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Lst>
  <p:sldSz cx="9144000" cy="6858000" type="screen4x3"/>
  <p:notesSz cx="9144000" cy="6858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152"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10/21/2021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bg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000" b="0" i="0">
                <a:solidFill>
                  <a:srgbClr val="001C3D"/>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10/21/2021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5076055" y="0"/>
            <a:ext cx="4067943" cy="6857998"/>
          </a:xfrm>
          <a:prstGeom prst="rect">
            <a:avLst/>
          </a:prstGeom>
        </p:spPr>
      </p:pic>
      <p:pic>
        <p:nvPicPr>
          <p:cNvPr id="17" name="bg object 17"/>
          <p:cNvPicPr/>
          <p:nvPr/>
        </p:nvPicPr>
        <p:blipFill>
          <a:blip r:embed="rId3" cstate="print"/>
          <a:stretch>
            <a:fillRect/>
          </a:stretch>
        </p:blipFill>
        <p:spPr>
          <a:xfrm>
            <a:off x="5029200" y="0"/>
            <a:ext cx="4114798" cy="6857999"/>
          </a:xfrm>
          <a:prstGeom prst="rect">
            <a:avLst/>
          </a:prstGeom>
        </p:spPr>
      </p:pic>
      <p:sp>
        <p:nvSpPr>
          <p:cNvPr id="18" name="bg object 18"/>
          <p:cNvSpPr/>
          <p:nvPr/>
        </p:nvSpPr>
        <p:spPr>
          <a:xfrm>
            <a:off x="5076055" y="0"/>
            <a:ext cx="4068445" cy="6858000"/>
          </a:xfrm>
          <a:custGeom>
            <a:avLst/>
            <a:gdLst/>
            <a:ahLst/>
            <a:cxnLst/>
            <a:rect l="l" t="t" r="r" b="b"/>
            <a:pathLst>
              <a:path w="4068445" h="6858000">
                <a:moveTo>
                  <a:pt x="0" y="6857999"/>
                </a:moveTo>
                <a:lnTo>
                  <a:pt x="4067943" y="6857999"/>
                </a:lnTo>
                <a:lnTo>
                  <a:pt x="4067943" y="0"/>
                </a:lnTo>
                <a:lnTo>
                  <a:pt x="0" y="0"/>
                </a:lnTo>
                <a:lnTo>
                  <a:pt x="0" y="6857999"/>
                </a:lnTo>
                <a:close/>
              </a:path>
            </a:pathLst>
          </a:custGeom>
          <a:solidFill>
            <a:srgbClr val="00274E">
              <a:alpha val="39999"/>
            </a:srgbClr>
          </a:solidFill>
        </p:spPr>
        <p:txBody>
          <a:bodyPr wrap="square" lIns="0" tIns="0" rIns="0" bIns="0" rtlCol="0"/>
          <a:lstStyle/>
          <a:p>
            <a:endParaRPr/>
          </a:p>
        </p:txBody>
      </p:sp>
      <p:pic>
        <p:nvPicPr>
          <p:cNvPr id="19" name="bg object 19"/>
          <p:cNvPicPr/>
          <p:nvPr/>
        </p:nvPicPr>
        <p:blipFill>
          <a:blip r:embed="rId4" cstate="print"/>
          <a:stretch>
            <a:fillRect/>
          </a:stretch>
        </p:blipFill>
        <p:spPr>
          <a:xfrm>
            <a:off x="0" y="260648"/>
            <a:ext cx="6336703" cy="648072"/>
          </a:xfrm>
          <a:prstGeom prst="rect">
            <a:avLst/>
          </a:prstGeom>
        </p:spPr>
      </p:pic>
      <p:sp>
        <p:nvSpPr>
          <p:cNvPr id="2" name="Holder 2"/>
          <p:cNvSpPr>
            <a:spLocks noGrp="1"/>
          </p:cNvSpPr>
          <p:nvPr>
            <p:ph type="title"/>
          </p:nvPr>
        </p:nvSpPr>
        <p:spPr/>
        <p:txBody>
          <a:bodyPr lIns="0" tIns="0" rIns="0" bIns="0"/>
          <a:lstStyle>
            <a:lvl1pPr>
              <a:defRPr sz="2400" b="1" i="0">
                <a:solidFill>
                  <a:schemeClr val="bg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298810" y="1809611"/>
            <a:ext cx="3825875" cy="3855720"/>
          </a:xfrm>
          <a:prstGeom prst="rect">
            <a:avLst/>
          </a:prstGeom>
        </p:spPr>
        <p:txBody>
          <a:bodyPr wrap="square" lIns="0" tIns="0" rIns="0" bIns="0">
            <a:spAutoFit/>
          </a:bodyPr>
          <a:lstStyle>
            <a:lvl1pPr>
              <a:defRPr sz="1800" b="0" i="0">
                <a:solidFill>
                  <a:srgbClr val="001C3D"/>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10/21/2021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216023" y="463171"/>
            <a:ext cx="8749030" cy="6278245"/>
          </a:xfrm>
          <a:custGeom>
            <a:avLst/>
            <a:gdLst/>
            <a:ahLst/>
            <a:cxnLst/>
            <a:rect l="l" t="t" r="r" b="b"/>
            <a:pathLst>
              <a:path w="8749030" h="6278245">
                <a:moveTo>
                  <a:pt x="7911370" y="0"/>
                </a:moveTo>
                <a:lnTo>
                  <a:pt x="7911370" y="418545"/>
                </a:lnTo>
                <a:lnTo>
                  <a:pt x="418524" y="418546"/>
                </a:lnTo>
                <a:lnTo>
                  <a:pt x="369735" y="421360"/>
                </a:lnTo>
                <a:lnTo>
                  <a:pt x="322577" y="429599"/>
                </a:lnTo>
                <a:lnTo>
                  <a:pt x="277388" y="442945"/>
                </a:lnTo>
                <a:lnTo>
                  <a:pt x="234480" y="461086"/>
                </a:lnTo>
                <a:lnTo>
                  <a:pt x="194168" y="483708"/>
                </a:lnTo>
                <a:lnTo>
                  <a:pt x="156767" y="510495"/>
                </a:lnTo>
                <a:lnTo>
                  <a:pt x="122589" y="541135"/>
                </a:lnTo>
                <a:lnTo>
                  <a:pt x="91950" y="575312"/>
                </a:lnTo>
                <a:lnTo>
                  <a:pt x="65162" y="612714"/>
                </a:lnTo>
                <a:lnTo>
                  <a:pt x="42541" y="653026"/>
                </a:lnTo>
                <a:lnTo>
                  <a:pt x="24400" y="695934"/>
                </a:lnTo>
                <a:lnTo>
                  <a:pt x="11054" y="741123"/>
                </a:lnTo>
                <a:lnTo>
                  <a:pt x="2815" y="788281"/>
                </a:lnTo>
                <a:lnTo>
                  <a:pt x="0" y="837091"/>
                </a:lnTo>
                <a:lnTo>
                  <a:pt x="0" y="5859649"/>
                </a:lnTo>
                <a:lnTo>
                  <a:pt x="2815" y="5908461"/>
                </a:lnTo>
                <a:lnTo>
                  <a:pt x="11054" y="5955618"/>
                </a:lnTo>
                <a:lnTo>
                  <a:pt x="24400" y="6000808"/>
                </a:lnTo>
                <a:lnTo>
                  <a:pt x="42541" y="6043716"/>
                </a:lnTo>
                <a:lnTo>
                  <a:pt x="65162" y="6084027"/>
                </a:lnTo>
                <a:lnTo>
                  <a:pt x="91950" y="6121429"/>
                </a:lnTo>
                <a:lnTo>
                  <a:pt x="122589" y="6155607"/>
                </a:lnTo>
                <a:lnTo>
                  <a:pt x="156767" y="6186246"/>
                </a:lnTo>
                <a:lnTo>
                  <a:pt x="194168" y="6213033"/>
                </a:lnTo>
                <a:lnTo>
                  <a:pt x="234480" y="6235655"/>
                </a:lnTo>
                <a:lnTo>
                  <a:pt x="277388" y="6253796"/>
                </a:lnTo>
                <a:lnTo>
                  <a:pt x="322577" y="6267142"/>
                </a:lnTo>
                <a:lnTo>
                  <a:pt x="369735" y="6275380"/>
                </a:lnTo>
                <a:lnTo>
                  <a:pt x="418546" y="6278196"/>
                </a:lnTo>
                <a:lnTo>
                  <a:pt x="467358" y="6275380"/>
                </a:lnTo>
                <a:lnTo>
                  <a:pt x="514515" y="6267142"/>
                </a:lnTo>
                <a:lnTo>
                  <a:pt x="559705" y="6253796"/>
                </a:lnTo>
                <a:lnTo>
                  <a:pt x="602613" y="6235655"/>
                </a:lnTo>
                <a:lnTo>
                  <a:pt x="642924" y="6213033"/>
                </a:lnTo>
                <a:lnTo>
                  <a:pt x="680326" y="6186246"/>
                </a:lnTo>
                <a:lnTo>
                  <a:pt x="714504" y="6155607"/>
                </a:lnTo>
                <a:lnTo>
                  <a:pt x="745143" y="6121429"/>
                </a:lnTo>
                <a:lnTo>
                  <a:pt x="771931" y="6084027"/>
                </a:lnTo>
                <a:lnTo>
                  <a:pt x="794552" y="6043716"/>
                </a:lnTo>
                <a:lnTo>
                  <a:pt x="812693" y="6000808"/>
                </a:lnTo>
                <a:lnTo>
                  <a:pt x="826039" y="5955618"/>
                </a:lnTo>
                <a:lnTo>
                  <a:pt x="834277" y="5908461"/>
                </a:lnTo>
                <a:lnTo>
                  <a:pt x="837093" y="5859649"/>
                </a:lnTo>
                <a:lnTo>
                  <a:pt x="837092" y="5441102"/>
                </a:lnTo>
                <a:lnTo>
                  <a:pt x="8329916" y="5441102"/>
                </a:lnTo>
                <a:lnTo>
                  <a:pt x="8378727" y="5438287"/>
                </a:lnTo>
                <a:lnTo>
                  <a:pt x="8425885" y="5430048"/>
                </a:lnTo>
                <a:lnTo>
                  <a:pt x="8471075" y="5416702"/>
                </a:lnTo>
                <a:lnTo>
                  <a:pt x="8513982" y="5398561"/>
                </a:lnTo>
                <a:lnTo>
                  <a:pt x="8554294" y="5375940"/>
                </a:lnTo>
                <a:lnTo>
                  <a:pt x="8591696" y="5349152"/>
                </a:lnTo>
                <a:lnTo>
                  <a:pt x="8625874" y="5318513"/>
                </a:lnTo>
                <a:lnTo>
                  <a:pt x="8656513" y="5284335"/>
                </a:lnTo>
                <a:lnTo>
                  <a:pt x="8683301" y="5246933"/>
                </a:lnTo>
                <a:lnTo>
                  <a:pt x="8705922" y="5206622"/>
                </a:lnTo>
                <a:lnTo>
                  <a:pt x="8724063" y="5163714"/>
                </a:lnTo>
                <a:lnTo>
                  <a:pt x="8737409" y="5118524"/>
                </a:lnTo>
                <a:lnTo>
                  <a:pt x="8745648" y="5071366"/>
                </a:lnTo>
                <a:lnTo>
                  <a:pt x="8748464" y="5022555"/>
                </a:lnTo>
                <a:lnTo>
                  <a:pt x="8748463" y="1255638"/>
                </a:lnTo>
                <a:lnTo>
                  <a:pt x="418546" y="1255638"/>
                </a:lnTo>
                <a:lnTo>
                  <a:pt x="418547" y="837091"/>
                </a:lnTo>
                <a:lnTo>
                  <a:pt x="424074" y="789107"/>
                </a:lnTo>
                <a:lnTo>
                  <a:pt x="439818" y="745058"/>
                </a:lnTo>
                <a:lnTo>
                  <a:pt x="464522" y="706202"/>
                </a:lnTo>
                <a:lnTo>
                  <a:pt x="496931" y="673794"/>
                </a:lnTo>
                <a:lnTo>
                  <a:pt x="535787" y="649090"/>
                </a:lnTo>
                <a:lnTo>
                  <a:pt x="579836" y="633346"/>
                </a:lnTo>
                <a:lnTo>
                  <a:pt x="627820" y="627819"/>
                </a:lnTo>
                <a:lnTo>
                  <a:pt x="8748462" y="627819"/>
                </a:lnTo>
                <a:lnTo>
                  <a:pt x="8748462" y="418546"/>
                </a:lnTo>
                <a:lnTo>
                  <a:pt x="8329915" y="418546"/>
                </a:lnTo>
                <a:lnTo>
                  <a:pt x="8329915" y="209273"/>
                </a:lnTo>
                <a:lnTo>
                  <a:pt x="8120643" y="209273"/>
                </a:lnTo>
                <a:lnTo>
                  <a:pt x="8072658" y="203746"/>
                </a:lnTo>
                <a:lnTo>
                  <a:pt x="8028610" y="188002"/>
                </a:lnTo>
                <a:lnTo>
                  <a:pt x="7989753" y="163297"/>
                </a:lnTo>
                <a:lnTo>
                  <a:pt x="7957345" y="130889"/>
                </a:lnTo>
                <a:lnTo>
                  <a:pt x="7932640" y="92032"/>
                </a:lnTo>
                <a:lnTo>
                  <a:pt x="7916897" y="47984"/>
                </a:lnTo>
                <a:lnTo>
                  <a:pt x="7911370" y="0"/>
                </a:lnTo>
                <a:close/>
              </a:path>
              <a:path w="8749030" h="6278245">
                <a:moveTo>
                  <a:pt x="8748462" y="627819"/>
                </a:moveTo>
                <a:lnTo>
                  <a:pt x="627820" y="627819"/>
                </a:lnTo>
                <a:lnTo>
                  <a:pt x="675805" y="633346"/>
                </a:lnTo>
                <a:lnTo>
                  <a:pt x="719853" y="649090"/>
                </a:lnTo>
                <a:lnTo>
                  <a:pt x="758710" y="673794"/>
                </a:lnTo>
                <a:lnTo>
                  <a:pt x="791118" y="706202"/>
                </a:lnTo>
                <a:lnTo>
                  <a:pt x="815823" y="745058"/>
                </a:lnTo>
                <a:lnTo>
                  <a:pt x="831566" y="789107"/>
                </a:lnTo>
                <a:lnTo>
                  <a:pt x="837093" y="837092"/>
                </a:lnTo>
                <a:lnTo>
                  <a:pt x="834277" y="885902"/>
                </a:lnTo>
                <a:lnTo>
                  <a:pt x="826039" y="933060"/>
                </a:lnTo>
                <a:lnTo>
                  <a:pt x="812693" y="978250"/>
                </a:lnTo>
                <a:lnTo>
                  <a:pt x="794552" y="1021158"/>
                </a:lnTo>
                <a:lnTo>
                  <a:pt x="771931" y="1061469"/>
                </a:lnTo>
                <a:lnTo>
                  <a:pt x="745143" y="1098871"/>
                </a:lnTo>
                <a:lnTo>
                  <a:pt x="714504" y="1133049"/>
                </a:lnTo>
                <a:lnTo>
                  <a:pt x="680326" y="1163688"/>
                </a:lnTo>
                <a:lnTo>
                  <a:pt x="642924" y="1190476"/>
                </a:lnTo>
                <a:lnTo>
                  <a:pt x="602613" y="1213097"/>
                </a:lnTo>
                <a:lnTo>
                  <a:pt x="559705" y="1231238"/>
                </a:lnTo>
                <a:lnTo>
                  <a:pt x="514515" y="1244584"/>
                </a:lnTo>
                <a:lnTo>
                  <a:pt x="467358" y="1252822"/>
                </a:lnTo>
                <a:lnTo>
                  <a:pt x="418546" y="1255638"/>
                </a:lnTo>
                <a:lnTo>
                  <a:pt x="8748463" y="1255638"/>
                </a:lnTo>
                <a:lnTo>
                  <a:pt x="8748462" y="627819"/>
                </a:lnTo>
                <a:close/>
              </a:path>
              <a:path w="8749030" h="6278245">
                <a:moveTo>
                  <a:pt x="8748462" y="0"/>
                </a:moveTo>
                <a:lnTo>
                  <a:pt x="8745646" y="48811"/>
                </a:lnTo>
                <a:lnTo>
                  <a:pt x="8737408" y="95968"/>
                </a:lnTo>
                <a:lnTo>
                  <a:pt x="8724062" y="141158"/>
                </a:lnTo>
                <a:lnTo>
                  <a:pt x="8705921" y="184065"/>
                </a:lnTo>
                <a:lnTo>
                  <a:pt x="8683300" y="224377"/>
                </a:lnTo>
                <a:lnTo>
                  <a:pt x="8656512" y="261779"/>
                </a:lnTo>
                <a:lnTo>
                  <a:pt x="8625873" y="295956"/>
                </a:lnTo>
                <a:lnTo>
                  <a:pt x="8591695" y="326596"/>
                </a:lnTo>
                <a:lnTo>
                  <a:pt x="8554293" y="353383"/>
                </a:lnTo>
                <a:lnTo>
                  <a:pt x="8513982" y="376004"/>
                </a:lnTo>
                <a:lnTo>
                  <a:pt x="8471074" y="394145"/>
                </a:lnTo>
                <a:lnTo>
                  <a:pt x="8425884" y="407492"/>
                </a:lnTo>
                <a:lnTo>
                  <a:pt x="8378726" y="415730"/>
                </a:lnTo>
                <a:lnTo>
                  <a:pt x="8329915" y="418546"/>
                </a:lnTo>
                <a:lnTo>
                  <a:pt x="8748462" y="418546"/>
                </a:lnTo>
                <a:lnTo>
                  <a:pt x="8748462" y="0"/>
                </a:lnTo>
                <a:close/>
              </a:path>
              <a:path w="8749030" h="6278245">
                <a:moveTo>
                  <a:pt x="8329916" y="0"/>
                </a:moveTo>
                <a:lnTo>
                  <a:pt x="8324389" y="47984"/>
                </a:lnTo>
                <a:lnTo>
                  <a:pt x="8308645" y="92032"/>
                </a:lnTo>
                <a:lnTo>
                  <a:pt x="8283941" y="130889"/>
                </a:lnTo>
                <a:lnTo>
                  <a:pt x="8251533" y="163297"/>
                </a:lnTo>
                <a:lnTo>
                  <a:pt x="8212676" y="188002"/>
                </a:lnTo>
                <a:lnTo>
                  <a:pt x="8168627" y="203746"/>
                </a:lnTo>
                <a:lnTo>
                  <a:pt x="8120643" y="209273"/>
                </a:lnTo>
                <a:lnTo>
                  <a:pt x="8329915" y="209273"/>
                </a:lnTo>
                <a:lnTo>
                  <a:pt x="8329916" y="0"/>
                </a:lnTo>
                <a:close/>
              </a:path>
            </a:pathLst>
          </a:custGeom>
          <a:solidFill>
            <a:srgbClr val="F5F5F5"/>
          </a:solidFill>
        </p:spPr>
        <p:txBody>
          <a:bodyPr wrap="square" lIns="0" tIns="0" rIns="0" bIns="0" rtlCol="0"/>
          <a:lstStyle/>
          <a:p>
            <a:endParaRPr/>
          </a:p>
        </p:txBody>
      </p:sp>
      <p:sp>
        <p:nvSpPr>
          <p:cNvPr id="17" name="bg object 17"/>
          <p:cNvSpPr/>
          <p:nvPr/>
        </p:nvSpPr>
        <p:spPr>
          <a:xfrm>
            <a:off x="634570" y="44623"/>
            <a:ext cx="8329930" cy="1674495"/>
          </a:xfrm>
          <a:custGeom>
            <a:avLst/>
            <a:gdLst/>
            <a:ahLst/>
            <a:cxnLst/>
            <a:rect l="l" t="t" r="r" b="b"/>
            <a:pathLst>
              <a:path w="8329930" h="1674495">
                <a:moveTo>
                  <a:pt x="209274" y="1046366"/>
                </a:moveTo>
                <a:lnTo>
                  <a:pt x="161289" y="1051893"/>
                </a:lnTo>
                <a:lnTo>
                  <a:pt x="117241" y="1067637"/>
                </a:lnTo>
                <a:lnTo>
                  <a:pt x="78384" y="1092341"/>
                </a:lnTo>
                <a:lnTo>
                  <a:pt x="45975" y="1124749"/>
                </a:lnTo>
                <a:lnTo>
                  <a:pt x="21271" y="1163606"/>
                </a:lnTo>
                <a:lnTo>
                  <a:pt x="5528" y="1207654"/>
                </a:lnTo>
                <a:lnTo>
                  <a:pt x="1" y="1255638"/>
                </a:lnTo>
                <a:lnTo>
                  <a:pt x="0" y="1674186"/>
                </a:lnTo>
                <a:lnTo>
                  <a:pt x="48811" y="1671370"/>
                </a:lnTo>
                <a:lnTo>
                  <a:pt x="95968" y="1663132"/>
                </a:lnTo>
                <a:lnTo>
                  <a:pt x="141158" y="1649785"/>
                </a:lnTo>
                <a:lnTo>
                  <a:pt x="184066" y="1631644"/>
                </a:lnTo>
                <a:lnTo>
                  <a:pt x="224378" y="1609023"/>
                </a:lnTo>
                <a:lnTo>
                  <a:pt x="261779" y="1582236"/>
                </a:lnTo>
                <a:lnTo>
                  <a:pt x="295957" y="1551596"/>
                </a:lnTo>
                <a:lnTo>
                  <a:pt x="326596" y="1517419"/>
                </a:lnTo>
                <a:lnTo>
                  <a:pt x="353384" y="1480017"/>
                </a:lnTo>
                <a:lnTo>
                  <a:pt x="376005" y="1439705"/>
                </a:lnTo>
                <a:lnTo>
                  <a:pt x="394146" y="1396797"/>
                </a:lnTo>
                <a:lnTo>
                  <a:pt x="407492" y="1351608"/>
                </a:lnTo>
                <a:lnTo>
                  <a:pt x="415731" y="1304450"/>
                </a:lnTo>
                <a:lnTo>
                  <a:pt x="418546" y="1255638"/>
                </a:lnTo>
                <a:lnTo>
                  <a:pt x="413019" y="1207654"/>
                </a:lnTo>
                <a:lnTo>
                  <a:pt x="397276" y="1163606"/>
                </a:lnTo>
                <a:lnTo>
                  <a:pt x="372572" y="1124749"/>
                </a:lnTo>
                <a:lnTo>
                  <a:pt x="340163" y="1092341"/>
                </a:lnTo>
                <a:lnTo>
                  <a:pt x="301306" y="1067637"/>
                </a:lnTo>
                <a:lnTo>
                  <a:pt x="257258" y="1051893"/>
                </a:lnTo>
                <a:lnTo>
                  <a:pt x="209274" y="1046366"/>
                </a:lnTo>
                <a:close/>
              </a:path>
              <a:path w="8329930" h="1674495">
                <a:moveTo>
                  <a:pt x="8329917" y="418546"/>
                </a:moveTo>
                <a:lnTo>
                  <a:pt x="7911368" y="418546"/>
                </a:lnTo>
                <a:lnTo>
                  <a:pt x="7911369" y="837092"/>
                </a:lnTo>
                <a:lnTo>
                  <a:pt x="7960180" y="834276"/>
                </a:lnTo>
                <a:lnTo>
                  <a:pt x="8007338" y="826038"/>
                </a:lnTo>
                <a:lnTo>
                  <a:pt x="8052528" y="812691"/>
                </a:lnTo>
                <a:lnTo>
                  <a:pt x="8095435" y="794550"/>
                </a:lnTo>
                <a:lnTo>
                  <a:pt x="8135747" y="771929"/>
                </a:lnTo>
                <a:lnTo>
                  <a:pt x="8173149" y="745142"/>
                </a:lnTo>
                <a:lnTo>
                  <a:pt x="8207327" y="714503"/>
                </a:lnTo>
                <a:lnTo>
                  <a:pt x="8237966" y="680325"/>
                </a:lnTo>
                <a:lnTo>
                  <a:pt x="8264754" y="642923"/>
                </a:lnTo>
                <a:lnTo>
                  <a:pt x="8287375" y="602612"/>
                </a:lnTo>
                <a:lnTo>
                  <a:pt x="8305516" y="559704"/>
                </a:lnTo>
                <a:lnTo>
                  <a:pt x="8318862" y="514515"/>
                </a:lnTo>
                <a:lnTo>
                  <a:pt x="8327101" y="467357"/>
                </a:lnTo>
                <a:lnTo>
                  <a:pt x="8329917" y="418546"/>
                </a:lnTo>
                <a:close/>
              </a:path>
              <a:path w="8329930" h="1674495">
                <a:moveTo>
                  <a:pt x="7911369" y="0"/>
                </a:moveTo>
                <a:lnTo>
                  <a:pt x="7862558" y="2815"/>
                </a:lnTo>
                <a:lnTo>
                  <a:pt x="7815400" y="11054"/>
                </a:lnTo>
                <a:lnTo>
                  <a:pt x="7770211" y="24400"/>
                </a:lnTo>
                <a:lnTo>
                  <a:pt x="7727303" y="42541"/>
                </a:lnTo>
                <a:lnTo>
                  <a:pt x="7686992" y="65162"/>
                </a:lnTo>
                <a:lnTo>
                  <a:pt x="7649590" y="91949"/>
                </a:lnTo>
                <a:lnTo>
                  <a:pt x="7615412" y="122588"/>
                </a:lnTo>
                <a:lnTo>
                  <a:pt x="7584773" y="156766"/>
                </a:lnTo>
                <a:lnTo>
                  <a:pt x="7557986" y="194168"/>
                </a:lnTo>
                <a:lnTo>
                  <a:pt x="7535364" y="234479"/>
                </a:lnTo>
                <a:lnTo>
                  <a:pt x="7517224" y="277387"/>
                </a:lnTo>
                <a:lnTo>
                  <a:pt x="7503877" y="322577"/>
                </a:lnTo>
                <a:lnTo>
                  <a:pt x="7495639" y="369734"/>
                </a:lnTo>
                <a:lnTo>
                  <a:pt x="7492823" y="418546"/>
                </a:lnTo>
                <a:lnTo>
                  <a:pt x="7498350" y="466530"/>
                </a:lnTo>
                <a:lnTo>
                  <a:pt x="7514093" y="510579"/>
                </a:lnTo>
                <a:lnTo>
                  <a:pt x="7538798" y="549436"/>
                </a:lnTo>
                <a:lnTo>
                  <a:pt x="7571206" y="581844"/>
                </a:lnTo>
                <a:lnTo>
                  <a:pt x="7610062" y="606548"/>
                </a:lnTo>
                <a:lnTo>
                  <a:pt x="7654111" y="622292"/>
                </a:lnTo>
                <a:lnTo>
                  <a:pt x="7702095" y="627819"/>
                </a:lnTo>
                <a:lnTo>
                  <a:pt x="7750079" y="622292"/>
                </a:lnTo>
                <a:lnTo>
                  <a:pt x="7794128" y="606548"/>
                </a:lnTo>
                <a:lnTo>
                  <a:pt x="7832985" y="581844"/>
                </a:lnTo>
                <a:lnTo>
                  <a:pt x="7865393" y="549436"/>
                </a:lnTo>
                <a:lnTo>
                  <a:pt x="7890097" y="510579"/>
                </a:lnTo>
                <a:lnTo>
                  <a:pt x="7905841" y="466530"/>
                </a:lnTo>
                <a:lnTo>
                  <a:pt x="7911368" y="418546"/>
                </a:lnTo>
                <a:lnTo>
                  <a:pt x="8329917" y="418546"/>
                </a:lnTo>
                <a:lnTo>
                  <a:pt x="8327101" y="369734"/>
                </a:lnTo>
                <a:lnTo>
                  <a:pt x="8318862" y="322577"/>
                </a:lnTo>
                <a:lnTo>
                  <a:pt x="8305516" y="277387"/>
                </a:lnTo>
                <a:lnTo>
                  <a:pt x="8287375" y="234479"/>
                </a:lnTo>
                <a:lnTo>
                  <a:pt x="8264754" y="194168"/>
                </a:lnTo>
                <a:lnTo>
                  <a:pt x="8237966" y="156766"/>
                </a:lnTo>
                <a:lnTo>
                  <a:pt x="8207327" y="122588"/>
                </a:lnTo>
                <a:lnTo>
                  <a:pt x="8173149" y="91949"/>
                </a:lnTo>
                <a:lnTo>
                  <a:pt x="8135747" y="65162"/>
                </a:lnTo>
                <a:lnTo>
                  <a:pt x="8095435" y="42541"/>
                </a:lnTo>
                <a:lnTo>
                  <a:pt x="8052528" y="24400"/>
                </a:lnTo>
                <a:lnTo>
                  <a:pt x="8007338" y="11054"/>
                </a:lnTo>
                <a:lnTo>
                  <a:pt x="7960180" y="2815"/>
                </a:lnTo>
                <a:lnTo>
                  <a:pt x="7911369" y="0"/>
                </a:lnTo>
                <a:close/>
              </a:path>
            </a:pathLst>
          </a:custGeom>
          <a:solidFill>
            <a:srgbClr val="CECECE"/>
          </a:solidFill>
        </p:spPr>
        <p:txBody>
          <a:bodyPr wrap="square" lIns="0" tIns="0" rIns="0" bIns="0" rtlCol="0"/>
          <a:lstStyle/>
          <a:p>
            <a:endParaRPr/>
          </a:p>
        </p:txBody>
      </p:sp>
      <p:sp>
        <p:nvSpPr>
          <p:cNvPr id="18" name="bg object 18"/>
          <p:cNvSpPr/>
          <p:nvPr/>
        </p:nvSpPr>
        <p:spPr>
          <a:xfrm>
            <a:off x="216022" y="44624"/>
            <a:ext cx="8749030" cy="6697345"/>
          </a:xfrm>
          <a:custGeom>
            <a:avLst/>
            <a:gdLst/>
            <a:ahLst/>
            <a:cxnLst/>
            <a:rect l="l" t="t" r="r" b="b"/>
            <a:pathLst>
              <a:path w="8749030" h="6697345">
                <a:moveTo>
                  <a:pt x="0" y="1255639"/>
                </a:moveTo>
                <a:lnTo>
                  <a:pt x="2816" y="1206827"/>
                </a:lnTo>
                <a:lnTo>
                  <a:pt x="11055" y="1159670"/>
                </a:lnTo>
                <a:lnTo>
                  <a:pt x="24401" y="1114480"/>
                </a:lnTo>
                <a:lnTo>
                  <a:pt x="42542" y="1071573"/>
                </a:lnTo>
                <a:lnTo>
                  <a:pt x="65163" y="1031261"/>
                </a:lnTo>
                <a:lnTo>
                  <a:pt x="91951" y="993859"/>
                </a:lnTo>
                <a:lnTo>
                  <a:pt x="122590" y="959682"/>
                </a:lnTo>
                <a:lnTo>
                  <a:pt x="156768" y="929042"/>
                </a:lnTo>
                <a:lnTo>
                  <a:pt x="194169" y="902255"/>
                </a:lnTo>
                <a:lnTo>
                  <a:pt x="234481" y="879634"/>
                </a:lnTo>
                <a:lnTo>
                  <a:pt x="277389" y="861493"/>
                </a:lnTo>
                <a:lnTo>
                  <a:pt x="322578" y="848146"/>
                </a:lnTo>
                <a:lnTo>
                  <a:pt x="369736" y="839908"/>
                </a:lnTo>
                <a:lnTo>
                  <a:pt x="418547" y="837092"/>
                </a:lnTo>
                <a:lnTo>
                  <a:pt x="7911369" y="837092"/>
                </a:lnTo>
                <a:lnTo>
                  <a:pt x="7911369" y="418546"/>
                </a:lnTo>
                <a:lnTo>
                  <a:pt x="7914185" y="369735"/>
                </a:lnTo>
                <a:lnTo>
                  <a:pt x="7922424" y="322577"/>
                </a:lnTo>
                <a:lnTo>
                  <a:pt x="7935770" y="277388"/>
                </a:lnTo>
                <a:lnTo>
                  <a:pt x="7953911" y="234480"/>
                </a:lnTo>
                <a:lnTo>
                  <a:pt x="7976532" y="194168"/>
                </a:lnTo>
                <a:lnTo>
                  <a:pt x="8003320" y="156767"/>
                </a:lnTo>
                <a:lnTo>
                  <a:pt x="8033959" y="122589"/>
                </a:lnTo>
                <a:lnTo>
                  <a:pt x="8068137" y="91950"/>
                </a:lnTo>
                <a:lnTo>
                  <a:pt x="8105538" y="65162"/>
                </a:lnTo>
                <a:lnTo>
                  <a:pt x="8145850" y="42541"/>
                </a:lnTo>
                <a:lnTo>
                  <a:pt x="8188758" y="24400"/>
                </a:lnTo>
                <a:lnTo>
                  <a:pt x="8233947" y="11054"/>
                </a:lnTo>
                <a:lnTo>
                  <a:pt x="8281105" y="2815"/>
                </a:lnTo>
                <a:lnTo>
                  <a:pt x="8329916" y="0"/>
                </a:lnTo>
                <a:lnTo>
                  <a:pt x="8378728" y="2815"/>
                </a:lnTo>
                <a:lnTo>
                  <a:pt x="8425885" y="11054"/>
                </a:lnTo>
                <a:lnTo>
                  <a:pt x="8471075" y="24400"/>
                </a:lnTo>
                <a:lnTo>
                  <a:pt x="8513983" y="42541"/>
                </a:lnTo>
                <a:lnTo>
                  <a:pt x="8554294" y="65162"/>
                </a:lnTo>
                <a:lnTo>
                  <a:pt x="8591696" y="91950"/>
                </a:lnTo>
                <a:lnTo>
                  <a:pt x="8625874" y="122589"/>
                </a:lnTo>
                <a:lnTo>
                  <a:pt x="8656513" y="156767"/>
                </a:lnTo>
                <a:lnTo>
                  <a:pt x="8683300" y="194168"/>
                </a:lnTo>
                <a:lnTo>
                  <a:pt x="8705922" y="234480"/>
                </a:lnTo>
                <a:lnTo>
                  <a:pt x="8724062" y="277388"/>
                </a:lnTo>
                <a:lnTo>
                  <a:pt x="8737409" y="322577"/>
                </a:lnTo>
                <a:lnTo>
                  <a:pt x="8745647" y="369735"/>
                </a:lnTo>
                <a:lnTo>
                  <a:pt x="8748463" y="418546"/>
                </a:lnTo>
                <a:lnTo>
                  <a:pt x="8748462" y="5441104"/>
                </a:lnTo>
                <a:lnTo>
                  <a:pt x="8745646" y="5489915"/>
                </a:lnTo>
                <a:lnTo>
                  <a:pt x="8737408" y="5537072"/>
                </a:lnTo>
                <a:lnTo>
                  <a:pt x="8724061" y="5582262"/>
                </a:lnTo>
                <a:lnTo>
                  <a:pt x="8705921" y="5625169"/>
                </a:lnTo>
                <a:lnTo>
                  <a:pt x="8683299" y="5665481"/>
                </a:lnTo>
                <a:lnTo>
                  <a:pt x="8656512" y="5702883"/>
                </a:lnTo>
                <a:lnTo>
                  <a:pt x="8625873" y="5737060"/>
                </a:lnTo>
                <a:lnTo>
                  <a:pt x="8591695" y="5767700"/>
                </a:lnTo>
                <a:lnTo>
                  <a:pt x="8554293" y="5794487"/>
                </a:lnTo>
                <a:lnTo>
                  <a:pt x="8513982" y="5817108"/>
                </a:lnTo>
                <a:lnTo>
                  <a:pt x="8471074" y="5835249"/>
                </a:lnTo>
                <a:lnTo>
                  <a:pt x="8425884" y="5848595"/>
                </a:lnTo>
                <a:lnTo>
                  <a:pt x="8378727" y="5856834"/>
                </a:lnTo>
                <a:lnTo>
                  <a:pt x="8329915" y="5859650"/>
                </a:lnTo>
                <a:lnTo>
                  <a:pt x="837093" y="5859649"/>
                </a:lnTo>
                <a:lnTo>
                  <a:pt x="837093" y="6278195"/>
                </a:lnTo>
                <a:lnTo>
                  <a:pt x="834277" y="6327007"/>
                </a:lnTo>
                <a:lnTo>
                  <a:pt x="826039" y="6374164"/>
                </a:lnTo>
                <a:lnTo>
                  <a:pt x="812693" y="6419354"/>
                </a:lnTo>
                <a:lnTo>
                  <a:pt x="794552" y="6462262"/>
                </a:lnTo>
                <a:lnTo>
                  <a:pt x="771931" y="6502574"/>
                </a:lnTo>
                <a:lnTo>
                  <a:pt x="745143" y="6539976"/>
                </a:lnTo>
                <a:lnTo>
                  <a:pt x="714504" y="6574153"/>
                </a:lnTo>
                <a:lnTo>
                  <a:pt x="680326" y="6604793"/>
                </a:lnTo>
                <a:lnTo>
                  <a:pt x="642924" y="6631580"/>
                </a:lnTo>
                <a:lnTo>
                  <a:pt x="602613" y="6654202"/>
                </a:lnTo>
                <a:lnTo>
                  <a:pt x="559705" y="6672343"/>
                </a:lnTo>
                <a:lnTo>
                  <a:pt x="514515" y="6685689"/>
                </a:lnTo>
                <a:lnTo>
                  <a:pt x="467358" y="6693927"/>
                </a:lnTo>
                <a:lnTo>
                  <a:pt x="418546" y="6696743"/>
                </a:lnTo>
                <a:lnTo>
                  <a:pt x="369735" y="6693927"/>
                </a:lnTo>
                <a:lnTo>
                  <a:pt x="322577" y="6685689"/>
                </a:lnTo>
                <a:lnTo>
                  <a:pt x="277388" y="6672343"/>
                </a:lnTo>
                <a:lnTo>
                  <a:pt x="234480" y="6654202"/>
                </a:lnTo>
                <a:lnTo>
                  <a:pt x="194168" y="6631580"/>
                </a:lnTo>
                <a:lnTo>
                  <a:pt x="156767" y="6604793"/>
                </a:lnTo>
                <a:lnTo>
                  <a:pt x="122589" y="6574153"/>
                </a:lnTo>
                <a:lnTo>
                  <a:pt x="91950" y="6539976"/>
                </a:lnTo>
                <a:lnTo>
                  <a:pt x="65162" y="6502574"/>
                </a:lnTo>
                <a:lnTo>
                  <a:pt x="42541" y="6462262"/>
                </a:lnTo>
                <a:lnTo>
                  <a:pt x="24400" y="6419354"/>
                </a:lnTo>
                <a:lnTo>
                  <a:pt x="11054" y="6374164"/>
                </a:lnTo>
                <a:lnTo>
                  <a:pt x="2815" y="6327007"/>
                </a:lnTo>
                <a:lnTo>
                  <a:pt x="0" y="6278195"/>
                </a:lnTo>
                <a:lnTo>
                  <a:pt x="0" y="1255639"/>
                </a:lnTo>
                <a:close/>
              </a:path>
              <a:path w="8749030" h="6697345">
                <a:moveTo>
                  <a:pt x="7911369" y="837092"/>
                </a:moveTo>
                <a:lnTo>
                  <a:pt x="8329916" y="837092"/>
                </a:lnTo>
                <a:lnTo>
                  <a:pt x="8378728" y="834276"/>
                </a:lnTo>
                <a:lnTo>
                  <a:pt x="8425885" y="826038"/>
                </a:lnTo>
                <a:lnTo>
                  <a:pt x="8471075" y="812691"/>
                </a:lnTo>
                <a:lnTo>
                  <a:pt x="8513983" y="794551"/>
                </a:lnTo>
                <a:lnTo>
                  <a:pt x="8554294" y="771929"/>
                </a:lnTo>
                <a:lnTo>
                  <a:pt x="8591696" y="745142"/>
                </a:lnTo>
                <a:lnTo>
                  <a:pt x="8625874" y="714503"/>
                </a:lnTo>
                <a:lnTo>
                  <a:pt x="8656513" y="680325"/>
                </a:lnTo>
                <a:lnTo>
                  <a:pt x="8683300" y="642923"/>
                </a:lnTo>
                <a:lnTo>
                  <a:pt x="8705922" y="602612"/>
                </a:lnTo>
                <a:lnTo>
                  <a:pt x="8724062" y="559704"/>
                </a:lnTo>
                <a:lnTo>
                  <a:pt x="8737409" y="514514"/>
                </a:lnTo>
                <a:lnTo>
                  <a:pt x="8745647" y="467357"/>
                </a:lnTo>
                <a:lnTo>
                  <a:pt x="8748463" y="418545"/>
                </a:lnTo>
              </a:path>
              <a:path w="8749030" h="6697345">
                <a:moveTo>
                  <a:pt x="8329916" y="837092"/>
                </a:moveTo>
                <a:lnTo>
                  <a:pt x="8329916" y="418546"/>
                </a:lnTo>
                <a:lnTo>
                  <a:pt x="8324389" y="466531"/>
                </a:lnTo>
                <a:lnTo>
                  <a:pt x="8308646" y="510579"/>
                </a:lnTo>
                <a:lnTo>
                  <a:pt x="8283942" y="549436"/>
                </a:lnTo>
                <a:lnTo>
                  <a:pt x="8251533" y="581844"/>
                </a:lnTo>
                <a:lnTo>
                  <a:pt x="8212677" y="606548"/>
                </a:lnTo>
                <a:lnTo>
                  <a:pt x="8168628" y="622292"/>
                </a:lnTo>
                <a:lnTo>
                  <a:pt x="8120643" y="627819"/>
                </a:lnTo>
                <a:lnTo>
                  <a:pt x="8072659" y="622292"/>
                </a:lnTo>
                <a:lnTo>
                  <a:pt x="8028610" y="606548"/>
                </a:lnTo>
                <a:lnTo>
                  <a:pt x="7989754" y="581844"/>
                </a:lnTo>
                <a:lnTo>
                  <a:pt x="7957345" y="549436"/>
                </a:lnTo>
                <a:lnTo>
                  <a:pt x="7932641" y="510579"/>
                </a:lnTo>
                <a:lnTo>
                  <a:pt x="7916897" y="466531"/>
                </a:lnTo>
                <a:lnTo>
                  <a:pt x="7911370" y="418546"/>
                </a:lnTo>
              </a:path>
              <a:path w="8749030" h="6697345">
                <a:moveTo>
                  <a:pt x="418547" y="1674185"/>
                </a:moveTo>
                <a:lnTo>
                  <a:pt x="418547" y="1255639"/>
                </a:lnTo>
                <a:lnTo>
                  <a:pt x="424074" y="1207655"/>
                </a:lnTo>
                <a:lnTo>
                  <a:pt x="439818" y="1163606"/>
                </a:lnTo>
                <a:lnTo>
                  <a:pt x="464522" y="1124749"/>
                </a:lnTo>
                <a:lnTo>
                  <a:pt x="496931" y="1092341"/>
                </a:lnTo>
                <a:lnTo>
                  <a:pt x="535787" y="1067637"/>
                </a:lnTo>
                <a:lnTo>
                  <a:pt x="579836" y="1051893"/>
                </a:lnTo>
                <a:lnTo>
                  <a:pt x="627820" y="1046366"/>
                </a:lnTo>
                <a:lnTo>
                  <a:pt x="675805" y="1051893"/>
                </a:lnTo>
                <a:lnTo>
                  <a:pt x="719853" y="1067637"/>
                </a:lnTo>
                <a:lnTo>
                  <a:pt x="758710" y="1092341"/>
                </a:lnTo>
                <a:lnTo>
                  <a:pt x="791118" y="1124749"/>
                </a:lnTo>
                <a:lnTo>
                  <a:pt x="815823" y="1163606"/>
                </a:lnTo>
                <a:lnTo>
                  <a:pt x="831566" y="1207655"/>
                </a:lnTo>
                <a:lnTo>
                  <a:pt x="837093" y="1255639"/>
                </a:lnTo>
                <a:lnTo>
                  <a:pt x="834277" y="1304450"/>
                </a:lnTo>
                <a:lnTo>
                  <a:pt x="826039" y="1351608"/>
                </a:lnTo>
                <a:lnTo>
                  <a:pt x="812693" y="1396797"/>
                </a:lnTo>
                <a:lnTo>
                  <a:pt x="794552" y="1439705"/>
                </a:lnTo>
                <a:lnTo>
                  <a:pt x="771931" y="1480017"/>
                </a:lnTo>
                <a:lnTo>
                  <a:pt x="745143" y="1517418"/>
                </a:lnTo>
                <a:lnTo>
                  <a:pt x="714504" y="1551596"/>
                </a:lnTo>
                <a:lnTo>
                  <a:pt x="680326" y="1582236"/>
                </a:lnTo>
                <a:lnTo>
                  <a:pt x="642924" y="1609023"/>
                </a:lnTo>
                <a:lnTo>
                  <a:pt x="602613" y="1631644"/>
                </a:lnTo>
                <a:lnTo>
                  <a:pt x="559705" y="1649785"/>
                </a:lnTo>
                <a:lnTo>
                  <a:pt x="514515" y="1663132"/>
                </a:lnTo>
                <a:lnTo>
                  <a:pt x="467358" y="1671370"/>
                </a:lnTo>
                <a:lnTo>
                  <a:pt x="418546" y="1674186"/>
                </a:lnTo>
                <a:lnTo>
                  <a:pt x="369735" y="1671370"/>
                </a:lnTo>
                <a:lnTo>
                  <a:pt x="322577" y="1663132"/>
                </a:lnTo>
                <a:lnTo>
                  <a:pt x="277388" y="1649785"/>
                </a:lnTo>
                <a:lnTo>
                  <a:pt x="234480" y="1631644"/>
                </a:lnTo>
                <a:lnTo>
                  <a:pt x="194168" y="1609023"/>
                </a:lnTo>
                <a:lnTo>
                  <a:pt x="156767" y="1582236"/>
                </a:lnTo>
                <a:lnTo>
                  <a:pt x="122589" y="1551596"/>
                </a:lnTo>
                <a:lnTo>
                  <a:pt x="91950" y="1517418"/>
                </a:lnTo>
                <a:lnTo>
                  <a:pt x="65162" y="1480017"/>
                </a:lnTo>
                <a:lnTo>
                  <a:pt x="42541" y="1439705"/>
                </a:lnTo>
                <a:lnTo>
                  <a:pt x="24400" y="1396797"/>
                </a:lnTo>
                <a:lnTo>
                  <a:pt x="11054" y="1351608"/>
                </a:lnTo>
                <a:lnTo>
                  <a:pt x="2815" y="1304450"/>
                </a:lnTo>
                <a:lnTo>
                  <a:pt x="0" y="1255639"/>
                </a:lnTo>
              </a:path>
              <a:path w="8749030" h="6697345">
                <a:moveTo>
                  <a:pt x="837093" y="1255639"/>
                </a:moveTo>
                <a:lnTo>
                  <a:pt x="837093" y="5859649"/>
                </a:lnTo>
              </a:path>
            </a:pathLst>
          </a:custGeom>
          <a:ln w="25399">
            <a:solidFill>
              <a:srgbClr val="919FAE"/>
            </a:solidFill>
          </a:ln>
        </p:spPr>
        <p:txBody>
          <a:bodyPr wrap="square" lIns="0" tIns="0" rIns="0" bIns="0" rtlCol="0"/>
          <a:lstStyle/>
          <a:p>
            <a:endParaRPr/>
          </a:p>
        </p:txBody>
      </p:sp>
      <p:sp>
        <p:nvSpPr>
          <p:cNvPr id="19" name="bg object 19"/>
          <p:cNvSpPr/>
          <p:nvPr/>
        </p:nvSpPr>
        <p:spPr>
          <a:xfrm>
            <a:off x="2267340" y="1700583"/>
            <a:ext cx="5761990" cy="2997835"/>
          </a:xfrm>
          <a:custGeom>
            <a:avLst/>
            <a:gdLst/>
            <a:ahLst/>
            <a:cxnLst/>
            <a:rect l="l" t="t" r="r" b="b"/>
            <a:pathLst>
              <a:path w="5761990" h="2997835">
                <a:moveTo>
                  <a:pt x="2872609" y="0"/>
                </a:moveTo>
                <a:lnTo>
                  <a:pt x="2818981" y="323"/>
                </a:lnTo>
                <a:lnTo>
                  <a:pt x="2765426" y="1109"/>
                </a:lnTo>
                <a:lnTo>
                  <a:pt x="2711956" y="2353"/>
                </a:lnTo>
                <a:lnTo>
                  <a:pt x="2658587" y="4055"/>
                </a:lnTo>
                <a:lnTo>
                  <a:pt x="2605333" y="6212"/>
                </a:lnTo>
                <a:lnTo>
                  <a:pt x="2552207" y="8823"/>
                </a:lnTo>
                <a:lnTo>
                  <a:pt x="2499223" y="11886"/>
                </a:lnTo>
                <a:lnTo>
                  <a:pt x="2446397" y="15399"/>
                </a:lnTo>
                <a:lnTo>
                  <a:pt x="2393742" y="19361"/>
                </a:lnTo>
                <a:lnTo>
                  <a:pt x="2341272" y="23768"/>
                </a:lnTo>
                <a:lnTo>
                  <a:pt x="2289001" y="28621"/>
                </a:lnTo>
                <a:lnTo>
                  <a:pt x="2236944" y="33917"/>
                </a:lnTo>
                <a:lnTo>
                  <a:pt x="2185114" y="39653"/>
                </a:lnTo>
                <a:lnTo>
                  <a:pt x="2133526" y="45829"/>
                </a:lnTo>
                <a:lnTo>
                  <a:pt x="2082194" y="52442"/>
                </a:lnTo>
                <a:lnTo>
                  <a:pt x="2031132" y="59491"/>
                </a:lnTo>
                <a:lnTo>
                  <a:pt x="1980354" y="66973"/>
                </a:lnTo>
                <a:lnTo>
                  <a:pt x="1929874" y="74888"/>
                </a:lnTo>
                <a:lnTo>
                  <a:pt x="1879706" y="83232"/>
                </a:lnTo>
                <a:lnTo>
                  <a:pt x="1829865" y="92005"/>
                </a:lnTo>
                <a:lnTo>
                  <a:pt x="1780365" y="101204"/>
                </a:lnTo>
                <a:lnTo>
                  <a:pt x="1731219" y="110828"/>
                </a:lnTo>
                <a:lnTo>
                  <a:pt x="1682442" y="120875"/>
                </a:lnTo>
                <a:lnTo>
                  <a:pt x="1634048" y="131343"/>
                </a:lnTo>
                <a:lnTo>
                  <a:pt x="1586051" y="142230"/>
                </a:lnTo>
                <a:lnTo>
                  <a:pt x="1538465" y="153534"/>
                </a:lnTo>
                <a:lnTo>
                  <a:pt x="1491305" y="165254"/>
                </a:lnTo>
                <a:lnTo>
                  <a:pt x="1444584" y="177388"/>
                </a:lnTo>
                <a:lnTo>
                  <a:pt x="1398317" y="189933"/>
                </a:lnTo>
                <a:lnTo>
                  <a:pt x="1352518" y="202889"/>
                </a:lnTo>
                <a:lnTo>
                  <a:pt x="1307200" y="216253"/>
                </a:lnTo>
                <a:lnTo>
                  <a:pt x="1262379" y="230023"/>
                </a:lnTo>
                <a:lnTo>
                  <a:pt x="1218067" y="244198"/>
                </a:lnTo>
                <a:lnTo>
                  <a:pt x="1174280" y="258776"/>
                </a:lnTo>
                <a:lnTo>
                  <a:pt x="1131032" y="273754"/>
                </a:lnTo>
                <a:lnTo>
                  <a:pt x="1088335" y="289132"/>
                </a:lnTo>
                <a:lnTo>
                  <a:pt x="1046206" y="304908"/>
                </a:lnTo>
                <a:lnTo>
                  <a:pt x="1004657" y="321078"/>
                </a:lnTo>
                <a:lnTo>
                  <a:pt x="963704" y="337643"/>
                </a:lnTo>
                <a:lnTo>
                  <a:pt x="923359" y="354599"/>
                </a:lnTo>
                <a:lnTo>
                  <a:pt x="883638" y="371946"/>
                </a:lnTo>
                <a:lnTo>
                  <a:pt x="844553" y="389680"/>
                </a:lnTo>
                <a:lnTo>
                  <a:pt x="806121" y="407802"/>
                </a:lnTo>
                <a:lnTo>
                  <a:pt x="768353" y="426307"/>
                </a:lnTo>
                <a:lnTo>
                  <a:pt x="731266" y="445196"/>
                </a:lnTo>
                <a:lnTo>
                  <a:pt x="694872" y="464465"/>
                </a:lnTo>
                <a:lnTo>
                  <a:pt x="659187" y="484114"/>
                </a:lnTo>
                <a:lnTo>
                  <a:pt x="624223" y="504140"/>
                </a:lnTo>
                <a:lnTo>
                  <a:pt x="589996" y="524541"/>
                </a:lnTo>
                <a:lnTo>
                  <a:pt x="556519" y="545317"/>
                </a:lnTo>
                <a:lnTo>
                  <a:pt x="523806" y="566464"/>
                </a:lnTo>
                <a:lnTo>
                  <a:pt x="491872" y="587981"/>
                </a:lnTo>
                <a:lnTo>
                  <a:pt x="430397" y="632118"/>
                </a:lnTo>
                <a:lnTo>
                  <a:pt x="372205" y="677713"/>
                </a:lnTo>
                <a:lnTo>
                  <a:pt x="338050" y="706516"/>
                </a:lnTo>
                <a:lnTo>
                  <a:pt x="305586" y="735537"/>
                </a:lnTo>
                <a:lnTo>
                  <a:pt x="274806" y="764762"/>
                </a:lnTo>
                <a:lnTo>
                  <a:pt x="245703" y="794179"/>
                </a:lnTo>
                <a:lnTo>
                  <a:pt x="218269" y="823777"/>
                </a:lnTo>
                <a:lnTo>
                  <a:pt x="192496" y="853542"/>
                </a:lnTo>
                <a:lnTo>
                  <a:pt x="168377" y="883462"/>
                </a:lnTo>
                <a:lnTo>
                  <a:pt x="125072" y="943717"/>
                </a:lnTo>
                <a:lnTo>
                  <a:pt x="88294" y="1004444"/>
                </a:lnTo>
                <a:lnTo>
                  <a:pt x="57982" y="1065542"/>
                </a:lnTo>
                <a:lnTo>
                  <a:pt x="34077" y="1126913"/>
                </a:lnTo>
                <a:lnTo>
                  <a:pt x="16519" y="1188457"/>
                </a:lnTo>
                <a:lnTo>
                  <a:pt x="5248" y="1250074"/>
                </a:lnTo>
                <a:lnTo>
                  <a:pt x="205" y="1311666"/>
                </a:lnTo>
                <a:lnTo>
                  <a:pt x="0" y="1342421"/>
                </a:lnTo>
                <a:lnTo>
                  <a:pt x="1329" y="1373132"/>
                </a:lnTo>
                <a:lnTo>
                  <a:pt x="8560" y="1434374"/>
                </a:lnTo>
                <a:lnTo>
                  <a:pt x="21839" y="1495292"/>
                </a:lnTo>
                <a:lnTo>
                  <a:pt x="41106" y="1555787"/>
                </a:lnTo>
                <a:lnTo>
                  <a:pt x="66300" y="1615758"/>
                </a:lnTo>
                <a:lnTo>
                  <a:pt x="97363" y="1675108"/>
                </a:lnTo>
                <a:lnTo>
                  <a:pt x="134234" y="1733736"/>
                </a:lnTo>
                <a:lnTo>
                  <a:pt x="176854" y="1791544"/>
                </a:lnTo>
                <a:lnTo>
                  <a:pt x="225161" y="1848431"/>
                </a:lnTo>
                <a:lnTo>
                  <a:pt x="251430" y="1876498"/>
                </a:lnTo>
                <a:lnTo>
                  <a:pt x="279098" y="1904298"/>
                </a:lnTo>
                <a:lnTo>
                  <a:pt x="308158" y="1931818"/>
                </a:lnTo>
                <a:lnTo>
                  <a:pt x="338603" y="1959046"/>
                </a:lnTo>
                <a:lnTo>
                  <a:pt x="370426" y="1985970"/>
                </a:lnTo>
                <a:lnTo>
                  <a:pt x="403618" y="2012576"/>
                </a:lnTo>
                <a:lnTo>
                  <a:pt x="438172" y="2038853"/>
                </a:lnTo>
                <a:lnTo>
                  <a:pt x="474081" y="2064788"/>
                </a:lnTo>
                <a:lnTo>
                  <a:pt x="511337" y="2090369"/>
                </a:lnTo>
                <a:lnTo>
                  <a:pt x="549934" y="2115583"/>
                </a:lnTo>
                <a:lnTo>
                  <a:pt x="589862" y="2140418"/>
                </a:lnTo>
                <a:lnTo>
                  <a:pt x="631116" y="2164861"/>
                </a:lnTo>
                <a:lnTo>
                  <a:pt x="673686" y="2188900"/>
                </a:lnTo>
                <a:lnTo>
                  <a:pt x="717567" y="2212523"/>
                </a:lnTo>
                <a:lnTo>
                  <a:pt x="762750" y="2235717"/>
                </a:lnTo>
                <a:lnTo>
                  <a:pt x="809228" y="2258470"/>
                </a:lnTo>
                <a:lnTo>
                  <a:pt x="856994" y="2280769"/>
                </a:lnTo>
                <a:lnTo>
                  <a:pt x="906039" y="2302602"/>
                </a:lnTo>
                <a:lnTo>
                  <a:pt x="956357" y="2323957"/>
                </a:lnTo>
                <a:lnTo>
                  <a:pt x="1007940" y="2344820"/>
                </a:lnTo>
                <a:lnTo>
                  <a:pt x="1060780" y="2365180"/>
                </a:lnTo>
                <a:lnTo>
                  <a:pt x="1114871" y="2385024"/>
                </a:lnTo>
                <a:lnTo>
                  <a:pt x="1170204" y="2404340"/>
                </a:lnTo>
                <a:lnTo>
                  <a:pt x="1226772" y="2423116"/>
                </a:lnTo>
                <a:lnTo>
                  <a:pt x="1284567" y="2441338"/>
                </a:lnTo>
                <a:lnTo>
                  <a:pt x="1343583" y="2458995"/>
                </a:lnTo>
                <a:lnTo>
                  <a:pt x="1403811" y="2476073"/>
                </a:lnTo>
                <a:lnTo>
                  <a:pt x="1465245" y="2492562"/>
                </a:lnTo>
                <a:lnTo>
                  <a:pt x="1680609" y="2997557"/>
                </a:lnTo>
                <a:lnTo>
                  <a:pt x="2508021" y="2653321"/>
                </a:lnTo>
                <a:lnTo>
                  <a:pt x="2565258" y="2656508"/>
                </a:lnTo>
                <a:lnTo>
                  <a:pt x="2622442" y="2659160"/>
                </a:lnTo>
                <a:lnTo>
                  <a:pt x="2679558" y="2661280"/>
                </a:lnTo>
                <a:lnTo>
                  <a:pt x="2736592" y="2662872"/>
                </a:lnTo>
                <a:lnTo>
                  <a:pt x="2793529" y="2663939"/>
                </a:lnTo>
                <a:lnTo>
                  <a:pt x="2850357" y="2664483"/>
                </a:lnTo>
                <a:lnTo>
                  <a:pt x="2907059" y="2664509"/>
                </a:lnTo>
                <a:lnTo>
                  <a:pt x="2963623" y="2664020"/>
                </a:lnTo>
                <a:lnTo>
                  <a:pt x="3020034" y="2663018"/>
                </a:lnTo>
                <a:lnTo>
                  <a:pt x="3076277" y="2661508"/>
                </a:lnTo>
                <a:lnTo>
                  <a:pt x="3132339" y="2659493"/>
                </a:lnTo>
                <a:lnTo>
                  <a:pt x="3188205" y="2656975"/>
                </a:lnTo>
                <a:lnTo>
                  <a:pt x="3243861" y="2653958"/>
                </a:lnTo>
                <a:lnTo>
                  <a:pt x="3299292" y="2650446"/>
                </a:lnTo>
                <a:lnTo>
                  <a:pt x="3354485" y="2646442"/>
                </a:lnTo>
                <a:lnTo>
                  <a:pt x="3409425" y="2641948"/>
                </a:lnTo>
                <a:lnTo>
                  <a:pt x="3464099" y="2636969"/>
                </a:lnTo>
                <a:lnTo>
                  <a:pt x="3518491" y="2631508"/>
                </a:lnTo>
                <a:lnTo>
                  <a:pt x="3572587" y="2625567"/>
                </a:lnTo>
                <a:lnTo>
                  <a:pt x="3626374" y="2619151"/>
                </a:lnTo>
                <a:lnTo>
                  <a:pt x="3679837" y="2612262"/>
                </a:lnTo>
                <a:lnTo>
                  <a:pt x="3732961" y="2604903"/>
                </a:lnTo>
                <a:lnTo>
                  <a:pt x="3785733" y="2597079"/>
                </a:lnTo>
                <a:lnTo>
                  <a:pt x="3838139" y="2588792"/>
                </a:lnTo>
                <a:lnTo>
                  <a:pt x="3890163" y="2580046"/>
                </a:lnTo>
                <a:lnTo>
                  <a:pt x="3941792" y="2570844"/>
                </a:lnTo>
                <a:lnTo>
                  <a:pt x="3993012" y="2561189"/>
                </a:lnTo>
                <a:lnTo>
                  <a:pt x="4043809" y="2551085"/>
                </a:lnTo>
                <a:lnTo>
                  <a:pt x="4094167" y="2540534"/>
                </a:lnTo>
                <a:lnTo>
                  <a:pt x="4144073" y="2529540"/>
                </a:lnTo>
                <a:lnTo>
                  <a:pt x="4193513" y="2518107"/>
                </a:lnTo>
                <a:lnTo>
                  <a:pt x="4242473" y="2506238"/>
                </a:lnTo>
                <a:lnTo>
                  <a:pt x="4290937" y="2493935"/>
                </a:lnTo>
                <a:lnTo>
                  <a:pt x="4338893" y="2481203"/>
                </a:lnTo>
                <a:lnTo>
                  <a:pt x="4386325" y="2468044"/>
                </a:lnTo>
                <a:lnTo>
                  <a:pt x="4433220" y="2454463"/>
                </a:lnTo>
                <a:lnTo>
                  <a:pt x="4479562" y="2440461"/>
                </a:lnTo>
                <a:lnTo>
                  <a:pt x="4525339" y="2426043"/>
                </a:lnTo>
                <a:lnTo>
                  <a:pt x="4570536" y="2411212"/>
                </a:lnTo>
                <a:lnTo>
                  <a:pt x="4615138" y="2395970"/>
                </a:lnTo>
                <a:lnTo>
                  <a:pt x="4659131" y="2380322"/>
                </a:lnTo>
                <a:lnTo>
                  <a:pt x="4702502" y="2364271"/>
                </a:lnTo>
                <a:lnTo>
                  <a:pt x="4745235" y="2347819"/>
                </a:lnTo>
                <a:lnTo>
                  <a:pt x="4787317" y="2330971"/>
                </a:lnTo>
                <a:lnTo>
                  <a:pt x="4828733" y="2313729"/>
                </a:lnTo>
                <a:lnTo>
                  <a:pt x="4869469" y="2296097"/>
                </a:lnTo>
                <a:lnTo>
                  <a:pt x="4909511" y="2278078"/>
                </a:lnTo>
                <a:lnTo>
                  <a:pt x="4948845" y="2259676"/>
                </a:lnTo>
                <a:lnTo>
                  <a:pt x="4987456" y="2240893"/>
                </a:lnTo>
                <a:lnTo>
                  <a:pt x="5025330" y="2221733"/>
                </a:lnTo>
                <a:lnTo>
                  <a:pt x="5062453" y="2202199"/>
                </a:lnTo>
                <a:lnTo>
                  <a:pt x="5098811" y="2182295"/>
                </a:lnTo>
                <a:lnTo>
                  <a:pt x="5134389" y="2162024"/>
                </a:lnTo>
                <a:lnTo>
                  <a:pt x="5169173" y="2141389"/>
                </a:lnTo>
                <a:lnTo>
                  <a:pt x="5203149" y="2120393"/>
                </a:lnTo>
                <a:lnTo>
                  <a:pt x="5236303" y="2099040"/>
                </a:lnTo>
                <a:lnTo>
                  <a:pt x="5268621" y="2077333"/>
                </a:lnTo>
                <a:lnTo>
                  <a:pt x="5300087" y="2055275"/>
                </a:lnTo>
                <a:lnTo>
                  <a:pt x="5360411" y="2010121"/>
                </a:lnTo>
                <a:lnTo>
                  <a:pt x="5423395" y="1958228"/>
                </a:lnTo>
                <a:lnTo>
                  <a:pt x="5455859" y="1929207"/>
                </a:lnTo>
                <a:lnTo>
                  <a:pt x="5486639" y="1899982"/>
                </a:lnTo>
                <a:lnTo>
                  <a:pt x="5515742" y="1870564"/>
                </a:lnTo>
                <a:lnTo>
                  <a:pt x="5543177" y="1840967"/>
                </a:lnTo>
                <a:lnTo>
                  <a:pt x="5568949" y="1811202"/>
                </a:lnTo>
                <a:lnTo>
                  <a:pt x="5593068" y="1781282"/>
                </a:lnTo>
                <a:lnTo>
                  <a:pt x="5636373" y="1721027"/>
                </a:lnTo>
                <a:lnTo>
                  <a:pt x="5673151" y="1660300"/>
                </a:lnTo>
                <a:lnTo>
                  <a:pt x="5703463" y="1599202"/>
                </a:lnTo>
                <a:lnTo>
                  <a:pt x="5727368" y="1537831"/>
                </a:lnTo>
                <a:lnTo>
                  <a:pt x="5744926" y="1476288"/>
                </a:lnTo>
                <a:lnTo>
                  <a:pt x="5756197" y="1414670"/>
                </a:lnTo>
                <a:lnTo>
                  <a:pt x="5761241" y="1353079"/>
                </a:lnTo>
                <a:lnTo>
                  <a:pt x="5761446" y="1322324"/>
                </a:lnTo>
                <a:lnTo>
                  <a:pt x="5760117" y="1291612"/>
                </a:lnTo>
                <a:lnTo>
                  <a:pt x="5752885" y="1230371"/>
                </a:lnTo>
                <a:lnTo>
                  <a:pt x="5739606" y="1169453"/>
                </a:lnTo>
                <a:lnTo>
                  <a:pt x="5720340" y="1108958"/>
                </a:lnTo>
                <a:lnTo>
                  <a:pt x="5695145" y="1048986"/>
                </a:lnTo>
                <a:lnTo>
                  <a:pt x="5664082" y="989637"/>
                </a:lnTo>
                <a:lnTo>
                  <a:pt x="5627211" y="931008"/>
                </a:lnTo>
                <a:lnTo>
                  <a:pt x="5584592" y="873201"/>
                </a:lnTo>
                <a:lnTo>
                  <a:pt x="5536284" y="816314"/>
                </a:lnTo>
                <a:lnTo>
                  <a:pt x="5510015" y="788247"/>
                </a:lnTo>
                <a:lnTo>
                  <a:pt x="5482347" y="760447"/>
                </a:lnTo>
                <a:lnTo>
                  <a:pt x="5453287" y="732927"/>
                </a:lnTo>
                <a:lnTo>
                  <a:pt x="5422842" y="705699"/>
                </a:lnTo>
                <a:lnTo>
                  <a:pt x="5391020" y="678775"/>
                </a:lnTo>
                <a:lnTo>
                  <a:pt x="5357828" y="652169"/>
                </a:lnTo>
                <a:lnTo>
                  <a:pt x="5323273" y="625892"/>
                </a:lnTo>
                <a:lnTo>
                  <a:pt x="5287364" y="599957"/>
                </a:lnTo>
                <a:lnTo>
                  <a:pt x="5250108" y="574376"/>
                </a:lnTo>
                <a:lnTo>
                  <a:pt x="5211512" y="549162"/>
                </a:lnTo>
                <a:lnTo>
                  <a:pt x="5171583" y="524327"/>
                </a:lnTo>
                <a:lnTo>
                  <a:pt x="5130330" y="499884"/>
                </a:lnTo>
                <a:lnTo>
                  <a:pt x="5087759" y="475844"/>
                </a:lnTo>
                <a:lnTo>
                  <a:pt x="5043878" y="452222"/>
                </a:lnTo>
                <a:lnTo>
                  <a:pt x="4998695" y="429027"/>
                </a:lnTo>
                <a:lnTo>
                  <a:pt x="4952217" y="406275"/>
                </a:lnTo>
                <a:lnTo>
                  <a:pt x="4904452" y="383976"/>
                </a:lnTo>
                <a:lnTo>
                  <a:pt x="4855406" y="362143"/>
                </a:lnTo>
                <a:lnTo>
                  <a:pt x="4805088" y="340788"/>
                </a:lnTo>
                <a:lnTo>
                  <a:pt x="4753506" y="319925"/>
                </a:lnTo>
                <a:lnTo>
                  <a:pt x="4700665" y="299565"/>
                </a:lnTo>
                <a:lnTo>
                  <a:pt x="4646575" y="279721"/>
                </a:lnTo>
                <a:lnTo>
                  <a:pt x="4591242" y="260405"/>
                </a:lnTo>
                <a:lnTo>
                  <a:pt x="4534674" y="241629"/>
                </a:lnTo>
                <a:lnTo>
                  <a:pt x="4476878" y="223407"/>
                </a:lnTo>
                <a:lnTo>
                  <a:pt x="4417862" y="205750"/>
                </a:lnTo>
                <a:lnTo>
                  <a:pt x="4357634" y="188671"/>
                </a:lnTo>
                <a:lnTo>
                  <a:pt x="4296201" y="172183"/>
                </a:lnTo>
                <a:lnTo>
                  <a:pt x="4245966" y="159370"/>
                </a:lnTo>
                <a:lnTo>
                  <a:pt x="4195422" y="147068"/>
                </a:lnTo>
                <a:lnTo>
                  <a:pt x="4144583" y="135274"/>
                </a:lnTo>
                <a:lnTo>
                  <a:pt x="4093462" y="123986"/>
                </a:lnTo>
                <a:lnTo>
                  <a:pt x="4042075" y="113204"/>
                </a:lnTo>
                <a:lnTo>
                  <a:pt x="3990435" y="102924"/>
                </a:lnTo>
                <a:lnTo>
                  <a:pt x="3938556" y="93145"/>
                </a:lnTo>
                <a:lnTo>
                  <a:pt x="3886453" y="83866"/>
                </a:lnTo>
                <a:lnTo>
                  <a:pt x="3834139" y="75084"/>
                </a:lnTo>
                <a:lnTo>
                  <a:pt x="3781629" y="66797"/>
                </a:lnTo>
                <a:lnTo>
                  <a:pt x="3728936" y="59005"/>
                </a:lnTo>
                <a:lnTo>
                  <a:pt x="3676076" y="51704"/>
                </a:lnTo>
                <a:lnTo>
                  <a:pt x="3623061" y="44894"/>
                </a:lnTo>
                <a:lnTo>
                  <a:pt x="3569907" y="38572"/>
                </a:lnTo>
                <a:lnTo>
                  <a:pt x="3516627" y="32737"/>
                </a:lnTo>
                <a:lnTo>
                  <a:pt x="3463236" y="27386"/>
                </a:lnTo>
                <a:lnTo>
                  <a:pt x="3409747" y="22518"/>
                </a:lnTo>
                <a:lnTo>
                  <a:pt x="3356175" y="18132"/>
                </a:lnTo>
                <a:lnTo>
                  <a:pt x="3302534" y="14224"/>
                </a:lnTo>
                <a:lnTo>
                  <a:pt x="3248837" y="10794"/>
                </a:lnTo>
                <a:lnTo>
                  <a:pt x="3195100" y="7840"/>
                </a:lnTo>
                <a:lnTo>
                  <a:pt x="3141336" y="5359"/>
                </a:lnTo>
                <a:lnTo>
                  <a:pt x="3087560" y="3351"/>
                </a:lnTo>
                <a:lnTo>
                  <a:pt x="3033784" y="1812"/>
                </a:lnTo>
                <a:lnTo>
                  <a:pt x="2980025" y="742"/>
                </a:lnTo>
                <a:lnTo>
                  <a:pt x="2926295" y="138"/>
                </a:lnTo>
                <a:lnTo>
                  <a:pt x="2872609" y="0"/>
                </a:lnTo>
                <a:close/>
              </a:path>
            </a:pathLst>
          </a:custGeom>
          <a:solidFill>
            <a:srgbClr val="FFFFFF"/>
          </a:solidFill>
        </p:spPr>
        <p:txBody>
          <a:bodyPr wrap="square" lIns="0" tIns="0" rIns="0" bIns="0" rtlCol="0"/>
          <a:lstStyle/>
          <a:p>
            <a:endParaRPr/>
          </a:p>
        </p:txBody>
      </p:sp>
      <p:sp>
        <p:nvSpPr>
          <p:cNvPr id="20" name="bg object 20"/>
          <p:cNvSpPr/>
          <p:nvPr/>
        </p:nvSpPr>
        <p:spPr>
          <a:xfrm>
            <a:off x="2267340" y="1700583"/>
            <a:ext cx="5761990" cy="2997835"/>
          </a:xfrm>
          <a:custGeom>
            <a:avLst/>
            <a:gdLst/>
            <a:ahLst/>
            <a:cxnLst/>
            <a:rect l="l" t="t" r="r" b="b"/>
            <a:pathLst>
              <a:path w="5761990" h="2997835">
                <a:moveTo>
                  <a:pt x="1680609" y="2997556"/>
                </a:moveTo>
                <a:lnTo>
                  <a:pt x="1465245" y="2492561"/>
                </a:lnTo>
                <a:lnTo>
                  <a:pt x="1403811" y="2476073"/>
                </a:lnTo>
                <a:lnTo>
                  <a:pt x="1343583" y="2458994"/>
                </a:lnTo>
                <a:lnTo>
                  <a:pt x="1284567" y="2441337"/>
                </a:lnTo>
                <a:lnTo>
                  <a:pt x="1226772" y="2423115"/>
                </a:lnTo>
                <a:lnTo>
                  <a:pt x="1170204" y="2404340"/>
                </a:lnTo>
                <a:lnTo>
                  <a:pt x="1114871" y="2385024"/>
                </a:lnTo>
                <a:lnTo>
                  <a:pt x="1060780" y="2365180"/>
                </a:lnTo>
                <a:lnTo>
                  <a:pt x="1007940" y="2344820"/>
                </a:lnTo>
                <a:lnTo>
                  <a:pt x="956357" y="2323956"/>
                </a:lnTo>
                <a:lnTo>
                  <a:pt x="906039" y="2302602"/>
                </a:lnTo>
                <a:lnTo>
                  <a:pt x="856994" y="2280769"/>
                </a:lnTo>
                <a:lnTo>
                  <a:pt x="809228" y="2258470"/>
                </a:lnTo>
                <a:lnTo>
                  <a:pt x="762750" y="2235717"/>
                </a:lnTo>
                <a:lnTo>
                  <a:pt x="717567" y="2212523"/>
                </a:lnTo>
                <a:lnTo>
                  <a:pt x="673686" y="2188900"/>
                </a:lnTo>
                <a:lnTo>
                  <a:pt x="631116" y="2164861"/>
                </a:lnTo>
                <a:lnTo>
                  <a:pt x="589862" y="2140417"/>
                </a:lnTo>
                <a:lnTo>
                  <a:pt x="549934" y="2115583"/>
                </a:lnTo>
                <a:lnTo>
                  <a:pt x="511338" y="2090369"/>
                </a:lnTo>
                <a:lnTo>
                  <a:pt x="474081" y="2064788"/>
                </a:lnTo>
                <a:lnTo>
                  <a:pt x="438172" y="2038853"/>
                </a:lnTo>
                <a:lnTo>
                  <a:pt x="403618" y="2012576"/>
                </a:lnTo>
                <a:lnTo>
                  <a:pt x="370426" y="1985969"/>
                </a:lnTo>
                <a:lnTo>
                  <a:pt x="338603" y="1959046"/>
                </a:lnTo>
                <a:lnTo>
                  <a:pt x="308158" y="1931818"/>
                </a:lnTo>
                <a:lnTo>
                  <a:pt x="279098" y="1904298"/>
                </a:lnTo>
                <a:lnTo>
                  <a:pt x="251430" y="1876498"/>
                </a:lnTo>
                <a:lnTo>
                  <a:pt x="225162" y="1848430"/>
                </a:lnTo>
                <a:lnTo>
                  <a:pt x="176854" y="1791543"/>
                </a:lnTo>
                <a:lnTo>
                  <a:pt x="134234" y="1733736"/>
                </a:lnTo>
                <a:lnTo>
                  <a:pt x="97363" y="1675108"/>
                </a:lnTo>
                <a:lnTo>
                  <a:pt x="66300" y="1615758"/>
                </a:lnTo>
                <a:lnTo>
                  <a:pt x="41106" y="1555787"/>
                </a:lnTo>
                <a:lnTo>
                  <a:pt x="21839" y="1495292"/>
                </a:lnTo>
                <a:lnTo>
                  <a:pt x="8560" y="1434374"/>
                </a:lnTo>
                <a:lnTo>
                  <a:pt x="1329" y="1373132"/>
                </a:lnTo>
                <a:lnTo>
                  <a:pt x="0" y="1342421"/>
                </a:lnTo>
                <a:lnTo>
                  <a:pt x="205" y="1311666"/>
                </a:lnTo>
                <a:lnTo>
                  <a:pt x="5248" y="1250074"/>
                </a:lnTo>
                <a:lnTo>
                  <a:pt x="16519" y="1188457"/>
                </a:lnTo>
                <a:lnTo>
                  <a:pt x="34077" y="1126913"/>
                </a:lnTo>
                <a:lnTo>
                  <a:pt x="57982" y="1065543"/>
                </a:lnTo>
                <a:lnTo>
                  <a:pt x="88294" y="1004444"/>
                </a:lnTo>
                <a:lnTo>
                  <a:pt x="125072" y="943718"/>
                </a:lnTo>
                <a:lnTo>
                  <a:pt x="168377" y="883462"/>
                </a:lnTo>
                <a:lnTo>
                  <a:pt x="192496" y="853542"/>
                </a:lnTo>
                <a:lnTo>
                  <a:pt x="218269" y="823777"/>
                </a:lnTo>
                <a:lnTo>
                  <a:pt x="245703" y="794180"/>
                </a:lnTo>
                <a:lnTo>
                  <a:pt x="274806" y="764763"/>
                </a:lnTo>
                <a:lnTo>
                  <a:pt x="305586" y="735537"/>
                </a:lnTo>
                <a:lnTo>
                  <a:pt x="338050" y="706517"/>
                </a:lnTo>
                <a:lnTo>
                  <a:pt x="372205" y="677714"/>
                </a:lnTo>
                <a:lnTo>
                  <a:pt x="430397" y="632118"/>
                </a:lnTo>
                <a:lnTo>
                  <a:pt x="491872" y="587981"/>
                </a:lnTo>
                <a:lnTo>
                  <a:pt x="523806" y="566464"/>
                </a:lnTo>
                <a:lnTo>
                  <a:pt x="556519" y="545317"/>
                </a:lnTo>
                <a:lnTo>
                  <a:pt x="589996" y="524542"/>
                </a:lnTo>
                <a:lnTo>
                  <a:pt x="624223" y="504141"/>
                </a:lnTo>
                <a:lnTo>
                  <a:pt x="659186" y="484115"/>
                </a:lnTo>
                <a:lnTo>
                  <a:pt x="694872" y="464466"/>
                </a:lnTo>
                <a:lnTo>
                  <a:pt x="731266" y="445197"/>
                </a:lnTo>
                <a:lnTo>
                  <a:pt x="768353" y="426308"/>
                </a:lnTo>
                <a:lnTo>
                  <a:pt x="806120" y="407802"/>
                </a:lnTo>
                <a:lnTo>
                  <a:pt x="844553" y="389681"/>
                </a:lnTo>
                <a:lnTo>
                  <a:pt x="883637" y="371946"/>
                </a:lnTo>
                <a:lnTo>
                  <a:pt x="923359" y="354600"/>
                </a:lnTo>
                <a:lnTo>
                  <a:pt x="963703" y="337643"/>
                </a:lnTo>
                <a:lnTo>
                  <a:pt x="1004657" y="321079"/>
                </a:lnTo>
                <a:lnTo>
                  <a:pt x="1046206" y="304908"/>
                </a:lnTo>
                <a:lnTo>
                  <a:pt x="1088335" y="289133"/>
                </a:lnTo>
                <a:lnTo>
                  <a:pt x="1131031" y="273755"/>
                </a:lnTo>
                <a:lnTo>
                  <a:pt x="1174280" y="258776"/>
                </a:lnTo>
                <a:lnTo>
                  <a:pt x="1218067" y="244198"/>
                </a:lnTo>
                <a:lnTo>
                  <a:pt x="1262378" y="230023"/>
                </a:lnTo>
                <a:lnTo>
                  <a:pt x="1307200" y="216253"/>
                </a:lnTo>
                <a:lnTo>
                  <a:pt x="1352517" y="202889"/>
                </a:lnTo>
                <a:lnTo>
                  <a:pt x="1398317" y="189933"/>
                </a:lnTo>
                <a:lnTo>
                  <a:pt x="1444584" y="177388"/>
                </a:lnTo>
                <a:lnTo>
                  <a:pt x="1491305" y="165254"/>
                </a:lnTo>
                <a:lnTo>
                  <a:pt x="1538465" y="153534"/>
                </a:lnTo>
                <a:lnTo>
                  <a:pt x="1586050" y="142230"/>
                </a:lnTo>
                <a:lnTo>
                  <a:pt x="1634047" y="131343"/>
                </a:lnTo>
                <a:lnTo>
                  <a:pt x="1682441" y="120875"/>
                </a:lnTo>
                <a:lnTo>
                  <a:pt x="1731218" y="110829"/>
                </a:lnTo>
                <a:lnTo>
                  <a:pt x="1780364" y="101205"/>
                </a:lnTo>
                <a:lnTo>
                  <a:pt x="1829865" y="92005"/>
                </a:lnTo>
                <a:lnTo>
                  <a:pt x="1879706" y="83232"/>
                </a:lnTo>
                <a:lnTo>
                  <a:pt x="1929874" y="74888"/>
                </a:lnTo>
                <a:lnTo>
                  <a:pt x="1980354" y="66973"/>
                </a:lnTo>
                <a:lnTo>
                  <a:pt x="2031132" y="59491"/>
                </a:lnTo>
                <a:lnTo>
                  <a:pt x="2082194" y="52442"/>
                </a:lnTo>
                <a:lnTo>
                  <a:pt x="2133526" y="45829"/>
                </a:lnTo>
                <a:lnTo>
                  <a:pt x="2185114" y="39653"/>
                </a:lnTo>
                <a:lnTo>
                  <a:pt x="2236944" y="33917"/>
                </a:lnTo>
                <a:lnTo>
                  <a:pt x="2289001" y="28621"/>
                </a:lnTo>
                <a:lnTo>
                  <a:pt x="2341272" y="23769"/>
                </a:lnTo>
                <a:lnTo>
                  <a:pt x="2393742" y="19361"/>
                </a:lnTo>
                <a:lnTo>
                  <a:pt x="2446397" y="15399"/>
                </a:lnTo>
                <a:lnTo>
                  <a:pt x="2499223" y="11886"/>
                </a:lnTo>
                <a:lnTo>
                  <a:pt x="2552206" y="8823"/>
                </a:lnTo>
                <a:lnTo>
                  <a:pt x="2605332" y="6212"/>
                </a:lnTo>
                <a:lnTo>
                  <a:pt x="2658587" y="4055"/>
                </a:lnTo>
                <a:lnTo>
                  <a:pt x="2711956" y="2353"/>
                </a:lnTo>
                <a:lnTo>
                  <a:pt x="2765426" y="1109"/>
                </a:lnTo>
                <a:lnTo>
                  <a:pt x="2818981" y="323"/>
                </a:lnTo>
                <a:lnTo>
                  <a:pt x="2872609" y="0"/>
                </a:lnTo>
                <a:lnTo>
                  <a:pt x="2926295" y="138"/>
                </a:lnTo>
                <a:lnTo>
                  <a:pt x="2980025" y="742"/>
                </a:lnTo>
                <a:lnTo>
                  <a:pt x="3033784" y="1812"/>
                </a:lnTo>
                <a:lnTo>
                  <a:pt x="3087560" y="3351"/>
                </a:lnTo>
                <a:lnTo>
                  <a:pt x="3141336" y="5359"/>
                </a:lnTo>
                <a:lnTo>
                  <a:pt x="3195100" y="7840"/>
                </a:lnTo>
                <a:lnTo>
                  <a:pt x="3248837" y="10794"/>
                </a:lnTo>
                <a:lnTo>
                  <a:pt x="3302534" y="14224"/>
                </a:lnTo>
                <a:lnTo>
                  <a:pt x="3356175" y="18131"/>
                </a:lnTo>
                <a:lnTo>
                  <a:pt x="3409747" y="22518"/>
                </a:lnTo>
                <a:lnTo>
                  <a:pt x="3463236" y="27386"/>
                </a:lnTo>
                <a:lnTo>
                  <a:pt x="3516628" y="32737"/>
                </a:lnTo>
                <a:lnTo>
                  <a:pt x="3569907" y="38572"/>
                </a:lnTo>
                <a:lnTo>
                  <a:pt x="3623062" y="44894"/>
                </a:lnTo>
                <a:lnTo>
                  <a:pt x="3676076" y="51704"/>
                </a:lnTo>
                <a:lnTo>
                  <a:pt x="3728936" y="59005"/>
                </a:lnTo>
                <a:lnTo>
                  <a:pt x="3781629" y="66797"/>
                </a:lnTo>
                <a:lnTo>
                  <a:pt x="3834139" y="75084"/>
                </a:lnTo>
                <a:lnTo>
                  <a:pt x="3886453" y="83866"/>
                </a:lnTo>
                <a:lnTo>
                  <a:pt x="3938556" y="93145"/>
                </a:lnTo>
                <a:lnTo>
                  <a:pt x="3990435" y="102924"/>
                </a:lnTo>
                <a:lnTo>
                  <a:pt x="4042075" y="113204"/>
                </a:lnTo>
                <a:lnTo>
                  <a:pt x="4093463" y="123986"/>
                </a:lnTo>
                <a:lnTo>
                  <a:pt x="4144583" y="135274"/>
                </a:lnTo>
                <a:lnTo>
                  <a:pt x="4195422" y="147068"/>
                </a:lnTo>
                <a:lnTo>
                  <a:pt x="4245966" y="159370"/>
                </a:lnTo>
                <a:lnTo>
                  <a:pt x="4296201" y="172183"/>
                </a:lnTo>
                <a:lnTo>
                  <a:pt x="4357634" y="188671"/>
                </a:lnTo>
                <a:lnTo>
                  <a:pt x="4417863" y="205750"/>
                </a:lnTo>
                <a:lnTo>
                  <a:pt x="4476879" y="223407"/>
                </a:lnTo>
                <a:lnTo>
                  <a:pt x="4534674" y="241629"/>
                </a:lnTo>
                <a:lnTo>
                  <a:pt x="4591242" y="260405"/>
                </a:lnTo>
                <a:lnTo>
                  <a:pt x="4646575" y="279721"/>
                </a:lnTo>
                <a:lnTo>
                  <a:pt x="4700666" y="299565"/>
                </a:lnTo>
                <a:lnTo>
                  <a:pt x="4753506" y="319925"/>
                </a:lnTo>
                <a:lnTo>
                  <a:pt x="4805089" y="340788"/>
                </a:lnTo>
                <a:lnTo>
                  <a:pt x="4855407" y="362143"/>
                </a:lnTo>
                <a:lnTo>
                  <a:pt x="4904452" y="383976"/>
                </a:lnTo>
                <a:lnTo>
                  <a:pt x="4952217" y="406275"/>
                </a:lnTo>
                <a:lnTo>
                  <a:pt x="4998695" y="429028"/>
                </a:lnTo>
                <a:lnTo>
                  <a:pt x="5043878" y="452222"/>
                </a:lnTo>
                <a:lnTo>
                  <a:pt x="5087759" y="475844"/>
                </a:lnTo>
                <a:lnTo>
                  <a:pt x="5130330" y="499884"/>
                </a:lnTo>
                <a:lnTo>
                  <a:pt x="5171583" y="524327"/>
                </a:lnTo>
                <a:lnTo>
                  <a:pt x="5211512" y="549162"/>
                </a:lnTo>
                <a:lnTo>
                  <a:pt x="5250108" y="574376"/>
                </a:lnTo>
                <a:lnTo>
                  <a:pt x="5287364" y="599957"/>
                </a:lnTo>
                <a:lnTo>
                  <a:pt x="5323273" y="625892"/>
                </a:lnTo>
                <a:lnTo>
                  <a:pt x="5357828" y="652169"/>
                </a:lnTo>
                <a:lnTo>
                  <a:pt x="5391020" y="678775"/>
                </a:lnTo>
                <a:lnTo>
                  <a:pt x="5422842" y="705699"/>
                </a:lnTo>
                <a:lnTo>
                  <a:pt x="5453287" y="732927"/>
                </a:lnTo>
                <a:lnTo>
                  <a:pt x="5482347" y="760447"/>
                </a:lnTo>
                <a:lnTo>
                  <a:pt x="5510015" y="788247"/>
                </a:lnTo>
                <a:lnTo>
                  <a:pt x="5536284" y="816314"/>
                </a:lnTo>
                <a:lnTo>
                  <a:pt x="5584592" y="873201"/>
                </a:lnTo>
                <a:lnTo>
                  <a:pt x="5627211" y="931008"/>
                </a:lnTo>
                <a:lnTo>
                  <a:pt x="5664082" y="989637"/>
                </a:lnTo>
                <a:lnTo>
                  <a:pt x="5695145" y="1048986"/>
                </a:lnTo>
                <a:lnTo>
                  <a:pt x="5720340" y="1108958"/>
                </a:lnTo>
                <a:lnTo>
                  <a:pt x="5739607" y="1169453"/>
                </a:lnTo>
                <a:lnTo>
                  <a:pt x="5752885" y="1230370"/>
                </a:lnTo>
                <a:lnTo>
                  <a:pt x="5760117" y="1291612"/>
                </a:lnTo>
                <a:lnTo>
                  <a:pt x="5761446" y="1322323"/>
                </a:lnTo>
                <a:lnTo>
                  <a:pt x="5761241" y="1353078"/>
                </a:lnTo>
                <a:lnTo>
                  <a:pt x="5756197" y="1414670"/>
                </a:lnTo>
                <a:lnTo>
                  <a:pt x="5744926" y="1476287"/>
                </a:lnTo>
                <a:lnTo>
                  <a:pt x="5727368" y="1537831"/>
                </a:lnTo>
                <a:lnTo>
                  <a:pt x="5703463" y="1599202"/>
                </a:lnTo>
                <a:lnTo>
                  <a:pt x="5673151" y="1660300"/>
                </a:lnTo>
                <a:lnTo>
                  <a:pt x="5636373" y="1721027"/>
                </a:lnTo>
                <a:lnTo>
                  <a:pt x="5593068" y="1781282"/>
                </a:lnTo>
                <a:lnTo>
                  <a:pt x="5568949" y="1811202"/>
                </a:lnTo>
                <a:lnTo>
                  <a:pt x="5543177" y="1840967"/>
                </a:lnTo>
                <a:lnTo>
                  <a:pt x="5515742" y="1870564"/>
                </a:lnTo>
                <a:lnTo>
                  <a:pt x="5486639" y="1899982"/>
                </a:lnTo>
                <a:lnTo>
                  <a:pt x="5455859" y="1929207"/>
                </a:lnTo>
                <a:lnTo>
                  <a:pt x="5423395" y="1958227"/>
                </a:lnTo>
                <a:lnTo>
                  <a:pt x="5389240" y="1987031"/>
                </a:lnTo>
                <a:lnTo>
                  <a:pt x="5330689" y="2032870"/>
                </a:lnTo>
                <a:lnTo>
                  <a:pt x="5268620" y="2077333"/>
                </a:lnTo>
                <a:lnTo>
                  <a:pt x="5236303" y="2099040"/>
                </a:lnTo>
                <a:lnTo>
                  <a:pt x="5203149" y="2120393"/>
                </a:lnTo>
                <a:lnTo>
                  <a:pt x="5169173" y="2141389"/>
                </a:lnTo>
                <a:lnTo>
                  <a:pt x="5134388" y="2162024"/>
                </a:lnTo>
                <a:lnTo>
                  <a:pt x="5098810" y="2182295"/>
                </a:lnTo>
                <a:lnTo>
                  <a:pt x="5062453" y="2202199"/>
                </a:lnTo>
                <a:lnTo>
                  <a:pt x="5025330" y="2221733"/>
                </a:lnTo>
                <a:lnTo>
                  <a:pt x="4987456" y="2240893"/>
                </a:lnTo>
                <a:lnTo>
                  <a:pt x="4948845" y="2259676"/>
                </a:lnTo>
                <a:lnTo>
                  <a:pt x="4909511" y="2278078"/>
                </a:lnTo>
                <a:lnTo>
                  <a:pt x="4869469" y="2296097"/>
                </a:lnTo>
                <a:lnTo>
                  <a:pt x="4828733" y="2313729"/>
                </a:lnTo>
                <a:lnTo>
                  <a:pt x="4787317" y="2330971"/>
                </a:lnTo>
                <a:lnTo>
                  <a:pt x="4745235" y="2347819"/>
                </a:lnTo>
                <a:lnTo>
                  <a:pt x="4702502" y="2364271"/>
                </a:lnTo>
                <a:lnTo>
                  <a:pt x="4659131" y="2380322"/>
                </a:lnTo>
                <a:lnTo>
                  <a:pt x="4615138" y="2395970"/>
                </a:lnTo>
                <a:lnTo>
                  <a:pt x="4570536" y="2411212"/>
                </a:lnTo>
                <a:lnTo>
                  <a:pt x="4525339" y="2426043"/>
                </a:lnTo>
                <a:lnTo>
                  <a:pt x="4479562" y="2440461"/>
                </a:lnTo>
                <a:lnTo>
                  <a:pt x="4433219" y="2454463"/>
                </a:lnTo>
                <a:lnTo>
                  <a:pt x="4386325" y="2468044"/>
                </a:lnTo>
                <a:lnTo>
                  <a:pt x="4338893" y="2481203"/>
                </a:lnTo>
                <a:lnTo>
                  <a:pt x="4290937" y="2493935"/>
                </a:lnTo>
                <a:lnTo>
                  <a:pt x="4242472" y="2506238"/>
                </a:lnTo>
                <a:lnTo>
                  <a:pt x="4193513" y="2518107"/>
                </a:lnTo>
                <a:lnTo>
                  <a:pt x="4144073" y="2529540"/>
                </a:lnTo>
                <a:lnTo>
                  <a:pt x="4094167" y="2540534"/>
                </a:lnTo>
                <a:lnTo>
                  <a:pt x="4043808" y="2551084"/>
                </a:lnTo>
                <a:lnTo>
                  <a:pt x="3993012" y="2561189"/>
                </a:lnTo>
                <a:lnTo>
                  <a:pt x="3941792" y="2570844"/>
                </a:lnTo>
                <a:lnTo>
                  <a:pt x="3890163" y="2580046"/>
                </a:lnTo>
                <a:lnTo>
                  <a:pt x="3838138" y="2588792"/>
                </a:lnTo>
                <a:lnTo>
                  <a:pt x="3785733" y="2597079"/>
                </a:lnTo>
                <a:lnTo>
                  <a:pt x="3732961" y="2604903"/>
                </a:lnTo>
                <a:lnTo>
                  <a:pt x="3679836" y="2612261"/>
                </a:lnTo>
                <a:lnTo>
                  <a:pt x="3626374" y="2619150"/>
                </a:lnTo>
                <a:lnTo>
                  <a:pt x="3572587" y="2625567"/>
                </a:lnTo>
                <a:lnTo>
                  <a:pt x="3518490" y="2631507"/>
                </a:lnTo>
                <a:lnTo>
                  <a:pt x="3464099" y="2636969"/>
                </a:lnTo>
                <a:lnTo>
                  <a:pt x="3409425" y="2641948"/>
                </a:lnTo>
                <a:lnTo>
                  <a:pt x="3354485" y="2646441"/>
                </a:lnTo>
                <a:lnTo>
                  <a:pt x="3299292" y="2650446"/>
                </a:lnTo>
                <a:lnTo>
                  <a:pt x="3243861" y="2653958"/>
                </a:lnTo>
                <a:lnTo>
                  <a:pt x="3188205" y="2656975"/>
                </a:lnTo>
                <a:lnTo>
                  <a:pt x="3132339" y="2659492"/>
                </a:lnTo>
                <a:lnTo>
                  <a:pt x="3076277" y="2661508"/>
                </a:lnTo>
                <a:lnTo>
                  <a:pt x="3020034" y="2663018"/>
                </a:lnTo>
                <a:lnTo>
                  <a:pt x="2963623" y="2664019"/>
                </a:lnTo>
                <a:lnTo>
                  <a:pt x="2907059" y="2664509"/>
                </a:lnTo>
                <a:lnTo>
                  <a:pt x="2850357" y="2664483"/>
                </a:lnTo>
                <a:lnTo>
                  <a:pt x="2793529" y="2663938"/>
                </a:lnTo>
                <a:lnTo>
                  <a:pt x="2736592" y="2662872"/>
                </a:lnTo>
                <a:lnTo>
                  <a:pt x="2679558" y="2661280"/>
                </a:lnTo>
                <a:lnTo>
                  <a:pt x="2622442" y="2659160"/>
                </a:lnTo>
                <a:lnTo>
                  <a:pt x="2565258" y="2656508"/>
                </a:lnTo>
                <a:lnTo>
                  <a:pt x="2508021" y="2653320"/>
                </a:lnTo>
                <a:lnTo>
                  <a:pt x="1680609" y="2997556"/>
                </a:lnTo>
                <a:close/>
              </a:path>
            </a:pathLst>
          </a:custGeom>
          <a:ln w="25399">
            <a:solidFill>
              <a:srgbClr val="F7B699"/>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400" b="1" i="0">
                <a:solidFill>
                  <a:schemeClr val="bg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10/21/2021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216023" y="463171"/>
            <a:ext cx="8749030" cy="6278245"/>
          </a:xfrm>
          <a:custGeom>
            <a:avLst/>
            <a:gdLst/>
            <a:ahLst/>
            <a:cxnLst/>
            <a:rect l="l" t="t" r="r" b="b"/>
            <a:pathLst>
              <a:path w="8749030" h="6278245">
                <a:moveTo>
                  <a:pt x="7911370" y="0"/>
                </a:moveTo>
                <a:lnTo>
                  <a:pt x="7911370" y="418545"/>
                </a:lnTo>
                <a:lnTo>
                  <a:pt x="418524" y="418546"/>
                </a:lnTo>
                <a:lnTo>
                  <a:pt x="369735" y="421360"/>
                </a:lnTo>
                <a:lnTo>
                  <a:pt x="322577" y="429599"/>
                </a:lnTo>
                <a:lnTo>
                  <a:pt x="277388" y="442945"/>
                </a:lnTo>
                <a:lnTo>
                  <a:pt x="234480" y="461086"/>
                </a:lnTo>
                <a:lnTo>
                  <a:pt x="194168" y="483708"/>
                </a:lnTo>
                <a:lnTo>
                  <a:pt x="156767" y="510495"/>
                </a:lnTo>
                <a:lnTo>
                  <a:pt x="122589" y="541135"/>
                </a:lnTo>
                <a:lnTo>
                  <a:pt x="91950" y="575312"/>
                </a:lnTo>
                <a:lnTo>
                  <a:pt x="65162" y="612714"/>
                </a:lnTo>
                <a:lnTo>
                  <a:pt x="42541" y="653026"/>
                </a:lnTo>
                <a:lnTo>
                  <a:pt x="24400" y="695934"/>
                </a:lnTo>
                <a:lnTo>
                  <a:pt x="11054" y="741123"/>
                </a:lnTo>
                <a:lnTo>
                  <a:pt x="2815" y="788281"/>
                </a:lnTo>
                <a:lnTo>
                  <a:pt x="0" y="837091"/>
                </a:lnTo>
                <a:lnTo>
                  <a:pt x="0" y="5859649"/>
                </a:lnTo>
                <a:lnTo>
                  <a:pt x="2815" y="5908461"/>
                </a:lnTo>
                <a:lnTo>
                  <a:pt x="11054" y="5955618"/>
                </a:lnTo>
                <a:lnTo>
                  <a:pt x="24400" y="6000808"/>
                </a:lnTo>
                <a:lnTo>
                  <a:pt x="42541" y="6043716"/>
                </a:lnTo>
                <a:lnTo>
                  <a:pt x="65162" y="6084027"/>
                </a:lnTo>
                <a:lnTo>
                  <a:pt x="91950" y="6121429"/>
                </a:lnTo>
                <a:lnTo>
                  <a:pt x="122589" y="6155607"/>
                </a:lnTo>
                <a:lnTo>
                  <a:pt x="156767" y="6186246"/>
                </a:lnTo>
                <a:lnTo>
                  <a:pt x="194168" y="6213033"/>
                </a:lnTo>
                <a:lnTo>
                  <a:pt x="234480" y="6235655"/>
                </a:lnTo>
                <a:lnTo>
                  <a:pt x="277388" y="6253796"/>
                </a:lnTo>
                <a:lnTo>
                  <a:pt x="322577" y="6267142"/>
                </a:lnTo>
                <a:lnTo>
                  <a:pt x="369735" y="6275380"/>
                </a:lnTo>
                <a:lnTo>
                  <a:pt x="418546" y="6278196"/>
                </a:lnTo>
                <a:lnTo>
                  <a:pt x="467358" y="6275380"/>
                </a:lnTo>
                <a:lnTo>
                  <a:pt x="514515" y="6267142"/>
                </a:lnTo>
                <a:lnTo>
                  <a:pt x="559705" y="6253796"/>
                </a:lnTo>
                <a:lnTo>
                  <a:pt x="602613" y="6235655"/>
                </a:lnTo>
                <a:lnTo>
                  <a:pt x="642924" y="6213033"/>
                </a:lnTo>
                <a:lnTo>
                  <a:pt x="680326" y="6186246"/>
                </a:lnTo>
                <a:lnTo>
                  <a:pt x="714504" y="6155607"/>
                </a:lnTo>
                <a:lnTo>
                  <a:pt x="745143" y="6121429"/>
                </a:lnTo>
                <a:lnTo>
                  <a:pt x="771931" y="6084027"/>
                </a:lnTo>
                <a:lnTo>
                  <a:pt x="794552" y="6043716"/>
                </a:lnTo>
                <a:lnTo>
                  <a:pt x="812693" y="6000808"/>
                </a:lnTo>
                <a:lnTo>
                  <a:pt x="826039" y="5955618"/>
                </a:lnTo>
                <a:lnTo>
                  <a:pt x="834277" y="5908461"/>
                </a:lnTo>
                <a:lnTo>
                  <a:pt x="837093" y="5859649"/>
                </a:lnTo>
                <a:lnTo>
                  <a:pt x="837092" y="5441102"/>
                </a:lnTo>
                <a:lnTo>
                  <a:pt x="8329916" y="5441102"/>
                </a:lnTo>
                <a:lnTo>
                  <a:pt x="8378727" y="5438287"/>
                </a:lnTo>
                <a:lnTo>
                  <a:pt x="8425885" y="5430048"/>
                </a:lnTo>
                <a:lnTo>
                  <a:pt x="8471075" y="5416702"/>
                </a:lnTo>
                <a:lnTo>
                  <a:pt x="8513982" y="5398561"/>
                </a:lnTo>
                <a:lnTo>
                  <a:pt x="8554294" y="5375940"/>
                </a:lnTo>
                <a:lnTo>
                  <a:pt x="8591696" y="5349152"/>
                </a:lnTo>
                <a:lnTo>
                  <a:pt x="8625874" y="5318513"/>
                </a:lnTo>
                <a:lnTo>
                  <a:pt x="8656513" y="5284335"/>
                </a:lnTo>
                <a:lnTo>
                  <a:pt x="8683301" y="5246933"/>
                </a:lnTo>
                <a:lnTo>
                  <a:pt x="8705922" y="5206622"/>
                </a:lnTo>
                <a:lnTo>
                  <a:pt x="8724063" y="5163714"/>
                </a:lnTo>
                <a:lnTo>
                  <a:pt x="8737409" y="5118524"/>
                </a:lnTo>
                <a:lnTo>
                  <a:pt x="8745648" y="5071366"/>
                </a:lnTo>
                <a:lnTo>
                  <a:pt x="8748464" y="5022555"/>
                </a:lnTo>
                <a:lnTo>
                  <a:pt x="8748463" y="1255638"/>
                </a:lnTo>
                <a:lnTo>
                  <a:pt x="418546" y="1255638"/>
                </a:lnTo>
                <a:lnTo>
                  <a:pt x="418547" y="837091"/>
                </a:lnTo>
                <a:lnTo>
                  <a:pt x="424074" y="789107"/>
                </a:lnTo>
                <a:lnTo>
                  <a:pt x="439818" y="745058"/>
                </a:lnTo>
                <a:lnTo>
                  <a:pt x="464522" y="706202"/>
                </a:lnTo>
                <a:lnTo>
                  <a:pt x="496931" y="673794"/>
                </a:lnTo>
                <a:lnTo>
                  <a:pt x="535787" y="649090"/>
                </a:lnTo>
                <a:lnTo>
                  <a:pt x="579836" y="633346"/>
                </a:lnTo>
                <a:lnTo>
                  <a:pt x="627820" y="627819"/>
                </a:lnTo>
                <a:lnTo>
                  <a:pt x="8748462" y="627819"/>
                </a:lnTo>
                <a:lnTo>
                  <a:pt x="8748462" y="418546"/>
                </a:lnTo>
                <a:lnTo>
                  <a:pt x="8329915" y="418546"/>
                </a:lnTo>
                <a:lnTo>
                  <a:pt x="8329915" y="209273"/>
                </a:lnTo>
                <a:lnTo>
                  <a:pt x="8120643" y="209273"/>
                </a:lnTo>
                <a:lnTo>
                  <a:pt x="8072658" y="203746"/>
                </a:lnTo>
                <a:lnTo>
                  <a:pt x="8028610" y="188002"/>
                </a:lnTo>
                <a:lnTo>
                  <a:pt x="7989753" y="163297"/>
                </a:lnTo>
                <a:lnTo>
                  <a:pt x="7957345" y="130889"/>
                </a:lnTo>
                <a:lnTo>
                  <a:pt x="7932640" y="92032"/>
                </a:lnTo>
                <a:lnTo>
                  <a:pt x="7916897" y="47984"/>
                </a:lnTo>
                <a:lnTo>
                  <a:pt x="7911370" y="0"/>
                </a:lnTo>
                <a:close/>
              </a:path>
              <a:path w="8749030" h="6278245">
                <a:moveTo>
                  <a:pt x="8748462" y="627819"/>
                </a:moveTo>
                <a:lnTo>
                  <a:pt x="627820" y="627819"/>
                </a:lnTo>
                <a:lnTo>
                  <a:pt x="675805" y="633346"/>
                </a:lnTo>
                <a:lnTo>
                  <a:pt x="719853" y="649090"/>
                </a:lnTo>
                <a:lnTo>
                  <a:pt x="758710" y="673794"/>
                </a:lnTo>
                <a:lnTo>
                  <a:pt x="791118" y="706202"/>
                </a:lnTo>
                <a:lnTo>
                  <a:pt x="815823" y="745058"/>
                </a:lnTo>
                <a:lnTo>
                  <a:pt x="831566" y="789107"/>
                </a:lnTo>
                <a:lnTo>
                  <a:pt x="837093" y="837092"/>
                </a:lnTo>
                <a:lnTo>
                  <a:pt x="834277" y="885902"/>
                </a:lnTo>
                <a:lnTo>
                  <a:pt x="826039" y="933060"/>
                </a:lnTo>
                <a:lnTo>
                  <a:pt x="812693" y="978250"/>
                </a:lnTo>
                <a:lnTo>
                  <a:pt x="794552" y="1021158"/>
                </a:lnTo>
                <a:lnTo>
                  <a:pt x="771931" y="1061469"/>
                </a:lnTo>
                <a:lnTo>
                  <a:pt x="745143" y="1098871"/>
                </a:lnTo>
                <a:lnTo>
                  <a:pt x="714504" y="1133049"/>
                </a:lnTo>
                <a:lnTo>
                  <a:pt x="680326" y="1163688"/>
                </a:lnTo>
                <a:lnTo>
                  <a:pt x="642924" y="1190476"/>
                </a:lnTo>
                <a:lnTo>
                  <a:pt x="602613" y="1213097"/>
                </a:lnTo>
                <a:lnTo>
                  <a:pt x="559705" y="1231238"/>
                </a:lnTo>
                <a:lnTo>
                  <a:pt x="514515" y="1244584"/>
                </a:lnTo>
                <a:lnTo>
                  <a:pt x="467358" y="1252822"/>
                </a:lnTo>
                <a:lnTo>
                  <a:pt x="418546" y="1255638"/>
                </a:lnTo>
                <a:lnTo>
                  <a:pt x="8748463" y="1255638"/>
                </a:lnTo>
                <a:lnTo>
                  <a:pt x="8748462" y="627819"/>
                </a:lnTo>
                <a:close/>
              </a:path>
              <a:path w="8749030" h="6278245">
                <a:moveTo>
                  <a:pt x="8748462" y="0"/>
                </a:moveTo>
                <a:lnTo>
                  <a:pt x="8745646" y="48811"/>
                </a:lnTo>
                <a:lnTo>
                  <a:pt x="8737408" y="95968"/>
                </a:lnTo>
                <a:lnTo>
                  <a:pt x="8724062" y="141158"/>
                </a:lnTo>
                <a:lnTo>
                  <a:pt x="8705921" y="184065"/>
                </a:lnTo>
                <a:lnTo>
                  <a:pt x="8683300" y="224377"/>
                </a:lnTo>
                <a:lnTo>
                  <a:pt x="8656512" y="261779"/>
                </a:lnTo>
                <a:lnTo>
                  <a:pt x="8625873" y="295956"/>
                </a:lnTo>
                <a:lnTo>
                  <a:pt x="8591695" y="326596"/>
                </a:lnTo>
                <a:lnTo>
                  <a:pt x="8554293" y="353383"/>
                </a:lnTo>
                <a:lnTo>
                  <a:pt x="8513982" y="376004"/>
                </a:lnTo>
                <a:lnTo>
                  <a:pt x="8471074" y="394145"/>
                </a:lnTo>
                <a:lnTo>
                  <a:pt x="8425884" y="407492"/>
                </a:lnTo>
                <a:lnTo>
                  <a:pt x="8378726" y="415730"/>
                </a:lnTo>
                <a:lnTo>
                  <a:pt x="8329915" y="418546"/>
                </a:lnTo>
                <a:lnTo>
                  <a:pt x="8748462" y="418546"/>
                </a:lnTo>
                <a:lnTo>
                  <a:pt x="8748462" y="0"/>
                </a:lnTo>
                <a:close/>
              </a:path>
              <a:path w="8749030" h="6278245">
                <a:moveTo>
                  <a:pt x="8329916" y="0"/>
                </a:moveTo>
                <a:lnTo>
                  <a:pt x="8324389" y="47984"/>
                </a:lnTo>
                <a:lnTo>
                  <a:pt x="8308645" y="92032"/>
                </a:lnTo>
                <a:lnTo>
                  <a:pt x="8283941" y="130889"/>
                </a:lnTo>
                <a:lnTo>
                  <a:pt x="8251533" y="163297"/>
                </a:lnTo>
                <a:lnTo>
                  <a:pt x="8212676" y="188002"/>
                </a:lnTo>
                <a:lnTo>
                  <a:pt x="8168627" y="203746"/>
                </a:lnTo>
                <a:lnTo>
                  <a:pt x="8120643" y="209273"/>
                </a:lnTo>
                <a:lnTo>
                  <a:pt x="8329915" y="209273"/>
                </a:lnTo>
                <a:lnTo>
                  <a:pt x="8329916" y="0"/>
                </a:lnTo>
                <a:close/>
              </a:path>
            </a:pathLst>
          </a:custGeom>
          <a:solidFill>
            <a:srgbClr val="F5F5F5"/>
          </a:solidFill>
        </p:spPr>
        <p:txBody>
          <a:bodyPr wrap="square" lIns="0" tIns="0" rIns="0" bIns="0" rtlCol="0"/>
          <a:lstStyle/>
          <a:p>
            <a:endParaRPr/>
          </a:p>
        </p:txBody>
      </p:sp>
      <p:sp>
        <p:nvSpPr>
          <p:cNvPr id="17" name="bg object 17"/>
          <p:cNvSpPr/>
          <p:nvPr/>
        </p:nvSpPr>
        <p:spPr>
          <a:xfrm>
            <a:off x="634570" y="44623"/>
            <a:ext cx="8329930" cy="1674495"/>
          </a:xfrm>
          <a:custGeom>
            <a:avLst/>
            <a:gdLst/>
            <a:ahLst/>
            <a:cxnLst/>
            <a:rect l="l" t="t" r="r" b="b"/>
            <a:pathLst>
              <a:path w="8329930" h="1674495">
                <a:moveTo>
                  <a:pt x="209274" y="1046366"/>
                </a:moveTo>
                <a:lnTo>
                  <a:pt x="161289" y="1051893"/>
                </a:lnTo>
                <a:lnTo>
                  <a:pt x="117241" y="1067637"/>
                </a:lnTo>
                <a:lnTo>
                  <a:pt x="78384" y="1092341"/>
                </a:lnTo>
                <a:lnTo>
                  <a:pt x="45975" y="1124749"/>
                </a:lnTo>
                <a:lnTo>
                  <a:pt x="21271" y="1163606"/>
                </a:lnTo>
                <a:lnTo>
                  <a:pt x="5528" y="1207654"/>
                </a:lnTo>
                <a:lnTo>
                  <a:pt x="1" y="1255638"/>
                </a:lnTo>
                <a:lnTo>
                  <a:pt x="0" y="1674186"/>
                </a:lnTo>
                <a:lnTo>
                  <a:pt x="48811" y="1671370"/>
                </a:lnTo>
                <a:lnTo>
                  <a:pt x="95968" y="1663132"/>
                </a:lnTo>
                <a:lnTo>
                  <a:pt x="141158" y="1649785"/>
                </a:lnTo>
                <a:lnTo>
                  <a:pt x="184066" y="1631644"/>
                </a:lnTo>
                <a:lnTo>
                  <a:pt x="224378" y="1609023"/>
                </a:lnTo>
                <a:lnTo>
                  <a:pt x="261779" y="1582236"/>
                </a:lnTo>
                <a:lnTo>
                  <a:pt x="295957" y="1551596"/>
                </a:lnTo>
                <a:lnTo>
                  <a:pt x="326596" y="1517419"/>
                </a:lnTo>
                <a:lnTo>
                  <a:pt x="353384" y="1480017"/>
                </a:lnTo>
                <a:lnTo>
                  <a:pt x="376005" y="1439705"/>
                </a:lnTo>
                <a:lnTo>
                  <a:pt x="394146" y="1396797"/>
                </a:lnTo>
                <a:lnTo>
                  <a:pt x="407492" y="1351608"/>
                </a:lnTo>
                <a:lnTo>
                  <a:pt x="415731" y="1304450"/>
                </a:lnTo>
                <a:lnTo>
                  <a:pt x="418546" y="1255638"/>
                </a:lnTo>
                <a:lnTo>
                  <a:pt x="413019" y="1207654"/>
                </a:lnTo>
                <a:lnTo>
                  <a:pt x="397276" y="1163606"/>
                </a:lnTo>
                <a:lnTo>
                  <a:pt x="372572" y="1124749"/>
                </a:lnTo>
                <a:lnTo>
                  <a:pt x="340163" y="1092341"/>
                </a:lnTo>
                <a:lnTo>
                  <a:pt x="301306" y="1067637"/>
                </a:lnTo>
                <a:lnTo>
                  <a:pt x="257258" y="1051893"/>
                </a:lnTo>
                <a:lnTo>
                  <a:pt x="209274" y="1046366"/>
                </a:lnTo>
                <a:close/>
              </a:path>
              <a:path w="8329930" h="1674495">
                <a:moveTo>
                  <a:pt x="8329917" y="418546"/>
                </a:moveTo>
                <a:lnTo>
                  <a:pt x="7911368" y="418546"/>
                </a:lnTo>
                <a:lnTo>
                  <a:pt x="7911369" y="837092"/>
                </a:lnTo>
                <a:lnTo>
                  <a:pt x="7960180" y="834276"/>
                </a:lnTo>
                <a:lnTo>
                  <a:pt x="8007338" y="826038"/>
                </a:lnTo>
                <a:lnTo>
                  <a:pt x="8052528" y="812691"/>
                </a:lnTo>
                <a:lnTo>
                  <a:pt x="8095435" y="794550"/>
                </a:lnTo>
                <a:lnTo>
                  <a:pt x="8135747" y="771929"/>
                </a:lnTo>
                <a:lnTo>
                  <a:pt x="8173149" y="745142"/>
                </a:lnTo>
                <a:lnTo>
                  <a:pt x="8207327" y="714503"/>
                </a:lnTo>
                <a:lnTo>
                  <a:pt x="8237966" y="680325"/>
                </a:lnTo>
                <a:lnTo>
                  <a:pt x="8264754" y="642923"/>
                </a:lnTo>
                <a:lnTo>
                  <a:pt x="8287375" y="602612"/>
                </a:lnTo>
                <a:lnTo>
                  <a:pt x="8305516" y="559704"/>
                </a:lnTo>
                <a:lnTo>
                  <a:pt x="8318862" y="514515"/>
                </a:lnTo>
                <a:lnTo>
                  <a:pt x="8327101" y="467357"/>
                </a:lnTo>
                <a:lnTo>
                  <a:pt x="8329917" y="418546"/>
                </a:lnTo>
                <a:close/>
              </a:path>
              <a:path w="8329930" h="1674495">
                <a:moveTo>
                  <a:pt x="7911369" y="0"/>
                </a:moveTo>
                <a:lnTo>
                  <a:pt x="7862558" y="2815"/>
                </a:lnTo>
                <a:lnTo>
                  <a:pt x="7815400" y="11054"/>
                </a:lnTo>
                <a:lnTo>
                  <a:pt x="7770211" y="24400"/>
                </a:lnTo>
                <a:lnTo>
                  <a:pt x="7727303" y="42541"/>
                </a:lnTo>
                <a:lnTo>
                  <a:pt x="7686992" y="65162"/>
                </a:lnTo>
                <a:lnTo>
                  <a:pt x="7649590" y="91949"/>
                </a:lnTo>
                <a:lnTo>
                  <a:pt x="7615412" y="122588"/>
                </a:lnTo>
                <a:lnTo>
                  <a:pt x="7584773" y="156766"/>
                </a:lnTo>
                <a:lnTo>
                  <a:pt x="7557986" y="194168"/>
                </a:lnTo>
                <a:lnTo>
                  <a:pt x="7535364" y="234479"/>
                </a:lnTo>
                <a:lnTo>
                  <a:pt x="7517224" y="277387"/>
                </a:lnTo>
                <a:lnTo>
                  <a:pt x="7503877" y="322577"/>
                </a:lnTo>
                <a:lnTo>
                  <a:pt x="7495639" y="369734"/>
                </a:lnTo>
                <a:lnTo>
                  <a:pt x="7492823" y="418546"/>
                </a:lnTo>
                <a:lnTo>
                  <a:pt x="7498350" y="466530"/>
                </a:lnTo>
                <a:lnTo>
                  <a:pt x="7514093" y="510579"/>
                </a:lnTo>
                <a:lnTo>
                  <a:pt x="7538798" y="549436"/>
                </a:lnTo>
                <a:lnTo>
                  <a:pt x="7571206" y="581844"/>
                </a:lnTo>
                <a:lnTo>
                  <a:pt x="7610062" y="606548"/>
                </a:lnTo>
                <a:lnTo>
                  <a:pt x="7654111" y="622292"/>
                </a:lnTo>
                <a:lnTo>
                  <a:pt x="7702095" y="627819"/>
                </a:lnTo>
                <a:lnTo>
                  <a:pt x="7750079" y="622292"/>
                </a:lnTo>
                <a:lnTo>
                  <a:pt x="7794128" y="606548"/>
                </a:lnTo>
                <a:lnTo>
                  <a:pt x="7832985" y="581844"/>
                </a:lnTo>
                <a:lnTo>
                  <a:pt x="7865393" y="549436"/>
                </a:lnTo>
                <a:lnTo>
                  <a:pt x="7890097" y="510579"/>
                </a:lnTo>
                <a:lnTo>
                  <a:pt x="7905841" y="466530"/>
                </a:lnTo>
                <a:lnTo>
                  <a:pt x="7911368" y="418546"/>
                </a:lnTo>
                <a:lnTo>
                  <a:pt x="8329917" y="418546"/>
                </a:lnTo>
                <a:lnTo>
                  <a:pt x="8327101" y="369734"/>
                </a:lnTo>
                <a:lnTo>
                  <a:pt x="8318862" y="322577"/>
                </a:lnTo>
                <a:lnTo>
                  <a:pt x="8305516" y="277387"/>
                </a:lnTo>
                <a:lnTo>
                  <a:pt x="8287375" y="234479"/>
                </a:lnTo>
                <a:lnTo>
                  <a:pt x="8264754" y="194168"/>
                </a:lnTo>
                <a:lnTo>
                  <a:pt x="8237966" y="156766"/>
                </a:lnTo>
                <a:lnTo>
                  <a:pt x="8207327" y="122588"/>
                </a:lnTo>
                <a:lnTo>
                  <a:pt x="8173149" y="91949"/>
                </a:lnTo>
                <a:lnTo>
                  <a:pt x="8135747" y="65162"/>
                </a:lnTo>
                <a:lnTo>
                  <a:pt x="8095435" y="42541"/>
                </a:lnTo>
                <a:lnTo>
                  <a:pt x="8052528" y="24400"/>
                </a:lnTo>
                <a:lnTo>
                  <a:pt x="8007338" y="11054"/>
                </a:lnTo>
                <a:lnTo>
                  <a:pt x="7960180" y="2815"/>
                </a:lnTo>
                <a:lnTo>
                  <a:pt x="7911369" y="0"/>
                </a:lnTo>
                <a:close/>
              </a:path>
            </a:pathLst>
          </a:custGeom>
          <a:solidFill>
            <a:srgbClr val="CECECE"/>
          </a:solidFill>
        </p:spPr>
        <p:txBody>
          <a:bodyPr wrap="square" lIns="0" tIns="0" rIns="0" bIns="0" rtlCol="0"/>
          <a:lstStyle/>
          <a:p>
            <a:endParaRPr/>
          </a:p>
        </p:txBody>
      </p:sp>
      <p:sp>
        <p:nvSpPr>
          <p:cNvPr id="18" name="bg object 18"/>
          <p:cNvSpPr/>
          <p:nvPr/>
        </p:nvSpPr>
        <p:spPr>
          <a:xfrm>
            <a:off x="216022" y="44624"/>
            <a:ext cx="8749030" cy="6697345"/>
          </a:xfrm>
          <a:custGeom>
            <a:avLst/>
            <a:gdLst/>
            <a:ahLst/>
            <a:cxnLst/>
            <a:rect l="l" t="t" r="r" b="b"/>
            <a:pathLst>
              <a:path w="8749030" h="6697345">
                <a:moveTo>
                  <a:pt x="0" y="1255639"/>
                </a:moveTo>
                <a:lnTo>
                  <a:pt x="2816" y="1206827"/>
                </a:lnTo>
                <a:lnTo>
                  <a:pt x="11055" y="1159670"/>
                </a:lnTo>
                <a:lnTo>
                  <a:pt x="24401" y="1114480"/>
                </a:lnTo>
                <a:lnTo>
                  <a:pt x="42542" y="1071573"/>
                </a:lnTo>
                <a:lnTo>
                  <a:pt x="65163" y="1031261"/>
                </a:lnTo>
                <a:lnTo>
                  <a:pt x="91951" y="993859"/>
                </a:lnTo>
                <a:lnTo>
                  <a:pt x="122590" y="959682"/>
                </a:lnTo>
                <a:lnTo>
                  <a:pt x="156768" y="929042"/>
                </a:lnTo>
                <a:lnTo>
                  <a:pt x="194169" y="902255"/>
                </a:lnTo>
                <a:lnTo>
                  <a:pt x="234481" y="879634"/>
                </a:lnTo>
                <a:lnTo>
                  <a:pt x="277389" y="861493"/>
                </a:lnTo>
                <a:lnTo>
                  <a:pt x="322578" y="848146"/>
                </a:lnTo>
                <a:lnTo>
                  <a:pt x="369736" y="839908"/>
                </a:lnTo>
                <a:lnTo>
                  <a:pt x="418547" y="837092"/>
                </a:lnTo>
                <a:lnTo>
                  <a:pt x="7911369" y="837092"/>
                </a:lnTo>
                <a:lnTo>
                  <a:pt x="7911369" y="418546"/>
                </a:lnTo>
                <a:lnTo>
                  <a:pt x="7914185" y="369735"/>
                </a:lnTo>
                <a:lnTo>
                  <a:pt x="7922424" y="322577"/>
                </a:lnTo>
                <a:lnTo>
                  <a:pt x="7935770" y="277388"/>
                </a:lnTo>
                <a:lnTo>
                  <a:pt x="7953911" y="234480"/>
                </a:lnTo>
                <a:lnTo>
                  <a:pt x="7976532" y="194168"/>
                </a:lnTo>
                <a:lnTo>
                  <a:pt x="8003320" y="156767"/>
                </a:lnTo>
                <a:lnTo>
                  <a:pt x="8033959" y="122589"/>
                </a:lnTo>
                <a:lnTo>
                  <a:pt x="8068137" y="91950"/>
                </a:lnTo>
                <a:lnTo>
                  <a:pt x="8105538" y="65162"/>
                </a:lnTo>
                <a:lnTo>
                  <a:pt x="8145850" y="42541"/>
                </a:lnTo>
                <a:lnTo>
                  <a:pt x="8188758" y="24400"/>
                </a:lnTo>
                <a:lnTo>
                  <a:pt x="8233947" y="11054"/>
                </a:lnTo>
                <a:lnTo>
                  <a:pt x="8281105" y="2815"/>
                </a:lnTo>
                <a:lnTo>
                  <a:pt x="8329916" y="0"/>
                </a:lnTo>
                <a:lnTo>
                  <a:pt x="8378728" y="2815"/>
                </a:lnTo>
                <a:lnTo>
                  <a:pt x="8425885" y="11054"/>
                </a:lnTo>
                <a:lnTo>
                  <a:pt x="8471075" y="24400"/>
                </a:lnTo>
                <a:lnTo>
                  <a:pt x="8513983" y="42541"/>
                </a:lnTo>
                <a:lnTo>
                  <a:pt x="8554294" y="65162"/>
                </a:lnTo>
                <a:lnTo>
                  <a:pt x="8591696" y="91950"/>
                </a:lnTo>
                <a:lnTo>
                  <a:pt x="8625874" y="122589"/>
                </a:lnTo>
                <a:lnTo>
                  <a:pt x="8656513" y="156767"/>
                </a:lnTo>
                <a:lnTo>
                  <a:pt x="8683300" y="194168"/>
                </a:lnTo>
                <a:lnTo>
                  <a:pt x="8705922" y="234480"/>
                </a:lnTo>
                <a:lnTo>
                  <a:pt x="8724062" y="277388"/>
                </a:lnTo>
                <a:lnTo>
                  <a:pt x="8737409" y="322577"/>
                </a:lnTo>
                <a:lnTo>
                  <a:pt x="8745647" y="369735"/>
                </a:lnTo>
                <a:lnTo>
                  <a:pt x="8748463" y="418546"/>
                </a:lnTo>
                <a:lnTo>
                  <a:pt x="8748462" y="5441104"/>
                </a:lnTo>
                <a:lnTo>
                  <a:pt x="8745646" y="5489915"/>
                </a:lnTo>
                <a:lnTo>
                  <a:pt x="8737408" y="5537072"/>
                </a:lnTo>
                <a:lnTo>
                  <a:pt x="8724061" y="5582262"/>
                </a:lnTo>
                <a:lnTo>
                  <a:pt x="8705921" y="5625169"/>
                </a:lnTo>
                <a:lnTo>
                  <a:pt x="8683299" y="5665481"/>
                </a:lnTo>
                <a:lnTo>
                  <a:pt x="8656512" y="5702883"/>
                </a:lnTo>
                <a:lnTo>
                  <a:pt x="8625873" y="5737060"/>
                </a:lnTo>
                <a:lnTo>
                  <a:pt x="8591695" y="5767700"/>
                </a:lnTo>
                <a:lnTo>
                  <a:pt x="8554293" y="5794487"/>
                </a:lnTo>
                <a:lnTo>
                  <a:pt x="8513982" y="5817108"/>
                </a:lnTo>
                <a:lnTo>
                  <a:pt x="8471074" y="5835249"/>
                </a:lnTo>
                <a:lnTo>
                  <a:pt x="8425884" y="5848595"/>
                </a:lnTo>
                <a:lnTo>
                  <a:pt x="8378727" y="5856834"/>
                </a:lnTo>
                <a:lnTo>
                  <a:pt x="8329915" y="5859650"/>
                </a:lnTo>
                <a:lnTo>
                  <a:pt x="837093" y="5859649"/>
                </a:lnTo>
                <a:lnTo>
                  <a:pt x="837093" y="6278195"/>
                </a:lnTo>
                <a:lnTo>
                  <a:pt x="834277" y="6327007"/>
                </a:lnTo>
                <a:lnTo>
                  <a:pt x="826039" y="6374164"/>
                </a:lnTo>
                <a:lnTo>
                  <a:pt x="812693" y="6419354"/>
                </a:lnTo>
                <a:lnTo>
                  <a:pt x="794552" y="6462262"/>
                </a:lnTo>
                <a:lnTo>
                  <a:pt x="771931" y="6502574"/>
                </a:lnTo>
                <a:lnTo>
                  <a:pt x="745143" y="6539976"/>
                </a:lnTo>
                <a:lnTo>
                  <a:pt x="714504" y="6574153"/>
                </a:lnTo>
                <a:lnTo>
                  <a:pt x="680326" y="6604793"/>
                </a:lnTo>
                <a:lnTo>
                  <a:pt x="642924" y="6631580"/>
                </a:lnTo>
                <a:lnTo>
                  <a:pt x="602613" y="6654202"/>
                </a:lnTo>
                <a:lnTo>
                  <a:pt x="559705" y="6672343"/>
                </a:lnTo>
                <a:lnTo>
                  <a:pt x="514515" y="6685689"/>
                </a:lnTo>
                <a:lnTo>
                  <a:pt x="467358" y="6693927"/>
                </a:lnTo>
                <a:lnTo>
                  <a:pt x="418546" y="6696743"/>
                </a:lnTo>
                <a:lnTo>
                  <a:pt x="369735" y="6693927"/>
                </a:lnTo>
                <a:lnTo>
                  <a:pt x="322577" y="6685689"/>
                </a:lnTo>
                <a:lnTo>
                  <a:pt x="277388" y="6672343"/>
                </a:lnTo>
                <a:lnTo>
                  <a:pt x="234480" y="6654202"/>
                </a:lnTo>
                <a:lnTo>
                  <a:pt x="194168" y="6631580"/>
                </a:lnTo>
                <a:lnTo>
                  <a:pt x="156767" y="6604793"/>
                </a:lnTo>
                <a:lnTo>
                  <a:pt x="122589" y="6574153"/>
                </a:lnTo>
                <a:lnTo>
                  <a:pt x="91950" y="6539976"/>
                </a:lnTo>
                <a:lnTo>
                  <a:pt x="65162" y="6502574"/>
                </a:lnTo>
                <a:lnTo>
                  <a:pt x="42541" y="6462262"/>
                </a:lnTo>
                <a:lnTo>
                  <a:pt x="24400" y="6419354"/>
                </a:lnTo>
                <a:lnTo>
                  <a:pt x="11054" y="6374164"/>
                </a:lnTo>
                <a:lnTo>
                  <a:pt x="2815" y="6327007"/>
                </a:lnTo>
                <a:lnTo>
                  <a:pt x="0" y="6278195"/>
                </a:lnTo>
                <a:lnTo>
                  <a:pt x="0" y="1255639"/>
                </a:lnTo>
                <a:close/>
              </a:path>
              <a:path w="8749030" h="6697345">
                <a:moveTo>
                  <a:pt x="7911369" y="837092"/>
                </a:moveTo>
                <a:lnTo>
                  <a:pt x="8329916" y="837092"/>
                </a:lnTo>
                <a:lnTo>
                  <a:pt x="8378728" y="834276"/>
                </a:lnTo>
                <a:lnTo>
                  <a:pt x="8425885" y="826038"/>
                </a:lnTo>
                <a:lnTo>
                  <a:pt x="8471075" y="812691"/>
                </a:lnTo>
                <a:lnTo>
                  <a:pt x="8513983" y="794551"/>
                </a:lnTo>
                <a:lnTo>
                  <a:pt x="8554294" y="771929"/>
                </a:lnTo>
                <a:lnTo>
                  <a:pt x="8591696" y="745142"/>
                </a:lnTo>
                <a:lnTo>
                  <a:pt x="8625874" y="714503"/>
                </a:lnTo>
                <a:lnTo>
                  <a:pt x="8656513" y="680325"/>
                </a:lnTo>
                <a:lnTo>
                  <a:pt x="8683300" y="642923"/>
                </a:lnTo>
                <a:lnTo>
                  <a:pt x="8705922" y="602612"/>
                </a:lnTo>
                <a:lnTo>
                  <a:pt x="8724062" y="559704"/>
                </a:lnTo>
                <a:lnTo>
                  <a:pt x="8737409" y="514514"/>
                </a:lnTo>
                <a:lnTo>
                  <a:pt x="8745647" y="467357"/>
                </a:lnTo>
                <a:lnTo>
                  <a:pt x="8748463" y="418545"/>
                </a:lnTo>
              </a:path>
              <a:path w="8749030" h="6697345">
                <a:moveTo>
                  <a:pt x="8329916" y="837092"/>
                </a:moveTo>
                <a:lnTo>
                  <a:pt x="8329916" y="418546"/>
                </a:lnTo>
                <a:lnTo>
                  <a:pt x="8324389" y="466531"/>
                </a:lnTo>
                <a:lnTo>
                  <a:pt x="8308646" y="510579"/>
                </a:lnTo>
                <a:lnTo>
                  <a:pt x="8283942" y="549436"/>
                </a:lnTo>
                <a:lnTo>
                  <a:pt x="8251533" y="581844"/>
                </a:lnTo>
                <a:lnTo>
                  <a:pt x="8212677" y="606548"/>
                </a:lnTo>
                <a:lnTo>
                  <a:pt x="8168628" y="622292"/>
                </a:lnTo>
                <a:lnTo>
                  <a:pt x="8120643" y="627819"/>
                </a:lnTo>
                <a:lnTo>
                  <a:pt x="8072659" y="622292"/>
                </a:lnTo>
                <a:lnTo>
                  <a:pt x="8028610" y="606548"/>
                </a:lnTo>
                <a:lnTo>
                  <a:pt x="7989754" y="581844"/>
                </a:lnTo>
                <a:lnTo>
                  <a:pt x="7957345" y="549436"/>
                </a:lnTo>
                <a:lnTo>
                  <a:pt x="7932641" y="510579"/>
                </a:lnTo>
                <a:lnTo>
                  <a:pt x="7916897" y="466531"/>
                </a:lnTo>
                <a:lnTo>
                  <a:pt x="7911370" y="418546"/>
                </a:lnTo>
              </a:path>
              <a:path w="8749030" h="6697345">
                <a:moveTo>
                  <a:pt x="418547" y="1674185"/>
                </a:moveTo>
                <a:lnTo>
                  <a:pt x="418547" y="1255639"/>
                </a:lnTo>
                <a:lnTo>
                  <a:pt x="424074" y="1207655"/>
                </a:lnTo>
                <a:lnTo>
                  <a:pt x="439818" y="1163606"/>
                </a:lnTo>
                <a:lnTo>
                  <a:pt x="464522" y="1124749"/>
                </a:lnTo>
                <a:lnTo>
                  <a:pt x="496931" y="1092341"/>
                </a:lnTo>
                <a:lnTo>
                  <a:pt x="535787" y="1067637"/>
                </a:lnTo>
                <a:lnTo>
                  <a:pt x="579836" y="1051893"/>
                </a:lnTo>
                <a:lnTo>
                  <a:pt x="627820" y="1046366"/>
                </a:lnTo>
                <a:lnTo>
                  <a:pt x="675805" y="1051893"/>
                </a:lnTo>
                <a:lnTo>
                  <a:pt x="719853" y="1067637"/>
                </a:lnTo>
                <a:lnTo>
                  <a:pt x="758710" y="1092341"/>
                </a:lnTo>
                <a:lnTo>
                  <a:pt x="791118" y="1124749"/>
                </a:lnTo>
                <a:lnTo>
                  <a:pt x="815823" y="1163606"/>
                </a:lnTo>
                <a:lnTo>
                  <a:pt x="831566" y="1207655"/>
                </a:lnTo>
                <a:lnTo>
                  <a:pt x="837093" y="1255639"/>
                </a:lnTo>
                <a:lnTo>
                  <a:pt x="834277" y="1304450"/>
                </a:lnTo>
                <a:lnTo>
                  <a:pt x="826039" y="1351608"/>
                </a:lnTo>
                <a:lnTo>
                  <a:pt x="812693" y="1396797"/>
                </a:lnTo>
                <a:lnTo>
                  <a:pt x="794552" y="1439705"/>
                </a:lnTo>
                <a:lnTo>
                  <a:pt x="771931" y="1480017"/>
                </a:lnTo>
                <a:lnTo>
                  <a:pt x="745143" y="1517418"/>
                </a:lnTo>
                <a:lnTo>
                  <a:pt x="714504" y="1551596"/>
                </a:lnTo>
                <a:lnTo>
                  <a:pt x="680326" y="1582236"/>
                </a:lnTo>
                <a:lnTo>
                  <a:pt x="642924" y="1609023"/>
                </a:lnTo>
                <a:lnTo>
                  <a:pt x="602613" y="1631644"/>
                </a:lnTo>
                <a:lnTo>
                  <a:pt x="559705" y="1649785"/>
                </a:lnTo>
                <a:lnTo>
                  <a:pt x="514515" y="1663132"/>
                </a:lnTo>
                <a:lnTo>
                  <a:pt x="467358" y="1671370"/>
                </a:lnTo>
                <a:lnTo>
                  <a:pt x="418546" y="1674186"/>
                </a:lnTo>
                <a:lnTo>
                  <a:pt x="369735" y="1671370"/>
                </a:lnTo>
                <a:lnTo>
                  <a:pt x="322577" y="1663132"/>
                </a:lnTo>
                <a:lnTo>
                  <a:pt x="277388" y="1649785"/>
                </a:lnTo>
                <a:lnTo>
                  <a:pt x="234480" y="1631644"/>
                </a:lnTo>
                <a:lnTo>
                  <a:pt x="194168" y="1609023"/>
                </a:lnTo>
                <a:lnTo>
                  <a:pt x="156767" y="1582236"/>
                </a:lnTo>
                <a:lnTo>
                  <a:pt x="122589" y="1551596"/>
                </a:lnTo>
                <a:lnTo>
                  <a:pt x="91950" y="1517418"/>
                </a:lnTo>
                <a:lnTo>
                  <a:pt x="65162" y="1480017"/>
                </a:lnTo>
                <a:lnTo>
                  <a:pt x="42541" y="1439705"/>
                </a:lnTo>
                <a:lnTo>
                  <a:pt x="24400" y="1396797"/>
                </a:lnTo>
                <a:lnTo>
                  <a:pt x="11054" y="1351608"/>
                </a:lnTo>
                <a:lnTo>
                  <a:pt x="2815" y="1304450"/>
                </a:lnTo>
                <a:lnTo>
                  <a:pt x="0" y="1255639"/>
                </a:lnTo>
              </a:path>
              <a:path w="8749030" h="6697345">
                <a:moveTo>
                  <a:pt x="837093" y="1255639"/>
                </a:moveTo>
                <a:lnTo>
                  <a:pt x="837093" y="5859649"/>
                </a:lnTo>
              </a:path>
            </a:pathLst>
          </a:custGeom>
          <a:ln w="25399">
            <a:solidFill>
              <a:srgbClr val="919FAE"/>
            </a:solidFill>
          </a:ln>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10/21/2021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8739" y="206225"/>
            <a:ext cx="5387975" cy="391159"/>
          </a:xfrm>
          <a:prstGeom prst="rect">
            <a:avLst/>
          </a:prstGeom>
        </p:spPr>
        <p:txBody>
          <a:bodyPr wrap="square" lIns="0" tIns="0" rIns="0" bIns="0">
            <a:spAutoFit/>
          </a:bodyPr>
          <a:lstStyle>
            <a:lvl1pPr>
              <a:defRPr sz="2400" b="1" i="0">
                <a:solidFill>
                  <a:schemeClr val="bg1"/>
                </a:solidFill>
                <a:latin typeface="Calibri"/>
                <a:cs typeface="Calibri"/>
              </a:defRPr>
            </a:lvl1pPr>
          </a:lstStyle>
          <a:p>
            <a:endParaRPr/>
          </a:p>
        </p:txBody>
      </p:sp>
      <p:sp>
        <p:nvSpPr>
          <p:cNvPr id="3" name="Holder 3"/>
          <p:cNvSpPr>
            <a:spLocks noGrp="1"/>
          </p:cNvSpPr>
          <p:nvPr>
            <p:ph type="body" idx="1"/>
          </p:nvPr>
        </p:nvSpPr>
        <p:spPr>
          <a:xfrm>
            <a:off x="271397" y="1119228"/>
            <a:ext cx="8052434" cy="4577715"/>
          </a:xfrm>
          <a:prstGeom prst="rect">
            <a:avLst/>
          </a:prstGeom>
        </p:spPr>
        <p:txBody>
          <a:bodyPr wrap="square" lIns="0" tIns="0" rIns="0" bIns="0">
            <a:spAutoFit/>
          </a:bodyPr>
          <a:lstStyle>
            <a:lvl1pPr>
              <a:defRPr sz="2000" b="0" i="0">
                <a:solidFill>
                  <a:srgbClr val="001C3D"/>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10/21/2021</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0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5.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0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5.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0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73.png"/><Relationship Id="rId2" Type="http://schemas.openxmlformats.org/officeDocument/2006/relationships/image" Target="../media/image30.png"/><Relationship Id="rId1" Type="http://schemas.openxmlformats.org/officeDocument/2006/relationships/slideLayout" Target="../slideLayouts/slideLayout5.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77.png"/></Relationships>
</file>

<file path=ppt/slides/_rels/slide10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png"/><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image" Target="../media/image30.png"/><Relationship Id="rId16"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36.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image" Target="../media/image30.png"/><Relationship Id="rId16"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37.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image" Target="../media/image30.png"/><Relationship Id="rId16" Type="http://schemas.openxmlformats.org/officeDocument/2006/relationships/image" Target="../media/image44.png"/><Relationship Id="rId1" Type="http://schemas.openxmlformats.org/officeDocument/2006/relationships/slideLayout" Target="../slideLayouts/slideLayout5.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38.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image" Target="../media/image30.png"/><Relationship Id="rId16"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39.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image" Target="../media/image30.png"/><Relationship Id="rId16" Type="http://schemas.openxmlformats.org/officeDocument/2006/relationships/image" Target="../media/image44.png"/><Relationship Id="rId1" Type="http://schemas.openxmlformats.org/officeDocument/2006/relationships/slideLayout" Target="../slideLayouts/slideLayout5.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image" Target="../media/image30.png"/><Relationship Id="rId16"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41.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image" Target="../media/image30.png"/><Relationship Id="rId16" Type="http://schemas.openxmlformats.org/officeDocument/2006/relationships/image" Target="../media/image44.png"/><Relationship Id="rId1" Type="http://schemas.openxmlformats.org/officeDocument/2006/relationships/slideLayout" Target="../slideLayouts/slideLayout5.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42.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image" Target="../media/image30.png"/><Relationship Id="rId16"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43.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image" Target="../media/image30.png"/><Relationship Id="rId16" Type="http://schemas.openxmlformats.org/officeDocument/2006/relationships/image" Target="../media/image44.png"/><Relationship Id="rId1" Type="http://schemas.openxmlformats.org/officeDocument/2006/relationships/slideLayout" Target="../slideLayouts/slideLayout5.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44.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image" Target="../media/image30.png"/><Relationship Id="rId16"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4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18" Type="http://schemas.openxmlformats.org/officeDocument/2006/relationships/image" Target="../media/image15.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image" Target="../media/image30.png"/><Relationship Id="rId16" Type="http://schemas.openxmlformats.org/officeDocument/2006/relationships/image" Target="../media/image44.png"/><Relationship Id="rId1" Type="http://schemas.openxmlformats.org/officeDocument/2006/relationships/slideLayout" Target="../slideLayouts/slideLayout5.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9.jp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9.jpg"/><Relationship Id="rId1" Type="http://schemas.openxmlformats.org/officeDocument/2006/relationships/slideLayout" Target="../slideLayouts/slideLayout3.xml"/><Relationship Id="rId4" Type="http://schemas.openxmlformats.org/officeDocument/2006/relationships/image" Target="../media/image50.png"/></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9.jpg"/><Relationship Id="rId1" Type="http://schemas.openxmlformats.org/officeDocument/2006/relationships/slideLayout" Target="../slideLayouts/slideLayout3.xml"/><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9.jpg"/><Relationship Id="rId1" Type="http://schemas.openxmlformats.org/officeDocument/2006/relationships/slideLayout" Target="../slideLayouts/slideLayout3.xml"/><Relationship Id="rId4" Type="http://schemas.openxmlformats.org/officeDocument/2006/relationships/image" Target="../media/image50.png"/></Relationships>
</file>

<file path=ppt/slides/_rels/slide5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9.jp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5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3.png"/></Relationships>
</file>

<file path=ppt/slides/_rels/slide53.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3.png"/></Relationships>
</file>

<file path=ppt/slides/_rels/slide54.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image" Target="../media/image30.png"/><Relationship Id="rId16"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5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image" Target="../media/image30.png"/><Relationship Id="rId16"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56.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image" Target="../media/image30.png"/><Relationship Id="rId16" Type="http://schemas.openxmlformats.org/officeDocument/2006/relationships/image" Target="../media/image44.png"/><Relationship Id="rId1" Type="http://schemas.openxmlformats.org/officeDocument/2006/relationships/slideLayout" Target="../slideLayouts/slideLayout5.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57.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image" Target="../media/image30.png"/><Relationship Id="rId16"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58.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image" Target="../media/image30.png"/><Relationship Id="rId16" Type="http://schemas.openxmlformats.org/officeDocument/2006/relationships/image" Target="../media/image44.png"/><Relationship Id="rId1" Type="http://schemas.openxmlformats.org/officeDocument/2006/relationships/slideLayout" Target="../slideLayouts/slideLayout5.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59.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image" Target="../media/image30.png"/><Relationship Id="rId16"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0.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image" Target="../media/image30.png"/><Relationship Id="rId16"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61.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image" Target="../media/image30.png"/><Relationship Id="rId16"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62.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image" Target="../media/image30.png"/><Relationship Id="rId16" Type="http://schemas.openxmlformats.org/officeDocument/2006/relationships/image" Target="../media/image44.png"/><Relationship Id="rId1" Type="http://schemas.openxmlformats.org/officeDocument/2006/relationships/slideLayout" Target="../slideLayouts/slideLayout5.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63.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image" Target="../media/image30.png"/><Relationship Id="rId16"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64.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18" Type="http://schemas.openxmlformats.org/officeDocument/2006/relationships/image" Target="../media/image15.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image" Target="../media/image30.png"/><Relationship Id="rId16" Type="http://schemas.openxmlformats.org/officeDocument/2006/relationships/image" Target="../media/image44.png"/><Relationship Id="rId1" Type="http://schemas.openxmlformats.org/officeDocument/2006/relationships/slideLayout" Target="../slideLayouts/slideLayout5.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6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4.jp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6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6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6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6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7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7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7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10.png"/></Relationships>
</file>

<file path=ppt/slides/_rels/slide7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6.png"/></Relationships>
</file>

<file path=ppt/slides/_rels/slide76.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image" Target="../media/image30.png"/><Relationship Id="rId16"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77.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image" Target="../media/image30.png"/><Relationship Id="rId16"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78.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image" Target="../media/image30.png"/><Relationship Id="rId16"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79.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image" Target="../media/image30.png"/><Relationship Id="rId16"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0.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image" Target="../media/image30.png"/><Relationship Id="rId16" Type="http://schemas.openxmlformats.org/officeDocument/2006/relationships/image" Target="../media/image44.png"/><Relationship Id="rId1" Type="http://schemas.openxmlformats.org/officeDocument/2006/relationships/slideLayout" Target="../slideLayouts/slideLayout5.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81.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image" Target="../media/image30.png"/><Relationship Id="rId16"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82.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image" Target="../media/image30.png"/><Relationship Id="rId16" Type="http://schemas.openxmlformats.org/officeDocument/2006/relationships/image" Target="../media/image44.png"/><Relationship Id="rId1" Type="http://schemas.openxmlformats.org/officeDocument/2006/relationships/slideLayout" Target="../slideLayouts/slideLayout5.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83.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image" Target="../media/image30.png"/><Relationship Id="rId16"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84.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image" Target="../media/image30.png"/><Relationship Id="rId16"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8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image" Target="../media/image30.png"/><Relationship Id="rId16"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86.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18" Type="http://schemas.openxmlformats.org/officeDocument/2006/relationships/image" Target="../media/image15.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image" Target="../media/image30.png"/><Relationship Id="rId16" Type="http://schemas.openxmlformats.org/officeDocument/2006/relationships/image" Target="../media/image44.png"/><Relationship Id="rId1" Type="http://schemas.openxmlformats.org/officeDocument/2006/relationships/slideLayout" Target="../slideLayouts/slideLayout5.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8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jp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8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9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9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9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g"/><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png"/></Relationships>
</file>

<file path=ppt/slides/_rels/slide9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g"/><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9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jpg"/><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28.png"/><Relationship Id="rId4" Type="http://schemas.openxmlformats.org/officeDocument/2006/relationships/image" Target="../media/image10.png"/></Relationships>
</file>

<file path=ppt/slides/_rels/slide9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9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9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5.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9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4.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9143998" y="0"/>
                </a:moveTo>
                <a:lnTo>
                  <a:pt x="0" y="0"/>
                </a:lnTo>
                <a:lnTo>
                  <a:pt x="0" y="6857998"/>
                </a:lnTo>
                <a:lnTo>
                  <a:pt x="9143998" y="6857998"/>
                </a:lnTo>
                <a:lnTo>
                  <a:pt x="9143998" y="0"/>
                </a:lnTo>
                <a:close/>
              </a:path>
            </a:pathLst>
          </a:custGeom>
          <a:solidFill>
            <a:srgbClr val="00B2E2"/>
          </a:solidFill>
        </p:spPr>
        <p:txBody>
          <a:bodyPr wrap="square" lIns="0" tIns="0" rIns="0" bIns="0" rtlCol="0"/>
          <a:lstStyle/>
          <a:p>
            <a:endParaRPr lang="es-ES"/>
          </a:p>
        </p:txBody>
      </p:sp>
      <p:sp>
        <p:nvSpPr>
          <p:cNvPr id="3" name="object 3"/>
          <p:cNvSpPr txBox="1">
            <a:spLocks noGrp="1"/>
          </p:cNvSpPr>
          <p:nvPr>
            <p:ph type="title"/>
          </p:nvPr>
        </p:nvSpPr>
        <p:spPr>
          <a:xfrm>
            <a:off x="402267" y="1392671"/>
            <a:ext cx="7993380" cy="1662122"/>
          </a:xfrm>
          <a:prstGeom prst="rect">
            <a:avLst/>
          </a:prstGeom>
        </p:spPr>
        <p:txBody>
          <a:bodyPr vert="horz" wrap="square" lIns="0" tIns="16510" rIns="0" bIns="0" rtlCol="0">
            <a:spAutoFit/>
          </a:bodyPr>
          <a:lstStyle/>
          <a:p>
            <a:pPr marL="12700" marR="5080" algn="just">
              <a:lnSpc>
                <a:spcPct val="99400"/>
              </a:lnSpc>
              <a:spcBef>
                <a:spcPts val="130"/>
              </a:spcBef>
            </a:pPr>
            <a:r>
              <a:rPr sz="3600" b="0" dirty="0">
                <a:solidFill>
                  <a:srgbClr val="00142E"/>
                </a:solidFill>
                <a:latin typeface="Calibri"/>
                <a:cs typeface="Calibri"/>
              </a:rPr>
              <a:t>Module</a:t>
            </a:r>
            <a:r>
              <a:rPr sz="3600" b="0" spc="5" dirty="0">
                <a:solidFill>
                  <a:srgbClr val="00142E"/>
                </a:solidFill>
                <a:latin typeface="Calibri"/>
                <a:cs typeface="Calibri"/>
              </a:rPr>
              <a:t> </a:t>
            </a:r>
            <a:r>
              <a:rPr sz="3600" b="0" spc="-5" dirty="0">
                <a:solidFill>
                  <a:srgbClr val="00142E"/>
                </a:solidFill>
                <a:latin typeface="Calibri"/>
                <a:cs typeface="Calibri"/>
              </a:rPr>
              <a:t>1:</a:t>
            </a:r>
            <a:r>
              <a:rPr sz="3600" b="0" dirty="0">
                <a:solidFill>
                  <a:srgbClr val="00142E"/>
                </a:solidFill>
                <a:latin typeface="Calibri"/>
                <a:cs typeface="Calibri"/>
              </a:rPr>
              <a:t> </a:t>
            </a:r>
            <a:r>
              <a:rPr sz="3600" b="0" spc="-5" dirty="0">
                <a:solidFill>
                  <a:srgbClr val="00142E"/>
                </a:solidFill>
                <a:latin typeface="Calibri"/>
                <a:cs typeface="Calibri"/>
              </a:rPr>
              <a:t>European</a:t>
            </a:r>
            <a:r>
              <a:rPr sz="3600" b="0" spc="980" dirty="0">
                <a:solidFill>
                  <a:srgbClr val="00142E"/>
                </a:solidFill>
                <a:latin typeface="Calibri"/>
                <a:cs typeface="Calibri"/>
              </a:rPr>
              <a:t> </a:t>
            </a:r>
            <a:r>
              <a:rPr sz="3600" b="0" spc="-5" dirty="0">
                <a:solidFill>
                  <a:srgbClr val="00142E"/>
                </a:solidFill>
                <a:latin typeface="Calibri"/>
                <a:cs typeface="Calibri"/>
              </a:rPr>
              <a:t>regulations </a:t>
            </a:r>
            <a:r>
              <a:rPr sz="3600" b="0" dirty="0">
                <a:solidFill>
                  <a:srgbClr val="00142E"/>
                </a:solidFill>
                <a:latin typeface="Calibri"/>
                <a:cs typeface="Calibri"/>
              </a:rPr>
              <a:t> </a:t>
            </a:r>
            <a:r>
              <a:rPr sz="3600" b="0" spc="-5" dirty="0">
                <a:solidFill>
                  <a:srgbClr val="00142E"/>
                </a:solidFill>
                <a:latin typeface="Calibri"/>
                <a:cs typeface="Calibri"/>
              </a:rPr>
              <a:t>on procedural rights of suspects </a:t>
            </a:r>
            <a:r>
              <a:rPr sz="3600" b="0" dirty="0">
                <a:solidFill>
                  <a:srgbClr val="00142E"/>
                </a:solidFill>
                <a:latin typeface="Calibri"/>
                <a:cs typeface="Calibri"/>
              </a:rPr>
              <a:t>at </a:t>
            </a:r>
            <a:r>
              <a:rPr sz="3600" b="0" spc="5" dirty="0">
                <a:solidFill>
                  <a:srgbClr val="00142E"/>
                </a:solidFill>
                <a:latin typeface="Calibri"/>
                <a:cs typeface="Calibri"/>
              </a:rPr>
              <a:t> </a:t>
            </a:r>
            <a:r>
              <a:rPr sz="3600" b="0" dirty="0">
                <a:solidFill>
                  <a:srgbClr val="00142E"/>
                </a:solidFill>
                <a:latin typeface="Calibri"/>
                <a:cs typeface="Calibri"/>
              </a:rPr>
              <a:t>the</a:t>
            </a:r>
            <a:r>
              <a:rPr sz="3600" b="0" spc="-10" dirty="0">
                <a:solidFill>
                  <a:srgbClr val="00142E"/>
                </a:solidFill>
                <a:latin typeface="Calibri"/>
                <a:cs typeface="Calibri"/>
              </a:rPr>
              <a:t> </a:t>
            </a:r>
            <a:r>
              <a:rPr sz="3600" b="0" spc="-5" dirty="0">
                <a:solidFill>
                  <a:srgbClr val="00142E"/>
                </a:solidFill>
                <a:latin typeface="Calibri"/>
                <a:cs typeface="Calibri"/>
              </a:rPr>
              <a:t>investigative</a:t>
            </a:r>
            <a:r>
              <a:rPr sz="3600" b="0" spc="-10" dirty="0">
                <a:solidFill>
                  <a:srgbClr val="00142E"/>
                </a:solidFill>
                <a:latin typeface="Calibri"/>
                <a:cs typeface="Calibri"/>
              </a:rPr>
              <a:t> </a:t>
            </a:r>
            <a:r>
              <a:rPr sz="3600" b="0" spc="-5" dirty="0">
                <a:solidFill>
                  <a:srgbClr val="00142E"/>
                </a:solidFill>
                <a:latin typeface="Calibri"/>
                <a:cs typeface="Calibri"/>
              </a:rPr>
              <a:t>stage</a:t>
            </a:r>
            <a:endParaRPr sz="3600" dirty="0">
              <a:latin typeface="Calibri"/>
              <a:cs typeface="Calibri"/>
            </a:endParaRPr>
          </a:p>
        </p:txBody>
      </p:sp>
      <p:pic>
        <p:nvPicPr>
          <p:cNvPr id="5" name="object 5"/>
          <p:cNvPicPr/>
          <p:nvPr/>
        </p:nvPicPr>
        <p:blipFill>
          <a:blip r:embed="rId2" cstate="print"/>
          <a:stretch>
            <a:fillRect/>
          </a:stretch>
        </p:blipFill>
        <p:spPr>
          <a:xfrm>
            <a:off x="755575" y="476672"/>
            <a:ext cx="4320479" cy="864094"/>
          </a:xfrm>
          <a:prstGeom prst="rect">
            <a:avLst/>
          </a:prstGeom>
        </p:spPr>
      </p:pic>
      <p:grpSp>
        <p:nvGrpSpPr>
          <p:cNvPr id="6" name="object 6"/>
          <p:cNvGrpSpPr/>
          <p:nvPr/>
        </p:nvGrpSpPr>
        <p:grpSpPr>
          <a:xfrm>
            <a:off x="755575" y="2378541"/>
            <a:ext cx="8266430" cy="3261995"/>
            <a:chOff x="395536" y="3596032"/>
            <a:chExt cx="8266430" cy="3261995"/>
          </a:xfrm>
        </p:grpSpPr>
        <p:pic>
          <p:nvPicPr>
            <p:cNvPr id="7" name="object 7"/>
            <p:cNvPicPr/>
            <p:nvPr/>
          </p:nvPicPr>
          <p:blipFill>
            <a:blip r:embed="rId3" cstate="print"/>
            <a:stretch>
              <a:fillRect/>
            </a:stretch>
          </p:blipFill>
          <p:spPr>
            <a:xfrm>
              <a:off x="5128919" y="3596032"/>
              <a:ext cx="3532882" cy="3261965"/>
            </a:xfrm>
            <a:prstGeom prst="rect">
              <a:avLst/>
            </a:prstGeom>
          </p:spPr>
        </p:pic>
        <p:pic>
          <p:nvPicPr>
            <p:cNvPr id="8" name="object 8"/>
            <p:cNvPicPr/>
            <p:nvPr/>
          </p:nvPicPr>
          <p:blipFill>
            <a:blip r:embed="rId4" cstate="print"/>
            <a:stretch>
              <a:fillRect/>
            </a:stretch>
          </p:blipFill>
          <p:spPr>
            <a:xfrm>
              <a:off x="395536" y="4509120"/>
              <a:ext cx="4735295" cy="1360622"/>
            </a:xfrm>
            <a:prstGeom prst="rect">
              <a:avLst/>
            </a:prstGeom>
          </p:spPr>
        </p:pic>
        <p:pic>
          <p:nvPicPr>
            <p:cNvPr id="9" name="object 9"/>
            <p:cNvPicPr/>
            <p:nvPr/>
          </p:nvPicPr>
          <p:blipFill>
            <a:blip r:embed="rId5" cstate="print"/>
            <a:stretch>
              <a:fillRect/>
            </a:stretch>
          </p:blipFill>
          <p:spPr>
            <a:xfrm>
              <a:off x="3260723" y="6034578"/>
              <a:ext cx="1232514" cy="621584"/>
            </a:xfrm>
            <a:prstGeom prst="rect">
              <a:avLst/>
            </a:prstGeom>
          </p:spPr>
        </p:pic>
      </p:grpSp>
      <p:sp>
        <p:nvSpPr>
          <p:cNvPr id="10" name="object 10"/>
          <p:cNvSpPr txBox="1"/>
          <p:nvPr/>
        </p:nvSpPr>
        <p:spPr>
          <a:xfrm>
            <a:off x="715029" y="4764470"/>
            <a:ext cx="2715840" cy="657860"/>
          </a:xfrm>
          <a:prstGeom prst="rect">
            <a:avLst/>
          </a:prstGeom>
        </p:spPr>
        <p:txBody>
          <a:bodyPr vert="horz" wrap="square" lIns="0" tIns="27940" rIns="0" bIns="0" rtlCol="0">
            <a:spAutoFit/>
          </a:bodyPr>
          <a:lstStyle/>
          <a:p>
            <a:pPr marL="12700" marR="5080" indent="706120" algn="r">
              <a:lnSpc>
                <a:spcPts val="1600"/>
              </a:lnSpc>
              <a:spcBef>
                <a:spcPts val="220"/>
              </a:spcBef>
              <a:tabLst>
                <a:tab pos="1144905" algn="l"/>
              </a:tabLst>
            </a:pPr>
            <a:r>
              <a:rPr sz="1400" spc="-5" dirty="0">
                <a:solidFill>
                  <a:srgbClr val="001C3D"/>
                </a:solidFill>
                <a:latin typeface="Calibri"/>
                <a:cs typeface="Calibri"/>
              </a:rPr>
              <a:t>Co-funded</a:t>
            </a:r>
            <a:r>
              <a:rPr sz="1400" spc="-10" dirty="0">
                <a:solidFill>
                  <a:srgbClr val="001C3D"/>
                </a:solidFill>
                <a:latin typeface="Calibri"/>
                <a:cs typeface="Calibri"/>
              </a:rPr>
              <a:t> </a:t>
            </a:r>
            <a:r>
              <a:rPr sz="1400" dirty="0">
                <a:solidFill>
                  <a:srgbClr val="001C3D"/>
                </a:solidFill>
                <a:latin typeface="Calibri"/>
                <a:cs typeface="Calibri"/>
              </a:rPr>
              <a:t>by</a:t>
            </a:r>
            <a:r>
              <a:rPr sz="1400" spc="-10" dirty="0">
                <a:solidFill>
                  <a:srgbClr val="001C3D"/>
                </a:solidFill>
                <a:latin typeface="Calibri"/>
                <a:cs typeface="Calibri"/>
              </a:rPr>
              <a:t> </a:t>
            </a:r>
            <a:r>
              <a:rPr sz="1400" dirty="0">
                <a:solidFill>
                  <a:srgbClr val="001C3D"/>
                </a:solidFill>
                <a:latin typeface="Calibri"/>
                <a:cs typeface="Calibri"/>
              </a:rPr>
              <a:t>the</a:t>
            </a:r>
            <a:r>
              <a:rPr sz="1400" spc="-10" dirty="0">
                <a:solidFill>
                  <a:srgbClr val="001C3D"/>
                </a:solidFill>
                <a:latin typeface="Calibri"/>
                <a:cs typeface="Calibri"/>
              </a:rPr>
              <a:t> </a:t>
            </a:r>
            <a:r>
              <a:rPr sz="1400" spc="-5" dirty="0">
                <a:solidFill>
                  <a:srgbClr val="001C3D"/>
                </a:solidFill>
                <a:latin typeface="Calibri"/>
                <a:cs typeface="Calibri"/>
              </a:rPr>
              <a:t>Justice </a:t>
            </a:r>
            <a:r>
              <a:rPr sz="1400" spc="-305" dirty="0">
                <a:solidFill>
                  <a:srgbClr val="001C3D"/>
                </a:solidFill>
                <a:latin typeface="Calibri"/>
                <a:cs typeface="Calibri"/>
              </a:rPr>
              <a:t> </a:t>
            </a:r>
            <a:r>
              <a:rPr sz="1400" spc="-5" dirty="0">
                <a:solidFill>
                  <a:srgbClr val="001C3D"/>
                </a:solidFill>
                <a:latin typeface="Calibri"/>
                <a:cs typeface="Calibri"/>
              </a:rPr>
              <a:t>Programme	(2014-2020)</a:t>
            </a:r>
            <a:r>
              <a:rPr sz="1400" spc="-40" dirty="0">
                <a:solidFill>
                  <a:srgbClr val="001C3D"/>
                </a:solidFill>
                <a:latin typeface="Calibri"/>
                <a:cs typeface="Calibri"/>
              </a:rPr>
              <a:t> </a:t>
            </a:r>
            <a:r>
              <a:rPr sz="1400" spc="-5" dirty="0">
                <a:solidFill>
                  <a:srgbClr val="001C3D"/>
                </a:solidFill>
                <a:latin typeface="Calibri"/>
                <a:cs typeface="Calibri"/>
              </a:rPr>
              <a:t>of</a:t>
            </a:r>
            <a:r>
              <a:rPr sz="1400" spc="-40" dirty="0">
                <a:solidFill>
                  <a:srgbClr val="001C3D"/>
                </a:solidFill>
                <a:latin typeface="Calibri"/>
                <a:cs typeface="Calibri"/>
              </a:rPr>
              <a:t> </a:t>
            </a:r>
            <a:r>
              <a:rPr sz="1400" dirty="0">
                <a:solidFill>
                  <a:srgbClr val="001C3D"/>
                </a:solidFill>
                <a:latin typeface="Calibri"/>
                <a:cs typeface="Calibri"/>
              </a:rPr>
              <a:t>the</a:t>
            </a:r>
            <a:endParaRPr sz="1400" dirty="0">
              <a:latin typeface="Calibri"/>
              <a:cs typeface="Calibri"/>
            </a:endParaRPr>
          </a:p>
          <a:p>
            <a:pPr marR="5080" algn="r">
              <a:lnSpc>
                <a:spcPts val="1660"/>
              </a:lnSpc>
            </a:pPr>
            <a:r>
              <a:rPr sz="1400" spc="-5" dirty="0">
                <a:solidFill>
                  <a:srgbClr val="001C3D"/>
                </a:solidFill>
                <a:latin typeface="Calibri"/>
                <a:cs typeface="Calibri"/>
              </a:rPr>
              <a:t>European</a:t>
            </a:r>
            <a:r>
              <a:rPr sz="1400" spc="-45" dirty="0">
                <a:solidFill>
                  <a:srgbClr val="001C3D"/>
                </a:solidFill>
                <a:latin typeface="Calibri"/>
                <a:cs typeface="Calibri"/>
              </a:rPr>
              <a:t> </a:t>
            </a:r>
            <a:r>
              <a:rPr sz="1400" spc="-5" dirty="0">
                <a:solidFill>
                  <a:srgbClr val="001C3D"/>
                </a:solidFill>
                <a:latin typeface="Calibri"/>
                <a:cs typeface="Calibri"/>
              </a:rPr>
              <a:t>Union</a:t>
            </a:r>
            <a:endParaRPr sz="1400" dirty="0">
              <a:latin typeface="Calibri"/>
              <a:cs typeface="Calibri"/>
            </a:endParaRPr>
          </a:p>
        </p:txBody>
      </p:sp>
      <p:sp>
        <p:nvSpPr>
          <p:cNvPr id="11" name="CuadroTexto 10">
            <a:extLst>
              <a:ext uri="{FF2B5EF4-FFF2-40B4-BE49-F238E27FC236}">
                <a16:creationId xmlns:a16="http://schemas.microsoft.com/office/drawing/2014/main" id="{BFAB5756-DB0C-4943-98A8-405A2F0D2EB9}"/>
              </a:ext>
            </a:extLst>
          </p:cNvPr>
          <p:cNvSpPr txBox="1"/>
          <p:nvPr/>
        </p:nvSpPr>
        <p:spPr>
          <a:xfrm>
            <a:off x="402267" y="5723566"/>
            <a:ext cx="7786047" cy="954107"/>
          </a:xfrm>
          <a:prstGeom prst="rect">
            <a:avLst/>
          </a:prstGeom>
          <a:noFill/>
        </p:spPr>
        <p:txBody>
          <a:bodyPr wrap="square" rtlCol="0">
            <a:spAutoFit/>
          </a:bodyPr>
          <a:lstStyle/>
          <a:p>
            <a:r>
              <a:rPr lang="en-GB" sz="1400" dirty="0">
                <a:effectLst/>
                <a:latin typeface="Cambria" panose="02040503050406030204" pitchFamily="18" charset="0"/>
                <a:ea typeface="MS Mincho" panose="02020609040205080304" pitchFamily="49" charset="-128"/>
                <a:cs typeface="Times New Roman" panose="02020603050405020304" pitchFamily="18" charset="0"/>
              </a:rPr>
              <a:t>“This publication was funded by the European Union’s Justice Programme (2014-2020). The content of this training material represents only the views of the </a:t>
            </a:r>
            <a:r>
              <a:rPr lang="en-GB" sz="1400" dirty="0" err="1">
                <a:effectLst/>
                <a:latin typeface="Cambria" panose="02040503050406030204" pitchFamily="18" charset="0"/>
                <a:ea typeface="MS Mincho" panose="02020609040205080304" pitchFamily="49" charset="-128"/>
                <a:cs typeface="Times New Roman" panose="02020603050405020304" pitchFamily="18" charset="0"/>
              </a:rPr>
              <a:t>Netpralat’s</a:t>
            </a:r>
            <a:r>
              <a:rPr lang="en-GB" sz="1400" dirty="0">
                <a:effectLst/>
                <a:latin typeface="Cambria" panose="02040503050406030204" pitchFamily="18" charset="0"/>
                <a:ea typeface="MS Mincho" panose="02020609040205080304" pitchFamily="49" charset="-128"/>
                <a:cs typeface="Times New Roman" panose="02020603050405020304" pitchFamily="18" charset="0"/>
              </a:rPr>
              <a:t> Project Partners and is their sole responsibility. The European Commission does not accept any responsibility for use that may be made of the information it contains."</a:t>
            </a:r>
            <a:endParaRPr lang="es-ES" sz="1400"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5076055" y="0"/>
              <a:ext cx="4067943" cy="6857998"/>
            </a:xfrm>
            <a:prstGeom prst="rect">
              <a:avLst/>
            </a:prstGeom>
          </p:spPr>
        </p:pic>
        <p:pic>
          <p:nvPicPr>
            <p:cNvPr id="4" name="object 4"/>
            <p:cNvPicPr/>
            <p:nvPr/>
          </p:nvPicPr>
          <p:blipFill>
            <a:blip r:embed="rId3" cstate="print"/>
            <a:stretch>
              <a:fillRect/>
            </a:stretch>
          </p:blipFill>
          <p:spPr>
            <a:xfrm>
              <a:off x="5029200" y="0"/>
              <a:ext cx="4114798" cy="6857999"/>
            </a:xfrm>
            <a:prstGeom prst="rect">
              <a:avLst/>
            </a:prstGeom>
          </p:spPr>
        </p:pic>
        <p:sp>
          <p:nvSpPr>
            <p:cNvPr id="5" name="object 5"/>
            <p:cNvSpPr/>
            <p:nvPr/>
          </p:nvSpPr>
          <p:spPr>
            <a:xfrm>
              <a:off x="5076055" y="0"/>
              <a:ext cx="4068445" cy="6858000"/>
            </a:xfrm>
            <a:custGeom>
              <a:avLst/>
              <a:gdLst/>
              <a:ahLst/>
              <a:cxnLst/>
              <a:rect l="l" t="t" r="r" b="b"/>
              <a:pathLst>
                <a:path w="4068445" h="6858000">
                  <a:moveTo>
                    <a:pt x="0" y="6857999"/>
                  </a:moveTo>
                  <a:lnTo>
                    <a:pt x="4067943" y="6857999"/>
                  </a:lnTo>
                  <a:lnTo>
                    <a:pt x="4067943" y="0"/>
                  </a:lnTo>
                  <a:lnTo>
                    <a:pt x="0" y="0"/>
                  </a:lnTo>
                  <a:lnTo>
                    <a:pt x="0" y="6857999"/>
                  </a:lnTo>
                  <a:close/>
                </a:path>
              </a:pathLst>
            </a:custGeom>
            <a:solidFill>
              <a:srgbClr val="00274E">
                <a:alpha val="39999"/>
              </a:srgbClr>
            </a:solidFill>
          </p:spPr>
          <p:txBody>
            <a:bodyPr wrap="square" lIns="0" tIns="0" rIns="0" bIns="0" rtlCol="0"/>
            <a:lstStyle/>
            <a:p>
              <a:endParaRPr/>
            </a:p>
          </p:txBody>
        </p:sp>
        <p:pic>
          <p:nvPicPr>
            <p:cNvPr id="6" name="object 6"/>
            <p:cNvPicPr/>
            <p:nvPr/>
          </p:nvPicPr>
          <p:blipFill>
            <a:blip r:embed="rId4" cstate="print"/>
            <a:stretch>
              <a:fillRect/>
            </a:stretch>
          </p:blipFill>
          <p:spPr>
            <a:xfrm>
              <a:off x="0" y="260648"/>
              <a:ext cx="6516215" cy="720079"/>
            </a:xfrm>
            <a:prstGeom prst="rect">
              <a:avLst/>
            </a:prstGeom>
          </p:spPr>
        </p:pic>
      </p:grpSp>
      <p:sp>
        <p:nvSpPr>
          <p:cNvPr id="7" name="object 7"/>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5" dirty="0"/>
              <a:t>The</a:t>
            </a:r>
            <a:r>
              <a:rPr spc="-15" dirty="0"/>
              <a:t> </a:t>
            </a:r>
            <a:r>
              <a:rPr spc="-5" dirty="0"/>
              <a:t>right</a:t>
            </a:r>
            <a:r>
              <a:rPr dirty="0"/>
              <a:t> to</a:t>
            </a:r>
            <a:r>
              <a:rPr spc="-10" dirty="0"/>
              <a:t> </a:t>
            </a:r>
            <a:r>
              <a:rPr spc="-5" dirty="0"/>
              <a:t>be </a:t>
            </a:r>
            <a:r>
              <a:rPr dirty="0"/>
              <a:t>informed</a:t>
            </a:r>
            <a:r>
              <a:rPr spc="-20" dirty="0"/>
              <a:t> </a:t>
            </a:r>
            <a:r>
              <a:rPr dirty="0"/>
              <a:t>about</a:t>
            </a:r>
            <a:r>
              <a:rPr spc="-15" dirty="0"/>
              <a:t> </a:t>
            </a:r>
            <a:r>
              <a:rPr spc="-5" dirty="0"/>
              <a:t>procedural</a:t>
            </a:r>
          </a:p>
        </p:txBody>
      </p:sp>
      <p:grpSp>
        <p:nvGrpSpPr>
          <p:cNvPr id="8" name="object 8"/>
          <p:cNvGrpSpPr/>
          <p:nvPr/>
        </p:nvGrpSpPr>
        <p:grpSpPr>
          <a:xfrm>
            <a:off x="5351387" y="391963"/>
            <a:ext cx="3805554" cy="4130040"/>
            <a:chOff x="5351387" y="391963"/>
            <a:chExt cx="3805554" cy="4130040"/>
          </a:xfrm>
        </p:grpSpPr>
        <p:sp>
          <p:nvSpPr>
            <p:cNvPr id="9" name="object 9"/>
            <p:cNvSpPr/>
            <p:nvPr/>
          </p:nvSpPr>
          <p:spPr>
            <a:xfrm>
              <a:off x="8244408" y="404663"/>
              <a:ext cx="755650" cy="504190"/>
            </a:xfrm>
            <a:custGeom>
              <a:avLst/>
              <a:gdLst/>
              <a:ahLst/>
              <a:cxnLst/>
              <a:rect l="l" t="t" r="r" b="b"/>
              <a:pathLst>
                <a:path w="755650" h="504190">
                  <a:moveTo>
                    <a:pt x="755575" y="0"/>
                  </a:moveTo>
                  <a:lnTo>
                    <a:pt x="0" y="0"/>
                  </a:lnTo>
                  <a:lnTo>
                    <a:pt x="0" y="504056"/>
                  </a:lnTo>
                  <a:lnTo>
                    <a:pt x="755575" y="504056"/>
                  </a:lnTo>
                  <a:lnTo>
                    <a:pt x="755575" y="441049"/>
                  </a:lnTo>
                  <a:lnTo>
                    <a:pt x="236021" y="441049"/>
                  </a:lnTo>
                  <a:lnTo>
                    <a:pt x="236021" y="252027"/>
                  </a:lnTo>
                  <a:lnTo>
                    <a:pt x="188766" y="252027"/>
                  </a:lnTo>
                  <a:lnTo>
                    <a:pt x="377786" y="63007"/>
                  </a:lnTo>
                  <a:lnTo>
                    <a:pt x="755575" y="63007"/>
                  </a:lnTo>
                  <a:lnTo>
                    <a:pt x="755575" y="0"/>
                  </a:lnTo>
                  <a:close/>
                </a:path>
                <a:path w="755650" h="504190">
                  <a:moveTo>
                    <a:pt x="755575" y="86635"/>
                  </a:moveTo>
                  <a:lnTo>
                    <a:pt x="495926" y="86635"/>
                  </a:lnTo>
                  <a:lnTo>
                    <a:pt x="495926" y="181145"/>
                  </a:lnTo>
                  <a:lnTo>
                    <a:pt x="566808" y="252027"/>
                  </a:lnTo>
                  <a:lnTo>
                    <a:pt x="519553" y="252027"/>
                  </a:lnTo>
                  <a:lnTo>
                    <a:pt x="519553" y="441049"/>
                  </a:lnTo>
                  <a:lnTo>
                    <a:pt x="755575" y="441049"/>
                  </a:lnTo>
                  <a:lnTo>
                    <a:pt x="755575" y="86635"/>
                  </a:lnTo>
                  <a:close/>
                </a:path>
                <a:path w="755650" h="504190">
                  <a:moveTo>
                    <a:pt x="755575" y="63007"/>
                  </a:moveTo>
                  <a:lnTo>
                    <a:pt x="377786" y="63007"/>
                  </a:lnTo>
                  <a:lnTo>
                    <a:pt x="448670" y="133889"/>
                  </a:lnTo>
                  <a:lnTo>
                    <a:pt x="448670" y="86635"/>
                  </a:lnTo>
                  <a:lnTo>
                    <a:pt x="755575" y="86635"/>
                  </a:lnTo>
                  <a:lnTo>
                    <a:pt x="755575" y="63007"/>
                  </a:lnTo>
                  <a:close/>
                </a:path>
              </a:pathLst>
            </a:custGeom>
            <a:solidFill>
              <a:srgbClr val="EAF8FC"/>
            </a:solidFill>
          </p:spPr>
          <p:txBody>
            <a:bodyPr wrap="square" lIns="0" tIns="0" rIns="0" bIns="0" rtlCol="0"/>
            <a:lstStyle/>
            <a:p>
              <a:endParaRPr/>
            </a:p>
          </p:txBody>
        </p:sp>
        <p:sp>
          <p:nvSpPr>
            <p:cNvPr id="10" name="object 10"/>
            <p:cNvSpPr/>
            <p:nvPr/>
          </p:nvSpPr>
          <p:spPr>
            <a:xfrm>
              <a:off x="8480430" y="491299"/>
              <a:ext cx="283845" cy="354965"/>
            </a:xfrm>
            <a:custGeom>
              <a:avLst/>
              <a:gdLst/>
              <a:ahLst/>
              <a:cxnLst/>
              <a:rect l="l" t="t" r="r" b="b"/>
              <a:pathLst>
                <a:path w="283845" h="354965">
                  <a:moveTo>
                    <a:pt x="259904" y="0"/>
                  </a:moveTo>
                  <a:lnTo>
                    <a:pt x="212648" y="0"/>
                  </a:lnTo>
                  <a:lnTo>
                    <a:pt x="212648" y="47254"/>
                  </a:lnTo>
                  <a:lnTo>
                    <a:pt x="259904" y="94509"/>
                  </a:lnTo>
                  <a:lnTo>
                    <a:pt x="259904" y="0"/>
                  </a:lnTo>
                  <a:close/>
                </a:path>
                <a:path w="283845" h="354965">
                  <a:moveTo>
                    <a:pt x="283531" y="165392"/>
                  </a:moveTo>
                  <a:lnTo>
                    <a:pt x="0" y="165392"/>
                  </a:lnTo>
                  <a:lnTo>
                    <a:pt x="0" y="354413"/>
                  </a:lnTo>
                  <a:lnTo>
                    <a:pt x="118137" y="354413"/>
                  </a:lnTo>
                  <a:lnTo>
                    <a:pt x="118137" y="259902"/>
                  </a:lnTo>
                  <a:lnTo>
                    <a:pt x="283531" y="259902"/>
                  </a:lnTo>
                  <a:lnTo>
                    <a:pt x="283531" y="165392"/>
                  </a:lnTo>
                  <a:close/>
                </a:path>
                <a:path w="283845" h="354965">
                  <a:moveTo>
                    <a:pt x="283531" y="259902"/>
                  </a:moveTo>
                  <a:lnTo>
                    <a:pt x="165393" y="259902"/>
                  </a:lnTo>
                  <a:lnTo>
                    <a:pt x="165393" y="354413"/>
                  </a:lnTo>
                  <a:lnTo>
                    <a:pt x="283531" y="354413"/>
                  </a:lnTo>
                  <a:lnTo>
                    <a:pt x="283531" y="259902"/>
                  </a:lnTo>
                  <a:close/>
                </a:path>
              </a:pathLst>
            </a:custGeom>
            <a:solidFill>
              <a:srgbClr val="C4D0D4"/>
            </a:solidFill>
          </p:spPr>
          <p:txBody>
            <a:bodyPr wrap="square" lIns="0" tIns="0" rIns="0" bIns="0" rtlCol="0"/>
            <a:lstStyle/>
            <a:p>
              <a:endParaRPr/>
            </a:p>
          </p:txBody>
        </p:sp>
        <p:sp>
          <p:nvSpPr>
            <p:cNvPr id="11" name="object 11"/>
            <p:cNvSpPr/>
            <p:nvPr/>
          </p:nvSpPr>
          <p:spPr>
            <a:xfrm>
              <a:off x="8433174" y="467671"/>
              <a:ext cx="378460" cy="378460"/>
            </a:xfrm>
            <a:custGeom>
              <a:avLst/>
              <a:gdLst/>
              <a:ahLst/>
              <a:cxnLst/>
              <a:rect l="l" t="t" r="r" b="b"/>
              <a:pathLst>
                <a:path w="378459" h="378459">
                  <a:moveTo>
                    <a:pt x="189020" y="0"/>
                  </a:moveTo>
                  <a:lnTo>
                    <a:pt x="0" y="189020"/>
                  </a:lnTo>
                  <a:lnTo>
                    <a:pt x="378042" y="189020"/>
                  </a:lnTo>
                  <a:lnTo>
                    <a:pt x="189020" y="0"/>
                  </a:lnTo>
                  <a:close/>
                </a:path>
                <a:path w="378459" h="378459">
                  <a:moveTo>
                    <a:pt x="212648" y="283531"/>
                  </a:moveTo>
                  <a:lnTo>
                    <a:pt x="165393" y="283531"/>
                  </a:lnTo>
                  <a:lnTo>
                    <a:pt x="165393" y="378042"/>
                  </a:lnTo>
                  <a:lnTo>
                    <a:pt x="212648" y="378042"/>
                  </a:lnTo>
                  <a:lnTo>
                    <a:pt x="212648" y="283531"/>
                  </a:lnTo>
                  <a:close/>
                </a:path>
              </a:pathLst>
            </a:custGeom>
            <a:solidFill>
              <a:srgbClr val="9AA5A8"/>
            </a:solidFill>
          </p:spPr>
          <p:txBody>
            <a:bodyPr wrap="square" lIns="0" tIns="0" rIns="0" bIns="0" rtlCol="0"/>
            <a:lstStyle/>
            <a:p>
              <a:endParaRPr/>
            </a:p>
          </p:txBody>
        </p:sp>
        <p:sp>
          <p:nvSpPr>
            <p:cNvPr id="12" name="object 12"/>
            <p:cNvSpPr/>
            <p:nvPr/>
          </p:nvSpPr>
          <p:spPr>
            <a:xfrm>
              <a:off x="8244408" y="404663"/>
              <a:ext cx="755650" cy="504190"/>
            </a:xfrm>
            <a:custGeom>
              <a:avLst/>
              <a:gdLst/>
              <a:ahLst/>
              <a:cxnLst/>
              <a:rect l="l" t="t" r="r" b="b"/>
              <a:pathLst>
                <a:path w="755650" h="504190">
                  <a:moveTo>
                    <a:pt x="377787" y="63007"/>
                  </a:moveTo>
                  <a:lnTo>
                    <a:pt x="448671" y="133889"/>
                  </a:lnTo>
                  <a:lnTo>
                    <a:pt x="448671" y="86635"/>
                  </a:lnTo>
                  <a:lnTo>
                    <a:pt x="495926" y="86635"/>
                  </a:lnTo>
                  <a:lnTo>
                    <a:pt x="495926" y="181145"/>
                  </a:lnTo>
                  <a:lnTo>
                    <a:pt x="566808" y="252028"/>
                  </a:lnTo>
                  <a:lnTo>
                    <a:pt x="519554" y="252028"/>
                  </a:lnTo>
                  <a:lnTo>
                    <a:pt x="519554" y="441049"/>
                  </a:lnTo>
                  <a:lnTo>
                    <a:pt x="236022" y="441049"/>
                  </a:lnTo>
                  <a:lnTo>
                    <a:pt x="236022" y="252028"/>
                  </a:lnTo>
                  <a:lnTo>
                    <a:pt x="188766" y="252028"/>
                  </a:lnTo>
                  <a:lnTo>
                    <a:pt x="377787" y="63007"/>
                  </a:lnTo>
                  <a:close/>
                </a:path>
                <a:path w="755650" h="504190">
                  <a:moveTo>
                    <a:pt x="448671" y="133889"/>
                  </a:moveTo>
                  <a:lnTo>
                    <a:pt x="495926" y="181145"/>
                  </a:lnTo>
                </a:path>
                <a:path w="755650" h="504190">
                  <a:moveTo>
                    <a:pt x="519554" y="252028"/>
                  </a:moveTo>
                  <a:lnTo>
                    <a:pt x="236022" y="252028"/>
                  </a:lnTo>
                </a:path>
                <a:path w="755650" h="504190">
                  <a:moveTo>
                    <a:pt x="354159" y="441049"/>
                  </a:moveTo>
                  <a:lnTo>
                    <a:pt x="354159" y="346538"/>
                  </a:lnTo>
                  <a:lnTo>
                    <a:pt x="401415" y="346538"/>
                  </a:lnTo>
                  <a:lnTo>
                    <a:pt x="401415" y="441049"/>
                  </a:lnTo>
                </a:path>
                <a:path w="755650" h="504190">
                  <a:moveTo>
                    <a:pt x="0" y="0"/>
                  </a:moveTo>
                  <a:lnTo>
                    <a:pt x="755575" y="0"/>
                  </a:lnTo>
                  <a:lnTo>
                    <a:pt x="755575" y="504056"/>
                  </a:lnTo>
                  <a:lnTo>
                    <a:pt x="0" y="504056"/>
                  </a:lnTo>
                  <a:lnTo>
                    <a:pt x="0" y="0"/>
                  </a:lnTo>
                  <a:close/>
                </a:path>
              </a:pathLst>
            </a:custGeom>
            <a:ln w="25399">
              <a:solidFill>
                <a:srgbClr val="00B2E2"/>
              </a:solidFill>
            </a:ln>
          </p:spPr>
          <p:txBody>
            <a:bodyPr wrap="square" lIns="0" tIns="0" rIns="0" bIns="0" rtlCol="0"/>
            <a:lstStyle/>
            <a:p>
              <a:endParaRPr/>
            </a:p>
          </p:txBody>
        </p:sp>
        <p:sp>
          <p:nvSpPr>
            <p:cNvPr id="13" name="object 13"/>
            <p:cNvSpPr/>
            <p:nvPr/>
          </p:nvSpPr>
          <p:spPr>
            <a:xfrm>
              <a:off x="5364087" y="3788534"/>
              <a:ext cx="3780154" cy="25400"/>
            </a:xfrm>
            <a:custGeom>
              <a:avLst/>
              <a:gdLst/>
              <a:ahLst/>
              <a:cxnLst/>
              <a:rect l="l" t="t" r="r" b="b"/>
              <a:pathLst>
                <a:path w="3780154" h="25400">
                  <a:moveTo>
                    <a:pt x="0" y="0"/>
                  </a:moveTo>
                  <a:lnTo>
                    <a:pt x="3779911" y="0"/>
                  </a:lnTo>
                  <a:lnTo>
                    <a:pt x="3779911" y="25399"/>
                  </a:lnTo>
                  <a:lnTo>
                    <a:pt x="0" y="25399"/>
                  </a:lnTo>
                  <a:lnTo>
                    <a:pt x="0" y="0"/>
                  </a:lnTo>
                  <a:close/>
                </a:path>
              </a:pathLst>
            </a:custGeom>
            <a:solidFill>
              <a:srgbClr val="F7B699"/>
            </a:solidFill>
          </p:spPr>
          <p:txBody>
            <a:bodyPr wrap="square" lIns="0" tIns="0" rIns="0" bIns="0" rtlCol="0"/>
            <a:lstStyle/>
            <a:p>
              <a:endParaRPr/>
            </a:p>
          </p:txBody>
        </p:sp>
        <p:sp>
          <p:nvSpPr>
            <p:cNvPr id="14" name="object 14"/>
            <p:cNvSpPr/>
            <p:nvPr/>
          </p:nvSpPr>
          <p:spPr>
            <a:xfrm>
              <a:off x="5364087" y="3801234"/>
              <a:ext cx="3780154" cy="708025"/>
            </a:xfrm>
            <a:custGeom>
              <a:avLst/>
              <a:gdLst/>
              <a:ahLst/>
              <a:cxnLst/>
              <a:rect l="l" t="t" r="r" b="b"/>
              <a:pathLst>
                <a:path w="3780154" h="708025">
                  <a:moveTo>
                    <a:pt x="3779911" y="707885"/>
                  </a:moveTo>
                  <a:lnTo>
                    <a:pt x="0" y="707885"/>
                  </a:lnTo>
                  <a:lnTo>
                    <a:pt x="0" y="0"/>
                  </a:lnTo>
                </a:path>
              </a:pathLst>
            </a:custGeom>
            <a:ln w="25399">
              <a:solidFill>
                <a:srgbClr val="F7B699"/>
              </a:solidFill>
            </a:ln>
          </p:spPr>
          <p:txBody>
            <a:bodyPr wrap="square" lIns="0" tIns="0" rIns="0" bIns="0" rtlCol="0"/>
            <a:lstStyle/>
            <a:p>
              <a:endParaRPr/>
            </a:p>
          </p:txBody>
        </p:sp>
      </p:grpSp>
      <p:sp>
        <p:nvSpPr>
          <p:cNvPr id="15" name="object 15"/>
          <p:cNvSpPr txBox="1"/>
          <p:nvPr/>
        </p:nvSpPr>
        <p:spPr>
          <a:xfrm>
            <a:off x="5376787" y="3813934"/>
            <a:ext cx="3767454" cy="682625"/>
          </a:xfrm>
          <a:prstGeom prst="rect">
            <a:avLst/>
          </a:prstGeom>
          <a:solidFill>
            <a:srgbClr val="FFFFFF"/>
          </a:solidFill>
        </p:spPr>
        <p:txBody>
          <a:bodyPr vert="horz" wrap="square" lIns="0" tIns="33020" rIns="0" bIns="0" rtlCol="0">
            <a:spAutoFit/>
          </a:bodyPr>
          <a:lstStyle/>
          <a:p>
            <a:pPr marL="78740" marR="41910">
              <a:lnSpc>
                <a:spcPct val="100000"/>
              </a:lnSpc>
              <a:spcBef>
                <a:spcPts val="260"/>
              </a:spcBef>
            </a:pPr>
            <a:r>
              <a:rPr sz="2000" dirty="0">
                <a:solidFill>
                  <a:srgbClr val="001C3D"/>
                </a:solidFill>
                <a:latin typeface="Calibri"/>
                <a:cs typeface="Calibri"/>
              </a:rPr>
              <a:t>The</a:t>
            </a:r>
            <a:r>
              <a:rPr sz="2000" spc="40" dirty="0">
                <a:solidFill>
                  <a:srgbClr val="001C3D"/>
                </a:solidFill>
                <a:latin typeface="Calibri"/>
                <a:cs typeface="Calibri"/>
              </a:rPr>
              <a:t> </a:t>
            </a:r>
            <a:r>
              <a:rPr sz="2000" spc="-5" dirty="0">
                <a:solidFill>
                  <a:srgbClr val="001C3D"/>
                </a:solidFill>
                <a:latin typeface="Calibri"/>
                <a:cs typeface="Calibri"/>
              </a:rPr>
              <a:t>right</a:t>
            </a:r>
            <a:r>
              <a:rPr sz="2000" spc="45" dirty="0">
                <a:solidFill>
                  <a:srgbClr val="001C3D"/>
                </a:solidFill>
                <a:latin typeface="Calibri"/>
                <a:cs typeface="Calibri"/>
              </a:rPr>
              <a:t> </a:t>
            </a:r>
            <a:r>
              <a:rPr sz="2000" dirty="0">
                <a:solidFill>
                  <a:srgbClr val="001C3D"/>
                </a:solidFill>
                <a:latin typeface="Calibri"/>
                <a:cs typeface="Calibri"/>
              </a:rPr>
              <a:t>to</a:t>
            </a:r>
            <a:r>
              <a:rPr sz="2000" spc="45" dirty="0">
                <a:solidFill>
                  <a:srgbClr val="001C3D"/>
                </a:solidFill>
                <a:latin typeface="Calibri"/>
                <a:cs typeface="Calibri"/>
              </a:rPr>
              <a:t> </a:t>
            </a:r>
            <a:r>
              <a:rPr sz="2000" dirty="0">
                <a:solidFill>
                  <a:srgbClr val="001C3D"/>
                </a:solidFill>
                <a:latin typeface="Calibri"/>
                <a:cs typeface="Calibri"/>
              </a:rPr>
              <a:t>be</a:t>
            </a:r>
            <a:r>
              <a:rPr sz="2000" spc="45" dirty="0">
                <a:solidFill>
                  <a:srgbClr val="001C3D"/>
                </a:solidFill>
                <a:latin typeface="Calibri"/>
                <a:cs typeface="Calibri"/>
              </a:rPr>
              <a:t> </a:t>
            </a:r>
            <a:r>
              <a:rPr sz="2000" spc="-5" dirty="0">
                <a:solidFill>
                  <a:srgbClr val="001C3D"/>
                </a:solidFill>
                <a:latin typeface="Calibri"/>
                <a:cs typeface="Calibri"/>
              </a:rPr>
              <a:t>informed</a:t>
            </a:r>
            <a:r>
              <a:rPr sz="2000" spc="45" dirty="0">
                <a:solidFill>
                  <a:srgbClr val="001C3D"/>
                </a:solidFill>
                <a:latin typeface="Calibri"/>
                <a:cs typeface="Calibri"/>
              </a:rPr>
              <a:t> </a:t>
            </a:r>
            <a:r>
              <a:rPr sz="2000" spc="-5" dirty="0">
                <a:solidFill>
                  <a:srgbClr val="001C3D"/>
                </a:solidFill>
                <a:latin typeface="Calibri"/>
                <a:cs typeface="Calibri"/>
              </a:rPr>
              <a:t>about</a:t>
            </a:r>
            <a:r>
              <a:rPr sz="2000" spc="45" dirty="0">
                <a:solidFill>
                  <a:srgbClr val="001C3D"/>
                </a:solidFill>
                <a:latin typeface="Calibri"/>
                <a:cs typeface="Calibri"/>
              </a:rPr>
              <a:t> </a:t>
            </a:r>
            <a:r>
              <a:rPr sz="2000" dirty="0">
                <a:solidFill>
                  <a:srgbClr val="001C3D"/>
                </a:solidFill>
                <a:latin typeface="Calibri"/>
                <a:cs typeface="Calibri"/>
              </a:rPr>
              <a:t>the </a:t>
            </a:r>
            <a:r>
              <a:rPr sz="2000" spc="-440" dirty="0">
                <a:solidFill>
                  <a:srgbClr val="001C3D"/>
                </a:solidFill>
                <a:latin typeface="Calibri"/>
                <a:cs typeface="Calibri"/>
              </a:rPr>
              <a:t> </a:t>
            </a:r>
            <a:r>
              <a:rPr sz="2000" spc="-5" dirty="0">
                <a:solidFill>
                  <a:srgbClr val="001C3D"/>
                </a:solidFill>
                <a:latin typeface="Calibri"/>
                <a:cs typeface="Calibri"/>
              </a:rPr>
              <a:t>accusation</a:t>
            </a:r>
            <a:endParaRPr sz="2000">
              <a:latin typeface="Calibri"/>
              <a:cs typeface="Calibri"/>
            </a:endParaRPr>
          </a:p>
        </p:txBody>
      </p:sp>
      <p:sp>
        <p:nvSpPr>
          <p:cNvPr id="16" name="object 16"/>
          <p:cNvSpPr txBox="1"/>
          <p:nvPr/>
        </p:nvSpPr>
        <p:spPr>
          <a:xfrm>
            <a:off x="1043608" y="5949279"/>
            <a:ext cx="3075305" cy="369570"/>
          </a:xfrm>
          <a:prstGeom prst="rect">
            <a:avLst/>
          </a:prstGeom>
          <a:solidFill>
            <a:srgbClr val="00B2E2">
              <a:alpha val="83918"/>
            </a:srgbClr>
          </a:solidFill>
        </p:spPr>
        <p:txBody>
          <a:bodyPr vert="horz" wrap="square" lIns="0" tIns="45720" rIns="0" bIns="0" rtlCol="0">
            <a:spAutoFit/>
          </a:bodyPr>
          <a:lstStyle/>
          <a:p>
            <a:pPr marL="829310">
              <a:lnSpc>
                <a:spcPct val="100000"/>
              </a:lnSpc>
              <a:spcBef>
                <a:spcPts val="360"/>
              </a:spcBef>
            </a:pPr>
            <a:r>
              <a:rPr sz="1800" spc="-5" dirty="0">
                <a:solidFill>
                  <a:srgbClr val="FFFFFF"/>
                </a:solidFill>
                <a:latin typeface="Calibri"/>
                <a:cs typeface="Calibri"/>
              </a:rPr>
              <a:t>Letter</a:t>
            </a:r>
            <a:r>
              <a:rPr sz="1800" spc="-25" dirty="0">
                <a:solidFill>
                  <a:srgbClr val="FFFFFF"/>
                </a:solidFill>
                <a:latin typeface="Calibri"/>
                <a:cs typeface="Calibri"/>
              </a:rPr>
              <a:t> </a:t>
            </a:r>
            <a:r>
              <a:rPr sz="1800" spc="-5" dirty="0">
                <a:solidFill>
                  <a:srgbClr val="FFFFFF"/>
                </a:solidFill>
                <a:latin typeface="Calibri"/>
                <a:cs typeface="Calibri"/>
              </a:rPr>
              <a:t>of</a:t>
            </a:r>
            <a:r>
              <a:rPr sz="1800" spc="-20" dirty="0">
                <a:solidFill>
                  <a:srgbClr val="FFFFFF"/>
                </a:solidFill>
                <a:latin typeface="Calibri"/>
                <a:cs typeface="Calibri"/>
              </a:rPr>
              <a:t> </a:t>
            </a:r>
            <a:r>
              <a:rPr sz="1800" dirty="0">
                <a:solidFill>
                  <a:srgbClr val="FFFFFF"/>
                </a:solidFill>
                <a:latin typeface="Calibri"/>
                <a:cs typeface="Calibri"/>
              </a:rPr>
              <a:t>Rights</a:t>
            </a:r>
            <a:endParaRPr sz="1800">
              <a:latin typeface="Calibri"/>
              <a:cs typeface="Calibri"/>
            </a:endParaRPr>
          </a:p>
        </p:txBody>
      </p:sp>
      <p:sp>
        <p:nvSpPr>
          <p:cNvPr id="17" name="object 17"/>
          <p:cNvSpPr txBox="1"/>
          <p:nvPr/>
        </p:nvSpPr>
        <p:spPr>
          <a:xfrm>
            <a:off x="1043608" y="5374956"/>
            <a:ext cx="3096895" cy="369570"/>
          </a:xfrm>
          <a:prstGeom prst="rect">
            <a:avLst/>
          </a:prstGeom>
          <a:solidFill>
            <a:srgbClr val="00B2E2">
              <a:alpha val="83918"/>
            </a:srgbClr>
          </a:solidFill>
        </p:spPr>
        <p:txBody>
          <a:bodyPr vert="horz" wrap="square" lIns="0" tIns="45720" rIns="0" bIns="0" rtlCol="0">
            <a:spAutoFit/>
          </a:bodyPr>
          <a:lstStyle/>
          <a:p>
            <a:pPr marL="389890">
              <a:lnSpc>
                <a:spcPct val="100000"/>
              </a:lnSpc>
              <a:spcBef>
                <a:spcPts val="360"/>
              </a:spcBef>
            </a:pPr>
            <a:r>
              <a:rPr sz="1800" dirty="0">
                <a:solidFill>
                  <a:srgbClr val="FFFFFF"/>
                </a:solidFill>
                <a:latin typeface="Calibri"/>
                <a:cs typeface="Calibri"/>
              </a:rPr>
              <a:t>The</a:t>
            </a:r>
            <a:r>
              <a:rPr sz="1800" spc="-10" dirty="0">
                <a:solidFill>
                  <a:srgbClr val="FFFFFF"/>
                </a:solidFill>
                <a:latin typeface="Calibri"/>
                <a:cs typeface="Calibri"/>
              </a:rPr>
              <a:t> </a:t>
            </a:r>
            <a:r>
              <a:rPr sz="1800" spc="-5" dirty="0">
                <a:solidFill>
                  <a:srgbClr val="FFFFFF"/>
                </a:solidFill>
                <a:latin typeface="Calibri"/>
                <a:cs typeface="Calibri"/>
              </a:rPr>
              <a:t>manner</a:t>
            </a:r>
            <a:r>
              <a:rPr sz="1800" spc="-10" dirty="0">
                <a:solidFill>
                  <a:srgbClr val="FFFFFF"/>
                </a:solidFill>
                <a:latin typeface="Calibri"/>
                <a:cs typeface="Calibri"/>
              </a:rPr>
              <a:t> </a:t>
            </a:r>
            <a:r>
              <a:rPr sz="1800" spc="-5" dirty="0">
                <a:solidFill>
                  <a:srgbClr val="FFFFFF"/>
                </a:solidFill>
                <a:latin typeface="Calibri"/>
                <a:cs typeface="Calibri"/>
              </a:rPr>
              <a:t>of</a:t>
            </a:r>
            <a:r>
              <a:rPr sz="1800" spc="-10" dirty="0">
                <a:solidFill>
                  <a:srgbClr val="FFFFFF"/>
                </a:solidFill>
                <a:latin typeface="Calibri"/>
                <a:cs typeface="Calibri"/>
              </a:rPr>
              <a:t> </a:t>
            </a:r>
            <a:r>
              <a:rPr sz="1800" spc="-5" dirty="0">
                <a:solidFill>
                  <a:srgbClr val="FFFFFF"/>
                </a:solidFill>
                <a:latin typeface="Calibri"/>
                <a:cs typeface="Calibri"/>
              </a:rPr>
              <a:t>informing</a:t>
            </a:r>
            <a:endParaRPr sz="1800">
              <a:latin typeface="Calibri"/>
              <a:cs typeface="Calibri"/>
            </a:endParaRPr>
          </a:p>
        </p:txBody>
      </p:sp>
      <p:grpSp>
        <p:nvGrpSpPr>
          <p:cNvPr id="18" name="object 18"/>
          <p:cNvGrpSpPr/>
          <p:nvPr/>
        </p:nvGrpSpPr>
        <p:grpSpPr>
          <a:xfrm>
            <a:off x="248344" y="391963"/>
            <a:ext cx="7649209" cy="4696460"/>
            <a:chOff x="248344" y="391963"/>
            <a:chExt cx="7649209" cy="4696460"/>
          </a:xfrm>
        </p:grpSpPr>
        <p:sp>
          <p:nvSpPr>
            <p:cNvPr id="19" name="object 19"/>
            <p:cNvSpPr/>
            <p:nvPr/>
          </p:nvSpPr>
          <p:spPr>
            <a:xfrm>
              <a:off x="7164287" y="404663"/>
              <a:ext cx="720090" cy="504190"/>
            </a:xfrm>
            <a:custGeom>
              <a:avLst/>
              <a:gdLst/>
              <a:ahLst/>
              <a:cxnLst/>
              <a:rect l="l" t="t" r="r" b="b"/>
              <a:pathLst>
                <a:path w="720090" h="504190">
                  <a:moveTo>
                    <a:pt x="720079" y="0"/>
                  </a:moveTo>
                  <a:lnTo>
                    <a:pt x="0" y="0"/>
                  </a:lnTo>
                  <a:lnTo>
                    <a:pt x="0" y="504056"/>
                  </a:lnTo>
                  <a:lnTo>
                    <a:pt x="720079" y="504056"/>
                  </a:lnTo>
                  <a:lnTo>
                    <a:pt x="720079" y="441049"/>
                  </a:lnTo>
                  <a:lnTo>
                    <a:pt x="312784" y="441049"/>
                  </a:lnTo>
                  <a:lnTo>
                    <a:pt x="267975" y="433822"/>
                  </a:lnTo>
                  <a:lnTo>
                    <a:pt x="229060" y="413696"/>
                  </a:lnTo>
                  <a:lnTo>
                    <a:pt x="198372" y="383008"/>
                  </a:lnTo>
                  <a:lnTo>
                    <a:pt x="178246" y="344092"/>
                  </a:lnTo>
                  <a:lnTo>
                    <a:pt x="171019" y="299284"/>
                  </a:lnTo>
                  <a:lnTo>
                    <a:pt x="171019" y="157518"/>
                  </a:lnTo>
                  <a:lnTo>
                    <a:pt x="360039" y="157518"/>
                  </a:lnTo>
                  <a:lnTo>
                    <a:pt x="454552" y="63007"/>
                  </a:lnTo>
                  <a:lnTo>
                    <a:pt x="720079" y="63007"/>
                  </a:lnTo>
                  <a:lnTo>
                    <a:pt x="720079" y="0"/>
                  </a:lnTo>
                  <a:close/>
                </a:path>
                <a:path w="720090" h="504190">
                  <a:moveTo>
                    <a:pt x="720079" y="63007"/>
                  </a:moveTo>
                  <a:lnTo>
                    <a:pt x="454552" y="63007"/>
                  </a:lnTo>
                  <a:lnTo>
                    <a:pt x="549061" y="157518"/>
                  </a:lnTo>
                  <a:lnTo>
                    <a:pt x="501806" y="157518"/>
                  </a:lnTo>
                  <a:lnTo>
                    <a:pt x="501806" y="299284"/>
                  </a:lnTo>
                  <a:lnTo>
                    <a:pt x="494578" y="344092"/>
                  </a:lnTo>
                  <a:lnTo>
                    <a:pt x="474453" y="383008"/>
                  </a:lnTo>
                  <a:lnTo>
                    <a:pt x="443765" y="413696"/>
                  </a:lnTo>
                  <a:lnTo>
                    <a:pt x="404849" y="433822"/>
                  </a:lnTo>
                  <a:lnTo>
                    <a:pt x="360039" y="441049"/>
                  </a:lnTo>
                  <a:lnTo>
                    <a:pt x="720079" y="441049"/>
                  </a:lnTo>
                  <a:lnTo>
                    <a:pt x="720079" y="63007"/>
                  </a:lnTo>
                  <a:close/>
                </a:path>
                <a:path w="720090" h="504190">
                  <a:moveTo>
                    <a:pt x="407295" y="157518"/>
                  </a:moveTo>
                  <a:lnTo>
                    <a:pt x="265530" y="157518"/>
                  </a:lnTo>
                  <a:lnTo>
                    <a:pt x="265530" y="299284"/>
                  </a:lnTo>
                  <a:lnTo>
                    <a:pt x="269243" y="317677"/>
                  </a:lnTo>
                  <a:lnTo>
                    <a:pt x="279370" y="332697"/>
                  </a:lnTo>
                  <a:lnTo>
                    <a:pt x="294391" y="342825"/>
                  </a:lnTo>
                  <a:lnTo>
                    <a:pt x="312784" y="346538"/>
                  </a:lnTo>
                  <a:lnTo>
                    <a:pt x="360039" y="346538"/>
                  </a:lnTo>
                  <a:lnTo>
                    <a:pt x="403581" y="317677"/>
                  </a:lnTo>
                  <a:lnTo>
                    <a:pt x="407295" y="157518"/>
                  </a:lnTo>
                  <a:close/>
                </a:path>
              </a:pathLst>
            </a:custGeom>
            <a:solidFill>
              <a:srgbClr val="FFD5A9"/>
            </a:solidFill>
          </p:spPr>
          <p:txBody>
            <a:bodyPr wrap="square" lIns="0" tIns="0" rIns="0" bIns="0" rtlCol="0"/>
            <a:lstStyle/>
            <a:p>
              <a:endParaRPr/>
            </a:p>
          </p:txBody>
        </p:sp>
        <p:sp>
          <p:nvSpPr>
            <p:cNvPr id="20" name="object 20"/>
            <p:cNvSpPr/>
            <p:nvPr/>
          </p:nvSpPr>
          <p:spPr>
            <a:xfrm>
              <a:off x="7335306" y="467671"/>
              <a:ext cx="378460" cy="378460"/>
            </a:xfrm>
            <a:custGeom>
              <a:avLst/>
              <a:gdLst/>
              <a:ahLst/>
              <a:cxnLst/>
              <a:rect l="l" t="t" r="r" b="b"/>
              <a:pathLst>
                <a:path w="378459" h="378459">
                  <a:moveTo>
                    <a:pt x="283532" y="0"/>
                  </a:moveTo>
                  <a:lnTo>
                    <a:pt x="189020" y="94510"/>
                  </a:lnTo>
                  <a:lnTo>
                    <a:pt x="236275" y="94510"/>
                  </a:lnTo>
                  <a:lnTo>
                    <a:pt x="236275" y="236275"/>
                  </a:lnTo>
                  <a:lnTo>
                    <a:pt x="232562" y="254669"/>
                  </a:lnTo>
                  <a:lnTo>
                    <a:pt x="222435" y="269690"/>
                  </a:lnTo>
                  <a:lnTo>
                    <a:pt x="207414" y="279817"/>
                  </a:lnTo>
                  <a:lnTo>
                    <a:pt x="189020" y="283531"/>
                  </a:lnTo>
                  <a:lnTo>
                    <a:pt x="141765" y="283531"/>
                  </a:lnTo>
                  <a:lnTo>
                    <a:pt x="123371" y="279817"/>
                  </a:lnTo>
                  <a:lnTo>
                    <a:pt x="108351" y="269690"/>
                  </a:lnTo>
                  <a:lnTo>
                    <a:pt x="98224" y="254670"/>
                  </a:lnTo>
                  <a:lnTo>
                    <a:pt x="94510" y="236277"/>
                  </a:lnTo>
                  <a:lnTo>
                    <a:pt x="94510" y="94510"/>
                  </a:lnTo>
                  <a:lnTo>
                    <a:pt x="0" y="94510"/>
                  </a:lnTo>
                  <a:lnTo>
                    <a:pt x="0" y="236275"/>
                  </a:lnTo>
                  <a:lnTo>
                    <a:pt x="7227" y="281085"/>
                  </a:lnTo>
                  <a:lnTo>
                    <a:pt x="27352" y="320001"/>
                  </a:lnTo>
                  <a:lnTo>
                    <a:pt x="58040" y="350689"/>
                  </a:lnTo>
                  <a:lnTo>
                    <a:pt x="96956" y="370814"/>
                  </a:lnTo>
                  <a:lnTo>
                    <a:pt x="141765" y="378042"/>
                  </a:lnTo>
                  <a:lnTo>
                    <a:pt x="189020" y="378042"/>
                  </a:lnTo>
                  <a:lnTo>
                    <a:pt x="233829" y="370814"/>
                  </a:lnTo>
                  <a:lnTo>
                    <a:pt x="272745" y="350689"/>
                  </a:lnTo>
                  <a:lnTo>
                    <a:pt x="303434" y="320001"/>
                  </a:lnTo>
                  <a:lnTo>
                    <a:pt x="323559" y="281085"/>
                  </a:lnTo>
                  <a:lnTo>
                    <a:pt x="330786" y="236275"/>
                  </a:lnTo>
                  <a:lnTo>
                    <a:pt x="330786" y="94510"/>
                  </a:lnTo>
                  <a:lnTo>
                    <a:pt x="378042" y="94510"/>
                  </a:lnTo>
                  <a:lnTo>
                    <a:pt x="283532" y="0"/>
                  </a:lnTo>
                  <a:close/>
                </a:path>
              </a:pathLst>
            </a:custGeom>
            <a:solidFill>
              <a:srgbClr val="AA8C6F"/>
            </a:solidFill>
          </p:spPr>
          <p:txBody>
            <a:bodyPr wrap="square" lIns="0" tIns="0" rIns="0" bIns="0" rtlCol="0"/>
            <a:lstStyle/>
            <a:p>
              <a:endParaRPr/>
            </a:p>
          </p:txBody>
        </p:sp>
        <p:sp>
          <p:nvSpPr>
            <p:cNvPr id="21" name="object 21"/>
            <p:cNvSpPr/>
            <p:nvPr/>
          </p:nvSpPr>
          <p:spPr>
            <a:xfrm>
              <a:off x="7164287" y="404663"/>
              <a:ext cx="720090" cy="504190"/>
            </a:xfrm>
            <a:custGeom>
              <a:avLst/>
              <a:gdLst/>
              <a:ahLst/>
              <a:cxnLst/>
              <a:rect l="l" t="t" r="r" b="b"/>
              <a:pathLst>
                <a:path w="720090" h="504190">
                  <a:moveTo>
                    <a:pt x="549061" y="157517"/>
                  </a:moveTo>
                  <a:lnTo>
                    <a:pt x="501805" y="157517"/>
                  </a:lnTo>
                  <a:lnTo>
                    <a:pt x="501805" y="299282"/>
                  </a:lnTo>
                  <a:lnTo>
                    <a:pt x="494578" y="344091"/>
                  </a:lnTo>
                  <a:lnTo>
                    <a:pt x="474453" y="383008"/>
                  </a:lnTo>
                  <a:lnTo>
                    <a:pt x="443765" y="413696"/>
                  </a:lnTo>
                  <a:lnTo>
                    <a:pt x="404849" y="433821"/>
                  </a:lnTo>
                  <a:lnTo>
                    <a:pt x="360040" y="441049"/>
                  </a:lnTo>
                  <a:lnTo>
                    <a:pt x="312784" y="441049"/>
                  </a:lnTo>
                  <a:lnTo>
                    <a:pt x="267975" y="433821"/>
                  </a:lnTo>
                  <a:lnTo>
                    <a:pt x="229059" y="413696"/>
                  </a:lnTo>
                  <a:lnTo>
                    <a:pt x="198371" y="383008"/>
                  </a:lnTo>
                  <a:lnTo>
                    <a:pt x="178246" y="344091"/>
                  </a:lnTo>
                  <a:lnTo>
                    <a:pt x="171019" y="299282"/>
                  </a:lnTo>
                  <a:lnTo>
                    <a:pt x="171019" y="157517"/>
                  </a:lnTo>
                  <a:lnTo>
                    <a:pt x="265530" y="157517"/>
                  </a:lnTo>
                  <a:lnTo>
                    <a:pt x="265530" y="299282"/>
                  </a:lnTo>
                  <a:lnTo>
                    <a:pt x="269243" y="317676"/>
                  </a:lnTo>
                  <a:lnTo>
                    <a:pt x="279370" y="332697"/>
                  </a:lnTo>
                  <a:lnTo>
                    <a:pt x="294391" y="342824"/>
                  </a:lnTo>
                  <a:lnTo>
                    <a:pt x="312784" y="346538"/>
                  </a:lnTo>
                  <a:lnTo>
                    <a:pt x="360040" y="346538"/>
                  </a:lnTo>
                  <a:lnTo>
                    <a:pt x="378433" y="342825"/>
                  </a:lnTo>
                  <a:lnTo>
                    <a:pt x="393454" y="332698"/>
                  </a:lnTo>
                  <a:lnTo>
                    <a:pt x="403581" y="317677"/>
                  </a:lnTo>
                  <a:lnTo>
                    <a:pt x="407295" y="299284"/>
                  </a:lnTo>
                  <a:lnTo>
                    <a:pt x="407295" y="157517"/>
                  </a:lnTo>
                  <a:lnTo>
                    <a:pt x="360040" y="157517"/>
                  </a:lnTo>
                  <a:lnTo>
                    <a:pt x="454551" y="63007"/>
                  </a:lnTo>
                  <a:lnTo>
                    <a:pt x="549061" y="157517"/>
                  </a:lnTo>
                  <a:close/>
                </a:path>
                <a:path w="720090" h="504190">
                  <a:moveTo>
                    <a:pt x="0" y="0"/>
                  </a:moveTo>
                  <a:lnTo>
                    <a:pt x="720080" y="0"/>
                  </a:lnTo>
                  <a:lnTo>
                    <a:pt x="720080" y="504056"/>
                  </a:lnTo>
                  <a:lnTo>
                    <a:pt x="0" y="504056"/>
                  </a:lnTo>
                  <a:lnTo>
                    <a:pt x="0" y="0"/>
                  </a:lnTo>
                  <a:close/>
                </a:path>
              </a:pathLst>
            </a:custGeom>
            <a:ln w="25399">
              <a:solidFill>
                <a:srgbClr val="EF6510"/>
              </a:solidFill>
            </a:ln>
          </p:spPr>
          <p:txBody>
            <a:bodyPr wrap="square" lIns="0" tIns="0" rIns="0" bIns="0" rtlCol="0"/>
            <a:lstStyle/>
            <a:p>
              <a:endParaRPr/>
            </a:p>
          </p:txBody>
        </p:sp>
        <p:sp>
          <p:nvSpPr>
            <p:cNvPr id="22" name="object 22"/>
            <p:cNvSpPr/>
            <p:nvPr/>
          </p:nvSpPr>
          <p:spPr>
            <a:xfrm>
              <a:off x="251519" y="4581127"/>
              <a:ext cx="792480" cy="504190"/>
            </a:xfrm>
            <a:custGeom>
              <a:avLst/>
              <a:gdLst/>
              <a:ahLst/>
              <a:cxnLst/>
              <a:rect l="l" t="t" r="r" b="b"/>
              <a:pathLst>
                <a:path w="792480" h="504189">
                  <a:moveTo>
                    <a:pt x="396044" y="0"/>
                  </a:moveTo>
                  <a:lnTo>
                    <a:pt x="337519" y="2732"/>
                  </a:lnTo>
                  <a:lnTo>
                    <a:pt x="281661" y="10670"/>
                  </a:lnTo>
                  <a:lnTo>
                    <a:pt x="229081" y="23424"/>
                  </a:lnTo>
                  <a:lnTo>
                    <a:pt x="180393" y="40603"/>
                  </a:lnTo>
                  <a:lnTo>
                    <a:pt x="136210" y="61818"/>
                  </a:lnTo>
                  <a:lnTo>
                    <a:pt x="97142" y="86679"/>
                  </a:lnTo>
                  <a:lnTo>
                    <a:pt x="63805" y="114796"/>
                  </a:lnTo>
                  <a:lnTo>
                    <a:pt x="36809" y="145779"/>
                  </a:lnTo>
                  <a:lnTo>
                    <a:pt x="16768" y="179239"/>
                  </a:lnTo>
                  <a:lnTo>
                    <a:pt x="0" y="252028"/>
                  </a:lnTo>
                  <a:lnTo>
                    <a:pt x="4294" y="289271"/>
                  </a:lnTo>
                  <a:lnTo>
                    <a:pt x="36809" y="358277"/>
                  </a:lnTo>
                  <a:lnTo>
                    <a:pt x="63805" y="389260"/>
                  </a:lnTo>
                  <a:lnTo>
                    <a:pt x="97142" y="417377"/>
                  </a:lnTo>
                  <a:lnTo>
                    <a:pt x="136210" y="442238"/>
                  </a:lnTo>
                  <a:lnTo>
                    <a:pt x="180393" y="463453"/>
                  </a:lnTo>
                  <a:lnTo>
                    <a:pt x="229081" y="480632"/>
                  </a:lnTo>
                  <a:lnTo>
                    <a:pt x="281661" y="493386"/>
                  </a:lnTo>
                  <a:lnTo>
                    <a:pt x="337519" y="501324"/>
                  </a:lnTo>
                  <a:lnTo>
                    <a:pt x="396044" y="504056"/>
                  </a:lnTo>
                  <a:lnTo>
                    <a:pt x="454568" y="501324"/>
                  </a:lnTo>
                  <a:lnTo>
                    <a:pt x="510426" y="493386"/>
                  </a:lnTo>
                  <a:lnTo>
                    <a:pt x="563006" y="480632"/>
                  </a:lnTo>
                  <a:lnTo>
                    <a:pt x="611694" y="463453"/>
                  </a:lnTo>
                  <a:lnTo>
                    <a:pt x="655877" y="442238"/>
                  </a:lnTo>
                  <a:lnTo>
                    <a:pt x="694945" y="417377"/>
                  </a:lnTo>
                  <a:lnTo>
                    <a:pt x="728282" y="389260"/>
                  </a:lnTo>
                  <a:lnTo>
                    <a:pt x="755278" y="358277"/>
                  </a:lnTo>
                  <a:lnTo>
                    <a:pt x="775319" y="324817"/>
                  </a:lnTo>
                  <a:lnTo>
                    <a:pt x="792087" y="252028"/>
                  </a:lnTo>
                  <a:lnTo>
                    <a:pt x="787793" y="214785"/>
                  </a:lnTo>
                  <a:lnTo>
                    <a:pt x="755278" y="145779"/>
                  </a:lnTo>
                  <a:lnTo>
                    <a:pt x="728282" y="114796"/>
                  </a:lnTo>
                  <a:lnTo>
                    <a:pt x="694945" y="86679"/>
                  </a:lnTo>
                  <a:lnTo>
                    <a:pt x="655877" y="61818"/>
                  </a:lnTo>
                  <a:lnTo>
                    <a:pt x="611694" y="40603"/>
                  </a:lnTo>
                  <a:lnTo>
                    <a:pt x="563006" y="23424"/>
                  </a:lnTo>
                  <a:lnTo>
                    <a:pt x="510426" y="10670"/>
                  </a:lnTo>
                  <a:lnTo>
                    <a:pt x="454568" y="2732"/>
                  </a:lnTo>
                  <a:lnTo>
                    <a:pt x="396044" y="0"/>
                  </a:lnTo>
                  <a:close/>
                </a:path>
              </a:pathLst>
            </a:custGeom>
            <a:solidFill>
              <a:srgbClr val="F7B699"/>
            </a:solidFill>
          </p:spPr>
          <p:txBody>
            <a:bodyPr wrap="square" lIns="0" tIns="0" rIns="0" bIns="0" rtlCol="0"/>
            <a:lstStyle/>
            <a:p>
              <a:endParaRPr/>
            </a:p>
          </p:txBody>
        </p:sp>
        <p:sp>
          <p:nvSpPr>
            <p:cNvPr id="23" name="object 23"/>
            <p:cNvSpPr/>
            <p:nvPr/>
          </p:nvSpPr>
          <p:spPr>
            <a:xfrm>
              <a:off x="251519" y="4581127"/>
              <a:ext cx="792480" cy="504190"/>
            </a:xfrm>
            <a:custGeom>
              <a:avLst/>
              <a:gdLst/>
              <a:ahLst/>
              <a:cxnLst/>
              <a:rect l="l" t="t" r="r" b="b"/>
              <a:pathLst>
                <a:path w="792480" h="504189">
                  <a:moveTo>
                    <a:pt x="0" y="252027"/>
                  </a:moveTo>
                  <a:lnTo>
                    <a:pt x="16768" y="179238"/>
                  </a:lnTo>
                  <a:lnTo>
                    <a:pt x="36809" y="145779"/>
                  </a:lnTo>
                  <a:lnTo>
                    <a:pt x="63805" y="114796"/>
                  </a:lnTo>
                  <a:lnTo>
                    <a:pt x="97142" y="86679"/>
                  </a:lnTo>
                  <a:lnTo>
                    <a:pt x="136210" y="61818"/>
                  </a:lnTo>
                  <a:lnTo>
                    <a:pt x="180393" y="40603"/>
                  </a:lnTo>
                  <a:lnTo>
                    <a:pt x="229081" y="23424"/>
                  </a:lnTo>
                  <a:lnTo>
                    <a:pt x="281661" y="10670"/>
                  </a:lnTo>
                  <a:lnTo>
                    <a:pt x="337519" y="2732"/>
                  </a:lnTo>
                  <a:lnTo>
                    <a:pt x="396043"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7" y="252027"/>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3" y="504056"/>
                  </a:lnTo>
                  <a:lnTo>
                    <a:pt x="337519" y="501323"/>
                  </a:lnTo>
                  <a:lnTo>
                    <a:pt x="281661" y="493385"/>
                  </a:lnTo>
                  <a:lnTo>
                    <a:pt x="229081" y="480631"/>
                  </a:lnTo>
                  <a:lnTo>
                    <a:pt x="180393" y="463452"/>
                  </a:lnTo>
                  <a:lnTo>
                    <a:pt x="136210" y="442237"/>
                  </a:lnTo>
                  <a:lnTo>
                    <a:pt x="97142" y="417376"/>
                  </a:lnTo>
                  <a:lnTo>
                    <a:pt x="63805" y="389259"/>
                  </a:lnTo>
                  <a:lnTo>
                    <a:pt x="36809" y="358276"/>
                  </a:lnTo>
                  <a:lnTo>
                    <a:pt x="16768" y="324816"/>
                  </a:lnTo>
                  <a:lnTo>
                    <a:pt x="0" y="252027"/>
                  </a:lnTo>
                  <a:close/>
                </a:path>
              </a:pathLst>
            </a:custGeom>
            <a:ln w="6349">
              <a:solidFill>
                <a:srgbClr val="C18C75"/>
              </a:solidFill>
            </a:ln>
          </p:spPr>
          <p:txBody>
            <a:bodyPr wrap="square" lIns="0" tIns="0" rIns="0" bIns="0" rtlCol="0"/>
            <a:lstStyle/>
            <a:p>
              <a:endParaRPr/>
            </a:p>
          </p:txBody>
        </p:sp>
        <p:sp>
          <p:nvSpPr>
            <p:cNvPr id="24" name="object 24"/>
            <p:cNvSpPr/>
            <p:nvPr/>
          </p:nvSpPr>
          <p:spPr>
            <a:xfrm>
              <a:off x="1187623" y="4581127"/>
              <a:ext cx="792480" cy="504190"/>
            </a:xfrm>
            <a:custGeom>
              <a:avLst/>
              <a:gdLst/>
              <a:ahLst/>
              <a:cxnLst/>
              <a:rect l="l" t="t" r="r" b="b"/>
              <a:pathLst>
                <a:path w="792480" h="504189">
                  <a:moveTo>
                    <a:pt x="396044" y="0"/>
                  </a:moveTo>
                  <a:lnTo>
                    <a:pt x="337519" y="2732"/>
                  </a:lnTo>
                  <a:lnTo>
                    <a:pt x="281661" y="10670"/>
                  </a:lnTo>
                  <a:lnTo>
                    <a:pt x="229082" y="23424"/>
                  </a:lnTo>
                  <a:lnTo>
                    <a:pt x="180394" y="40603"/>
                  </a:lnTo>
                  <a:lnTo>
                    <a:pt x="136210" y="61818"/>
                  </a:lnTo>
                  <a:lnTo>
                    <a:pt x="97142" y="86679"/>
                  </a:lnTo>
                  <a:lnTo>
                    <a:pt x="63805" y="114796"/>
                  </a:lnTo>
                  <a:lnTo>
                    <a:pt x="36809" y="145779"/>
                  </a:lnTo>
                  <a:lnTo>
                    <a:pt x="16768" y="179239"/>
                  </a:lnTo>
                  <a:lnTo>
                    <a:pt x="0" y="252028"/>
                  </a:lnTo>
                  <a:lnTo>
                    <a:pt x="4294" y="289271"/>
                  </a:lnTo>
                  <a:lnTo>
                    <a:pt x="36809" y="358277"/>
                  </a:lnTo>
                  <a:lnTo>
                    <a:pt x="63805" y="389260"/>
                  </a:lnTo>
                  <a:lnTo>
                    <a:pt x="97142" y="417377"/>
                  </a:lnTo>
                  <a:lnTo>
                    <a:pt x="136210" y="442238"/>
                  </a:lnTo>
                  <a:lnTo>
                    <a:pt x="180394" y="463453"/>
                  </a:lnTo>
                  <a:lnTo>
                    <a:pt x="229082" y="480632"/>
                  </a:lnTo>
                  <a:lnTo>
                    <a:pt x="281661" y="493386"/>
                  </a:lnTo>
                  <a:lnTo>
                    <a:pt x="337519" y="501324"/>
                  </a:lnTo>
                  <a:lnTo>
                    <a:pt x="396044" y="504056"/>
                  </a:lnTo>
                  <a:lnTo>
                    <a:pt x="454568" y="501324"/>
                  </a:lnTo>
                  <a:lnTo>
                    <a:pt x="510426" y="493386"/>
                  </a:lnTo>
                  <a:lnTo>
                    <a:pt x="563006" y="480632"/>
                  </a:lnTo>
                  <a:lnTo>
                    <a:pt x="611694" y="463453"/>
                  </a:lnTo>
                  <a:lnTo>
                    <a:pt x="655877" y="442238"/>
                  </a:lnTo>
                  <a:lnTo>
                    <a:pt x="694944" y="417377"/>
                  </a:lnTo>
                  <a:lnTo>
                    <a:pt x="728282" y="389260"/>
                  </a:lnTo>
                  <a:lnTo>
                    <a:pt x="755278" y="358277"/>
                  </a:lnTo>
                  <a:lnTo>
                    <a:pt x="775319" y="324817"/>
                  </a:lnTo>
                  <a:lnTo>
                    <a:pt x="792087" y="252028"/>
                  </a:lnTo>
                  <a:lnTo>
                    <a:pt x="787793" y="214785"/>
                  </a:lnTo>
                  <a:lnTo>
                    <a:pt x="755278" y="145779"/>
                  </a:lnTo>
                  <a:lnTo>
                    <a:pt x="728282" y="114796"/>
                  </a:lnTo>
                  <a:lnTo>
                    <a:pt x="694944" y="86679"/>
                  </a:lnTo>
                  <a:lnTo>
                    <a:pt x="655877" y="61818"/>
                  </a:lnTo>
                  <a:lnTo>
                    <a:pt x="611694" y="40603"/>
                  </a:lnTo>
                  <a:lnTo>
                    <a:pt x="563006" y="23424"/>
                  </a:lnTo>
                  <a:lnTo>
                    <a:pt x="510426" y="10670"/>
                  </a:lnTo>
                  <a:lnTo>
                    <a:pt x="454568" y="2732"/>
                  </a:lnTo>
                  <a:lnTo>
                    <a:pt x="396044" y="0"/>
                  </a:lnTo>
                  <a:close/>
                </a:path>
              </a:pathLst>
            </a:custGeom>
            <a:solidFill>
              <a:srgbClr val="F7B699"/>
            </a:solidFill>
          </p:spPr>
          <p:txBody>
            <a:bodyPr wrap="square" lIns="0" tIns="0" rIns="0" bIns="0" rtlCol="0"/>
            <a:lstStyle/>
            <a:p>
              <a:endParaRPr/>
            </a:p>
          </p:txBody>
        </p:sp>
        <p:sp>
          <p:nvSpPr>
            <p:cNvPr id="25" name="object 25"/>
            <p:cNvSpPr/>
            <p:nvPr/>
          </p:nvSpPr>
          <p:spPr>
            <a:xfrm>
              <a:off x="1187623" y="4581127"/>
              <a:ext cx="792480" cy="504190"/>
            </a:xfrm>
            <a:custGeom>
              <a:avLst/>
              <a:gdLst/>
              <a:ahLst/>
              <a:cxnLst/>
              <a:rect l="l" t="t" r="r" b="b"/>
              <a:pathLst>
                <a:path w="792480" h="504189">
                  <a:moveTo>
                    <a:pt x="0" y="252027"/>
                  </a:moveTo>
                  <a:lnTo>
                    <a:pt x="16768" y="179238"/>
                  </a:lnTo>
                  <a:lnTo>
                    <a:pt x="36809" y="145779"/>
                  </a:lnTo>
                  <a:lnTo>
                    <a:pt x="63805" y="114796"/>
                  </a:lnTo>
                  <a:lnTo>
                    <a:pt x="97142" y="86679"/>
                  </a:lnTo>
                  <a:lnTo>
                    <a:pt x="136210" y="61818"/>
                  </a:lnTo>
                  <a:lnTo>
                    <a:pt x="180393" y="40603"/>
                  </a:lnTo>
                  <a:lnTo>
                    <a:pt x="229081" y="23424"/>
                  </a:lnTo>
                  <a:lnTo>
                    <a:pt x="281661" y="10670"/>
                  </a:lnTo>
                  <a:lnTo>
                    <a:pt x="337519" y="2732"/>
                  </a:lnTo>
                  <a:lnTo>
                    <a:pt x="396043"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8" y="252027"/>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3" y="504056"/>
                  </a:lnTo>
                  <a:lnTo>
                    <a:pt x="337519" y="501323"/>
                  </a:lnTo>
                  <a:lnTo>
                    <a:pt x="281661" y="493385"/>
                  </a:lnTo>
                  <a:lnTo>
                    <a:pt x="229081" y="480631"/>
                  </a:lnTo>
                  <a:lnTo>
                    <a:pt x="180393" y="463452"/>
                  </a:lnTo>
                  <a:lnTo>
                    <a:pt x="136210" y="442237"/>
                  </a:lnTo>
                  <a:lnTo>
                    <a:pt x="97142" y="417376"/>
                  </a:lnTo>
                  <a:lnTo>
                    <a:pt x="63805" y="389259"/>
                  </a:lnTo>
                  <a:lnTo>
                    <a:pt x="36809" y="358276"/>
                  </a:lnTo>
                  <a:lnTo>
                    <a:pt x="16768" y="324816"/>
                  </a:lnTo>
                  <a:lnTo>
                    <a:pt x="0" y="252027"/>
                  </a:lnTo>
                  <a:close/>
                </a:path>
              </a:pathLst>
            </a:custGeom>
            <a:ln w="6349">
              <a:solidFill>
                <a:srgbClr val="C18C75"/>
              </a:solidFill>
            </a:ln>
          </p:spPr>
          <p:txBody>
            <a:bodyPr wrap="square" lIns="0" tIns="0" rIns="0" bIns="0" rtlCol="0"/>
            <a:lstStyle/>
            <a:p>
              <a:endParaRPr/>
            </a:p>
          </p:txBody>
        </p:sp>
        <p:sp>
          <p:nvSpPr>
            <p:cNvPr id="26" name="object 26"/>
            <p:cNvSpPr/>
            <p:nvPr/>
          </p:nvSpPr>
          <p:spPr>
            <a:xfrm>
              <a:off x="2123728" y="4581127"/>
              <a:ext cx="792480" cy="504190"/>
            </a:xfrm>
            <a:custGeom>
              <a:avLst/>
              <a:gdLst/>
              <a:ahLst/>
              <a:cxnLst/>
              <a:rect l="l" t="t" r="r" b="b"/>
              <a:pathLst>
                <a:path w="792480" h="504189">
                  <a:moveTo>
                    <a:pt x="396043" y="0"/>
                  </a:moveTo>
                  <a:lnTo>
                    <a:pt x="337518" y="2732"/>
                  </a:lnTo>
                  <a:lnTo>
                    <a:pt x="281660" y="10670"/>
                  </a:lnTo>
                  <a:lnTo>
                    <a:pt x="229081" y="23424"/>
                  </a:lnTo>
                  <a:lnTo>
                    <a:pt x="180393" y="40603"/>
                  </a:lnTo>
                  <a:lnTo>
                    <a:pt x="136209" y="61818"/>
                  </a:lnTo>
                  <a:lnTo>
                    <a:pt x="97142" y="86679"/>
                  </a:lnTo>
                  <a:lnTo>
                    <a:pt x="63805" y="114796"/>
                  </a:lnTo>
                  <a:lnTo>
                    <a:pt x="36809" y="145779"/>
                  </a:lnTo>
                  <a:lnTo>
                    <a:pt x="16768" y="179239"/>
                  </a:lnTo>
                  <a:lnTo>
                    <a:pt x="0" y="252028"/>
                  </a:lnTo>
                  <a:lnTo>
                    <a:pt x="4294" y="289271"/>
                  </a:lnTo>
                  <a:lnTo>
                    <a:pt x="36809" y="358277"/>
                  </a:lnTo>
                  <a:lnTo>
                    <a:pt x="63805" y="389260"/>
                  </a:lnTo>
                  <a:lnTo>
                    <a:pt x="97142" y="417377"/>
                  </a:lnTo>
                  <a:lnTo>
                    <a:pt x="136209" y="442238"/>
                  </a:lnTo>
                  <a:lnTo>
                    <a:pt x="180393" y="463453"/>
                  </a:lnTo>
                  <a:lnTo>
                    <a:pt x="229081" y="480632"/>
                  </a:lnTo>
                  <a:lnTo>
                    <a:pt x="281660" y="493386"/>
                  </a:lnTo>
                  <a:lnTo>
                    <a:pt x="337518" y="501324"/>
                  </a:lnTo>
                  <a:lnTo>
                    <a:pt x="396043" y="504056"/>
                  </a:lnTo>
                  <a:lnTo>
                    <a:pt x="454567" y="501324"/>
                  </a:lnTo>
                  <a:lnTo>
                    <a:pt x="510426" y="493386"/>
                  </a:lnTo>
                  <a:lnTo>
                    <a:pt x="563005" y="480632"/>
                  </a:lnTo>
                  <a:lnTo>
                    <a:pt x="611693" y="463453"/>
                  </a:lnTo>
                  <a:lnTo>
                    <a:pt x="655877" y="442238"/>
                  </a:lnTo>
                  <a:lnTo>
                    <a:pt x="694944" y="417377"/>
                  </a:lnTo>
                  <a:lnTo>
                    <a:pt x="728282" y="389260"/>
                  </a:lnTo>
                  <a:lnTo>
                    <a:pt x="755278" y="358277"/>
                  </a:lnTo>
                  <a:lnTo>
                    <a:pt x="775319" y="324817"/>
                  </a:lnTo>
                  <a:lnTo>
                    <a:pt x="792087" y="252028"/>
                  </a:lnTo>
                  <a:lnTo>
                    <a:pt x="787793" y="214785"/>
                  </a:lnTo>
                  <a:lnTo>
                    <a:pt x="755278" y="145779"/>
                  </a:lnTo>
                  <a:lnTo>
                    <a:pt x="728282" y="114796"/>
                  </a:lnTo>
                  <a:lnTo>
                    <a:pt x="694944" y="86679"/>
                  </a:lnTo>
                  <a:lnTo>
                    <a:pt x="655877" y="61818"/>
                  </a:lnTo>
                  <a:lnTo>
                    <a:pt x="611693" y="40603"/>
                  </a:lnTo>
                  <a:lnTo>
                    <a:pt x="563005" y="23424"/>
                  </a:lnTo>
                  <a:lnTo>
                    <a:pt x="510426" y="10670"/>
                  </a:lnTo>
                  <a:lnTo>
                    <a:pt x="454567" y="2732"/>
                  </a:lnTo>
                  <a:lnTo>
                    <a:pt x="396043" y="0"/>
                  </a:lnTo>
                  <a:close/>
                </a:path>
              </a:pathLst>
            </a:custGeom>
            <a:solidFill>
              <a:srgbClr val="F7B699">
                <a:alpha val="65879"/>
              </a:srgbClr>
            </a:solidFill>
          </p:spPr>
          <p:txBody>
            <a:bodyPr wrap="square" lIns="0" tIns="0" rIns="0" bIns="0" rtlCol="0"/>
            <a:lstStyle/>
            <a:p>
              <a:endParaRPr/>
            </a:p>
          </p:txBody>
        </p:sp>
        <p:sp>
          <p:nvSpPr>
            <p:cNvPr id="27" name="object 27"/>
            <p:cNvSpPr/>
            <p:nvPr/>
          </p:nvSpPr>
          <p:spPr>
            <a:xfrm>
              <a:off x="2123728" y="4581127"/>
              <a:ext cx="792480" cy="504190"/>
            </a:xfrm>
            <a:custGeom>
              <a:avLst/>
              <a:gdLst/>
              <a:ahLst/>
              <a:cxnLst/>
              <a:rect l="l" t="t" r="r" b="b"/>
              <a:pathLst>
                <a:path w="792480" h="504189">
                  <a:moveTo>
                    <a:pt x="0" y="252027"/>
                  </a:moveTo>
                  <a:lnTo>
                    <a:pt x="16768" y="179238"/>
                  </a:lnTo>
                  <a:lnTo>
                    <a:pt x="36809" y="145779"/>
                  </a:lnTo>
                  <a:lnTo>
                    <a:pt x="63805" y="114796"/>
                  </a:lnTo>
                  <a:lnTo>
                    <a:pt x="97142" y="86679"/>
                  </a:lnTo>
                  <a:lnTo>
                    <a:pt x="136210" y="61818"/>
                  </a:lnTo>
                  <a:lnTo>
                    <a:pt x="180393" y="40603"/>
                  </a:lnTo>
                  <a:lnTo>
                    <a:pt x="229081" y="23424"/>
                  </a:lnTo>
                  <a:lnTo>
                    <a:pt x="281661" y="10670"/>
                  </a:lnTo>
                  <a:lnTo>
                    <a:pt x="337519" y="2732"/>
                  </a:lnTo>
                  <a:lnTo>
                    <a:pt x="396044"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7" y="252027"/>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4" y="504056"/>
                  </a:lnTo>
                  <a:lnTo>
                    <a:pt x="337519" y="501323"/>
                  </a:lnTo>
                  <a:lnTo>
                    <a:pt x="281661" y="493385"/>
                  </a:lnTo>
                  <a:lnTo>
                    <a:pt x="229081" y="480631"/>
                  </a:lnTo>
                  <a:lnTo>
                    <a:pt x="180393" y="463452"/>
                  </a:lnTo>
                  <a:lnTo>
                    <a:pt x="136210" y="442237"/>
                  </a:lnTo>
                  <a:lnTo>
                    <a:pt x="97142" y="417376"/>
                  </a:lnTo>
                  <a:lnTo>
                    <a:pt x="63805" y="389259"/>
                  </a:lnTo>
                  <a:lnTo>
                    <a:pt x="36809" y="358276"/>
                  </a:lnTo>
                  <a:lnTo>
                    <a:pt x="16768" y="324816"/>
                  </a:lnTo>
                  <a:lnTo>
                    <a:pt x="0" y="252027"/>
                  </a:lnTo>
                  <a:close/>
                </a:path>
              </a:pathLst>
            </a:custGeom>
            <a:ln w="6349">
              <a:solidFill>
                <a:srgbClr val="C18C75"/>
              </a:solidFill>
            </a:ln>
          </p:spPr>
          <p:txBody>
            <a:bodyPr wrap="square" lIns="0" tIns="0" rIns="0" bIns="0" rtlCol="0"/>
            <a:lstStyle/>
            <a:p>
              <a:endParaRPr/>
            </a:p>
          </p:txBody>
        </p:sp>
        <p:sp>
          <p:nvSpPr>
            <p:cNvPr id="28" name="object 28"/>
            <p:cNvSpPr/>
            <p:nvPr/>
          </p:nvSpPr>
          <p:spPr>
            <a:xfrm>
              <a:off x="3059831" y="4581127"/>
              <a:ext cx="792480" cy="504190"/>
            </a:xfrm>
            <a:custGeom>
              <a:avLst/>
              <a:gdLst/>
              <a:ahLst/>
              <a:cxnLst/>
              <a:rect l="l" t="t" r="r" b="b"/>
              <a:pathLst>
                <a:path w="792479" h="504189">
                  <a:moveTo>
                    <a:pt x="396044" y="0"/>
                  </a:moveTo>
                  <a:lnTo>
                    <a:pt x="337519" y="2732"/>
                  </a:lnTo>
                  <a:lnTo>
                    <a:pt x="281661" y="10670"/>
                  </a:lnTo>
                  <a:lnTo>
                    <a:pt x="229081" y="23424"/>
                  </a:lnTo>
                  <a:lnTo>
                    <a:pt x="180393" y="40603"/>
                  </a:lnTo>
                  <a:lnTo>
                    <a:pt x="136210" y="61818"/>
                  </a:lnTo>
                  <a:lnTo>
                    <a:pt x="97142" y="86679"/>
                  </a:lnTo>
                  <a:lnTo>
                    <a:pt x="63805" y="114796"/>
                  </a:lnTo>
                  <a:lnTo>
                    <a:pt x="36809" y="145779"/>
                  </a:lnTo>
                  <a:lnTo>
                    <a:pt x="16768" y="179239"/>
                  </a:lnTo>
                  <a:lnTo>
                    <a:pt x="0" y="252028"/>
                  </a:lnTo>
                  <a:lnTo>
                    <a:pt x="4294" y="289271"/>
                  </a:lnTo>
                  <a:lnTo>
                    <a:pt x="36809" y="358277"/>
                  </a:lnTo>
                  <a:lnTo>
                    <a:pt x="63805" y="389260"/>
                  </a:lnTo>
                  <a:lnTo>
                    <a:pt x="97142" y="417377"/>
                  </a:lnTo>
                  <a:lnTo>
                    <a:pt x="136210" y="442238"/>
                  </a:lnTo>
                  <a:lnTo>
                    <a:pt x="180393" y="463453"/>
                  </a:lnTo>
                  <a:lnTo>
                    <a:pt x="229081" y="480632"/>
                  </a:lnTo>
                  <a:lnTo>
                    <a:pt x="281661" y="493386"/>
                  </a:lnTo>
                  <a:lnTo>
                    <a:pt x="337519" y="501324"/>
                  </a:lnTo>
                  <a:lnTo>
                    <a:pt x="396044" y="504056"/>
                  </a:lnTo>
                  <a:lnTo>
                    <a:pt x="454569" y="501324"/>
                  </a:lnTo>
                  <a:lnTo>
                    <a:pt x="510427" y="493386"/>
                  </a:lnTo>
                  <a:lnTo>
                    <a:pt x="563006" y="480632"/>
                  </a:lnTo>
                  <a:lnTo>
                    <a:pt x="611694" y="463453"/>
                  </a:lnTo>
                  <a:lnTo>
                    <a:pt x="655878" y="442238"/>
                  </a:lnTo>
                  <a:lnTo>
                    <a:pt x="694945" y="417377"/>
                  </a:lnTo>
                  <a:lnTo>
                    <a:pt x="728283" y="389260"/>
                  </a:lnTo>
                  <a:lnTo>
                    <a:pt x="755279" y="358277"/>
                  </a:lnTo>
                  <a:lnTo>
                    <a:pt x="775320" y="324817"/>
                  </a:lnTo>
                  <a:lnTo>
                    <a:pt x="792088" y="252028"/>
                  </a:lnTo>
                  <a:lnTo>
                    <a:pt x="787794" y="214785"/>
                  </a:lnTo>
                  <a:lnTo>
                    <a:pt x="755279" y="145779"/>
                  </a:lnTo>
                  <a:lnTo>
                    <a:pt x="728283" y="114796"/>
                  </a:lnTo>
                  <a:lnTo>
                    <a:pt x="694945" y="86679"/>
                  </a:lnTo>
                  <a:lnTo>
                    <a:pt x="655878" y="61818"/>
                  </a:lnTo>
                  <a:lnTo>
                    <a:pt x="611694" y="40603"/>
                  </a:lnTo>
                  <a:lnTo>
                    <a:pt x="563006" y="23424"/>
                  </a:lnTo>
                  <a:lnTo>
                    <a:pt x="510427" y="10670"/>
                  </a:lnTo>
                  <a:lnTo>
                    <a:pt x="454569" y="2732"/>
                  </a:lnTo>
                  <a:lnTo>
                    <a:pt x="396044" y="0"/>
                  </a:lnTo>
                  <a:close/>
                </a:path>
              </a:pathLst>
            </a:custGeom>
            <a:solidFill>
              <a:srgbClr val="F7B699"/>
            </a:solidFill>
          </p:spPr>
          <p:txBody>
            <a:bodyPr wrap="square" lIns="0" tIns="0" rIns="0" bIns="0" rtlCol="0"/>
            <a:lstStyle/>
            <a:p>
              <a:endParaRPr/>
            </a:p>
          </p:txBody>
        </p:sp>
        <p:sp>
          <p:nvSpPr>
            <p:cNvPr id="29" name="object 29"/>
            <p:cNvSpPr/>
            <p:nvPr/>
          </p:nvSpPr>
          <p:spPr>
            <a:xfrm>
              <a:off x="3059831" y="4581127"/>
              <a:ext cx="792480" cy="504190"/>
            </a:xfrm>
            <a:custGeom>
              <a:avLst/>
              <a:gdLst/>
              <a:ahLst/>
              <a:cxnLst/>
              <a:rect l="l" t="t" r="r" b="b"/>
              <a:pathLst>
                <a:path w="792479" h="504189">
                  <a:moveTo>
                    <a:pt x="0" y="252027"/>
                  </a:moveTo>
                  <a:lnTo>
                    <a:pt x="16768" y="179238"/>
                  </a:lnTo>
                  <a:lnTo>
                    <a:pt x="36809" y="145779"/>
                  </a:lnTo>
                  <a:lnTo>
                    <a:pt x="63805" y="114796"/>
                  </a:lnTo>
                  <a:lnTo>
                    <a:pt x="97142" y="86679"/>
                  </a:lnTo>
                  <a:lnTo>
                    <a:pt x="136210" y="61818"/>
                  </a:lnTo>
                  <a:lnTo>
                    <a:pt x="180393" y="40603"/>
                  </a:lnTo>
                  <a:lnTo>
                    <a:pt x="229081" y="23424"/>
                  </a:lnTo>
                  <a:lnTo>
                    <a:pt x="281661" y="10670"/>
                  </a:lnTo>
                  <a:lnTo>
                    <a:pt x="337519" y="2732"/>
                  </a:lnTo>
                  <a:lnTo>
                    <a:pt x="396044"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8" y="252027"/>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4" y="504056"/>
                  </a:lnTo>
                  <a:lnTo>
                    <a:pt x="337519" y="501323"/>
                  </a:lnTo>
                  <a:lnTo>
                    <a:pt x="281661" y="493385"/>
                  </a:lnTo>
                  <a:lnTo>
                    <a:pt x="229081" y="480631"/>
                  </a:lnTo>
                  <a:lnTo>
                    <a:pt x="180393" y="463452"/>
                  </a:lnTo>
                  <a:lnTo>
                    <a:pt x="136210" y="442237"/>
                  </a:lnTo>
                  <a:lnTo>
                    <a:pt x="97142" y="417376"/>
                  </a:lnTo>
                  <a:lnTo>
                    <a:pt x="63805" y="389259"/>
                  </a:lnTo>
                  <a:lnTo>
                    <a:pt x="36809" y="358276"/>
                  </a:lnTo>
                  <a:lnTo>
                    <a:pt x="16768" y="324816"/>
                  </a:lnTo>
                  <a:lnTo>
                    <a:pt x="0" y="252027"/>
                  </a:lnTo>
                  <a:close/>
                </a:path>
              </a:pathLst>
            </a:custGeom>
            <a:ln w="6349">
              <a:solidFill>
                <a:srgbClr val="C18C75"/>
              </a:solidFill>
            </a:ln>
          </p:spPr>
          <p:txBody>
            <a:bodyPr wrap="square" lIns="0" tIns="0" rIns="0" bIns="0" rtlCol="0"/>
            <a:lstStyle/>
            <a:p>
              <a:endParaRPr/>
            </a:p>
          </p:txBody>
        </p:sp>
        <p:sp>
          <p:nvSpPr>
            <p:cNvPr id="30" name="object 30"/>
            <p:cNvSpPr/>
            <p:nvPr/>
          </p:nvSpPr>
          <p:spPr>
            <a:xfrm>
              <a:off x="3995935" y="4581127"/>
              <a:ext cx="792480" cy="504190"/>
            </a:xfrm>
            <a:custGeom>
              <a:avLst/>
              <a:gdLst/>
              <a:ahLst/>
              <a:cxnLst/>
              <a:rect l="l" t="t" r="r" b="b"/>
              <a:pathLst>
                <a:path w="792479" h="504189">
                  <a:moveTo>
                    <a:pt x="396044" y="0"/>
                  </a:moveTo>
                  <a:lnTo>
                    <a:pt x="337519" y="2732"/>
                  </a:lnTo>
                  <a:lnTo>
                    <a:pt x="281661" y="10670"/>
                  </a:lnTo>
                  <a:lnTo>
                    <a:pt x="229081" y="23424"/>
                  </a:lnTo>
                  <a:lnTo>
                    <a:pt x="180393" y="40603"/>
                  </a:lnTo>
                  <a:lnTo>
                    <a:pt x="136210" y="61818"/>
                  </a:lnTo>
                  <a:lnTo>
                    <a:pt x="97142" y="86679"/>
                  </a:lnTo>
                  <a:lnTo>
                    <a:pt x="63805" y="114796"/>
                  </a:lnTo>
                  <a:lnTo>
                    <a:pt x="36809" y="145779"/>
                  </a:lnTo>
                  <a:lnTo>
                    <a:pt x="16768" y="179239"/>
                  </a:lnTo>
                  <a:lnTo>
                    <a:pt x="0" y="252028"/>
                  </a:lnTo>
                  <a:lnTo>
                    <a:pt x="4294" y="289271"/>
                  </a:lnTo>
                  <a:lnTo>
                    <a:pt x="36809" y="358277"/>
                  </a:lnTo>
                  <a:lnTo>
                    <a:pt x="63805" y="389260"/>
                  </a:lnTo>
                  <a:lnTo>
                    <a:pt x="97142" y="417377"/>
                  </a:lnTo>
                  <a:lnTo>
                    <a:pt x="136210" y="442238"/>
                  </a:lnTo>
                  <a:lnTo>
                    <a:pt x="180393" y="463453"/>
                  </a:lnTo>
                  <a:lnTo>
                    <a:pt x="229081" y="480632"/>
                  </a:lnTo>
                  <a:lnTo>
                    <a:pt x="281661" y="493386"/>
                  </a:lnTo>
                  <a:lnTo>
                    <a:pt x="337519" y="501324"/>
                  </a:lnTo>
                  <a:lnTo>
                    <a:pt x="396044" y="504056"/>
                  </a:lnTo>
                  <a:lnTo>
                    <a:pt x="454568" y="501324"/>
                  </a:lnTo>
                  <a:lnTo>
                    <a:pt x="510426" y="493386"/>
                  </a:lnTo>
                  <a:lnTo>
                    <a:pt x="563006" y="480632"/>
                  </a:lnTo>
                  <a:lnTo>
                    <a:pt x="611694" y="463453"/>
                  </a:lnTo>
                  <a:lnTo>
                    <a:pt x="655878" y="442238"/>
                  </a:lnTo>
                  <a:lnTo>
                    <a:pt x="694945" y="417377"/>
                  </a:lnTo>
                  <a:lnTo>
                    <a:pt x="728283" y="389260"/>
                  </a:lnTo>
                  <a:lnTo>
                    <a:pt x="755279" y="358277"/>
                  </a:lnTo>
                  <a:lnTo>
                    <a:pt x="775320" y="324817"/>
                  </a:lnTo>
                  <a:lnTo>
                    <a:pt x="792088" y="252028"/>
                  </a:lnTo>
                  <a:lnTo>
                    <a:pt x="787794" y="214785"/>
                  </a:lnTo>
                  <a:lnTo>
                    <a:pt x="755279" y="145779"/>
                  </a:lnTo>
                  <a:lnTo>
                    <a:pt x="728283" y="114796"/>
                  </a:lnTo>
                  <a:lnTo>
                    <a:pt x="694945" y="86679"/>
                  </a:lnTo>
                  <a:lnTo>
                    <a:pt x="655878" y="61818"/>
                  </a:lnTo>
                  <a:lnTo>
                    <a:pt x="611694" y="40603"/>
                  </a:lnTo>
                  <a:lnTo>
                    <a:pt x="563006" y="23424"/>
                  </a:lnTo>
                  <a:lnTo>
                    <a:pt x="510426" y="10670"/>
                  </a:lnTo>
                  <a:lnTo>
                    <a:pt x="454568" y="2732"/>
                  </a:lnTo>
                  <a:lnTo>
                    <a:pt x="396044" y="0"/>
                  </a:lnTo>
                  <a:close/>
                </a:path>
              </a:pathLst>
            </a:custGeom>
            <a:solidFill>
              <a:srgbClr val="F7B699"/>
            </a:solidFill>
          </p:spPr>
          <p:txBody>
            <a:bodyPr wrap="square" lIns="0" tIns="0" rIns="0" bIns="0" rtlCol="0"/>
            <a:lstStyle/>
            <a:p>
              <a:endParaRPr/>
            </a:p>
          </p:txBody>
        </p:sp>
        <p:sp>
          <p:nvSpPr>
            <p:cNvPr id="31" name="object 31"/>
            <p:cNvSpPr/>
            <p:nvPr/>
          </p:nvSpPr>
          <p:spPr>
            <a:xfrm>
              <a:off x="3995935" y="4581127"/>
              <a:ext cx="792480" cy="504190"/>
            </a:xfrm>
            <a:custGeom>
              <a:avLst/>
              <a:gdLst/>
              <a:ahLst/>
              <a:cxnLst/>
              <a:rect l="l" t="t" r="r" b="b"/>
              <a:pathLst>
                <a:path w="792479" h="504189">
                  <a:moveTo>
                    <a:pt x="0" y="252027"/>
                  </a:moveTo>
                  <a:lnTo>
                    <a:pt x="16768" y="179238"/>
                  </a:lnTo>
                  <a:lnTo>
                    <a:pt x="36809" y="145779"/>
                  </a:lnTo>
                  <a:lnTo>
                    <a:pt x="63805" y="114796"/>
                  </a:lnTo>
                  <a:lnTo>
                    <a:pt x="97142" y="86679"/>
                  </a:lnTo>
                  <a:lnTo>
                    <a:pt x="136209" y="61818"/>
                  </a:lnTo>
                  <a:lnTo>
                    <a:pt x="180393" y="40603"/>
                  </a:lnTo>
                  <a:lnTo>
                    <a:pt x="229081" y="23424"/>
                  </a:lnTo>
                  <a:lnTo>
                    <a:pt x="281661" y="10670"/>
                  </a:lnTo>
                  <a:lnTo>
                    <a:pt x="337519" y="2732"/>
                  </a:lnTo>
                  <a:lnTo>
                    <a:pt x="396044"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8" y="252027"/>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4" y="504056"/>
                  </a:lnTo>
                  <a:lnTo>
                    <a:pt x="337519" y="501323"/>
                  </a:lnTo>
                  <a:lnTo>
                    <a:pt x="281661" y="493385"/>
                  </a:lnTo>
                  <a:lnTo>
                    <a:pt x="229081" y="480631"/>
                  </a:lnTo>
                  <a:lnTo>
                    <a:pt x="180393" y="463452"/>
                  </a:lnTo>
                  <a:lnTo>
                    <a:pt x="136209" y="442237"/>
                  </a:lnTo>
                  <a:lnTo>
                    <a:pt x="97142" y="417376"/>
                  </a:lnTo>
                  <a:lnTo>
                    <a:pt x="63805" y="389259"/>
                  </a:lnTo>
                  <a:lnTo>
                    <a:pt x="36809" y="358276"/>
                  </a:lnTo>
                  <a:lnTo>
                    <a:pt x="16768" y="324816"/>
                  </a:lnTo>
                  <a:lnTo>
                    <a:pt x="0" y="252027"/>
                  </a:lnTo>
                  <a:close/>
                </a:path>
              </a:pathLst>
            </a:custGeom>
            <a:ln w="6349">
              <a:solidFill>
                <a:srgbClr val="C18C75"/>
              </a:solidFill>
            </a:ln>
          </p:spPr>
          <p:txBody>
            <a:bodyPr wrap="square" lIns="0" tIns="0" rIns="0" bIns="0" rtlCol="0"/>
            <a:lstStyle/>
            <a:p>
              <a:endParaRPr/>
            </a:p>
          </p:txBody>
        </p:sp>
      </p:grpSp>
      <p:sp>
        <p:nvSpPr>
          <p:cNvPr id="32" name="object 32"/>
          <p:cNvSpPr txBox="1"/>
          <p:nvPr/>
        </p:nvSpPr>
        <p:spPr>
          <a:xfrm>
            <a:off x="78739" y="451226"/>
            <a:ext cx="4599940" cy="3098800"/>
          </a:xfrm>
          <a:prstGeom prst="rect">
            <a:avLst/>
          </a:prstGeom>
        </p:spPr>
        <p:txBody>
          <a:bodyPr vert="horz" wrap="square" lIns="0" tIns="159385" rIns="0" bIns="0" rtlCol="0">
            <a:spAutoFit/>
          </a:bodyPr>
          <a:lstStyle/>
          <a:p>
            <a:pPr marL="12700">
              <a:lnSpc>
                <a:spcPct val="100000"/>
              </a:lnSpc>
              <a:spcBef>
                <a:spcPts val="1255"/>
              </a:spcBef>
            </a:pPr>
            <a:r>
              <a:rPr sz="2400" b="1" spc="-5" dirty="0">
                <a:solidFill>
                  <a:srgbClr val="FFFFFF"/>
                </a:solidFill>
                <a:latin typeface="Calibri"/>
                <a:cs typeface="Calibri"/>
              </a:rPr>
              <a:t>rights</a:t>
            </a:r>
            <a:endParaRPr sz="2400">
              <a:latin typeface="Calibri"/>
              <a:cs typeface="Calibri"/>
            </a:endParaRPr>
          </a:p>
          <a:p>
            <a:pPr marL="191770" marR="5080">
              <a:lnSpc>
                <a:spcPct val="100000"/>
              </a:lnSpc>
              <a:spcBef>
                <a:spcPts val="960"/>
              </a:spcBef>
            </a:pPr>
            <a:r>
              <a:rPr sz="2000" b="1" dirty="0">
                <a:solidFill>
                  <a:srgbClr val="001C3D"/>
                </a:solidFill>
                <a:latin typeface="Calibri"/>
                <a:cs typeface="Calibri"/>
              </a:rPr>
              <a:t>Articles</a:t>
            </a:r>
            <a:r>
              <a:rPr sz="2000" b="1" spc="380" dirty="0">
                <a:solidFill>
                  <a:srgbClr val="001C3D"/>
                </a:solidFill>
                <a:latin typeface="Calibri"/>
                <a:cs typeface="Calibri"/>
              </a:rPr>
              <a:t> </a:t>
            </a:r>
            <a:r>
              <a:rPr sz="2000" b="1" dirty="0">
                <a:solidFill>
                  <a:srgbClr val="001C3D"/>
                </a:solidFill>
                <a:latin typeface="Calibri"/>
                <a:cs typeface="Calibri"/>
              </a:rPr>
              <a:t>3</a:t>
            </a:r>
            <a:r>
              <a:rPr sz="2000" b="1" spc="380" dirty="0">
                <a:solidFill>
                  <a:srgbClr val="001C3D"/>
                </a:solidFill>
                <a:latin typeface="Calibri"/>
                <a:cs typeface="Calibri"/>
              </a:rPr>
              <a:t> </a:t>
            </a:r>
            <a:r>
              <a:rPr sz="2000" b="1" dirty="0">
                <a:solidFill>
                  <a:srgbClr val="001C3D"/>
                </a:solidFill>
                <a:latin typeface="Calibri"/>
                <a:cs typeface="Calibri"/>
              </a:rPr>
              <a:t>and</a:t>
            </a:r>
            <a:r>
              <a:rPr sz="2000" b="1" spc="380" dirty="0">
                <a:solidFill>
                  <a:srgbClr val="001C3D"/>
                </a:solidFill>
                <a:latin typeface="Calibri"/>
                <a:cs typeface="Calibri"/>
              </a:rPr>
              <a:t> </a:t>
            </a:r>
            <a:r>
              <a:rPr sz="2000" b="1" dirty="0">
                <a:solidFill>
                  <a:srgbClr val="001C3D"/>
                </a:solidFill>
                <a:latin typeface="Calibri"/>
                <a:cs typeface="Calibri"/>
              </a:rPr>
              <a:t>4</a:t>
            </a:r>
            <a:r>
              <a:rPr sz="2000" b="1" spc="380" dirty="0">
                <a:solidFill>
                  <a:srgbClr val="001C3D"/>
                </a:solidFill>
                <a:latin typeface="Calibri"/>
                <a:cs typeface="Calibri"/>
              </a:rPr>
              <a:t> </a:t>
            </a:r>
            <a:r>
              <a:rPr sz="2000" spc="-5" dirty="0">
                <a:solidFill>
                  <a:srgbClr val="001C3D"/>
                </a:solidFill>
                <a:latin typeface="Calibri"/>
                <a:cs typeface="Calibri"/>
              </a:rPr>
              <a:t>of</a:t>
            </a:r>
            <a:r>
              <a:rPr sz="2000" spc="380" dirty="0">
                <a:solidFill>
                  <a:srgbClr val="001C3D"/>
                </a:solidFill>
                <a:latin typeface="Calibri"/>
                <a:cs typeface="Calibri"/>
              </a:rPr>
              <a:t> </a:t>
            </a:r>
            <a:r>
              <a:rPr sz="2000" dirty="0">
                <a:solidFill>
                  <a:srgbClr val="001C3D"/>
                </a:solidFill>
                <a:latin typeface="Calibri"/>
                <a:cs typeface="Calibri"/>
              </a:rPr>
              <a:t>the</a:t>
            </a:r>
            <a:r>
              <a:rPr sz="2000" spc="380" dirty="0">
                <a:solidFill>
                  <a:srgbClr val="001C3D"/>
                </a:solidFill>
                <a:latin typeface="Calibri"/>
                <a:cs typeface="Calibri"/>
              </a:rPr>
              <a:t> </a:t>
            </a:r>
            <a:r>
              <a:rPr sz="2000" spc="-5" dirty="0">
                <a:solidFill>
                  <a:srgbClr val="001C3D"/>
                </a:solidFill>
                <a:latin typeface="Calibri"/>
                <a:cs typeface="Calibri"/>
              </a:rPr>
              <a:t>Directive</a:t>
            </a:r>
            <a:r>
              <a:rPr sz="2000" spc="380" dirty="0">
                <a:solidFill>
                  <a:srgbClr val="001C3D"/>
                </a:solidFill>
                <a:latin typeface="Calibri"/>
                <a:cs typeface="Calibri"/>
              </a:rPr>
              <a:t> </a:t>
            </a:r>
            <a:r>
              <a:rPr sz="2000" spc="-5" dirty="0">
                <a:solidFill>
                  <a:srgbClr val="001C3D"/>
                </a:solidFill>
                <a:latin typeface="Calibri"/>
                <a:cs typeface="Calibri"/>
              </a:rPr>
              <a:t>on</a:t>
            </a:r>
            <a:r>
              <a:rPr sz="2000" spc="380" dirty="0">
                <a:solidFill>
                  <a:srgbClr val="001C3D"/>
                </a:solidFill>
                <a:latin typeface="Calibri"/>
                <a:cs typeface="Calibri"/>
              </a:rPr>
              <a:t> </a:t>
            </a:r>
            <a:r>
              <a:rPr sz="2000" dirty="0">
                <a:solidFill>
                  <a:srgbClr val="001C3D"/>
                </a:solidFill>
                <a:latin typeface="Calibri"/>
                <a:cs typeface="Calibri"/>
              </a:rPr>
              <a:t>the </a:t>
            </a:r>
            <a:r>
              <a:rPr sz="2000" spc="-434" dirty="0">
                <a:solidFill>
                  <a:srgbClr val="001C3D"/>
                </a:solidFill>
                <a:latin typeface="Calibri"/>
                <a:cs typeface="Calibri"/>
              </a:rPr>
              <a:t> </a:t>
            </a:r>
            <a:r>
              <a:rPr sz="2000" dirty="0">
                <a:solidFill>
                  <a:srgbClr val="001C3D"/>
                </a:solidFill>
                <a:latin typeface="Calibri"/>
                <a:cs typeface="Calibri"/>
              </a:rPr>
              <a:t>Right</a:t>
            </a:r>
            <a:r>
              <a:rPr sz="2000" spc="-5" dirty="0">
                <a:solidFill>
                  <a:srgbClr val="001C3D"/>
                </a:solidFill>
                <a:latin typeface="Calibri"/>
                <a:cs typeface="Calibri"/>
              </a:rPr>
              <a:t> </a:t>
            </a:r>
            <a:r>
              <a:rPr sz="2000" dirty="0">
                <a:solidFill>
                  <a:srgbClr val="001C3D"/>
                </a:solidFill>
                <a:latin typeface="Calibri"/>
                <a:cs typeface="Calibri"/>
              </a:rPr>
              <a:t>to </a:t>
            </a:r>
            <a:r>
              <a:rPr sz="2000" spc="-5" dirty="0">
                <a:solidFill>
                  <a:srgbClr val="001C3D"/>
                </a:solidFill>
                <a:latin typeface="Calibri"/>
                <a:cs typeface="Calibri"/>
              </a:rPr>
              <a:t>Information.</a:t>
            </a:r>
            <a:endParaRPr sz="2000">
              <a:latin typeface="Calibri"/>
              <a:cs typeface="Calibri"/>
            </a:endParaRPr>
          </a:p>
          <a:p>
            <a:pPr>
              <a:lnSpc>
                <a:spcPct val="100000"/>
              </a:lnSpc>
              <a:spcBef>
                <a:spcPts val="20"/>
              </a:spcBef>
            </a:pPr>
            <a:endParaRPr sz="1950">
              <a:latin typeface="Calibri"/>
              <a:cs typeface="Calibri"/>
            </a:endParaRPr>
          </a:p>
          <a:p>
            <a:pPr marL="191770" marR="5080" algn="just">
              <a:lnSpc>
                <a:spcPct val="100000"/>
              </a:lnSpc>
            </a:pPr>
            <a:r>
              <a:rPr sz="2000" spc="-5" dirty="0">
                <a:solidFill>
                  <a:srgbClr val="001C3D"/>
                </a:solidFill>
                <a:latin typeface="Calibri"/>
                <a:cs typeface="Calibri"/>
              </a:rPr>
              <a:t>According </a:t>
            </a:r>
            <a:r>
              <a:rPr sz="2000" dirty="0">
                <a:solidFill>
                  <a:srgbClr val="001C3D"/>
                </a:solidFill>
                <a:latin typeface="Calibri"/>
                <a:cs typeface="Calibri"/>
              </a:rPr>
              <a:t>to the </a:t>
            </a:r>
            <a:r>
              <a:rPr sz="2000" spc="-5" dirty="0">
                <a:solidFill>
                  <a:srgbClr val="001C3D"/>
                </a:solidFill>
                <a:latin typeface="Calibri"/>
                <a:cs typeface="Calibri"/>
              </a:rPr>
              <a:t>Directive, </a:t>
            </a:r>
            <a:r>
              <a:rPr sz="2000" dirty="0">
                <a:solidFill>
                  <a:srgbClr val="001C3D"/>
                </a:solidFill>
                <a:latin typeface="Calibri"/>
                <a:cs typeface="Calibri"/>
              </a:rPr>
              <a:t>suspects </a:t>
            </a:r>
            <a:r>
              <a:rPr sz="2000" spc="-5" dirty="0">
                <a:solidFill>
                  <a:srgbClr val="001C3D"/>
                </a:solidFill>
                <a:latin typeface="Calibri"/>
                <a:cs typeface="Calibri"/>
              </a:rPr>
              <a:t>must </a:t>
            </a:r>
            <a:r>
              <a:rPr sz="2000" dirty="0">
                <a:solidFill>
                  <a:srgbClr val="001C3D"/>
                </a:solidFill>
                <a:latin typeface="Calibri"/>
                <a:cs typeface="Calibri"/>
              </a:rPr>
              <a:t> be</a:t>
            </a:r>
            <a:r>
              <a:rPr sz="2000" spc="5" dirty="0">
                <a:solidFill>
                  <a:srgbClr val="001C3D"/>
                </a:solidFill>
                <a:latin typeface="Calibri"/>
                <a:cs typeface="Calibri"/>
              </a:rPr>
              <a:t> </a:t>
            </a:r>
            <a:r>
              <a:rPr sz="2000" spc="-5" dirty="0">
                <a:solidFill>
                  <a:srgbClr val="001C3D"/>
                </a:solidFill>
                <a:latin typeface="Calibri"/>
                <a:cs typeface="Calibri"/>
              </a:rPr>
              <a:t>provided</a:t>
            </a:r>
            <a:r>
              <a:rPr sz="2000" dirty="0">
                <a:solidFill>
                  <a:srgbClr val="001C3D"/>
                </a:solidFill>
                <a:latin typeface="Calibri"/>
                <a:cs typeface="Calibri"/>
              </a:rPr>
              <a:t> </a:t>
            </a:r>
            <a:r>
              <a:rPr sz="2000" b="1" spc="-5" dirty="0">
                <a:solidFill>
                  <a:srgbClr val="001C3D"/>
                </a:solidFill>
                <a:latin typeface="Calibri"/>
                <a:cs typeface="Calibri"/>
              </a:rPr>
              <a:t>promptly</a:t>
            </a:r>
            <a:r>
              <a:rPr sz="2000" spc="-5" dirty="0">
                <a:solidFill>
                  <a:srgbClr val="001C3D"/>
                </a:solidFill>
                <a:latin typeface="Calibri"/>
                <a:cs typeface="Calibri"/>
              </a:rPr>
              <a:t>,</a:t>
            </a:r>
            <a:r>
              <a:rPr sz="2000" dirty="0">
                <a:solidFill>
                  <a:srgbClr val="001C3D"/>
                </a:solidFill>
                <a:latin typeface="Calibri"/>
                <a:cs typeface="Calibri"/>
              </a:rPr>
              <a:t> and</a:t>
            </a:r>
            <a:r>
              <a:rPr sz="2000" spc="5" dirty="0">
                <a:solidFill>
                  <a:srgbClr val="001C3D"/>
                </a:solidFill>
                <a:latin typeface="Calibri"/>
                <a:cs typeface="Calibri"/>
              </a:rPr>
              <a:t> </a:t>
            </a:r>
            <a:r>
              <a:rPr sz="2000" dirty="0">
                <a:solidFill>
                  <a:srgbClr val="001C3D"/>
                </a:solidFill>
                <a:latin typeface="Calibri"/>
                <a:cs typeface="Calibri"/>
              </a:rPr>
              <a:t>in</a:t>
            </a:r>
            <a:r>
              <a:rPr sz="2000" spc="5" dirty="0">
                <a:solidFill>
                  <a:srgbClr val="001C3D"/>
                </a:solidFill>
                <a:latin typeface="Calibri"/>
                <a:cs typeface="Calibri"/>
              </a:rPr>
              <a:t> </a:t>
            </a:r>
            <a:r>
              <a:rPr sz="2000" dirty="0">
                <a:solidFill>
                  <a:srgbClr val="001C3D"/>
                </a:solidFill>
                <a:latin typeface="Calibri"/>
                <a:cs typeface="Calibri"/>
              </a:rPr>
              <a:t>any</a:t>
            </a:r>
            <a:r>
              <a:rPr sz="2000" spc="5" dirty="0">
                <a:solidFill>
                  <a:srgbClr val="001C3D"/>
                </a:solidFill>
                <a:latin typeface="Calibri"/>
                <a:cs typeface="Calibri"/>
              </a:rPr>
              <a:t> </a:t>
            </a:r>
            <a:r>
              <a:rPr sz="2000" dirty="0">
                <a:solidFill>
                  <a:srgbClr val="001C3D"/>
                </a:solidFill>
                <a:latin typeface="Calibri"/>
                <a:cs typeface="Calibri"/>
              </a:rPr>
              <a:t>case </a:t>
            </a:r>
            <a:r>
              <a:rPr sz="2000" spc="5" dirty="0">
                <a:solidFill>
                  <a:srgbClr val="001C3D"/>
                </a:solidFill>
                <a:latin typeface="Calibri"/>
                <a:cs typeface="Calibri"/>
              </a:rPr>
              <a:t> </a:t>
            </a:r>
            <a:r>
              <a:rPr sz="2000" b="1" dirty="0">
                <a:solidFill>
                  <a:srgbClr val="001C3D"/>
                </a:solidFill>
                <a:latin typeface="Calibri"/>
                <a:cs typeface="Calibri"/>
              </a:rPr>
              <a:t>before </a:t>
            </a:r>
            <a:r>
              <a:rPr sz="2000" b="1" spc="-5" dirty="0">
                <a:solidFill>
                  <a:srgbClr val="001C3D"/>
                </a:solidFill>
                <a:latin typeface="Calibri"/>
                <a:cs typeface="Calibri"/>
              </a:rPr>
              <a:t>the first </a:t>
            </a:r>
            <a:r>
              <a:rPr sz="2000" b="1" dirty="0">
                <a:solidFill>
                  <a:srgbClr val="001C3D"/>
                </a:solidFill>
                <a:latin typeface="Calibri"/>
                <a:cs typeface="Calibri"/>
              </a:rPr>
              <a:t>official </a:t>
            </a:r>
            <a:r>
              <a:rPr sz="2000" b="1" spc="-5" dirty="0">
                <a:solidFill>
                  <a:srgbClr val="001C3D"/>
                </a:solidFill>
                <a:latin typeface="Calibri"/>
                <a:cs typeface="Calibri"/>
              </a:rPr>
              <a:t>questioning</a:t>
            </a:r>
            <a:r>
              <a:rPr sz="2000" spc="-5" dirty="0">
                <a:solidFill>
                  <a:srgbClr val="001C3D"/>
                </a:solidFill>
                <a:latin typeface="Calibri"/>
                <a:cs typeface="Calibri"/>
              </a:rPr>
              <a:t>, with </a:t>
            </a:r>
            <a:r>
              <a:rPr sz="2000" dirty="0">
                <a:solidFill>
                  <a:srgbClr val="001C3D"/>
                </a:solidFill>
                <a:latin typeface="Calibri"/>
                <a:cs typeface="Calibri"/>
              </a:rPr>
              <a:t> </a:t>
            </a:r>
            <a:r>
              <a:rPr sz="2000" spc="-5" dirty="0">
                <a:solidFill>
                  <a:srgbClr val="001C3D"/>
                </a:solidFill>
                <a:latin typeface="Calibri"/>
                <a:cs typeface="Calibri"/>
              </a:rPr>
              <a:t>information</a:t>
            </a:r>
            <a:r>
              <a:rPr sz="2000" spc="425" dirty="0">
                <a:solidFill>
                  <a:srgbClr val="001C3D"/>
                </a:solidFill>
                <a:latin typeface="Calibri"/>
                <a:cs typeface="Calibri"/>
              </a:rPr>
              <a:t> </a:t>
            </a:r>
            <a:r>
              <a:rPr sz="2000" spc="-5" dirty="0">
                <a:solidFill>
                  <a:srgbClr val="001C3D"/>
                </a:solidFill>
                <a:latin typeface="Calibri"/>
                <a:cs typeface="Calibri"/>
              </a:rPr>
              <a:t>about</a:t>
            </a:r>
            <a:r>
              <a:rPr sz="2000" spc="430" dirty="0">
                <a:solidFill>
                  <a:srgbClr val="001C3D"/>
                </a:solidFill>
                <a:latin typeface="Calibri"/>
                <a:cs typeface="Calibri"/>
              </a:rPr>
              <a:t> </a:t>
            </a:r>
            <a:r>
              <a:rPr sz="2000" dirty="0">
                <a:solidFill>
                  <a:srgbClr val="001C3D"/>
                </a:solidFill>
                <a:latin typeface="Calibri"/>
                <a:cs typeface="Calibri"/>
              </a:rPr>
              <a:t>at</a:t>
            </a:r>
            <a:r>
              <a:rPr sz="2000" spc="430" dirty="0">
                <a:solidFill>
                  <a:srgbClr val="001C3D"/>
                </a:solidFill>
                <a:latin typeface="Calibri"/>
                <a:cs typeface="Calibri"/>
              </a:rPr>
              <a:t> </a:t>
            </a:r>
            <a:r>
              <a:rPr sz="2000" dirty="0">
                <a:solidFill>
                  <a:srgbClr val="001C3D"/>
                </a:solidFill>
                <a:latin typeface="Calibri"/>
                <a:cs typeface="Calibri"/>
              </a:rPr>
              <a:t>least</a:t>
            </a:r>
            <a:r>
              <a:rPr sz="2000" spc="430" dirty="0">
                <a:solidFill>
                  <a:srgbClr val="001C3D"/>
                </a:solidFill>
                <a:latin typeface="Calibri"/>
                <a:cs typeface="Calibri"/>
              </a:rPr>
              <a:t> </a:t>
            </a:r>
            <a:r>
              <a:rPr sz="2000" dirty="0">
                <a:solidFill>
                  <a:srgbClr val="001C3D"/>
                </a:solidFill>
                <a:latin typeface="Calibri"/>
                <a:cs typeface="Calibri"/>
              </a:rPr>
              <a:t>the</a:t>
            </a:r>
            <a:r>
              <a:rPr sz="2000" spc="430" dirty="0">
                <a:solidFill>
                  <a:srgbClr val="001C3D"/>
                </a:solidFill>
                <a:latin typeface="Calibri"/>
                <a:cs typeface="Calibri"/>
              </a:rPr>
              <a:t> </a:t>
            </a:r>
            <a:r>
              <a:rPr sz="2000" spc="-5" dirty="0">
                <a:solidFill>
                  <a:srgbClr val="001C3D"/>
                </a:solidFill>
                <a:latin typeface="Calibri"/>
                <a:cs typeface="Calibri"/>
              </a:rPr>
              <a:t>following </a:t>
            </a:r>
            <a:r>
              <a:rPr sz="2000" spc="-440" dirty="0">
                <a:solidFill>
                  <a:srgbClr val="001C3D"/>
                </a:solidFill>
                <a:latin typeface="Calibri"/>
                <a:cs typeface="Calibri"/>
              </a:rPr>
              <a:t> </a:t>
            </a:r>
            <a:r>
              <a:rPr sz="2000" spc="-5" dirty="0">
                <a:solidFill>
                  <a:srgbClr val="001C3D"/>
                </a:solidFill>
                <a:latin typeface="Calibri"/>
                <a:cs typeface="Calibri"/>
              </a:rPr>
              <a:t>procedural rights:</a:t>
            </a:r>
            <a:endParaRPr sz="2000">
              <a:latin typeface="Calibri"/>
              <a:cs typeface="Calibri"/>
            </a:endParaRPr>
          </a:p>
        </p:txBody>
      </p:sp>
      <p:sp>
        <p:nvSpPr>
          <p:cNvPr id="33" name="object 33"/>
          <p:cNvSpPr txBox="1"/>
          <p:nvPr/>
        </p:nvSpPr>
        <p:spPr>
          <a:xfrm>
            <a:off x="258251" y="3828956"/>
            <a:ext cx="4420235" cy="1261110"/>
          </a:xfrm>
          <a:prstGeom prst="rect">
            <a:avLst/>
          </a:prstGeom>
        </p:spPr>
        <p:txBody>
          <a:bodyPr vert="horz" wrap="square" lIns="0" tIns="12700" rIns="0" bIns="0" rtlCol="0">
            <a:spAutoFit/>
          </a:bodyPr>
          <a:lstStyle/>
          <a:p>
            <a:pPr marL="12700" marR="5080">
              <a:lnSpc>
                <a:spcPct val="100000"/>
              </a:lnSpc>
              <a:spcBef>
                <a:spcPts val="100"/>
              </a:spcBef>
              <a:tabLst>
                <a:tab pos="643890" algn="l"/>
                <a:tab pos="1066800" algn="l"/>
                <a:tab pos="1565275" algn="l"/>
                <a:tab pos="2626995" algn="l"/>
                <a:tab pos="3410585" algn="l"/>
                <a:tab pos="3867150" algn="l"/>
              </a:tabLst>
            </a:pPr>
            <a:r>
              <a:rPr sz="2000" i="1" dirty="0">
                <a:solidFill>
                  <a:srgbClr val="001C3D"/>
                </a:solidFill>
                <a:latin typeface="Calibri"/>
                <a:cs typeface="Calibri"/>
              </a:rPr>
              <a:t>Click	on	the	numb</a:t>
            </a:r>
            <a:r>
              <a:rPr sz="2000" i="1" spc="-5" dirty="0">
                <a:solidFill>
                  <a:srgbClr val="001C3D"/>
                </a:solidFill>
                <a:latin typeface="Calibri"/>
                <a:cs typeface="Calibri"/>
              </a:rPr>
              <a:t>e</a:t>
            </a:r>
            <a:r>
              <a:rPr sz="2000" i="1" dirty="0">
                <a:solidFill>
                  <a:srgbClr val="001C3D"/>
                </a:solidFill>
                <a:latin typeface="Calibri"/>
                <a:cs typeface="Calibri"/>
              </a:rPr>
              <a:t>rs	</a:t>
            </a:r>
            <a:r>
              <a:rPr sz="2000" i="1" spc="-5" dirty="0">
                <a:solidFill>
                  <a:srgbClr val="001C3D"/>
                </a:solidFill>
                <a:latin typeface="Calibri"/>
                <a:cs typeface="Calibri"/>
              </a:rPr>
              <a:t>belo</a:t>
            </a:r>
            <a:r>
              <a:rPr sz="2000" i="1" dirty="0">
                <a:solidFill>
                  <a:srgbClr val="001C3D"/>
                </a:solidFill>
                <a:latin typeface="Calibri"/>
                <a:cs typeface="Calibri"/>
              </a:rPr>
              <a:t>w	for	more  information.</a:t>
            </a:r>
            <a:endParaRPr sz="2000">
              <a:latin typeface="Calibri"/>
              <a:cs typeface="Calibri"/>
            </a:endParaRPr>
          </a:p>
          <a:p>
            <a:pPr marL="288925">
              <a:lnSpc>
                <a:spcPct val="100000"/>
              </a:lnSpc>
              <a:spcBef>
                <a:spcPts val="1085"/>
              </a:spcBef>
              <a:tabLst>
                <a:tab pos="1224915" algn="l"/>
                <a:tab pos="2160905" algn="l"/>
                <a:tab pos="3096895" algn="l"/>
                <a:tab pos="4032885" algn="l"/>
              </a:tabLst>
            </a:pPr>
            <a:r>
              <a:rPr sz="3200" dirty="0">
                <a:solidFill>
                  <a:srgbClr val="FFFFFF"/>
                </a:solidFill>
                <a:latin typeface="Calibri"/>
                <a:cs typeface="Calibri"/>
              </a:rPr>
              <a:t>1	2	3	4	5</a:t>
            </a:r>
            <a:endParaRPr sz="3200">
              <a:latin typeface="Calibri"/>
              <a:cs typeface="Calibri"/>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39751" y="1916832"/>
            <a:ext cx="5400675" cy="2862580"/>
          </a:xfrm>
          <a:prstGeom prst="rect">
            <a:avLst/>
          </a:prstGeom>
          <a:solidFill>
            <a:srgbClr val="FFFFFF"/>
          </a:solidFill>
        </p:spPr>
        <p:txBody>
          <a:bodyPr vert="horz" wrap="square" lIns="0" tIns="45720" rIns="0" bIns="0" rtlCol="0">
            <a:spAutoFit/>
          </a:bodyPr>
          <a:lstStyle/>
          <a:p>
            <a:pPr marL="90805" marR="75565" algn="just">
              <a:lnSpc>
                <a:spcPct val="100000"/>
              </a:lnSpc>
              <a:spcBef>
                <a:spcPts val="360"/>
              </a:spcBef>
            </a:pPr>
            <a:r>
              <a:rPr sz="2000" dirty="0">
                <a:solidFill>
                  <a:srgbClr val="001C3D"/>
                </a:solidFill>
                <a:latin typeface="Calibri"/>
                <a:cs typeface="Calibri"/>
              </a:rPr>
              <a:t>he </a:t>
            </a:r>
            <a:r>
              <a:rPr sz="2000" spc="-5" dirty="0">
                <a:solidFill>
                  <a:srgbClr val="001C3D"/>
                </a:solidFill>
                <a:latin typeface="Calibri"/>
                <a:cs typeface="Calibri"/>
              </a:rPr>
              <a:t>lawyer could have </a:t>
            </a:r>
            <a:r>
              <a:rPr sz="2000" b="1" dirty="0">
                <a:solidFill>
                  <a:srgbClr val="001C3D"/>
                </a:solidFill>
                <a:latin typeface="Calibri"/>
                <a:cs typeface="Calibri"/>
              </a:rPr>
              <a:t>intervened </a:t>
            </a:r>
            <a:r>
              <a:rPr sz="2000" b="1" spc="-5" dirty="0">
                <a:solidFill>
                  <a:srgbClr val="001C3D"/>
                </a:solidFill>
                <a:latin typeface="Calibri"/>
                <a:cs typeface="Calibri"/>
              </a:rPr>
              <a:t>already </a:t>
            </a:r>
            <a:r>
              <a:rPr sz="2000" b="1" dirty="0">
                <a:solidFill>
                  <a:srgbClr val="001C3D"/>
                </a:solidFill>
                <a:latin typeface="Calibri"/>
                <a:cs typeface="Calibri"/>
              </a:rPr>
              <a:t>in </a:t>
            </a:r>
            <a:r>
              <a:rPr sz="2000" b="1" spc="-5" dirty="0">
                <a:solidFill>
                  <a:srgbClr val="001C3D"/>
                </a:solidFill>
                <a:latin typeface="Calibri"/>
                <a:cs typeface="Calibri"/>
              </a:rPr>
              <a:t>the </a:t>
            </a:r>
            <a:r>
              <a:rPr sz="2000" b="1" dirty="0">
                <a:solidFill>
                  <a:srgbClr val="001C3D"/>
                </a:solidFill>
                <a:latin typeface="Calibri"/>
                <a:cs typeface="Calibri"/>
              </a:rPr>
              <a:t> </a:t>
            </a:r>
            <a:r>
              <a:rPr sz="2000" b="1" spc="-5" dirty="0">
                <a:solidFill>
                  <a:srgbClr val="001C3D"/>
                </a:solidFill>
                <a:latin typeface="Calibri"/>
                <a:cs typeface="Calibri"/>
              </a:rPr>
              <a:t>beginning/before</a:t>
            </a:r>
            <a:r>
              <a:rPr sz="2000" b="1" dirty="0">
                <a:solidFill>
                  <a:srgbClr val="001C3D"/>
                </a:solidFill>
                <a:latin typeface="Calibri"/>
                <a:cs typeface="Calibri"/>
              </a:rPr>
              <a:t> </a:t>
            </a:r>
            <a:r>
              <a:rPr sz="2000" b="1" spc="-5" dirty="0">
                <a:solidFill>
                  <a:srgbClr val="001C3D"/>
                </a:solidFill>
                <a:latin typeface="Calibri"/>
                <a:cs typeface="Calibri"/>
              </a:rPr>
              <a:t>the</a:t>
            </a:r>
            <a:r>
              <a:rPr sz="2000" b="1" dirty="0">
                <a:solidFill>
                  <a:srgbClr val="001C3D"/>
                </a:solidFill>
                <a:latin typeface="Calibri"/>
                <a:cs typeface="Calibri"/>
              </a:rPr>
              <a:t> </a:t>
            </a:r>
            <a:r>
              <a:rPr sz="2000" b="1" spc="-5" dirty="0">
                <a:solidFill>
                  <a:srgbClr val="001C3D"/>
                </a:solidFill>
                <a:latin typeface="Calibri"/>
                <a:cs typeface="Calibri"/>
              </a:rPr>
              <a:t>start</a:t>
            </a:r>
            <a:r>
              <a:rPr sz="2000" b="1" dirty="0">
                <a:solidFill>
                  <a:srgbClr val="001C3D"/>
                </a:solidFill>
                <a:latin typeface="Calibri"/>
                <a:cs typeface="Calibri"/>
              </a:rPr>
              <a:t> of</a:t>
            </a:r>
            <a:r>
              <a:rPr sz="2000" b="1" spc="450" dirty="0">
                <a:solidFill>
                  <a:srgbClr val="001C3D"/>
                </a:solidFill>
                <a:latin typeface="Calibri"/>
                <a:cs typeface="Calibri"/>
              </a:rPr>
              <a:t> </a:t>
            </a:r>
            <a:r>
              <a:rPr sz="2000" b="1" spc="-5" dirty="0">
                <a:solidFill>
                  <a:srgbClr val="001C3D"/>
                </a:solidFill>
                <a:latin typeface="Calibri"/>
                <a:cs typeface="Calibri"/>
              </a:rPr>
              <a:t>the</a:t>
            </a:r>
            <a:r>
              <a:rPr sz="2000" b="1" spc="440" dirty="0">
                <a:solidFill>
                  <a:srgbClr val="001C3D"/>
                </a:solidFill>
                <a:latin typeface="Calibri"/>
                <a:cs typeface="Calibri"/>
              </a:rPr>
              <a:t> </a:t>
            </a:r>
            <a:r>
              <a:rPr sz="2000" b="1" spc="-5" dirty="0">
                <a:solidFill>
                  <a:srgbClr val="001C3D"/>
                </a:solidFill>
                <a:latin typeface="Calibri"/>
                <a:cs typeface="Calibri"/>
              </a:rPr>
              <a:t>interrogation </a:t>
            </a:r>
            <a:r>
              <a:rPr sz="2000" b="1" spc="-440" dirty="0">
                <a:solidFill>
                  <a:srgbClr val="001C3D"/>
                </a:solidFill>
                <a:latin typeface="Calibri"/>
                <a:cs typeface="Calibri"/>
              </a:rPr>
              <a:t> </a:t>
            </a:r>
            <a:r>
              <a:rPr sz="2000" dirty="0">
                <a:solidFill>
                  <a:srgbClr val="001C3D"/>
                </a:solidFill>
                <a:latin typeface="Calibri"/>
                <a:cs typeface="Calibri"/>
              </a:rPr>
              <a:t>to state explicitly </a:t>
            </a:r>
            <a:r>
              <a:rPr sz="2000" spc="-5" dirty="0">
                <a:solidFill>
                  <a:srgbClr val="001C3D"/>
                </a:solidFill>
                <a:latin typeface="Calibri"/>
                <a:cs typeface="Calibri"/>
              </a:rPr>
              <a:t>what </a:t>
            </a:r>
            <a:r>
              <a:rPr sz="2000" dirty="0">
                <a:solidFill>
                  <a:srgbClr val="001C3D"/>
                </a:solidFill>
                <a:latin typeface="Calibri"/>
                <a:cs typeface="Calibri"/>
              </a:rPr>
              <a:t>her </a:t>
            </a:r>
            <a:r>
              <a:rPr sz="2000" spc="-5" dirty="0">
                <a:solidFill>
                  <a:srgbClr val="001C3D"/>
                </a:solidFill>
                <a:latin typeface="Calibri"/>
                <a:cs typeface="Calibri"/>
              </a:rPr>
              <a:t>role </a:t>
            </a:r>
            <a:r>
              <a:rPr sz="2000" dirty="0">
                <a:solidFill>
                  <a:srgbClr val="001C3D"/>
                </a:solidFill>
                <a:latin typeface="Calibri"/>
                <a:cs typeface="Calibri"/>
              </a:rPr>
              <a:t>is, and to </a:t>
            </a:r>
            <a:r>
              <a:rPr sz="2000" spc="-5" dirty="0">
                <a:solidFill>
                  <a:srgbClr val="001C3D"/>
                </a:solidFill>
                <a:latin typeface="Calibri"/>
                <a:cs typeface="Calibri"/>
              </a:rPr>
              <a:t>reassure </a:t>
            </a:r>
            <a:r>
              <a:rPr sz="2000" dirty="0">
                <a:solidFill>
                  <a:srgbClr val="001C3D"/>
                </a:solidFill>
                <a:latin typeface="Calibri"/>
                <a:cs typeface="Calibri"/>
              </a:rPr>
              <a:t> her</a:t>
            </a:r>
            <a:r>
              <a:rPr sz="2000" spc="5" dirty="0">
                <a:solidFill>
                  <a:srgbClr val="001C3D"/>
                </a:solidFill>
                <a:latin typeface="Calibri"/>
                <a:cs typeface="Calibri"/>
              </a:rPr>
              <a:t> </a:t>
            </a:r>
            <a:r>
              <a:rPr sz="2000" dirty="0">
                <a:solidFill>
                  <a:srgbClr val="001C3D"/>
                </a:solidFill>
                <a:latin typeface="Calibri"/>
                <a:cs typeface="Calibri"/>
              </a:rPr>
              <a:t>client.</a:t>
            </a:r>
            <a:r>
              <a:rPr sz="2000" spc="5" dirty="0">
                <a:solidFill>
                  <a:srgbClr val="001C3D"/>
                </a:solidFill>
                <a:latin typeface="Calibri"/>
                <a:cs typeface="Calibri"/>
              </a:rPr>
              <a:t> </a:t>
            </a:r>
            <a:r>
              <a:rPr sz="2000" spc="-5" dirty="0">
                <a:solidFill>
                  <a:srgbClr val="001C3D"/>
                </a:solidFill>
                <a:latin typeface="Calibri"/>
                <a:cs typeface="Calibri"/>
              </a:rPr>
              <a:t>Furthermore,</a:t>
            </a:r>
            <a:r>
              <a:rPr sz="2000" dirty="0">
                <a:solidFill>
                  <a:srgbClr val="001C3D"/>
                </a:solidFill>
                <a:latin typeface="Calibri"/>
                <a:cs typeface="Calibri"/>
              </a:rPr>
              <a:t> the</a:t>
            </a:r>
            <a:r>
              <a:rPr sz="2000" spc="5" dirty="0">
                <a:solidFill>
                  <a:srgbClr val="001C3D"/>
                </a:solidFill>
                <a:latin typeface="Calibri"/>
                <a:cs typeface="Calibri"/>
              </a:rPr>
              <a:t> </a:t>
            </a:r>
            <a:r>
              <a:rPr sz="2000" spc="-5" dirty="0">
                <a:solidFill>
                  <a:srgbClr val="001C3D"/>
                </a:solidFill>
                <a:latin typeface="Calibri"/>
                <a:cs typeface="Calibri"/>
              </a:rPr>
              <a:t>way</a:t>
            </a:r>
            <a:r>
              <a:rPr sz="2000" dirty="0">
                <a:solidFill>
                  <a:srgbClr val="001C3D"/>
                </a:solidFill>
                <a:latin typeface="Calibri"/>
                <a:cs typeface="Calibri"/>
              </a:rPr>
              <a:t> in</a:t>
            </a:r>
            <a:r>
              <a:rPr sz="2000" spc="5" dirty="0">
                <a:solidFill>
                  <a:srgbClr val="001C3D"/>
                </a:solidFill>
                <a:latin typeface="Calibri"/>
                <a:cs typeface="Calibri"/>
              </a:rPr>
              <a:t> </a:t>
            </a:r>
            <a:r>
              <a:rPr sz="2000" spc="-5" dirty="0">
                <a:solidFill>
                  <a:srgbClr val="001C3D"/>
                </a:solidFill>
                <a:latin typeface="Calibri"/>
                <a:cs typeface="Calibri"/>
              </a:rPr>
              <a:t>which</a:t>
            </a:r>
            <a:r>
              <a:rPr sz="2000" dirty="0">
                <a:solidFill>
                  <a:srgbClr val="001C3D"/>
                </a:solidFill>
                <a:latin typeface="Calibri"/>
                <a:cs typeface="Calibri"/>
              </a:rPr>
              <a:t> the </a:t>
            </a:r>
            <a:r>
              <a:rPr sz="2000" spc="5" dirty="0">
                <a:solidFill>
                  <a:srgbClr val="001C3D"/>
                </a:solidFill>
                <a:latin typeface="Calibri"/>
                <a:cs typeface="Calibri"/>
              </a:rPr>
              <a:t> </a:t>
            </a:r>
            <a:r>
              <a:rPr sz="2000" spc="-5" dirty="0">
                <a:solidFill>
                  <a:srgbClr val="001C3D"/>
                </a:solidFill>
                <a:latin typeface="Calibri"/>
                <a:cs typeface="Calibri"/>
              </a:rPr>
              <a:t>officer </a:t>
            </a:r>
            <a:r>
              <a:rPr sz="2000" dirty="0">
                <a:solidFill>
                  <a:srgbClr val="001C3D"/>
                </a:solidFill>
                <a:latin typeface="Calibri"/>
                <a:cs typeface="Calibri"/>
              </a:rPr>
              <a:t>explained the </a:t>
            </a:r>
            <a:r>
              <a:rPr sz="2000" spc="-5" dirty="0">
                <a:solidFill>
                  <a:srgbClr val="001C3D"/>
                </a:solidFill>
                <a:latin typeface="Calibri"/>
                <a:cs typeface="Calibri"/>
              </a:rPr>
              <a:t>right </a:t>
            </a:r>
            <a:r>
              <a:rPr sz="2000" dirty="0">
                <a:solidFill>
                  <a:srgbClr val="001C3D"/>
                </a:solidFill>
                <a:latin typeface="Calibri"/>
                <a:cs typeface="Calibri"/>
              </a:rPr>
              <a:t>to </a:t>
            </a:r>
            <a:r>
              <a:rPr sz="2000" spc="-5" dirty="0">
                <a:solidFill>
                  <a:srgbClr val="001C3D"/>
                </a:solidFill>
                <a:latin typeface="Calibri"/>
                <a:cs typeface="Calibri"/>
              </a:rPr>
              <a:t>remain </a:t>
            </a:r>
            <a:r>
              <a:rPr sz="2000" dirty="0">
                <a:solidFill>
                  <a:srgbClr val="001C3D"/>
                </a:solidFill>
                <a:latin typeface="Calibri"/>
                <a:cs typeface="Calibri"/>
              </a:rPr>
              <a:t>silent </a:t>
            </a:r>
            <a:r>
              <a:rPr sz="2000" spc="-5" dirty="0">
                <a:solidFill>
                  <a:srgbClr val="001C3D"/>
                </a:solidFill>
                <a:latin typeface="Calibri"/>
                <a:cs typeface="Calibri"/>
              </a:rPr>
              <a:t>(”you </a:t>
            </a:r>
            <a:r>
              <a:rPr sz="2000" dirty="0">
                <a:solidFill>
                  <a:srgbClr val="001C3D"/>
                </a:solidFill>
                <a:latin typeface="Calibri"/>
                <a:cs typeface="Calibri"/>
              </a:rPr>
              <a:t> </a:t>
            </a:r>
            <a:r>
              <a:rPr sz="2000" spc="-5" dirty="0">
                <a:solidFill>
                  <a:srgbClr val="001C3D"/>
                </a:solidFill>
                <a:latin typeface="Calibri"/>
                <a:cs typeface="Calibri"/>
              </a:rPr>
              <a:t>are</a:t>
            </a:r>
            <a:r>
              <a:rPr sz="2000" dirty="0">
                <a:solidFill>
                  <a:srgbClr val="001C3D"/>
                </a:solidFill>
                <a:latin typeface="Calibri"/>
                <a:cs typeface="Calibri"/>
              </a:rPr>
              <a:t> </a:t>
            </a:r>
            <a:r>
              <a:rPr sz="2000" spc="-5" dirty="0">
                <a:solidFill>
                  <a:srgbClr val="001C3D"/>
                </a:solidFill>
                <a:latin typeface="Calibri"/>
                <a:cs typeface="Calibri"/>
              </a:rPr>
              <a:t>not</a:t>
            </a:r>
            <a:r>
              <a:rPr sz="2000" dirty="0">
                <a:solidFill>
                  <a:srgbClr val="001C3D"/>
                </a:solidFill>
                <a:latin typeface="Calibri"/>
                <a:cs typeface="Calibri"/>
              </a:rPr>
              <a:t> </a:t>
            </a:r>
            <a:r>
              <a:rPr sz="2000" spc="-5" dirty="0">
                <a:solidFill>
                  <a:srgbClr val="001C3D"/>
                </a:solidFill>
                <a:latin typeface="Calibri"/>
                <a:cs typeface="Calibri"/>
              </a:rPr>
              <a:t>obliged</a:t>
            </a:r>
            <a:r>
              <a:rPr sz="2000" dirty="0">
                <a:solidFill>
                  <a:srgbClr val="001C3D"/>
                </a:solidFill>
                <a:latin typeface="Calibri"/>
                <a:cs typeface="Calibri"/>
              </a:rPr>
              <a:t> to</a:t>
            </a:r>
            <a:r>
              <a:rPr sz="2000" spc="5" dirty="0">
                <a:solidFill>
                  <a:srgbClr val="001C3D"/>
                </a:solidFill>
                <a:latin typeface="Calibri"/>
                <a:cs typeface="Calibri"/>
              </a:rPr>
              <a:t> </a:t>
            </a:r>
            <a:r>
              <a:rPr sz="2000" spc="-5" dirty="0">
                <a:solidFill>
                  <a:srgbClr val="001C3D"/>
                </a:solidFill>
                <a:latin typeface="Calibri"/>
                <a:cs typeface="Calibri"/>
              </a:rPr>
              <a:t>respond</a:t>
            </a:r>
            <a:r>
              <a:rPr sz="2000" dirty="0">
                <a:solidFill>
                  <a:srgbClr val="001C3D"/>
                </a:solidFill>
                <a:latin typeface="Calibri"/>
                <a:cs typeface="Calibri"/>
              </a:rPr>
              <a:t> to</a:t>
            </a:r>
            <a:r>
              <a:rPr sz="2000" spc="5" dirty="0">
                <a:solidFill>
                  <a:srgbClr val="001C3D"/>
                </a:solidFill>
                <a:latin typeface="Calibri"/>
                <a:cs typeface="Calibri"/>
              </a:rPr>
              <a:t> </a:t>
            </a:r>
            <a:r>
              <a:rPr sz="2000" spc="-5" dirty="0">
                <a:solidFill>
                  <a:srgbClr val="001C3D"/>
                </a:solidFill>
                <a:latin typeface="Calibri"/>
                <a:cs typeface="Calibri"/>
              </a:rPr>
              <a:t>my</a:t>
            </a:r>
            <a:r>
              <a:rPr sz="2000" spc="440" dirty="0">
                <a:solidFill>
                  <a:srgbClr val="001C3D"/>
                </a:solidFill>
                <a:latin typeface="Calibri"/>
                <a:cs typeface="Calibri"/>
              </a:rPr>
              <a:t> </a:t>
            </a:r>
            <a:r>
              <a:rPr sz="2000" spc="-5" dirty="0">
                <a:solidFill>
                  <a:srgbClr val="001C3D"/>
                </a:solidFill>
                <a:latin typeface="Calibri"/>
                <a:cs typeface="Calibri"/>
              </a:rPr>
              <a:t>questions </a:t>
            </a:r>
            <a:r>
              <a:rPr sz="2000" dirty="0">
                <a:solidFill>
                  <a:srgbClr val="001C3D"/>
                </a:solidFill>
                <a:latin typeface="Calibri"/>
                <a:cs typeface="Calibri"/>
              </a:rPr>
              <a:t> </a:t>
            </a:r>
            <a:r>
              <a:rPr sz="2000" spc="-5" dirty="0">
                <a:solidFill>
                  <a:srgbClr val="001C3D"/>
                </a:solidFill>
                <a:latin typeface="Calibri"/>
                <a:cs typeface="Calibri"/>
              </a:rPr>
              <a:t>today”)</a:t>
            </a:r>
            <a:r>
              <a:rPr sz="2000" dirty="0">
                <a:solidFill>
                  <a:srgbClr val="001C3D"/>
                </a:solidFill>
                <a:latin typeface="Calibri"/>
                <a:cs typeface="Calibri"/>
              </a:rPr>
              <a:t> is</a:t>
            </a:r>
            <a:r>
              <a:rPr sz="2000" spc="5" dirty="0">
                <a:solidFill>
                  <a:srgbClr val="001C3D"/>
                </a:solidFill>
                <a:latin typeface="Calibri"/>
                <a:cs typeface="Calibri"/>
              </a:rPr>
              <a:t> </a:t>
            </a:r>
            <a:r>
              <a:rPr sz="2000" spc="-5" dirty="0">
                <a:solidFill>
                  <a:srgbClr val="001C3D"/>
                </a:solidFill>
                <a:latin typeface="Calibri"/>
                <a:cs typeface="Calibri"/>
              </a:rPr>
              <a:t>inappropriate.</a:t>
            </a:r>
            <a:r>
              <a:rPr sz="2000" dirty="0">
                <a:solidFill>
                  <a:srgbClr val="001C3D"/>
                </a:solidFill>
                <a:latin typeface="Calibri"/>
                <a:cs typeface="Calibri"/>
              </a:rPr>
              <a:t> The</a:t>
            </a:r>
            <a:r>
              <a:rPr sz="2000" spc="5" dirty="0">
                <a:solidFill>
                  <a:srgbClr val="001C3D"/>
                </a:solidFill>
                <a:latin typeface="Calibri"/>
                <a:cs typeface="Calibri"/>
              </a:rPr>
              <a:t> </a:t>
            </a:r>
            <a:r>
              <a:rPr sz="2000" spc="-5" dirty="0">
                <a:solidFill>
                  <a:srgbClr val="001C3D"/>
                </a:solidFill>
                <a:latin typeface="Calibri"/>
                <a:cs typeface="Calibri"/>
              </a:rPr>
              <a:t>lawyer</a:t>
            </a:r>
            <a:r>
              <a:rPr sz="2000" dirty="0">
                <a:solidFill>
                  <a:srgbClr val="001C3D"/>
                </a:solidFill>
                <a:latin typeface="Calibri"/>
                <a:cs typeface="Calibri"/>
              </a:rPr>
              <a:t> </a:t>
            </a:r>
            <a:r>
              <a:rPr sz="2000" spc="-5" dirty="0">
                <a:solidFill>
                  <a:srgbClr val="001C3D"/>
                </a:solidFill>
                <a:latin typeface="Calibri"/>
                <a:cs typeface="Calibri"/>
              </a:rPr>
              <a:t>may</a:t>
            </a:r>
            <a:r>
              <a:rPr sz="2000" dirty="0">
                <a:solidFill>
                  <a:srgbClr val="001C3D"/>
                </a:solidFill>
                <a:latin typeface="Calibri"/>
                <a:cs typeface="Calibri"/>
              </a:rPr>
              <a:t> </a:t>
            </a:r>
            <a:r>
              <a:rPr sz="2000" spc="-5" dirty="0">
                <a:solidFill>
                  <a:srgbClr val="001C3D"/>
                </a:solidFill>
                <a:latin typeface="Calibri"/>
                <a:cs typeface="Calibri"/>
              </a:rPr>
              <a:t>have </a:t>
            </a:r>
            <a:r>
              <a:rPr sz="2000" dirty="0">
                <a:solidFill>
                  <a:srgbClr val="001C3D"/>
                </a:solidFill>
                <a:latin typeface="Calibri"/>
                <a:cs typeface="Calibri"/>
              </a:rPr>
              <a:t> </a:t>
            </a:r>
            <a:r>
              <a:rPr sz="2000" spc="-5" dirty="0">
                <a:solidFill>
                  <a:srgbClr val="001C3D"/>
                </a:solidFill>
                <a:latin typeface="Calibri"/>
                <a:cs typeface="Calibri"/>
              </a:rPr>
              <a:t>reinforced </a:t>
            </a:r>
            <a:r>
              <a:rPr sz="2000" dirty="0">
                <a:solidFill>
                  <a:srgbClr val="001C3D"/>
                </a:solidFill>
                <a:latin typeface="Calibri"/>
                <a:cs typeface="Calibri"/>
              </a:rPr>
              <a:t>the </a:t>
            </a:r>
            <a:r>
              <a:rPr sz="2000" spc="-5" dirty="0">
                <a:solidFill>
                  <a:srgbClr val="001C3D"/>
                </a:solidFill>
                <a:latin typeface="Calibri"/>
                <a:cs typeface="Calibri"/>
              </a:rPr>
              <a:t>caution </a:t>
            </a:r>
            <a:r>
              <a:rPr sz="2000" dirty="0">
                <a:solidFill>
                  <a:srgbClr val="001C3D"/>
                </a:solidFill>
                <a:latin typeface="Calibri"/>
                <a:cs typeface="Calibri"/>
              </a:rPr>
              <a:t>by </a:t>
            </a:r>
            <a:r>
              <a:rPr sz="2000" spc="-5" dirty="0">
                <a:solidFill>
                  <a:srgbClr val="001C3D"/>
                </a:solidFill>
                <a:latin typeface="Calibri"/>
                <a:cs typeface="Calibri"/>
              </a:rPr>
              <a:t>stressing </a:t>
            </a:r>
            <a:r>
              <a:rPr sz="2000" dirty="0">
                <a:solidFill>
                  <a:srgbClr val="001C3D"/>
                </a:solidFill>
                <a:latin typeface="Calibri"/>
                <a:cs typeface="Calibri"/>
              </a:rPr>
              <a:t>that it is the </a:t>
            </a:r>
            <a:r>
              <a:rPr sz="2000" spc="5" dirty="0">
                <a:solidFill>
                  <a:srgbClr val="001C3D"/>
                </a:solidFill>
                <a:latin typeface="Calibri"/>
                <a:cs typeface="Calibri"/>
              </a:rPr>
              <a:t> </a:t>
            </a:r>
            <a:r>
              <a:rPr sz="2000" i="1" dirty="0">
                <a:solidFill>
                  <a:srgbClr val="001C3D"/>
                </a:solidFill>
                <a:latin typeface="Calibri"/>
                <a:cs typeface="Calibri"/>
              </a:rPr>
              <a:t>right</a:t>
            </a:r>
            <a:r>
              <a:rPr sz="2000" i="1" spc="-10" dirty="0">
                <a:solidFill>
                  <a:srgbClr val="001C3D"/>
                </a:solidFill>
                <a:latin typeface="Calibri"/>
                <a:cs typeface="Calibri"/>
              </a:rPr>
              <a:t> </a:t>
            </a:r>
            <a:r>
              <a:rPr sz="2000" spc="-5" dirty="0">
                <a:solidFill>
                  <a:srgbClr val="001C3D"/>
                </a:solidFill>
                <a:latin typeface="Calibri"/>
                <a:cs typeface="Calibri"/>
              </a:rPr>
              <a:t>of</a:t>
            </a:r>
            <a:r>
              <a:rPr sz="2000" dirty="0">
                <a:solidFill>
                  <a:srgbClr val="001C3D"/>
                </a:solidFill>
                <a:latin typeface="Calibri"/>
                <a:cs typeface="Calibri"/>
              </a:rPr>
              <a:t> the</a:t>
            </a:r>
            <a:r>
              <a:rPr sz="2000" spc="-5" dirty="0">
                <a:solidFill>
                  <a:srgbClr val="001C3D"/>
                </a:solidFill>
                <a:latin typeface="Calibri"/>
                <a:cs typeface="Calibri"/>
              </a:rPr>
              <a:t> </a:t>
            </a:r>
            <a:r>
              <a:rPr sz="2000" dirty="0">
                <a:solidFill>
                  <a:srgbClr val="001C3D"/>
                </a:solidFill>
                <a:latin typeface="Calibri"/>
                <a:cs typeface="Calibri"/>
              </a:rPr>
              <a:t>suspect to</a:t>
            </a:r>
            <a:r>
              <a:rPr sz="2000" spc="-5" dirty="0">
                <a:solidFill>
                  <a:srgbClr val="001C3D"/>
                </a:solidFill>
                <a:latin typeface="Calibri"/>
                <a:cs typeface="Calibri"/>
              </a:rPr>
              <a:t> remain</a:t>
            </a:r>
            <a:r>
              <a:rPr sz="2000" dirty="0">
                <a:solidFill>
                  <a:srgbClr val="001C3D"/>
                </a:solidFill>
                <a:latin typeface="Calibri"/>
                <a:cs typeface="Calibri"/>
              </a:rPr>
              <a:t> silent.</a:t>
            </a:r>
            <a:endParaRPr sz="2000">
              <a:latin typeface="Calibri"/>
              <a:cs typeface="Calibri"/>
            </a:endParaRPr>
          </a:p>
        </p:txBody>
      </p:sp>
      <p:grpSp>
        <p:nvGrpSpPr>
          <p:cNvPr id="3" name="object 3"/>
          <p:cNvGrpSpPr/>
          <p:nvPr/>
        </p:nvGrpSpPr>
        <p:grpSpPr>
          <a:xfrm>
            <a:off x="344978" y="2015836"/>
            <a:ext cx="532130" cy="2593975"/>
            <a:chOff x="344978" y="2015836"/>
            <a:chExt cx="532130" cy="2593975"/>
          </a:xfrm>
        </p:grpSpPr>
        <p:pic>
          <p:nvPicPr>
            <p:cNvPr id="4" name="object 4"/>
            <p:cNvPicPr/>
            <p:nvPr/>
          </p:nvPicPr>
          <p:blipFill>
            <a:blip r:embed="rId2" cstate="print"/>
            <a:stretch>
              <a:fillRect/>
            </a:stretch>
          </p:blipFill>
          <p:spPr>
            <a:xfrm>
              <a:off x="344978" y="2460567"/>
              <a:ext cx="532014" cy="390698"/>
            </a:xfrm>
            <a:prstGeom prst="rect">
              <a:avLst/>
            </a:prstGeom>
          </p:spPr>
        </p:pic>
        <p:pic>
          <p:nvPicPr>
            <p:cNvPr id="5" name="object 5"/>
            <p:cNvPicPr/>
            <p:nvPr/>
          </p:nvPicPr>
          <p:blipFill>
            <a:blip r:embed="rId3" cstate="print"/>
            <a:stretch>
              <a:fillRect/>
            </a:stretch>
          </p:blipFill>
          <p:spPr>
            <a:xfrm>
              <a:off x="482138" y="2448098"/>
              <a:ext cx="253538" cy="436418"/>
            </a:xfrm>
            <a:prstGeom prst="rect">
              <a:avLst/>
            </a:prstGeom>
          </p:spPr>
        </p:pic>
        <p:pic>
          <p:nvPicPr>
            <p:cNvPr id="6" name="object 6"/>
            <p:cNvPicPr/>
            <p:nvPr/>
          </p:nvPicPr>
          <p:blipFill>
            <a:blip r:embed="rId4" cstate="print"/>
            <a:stretch>
              <a:fillRect/>
            </a:stretch>
          </p:blipFill>
          <p:spPr>
            <a:xfrm>
              <a:off x="395536" y="2492895"/>
              <a:ext cx="432047" cy="288032"/>
            </a:xfrm>
            <a:prstGeom prst="rect">
              <a:avLst/>
            </a:prstGeom>
          </p:spPr>
        </p:pic>
        <p:sp>
          <p:nvSpPr>
            <p:cNvPr id="7" name="object 7"/>
            <p:cNvSpPr/>
            <p:nvPr/>
          </p:nvSpPr>
          <p:spPr>
            <a:xfrm>
              <a:off x="395536" y="2492895"/>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1"/>
                  </a:lnTo>
                  <a:lnTo>
                    <a:pt x="417987" y="273971"/>
                  </a:lnTo>
                  <a:lnTo>
                    <a:pt x="402728" y="284259"/>
                  </a:lnTo>
                  <a:lnTo>
                    <a:pt x="384041" y="288032"/>
                  </a:lnTo>
                  <a:lnTo>
                    <a:pt x="48005" y="288032"/>
                  </a:lnTo>
                  <a:lnTo>
                    <a:pt x="29319" y="284259"/>
                  </a:lnTo>
                  <a:lnTo>
                    <a:pt x="14060" y="273971"/>
                  </a:lnTo>
                  <a:lnTo>
                    <a:pt x="3772" y="258711"/>
                  </a:lnTo>
                  <a:lnTo>
                    <a:pt x="0" y="240026"/>
                  </a:lnTo>
                  <a:lnTo>
                    <a:pt x="0" y="48005"/>
                  </a:lnTo>
                  <a:close/>
                </a:path>
              </a:pathLst>
            </a:custGeom>
            <a:ln w="9524">
              <a:solidFill>
                <a:srgbClr val="F4B193"/>
              </a:solidFill>
            </a:ln>
          </p:spPr>
          <p:txBody>
            <a:bodyPr wrap="square" lIns="0" tIns="0" rIns="0" bIns="0" rtlCol="0"/>
            <a:lstStyle/>
            <a:p>
              <a:endParaRPr/>
            </a:p>
          </p:txBody>
        </p:sp>
        <p:pic>
          <p:nvPicPr>
            <p:cNvPr id="8" name="object 8"/>
            <p:cNvPicPr/>
            <p:nvPr/>
          </p:nvPicPr>
          <p:blipFill>
            <a:blip r:embed="rId5" cstate="print"/>
            <a:stretch>
              <a:fillRect/>
            </a:stretch>
          </p:blipFill>
          <p:spPr>
            <a:xfrm>
              <a:off x="344978" y="2892828"/>
              <a:ext cx="532014" cy="390698"/>
            </a:xfrm>
            <a:prstGeom prst="rect">
              <a:avLst/>
            </a:prstGeom>
          </p:spPr>
        </p:pic>
        <p:pic>
          <p:nvPicPr>
            <p:cNvPr id="9" name="object 9"/>
            <p:cNvPicPr/>
            <p:nvPr/>
          </p:nvPicPr>
          <p:blipFill>
            <a:blip r:embed="rId3" cstate="print"/>
            <a:stretch>
              <a:fillRect/>
            </a:stretch>
          </p:blipFill>
          <p:spPr>
            <a:xfrm>
              <a:off x="482138" y="2880359"/>
              <a:ext cx="253538" cy="436418"/>
            </a:xfrm>
            <a:prstGeom prst="rect">
              <a:avLst/>
            </a:prstGeom>
          </p:spPr>
        </p:pic>
        <p:pic>
          <p:nvPicPr>
            <p:cNvPr id="10" name="object 10"/>
            <p:cNvPicPr/>
            <p:nvPr/>
          </p:nvPicPr>
          <p:blipFill>
            <a:blip r:embed="rId4" cstate="print"/>
            <a:stretch>
              <a:fillRect/>
            </a:stretch>
          </p:blipFill>
          <p:spPr>
            <a:xfrm>
              <a:off x="395536" y="2924943"/>
              <a:ext cx="432047" cy="288032"/>
            </a:xfrm>
            <a:prstGeom prst="rect">
              <a:avLst/>
            </a:prstGeom>
          </p:spPr>
        </p:pic>
        <p:sp>
          <p:nvSpPr>
            <p:cNvPr id="11" name="object 11"/>
            <p:cNvSpPr/>
            <p:nvPr/>
          </p:nvSpPr>
          <p:spPr>
            <a:xfrm>
              <a:off x="395536" y="2924943"/>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1"/>
                  </a:lnTo>
                  <a:lnTo>
                    <a:pt x="48005" y="288031"/>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12" name="object 12"/>
            <p:cNvPicPr/>
            <p:nvPr/>
          </p:nvPicPr>
          <p:blipFill>
            <a:blip r:embed="rId6" cstate="print"/>
            <a:stretch>
              <a:fillRect/>
            </a:stretch>
          </p:blipFill>
          <p:spPr>
            <a:xfrm>
              <a:off x="344978" y="3325090"/>
              <a:ext cx="532014" cy="390698"/>
            </a:xfrm>
            <a:prstGeom prst="rect">
              <a:avLst/>
            </a:prstGeom>
          </p:spPr>
        </p:pic>
        <p:pic>
          <p:nvPicPr>
            <p:cNvPr id="13" name="object 13"/>
            <p:cNvPicPr/>
            <p:nvPr/>
          </p:nvPicPr>
          <p:blipFill>
            <a:blip r:embed="rId3" cstate="print"/>
            <a:stretch>
              <a:fillRect/>
            </a:stretch>
          </p:blipFill>
          <p:spPr>
            <a:xfrm>
              <a:off x="482138" y="3312621"/>
              <a:ext cx="253538" cy="436418"/>
            </a:xfrm>
            <a:prstGeom prst="rect">
              <a:avLst/>
            </a:prstGeom>
          </p:spPr>
        </p:pic>
        <p:pic>
          <p:nvPicPr>
            <p:cNvPr id="14" name="object 14"/>
            <p:cNvPicPr/>
            <p:nvPr/>
          </p:nvPicPr>
          <p:blipFill>
            <a:blip r:embed="rId7" cstate="print"/>
            <a:stretch>
              <a:fillRect/>
            </a:stretch>
          </p:blipFill>
          <p:spPr>
            <a:xfrm>
              <a:off x="395536" y="3356992"/>
              <a:ext cx="432047" cy="288032"/>
            </a:xfrm>
            <a:prstGeom prst="rect">
              <a:avLst/>
            </a:prstGeom>
          </p:spPr>
        </p:pic>
        <p:sp>
          <p:nvSpPr>
            <p:cNvPr id="15" name="object 15"/>
            <p:cNvSpPr/>
            <p:nvPr/>
          </p:nvSpPr>
          <p:spPr>
            <a:xfrm>
              <a:off x="395536" y="3356992"/>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16" name="object 16"/>
            <p:cNvPicPr/>
            <p:nvPr/>
          </p:nvPicPr>
          <p:blipFill>
            <a:blip r:embed="rId8" cstate="print"/>
            <a:stretch>
              <a:fillRect/>
            </a:stretch>
          </p:blipFill>
          <p:spPr>
            <a:xfrm>
              <a:off x="344978" y="3757353"/>
              <a:ext cx="532014" cy="390698"/>
            </a:xfrm>
            <a:prstGeom prst="rect">
              <a:avLst/>
            </a:prstGeom>
          </p:spPr>
        </p:pic>
        <p:pic>
          <p:nvPicPr>
            <p:cNvPr id="17" name="object 17"/>
            <p:cNvPicPr/>
            <p:nvPr/>
          </p:nvPicPr>
          <p:blipFill>
            <a:blip r:embed="rId9" cstate="print"/>
            <a:stretch>
              <a:fillRect/>
            </a:stretch>
          </p:blipFill>
          <p:spPr>
            <a:xfrm>
              <a:off x="482138" y="3744883"/>
              <a:ext cx="253538" cy="432261"/>
            </a:xfrm>
            <a:prstGeom prst="rect">
              <a:avLst/>
            </a:prstGeom>
          </p:spPr>
        </p:pic>
        <p:pic>
          <p:nvPicPr>
            <p:cNvPr id="18" name="object 18"/>
            <p:cNvPicPr/>
            <p:nvPr/>
          </p:nvPicPr>
          <p:blipFill>
            <a:blip r:embed="rId7" cstate="print"/>
            <a:stretch>
              <a:fillRect/>
            </a:stretch>
          </p:blipFill>
          <p:spPr>
            <a:xfrm>
              <a:off x="395536" y="3789039"/>
              <a:ext cx="432047" cy="288032"/>
            </a:xfrm>
            <a:prstGeom prst="rect">
              <a:avLst/>
            </a:prstGeom>
          </p:spPr>
        </p:pic>
        <p:sp>
          <p:nvSpPr>
            <p:cNvPr id="19" name="object 19"/>
            <p:cNvSpPr/>
            <p:nvPr/>
          </p:nvSpPr>
          <p:spPr>
            <a:xfrm>
              <a:off x="395536" y="3789040"/>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20" name="object 20"/>
            <p:cNvPicPr/>
            <p:nvPr/>
          </p:nvPicPr>
          <p:blipFill>
            <a:blip r:embed="rId10" cstate="print"/>
            <a:stretch>
              <a:fillRect/>
            </a:stretch>
          </p:blipFill>
          <p:spPr>
            <a:xfrm>
              <a:off x="344978" y="2028305"/>
              <a:ext cx="532014" cy="390698"/>
            </a:xfrm>
            <a:prstGeom prst="rect">
              <a:avLst/>
            </a:prstGeom>
          </p:spPr>
        </p:pic>
        <p:pic>
          <p:nvPicPr>
            <p:cNvPr id="21" name="object 21"/>
            <p:cNvPicPr/>
            <p:nvPr/>
          </p:nvPicPr>
          <p:blipFill>
            <a:blip r:embed="rId3" cstate="print"/>
            <a:stretch>
              <a:fillRect/>
            </a:stretch>
          </p:blipFill>
          <p:spPr>
            <a:xfrm>
              <a:off x="482138" y="2015836"/>
              <a:ext cx="253538" cy="436418"/>
            </a:xfrm>
            <a:prstGeom prst="rect">
              <a:avLst/>
            </a:prstGeom>
          </p:spPr>
        </p:pic>
        <p:pic>
          <p:nvPicPr>
            <p:cNvPr id="22" name="object 22"/>
            <p:cNvPicPr/>
            <p:nvPr/>
          </p:nvPicPr>
          <p:blipFill>
            <a:blip r:embed="rId7" cstate="print"/>
            <a:stretch>
              <a:fillRect/>
            </a:stretch>
          </p:blipFill>
          <p:spPr>
            <a:xfrm>
              <a:off x="395536" y="2060847"/>
              <a:ext cx="432047" cy="288032"/>
            </a:xfrm>
            <a:prstGeom prst="rect">
              <a:avLst/>
            </a:prstGeom>
          </p:spPr>
        </p:pic>
        <p:sp>
          <p:nvSpPr>
            <p:cNvPr id="23" name="object 23"/>
            <p:cNvSpPr/>
            <p:nvPr/>
          </p:nvSpPr>
          <p:spPr>
            <a:xfrm>
              <a:off x="395536" y="2060848"/>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24" name="object 24"/>
            <p:cNvPicPr/>
            <p:nvPr/>
          </p:nvPicPr>
          <p:blipFill>
            <a:blip r:embed="rId11" cstate="print"/>
            <a:stretch>
              <a:fillRect/>
            </a:stretch>
          </p:blipFill>
          <p:spPr>
            <a:xfrm>
              <a:off x="344978" y="4189614"/>
              <a:ext cx="532014" cy="390698"/>
            </a:xfrm>
            <a:prstGeom prst="rect">
              <a:avLst/>
            </a:prstGeom>
          </p:spPr>
        </p:pic>
        <p:pic>
          <p:nvPicPr>
            <p:cNvPr id="25" name="object 25"/>
            <p:cNvPicPr/>
            <p:nvPr/>
          </p:nvPicPr>
          <p:blipFill>
            <a:blip r:embed="rId9" cstate="print"/>
            <a:stretch>
              <a:fillRect/>
            </a:stretch>
          </p:blipFill>
          <p:spPr>
            <a:xfrm>
              <a:off x="482138" y="4177144"/>
              <a:ext cx="253538" cy="432261"/>
            </a:xfrm>
            <a:prstGeom prst="rect">
              <a:avLst/>
            </a:prstGeom>
          </p:spPr>
        </p:pic>
        <p:pic>
          <p:nvPicPr>
            <p:cNvPr id="26" name="object 26"/>
            <p:cNvPicPr/>
            <p:nvPr/>
          </p:nvPicPr>
          <p:blipFill>
            <a:blip r:embed="rId4" cstate="print"/>
            <a:stretch>
              <a:fillRect/>
            </a:stretch>
          </p:blipFill>
          <p:spPr>
            <a:xfrm>
              <a:off x="395536" y="4221087"/>
              <a:ext cx="432047" cy="288032"/>
            </a:xfrm>
            <a:prstGeom prst="rect">
              <a:avLst/>
            </a:prstGeom>
          </p:spPr>
        </p:pic>
        <p:sp>
          <p:nvSpPr>
            <p:cNvPr id="27" name="object 27"/>
            <p:cNvSpPr/>
            <p:nvPr/>
          </p:nvSpPr>
          <p:spPr>
            <a:xfrm>
              <a:off x="395536" y="4221087"/>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grpSp>
      <p:sp>
        <p:nvSpPr>
          <p:cNvPr id="28" name="object 28"/>
          <p:cNvSpPr txBox="1"/>
          <p:nvPr/>
        </p:nvSpPr>
        <p:spPr>
          <a:xfrm>
            <a:off x="543911" y="1897277"/>
            <a:ext cx="141605" cy="2618105"/>
          </a:xfrm>
          <a:prstGeom prst="rect">
            <a:avLst/>
          </a:prstGeom>
        </p:spPr>
        <p:txBody>
          <a:bodyPr vert="horz" wrap="square" lIns="0" tIns="170180" rIns="0" bIns="0" rtlCol="0">
            <a:spAutoFit/>
          </a:bodyPr>
          <a:lstStyle/>
          <a:p>
            <a:pPr marL="12700">
              <a:lnSpc>
                <a:spcPct val="100000"/>
              </a:lnSpc>
              <a:spcBef>
                <a:spcPts val="1340"/>
              </a:spcBef>
            </a:pPr>
            <a:r>
              <a:rPr sz="1800" b="1" dirty="0">
                <a:solidFill>
                  <a:srgbClr val="3D4651"/>
                </a:solidFill>
                <a:latin typeface="Calibri"/>
                <a:cs typeface="Calibri"/>
              </a:rPr>
              <a:t>1</a:t>
            </a:r>
            <a:endParaRPr sz="1800">
              <a:latin typeface="Calibri"/>
              <a:cs typeface="Calibri"/>
            </a:endParaRPr>
          </a:p>
          <a:p>
            <a:pPr marL="12700">
              <a:lnSpc>
                <a:spcPct val="100000"/>
              </a:lnSpc>
              <a:spcBef>
                <a:spcPts val="1240"/>
              </a:spcBef>
            </a:pPr>
            <a:r>
              <a:rPr sz="1800" b="1" dirty="0">
                <a:solidFill>
                  <a:srgbClr val="3D4651"/>
                </a:solidFill>
                <a:latin typeface="Calibri"/>
                <a:cs typeface="Calibri"/>
              </a:rPr>
              <a:t>2</a:t>
            </a:r>
            <a:endParaRPr sz="1800">
              <a:latin typeface="Calibri"/>
              <a:cs typeface="Calibri"/>
            </a:endParaRPr>
          </a:p>
          <a:p>
            <a:pPr marL="12700">
              <a:lnSpc>
                <a:spcPct val="100000"/>
              </a:lnSpc>
              <a:spcBef>
                <a:spcPts val="1245"/>
              </a:spcBef>
            </a:pPr>
            <a:r>
              <a:rPr sz="1800" b="1" dirty="0">
                <a:solidFill>
                  <a:srgbClr val="3D4651"/>
                </a:solidFill>
                <a:latin typeface="Calibri"/>
                <a:cs typeface="Calibri"/>
              </a:rPr>
              <a:t>3</a:t>
            </a:r>
            <a:endParaRPr sz="1800">
              <a:latin typeface="Calibri"/>
              <a:cs typeface="Calibri"/>
            </a:endParaRPr>
          </a:p>
          <a:p>
            <a:pPr marL="12700">
              <a:lnSpc>
                <a:spcPct val="100000"/>
              </a:lnSpc>
              <a:spcBef>
                <a:spcPts val="1240"/>
              </a:spcBef>
            </a:pPr>
            <a:r>
              <a:rPr sz="1800" b="1" dirty="0">
                <a:solidFill>
                  <a:srgbClr val="3D4651"/>
                </a:solidFill>
                <a:latin typeface="Calibri"/>
                <a:cs typeface="Calibri"/>
              </a:rPr>
              <a:t>4</a:t>
            </a:r>
            <a:endParaRPr sz="1800">
              <a:latin typeface="Calibri"/>
              <a:cs typeface="Calibri"/>
            </a:endParaRPr>
          </a:p>
          <a:p>
            <a:pPr marL="12700">
              <a:lnSpc>
                <a:spcPct val="100000"/>
              </a:lnSpc>
              <a:spcBef>
                <a:spcPts val="1245"/>
              </a:spcBef>
            </a:pPr>
            <a:r>
              <a:rPr sz="1800" b="1" dirty="0">
                <a:solidFill>
                  <a:srgbClr val="3D4651"/>
                </a:solidFill>
                <a:latin typeface="Calibri"/>
                <a:cs typeface="Calibri"/>
              </a:rPr>
              <a:t>5</a:t>
            </a:r>
            <a:endParaRPr sz="1800">
              <a:latin typeface="Calibri"/>
              <a:cs typeface="Calibri"/>
            </a:endParaRPr>
          </a:p>
          <a:p>
            <a:pPr marL="12700">
              <a:lnSpc>
                <a:spcPct val="100000"/>
              </a:lnSpc>
              <a:spcBef>
                <a:spcPts val="1240"/>
              </a:spcBef>
            </a:pPr>
            <a:r>
              <a:rPr sz="1800" b="1" dirty="0">
                <a:solidFill>
                  <a:srgbClr val="3D4651"/>
                </a:solidFill>
                <a:latin typeface="Calibri"/>
                <a:cs typeface="Calibri"/>
              </a:rPr>
              <a:t>6</a:t>
            </a:r>
            <a:endParaRPr sz="1800">
              <a:latin typeface="Calibri"/>
              <a:cs typeface="Calibri"/>
            </a:endParaRPr>
          </a:p>
        </p:txBody>
      </p:sp>
      <p:grpSp>
        <p:nvGrpSpPr>
          <p:cNvPr id="29" name="object 29"/>
          <p:cNvGrpSpPr/>
          <p:nvPr/>
        </p:nvGrpSpPr>
        <p:grpSpPr>
          <a:xfrm>
            <a:off x="221071" y="139936"/>
            <a:ext cx="781050" cy="529590"/>
            <a:chOff x="221071" y="139936"/>
            <a:chExt cx="781050" cy="529590"/>
          </a:xfrm>
        </p:grpSpPr>
        <p:sp>
          <p:nvSpPr>
            <p:cNvPr id="30" name="object 30"/>
            <p:cNvSpPr/>
            <p:nvPr/>
          </p:nvSpPr>
          <p:spPr>
            <a:xfrm>
              <a:off x="233771" y="152636"/>
              <a:ext cx="755650" cy="504190"/>
            </a:xfrm>
            <a:custGeom>
              <a:avLst/>
              <a:gdLst/>
              <a:ahLst/>
              <a:cxnLst/>
              <a:rect l="l" t="t" r="r" b="b"/>
              <a:pathLst>
                <a:path w="755650" h="504190">
                  <a:moveTo>
                    <a:pt x="755575" y="0"/>
                  </a:moveTo>
                  <a:lnTo>
                    <a:pt x="0" y="0"/>
                  </a:lnTo>
                  <a:lnTo>
                    <a:pt x="0" y="504055"/>
                  </a:lnTo>
                  <a:lnTo>
                    <a:pt x="755575" y="504055"/>
                  </a:lnTo>
                  <a:lnTo>
                    <a:pt x="755575" y="441048"/>
                  </a:lnTo>
                  <a:lnTo>
                    <a:pt x="236022" y="441048"/>
                  </a:lnTo>
                  <a:lnTo>
                    <a:pt x="236022" y="252027"/>
                  </a:lnTo>
                  <a:lnTo>
                    <a:pt x="188767" y="252027"/>
                  </a:lnTo>
                  <a:lnTo>
                    <a:pt x="377788" y="63005"/>
                  </a:lnTo>
                  <a:lnTo>
                    <a:pt x="755575" y="63005"/>
                  </a:lnTo>
                  <a:lnTo>
                    <a:pt x="755575" y="0"/>
                  </a:lnTo>
                  <a:close/>
                </a:path>
                <a:path w="755650" h="504190">
                  <a:moveTo>
                    <a:pt x="755575" y="86634"/>
                  </a:moveTo>
                  <a:lnTo>
                    <a:pt x="495925" y="86634"/>
                  </a:lnTo>
                  <a:lnTo>
                    <a:pt x="495925" y="181143"/>
                  </a:lnTo>
                  <a:lnTo>
                    <a:pt x="566809" y="252027"/>
                  </a:lnTo>
                  <a:lnTo>
                    <a:pt x="519554" y="252027"/>
                  </a:lnTo>
                  <a:lnTo>
                    <a:pt x="519554" y="441048"/>
                  </a:lnTo>
                  <a:lnTo>
                    <a:pt x="755575" y="441048"/>
                  </a:lnTo>
                  <a:lnTo>
                    <a:pt x="755575" y="86634"/>
                  </a:lnTo>
                  <a:close/>
                </a:path>
                <a:path w="755650" h="504190">
                  <a:moveTo>
                    <a:pt x="755575" y="63005"/>
                  </a:moveTo>
                  <a:lnTo>
                    <a:pt x="377788" y="63005"/>
                  </a:lnTo>
                  <a:lnTo>
                    <a:pt x="448670" y="133889"/>
                  </a:lnTo>
                  <a:lnTo>
                    <a:pt x="448670" y="86634"/>
                  </a:lnTo>
                  <a:lnTo>
                    <a:pt x="755575" y="86634"/>
                  </a:lnTo>
                  <a:lnTo>
                    <a:pt x="755575" y="63005"/>
                  </a:lnTo>
                  <a:close/>
                </a:path>
              </a:pathLst>
            </a:custGeom>
            <a:solidFill>
              <a:srgbClr val="EAF8FC"/>
            </a:solidFill>
          </p:spPr>
          <p:txBody>
            <a:bodyPr wrap="square" lIns="0" tIns="0" rIns="0" bIns="0" rtlCol="0"/>
            <a:lstStyle/>
            <a:p>
              <a:endParaRPr/>
            </a:p>
          </p:txBody>
        </p:sp>
        <p:sp>
          <p:nvSpPr>
            <p:cNvPr id="31" name="object 31"/>
            <p:cNvSpPr/>
            <p:nvPr/>
          </p:nvSpPr>
          <p:spPr>
            <a:xfrm>
              <a:off x="469793" y="239270"/>
              <a:ext cx="283845" cy="354965"/>
            </a:xfrm>
            <a:custGeom>
              <a:avLst/>
              <a:gdLst/>
              <a:ahLst/>
              <a:cxnLst/>
              <a:rect l="l" t="t" r="r" b="b"/>
              <a:pathLst>
                <a:path w="283845" h="354965">
                  <a:moveTo>
                    <a:pt x="259903" y="0"/>
                  </a:moveTo>
                  <a:lnTo>
                    <a:pt x="212648" y="0"/>
                  </a:lnTo>
                  <a:lnTo>
                    <a:pt x="212648" y="47255"/>
                  </a:lnTo>
                  <a:lnTo>
                    <a:pt x="259903" y="94509"/>
                  </a:lnTo>
                  <a:lnTo>
                    <a:pt x="259903" y="0"/>
                  </a:lnTo>
                  <a:close/>
                </a:path>
                <a:path w="283845" h="354965">
                  <a:moveTo>
                    <a:pt x="283532" y="165393"/>
                  </a:moveTo>
                  <a:lnTo>
                    <a:pt x="0" y="165393"/>
                  </a:lnTo>
                  <a:lnTo>
                    <a:pt x="0" y="354413"/>
                  </a:lnTo>
                  <a:lnTo>
                    <a:pt x="118138" y="354413"/>
                  </a:lnTo>
                  <a:lnTo>
                    <a:pt x="118138" y="259904"/>
                  </a:lnTo>
                  <a:lnTo>
                    <a:pt x="283532" y="259904"/>
                  </a:lnTo>
                  <a:lnTo>
                    <a:pt x="283532" y="165393"/>
                  </a:lnTo>
                  <a:close/>
                </a:path>
                <a:path w="283845" h="354965">
                  <a:moveTo>
                    <a:pt x="283532" y="259904"/>
                  </a:moveTo>
                  <a:lnTo>
                    <a:pt x="165394" y="259904"/>
                  </a:lnTo>
                  <a:lnTo>
                    <a:pt x="165394" y="354413"/>
                  </a:lnTo>
                  <a:lnTo>
                    <a:pt x="283532" y="354413"/>
                  </a:lnTo>
                  <a:lnTo>
                    <a:pt x="283532" y="259904"/>
                  </a:lnTo>
                  <a:close/>
                </a:path>
              </a:pathLst>
            </a:custGeom>
            <a:solidFill>
              <a:srgbClr val="C4D0D4"/>
            </a:solidFill>
          </p:spPr>
          <p:txBody>
            <a:bodyPr wrap="square" lIns="0" tIns="0" rIns="0" bIns="0" rtlCol="0"/>
            <a:lstStyle/>
            <a:p>
              <a:endParaRPr/>
            </a:p>
          </p:txBody>
        </p:sp>
        <p:sp>
          <p:nvSpPr>
            <p:cNvPr id="32" name="object 32"/>
            <p:cNvSpPr/>
            <p:nvPr/>
          </p:nvSpPr>
          <p:spPr>
            <a:xfrm>
              <a:off x="422539" y="215642"/>
              <a:ext cx="378460" cy="378460"/>
            </a:xfrm>
            <a:custGeom>
              <a:avLst/>
              <a:gdLst/>
              <a:ahLst/>
              <a:cxnLst/>
              <a:rect l="l" t="t" r="r" b="b"/>
              <a:pathLst>
                <a:path w="378459" h="378459">
                  <a:moveTo>
                    <a:pt x="189020" y="0"/>
                  </a:moveTo>
                  <a:lnTo>
                    <a:pt x="0" y="189021"/>
                  </a:lnTo>
                  <a:lnTo>
                    <a:pt x="378041" y="189021"/>
                  </a:lnTo>
                  <a:lnTo>
                    <a:pt x="189020" y="0"/>
                  </a:lnTo>
                  <a:close/>
                </a:path>
                <a:path w="378459" h="378459">
                  <a:moveTo>
                    <a:pt x="212648" y="283532"/>
                  </a:moveTo>
                  <a:lnTo>
                    <a:pt x="165392" y="283532"/>
                  </a:lnTo>
                  <a:lnTo>
                    <a:pt x="165392" y="378042"/>
                  </a:lnTo>
                  <a:lnTo>
                    <a:pt x="212648" y="378042"/>
                  </a:lnTo>
                  <a:lnTo>
                    <a:pt x="212648" y="283532"/>
                  </a:lnTo>
                  <a:close/>
                </a:path>
              </a:pathLst>
            </a:custGeom>
            <a:solidFill>
              <a:srgbClr val="9AA5A8"/>
            </a:solidFill>
          </p:spPr>
          <p:txBody>
            <a:bodyPr wrap="square" lIns="0" tIns="0" rIns="0" bIns="0" rtlCol="0"/>
            <a:lstStyle/>
            <a:p>
              <a:endParaRPr/>
            </a:p>
          </p:txBody>
        </p:sp>
        <p:sp>
          <p:nvSpPr>
            <p:cNvPr id="33" name="object 33"/>
            <p:cNvSpPr/>
            <p:nvPr/>
          </p:nvSpPr>
          <p:spPr>
            <a:xfrm>
              <a:off x="233771" y="152636"/>
              <a:ext cx="755650" cy="504190"/>
            </a:xfrm>
            <a:custGeom>
              <a:avLst/>
              <a:gdLst/>
              <a:ahLst/>
              <a:cxnLst/>
              <a:rect l="l" t="t" r="r" b="b"/>
              <a:pathLst>
                <a:path w="755650" h="504190">
                  <a:moveTo>
                    <a:pt x="377787" y="63007"/>
                  </a:moveTo>
                  <a:lnTo>
                    <a:pt x="448670" y="133890"/>
                  </a:lnTo>
                  <a:lnTo>
                    <a:pt x="448670" y="86635"/>
                  </a:lnTo>
                  <a:lnTo>
                    <a:pt x="495925" y="86635"/>
                  </a:lnTo>
                  <a:lnTo>
                    <a:pt x="495925" y="181144"/>
                  </a:lnTo>
                  <a:lnTo>
                    <a:pt x="566808" y="252028"/>
                  </a:lnTo>
                  <a:lnTo>
                    <a:pt x="519553" y="252028"/>
                  </a:lnTo>
                  <a:lnTo>
                    <a:pt x="519553" y="441049"/>
                  </a:lnTo>
                  <a:lnTo>
                    <a:pt x="236021" y="441049"/>
                  </a:lnTo>
                  <a:lnTo>
                    <a:pt x="236021" y="252028"/>
                  </a:lnTo>
                  <a:lnTo>
                    <a:pt x="188766" y="252028"/>
                  </a:lnTo>
                  <a:lnTo>
                    <a:pt x="377787" y="63007"/>
                  </a:lnTo>
                  <a:close/>
                </a:path>
                <a:path w="755650" h="504190">
                  <a:moveTo>
                    <a:pt x="448670" y="133890"/>
                  </a:moveTo>
                  <a:lnTo>
                    <a:pt x="495925" y="181144"/>
                  </a:lnTo>
                </a:path>
                <a:path w="755650" h="504190">
                  <a:moveTo>
                    <a:pt x="519553" y="252028"/>
                  </a:moveTo>
                  <a:lnTo>
                    <a:pt x="236021" y="252028"/>
                  </a:lnTo>
                </a:path>
                <a:path w="755650" h="504190">
                  <a:moveTo>
                    <a:pt x="354159" y="441049"/>
                  </a:moveTo>
                  <a:lnTo>
                    <a:pt x="354159" y="346538"/>
                  </a:lnTo>
                  <a:lnTo>
                    <a:pt x="401415" y="346538"/>
                  </a:lnTo>
                  <a:lnTo>
                    <a:pt x="401415" y="441049"/>
                  </a:lnTo>
                </a:path>
                <a:path w="755650" h="504190">
                  <a:moveTo>
                    <a:pt x="0" y="0"/>
                  </a:moveTo>
                  <a:lnTo>
                    <a:pt x="755576" y="0"/>
                  </a:lnTo>
                  <a:lnTo>
                    <a:pt x="755576" y="504056"/>
                  </a:lnTo>
                  <a:lnTo>
                    <a:pt x="0" y="504056"/>
                  </a:lnTo>
                  <a:lnTo>
                    <a:pt x="0" y="0"/>
                  </a:lnTo>
                  <a:close/>
                </a:path>
              </a:pathLst>
            </a:custGeom>
            <a:ln w="25399">
              <a:solidFill>
                <a:srgbClr val="00B2E2"/>
              </a:solidFill>
            </a:ln>
          </p:spPr>
          <p:txBody>
            <a:bodyPr wrap="square" lIns="0" tIns="0" rIns="0" bIns="0" rtlCol="0"/>
            <a:lstStyle/>
            <a:p>
              <a:endParaRPr/>
            </a:p>
          </p:txBody>
        </p:sp>
      </p:gr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03322" y="31924"/>
            <a:ext cx="8774430" cy="6722745"/>
            <a:chOff x="203322" y="31924"/>
            <a:chExt cx="8774430" cy="6722745"/>
          </a:xfrm>
        </p:grpSpPr>
        <p:sp>
          <p:nvSpPr>
            <p:cNvPr id="3" name="object 3"/>
            <p:cNvSpPr/>
            <p:nvPr/>
          </p:nvSpPr>
          <p:spPr>
            <a:xfrm>
              <a:off x="1907138" y="1196492"/>
              <a:ext cx="6554470" cy="3605529"/>
            </a:xfrm>
            <a:custGeom>
              <a:avLst/>
              <a:gdLst/>
              <a:ahLst/>
              <a:cxnLst/>
              <a:rect l="l" t="t" r="r" b="b"/>
              <a:pathLst>
                <a:path w="6554470" h="3605529">
                  <a:moveTo>
                    <a:pt x="3315904" y="74"/>
                  </a:moveTo>
                  <a:lnTo>
                    <a:pt x="3262558" y="0"/>
                  </a:lnTo>
                  <a:lnTo>
                    <a:pt x="3209263" y="350"/>
                  </a:lnTo>
                  <a:lnTo>
                    <a:pt x="3156030" y="1124"/>
                  </a:lnTo>
                  <a:lnTo>
                    <a:pt x="3102870" y="2320"/>
                  </a:lnTo>
                  <a:lnTo>
                    <a:pt x="3049794" y="3936"/>
                  </a:lnTo>
                  <a:lnTo>
                    <a:pt x="2996811" y="5972"/>
                  </a:lnTo>
                  <a:lnTo>
                    <a:pt x="2943934" y="8425"/>
                  </a:lnTo>
                  <a:lnTo>
                    <a:pt x="2891173" y="11293"/>
                  </a:lnTo>
                  <a:lnTo>
                    <a:pt x="2838538" y="14577"/>
                  </a:lnTo>
                  <a:lnTo>
                    <a:pt x="2786040" y="18273"/>
                  </a:lnTo>
                  <a:lnTo>
                    <a:pt x="2733690" y="22382"/>
                  </a:lnTo>
                  <a:lnTo>
                    <a:pt x="2681498" y="26900"/>
                  </a:lnTo>
                  <a:lnTo>
                    <a:pt x="2629476" y="31827"/>
                  </a:lnTo>
                  <a:lnTo>
                    <a:pt x="2577634" y="37162"/>
                  </a:lnTo>
                  <a:lnTo>
                    <a:pt x="2525982" y="42902"/>
                  </a:lnTo>
                  <a:lnTo>
                    <a:pt x="2474532" y="49047"/>
                  </a:lnTo>
                  <a:lnTo>
                    <a:pt x="2423295" y="55594"/>
                  </a:lnTo>
                  <a:lnTo>
                    <a:pt x="2372280" y="62543"/>
                  </a:lnTo>
                  <a:lnTo>
                    <a:pt x="2321498" y="69892"/>
                  </a:lnTo>
                  <a:lnTo>
                    <a:pt x="2270962" y="77640"/>
                  </a:lnTo>
                  <a:lnTo>
                    <a:pt x="2220680" y="85784"/>
                  </a:lnTo>
                  <a:lnTo>
                    <a:pt x="2170664" y="94325"/>
                  </a:lnTo>
                  <a:lnTo>
                    <a:pt x="2120924" y="103259"/>
                  </a:lnTo>
                  <a:lnTo>
                    <a:pt x="2071472" y="112586"/>
                  </a:lnTo>
                  <a:lnTo>
                    <a:pt x="2022317" y="122304"/>
                  </a:lnTo>
                  <a:lnTo>
                    <a:pt x="1973471" y="132412"/>
                  </a:lnTo>
                  <a:lnTo>
                    <a:pt x="1924945" y="142908"/>
                  </a:lnTo>
                  <a:lnTo>
                    <a:pt x="1876748" y="153792"/>
                  </a:lnTo>
                  <a:lnTo>
                    <a:pt x="1828893" y="165060"/>
                  </a:lnTo>
                  <a:lnTo>
                    <a:pt x="1781389" y="176713"/>
                  </a:lnTo>
                  <a:lnTo>
                    <a:pt x="1734247" y="188748"/>
                  </a:lnTo>
                  <a:lnTo>
                    <a:pt x="1687478" y="201164"/>
                  </a:lnTo>
                  <a:lnTo>
                    <a:pt x="1641093" y="213959"/>
                  </a:lnTo>
                  <a:lnTo>
                    <a:pt x="1595102" y="227133"/>
                  </a:lnTo>
                  <a:lnTo>
                    <a:pt x="1549516" y="240683"/>
                  </a:lnTo>
                  <a:lnTo>
                    <a:pt x="1504347" y="254608"/>
                  </a:lnTo>
                  <a:lnTo>
                    <a:pt x="1459603" y="268907"/>
                  </a:lnTo>
                  <a:lnTo>
                    <a:pt x="1415297" y="283578"/>
                  </a:lnTo>
                  <a:lnTo>
                    <a:pt x="1371439" y="298621"/>
                  </a:lnTo>
                  <a:lnTo>
                    <a:pt x="1328040" y="314032"/>
                  </a:lnTo>
                  <a:lnTo>
                    <a:pt x="1285110" y="329811"/>
                  </a:lnTo>
                  <a:lnTo>
                    <a:pt x="1242660" y="345957"/>
                  </a:lnTo>
                  <a:lnTo>
                    <a:pt x="1200701" y="362468"/>
                  </a:lnTo>
                  <a:lnTo>
                    <a:pt x="1159244" y="379342"/>
                  </a:lnTo>
                  <a:lnTo>
                    <a:pt x="1118299" y="396578"/>
                  </a:lnTo>
                  <a:lnTo>
                    <a:pt x="1077877" y="414175"/>
                  </a:lnTo>
                  <a:lnTo>
                    <a:pt x="1037989" y="432130"/>
                  </a:lnTo>
                  <a:lnTo>
                    <a:pt x="998645" y="450444"/>
                  </a:lnTo>
                  <a:lnTo>
                    <a:pt x="959856" y="469113"/>
                  </a:lnTo>
                  <a:lnTo>
                    <a:pt x="921634" y="488138"/>
                  </a:lnTo>
                  <a:lnTo>
                    <a:pt x="883987" y="507515"/>
                  </a:lnTo>
                  <a:lnTo>
                    <a:pt x="846929" y="527245"/>
                  </a:lnTo>
                  <a:lnTo>
                    <a:pt x="810468" y="547325"/>
                  </a:lnTo>
                  <a:lnTo>
                    <a:pt x="774616" y="567753"/>
                  </a:lnTo>
                  <a:lnTo>
                    <a:pt x="739383" y="588529"/>
                  </a:lnTo>
                  <a:lnTo>
                    <a:pt x="704781" y="609651"/>
                  </a:lnTo>
                  <a:lnTo>
                    <a:pt x="670820" y="631118"/>
                  </a:lnTo>
                  <a:lnTo>
                    <a:pt x="637510" y="652928"/>
                  </a:lnTo>
                  <a:lnTo>
                    <a:pt x="604863" y="675079"/>
                  </a:lnTo>
                  <a:lnTo>
                    <a:pt x="572889" y="697570"/>
                  </a:lnTo>
                  <a:lnTo>
                    <a:pt x="541598" y="720400"/>
                  </a:lnTo>
                  <a:lnTo>
                    <a:pt x="511002" y="743567"/>
                  </a:lnTo>
                  <a:lnTo>
                    <a:pt x="451937" y="790907"/>
                  </a:lnTo>
                  <a:lnTo>
                    <a:pt x="389574" y="845205"/>
                  </a:lnTo>
                  <a:lnTo>
                    <a:pt x="357116" y="875532"/>
                  </a:lnTo>
                  <a:lnTo>
                    <a:pt x="326111" y="906048"/>
                  </a:lnTo>
                  <a:lnTo>
                    <a:pt x="296552" y="936744"/>
                  </a:lnTo>
                  <a:lnTo>
                    <a:pt x="268434" y="967610"/>
                  </a:lnTo>
                  <a:lnTo>
                    <a:pt x="241751" y="998635"/>
                  </a:lnTo>
                  <a:lnTo>
                    <a:pt x="216497" y="1029811"/>
                  </a:lnTo>
                  <a:lnTo>
                    <a:pt x="192668" y="1061126"/>
                  </a:lnTo>
                  <a:lnTo>
                    <a:pt x="170257" y="1092572"/>
                  </a:lnTo>
                  <a:lnTo>
                    <a:pt x="129667" y="1155816"/>
                  </a:lnTo>
                  <a:lnTo>
                    <a:pt x="94684" y="1219463"/>
                  </a:lnTo>
                  <a:lnTo>
                    <a:pt x="65261" y="1283434"/>
                  </a:lnTo>
                  <a:lnTo>
                    <a:pt x="41356" y="1347651"/>
                  </a:lnTo>
                  <a:lnTo>
                    <a:pt x="22921" y="1412034"/>
                  </a:lnTo>
                  <a:lnTo>
                    <a:pt x="9914" y="1476506"/>
                  </a:lnTo>
                  <a:lnTo>
                    <a:pt x="2288" y="1540988"/>
                  </a:lnTo>
                  <a:lnTo>
                    <a:pt x="0" y="1605400"/>
                  </a:lnTo>
                  <a:lnTo>
                    <a:pt x="842" y="1637555"/>
                  </a:lnTo>
                  <a:lnTo>
                    <a:pt x="6475" y="1701715"/>
                  </a:lnTo>
                  <a:lnTo>
                    <a:pt x="17333" y="1765610"/>
                  </a:lnTo>
                  <a:lnTo>
                    <a:pt x="33370" y="1829159"/>
                  </a:lnTo>
                  <a:lnTo>
                    <a:pt x="54543" y="1892284"/>
                  </a:lnTo>
                  <a:lnTo>
                    <a:pt x="80806" y="1954908"/>
                  </a:lnTo>
                  <a:lnTo>
                    <a:pt x="112114" y="2016950"/>
                  </a:lnTo>
                  <a:lnTo>
                    <a:pt x="148423" y="2078332"/>
                  </a:lnTo>
                  <a:lnTo>
                    <a:pt x="189687" y="2138975"/>
                  </a:lnTo>
                  <a:lnTo>
                    <a:pt x="235863" y="2198801"/>
                  </a:lnTo>
                  <a:lnTo>
                    <a:pt x="260778" y="2228383"/>
                  </a:lnTo>
                  <a:lnTo>
                    <a:pt x="286904" y="2257731"/>
                  </a:lnTo>
                  <a:lnTo>
                    <a:pt x="314235" y="2286835"/>
                  </a:lnTo>
                  <a:lnTo>
                    <a:pt x="342766" y="2315685"/>
                  </a:lnTo>
                  <a:lnTo>
                    <a:pt x="372492" y="2344273"/>
                  </a:lnTo>
                  <a:lnTo>
                    <a:pt x="403405" y="2372587"/>
                  </a:lnTo>
                  <a:lnTo>
                    <a:pt x="435502" y="2400617"/>
                  </a:lnTo>
                  <a:lnTo>
                    <a:pt x="468775" y="2428355"/>
                  </a:lnTo>
                  <a:lnTo>
                    <a:pt x="503221" y="2455790"/>
                  </a:lnTo>
                  <a:lnTo>
                    <a:pt x="538832" y="2482913"/>
                  </a:lnTo>
                  <a:lnTo>
                    <a:pt x="575604" y="2509713"/>
                  </a:lnTo>
                  <a:lnTo>
                    <a:pt x="613530" y="2536180"/>
                  </a:lnTo>
                  <a:lnTo>
                    <a:pt x="652606" y="2562306"/>
                  </a:lnTo>
                  <a:lnTo>
                    <a:pt x="692826" y="2588079"/>
                  </a:lnTo>
                  <a:lnTo>
                    <a:pt x="734183" y="2613491"/>
                  </a:lnTo>
                  <a:lnTo>
                    <a:pt x="776673" y="2638531"/>
                  </a:lnTo>
                  <a:lnTo>
                    <a:pt x="820289" y="2663189"/>
                  </a:lnTo>
                  <a:lnTo>
                    <a:pt x="865027" y="2687456"/>
                  </a:lnTo>
                  <a:lnTo>
                    <a:pt x="910880" y="2711322"/>
                  </a:lnTo>
                  <a:lnTo>
                    <a:pt x="957844" y="2734776"/>
                  </a:lnTo>
                  <a:lnTo>
                    <a:pt x="1005911" y="2757810"/>
                  </a:lnTo>
                  <a:lnTo>
                    <a:pt x="1055078" y="2780413"/>
                  </a:lnTo>
                  <a:lnTo>
                    <a:pt x="1105337" y="2802575"/>
                  </a:lnTo>
                  <a:lnTo>
                    <a:pt x="1156684" y="2824287"/>
                  </a:lnTo>
                  <a:lnTo>
                    <a:pt x="1209113" y="2845539"/>
                  </a:lnTo>
                  <a:lnTo>
                    <a:pt x="1262618" y="2866320"/>
                  </a:lnTo>
                  <a:lnTo>
                    <a:pt x="1317194" y="2886622"/>
                  </a:lnTo>
                  <a:lnTo>
                    <a:pt x="1372835" y="2906433"/>
                  </a:lnTo>
                  <a:lnTo>
                    <a:pt x="1429536" y="2925745"/>
                  </a:lnTo>
                  <a:lnTo>
                    <a:pt x="1487290" y="2944548"/>
                  </a:lnTo>
                  <a:lnTo>
                    <a:pt x="1546093" y="2962831"/>
                  </a:lnTo>
                  <a:lnTo>
                    <a:pt x="1605939" y="2980585"/>
                  </a:lnTo>
                  <a:lnTo>
                    <a:pt x="1666821" y="2997800"/>
                  </a:lnTo>
                  <a:lnTo>
                    <a:pt x="1911798" y="3605159"/>
                  </a:lnTo>
                  <a:lnTo>
                    <a:pt x="2852979" y="3191145"/>
                  </a:lnTo>
                  <a:lnTo>
                    <a:pt x="2910541" y="3194566"/>
                  </a:lnTo>
                  <a:lnTo>
                    <a:pt x="2968056" y="3197485"/>
                  </a:lnTo>
                  <a:lnTo>
                    <a:pt x="3025514" y="3199903"/>
                  </a:lnTo>
                  <a:lnTo>
                    <a:pt x="3082903" y="3201823"/>
                  </a:lnTo>
                  <a:lnTo>
                    <a:pt x="3140213" y="3203247"/>
                  </a:lnTo>
                  <a:lnTo>
                    <a:pt x="3197432" y="3204180"/>
                  </a:lnTo>
                  <a:lnTo>
                    <a:pt x="3254549" y="3204623"/>
                  </a:lnTo>
                  <a:lnTo>
                    <a:pt x="3311553" y="3204579"/>
                  </a:lnTo>
                  <a:lnTo>
                    <a:pt x="3368433" y="3204050"/>
                  </a:lnTo>
                  <a:lnTo>
                    <a:pt x="3425177" y="3203041"/>
                  </a:lnTo>
                  <a:lnTo>
                    <a:pt x="3481774" y="3201552"/>
                  </a:lnTo>
                  <a:lnTo>
                    <a:pt x="3538213" y="3199588"/>
                  </a:lnTo>
                  <a:lnTo>
                    <a:pt x="3594483" y="3197151"/>
                  </a:lnTo>
                  <a:lnTo>
                    <a:pt x="3650573" y="3194242"/>
                  </a:lnTo>
                  <a:lnTo>
                    <a:pt x="3706471" y="3190867"/>
                  </a:lnTo>
                  <a:lnTo>
                    <a:pt x="3762166" y="3187026"/>
                  </a:lnTo>
                  <a:lnTo>
                    <a:pt x="3817648" y="3182723"/>
                  </a:lnTo>
                  <a:lnTo>
                    <a:pt x="3872904" y="3177960"/>
                  </a:lnTo>
                  <a:lnTo>
                    <a:pt x="3927925" y="3172740"/>
                  </a:lnTo>
                  <a:lnTo>
                    <a:pt x="3982697" y="3167067"/>
                  </a:lnTo>
                  <a:lnTo>
                    <a:pt x="4037211" y="3160942"/>
                  </a:lnTo>
                  <a:lnTo>
                    <a:pt x="4091456" y="3154368"/>
                  </a:lnTo>
                  <a:lnTo>
                    <a:pt x="4145419" y="3147349"/>
                  </a:lnTo>
                  <a:lnTo>
                    <a:pt x="4199090" y="3139887"/>
                  </a:lnTo>
                  <a:lnTo>
                    <a:pt x="4252457" y="3131984"/>
                  </a:lnTo>
                  <a:lnTo>
                    <a:pt x="4305510" y="3123643"/>
                  </a:lnTo>
                  <a:lnTo>
                    <a:pt x="4358237" y="3114868"/>
                  </a:lnTo>
                  <a:lnTo>
                    <a:pt x="4410627" y="3105660"/>
                  </a:lnTo>
                  <a:lnTo>
                    <a:pt x="4462669" y="3096023"/>
                  </a:lnTo>
                  <a:lnTo>
                    <a:pt x="4514352" y="3085959"/>
                  </a:lnTo>
                  <a:lnTo>
                    <a:pt x="4565663" y="3075471"/>
                  </a:lnTo>
                  <a:lnTo>
                    <a:pt x="4616594" y="3064562"/>
                  </a:lnTo>
                  <a:lnTo>
                    <a:pt x="4667131" y="3053234"/>
                  </a:lnTo>
                  <a:lnTo>
                    <a:pt x="4717264" y="3041491"/>
                  </a:lnTo>
                  <a:lnTo>
                    <a:pt x="4766982" y="3029335"/>
                  </a:lnTo>
                  <a:lnTo>
                    <a:pt x="4816273" y="3016768"/>
                  </a:lnTo>
                  <a:lnTo>
                    <a:pt x="4865126" y="3003794"/>
                  </a:lnTo>
                  <a:lnTo>
                    <a:pt x="4913531" y="2990415"/>
                  </a:lnTo>
                  <a:lnTo>
                    <a:pt x="4961476" y="2976633"/>
                  </a:lnTo>
                  <a:lnTo>
                    <a:pt x="5008949" y="2962453"/>
                  </a:lnTo>
                  <a:lnTo>
                    <a:pt x="5055940" y="2947876"/>
                  </a:lnTo>
                  <a:lnTo>
                    <a:pt x="5102437" y="2932905"/>
                  </a:lnTo>
                  <a:lnTo>
                    <a:pt x="5148429" y="2917543"/>
                  </a:lnTo>
                  <a:lnTo>
                    <a:pt x="5193905" y="2901792"/>
                  </a:lnTo>
                  <a:lnTo>
                    <a:pt x="5238854" y="2885656"/>
                  </a:lnTo>
                  <a:lnTo>
                    <a:pt x="5283265" y="2869136"/>
                  </a:lnTo>
                  <a:lnTo>
                    <a:pt x="5327126" y="2852237"/>
                  </a:lnTo>
                  <a:lnTo>
                    <a:pt x="5370426" y="2834960"/>
                  </a:lnTo>
                  <a:lnTo>
                    <a:pt x="5413154" y="2817309"/>
                  </a:lnTo>
                  <a:lnTo>
                    <a:pt x="5455299" y="2799285"/>
                  </a:lnTo>
                  <a:lnTo>
                    <a:pt x="5496850" y="2780892"/>
                  </a:lnTo>
                  <a:lnTo>
                    <a:pt x="5537795" y="2762133"/>
                  </a:lnTo>
                  <a:lnTo>
                    <a:pt x="5578123" y="2743009"/>
                  </a:lnTo>
                  <a:lnTo>
                    <a:pt x="5617824" y="2723525"/>
                  </a:lnTo>
                  <a:lnTo>
                    <a:pt x="5656885" y="2703683"/>
                  </a:lnTo>
                  <a:lnTo>
                    <a:pt x="5695296" y="2683485"/>
                  </a:lnTo>
                  <a:lnTo>
                    <a:pt x="5733045" y="2662934"/>
                  </a:lnTo>
                  <a:lnTo>
                    <a:pt x="5770122" y="2642033"/>
                  </a:lnTo>
                  <a:lnTo>
                    <a:pt x="5806515" y="2620784"/>
                  </a:lnTo>
                  <a:lnTo>
                    <a:pt x="5842212" y="2599191"/>
                  </a:lnTo>
                  <a:lnTo>
                    <a:pt x="5877204" y="2577256"/>
                  </a:lnTo>
                  <a:lnTo>
                    <a:pt x="5911478" y="2554982"/>
                  </a:lnTo>
                  <a:lnTo>
                    <a:pt x="5945023" y="2532371"/>
                  </a:lnTo>
                  <a:lnTo>
                    <a:pt x="5977829" y="2509427"/>
                  </a:lnTo>
                  <a:lnTo>
                    <a:pt x="6009883" y="2486152"/>
                  </a:lnTo>
                  <a:lnTo>
                    <a:pt x="6041175" y="2462548"/>
                  </a:lnTo>
                  <a:lnTo>
                    <a:pt x="6071694" y="2438619"/>
                  </a:lnTo>
                  <a:lnTo>
                    <a:pt x="6101428" y="2414368"/>
                  </a:lnTo>
                  <a:lnTo>
                    <a:pt x="6164282" y="2359668"/>
                  </a:lnTo>
                  <a:lnTo>
                    <a:pt x="6196739" y="2329341"/>
                  </a:lnTo>
                  <a:lnTo>
                    <a:pt x="6227744" y="2298825"/>
                  </a:lnTo>
                  <a:lnTo>
                    <a:pt x="6257303" y="2268129"/>
                  </a:lnTo>
                  <a:lnTo>
                    <a:pt x="6285421" y="2237264"/>
                  </a:lnTo>
                  <a:lnTo>
                    <a:pt x="6312104" y="2206238"/>
                  </a:lnTo>
                  <a:lnTo>
                    <a:pt x="6337358" y="2175063"/>
                  </a:lnTo>
                  <a:lnTo>
                    <a:pt x="6361187" y="2143747"/>
                  </a:lnTo>
                  <a:lnTo>
                    <a:pt x="6383598" y="2112301"/>
                  </a:lnTo>
                  <a:lnTo>
                    <a:pt x="6424188" y="2049058"/>
                  </a:lnTo>
                  <a:lnTo>
                    <a:pt x="6459171" y="1985411"/>
                  </a:lnTo>
                  <a:lnTo>
                    <a:pt x="6488593" y="1921440"/>
                  </a:lnTo>
                  <a:lnTo>
                    <a:pt x="6512499" y="1857223"/>
                  </a:lnTo>
                  <a:lnTo>
                    <a:pt x="6530933" y="1792839"/>
                  </a:lnTo>
                  <a:lnTo>
                    <a:pt x="6543941" y="1728367"/>
                  </a:lnTo>
                  <a:lnTo>
                    <a:pt x="6551566" y="1663886"/>
                  </a:lnTo>
                  <a:lnTo>
                    <a:pt x="6553855" y="1599474"/>
                  </a:lnTo>
                  <a:lnTo>
                    <a:pt x="6553012" y="1567319"/>
                  </a:lnTo>
                  <a:lnTo>
                    <a:pt x="6547379" y="1503158"/>
                  </a:lnTo>
                  <a:lnTo>
                    <a:pt x="6536522" y="1439264"/>
                  </a:lnTo>
                  <a:lnTo>
                    <a:pt x="6520484" y="1375715"/>
                  </a:lnTo>
                  <a:lnTo>
                    <a:pt x="6499312" y="1312589"/>
                  </a:lnTo>
                  <a:lnTo>
                    <a:pt x="6473049" y="1249966"/>
                  </a:lnTo>
                  <a:lnTo>
                    <a:pt x="6441740" y="1187924"/>
                  </a:lnTo>
                  <a:lnTo>
                    <a:pt x="6405432" y="1126542"/>
                  </a:lnTo>
                  <a:lnTo>
                    <a:pt x="6364167" y="1065899"/>
                  </a:lnTo>
                  <a:lnTo>
                    <a:pt x="6317992" y="1006073"/>
                  </a:lnTo>
                  <a:lnTo>
                    <a:pt x="6293076" y="976491"/>
                  </a:lnTo>
                  <a:lnTo>
                    <a:pt x="6266950" y="947143"/>
                  </a:lnTo>
                  <a:lnTo>
                    <a:pt x="6239619" y="918039"/>
                  </a:lnTo>
                  <a:lnTo>
                    <a:pt x="6211088" y="889188"/>
                  </a:lnTo>
                  <a:lnTo>
                    <a:pt x="6181363" y="860601"/>
                  </a:lnTo>
                  <a:lnTo>
                    <a:pt x="6150449" y="832287"/>
                  </a:lnTo>
                  <a:lnTo>
                    <a:pt x="6118353" y="804256"/>
                  </a:lnTo>
                  <a:lnTo>
                    <a:pt x="6085079" y="776518"/>
                  </a:lnTo>
                  <a:lnTo>
                    <a:pt x="6050634" y="749083"/>
                  </a:lnTo>
                  <a:lnTo>
                    <a:pt x="6015022" y="721961"/>
                  </a:lnTo>
                  <a:lnTo>
                    <a:pt x="5978250" y="695161"/>
                  </a:lnTo>
                  <a:lnTo>
                    <a:pt x="5940324" y="668693"/>
                  </a:lnTo>
                  <a:lnTo>
                    <a:pt x="5901248" y="642568"/>
                  </a:lnTo>
                  <a:lnTo>
                    <a:pt x="5861029" y="616794"/>
                  </a:lnTo>
                  <a:lnTo>
                    <a:pt x="5819671" y="591383"/>
                  </a:lnTo>
                  <a:lnTo>
                    <a:pt x="5777181" y="566343"/>
                  </a:lnTo>
                  <a:lnTo>
                    <a:pt x="5733565" y="541685"/>
                  </a:lnTo>
                  <a:lnTo>
                    <a:pt x="5688827" y="517418"/>
                  </a:lnTo>
                  <a:lnTo>
                    <a:pt x="5642974" y="493552"/>
                  </a:lnTo>
                  <a:lnTo>
                    <a:pt x="5596011" y="470097"/>
                  </a:lnTo>
                  <a:lnTo>
                    <a:pt x="5547943" y="447064"/>
                  </a:lnTo>
                  <a:lnTo>
                    <a:pt x="5498777" y="424461"/>
                  </a:lnTo>
                  <a:lnTo>
                    <a:pt x="5448517" y="402298"/>
                  </a:lnTo>
                  <a:lnTo>
                    <a:pt x="5397170" y="380586"/>
                  </a:lnTo>
                  <a:lnTo>
                    <a:pt x="5344741" y="359335"/>
                  </a:lnTo>
                  <a:lnTo>
                    <a:pt x="5291236" y="338553"/>
                  </a:lnTo>
                  <a:lnTo>
                    <a:pt x="5236660" y="318252"/>
                  </a:lnTo>
                  <a:lnTo>
                    <a:pt x="5181019" y="298440"/>
                  </a:lnTo>
                  <a:lnTo>
                    <a:pt x="5124318" y="279128"/>
                  </a:lnTo>
                  <a:lnTo>
                    <a:pt x="5066564" y="260326"/>
                  </a:lnTo>
                  <a:lnTo>
                    <a:pt x="5007761" y="242043"/>
                  </a:lnTo>
                  <a:lnTo>
                    <a:pt x="4947916" y="224289"/>
                  </a:lnTo>
                  <a:lnTo>
                    <a:pt x="4887033" y="207074"/>
                  </a:lnTo>
                  <a:lnTo>
                    <a:pt x="4837129" y="193577"/>
                  </a:lnTo>
                  <a:lnTo>
                    <a:pt x="4786954" y="180548"/>
                  </a:lnTo>
                  <a:lnTo>
                    <a:pt x="4736521" y="167987"/>
                  </a:lnTo>
                  <a:lnTo>
                    <a:pt x="4685838" y="155891"/>
                  </a:lnTo>
                  <a:lnTo>
                    <a:pt x="4634918" y="144259"/>
                  </a:lnTo>
                  <a:lnTo>
                    <a:pt x="4583770" y="133090"/>
                  </a:lnTo>
                  <a:lnTo>
                    <a:pt x="4532405" y="122383"/>
                  </a:lnTo>
                  <a:lnTo>
                    <a:pt x="4480835" y="112135"/>
                  </a:lnTo>
                  <a:lnTo>
                    <a:pt x="4429070" y="102346"/>
                  </a:lnTo>
                  <a:lnTo>
                    <a:pt x="4377120" y="93014"/>
                  </a:lnTo>
                  <a:lnTo>
                    <a:pt x="4324996" y="84137"/>
                  </a:lnTo>
                  <a:lnTo>
                    <a:pt x="4272710" y="75714"/>
                  </a:lnTo>
                  <a:lnTo>
                    <a:pt x="4220271" y="67744"/>
                  </a:lnTo>
                  <a:lnTo>
                    <a:pt x="4167691" y="60225"/>
                  </a:lnTo>
                  <a:lnTo>
                    <a:pt x="4114980" y="53155"/>
                  </a:lnTo>
                  <a:lnTo>
                    <a:pt x="4062149" y="46534"/>
                  </a:lnTo>
                  <a:lnTo>
                    <a:pt x="4009208" y="40359"/>
                  </a:lnTo>
                  <a:lnTo>
                    <a:pt x="3956169" y="34629"/>
                  </a:lnTo>
                  <a:lnTo>
                    <a:pt x="3903042" y="29344"/>
                  </a:lnTo>
                  <a:lnTo>
                    <a:pt x="3849837" y="24500"/>
                  </a:lnTo>
                  <a:lnTo>
                    <a:pt x="3796567" y="20098"/>
                  </a:lnTo>
                  <a:lnTo>
                    <a:pt x="3743240" y="16135"/>
                  </a:lnTo>
                  <a:lnTo>
                    <a:pt x="3689868" y="12610"/>
                  </a:lnTo>
                  <a:lnTo>
                    <a:pt x="3636462" y="9521"/>
                  </a:lnTo>
                  <a:lnTo>
                    <a:pt x="3583032" y="6867"/>
                  </a:lnTo>
                  <a:lnTo>
                    <a:pt x="3529590" y="4647"/>
                  </a:lnTo>
                  <a:lnTo>
                    <a:pt x="3476145" y="2859"/>
                  </a:lnTo>
                  <a:lnTo>
                    <a:pt x="3422709" y="1502"/>
                  </a:lnTo>
                  <a:lnTo>
                    <a:pt x="3369292" y="574"/>
                  </a:lnTo>
                  <a:lnTo>
                    <a:pt x="3315904" y="74"/>
                  </a:lnTo>
                  <a:close/>
                </a:path>
              </a:pathLst>
            </a:custGeom>
            <a:solidFill>
              <a:srgbClr val="FFFFFF"/>
            </a:solidFill>
          </p:spPr>
          <p:txBody>
            <a:bodyPr wrap="square" lIns="0" tIns="0" rIns="0" bIns="0" rtlCol="0"/>
            <a:lstStyle/>
            <a:p>
              <a:endParaRPr/>
            </a:p>
          </p:txBody>
        </p:sp>
        <p:sp>
          <p:nvSpPr>
            <p:cNvPr id="4" name="object 4"/>
            <p:cNvSpPr/>
            <p:nvPr/>
          </p:nvSpPr>
          <p:spPr>
            <a:xfrm>
              <a:off x="1907138" y="1196492"/>
              <a:ext cx="6554470" cy="3605529"/>
            </a:xfrm>
            <a:custGeom>
              <a:avLst/>
              <a:gdLst/>
              <a:ahLst/>
              <a:cxnLst/>
              <a:rect l="l" t="t" r="r" b="b"/>
              <a:pathLst>
                <a:path w="6554470" h="3605529">
                  <a:moveTo>
                    <a:pt x="1911798" y="3605159"/>
                  </a:moveTo>
                  <a:lnTo>
                    <a:pt x="1666821" y="2997800"/>
                  </a:lnTo>
                  <a:lnTo>
                    <a:pt x="1605938" y="2980585"/>
                  </a:lnTo>
                  <a:lnTo>
                    <a:pt x="1546093" y="2962831"/>
                  </a:lnTo>
                  <a:lnTo>
                    <a:pt x="1487290" y="2944548"/>
                  </a:lnTo>
                  <a:lnTo>
                    <a:pt x="1429536" y="2925745"/>
                  </a:lnTo>
                  <a:lnTo>
                    <a:pt x="1372835" y="2906433"/>
                  </a:lnTo>
                  <a:lnTo>
                    <a:pt x="1317194" y="2886622"/>
                  </a:lnTo>
                  <a:lnTo>
                    <a:pt x="1262618" y="2866320"/>
                  </a:lnTo>
                  <a:lnTo>
                    <a:pt x="1209113" y="2845539"/>
                  </a:lnTo>
                  <a:lnTo>
                    <a:pt x="1156684" y="2824287"/>
                  </a:lnTo>
                  <a:lnTo>
                    <a:pt x="1105337" y="2802575"/>
                  </a:lnTo>
                  <a:lnTo>
                    <a:pt x="1055078" y="2780413"/>
                  </a:lnTo>
                  <a:lnTo>
                    <a:pt x="1005911" y="2757810"/>
                  </a:lnTo>
                  <a:lnTo>
                    <a:pt x="957844" y="2734776"/>
                  </a:lnTo>
                  <a:lnTo>
                    <a:pt x="910880" y="2711321"/>
                  </a:lnTo>
                  <a:lnTo>
                    <a:pt x="865027" y="2687456"/>
                  </a:lnTo>
                  <a:lnTo>
                    <a:pt x="820289" y="2663189"/>
                  </a:lnTo>
                  <a:lnTo>
                    <a:pt x="776673" y="2638530"/>
                  </a:lnTo>
                  <a:lnTo>
                    <a:pt x="734183" y="2613491"/>
                  </a:lnTo>
                  <a:lnTo>
                    <a:pt x="692826" y="2588079"/>
                  </a:lnTo>
                  <a:lnTo>
                    <a:pt x="652606" y="2562306"/>
                  </a:lnTo>
                  <a:lnTo>
                    <a:pt x="613530" y="2536180"/>
                  </a:lnTo>
                  <a:lnTo>
                    <a:pt x="575604" y="2509712"/>
                  </a:lnTo>
                  <a:lnTo>
                    <a:pt x="538832" y="2482913"/>
                  </a:lnTo>
                  <a:lnTo>
                    <a:pt x="503221" y="2455790"/>
                  </a:lnTo>
                  <a:lnTo>
                    <a:pt x="468775" y="2428355"/>
                  </a:lnTo>
                  <a:lnTo>
                    <a:pt x="435502" y="2400617"/>
                  </a:lnTo>
                  <a:lnTo>
                    <a:pt x="403405" y="2372586"/>
                  </a:lnTo>
                  <a:lnTo>
                    <a:pt x="372492" y="2344272"/>
                  </a:lnTo>
                  <a:lnTo>
                    <a:pt x="342767" y="2315685"/>
                  </a:lnTo>
                  <a:lnTo>
                    <a:pt x="314235" y="2286835"/>
                  </a:lnTo>
                  <a:lnTo>
                    <a:pt x="286904" y="2257731"/>
                  </a:lnTo>
                  <a:lnTo>
                    <a:pt x="260778" y="2228383"/>
                  </a:lnTo>
                  <a:lnTo>
                    <a:pt x="235863" y="2198801"/>
                  </a:lnTo>
                  <a:lnTo>
                    <a:pt x="189687" y="2138975"/>
                  </a:lnTo>
                  <a:lnTo>
                    <a:pt x="148423" y="2078332"/>
                  </a:lnTo>
                  <a:lnTo>
                    <a:pt x="112114" y="2016950"/>
                  </a:lnTo>
                  <a:lnTo>
                    <a:pt x="80806" y="1954908"/>
                  </a:lnTo>
                  <a:lnTo>
                    <a:pt x="54543" y="1892284"/>
                  </a:lnTo>
                  <a:lnTo>
                    <a:pt x="33370" y="1829159"/>
                  </a:lnTo>
                  <a:lnTo>
                    <a:pt x="17333" y="1765610"/>
                  </a:lnTo>
                  <a:lnTo>
                    <a:pt x="6475" y="1701715"/>
                  </a:lnTo>
                  <a:lnTo>
                    <a:pt x="843" y="1637555"/>
                  </a:lnTo>
                  <a:lnTo>
                    <a:pt x="0" y="1605400"/>
                  </a:lnTo>
                  <a:lnTo>
                    <a:pt x="480" y="1573207"/>
                  </a:lnTo>
                  <a:lnTo>
                    <a:pt x="5431" y="1508751"/>
                  </a:lnTo>
                  <a:lnTo>
                    <a:pt x="15742" y="1444264"/>
                  </a:lnTo>
                  <a:lnTo>
                    <a:pt x="31457" y="1379826"/>
                  </a:lnTo>
                  <a:lnTo>
                    <a:pt x="52622" y="1315516"/>
                  </a:lnTo>
                  <a:lnTo>
                    <a:pt x="79280" y="1251413"/>
                  </a:lnTo>
                  <a:lnTo>
                    <a:pt x="111477" y="1187594"/>
                  </a:lnTo>
                  <a:lnTo>
                    <a:pt x="149258" y="1124139"/>
                  </a:lnTo>
                  <a:lnTo>
                    <a:pt x="192668" y="1061126"/>
                  </a:lnTo>
                  <a:lnTo>
                    <a:pt x="216497" y="1029811"/>
                  </a:lnTo>
                  <a:lnTo>
                    <a:pt x="241751" y="998635"/>
                  </a:lnTo>
                  <a:lnTo>
                    <a:pt x="268433" y="967610"/>
                  </a:lnTo>
                  <a:lnTo>
                    <a:pt x="296552" y="936744"/>
                  </a:lnTo>
                  <a:lnTo>
                    <a:pt x="326111" y="906048"/>
                  </a:lnTo>
                  <a:lnTo>
                    <a:pt x="357116" y="875532"/>
                  </a:lnTo>
                  <a:lnTo>
                    <a:pt x="389573" y="845205"/>
                  </a:lnTo>
                  <a:lnTo>
                    <a:pt x="423488" y="815077"/>
                  </a:lnTo>
                  <a:lnTo>
                    <a:pt x="481111" y="767070"/>
                  </a:lnTo>
                  <a:lnTo>
                    <a:pt x="541598" y="720400"/>
                  </a:lnTo>
                  <a:lnTo>
                    <a:pt x="572888" y="697570"/>
                  </a:lnTo>
                  <a:lnTo>
                    <a:pt x="604862" y="675079"/>
                  </a:lnTo>
                  <a:lnTo>
                    <a:pt x="637510" y="652928"/>
                  </a:lnTo>
                  <a:lnTo>
                    <a:pt x="670819" y="631118"/>
                  </a:lnTo>
                  <a:lnTo>
                    <a:pt x="704781" y="609651"/>
                  </a:lnTo>
                  <a:lnTo>
                    <a:pt x="739383" y="588529"/>
                  </a:lnTo>
                  <a:lnTo>
                    <a:pt x="774615" y="567753"/>
                  </a:lnTo>
                  <a:lnTo>
                    <a:pt x="810467" y="547325"/>
                  </a:lnTo>
                  <a:lnTo>
                    <a:pt x="846928" y="527245"/>
                  </a:lnTo>
                  <a:lnTo>
                    <a:pt x="883987" y="507515"/>
                  </a:lnTo>
                  <a:lnTo>
                    <a:pt x="921633" y="488138"/>
                  </a:lnTo>
                  <a:lnTo>
                    <a:pt x="959856" y="469114"/>
                  </a:lnTo>
                  <a:lnTo>
                    <a:pt x="998644" y="450444"/>
                  </a:lnTo>
                  <a:lnTo>
                    <a:pt x="1037988" y="432130"/>
                  </a:lnTo>
                  <a:lnTo>
                    <a:pt x="1077876" y="414175"/>
                  </a:lnTo>
                  <a:lnTo>
                    <a:pt x="1118298" y="396578"/>
                  </a:lnTo>
                  <a:lnTo>
                    <a:pt x="1159243" y="379342"/>
                  </a:lnTo>
                  <a:lnTo>
                    <a:pt x="1200701" y="362468"/>
                  </a:lnTo>
                  <a:lnTo>
                    <a:pt x="1242660" y="345957"/>
                  </a:lnTo>
                  <a:lnTo>
                    <a:pt x="1285109" y="329811"/>
                  </a:lnTo>
                  <a:lnTo>
                    <a:pt x="1328039" y="314032"/>
                  </a:lnTo>
                  <a:lnTo>
                    <a:pt x="1371439" y="298621"/>
                  </a:lnTo>
                  <a:lnTo>
                    <a:pt x="1415297" y="283579"/>
                  </a:lnTo>
                  <a:lnTo>
                    <a:pt x="1459603" y="268907"/>
                  </a:lnTo>
                  <a:lnTo>
                    <a:pt x="1504346" y="254608"/>
                  </a:lnTo>
                  <a:lnTo>
                    <a:pt x="1549516" y="240683"/>
                  </a:lnTo>
                  <a:lnTo>
                    <a:pt x="1595101" y="227133"/>
                  </a:lnTo>
                  <a:lnTo>
                    <a:pt x="1641092" y="213959"/>
                  </a:lnTo>
                  <a:lnTo>
                    <a:pt x="1687477" y="201164"/>
                  </a:lnTo>
                  <a:lnTo>
                    <a:pt x="1734246" y="188748"/>
                  </a:lnTo>
                  <a:lnTo>
                    <a:pt x="1781388" y="176713"/>
                  </a:lnTo>
                  <a:lnTo>
                    <a:pt x="1828892" y="165060"/>
                  </a:lnTo>
                  <a:lnTo>
                    <a:pt x="1876748" y="153792"/>
                  </a:lnTo>
                  <a:lnTo>
                    <a:pt x="1924944" y="142909"/>
                  </a:lnTo>
                  <a:lnTo>
                    <a:pt x="1973471" y="132412"/>
                  </a:lnTo>
                  <a:lnTo>
                    <a:pt x="2022316" y="122304"/>
                  </a:lnTo>
                  <a:lnTo>
                    <a:pt x="2071471" y="112586"/>
                  </a:lnTo>
                  <a:lnTo>
                    <a:pt x="2120923" y="103259"/>
                  </a:lnTo>
                  <a:lnTo>
                    <a:pt x="2170663" y="94325"/>
                  </a:lnTo>
                  <a:lnTo>
                    <a:pt x="2220679" y="85784"/>
                  </a:lnTo>
                  <a:lnTo>
                    <a:pt x="2270961" y="77640"/>
                  </a:lnTo>
                  <a:lnTo>
                    <a:pt x="2321498" y="69892"/>
                  </a:lnTo>
                  <a:lnTo>
                    <a:pt x="2372279" y="62543"/>
                  </a:lnTo>
                  <a:lnTo>
                    <a:pt x="2423294" y="55594"/>
                  </a:lnTo>
                  <a:lnTo>
                    <a:pt x="2474532" y="49047"/>
                  </a:lnTo>
                  <a:lnTo>
                    <a:pt x="2525982" y="42902"/>
                  </a:lnTo>
                  <a:lnTo>
                    <a:pt x="2577633" y="37162"/>
                  </a:lnTo>
                  <a:lnTo>
                    <a:pt x="2629475" y="31827"/>
                  </a:lnTo>
                  <a:lnTo>
                    <a:pt x="2681498" y="26900"/>
                  </a:lnTo>
                  <a:lnTo>
                    <a:pt x="2733689" y="22382"/>
                  </a:lnTo>
                  <a:lnTo>
                    <a:pt x="2786039" y="18273"/>
                  </a:lnTo>
                  <a:lnTo>
                    <a:pt x="2838537" y="14577"/>
                  </a:lnTo>
                  <a:lnTo>
                    <a:pt x="2891172" y="11293"/>
                  </a:lnTo>
                  <a:lnTo>
                    <a:pt x="2943934" y="8425"/>
                  </a:lnTo>
                  <a:lnTo>
                    <a:pt x="2996811" y="5972"/>
                  </a:lnTo>
                  <a:lnTo>
                    <a:pt x="3049793" y="3936"/>
                  </a:lnTo>
                  <a:lnTo>
                    <a:pt x="3102870" y="2320"/>
                  </a:lnTo>
                  <a:lnTo>
                    <a:pt x="3156030" y="1124"/>
                  </a:lnTo>
                  <a:lnTo>
                    <a:pt x="3209263" y="350"/>
                  </a:lnTo>
                  <a:lnTo>
                    <a:pt x="3262558" y="0"/>
                  </a:lnTo>
                  <a:lnTo>
                    <a:pt x="3315904" y="74"/>
                  </a:lnTo>
                  <a:lnTo>
                    <a:pt x="3369291" y="574"/>
                  </a:lnTo>
                  <a:lnTo>
                    <a:pt x="3422708" y="1502"/>
                  </a:lnTo>
                  <a:lnTo>
                    <a:pt x="3476145" y="2859"/>
                  </a:lnTo>
                  <a:lnTo>
                    <a:pt x="3529589" y="4647"/>
                  </a:lnTo>
                  <a:lnTo>
                    <a:pt x="3583032" y="6867"/>
                  </a:lnTo>
                  <a:lnTo>
                    <a:pt x="3636462" y="9521"/>
                  </a:lnTo>
                  <a:lnTo>
                    <a:pt x="3689868" y="12610"/>
                  </a:lnTo>
                  <a:lnTo>
                    <a:pt x="3743240" y="16135"/>
                  </a:lnTo>
                  <a:lnTo>
                    <a:pt x="3796566" y="20098"/>
                  </a:lnTo>
                  <a:lnTo>
                    <a:pt x="3849837" y="24500"/>
                  </a:lnTo>
                  <a:lnTo>
                    <a:pt x="3903041" y="29344"/>
                  </a:lnTo>
                  <a:lnTo>
                    <a:pt x="3956169" y="34629"/>
                  </a:lnTo>
                  <a:lnTo>
                    <a:pt x="4009208" y="40359"/>
                  </a:lnTo>
                  <a:lnTo>
                    <a:pt x="4062148" y="46534"/>
                  </a:lnTo>
                  <a:lnTo>
                    <a:pt x="4114980" y="53155"/>
                  </a:lnTo>
                  <a:lnTo>
                    <a:pt x="4167691" y="60224"/>
                  </a:lnTo>
                  <a:lnTo>
                    <a:pt x="4220271" y="67744"/>
                  </a:lnTo>
                  <a:lnTo>
                    <a:pt x="4272710" y="75714"/>
                  </a:lnTo>
                  <a:lnTo>
                    <a:pt x="4324996" y="84137"/>
                  </a:lnTo>
                  <a:lnTo>
                    <a:pt x="4377120" y="93014"/>
                  </a:lnTo>
                  <a:lnTo>
                    <a:pt x="4429069" y="102346"/>
                  </a:lnTo>
                  <a:lnTo>
                    <a:pt x="4480835" y="112135"/>
                  </a:lnTo>
                  <a:lnTo>
                    <a:pt x="4532405" y="122383"/>
                  </a:lnTo>
                  <a:lnTo>
                    <a:pt x="4583770" y="133090"/>
                  </a:lnTo>
                  <a:lnTo>
                    <a:pt x="4634917" y="144259"/>
                  </a:lnTo>
                  <a:lnTo>
                    <a:pt x="4685838" y="155891"/>
                  </a:lnTo>
                  <a:lnTo>
                    <a:pt x="4736521" y="167986"/>
                  </a:lnTo>
                  <a:lnTo>
                    <a:pt x="4786954" y="180548"/>
                  </a:lnTo>
                  <a:lnTo>
                    <a:pt x="4837129" y="193576"/>
                  </a:lnTo>
                  <a:lnTo>
                    <a:pt x="4887033" y="207074"/>
                  </a:lnTo>
                  <a:lnTo>
                    <a:pt x="4947916" y="224289"/>
                  </a:lnTo>
                  <a:lnTo>
                    <a:pt x="5007761" y="242042"/>
                  </a:lnTo>
                  <a:lnTo>
                    <a:pt x="5066564" y="260326"/>
                  </a:lnTo>
                  <a:lnTo>
                    <a:pt x="5124318" y="279128"/>
                  </a:lnTo>
                  <a:lnTo>
                    <a:pt x="5181019" y="298440"/>
                  </a:lnTo>
                  <a:lnTo>
                    <a:pt x="5236660" y="318252"/>
                  </a:lnTo>
                  <a:lnTo>
                    <a:pt x="5291236" y="338553"/>
                  </a:lnTo>
                  <a:lnTo>
                    <a:pt x="5344741" y="359335"/>
                  </a:lnTo>
                  <a:lnTo>
                    <a:pt x="5397170" y="380586"/>
                  </a:lnTo>
                  <a:lnTo>
                    <a:pt x="5448517" y="402298"/>
                  </a:lnTo>
                  <a:lnTo>
                    <a:pt x="5498776" y="424461"/>
                  </a:lnTo>
                  <a:lnTo>
                    <a:pt x="5547943" y="447064"/>
                  </a:lnTo>
                  <a:lnTo>
                    <a:pt x="5596010" y="470097"/>
                  </a:lnTo>
                  <a:lnTo>
                    <a:pt x="5642974" y="493552"/>
                  </a:lnTo>
                  <a:lnTo>
                    <a:pt x="5688827" y="517418"/>
                  </a:lnTo>
                  <a:lnTo>
                    <a:pt x="5733565" y="541685"/>
                  </a:lnTo>
                  <a:lnTo>
                    <a:pt x="5777181" y="566343"/>
                  </a:lnTo>
                  <a:lnTo>
                    <a:pt x="5819671" y="591383"/>
                  </a:lnTo>
                  <a:lnTo>
                    <a:pt x="5861028" y="616794"/>
                  </a:lnTo>
                  <a:lnTo>
                    <a:pt x="5901248" y="642568"/>
                  </a:lnTo>
                  <a:lnTo>
                    <a:pt x="5940323" y="668693"/>
                  </a:lnTo>
                  <a:lnTo>
                    <a:pt x="5978250" y="695161"/>
                  </a:lnTo>
                  <a:lnTo>
                    <a:pt x="6015022" y="721961"/>
                  </a:lnTo>
                  <a:lnTo>
                    <a:pt x="6050633" y="749083"/>
                  </a:lnTo>
                  <a:lnTo>
                    <a:pt x="6085078" y="776518"/>
                  </a:lnTo>
                  <a:lnTo>
                    <a:pt x="6118352" y="804256"/>
                  </a:lnTo>
                  <a:lnTo>
                    <a:pt x="6150449" y="832287"/>
                  </a:lnTo>
                  <a:lnTo>
                    <a:pt x="6181362" y="860601"/>
                  </a:lnTo>
                  <a:lnTo>
                    <a:pt x="6211087" y="889188"/>
                  </a:lnTo>
                  <a:lnTo>
                    <a:pt x="6239618" y="918039"/>
                  </a:lnTo>
                  <a:lnTo>
                    <a:pt x="6266950" y="947143"/>
                  </a:lnTo>
                  <a:lnTo>
                    <a:pt x="6293076" y="976491"/>
                  </a:lnTo>
                  <a:lnTo>
                    <a:pt x="6317991" y="1006073"/>
                  </a:lnTo>
                  <a:lnTo>
                    <a:pt x="6364166" y="1065899"/>
                  </a:lnTo>
                  <a:lnTo>
                    <a:pt x="6405431" y="1126542"/>
                  </a:lnTo>
                  <a:lnTo>
                    <a:pt x="6441740" y="1187924"/>
                  </a:lnTo>
                  <a:lnTo>
                    <a:pt x="6473048" y="1249966"/>
                  </a:lnTo>
                  <a:lnTo>
                    <a:pt x="6499311" y="1312589"/>
                  </a:lnTo>
                  <a:lnTo>
                    <a:pt x="6520484" y="1375715"/>
                  </a:lnTo>
                  <a:lnTo>
                    <a:pt x="6536521" y="1439264"/>
                  </a:lnTo>
                  <a:lnTo>
                    <a:pt x="6547379" y="1503158"/>
                  </a:lnTo>
                  <a:lnTo>
                    <a:pt x="6553011" y="1567319"/>
                  </a:lnTo>
                  <a:lnTo>
                    <a:pt x="6553854" y="1599474"/>
                  </a:lnTo>
                  <a:lnTo>
                    <a:pt x="6553374" y="1631667"/>
                  </a:lnTo>
                  <a:lnTo>
                    <a:pt x="6548423" y="1696123"/>
                  </a:lnTo>
                  <a:lnTo>
                    <a:pt x="6538112" y="1760610"/>
                  </a:lnTo>
                  <a:lnTo>
                    <a:pt x="6522396" y="1825047"/>
                  </a:lnTo>
                  <a:lnTo>
                    <a:pt x="6501232" y="1889358"/>
                  </a:lnTo>
                  <a:lnTo>
                    <a:pt x="6474574" y="1953461"/>
                  </a:lnTo>
                  <a:lnTo>
                    <a:pt x="6442377" y="2017280"/>
                  </a:lnTo>
                  <a:lnTo>
                    <a:pt x="6404596" y="2080735"/>
                  </a:lnTo>
                  <a:lnTo>
                    <a:pt x="6361186" y="2143748"/>
                  </a:lnTo>
                  <a:lnTo>
                    <a:pt x="6337357" y="2175063"/>
                  </a:lnTo>
                  <a:lnTo>
                    <a:pt x="6312103" y="2206239"/>
                  </a:lnTo>
                  <a:lnTo>
                    <a:pt x="6285420" y="2237264"/>
                  </a:lnTo>
                  <a:lnTo>
                    <a:pt x="6257302" y="2268130"/>
                  </a:lnTo>
                  <a:lnTo>
                    <a:pt x="6227743" y="2298826"/>
                  </a:lnTo>
                  <a:lnTo>
                    <a:pt x="6196738" y="2329342"/>
                  </a:lnTo>
                  <a:lnTo>
                    <a:pt x="6164281" y="2359669"/>
                  </a:lnTo>
                  <a:lnTo>
                    <a:pt x="6130366" y="2389797"/>
                  </a:lnTo>
                  <a:lnTo>
                    <a:pt x="6071693" y="2438620"/>
                  </a:lnTo>
                  <a:lnTo>
                    <a:pt x="6041174" y="2462549"/>
                  </a:lnTo>
                  <a:lnTo>
                    <a:pt x="6009882" y="2486152"/>
                  </a:lnTo>
                  <a:lnTo>
                    <a:pt x="5977828" y="2509428"/>
                  </a:lnTo>
                  <a:lnTo>
                    <a:pt x="5945022" y="2532372"/>
                  </a:lnTo>
                  <a:lnTo>
                    <a:pt x="5911477" y="2554982"/>
                  </a:lnTo>
                  <a:lnTo>
                    <a:pt x="5877203" y="2577256"/>
                  </a:lnTo>
                  <a:lnTo>
                    <a:pt x="5842212" y="2599191"/>
                  </a:lnTo>
                  <a:lnTo>
                    <a:pt x="5806514" y="2620784"/>
                  </a:lnTo>
                  <a:lnTo>
                    <a:pt x="5770121" y="2642033"/>
                  </a:lnTo>
                  <a:lnTo>
                    <a:pt x="5733045" y="2662934"/>
                  </a:lnTo>
                  <a:lnTo>
                    <a:pt x="5695295" y="2683485"/>
                  </a:lnTo>
                  <a:lnTo>
                    <a:pt x="5656884" y="2703683"/>
                  </a:lnTo>
                  <a:lnTo>
                    <a:pt x="5617823" y="2723526"/>
                  </a:lnTo>
                  <a:lnTo>
                    <a:pt x="5578123" y="2743010"/>
                  </a:lnTo>
                  <a:lnTo>
                    <a:pt x="5537795" y="2762133"/>
                  </a:lnTo>
                  <a:lnTo>
                    <a:pt x="5496849" y="2780892"/>
                  </a:lnTo>
                  <a:lnTo>
                    <a:pt x="5455299" y="2799285"/>
                  </a:lnTo>
                  <a:lnTo>
                    <a:pt x="5413154" y="2817309"/>
                  </a:lnTo>
                  <a:lnTo>
                    <a:pt x="5370426" y="2834960"/>
                  </a:lnTo>
                  <a:lnTo>
                    <a:pt x="5327126" y="2852237"/>
                  </a:lnTo>
                  <a:lnTo>
                    <a:pt x="5283265" y="2869137"/>
                  </a:lnTo>
                  <a:lnTo>
                    <a:pt x="5238854" y="2885656"/>
                  </a:lnTo>
                  <a:lnTo>
                    <a:pt x="5193905" y="2901792"/>
                  </a:lnTo>
                  <a:lnTo>
                    <a:pt x="5148429" y="2917543"/>
                  </a:lnTo>
                  <a:lnTo>
                    <a:pt x="5102437" y="2932905"/>
                  </a:lnTo>
                  <a:lnTo>
                    <a:pt x="5055939" y="2947876"/>
                  </a:lnTo>
                  <a:lnTo>
                    <a:pt x="5008949" y="2962453"/>
                  </a:lnTo>
                  <a:lnTo>
                    <a:pt x="4961475" y="2976634"/>
                  </a:lnTo>
                  <a:lnTo>
                    <a:pt x="4913531" y="2990415"/>
                  </a:lnTo>
                  <a:lnTo>
                    <a:pt x="4865126" y="3003794"/>
                  </a:lnTo>
                  <a:lnTo>
                    <a:pt x="4816273" y="3016768"/>
                  </a:lnTo>
                  <a:lnTo>
                    <a:pt x="4766982" y="3029335"/>
                  </a:lnTo>
                  <a:lnTo>
                    <a:pt x="4717264" y="3041491"/>
                  </a:lnTo>
                  <a:lnTo>
                    <a:pt x="4667131" y="3053235"/>
                  </a:lnTo>
                  <a:lnTo>
                    <a:pt x="4616593" y="3064562"/>
                  </a:lnTo>
                  <a:lnTo>
                    <a:pt x="4565663" y="3075471"/>
                  </a:lnTo>
                  <a:lnTo>
                    <a:pt x="4514351" y="3085959"/>
                  </a:lnTo>
                  <a:lnTo>
                    <a:pt x="4462669" y="3096023"/>
                  </a:lnTo>
                  <a:lnTo>
                    <a:pt x="4410627" y="3105660"/>
                  </a:lnTo>
                  <a:lnTo>
                    <a:pt x="4358237" y="3114868"/>
                  </a:lnTo>
                  <a:lnTo>
                    <a:pt x="4305510" y="3123643"/>
                  </a:lnTo>
                  <a:lnTo>
                    <a:pt x="4252457" y="3131984"/>
                  </a:lnTo>
                  <a:lnTo>
                    <a:pt x="4199090" y="3139887"/>
                  </a:lnTo>
                  <a:lnTo>
                    <a:pt x="4145419" y="3147349"/>
                  </a:lnTo>
                  <a:lnTo>
                    <a:pt x="4091456" y="3154369"/>
                  </a:lnTo>
                  <a:lnTo>
                    <a:pt x="4037211" y="3160942"/>
                  </a:lnTo>
                  <a:lnTo>
                    <a:pt x="3982697" y="3167067"/>
                  </a:lnTo>
                  <a:lnTo>
                    <a:pt x="3927925" y="3172741"/>
                  </a:lnTo>
                  <a:lnTo>
                    <a:pt x="3872904" y="3177960"/>
                  </a:lnTo>
                  <a:lnTo>
                    <a:pt x="3817648" y="3182723"/>
                  </a:lnTo>
                  <a:lnTo>
                    <a:pt x="3762166" y="3187026"/>
                  </a:lnTo>
                  <a:lnTo>
                    <a:pt x="3706471" y="3190867"/>
                  </a:lnTo>
                  <a:lnTo>
                    <a:pt x="3650573" y="3194243"/>
                  </a:lnTo>
                  <a:lnTo>
                    <a:pt x="3594483" y="3197151"/>
                  </a:lnTo>
                  <a:lnTo>
                    <a:pt x="3538213" y="3199588"/>
                  </a:lnTo>
                  <a:lnTo>
                    <a:pt x="3481774" y="3201553"/>
                  </a:lnTo>
                  <a:lnTo>
                    <a:pt x="3425177" y="3203041"/>
                  </a:lnTo>
                  <a:lnTo>
                    <a:pt x="3368433" y="3204051"/>
                  </a:lnTo>
                  <a:lnTo>
                    <a:pt x="3311553" y="3204579"/>
                  </a:lnTo>
                  <a:lnTo>
                    <a:pt x="3254549" y="3204623"/>
                  </a:lnTo>
                  <a:lnTo>
                    <a:pt x="3197432" y="3204180"/>
                  </a:lnTo>
                  <a:lnTo>
                    <a:pt x="3140213" y="3203248"/>
                  </a:lnTo>
                  <a:lnTo>
                    <a:pt x="3082903" y="3201823"/>
                  </a:lnTo>
                  <a:lnTo>
                    <a:pt x="3025514" y="3199903"/>
                  </a:lnTo>
                  <a:lnTo>
                    <a:pt x="2968056" y="3197485"/>
                  </a:lnTo>
                  <a:lnTo>
                    <a:pt x="2910541" y="3194566"/>
                  </a:lnTo>
                  <a:lnTo>
                    <a:pt x="2852980" y="3191145"/>
                  </a:lnTo>
                  <a:lnTo>
                    <a:pt x="1911798" y="3605159"/>
                  </a:lnTo>
                  <a:close/>
                </a:path>
              </a:pathLst>
            </a:custGeom>
            <a:ln w="25399">
              <a:solidFill>
                <a:srgbClr val="F7B699"/>
              </a:solidFill>
            </a:ln>
          </p:spPr>
          <p:txBody>
            <a:bodyPr wrap="square" lIns="0" tIns="0" rIns="0" bIns="0" rtlCol="0"/>
            <a:lstStyle/>
            <a:p>
              <a:endParaRPr/>
            </a:p>
          </p:txBody>
        </p:sp>
      </p:grpSp>
      <p:sp>
        <p:nvSpPr>
          <p:cNvPr id="5" name="object 5"/>
          <p:cNvSpPr txBox="1"/>
          <p:nvPr/>
        </p:nvSpPr>
        <p:spPr>
          <a:xfrm>
            <a:off x="3200762" y="1318110"/>
            <a:ext cx="3972560" cy="2951480"/>
          </a:xfrm>
          <a:prstGeom prst="rect">
            <a:avLst/>
          </a:prstGeom>
        </p:spPr>
        <p:txBody>
          <a:bodyPr vert="horz" wrap="square" lIns="0" tIns="12700" rIns="0" bIns="0" rtlCol="0">
            <a:spAutoFit/>
          </a:bodyPr>
          <a:lstStyle/>
          <a:p>
            <a:pPr marL="12065" marR="5080" algn="ctr">
              <a:lnSpc>
                <a:spcPct val="100000"/>
              </a:lnSpc>
              <a:spcBef>
                <a:spcPts val="100"/>
              </a:spcBef>
            </a:pPr>
            <a:r>
              <a:rPr sz="3200" spc="-5" dirty="0">
                <a:solidFill>
                  <a:srgbClr val="001C3D"/>
                </a:solidFill>
                <a:latin typeface="Calibri"/>
                <a:cs typeface="Calibri"/>
              </a:rPr>
              <a:t>What</a:t>
            </a:r>
            <a:r>
              <a:rPr sz="3200" spc="-15" dirty="0">
                <a:solidFill>
                  <a:srgbClr val="001C3D"/>
                </a:solidFill>
                <a:latin typeface="Calibri"/>
                <a:cs typeface="Calibri"/>
              </a:rPr>
              <a:t> </a:t>
            </a:r>
            <a:r>
              <a:rPr sz="3200" spc="-5" dirty="0">
                <a:solidFill>
                  <a:srgbClr val="001C3D"/>
                </a:solidFill>
                <a:latin typeface="Calibri"/>
                <a:cs typeface="Calibri"/>
              </a:rPr>
              <a:t>should</a:t>
            </a:r>
            <a:r>
              <a:rPr sz="3200" spc="-15" dirty="0">
                <a:solidFill>
                  <a:srgbClr val="001C3D"/>
                </a:solidFill>
                <a:latin typeface="Calibri"/>
                <a:cs typeface="Calibri"/>
              </a:rPr>
              <a:t> </a:t>
            </a:r>
            <a:r>
              <a:rPr sz="3200" dirty="0">
                <a:solidFill>
                  <a:srgbClr val="001C3D"/>
                </a:solidFill>
                <a:latin typeface="Calibri"/>
                <a:cs typeface="Calibri"/>
              </a:rPr>
              <a:t>the</a:t>
            </a:r>
            <a:r>
              <a:rPr sz="3200" spc="-10" dirty="0">
                <a:solidFill>
                  <a:srgbClr val="001C3D"/>
                </a:solidFill>
                <a:latin typeface="Calibri"/>
                <a:cs typeface="Calibri"/>
              </a:rPr>
              <a:t> </a:t>
            </a:r>
            <a:r>
              <a:rPr sz="3200" spc="-5" dirty="0">
                <a:solidFill>
                  <a:srgbClr val="001C3D"/>
                </a:solidFill>
                <a:latin typeface="Calibri"/>
                <a:cs typeface="Calibri"/>
              </a:rPr>
              <a:t>lawyer </a:t>
            </a:r>
            <a:r>
              <a:rPr sz="3200" spc="-710" dirty="0">
                <a:solidFill>
                  <a:srgbClr val="001C3D"/>
                </a:solidFill>
                <a:latin typeface="Calibri"/>
                <a:cs typeface="Calibri"/>
              </a:rPr>
              <a:t> </a:t>
            </a:r>
            <a:r>
              <a:rPr sz="3200" spc="-5" dirty="0">
                <a:solidFill>
                  <a:srgbClr val="001C3D"/>
                </a:solidFill>
                <a:latin typeface="Calibri"/>
                <a:cs typeface="Calibri"/>
              </a:rPr>
              <a:t>have done when </a:t>
            </a:r>
            <a:r>
              <a:rPr sz="3200" dirty="0">
                <a:solidFill>
                  <a:srgbClr val="001C3D"/>
                </a:solidFill>
                <a:latin typeface="Calibri"/>
                <a:cs typeface="Calibri"/>
              </a:rPr>
              <a:t>the </a:t>
            </a:r>
            <a:r>
              <a:rPr sz="3200" spc="5" dirty="0">
                <a:solidFill>
                  <a:srgbClr val="001C3D"/>
                </a:solidFill>
                <a:latin typeface="Calibri"/>
                <a:cs typeface="Calibri"/>
              </a:rPr>
              <a:t> </a:t>
            </a:r>
            <a:r>
              <a:rPr sz="3200" spc="-5" dirty="0">
                <a:solidFill>
                  <a:srgbClr val="001C3D"/>
                </a:solidFill>
                <a:latin typeface="Calibri"/>
                <a:cs typeface="Calibri"/>
              </a:rPr>
              <a:t>officer informed </a:t>
            </a:r>
            <a:r>
              <a:rPr sz="3200" dirty="0">
                <a:solidFill>
                  <a:srgbClr val="001C3D"/>
                </a:solidFill>
                <a:latin typeface="Calibri"/>
                <a:cs typeface="Calibri"/>
              </a:rPr>
              <a:t>the </a:t>
            </a:r>
            <a:r>
              <a:rPr sz="3200" spc="5" dirty="0">
                <a:solidFill>
                  <a:srgbClr val="001C3D"/>
                </a:solidFill>
                <a:latin typeface="Calibri"/>
                <a:cs typeface="Calibri"/>
              </a:rPr>
              <a:t> </a:t>
            </a:r>
            <a:r>
              <a:rPr sz="3200" dirty="0">
                <a:solidFill>
                  <a:srgbClr val="001C3D"/>
                </a:solidFill>
                <a:latin typeface="Calibri"/>
                <a:cs typeface="Calibri"/>
              </a:rPr>
              <a:t>suspect that </a:t>
            </a:r>
            <a:r>
              <a:rPr sz="3200" spc="-5" dirty="0">
                <a:solidFill>
                  <a:srgbClr val="001C3D"/>
                </a:solidFill>
                <a:latin typeface="Calibri"/>
                <a:cs typeface="Calibri"/>
              </a:rPr>
              <a:t>“there are </a:t>
            </a:r>
            <a:r>
              <a:rPr sz="3200" dirty="0">
                <a:solidFill>
                  <a:srgbClr val="001C3D"/>
                </a:solidFill>
                <a:latin typeface="Calibri"/>
                <a:cs typeface="Calibri"/>
              </a:rPr>
              <a:t> </a:t>
            </a:r>
            <a:r>
              <a:rPr sz="3200" spc="-5" dirty="0">
                <a:solidFill>
                  <a:srgbClr val="001C3D"/>
                </a:solidFill>
                <a:latin typeface="Calibri"/>
                <a:cs typeface="Calibri"/>
              </a:rPr>
              <a:t>two witness statements </a:t>
            </a:r>
            <a:r>
              <a:rPr sz="3200" spc="-710" dirty="0">
                <a:solidFill>
                  <a:srgbClr val="001C3D"/>
                </a:solidFill>
                <a:latin typeface="Calibri"/>
                <a:cs typeface="Calibri"/>
              </a:rPr>
              <a:t> </a:t>
            </a:r>
            <a:r>
              <a:rPr sz="3200" spc="-5" dirty="0">
                <a:solidFill>
                  <a:srgbClr val="001C3D"/>
                </a:solidFill>
                <a:latin typeface="Calibri"/>
                <a:cs typeface="Calibri"/>
              </a:rPr>
              <a:t>against him”?</a:t>
            </a:r>
            <a:endParaRPr sz="3200">
              <a:latin typeface="Calibri"/>
              <a:cs typeface="Calibri"/>
            </a:endParaRPr>
          </a:p>
        </p:txBody>
      </p:sp>
      <p:grpSp>
        <p:nvGrpSpPr>
          <p:cNvPr id="6" name="object 6"/>
          <p:cNvGrpSpPr/>
          <p:nvPr/>
        </p:nvGrpSpPr>
        <p:grpSpPr>
          <a:xfrm>
            <a:off x="344978" y="2015836"/>
            <a:ext cx="532130" cy="2593975"/>
            <a:chOff x="344978" y="2015836"/>
            <a:chExt cx="532130" cy="2593975"/>
          </a:xfrm>
        </p:grpSpPr>
        <p:pic>
          <p:nvPicPr>
            <p:cNvPr id="7" name="object 7"/>
            <p:cNvPicPr/>
            <p:nvPr/>
          </p:nvPicPr>
          <p:blipFill>
            <a:blip r:embed="rId2" cstate="print"/>
            <a:stretch>
              <a:fillRect/>
            </a:stretch>
          </p:blipFill>
          <p:spPr>
            <a:xfrm>
              <a:off x="344978" y="2460567"/>
              <a:ext cx="532014" cy="390698"/>
            </a:xfrm>
            <a:prstGeom prst="rect">
              <a:avLst/>
            </a:prstGeom>
          </p:spPr>
        </p:pic>
        <p:pic>
          <p:nvPicPr>
            <p:cNvPr id="8" name="object 8"/>
            <p:cNvPicPr/>
            <p:nvPr/>
          </p:nvPicPr>
          <p:blipFill>
            <a:blip r:embed="rId3" cstate="print"/>
            <a:stretch>
              <a:fillRect/>
            </a:stretch>
          </p:blipFill>
          <p:spPr>
            <a:xfrm>
              <a:off x="482138" y="2448098"/>
              <a:ext cx="253538" cy="436418"/>
            </a:xfrm>
            <a:prstGeom prst="rect">
              <a:avLst/>
            </a:prstGeom>
          </p:spPr>
        </p:pic>
        <p:pic>
          <p:nvPicPr>
            <p:cNvPr id="9" name="object 9"/>
            <p:cNvPicPr/>
            <p:nvPr/>
          </p:nvPicPr>
          <p:blipFill>
            <a:blip r:embed="rId4" cstate="print"/>
            <a:stretch>
              <a:fillRect/>
            </a:stretch>
          </p:blipFill>
          <p:spPr>
            <a:xfrm>
              <a:off x="395536" y="2492895"/>
              <a:ext cx="432047" cy="288032"/>
            </a:xfrm>
            <a:prstGeom prst="rect">
              <a:avLst/>
            </a:prstGeom>
          </p:spPr>
        </p:pic>
        <p:sp>
          <p:nvSpPr>
            <p:cNvPr id="10" name="object 10"/>
            <p:cNvSpPr/>
            <p:nvPr/>
          </p:nvSpPr>
          <p:spPr>
            <a:xfrm>
              <a:off x="395536" y="2492895"/>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1"/>
                  </a:lnTo>
                  <a:lnTo>
                    <a:pt x="417987" y="273971"/>
                  </a:lnTo>
                  <a:lnTo>
                    <a:pt x="402728" y="284259"/>
                  </a:lnTo>
                  <a:lnTo>
                    <a:pt x="384041" y="288032"/>
                  </a:lnTo>
                  <a:lnTo>
                    <a:pt x="48005" y="288032"/>
                  </a:lnTo>
                  <a:lnTo>
                    <a:pt x="29319" y="284259"/>
                  </a:lnTo>
                  <a:lnTo>
                    <a:pt x="14060" y="273971"/>
                  </a:lnTo>
                  <a:lnTo>
                    <a:pt x="3772" y="258711"/>
                  </a:lnTo>
                  <a:lnTo>
                    <a:pt x="0" y="240026"/>
                  </a:lnTo>
                  <a:lnTo>
                    <a:pt x="0" y="48005"/>
                  </a:lnTo>
                  <a:close/>
                </a:path>
              </a:pathLst>
            </a:custGeom>
            <a:ln w="9524">
              <a:solidFill>
                <a:srgbClr val="F4B193"/>
              </a:solidFill>
            </a:ln>
          </p:spPr>
          <p:txBody>
            <a:bodyPr wrap="square" lIns="0" tIns="0" rIns="0" bIns="0" rtlCol="0"/>
            <a:lstStyle/>
            <a:p>
              <a:endParaRPr/>
            </a:p>
          </p:txBody>
        </p:sp>
        <p:pic>
          <p:nvPicPr>
            <p:cNvPr id="11" name="object 11"/>
            <p:cNvPicPr/>
            <p:nvPr/>
          </p:nvPicPr>
          <p:blipFill>
            <a:blip r:embed="rId5" cstate="print"/>
            <a:stretch>
              <a:fillRect/>
            </a:stretch>
          </p:blipFill>
          <p:spPr>
            <a:xfrm>
              <a:off x="344978" y="2892828"/>
              <a:ext cx="532014" cy="390698"/>
            </a:xfrm>
            <a:prstGeom prst="rect">
              <a:avLst/>
            </a:prstGeom>
          </p:spPr>
        </p:pic>
        <p:pic>
          <p:nvPicPr>
            <p:cNvPr id="12" name="object 12"/>
            <p:cNvPicPr/>
            <p:nvPr/>
          </p:nvPicPr>
          <p:blipFill>
            <a:blip r:embed="rId3" cstate="print"/>
            <a:stretch>
              <a:fillRect/>
            </a:stretch>
          </p:blipFill>
          <p:spPr>
            <a:xfrm>
              <a:off x="482138" y="2880359"/>
              <a:ext cx="253538" cy="436418"/>
            </a:xfrm>
            <a:prstGeom prst="rect">
              <a:avLst/>
            </a:prstGeom>
          </p:spPr>
        </p:pic>
        <p:pic>
          <p:nvPicPr>
            <p:cNvPr id="13" name="object 13"/>
            <p:cNvPicPr/>
            <p:nvPr/>
          </p:nvPicPr>
          <p:blipFill>
            <a:blip r:embed="rId4" cstate="print"/>
            <a:stretch>
              <a:fillRect/>
            </a:stretch>
          </p:blipFill>
          <p:spPr>
            <a:xfrm>
              <a:off x="395536" y="2924943"/>
              <a:ext cx="432047" cy="288032"/>
            </a:xfrm>
            <a:prstGeom prst="rect">
              <a:avLst/>
            </a:prstGeom>
          </p:spPr>
        </p:pic>
        <p:sp>
          <p:nvSpPr>
            <p:cNvPr id="14" name="object 14"/>
            <p:cNvSpPr/>
            <p:nvPr/>
          </p:nvSpPr>
          <p:spPr>
            <a:xfrm>
              <a:off x="395536" y="2924943"/>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1"/>
                  </a:lnTo>
                  <a:lnTo>
                    <a:pt x="48005" y="288031"/>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15" name="object 15"/>
            <p:cNvPicPr/>
            <p:nvPr/>
          </p:nvPicPr>
          <p:blipFill>
            <a:blip r:embed="rId6" cstate="print"/>
            <a:stretch>
              <a:fillRect/>
            </a:stretch>
          </p:blipFill>
          <p:spPr>
            <a:xfrm>
              <a:off x="344978" y="3325090"/>
              <a:ext cx="532014" cy="390698"/>
            </a:xfrm>
            <a:prstGeom prst="rect">
              <a:avLst/>
            </a:prstGeom>
          </p:spPr>
        </p:pic>
        <p:pic>
          <p:nvPicPr>
            <p:cNvPr id="16" name="object 16"/>
            <p:cNvPicPr/>
            <p:nvPr/>
          </p:nvPicPr>
          <p:blipFill>
            <a:blip r:embed="rId3" cstate="print"/>
            <a:stretch>
              <a:fillRect/>
            </a:stretch>
          </p:blipFill>
          <p:spPr>
            <a:xfrm>
              <a:off x="482138" y="3312621"/>
              <a:ext cx="253538" cy="436418"/>
            </a:xfrm>
            <a:prstGeom prst="rect">
              <a:avLst/>
            </a:prstGeom>
          </p:spPr>
        </p:pic>
        <p:pic>
          <p:nvPicPr>
            <p:cNvPr id="17" name="object 17"/>
            <p:cNvPicPr/>
            <p:nvPr/>
          </p:nvPicPr>
          <p:blipFill>
            <a:blip r:embed="rId7" cstate="print"/>
            <a:stretch>
              <a:fillRect/>
            </a:stretch>
          </p:blipFill>
          <p:spPr>
            <a:xfrm>
              <a:off x="395536" y="3356992"/>
              <a:ext cx="432047" cy="288032"/>
            </a:xfrm>
            <a:prstGeom prst="rect">
              <a:avLst/>
            </a:prstGeom>
          </p:spPr>
        </p:pic>
        <p:sp>
          <p:nvSpPr>
            <p:cNvPr id="18" name="object 18"/>
            <p:cNvSpPr/>
            <p:nvPr/>
          </p:nvSpPr>
          <p:spPr>
            <a:xfrm>
              <a:off x="395536" y="3356992"/>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19" name="object 19"/>
            <p:cNvPicPr/>
            <p:nvPr/>
          </p:nvPicPr>
          <p:blipFill>
            <a:blip r:embed="rId8" cstate="print"/>
            <a:stretch>
              <a:fillRect/>
            </a:stretch>
          </p:blipFill>
          <p:spPr>
            <a:xfrm>
              <a:off x="344978" y="3757353"/>
              <a:ext cx="532014" cy="390698"/>
            </a:xfrm>
            <a:prstGeom prst="rect">
              <a:avLst/>
            </a:prstGeom>
          </p:spPr>
        </p:pic>
        <p:pic>
          <p:nvPicPr>
            <p:cNvPr id="20" name="object 20"/>
            <p:cNvPicPr/>
            <p:nvPr/>
          </p:nvPicPr>
          <p:blipFill>
            <a:blip r:embed="rId9" cstate="print"/>
            <a:stretch>
              <a:fillRect/>
            </a:stretch>
          </p:blipFill>
          <p:spPr>
            <a:xfrm>
              <a:off x="482138" y="3744883"/>
              <a:ext cx="253538" cy="432261"/>
            </a:xfrm>
            <a:prstGeom prst="rect">
              <a:avLst/>
            </a:prstGeom>
          </p:spPr>
        </p:pic>
        <p:pic>
          <p:nvPicPr>
            <p:cNvPr id="21" name="object 21"/>
            <p:cNvPicPr/>
            <p:nvPr/>
          </p:nvPicPr>
          <p:blipFill>
            <a:blip r:embed="rId7" cstate="print"/>
            <a:stretch>
              <a:fillRect/>
            </a:stretch>
          </p:blipFill>
          <p:spPr>
            <a:xfrm>
              <a:off x="395536" y="3789039"/>
              <a:ext cx="432047" cy="288032"/>
            </a:xfrm>
            <a:prstGeom prst="rect">
              <a:avLst/>
            </a:prstGeom>
          </p:spPr>
        </p:pic>
        <p:sp>
          <p:nvSpPr>
            <p:cNvPr id="22" name="object 22"/>
            <p:cNvSpPr/>
            <p:nvPr/>
          </p:nvSpPr>
          <p:spPr>
            <a:xfrm>
              <a:off x="395536" y="3789040"/>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23" name="object 23"/>
            <p:cNvPicPr/>
            <p:nvPr/>
          </p:nvPicPr>
          <p:blipFill>
            <a:blip r:embed="rId10" cstate="print"/>
            <a:stretch>
              <a:fillRect/>
            </a:stretch>
          </p:blipFill>
          <p:spPr>
            <a:xfrm>
              <a:off x="344978" y="2028305"/>
              <a:ext cx="532014" cy="390698"/>
            </a:xfrm>
            <a:prstGeom prst="rect">
              <a:avLst/>
            </a:prstGeom>
          </p:spPr>
        </p:pic>
        <p:pic>
          <p:nvPicPr>
            <p:cNvPr id="24" name="object 24"/>
            <p:cNvPicPr/>
            <p:nvPr/>
          </p:nvPicPr>
          <p:blipFill>
            <a:blip r:embed="rId3" cstate="print"/>
            <a:stretch>
              <a:fillRect/>
            </a:stretch>
          </p:blipFill>
          <p:spPr>
            <a:xfrm>
              <a:off x="482138" y="2015836"/>
              <a:ext cx="253538" cy="436418"/>
            </a:xfrm>
            <a:prstGeom prst="rect">
              <a:avLst/>
            </a:prstGeom>
          </p:spPr>
        </p:pic>
        <p:pic>
          <p:nvPicPr>
            <p:cNvPr id="25" name="object 25"/>
            <p:cNvPicPr/>
            <p:nvPr/>
          </p:nvPicPr>
          <p:blipFill>
            <a:blip r:embed="rId7" cstate="print"/>
            <a:stretch>
              <a:fillRect/>
            </a:stretch>
          </p:blipFill>
          <p:spPr>
            <a:xfrm>
              <a:off x="395536" y="2060847"/>
              <a:ext cx="432047" cy="288032"/>
            </a:xfrm>
            <a:prstGeom prst="rect">
              <a:avLst/>
            </a:prstGeom>
          </p:spPr>
        </p:pic>
        <p:sp>
          <p:nvSpPr>
            <p:cNvPr id="26" name="object 26"/>
            <p:cNvSpPr/>
            <p:nvPr/>
          </p:nvSpPr>
          <p:spPr>
            <a:xfrm>
              <a:off x="395536" y="2060848"/>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27" name="object 27"/>
            <p:cNvPicPr/>
            <p:nvPr/>
          </p:nvPicPr>
          <p:blipFill>
            <a:blip r:embed="rId11" cstate="print"/>
            <a:stretch>
              <a:fillRect/>
            </a:stretch>
          </p:blipFill>
          <p:spPr>
            <a:xfrm>
              <a:off x="344978" y="4189614"/>
              <a:ext cx="532014" cy="390698"/>
            </a:xfrm>
            <a:prstGeom prst="rect">
              <a:avLst/>
            </a:prstGeom>
          </p:spPr>
        </p:pic>
        <p:pic>
          <p:nvPicPr>
            <p:cNvPr id="28" name="object 28"/>
            <p:cNvPicPr/>
            <p:nvPr/>
          </p:nvPicPr>
          <p:blipFill>
            <a:blip r:embed="rId9" cstate="print"/>
            <a:stretch>
              <a:fillRect/>
            </a:stretch>
          </p:blipFill>
          <p:spPr>
            <a:xfrm>
              <a:off x="482138" y="4177144"/>
              <a:ext cx="253538" cy="432261"/>
            </a:xfrm>
            <a:prstGeom prst="rect">
              <a:avLst/>
            </a:prstGeom>
          </p:spPr>
        </p:pic>
        <p:pic>
          <p:nvPicPr>
            <p:cNvPr id="29" name="object 29"/>
            <p:cNvPicPr/>
            <p:nvPr/>
          </p:nvPicPr>
          <p:blipFill>
            <a:blip r:embed="rId4" cstate="print"/>
            <a:stretch>
              <a:fillRect/>
            </a:stretch>
          </p:blipFill>
          <p:spPr>
            <a:xfrm>
              <a:off x="395536" y="4221087"/>
              <a:ext cx="432047" cy="288032"/>
            </a:xfrm>
            <a:prstGeom prst="rect">
              <a:avLst/>
            </a:prstGeom>
          </p:spPr>
        </p:pic>
        <p:sp>
          <p:nvSpPr>
            <p:cNvPr id="30" name="object 30"/>
            <p:cNvSpPr/>
            <p:nvPr/>
          </p:nvSpPr>
          <p:spPr>
            <a:xfrm>
              <a:off x="395536" y="4221087"/>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grpSp>
      <p:sp>
        <p:nvSpPr>
          <p:cNvPr id="31" name="object 31"/>
          <p:cNvSpPr txBox="1"/>
          <p:nvPr/>
        </p:nvSpPr>
        <p:spPr>
          <a:xfrm>
            <a:off x="543911" y="1897277"/>
            <a:ext cx="141605" cy="2618105"/>
          </a:xfrm>
          <a:prstGeom prst="rect">
            <a:avLst/>
          </a:prstGeom>
        </p:spPr>
        <p:txBody>
          <a:bodyPr vert="horz" wrap="square" lIns="0" tIns="170180" rIns="0" bIns="0" rtlCol="0">
            <a:spAutoFit/>
          </a:bodyPr>
          <a:lstStyle/>
          <a:p>
            <a:pPr marL="12700">
              <a:lnSpc>
                <a:spcPct val="100000"/>
              </a:lnSpc>
              <a:spcBef>
                <a:spcPts val="1340"/>
              </a:spcBef>
            </a:pPr>
            <a:r>
              <a:rPr sz="1800" b="1" dirty="0">
                <a:solidFill>
                  <a:srgbClr val="3D4651"/>
                </a:solidFill>
                <a:latin typeface="Calibri"/>
                <a:cs typeface="Calibri"/>
              </a:rPr>
              <a:t>1</a:t>
            </a:r>
            <a:endParaRPr sz="1800">
              <a:latin typeface="Calibri"/>
              <a:cs typeface="Calibri"/>
            </a:endParaRPr>
          </a:p>
          <a:p>
            <a:pPr marL="12700">
              <a:lnSpc>
                <a:spcPct val="100000"/>
              </a:lnSpc>
              <a:spcBef>
                <a:spcPts val="1240"/>
              </a:spcBef>
            </a:pPr>
            <a:r>
              <a:rPr sz="1800" b="1" dirty="0">
                <a:solidFill>
                  <a:srgbClr val="3D4651"/>
                </a:solidFill>
                <a:latin typeface="Calibri"/>
                <a:cs typeface="Calibri"/>
              </a:rPr>
              <a:t>2</a:t>
            </a:r>
            <a:endParaRPr sz="1800">
              <a:latin typeface="Calibri"/>
              <a:cs typeface="Calibri"/>
            </a:endParaRPr>
          </a:p>
          <a:p>
            <a:pPr marL="12700">
              <a:lnSpc>
                <a:spcPct val="100000"/>
              </a:lnSpc>
              <a:spcBef>
                <a:spcPts val="1245"/>
              </a:spcBef>
            </a:pPr>
            <a:r>
              <a:rPr sz="1800" b="1" dirty="0">
                <a:solidFill>
                  <a:srgbClr val="3D4651"/>
                </a:solidFill>
                <a:latin typeface="Calibri"/>
                <a:cs typeface="Calibri"/>
              </a:rPr>
              <a:t>3</a:t>
            </a:r>
            <a:endParaRPr sz="1800">
              <a:latin typeface="Calibri"/>
              <a:cs typeface="Calibri"/>
            </a:endParaRPr>
          </a:p>
          <a:p>
            <a:pPr marL="12700">
              <a:lnSpc>
                <a:spcPct val="100000"/>
              </a:lnSpc>
              <a:spcBef>
                <a:spcPts val="1240"/>
              </a:spcBef>
            </a:pPr>
            <a:r>
              <a:rPr sz="1800" b="1" dirty="0">
                <a:solidFill>
                  <a:srgbClr val="3D4651"/>
                </a:solidFill>
                <a:latin typeface="Calibri"/>
                <a:cs typeface="Calibri"/>
              </a:rPr>
              <a:t>4</a:t>
            </a:r>
            <a:endParaRPr sz="1800">
              <a:latin typeface="Calibri"/>
              <a:cs typeface="Calibri"/>
            </a:endParaRPr>
          </a:p>
          <a:p>
            <a:pPr marL="12700">
              <a:lnSpc>
                <a:spcPct val="100000"/>
              </a:lnSpc>
              <a:spcBef>
                <a:spcPts val="1245"/>
              </a:spcBef>
            </a:pPr>
            <a:r>
              <a:rPr sz="1800" b="1" dirty="0">
                <a:solidFill>
                  <a:srgbClr val="3D4651"/>
                </a:solidFill>
                <a:latin typeface="Calibri"/>
                <a:cs typeface="Calibri"/>
              </a:rPr>
              <a:t>5</a:t>
            </a:r>
            <a:endParaRPr sz="1800">
              <a:latin typeface="Calibri"/>
              <a:cs typeface="Calibri"/>
            </a:endParaRPr>
          </a:p>
          <a:p>
            <a:pPr marL="12700">
              <a:lnSpc>
                <a:spcPct val="100000"/>
              </a:lnSpc>
              <a:spcBef>
                <a:spcPts val="1240"/>
              </a:spcBef>
            </a:pPr>
            <a:r>
              <a:rPr sz="1800" b="1" dirty="0">
                <a:solidFill>
                  <a:srgbClr val="3D4651"/>
                </a:solidFill>
                <a:latin typeface="Calibri"/>
                <a:cs typeface="Calibri"/>
              </a:rPr>
              <a:t>6</a:t>
            </a:r>
            <a:endParaRPr sz="1800">
              <a:latin typeface="Calibri"/>
              <a:cs typeface="Calibri"/>
            </a:endParaRPr>
          </a:p>
        </p:txBody>
      </p:sp>
      <p:grpSp>
        <p:nvGrpSpPr>
          <p:cNvPr id="32" name="object 32"/>
          <p:cNvGrpSpPr/>
          <p:nvPr/>
        </p:nvGrpSpPr>
        <p:grpSpPr>
          <a:xfrm>
            <a:off x="221071" y="139936"/>
            <a:ext cx="781050" cy="529590"/>
            <a:chOff x="221071" y="139936"/>
            <a:chExt cx="781050" cy="529590"/>
          </a:xfrm>
        </p:grpSpPr>
        <p:sp>
          <p:nvSpPr>
            <p:cNvPr id="33" name="object 33"/>
            <p:cNvSpPr/>
            <p:nvPr/>
          </p:nvSpPr>
          <p:spPr>
            <a:xfrm>
              <a:off x="233771" y="152636"/>
              <a:ext cx="755650" cy="504190"/>
            </a:xfrm>
            <a:custGeom>
              <a:avLst/>
              <a:gdLst/>
              <a:ahLst/>
              <a:cxnLst/>
              <a:rect l="l" t="t" r="r" b="b"/>
              <a:pathLst>
                <a:path w="755650" h="504190">
                  <a:moveTo>
                    <a:pt x="755575" y="0"/>
                  </a:moveTo>
                  <a:lnTo>
                    <a:pt x="0" y="0"/>
                  </a:lnTo>
                  <a:lnTo>
                    <a:pt x="0" y="504055"/>
                  </a:lnTo>
                  <a:lnTo>
                    <a:pt x="755575" y="504055"/>
                  </a:lnTo>
                  <a:lnTo>
                    <a:pt x="755575" y="441048"/>
                  </a:lnTo>
                  <a:lnTo>
                    <a:pt x="236022" y="441048"/>
                  </a:lnTo>
                  <a:lnTo>
                    <a:pt x="236022" y="252027"/>
                  </a:lnTo>
                  <a:lnTo>
                    <a:pt x="188767" y="252027"/>
                  </a:lnTo>
                  <a:lnTo>
                    <a:pt x="377788" y="63005"/>
                  </a:lnTo>
                  <a:lnTo>
                    <a:pt x="755575" y="63005"/>
                  </a:lnTo>
                  <a:lnTo>
                    <a:pt x="755575" y="0"/>
                  </a:lnTo>
                  <a:close/>
                </a:path>
                <a:path w="755650" h="504190">
                  <a:moveTo>
                    <a:pt x="755575" y="86634"/>
                  </a:moveTo>
                  <a:lnTo>
                    <a:pt x="495925" y="86634"/>
                  </a:lnTo>
                  <a:lnTo>
                    <a:pt x="495925" y="181143"/>
                  </a:lnTo>
                  <a:lnTo>
                    <a:pt x="566809" y="252027"/>
                  </a:lnTo>
                  <a:lnTo>
                    <a:pt x="519554" y="252027"/>
                  </a:lnTo>
                  <a:lnTo>
                    <a:pt x="519554" y="441048"/>
                  </a:lnTo>
                  <a:lnTo>
                    <a:pt x="755575" y="441048"/>
                  </a:lnTo>
                  <a:lnTo>
                    <a:pt x="755575" y="86634"/>
                  </a:lnTo>
                  <a:close/>
                </a:path>
                <a:path w="755650" h="504190">
                  <a:moveTo>
                    <a:pt x="755575" y="63005"/>
                  </a:moveTo>
                  <a:lnTo>
                    <a:pt x="377788" y="63005"/>
                  </a:lnTo>
                  <a:lnTo>
                    <a:pt x="448670" y="133889"/>
                  </a:lnTo>
                  <a:lnTo>
                    <a:pt x="448670" y="86634"/>
                  </a:lnTo>
                  <a:lnTo>
                    <a:pt x="755575" y="86634"/>
                  </a:lnTo>
                  <a:lnTo>
                    <a:pt x="755575" y="63005"/>
                  </a:lnTo>
                  <a:close/>
                </a:path>
              </a:pathLst>
            </a:custGeom>
            <a:solidFill>
              <a:srgbClr val="EAF8FC"/>
            </a:solidFill>
          </p:spPr>
          <p:txBody>
            <a:bodyPr wrap="square" lIns="0" tIns="0" rIns="0" bIns="0" rtlCol="0"/>
            <a:lstStyle/>
            <a:p>
              <a:endParaRPr/>
            </a:p>
          </p:txBody>
        </p:sp>
        <p:sp>
          <p:nvSpPr>
            <p:cNvPr id="34" name="object 34"/>
            <p:cNvSpPr/>
            <p:nvPr/>
          </p:nvSpPr>
          <p:spPr>
            <a:xfrm>
              <a:off x="469793" y="239270"/>
              <a:ext cx="283845" cy="354965"/>
            </a:xfrm>
            <a:custGeom>
              <a:avLst/>
              <a:gdLst/>
              <a:ahLst/>
              <a:cxnLst/>
              <a:rect l="l" t="t" r="r" b="b"/>
              <a:pathLst>
                <a:path w="283845" h="354965">
                  <a:moveTo>
                    <a:pt x="259903" y="0"/>
                  </a:moveTo>
                  <a:lnTo>
                    <a:pt x="212648" y="0"/>
                  </a:lnTo>
                  <a:lnTo>
                    <a:pt x="212648" y="47255"/>
                  </a:lnTo>
                  <a:lnTo>
                    <a:pt x="259903" y="94509"/>
                  </a:lnTo>
                  <a:lnTo>
                    <a:pt x="259903" y="0"/>
                  </a:lnTo>
                  <a:close/>
                </a:path>
                <a:path w="283845" h="354965">
                  <a:moveTo>
                    <a:pt x="283532" y="165393"/>
                  </a:moveTo>
                  <a:lnTo>
                    <a:pt x="0" y="165393"/>
                  </a:lnTo>
                  <a:lnTo>
                    <a:pt x="0" y="354413"/>
                  </a:lnTo>
                  <a:lnTo>
                    <a:pt x="118138" y="354413"/>
                  </a:lnTo>
                  <a:lnTo>
                    <a:pt x="118138" y="259904"/>
                  </a:lnTo>
                  <a:lnTo>
                    <a:pt x="283532" y="259904"/>
                  </a:lnTo>
                  <a:lnTo>
                    <a:pt x="283532" y="165393"/>
                  </a:lnTo>
                  <a:close/>
                </a:path>
                <a:path w="283845" h="354965">
                  <a:moveTo>
                    <a:pt x="283532" y="259904"/>
                  </a:moveTo>
                  <a:lnTo>
                    <a:pt x="165394" y="259904"/>
                  </a:lnTo>
                  <a:lnTo>
                    <a:pt x="165394" y="354413"/>
                  </a:lnTo>
                  <a:lnTo>
                    <a:pt x="283532" y="354413"/>
                  </a:lnTo>
                  <a:lnTo>
                    <a:pt x="283532" y="259904"/>
                  </a:lnTo>
                  <a:close/>
                </a:path>
              </a:pathLst>
            </a:custGeom>
            <a:solidFill>
              <a:srgbClr val="C4D0D4"/>
            </a:solidFill>
          </p:spPr>
          <p:txBody>
            <a:bodyPr wrap="square" lIns="0" tIns="0" rIns="0" bIns="0" rtlCol="0"/>
            <a:lstStyle/>
            <a:p>
              <a:endParaRPr/>
            </a:p>
          </p:txBody>
        </p:sp>
        <p:sp>
          <p:nvSpPr>
            <p:cNvPr id="35" name="object 35"/>
            <p:cNvSpPr/>
            <p:nvPr/>
          </p:nvSpPr>
          <p:spPr>
            <a:xfrm>
              <a:off x="422539" y="215642"/>
              <a:ext cx="378460" cy="378460"/>
            </a:xfrm>
            <a:custGeom>
              <a:avLst/>
              <a:gdLst/>
              <a:ahLst/>
              <a:cxnLst/>
              <a:rect l="l" t="t" r="r" b="b"/>
              <a:pathLst>
                <a:path w="378459" h="378459">
                  <a:moveTo>
                    <a:pt x="189020" y="0"/>
                  </a:moveTo>
                  <a:lnTo>
                    <a:pt x="0" y="189021"/>
                  </a:lnTo>
                  <a:lnTo>
                    <a:pt x="378041" y="189021"/>
                  </a:lnTo>
                  <a:lnTo>
                    <a:pt x="189020" y="0"/>
                  </a:lnTo>
                  <a:close/>
                </a:path>
                <a:path w="378459" h="378459">
                  <a:moveTo>
                    <a:pt x="212648" y="283532"/>
                  </a:moveTo>
                  <a:lnTo>
                    <a:pt x="165392" y="283532"/>
                  </a:lnTo>
                  <a:lnTo>
                    <a:pt x="165392" y="378042"/>
                  </a:lnTo>
                  <a:lnTo>
                    <a:pt x="212648" y="378042"/>
                  </a:lnTo>
                  <a:lnTo>
                    <a:pt x="212648" y="283532"/>
                  </a:lnTo>
                  <a:close/>
                </a:path>
              </a:pathLst>
            </a:custGeom>
            <a:solidFill>
              <a:srgbClr val="9AA5A8"/>
            </a:solidFill>
          </p:spPr>
          <p:txBody>
            <a:bodyPr wrap="square" lIns="0" tIns="0" rIns="0" bIns="0" rtlCol="0"/>
            <a:lstStyle/>
            <a:p>
              <a:endParaRPr/>
            </a:p>
          </p:txBody>
        </p:sp>
        <p:sp>
          <p:nvSpPr>
            <p:cNvPr id="36" name="object 36"/>
            <p:cNvSpPr/>
            <p:nvPr/>
          </p:nvSpPr>
          <p:spPr>
            <a:xfrm>
              <a:off x="233771" y="152636"/>
              <a:ext cx="755650" cy="504190"/>
            </a:xfrm>
            <a:custGeom>
              <a:avLst/>
              <a:gdLst/>
              <a:ahLst/>
              <a:cxnLst/>
              <a:rect l="l" t="t" r="r" b="b"/>
              <a:pathLst>
                <a:path w="755650" h="504190">
                  <a:moveTo>
                    <a:pt x="377787" y="63007"/>
                  </a:moveTo>
                  <a:lnTo>
                    <a:pt x="448670" y="133890"/>
                  </a:lnTo>
                  <a:lnTo>
                    <a:pt x="448670" y="86635"/>
                  </a:lnTo>
                  <a:lnTo>
                    <a:pt x="495925" y="86635"/>
                  </a:lnTo>
                  <a:lnTo>
                    <a:pt x="495925" y="181144"/>
                  </a:lnTo>
                  <a:lnTo>
                    <a:pt x="566808" y="252028"/>
                  </a:lnTo>
                  <a:lnTo>
                    <a:pt x="519553" y="252028"/>
                  </a:lnTo>
                  <a:lnTo>
                    <a:pt x="519553" y="441049"/>
                  </a:lnTo>
                  <a:lnTo>
                    <a:pt x="236021" y="441049"/>
                  </a:lnTo>
                  <a:lnTo>
                    <a:pt x="236021" y="252028"/>
                  </a:lnTo>
                  <a:lnTo>
                    <a:pt x="188766" y="252028"/>
                  </a:lnTo>
                  <a:lnTo>
                    <a:pt x="377787" y="63007"/>
                  </a:lnTo>
                  <a:close/>
                </a:path>
                <a:path w="755650" h="504190">
                  <a:moveTo>
                    <a:pt x="448670" y="133890"/>
                  </a:moveTo>
                  <a:lnTo>
                    <a:pt x="495925" y="181144"/>
                  </a:lnTo>
                </a:path>
                <a:path w="755650" h="504190">
                  <a:moveTo>
                    <a:pt x="519553" y="252028"/>
                  </a:moveTo>
                  <a:lnTo>
                    <a:pt x="236021" y="252028"/>
                  </a:lnTo>
                </a:path>
                <a:path w="755650" h="504190">
                  <a:moveTo>
                    <a:pt x="354159" y="441049"/>
                  </a:moveTo>
                  <a:lnTo>
                    <a:pt x="354159" y="346538"/>
                  </a:lnTo>
                  <a:lnTo>
                    <a:pt x="401415" y="346538"/>
                  </a:lnTo>
                  <a:lnTo>
                    <a:pt x="401415" y="441049"/>
                  </a:lnTo>
                </a:path>
                <a:path w="755650" h="504190">
                  <a:moveTo>
                    <a:pt x="0" y="0"/>
                  </a:moveTo>
                  <a:lnTo>
                    <a:pt x="755576" y="0"/>
                  </a:lnTo>
                  <a:lnTo>
                    <a:pt x="755576" y="504056"/>
                  </a:lnTo>
                  <a:lnTo>
                    <a:pt x="0" y="504056"/>
                  </a:lnTo>
                  <a:lnTo>
                    <a:pt x="0" y="0"/>
                  </a:lnTo>
                  <a:close/>
                </a:path>
              </a:pathLst>
            </a:custGeom>
            <a:ln w="25399">
              <a:solidFill>
                <a:srgbClr val="00B2E2"/>
              </a:solidFill>
            </a:ln>
          </p:spPr>
          <p:txBody>
            <a:bodyPr wrap="square" lIns="0" tIns="0" rIns="0" bIns="0" rtlCol="0"/>
            <a:lstStyle/>
            <a:p>
              <a:endParaRPr/>
            </a:p>
          </p:txBody>
        </p:sp>
      </p:gr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91679" y="1280661"/>
            <a:ext cx="6553200" cy="3170555"/>
          </a:xfrm>
          <a:custGeom>
            <a:avLst/>
            <a:gdLst/>
            <a:ahLst/>
            <a:cxnLst/>
            <a:rect l="l" t="t" r="r" b="b"/>
            <a:pathLst>
              <a:path w="6553200" h="3170554">
                <a:moveTo>
                  <a:pt x="6552727" y="0"/>
                </a:moveTo>
                <a:lnTo>
                  <a:pt x="0" y="0"/>
                </a:lnTo>
                <a:lnTo>
                  <a:pt x="0" y="3170099"/>
                </a:lnTo>
                <a:lnTo>
                  <a:pt x="6552727" y="3170099"/>
                </a:lnTo>
                <a:lnTo>
                  <a:pt x="6552727" y="0"/>
                </a:lnTo>
                <a:close/>
              </a:path>
            </a:pathLst>
          </a:custGeom>
          <a:solidFill>
            <a:srgbClr val="FFFFFF"/>
          </a:solidFill>
        </p:spPr>
        <p:txBody>
          <a:bodyPr wrap="square" lIns="0" tIns="0" rIns="0" bIns="0" rtlCol="0"/>
          <a:lstStyle/>
          <a:p>
            <a:endParaRPr/>
          </a:p>
        </p:txBody>
      </p:sp>
      <p:sp>
        <p:nvSpPr>
          <p:cNvPr id="3" name="object 3"/>
          <p:cNvSpPr txBox="1"/>
          <p:nvPr/>
        </p:nvSpPr>
        <p:spPr>
          <a:xfrm>
            <a:off x="1770419" y="1313681"/>
            <a:ext cx="6402705" cy="3073400"/>
          </a:xfrm>
          <a:prstGeom prst="rect">
            <a:avLst/>
          </a:prstGeom>
        </p:spPr>
        <p:txBody>
          <a:bodyPr vert="horz" wrap="square" lIns="0" tIns="12700" rIns="0" bIns="0" rtlCol="0">
            <a:spAutoFit/>
          </a:bodyPr>
          <a:lstStyle/>
          <a:p>
            <a:pPr marL="12700" marR="5080" algn="just">
              <a:lnSpc>
                <a:spcPct val="100000"/>
              </a:lnSpc>
              <a:spcBef>
                <a:spcPts val="100"/>
              </a:spcBef>
            </a:pPr>
            <a:r>
              <a:rPr sz="2000" dirty="0">
                <a:solidFill>
                  <a:srgbClr val="001C3D"/>
                </a:solidFill>
                <a:latin typeface="Calibri"/>
                <a:cs typeface="Calibri"/>
              </a:rPr>
              <a:t>It is the </a:t>
            </a:r>
            <a:r>
              <a:rPr sz="2000" spc="-5" dirty="0">
                <a:solidFill>
                  <a:srgbClr val="001C3D"/>
                </a:solidFill>
                <a:latin typeface="Calibri"/>
                <a:cs typeface="Calibri"/>
              </a:rPr>
              <a:t>lawyer’s role </a:t>
            </a:r>
            <a:r>
              <a:rPr sz="2000" dirty="0">
                <a:solidFill>
                  <a:srgbClr val="001C3D"/>
                </a:solidFill>
                <a:latin typeface="Calibri"/>
                <a:cs typeface="Calibri"/>
              </a:rPr>
              <a:t>to advise a client </a:t>
            </a:r>
            <a:r>
              <a:rPr sz="2000" b="1" dirty="0">
                <a:solidFill>
                  <a:srgbClr val="001C3D"/>
                </a:solidFill>
                <a:latin typeface="Calibri"/>
                <a:cs typeface="Calibri"/>
              </a:rPr>
              <a:t>at any point of the </a:t>
            </a:r>
            <a:r>
              <a:rPr sz="2000" b="1" spc="5" dirty="0">
                <a:solidFill>
                  <a:srgbClr val="001C3D"/>
                </a:solidFill>
                <a:latin typeface="Calibri"/>
                <a:cs typeface="Calibri"/>
              </a:rPr>
              <a:t> </a:t>
            </a:r>
            <a:r>
              <a:rPr sz="2000" b="1" spc="-5" dirty="0">
                <a:solidFill>
                  <a:srgbClr val="001C3D"/>
                </a:solidFill>
                <a:latin typeface="Calibri"/>
                <a:cs typeface="Calibri"/>
              </a:rPr>
              <a:t>interrogation</a:t>
            </a:r>
            <a:r>
              <a:rPr sz="2000" spc="-5" dirty="0">
                <a:solidFill>
                  <a:srgbClr val="001C3D"/>
                </a:solidFill>
                <a:latin typeface="Calibri"/>
                <a:cs typeface="Calibri"/>
              </a:rPr>
              <a:t>. Furthermore, </a:t>
            </a:r>
            <a:r>
              <a:rPr sz="2000" dirty="0">
                <a:solidFill>
                  <a:srgbClr val="001C3D"/>
                </a:solidFill>
                <a:latin typeface="Calibri"/>
                <a:cs typeface="Calibri"/>
              </a:rPr>
              <a:t>the suspect and the </a:t>
            </a:r>
            <a:r>
              <a:rPr sz="2000" spc="-5" dirty="0">
                <a:solidFill>
                  <a:srgbClr val="001C3D"/>
                </a:solidFill>
                <a:latin typeface="Calibri"/>
                <a:cs typeface="Calibri"/>
              </a:rPr>
              <a:t>lawyer have </a:t>
            </a:r>
            <a:r>
              <a:rPr sz="2000" dirty="0">
                <a:solidFill>
                  <a:srgbClr val="001C3D"/>
                </a:solidFill>
                <a:latin typeface="Calibri"/>
                <a:cs typeface="Calibri"/>
              </a:rPr>
              <a:t> the</a:t>
            </a:r>
            <a:r>
              <a:rPr sz="2000" spc="5" dirty="0">
                <a:solidFill>
                  <a:srgbClr val="001C3D"/>
                </a:solidFill>
                <a:latin typeface="Calibri"/>
                <a:cs typeface="Calibri"/>
              </a:rPr>
              <a:t> </a:t>
            </a:r>
            <a:r>
              <a:rPr sz="2000" spc="-5" dirty="0">
                <a:solidFill>
                  <a:srgbClr val="001C3D"/>
                </a:solidFill>
                <a:latin typeface="Calibri"/>
                <a:cs typeface="Calibri"/>
              </a:rPr>
              <a:t>right</a:t>
            </a:r>
            <a:r>
              <a:rPr sz="2000" dirty="0">
                <a:solidFill>
                  <a:srgbClr val="001C3D"/>
                </a:solidFill>
                <a:latin typeface="Calibri"/>
                <a:cs typeface="Calibri"/>
              </a:rPr>
              <a:t> </a:t>
            </a:r>
            <a:r>
              <a:rPr sz="2000" spc="-5" dirty="0">
                <a:solidFill>
                  <a:srgbClr val="001C3D"/>
                </a:solidFill>
                <a:latin typeface="Calibri"/>
                <a:cs typeface="Calibri"/>
              </a:rPr>
              <a:t>of</a:t>
            </a:r>
            <a:r>
              <a:rPr sz="2000" dirty="0">
                <a:solidFill>
                  <a:srgbClr val="001C3D"/>
                </a:solidFill>
                <a:latin typeface="Calibri"/>
                <a:cs typeface="Calibri"/>
              </a:rPr>
              <a:t> </a:t>
            </a:r>
            <a:r>
              <a:rPr sz="2000" spc="-5" dirty="0">
                <a:solidFill>
                  <a:srgbClr val="001C3D"/>
                </a:solidFill>
                <a:latin typeface="Calibri"/>
                <a:cs typeface="Calibri"/>
              </a:rPr>
              <a:t>access</a:t>
            </a:r>
            <a:r>
              <a:rPr sz="2000" dirty="0">
                <a:solidFill>
                  <a:srgbClr val="001C3D"/>
                </a:solidFill>
                <a:latin typeface="Calibri"/>
                <a:cs typeface="Calibri"/>
              </a:rPr>
              <a:t> to</a:t>
            </a:r>
            <a:r>
              <a:rPr sz="2000" spc="5" dirty="0">
                <a:solidFill>
                  <a:srgbClr val="001C3D"/>
                </a:solidFill>
                <a:latin typeface="Calibri"/>
                <a:cs typeface="Calibri"/>
              </a:rPr>
              <a:t> </a:t>
            </a:r>
            <a:r>
              <a:rPr sz="2000" dirty="0">
                <a:solidFill>
                  <a:srgbClr val="001C3D"/>
                </a:solidFill>
                <a:latin typeface="Calibri"/>
                <a:cs typeface="Calibri"/>
              </a:rPr>
              <a:t>the</a:t>
            </a:r>
            <a:r>
              <a:rPr sz="2000" spc="5" dirty="0">
                <a:solidFill>
                  <a:srgbClr val="001C3D"/>
                </a:solidFill>
                <a:latin typeface="Calibri"/>
                <a:cs typeface="Calibri"/>
              </a:rPr>
              <a:t> </a:t>
            </a:r>
            <a:r>
              <a:rPr sz="2000" spc="-5" dirty="0">
                <a:solidFill>
                  <a:srgbClr val="001C3D"/>
                </a:solidFill>
                <a:latin typeface="Calibri"/>
                <a:cs typeface="Calibri"/>
              </a:rPr>
              <a:t>material</a:t>
            </a:r>
            <a:r>
              <a:rPr sz="2000" dirty="0">
                <a:solidFill>
                  <a:srgbClr val="001C3D"/>
                </a:solidFill>
                <a:latin typeface="Calibri"/>
                <a:cs typeface="Calibri"/>
              </a:rPr>
              <a:t> evidence</a:t>
            </a:r>
            <a:r>
              <a:rPr sz="2000" spc="5" dirty="0">
                <a:solidFill>
                  <a:srgbClr val="001C3D"/>
                </a:solidFill>
                <a:latin typeface="Calibri"/>
                <a:cs typeface="Calibri"/>
              </a:rPr>
              <a:t> </a:t>
            </a:r>
            <a:r>
              <a:rPr sz="2000" dirty="0">
                <a:solidFill>
                  <a:srgbClr val="001C3D"/>
                </a:solidFill>
                <a:latin typeface="Calibri"/>
                <a:cs typeface="Calibri"/>
              </a:rPr>
              <a:t>to</a:t>
            </a:r>
            <a:r>
              <a:rPr sz="2000" spc="450" dirty="0">
                <a:solidFill>
                  <a:srgbClr val="001C3D"/>
                </a:solidFill>
                <a:latin typeface="Calibri"/>
                <a:cs typeface="Calibri"/>
              </a:rPr>
              <a:t> </a:t>
            </a:r>
            <a:r>
              <a:rPr sz="2000" dirty="0">
                <a:solidFill>
                  <a:srgbClr val="001C3D"/>
                </a:solidFill>
                <a:latin typeface="Calibri"/>
                <a:cs typeface="Calibri"/>
              </a:rPr>
              <a:t>enable </a:t>
            </a:r>
            <a:r>
              <a:rPr sz="2000" spc="5" dirty="0">
                <a:solidFill>
                  <a:srgbClr val="001C3D"/>
                </a:solidFill>
                <a:latin typeface="Calibri"/>
                <a:cs typeface="Calibri"/>
              </a:rPr>
              <a:t> </a:t>
            </a:r>
            <a:r>
              <a:rPr sz="2000" dirty="0">
                <a:solidFill>
                  <a:srgbClr val="001C3D"/>
                </a:solidFill>
                <a:latin typeface="Calibri"/>
                <a:cs typeface="Calibri"/>
              </a:rPr>
              <a:t>effective</a:t>
            </a:r>
            <a:r>
              <a:rPr sz="2000" spc="5" dirty="0">
                <a:solidFill>
                  <a:srgbClr val="001C3D"/>
                </a:solidFill>
                <a:latin typeface="Calibri"/>
                <a:cs typeface="Calibri"/>
              </a:rPr>
              <a:t> </a:t>
            </a:r>
            <a:r>
              <a:rPr sz="2000" dirty="0">
                <a:solidFill>
                  <a:srgbClr val="001C3D"/>
                </a:solidFill>
                <a:latin typeface="Calibri"/>
                <a:cs typeface="Calibri"/>
              </a:rPr>
              <a:t>legal</a:t>
            </a:r>
            <a:r>
              <a:rPr sz="2000" spc="5" dirty="0">
                <a:solidFill>
                  <a:srgbClr val="001C3D"/>
                </a:solidFill>
                <a:latin typeface="Calibri"/>
                <a:cs typeface="Calibri"/>
              </a:rPr>
              <a:t> </a:t>
            </a:r>
            <a:r>
              <a:rPr sz="2000" dirty="0">
                <a:solidFill>
                  <a:srgbClr val="001C3D"/>
                </a:solidFill>
                <a:latin typeface="Calibri"/>
                <a:cs typeface="Calibri"/>
              </a:rPr>
              <a:t>assistance.</a:t>
            </a:r>
            <a:r>
              <a:rPr sz="2000" spc="5" dirty="0">
                <a:solidFill>
                  <a:srgbClr val="001C3D"/>
                </a:solidFill>
                <a:latin typeface="Calibri"/>
                <a:cs typeface="Calibri"/>
              </a:rPr>
              <a:t> </a:t>
            </a:r>
            <a:r>
              <a:rPr sz="2000" dirty="0">
                <a:solidFill>
                  <a:srgbClr val="001C3D"/>
                </a:solidFill>
                <a:latin typeface="Calibri"/>
                <a:cs typeface="Calibri"/>
              </a:rPr>
              <a:t>Thus,</a:t>
            </a:r>
            <a:r>
              <a:rPr sz="2000" spc="5" dirty="0">
                <a:solidFill>
                  <a:srgbClr val="001C3D"/>
                </a:solidFill>
                <a:latin typeface="Calibri"/>
                <a:cs typeface="Calibri"/>
              </a:rPr>
              <a:t> </a:t>
            </a:r>
            <a:r>
              <a:rPr sz="2000" dirty="0">
                <a:solidFill>
                  <a:srgbClr val="001C3D"/>
                </a:solidFill>
                <a:latin typeface="Calibri"/>
                <a:cs typeface="Calibri"/>
              </a:rPr>
              <a:t>the</a:t>
            </a:r>
            <a:r>
              <a:rPr sz="2000" spc="5" dirty="0">
                <a:solidFill>
                  <a:srgbClr val="001C3D"/>
                </a:solidFill>
                <a:latin typeface="Calibri"/>
                <a:cs typeface="Calibri"/>
              </a:rPr>
              <a:t> </a:t>
            </a:r>
            <a:r>
              <a:rPr sz="2000" spc="-5" dirty="0">
                <a:solidFill>
                  <a:srgbClr val="001C3D"/>
                </a:solidFill>
                <a:latin typeface="Calibri"/>
                <a:cs typeface="Calibri"/>
              </a:rPr>
              <a:t>lawyer</a:t>
            </a:r>
            <a:r>
              <a:rPr sz="2000" dirty="0">
                <a:solidFill>
                  <a:srgbClr val="001C3D"/>
                </a:solidFill>
                <a:latin typeface="Calibri"/>
                <a:cs typeface="Calibri"/>
              </a:rPr>
              <a:t> </a:t>
            </a:r>
            <a:r>
              <a:rPr sz="2000" spc="-5" dirty="0">
                <a:solidFill>
                  <a:srgbClr val="001C3D"/>
                </a:solidFill>
                <a:latin typeface="Calibri"/>
                <a:cs typeface="Calibri"/>
              </a:rPr>
              <a:t>should</a:t>
            </a:r>
            <a:r>
              <a:rPr sz="2000" dirty="0">
                <a:solidFill>
                  <a:srgbClr val="001C3D"/>
                </a:solidFill>
                <a:latin typeface="Calibri"/>
                <a:cs typeface="Calibri"/>
              </a:rPr>
              <a:t> </a:t>
            </a:r>
            <a:r>
              <a:rPr sz="2000" spc="-5" dirty="0">
                <a:solidFill>
                  <a:srgbClr val="001C3D"/>
                </a:solidFill>
                <a:latin typeface="Calibri"/>
                <a:cs typeface="Calibri"/>
              </a:rPr>
              <a:t>have </a:t>
            </a:r>
            <a:r>
              <a:rPr sz="2000" dirty="0">
                <a:solidFill>
                  <a:srgbClr val="001C3D"/>
                </a:solidFill>
                <a:latin typeface="Calibri"/>
                <a:cs typeface="Calibri"/>
              </a:rPr>
              <a:t> </a:t>
            </a:r>
            <a:r>
              <a:rPr sz="2000" b="1" spc="-5" dirty="0">
                <a:solidFill>
                  <a:srgbClr val="001C3D"/>
                </a:solidFill>
                <a:latin typeface="Calibri"/>
                <a:cs typeface="Calibri"/>
              </a:rPr>
              <a:t>requested</a:t>
            </a:r>
            <a:r>
              <a:rPr sz="2000" b="1" dirty="0">
                <a:solidFill>
                  <a:srgbClr val="001C3D"/>
                </a:solidFill>
                <a:latin typeface="Calibri"/>
                <a:cs typeface="Calibri"/>
              </a:rPr>
              <a:t> </a:t>
            </a:r>
            <a:r>
              <a:rPr sz="2000" b="1" spc="-5" dirty="0">
                <a:solidFill>
                  <a:srgbClr val="001C3D"/>
                </a:solidFill>
                <a:latin typeface="Calibri"/>
                <a:cs typeface="Calibri"/>
              </a:rPr>
              <a:t>access</a:t>
            </a:r>
            <a:r>
              <a:rPr sz="2000" b="1" dirty="0">
                <a:solidFill>
                  <a:srgbClr val="001C3D"/>
                </a:solidFill>
                <a:latin typeface="Calibri"/>
                <a:cs typeface="Calibri"/>
              </a:rPr>
              <a:t> </a:t>
            </a:r>
            <a:r>
              <a:rPr sz="2000" b="1" spc="-5" dirty="0">
                <a:solidFill>
                  <a:srgbClr val="001C3D"/>
                </a:solidFill>
                <a:latin typeface="Calibri"/>
                <a:cs typeface="Calibri"/>
              </a:rPr>
              <a:t>to</a:t>
            </a:r>
            <a:r>
              <a:rPr sz="2000" b="1" dirty="0">
                <a:solidFill>
                  <a:srgbClr val="001C3D"/>
                </a:solidFill>
                <a:latin typeface="Calibri"/>
                <a:cs typeface="Calibri"/>
              </a:rPr>
              <a:t> </a:t>
            </a:r>
            <a:r>
              <a:rPr sz="2000" b="1" spc="-5" dirty="0">
                <a:solidFill>
                  <a:srgbClr val="001C3D"/>
                </a:solidFill>
                <a:latin typeface="Calibri"/>
                <a:cs typeface="Calibri"/>
              </a:rPr>
              <a:t>the</a:t>
            </a:r>
            <a:r>
              <a:rPr sz="2000" b="1" dirty="0">
                <a:solidFill>
                  <a:srgbClr val="001C3D"/>
                </a:solidFill>
                <a:latin typeface="Calibri"/>
                <a:cs typeface="Calibri"/>
              </a:rPr>
              <a:t> </a:t>
            </a:r>
            <a:r>
              <a:rPr sz="2000" b="1" spc="-5" dirty="0">
                <a:solidFill>
                  <a:srgbClr val="001C3D"/>
                </a:solidFill>
                <a:latin typeface="Calibri"/>
                <a:cs typeface="Calibri"/>
              </a:rPr>
              <a:t>witness</a:t>
            </a:r>
            <a:r>
              <a:rPr sz="2000" b="1" dirty="0">
                <a:solidFill>
                  <a:srgbClr val="001C3D"/>
                </a:solidFill>
                <a:latin typeface="Calibri"/>
                <a:cs typeface="Calibri"/>
              </a:rPr>
              <a:t> </a:t>
            </a:r>
            <a:r>
              <a:rPr sz="2000" b="1" spc="-5" dirty="0">
                <a:solidFill>
                  <a:srgbClr val="001C3D"/>
                </a:solidFill>
                <a:latin typeface="Calibri"/>
                <a:cs typeface="Calibri"/>
              </a:rPr>
              <a:t>statements</a:t>
            </a:r>
            <a:r>
              <a:rPr sz="2000" spc="-5" dirty="0">
                <a:solidFill>
                  <a:srgbClr val="001C3D"/>
                </a:solidFill>
                <a:latin typeface="Calibri"/>
                <a:cs typeface="Calibri"/>
              </a:rPr>
              <a:t>,</a:t>
            </a:r>
            <a:r>
              <a:rPr sz="2000" dirty="0">
                <a:solidFill>
                  <a:srgbClr val="001C3D"/>
                </a:solidFill>
                <a:latin typeface="Calibri"/>
                <a:cs typeface="Calibri"/>
              </a:rPr>
              <a:t> and,</a:t>
            </a:r>
            <a:r>
              <a:rPr sz="2000" spc="5" dirty="0">
                <a:solidFill>
                  <a:srgbClr val="001C3D"/>
                </a:solidFill>
                <a:latin typeface="Calibri"/>
                <a:cs typeface="Calibri"/>
              </a:rPr>
              <a:t> </a:t>
            </a:r>
            <a:r>
              <a:rPr sz="2000" dirty="0">
                <a:solidFill>
                  <a:srgbClr val="001C3D"/>
                </a:solidFill>
                <a:latin typeface="Calibri"/>
                <a:cs typeface="Calibri"/>
              </a:rPr>
              <a:t>in</a:t>
            </a:r>
            <a:r>
              <a:rPr sz="2000" spc="450" dirty="0">
                <a:solidFill>
                  <a:srgbClr val="001C3D"/>
                </a:solidFill>
                <a:latin typeface="Calibri"/>
                <a:cs typeface="Calibri"/>
              </a:rPr>
              <a:t> </a:t>
            </a:r>
            <a:r>
              <a:rPr sz="2000" dirty="0">
                <a:solidFill>
                  <a:srgbClr val="001C3D"/>
                </a:solidFill>
                <a:latin typeface="Calibri"/>
                <a:cs typeface="Calibri"/>
              </a:rPr>
              <a:t>any </a:t>
            </a:r>
            <a:r>
              <a:rPr sz="2000" spc="5" dirty="0">
                <a:solidFill>
                  <a:srgbClr val="001C3D"/>
                </a:solidFill>
                <a:latin typeface="Calibri"/>
                <a:cs typeface="Calibri"/>
              </a:rPr>
              <a:t> </a:t>
            </a:r>
            <a:r>
              <a:rPr sz="2000" dirty="0">
                <a:solidFill>
                  <a:srgbClr val="001C3D"/>
                </a:solidFill>
                <a:latin typeface="Calibri"/>
                <a:cs typeface="Calibri"/>
              </a:rPr>
              <a:t>case,</a:t>
            </a:r>
            <a:r>
              <a:rPr sz="2000" spc="5" dirty="0">
                <a:solidFill>
                  <a:srgbClr val="001C3D"/>
                </a:solidFill>
                <a:latin typeface="Calibri"/>
                <a:cs typeface="Calibri"/>
              </a:rPr>
              <a:t> </a:t>
            </a:r>
            <a:r>
              <a:rPr sz="2000" dirty="0">
                <a:solidFill>
                  <a:srgbClr val="001C3D"/>
                </a:solidFill>
                <a:latin typeface="Calibri"/>
                <a:cs typeface="Calibri"/>
              </a:rPr>
              <a:t>asked</a:t>
            </a:r>
            <a:r>
              <a:rPr sz="2000" spc="5" dirty="0">
                <a:solidFill>
                  <a:srgbClr val="001C3D"/>
                </a:solidFill>
                <a:latin typeface="Calibri"/>
                <a:cs typeface="Calibri"/>
              </a:rPr>
              <a:t> </a:t>
            </a:r>
            <a:r>
              <a:rPr sz="2000" spc="-5" dirty="0">
                <a:solidFill>
                  <a:srgbClr val="001C3D"/>
                </a:solidFill>
                <a:latin typeface="Calibri"/>
                <a:cs typeface="Calibri"/>
              </a:rPr>
              <a:t>for</a:t>
            </a:r>
            <a:r>
              <a:rPr sz="2000" dirty="0">
                <a:solidFill>
                  <a:srgbClr val="001C3D"/>
                </a:solidFill>
                <a:latin typeface="Calibri"/>
                <a:cs typeface="Calibri"/>
              </a:rPr>
              <a:t> a</a:t>
            </a:r>
            <a:r>
              <a:rPr sz="2000" spc="5" dirty="0">
                <a:solidFill>
                  <a:srgbClr val="001C3D"/>
                </a:solidFill>
                <a:latin typeface="Calibri"/>
                <a:cs typeface="Calibri"/>
              </a:rPr>
              <a:t> </a:t>
            </a:r>
            <a:r>
              <a:rPr sz="2000" spc="-5" dirty="0">
                <a:solidFill>
                  <a:srgbClr val="001C3D"/>
                </a:solidFill>
                <a:latin typeface="Calibri"/>
                <a:cs typeface="Calibri"/>
              </a:rPr>
              <a:t>private</a:t>
            </a:r>
            <a:r>
              <a:rPr sz="2000" dirty="0">
                <a:solidFill>
                  <a:srgbClr val="001C3D"/>
                </a:solidFill>
                <a:latin typeface="Calibri"/>
                <a:cs typeface="Calibri"/>
              </a:rPr>
              <a:t> </a:t>
            </a:r>
            <a:r>
              <a:rPr sz="2000" spc="-5" dirty="0">
                <a:solidFill>
                  <a:srgbClr val="001C3D"/>
                </a:solidFill>
                <a:latin typeface="Calibri"/>
                <a:cs typeface="Calibri"/>
              </a:rPr>
              <a:t>consultation</a:t>
            </a:r>
            <a:r>
              <a:rPr sz="2000" dirty="0">
                <a:solidFill>
                  <a:srgbClr val="001C3D"/>
                </a:solidFill>
                <a:latin typeface="Calibri"/>
                <a:cs typeface="Calibri"/>
              </a:rPr>
              <a:t> </a:t>
            </a:r>
            <a:r>
              <a:rPr sz="2000" spc="-5" dirty="0">
                <a:solidFill>
                  <a:srgbClr val="001C3D"/>
                </a:solidFill>
                <a:latin typeface="Calibri"/>
                <a:cs typeface="Calibri"/>
              </a:rPr>
              <a:t>with</a:t>
            </a:r>
            <a:r>
              <a:rPr sz="2000" dirty="0">
                <a:solidFill>
                  <a:srgbClr val="001C3D"/>
                </a:solidFill>
                <a:latin typeface="Calibri"/>
                <a:cs typeface="Calibri"/>
              </a:rPr>
              <a:t> the</a:t>
            </a:r>
            <a:r>
              <a:rPr sz="2000" spc="5" dirty="0">
                <a:solidFill>
                  <a:srgbClr val="001C3D"/>
                </a:solidFill>
                <a:latin typeface="Calibri"/>
                <a:cs typeface="Calibri"/>
              </a:rPr>
              <a:t> </a:t>
            </a:r>
            <a:r>
              <a:rPr sz="2000" dirty="0">
                <a:solidFill>
                  <a:srgbClr val="001C3D"/>
                </a:solidFill>
                <a:latin typeface="Calibri"/>
                <a:cs typeface="Calibri"/>
              </a:rPr>
              <a:t>client</a:t>
            </a:r>
            <a:r>
              <a:rPr sz="2000" spc="450" dirty="0">
                <a:solidFill>
                  <a:srgbClr val="001C3D"/>
                </a:solidFill>
                <a:latin typeface="Calibri"/>
                <a:cs typeface="Calibri"/>
              </a:rPr>
              <a:t> </a:t>
            </a:r>
            <a:r>
              <a:rPr sz="2000" dirty="0">
                <a:solidFill>
                  <a:srgbClr val="001C3D"/>
                </a:solidFill>
                <a:latin typeface="Calibri"/>
                <a:cs typeface="Calibri"/>
              </a:rPr>
              <a:t>to </a:t>
            </a:r>
            <a:r>
              <a:rPr sz="2000" spc="5" dirty="0">
                <a:solidFill>
                  <a:srgbClr val="001C3D"/>
                </a:solidFill>
                <a:latin typeface="Calibri"/>
                <a:cs typeface="Calibri"/>
              </a:rPr>
              <a:t> </a:t>
            </a:r>
            <a:r>
              <a:rPr sz="2000" dirty="0">
                <a:solidFill>
                  <a:srgbClr val="001C3D"/>
                </a:solidFill>
                <a:latin typeface="Calibri"/>
                <a:cs typeface="Calibri"/>
              </a:rPr>
              <a:t>discuss the </a:t>
            </a:r>
            <a:r>
              <a:rPr sz="2000" spc="-5" dirty="0">
                <a:solidFill>
                  <a:srgbClr val="001C3D"/>
                </a:solidFill>
                <a:latin typeface="Calibri"/>
                <a:cs typeface="Calibri"/>
              </a:rPr>
              <a:t>possible </a:t>
            </a:r>
            <a:r>
              <a:rPr sz="2000" dirty="0">
                <a:solidFill>
                  <a:srgbClr val="001C3D"/>
                </a:solidFill>
                <a:latin typeface="Calibri"/>
                <a:cs typeface="Calibri"/>
              </a:rPr>
              <a:t>changes in the </a:t>
            </a:r>
            <a:r>
              <a:rPr sz="2000" spc="-5" dirty="0">
                <a:solidFill>
                  <a:srgbClr val="001C3D"/>
                </a:solidFill>
                <a:latin typeface="Calibri"/>
                <a:cs typeface="Calibri"/>
              </a:rPr>
              <a:t>defence strategy, whether </a:t>
            </a:r>
            <a:r>
              <a:rPr sz="2000" spc="-440" dirty="0">
                <a:solidFill>
                  <a:srgbClr val="001C3D"/>
                </a:solidFill>
                <a:latin typeface="Calibri"/>
                <a:cs typeface="Calibri"/>
              </a:rPr>
              <a:t> </a:t>
            </a:r>
            <a:r>
              <a:rPr sz="2000" spc="-5" dirty="0">
                <a:solidFill>
                  <a:srgbClr val="001C3D"/>
                </a:solidFill>
                <a:latin typeface="Calibri"/>
                <a:cs typeface="Calibri"/>
              </a:rPr>
              <a:t>or not </a:t>
            </a:r>
            <a:r>
              <a:rPr sz="2000" dirty="0">
                <a:solidFill>
                  <a:srgbClr val="001C3D"/>
                </a:solidFill>
                <a:latin typeface="Calibri"/>
                <a:cs typeface="Calibri"/>
              </a:rPr>
              <a:t>such </a:t>
            </a:r>
            <a:r>
              <a:rPr sz="2000" spc="-5" dirty="0">
                <a:solidFill>
                  <a:srgbClr val="001C3D"/>
                </a:solidFill>
                <a:latin typeface="Calibri"/>
                <a:cs typeface="Calibri"/>
              </a:rPr>
              <a:t>access </a:t>
            </a:r>
            <a:r>
              <a:rPr sz="2000" dirty="0">
                <a:solidFill>
                  <a:srgbClr val="001C3D"/>
                </a:solidFill>
                <a:latin typeface="Calibri"/>
                <a:cs typeface="Calibri"/>
              </a:rPr>
              <a:t>has been </a:t>
            </a:r>
            <a:r>
              <a:rPr sz="2000" spc="-5" dirty="0">
                <a:solidFill>
                  <a:srgbClr val="001C3D"/>
                </a:solidFill>
                <a:latin typeface="Calibri"/>
                <a:cs typeface="Calibri"/>
              </a:rPr>
              <a:t>granted. (Denial </a:t>
            </a:r>
            <a:r>
              <a:rPr sz="2000" dirty="0">
                <a:solidFill>
                  <a:srgbClr val="001C3D"/>
                </a:solidFill>
                <a:latin typeface="Calibri"/>
                <a:cs typeface="Calibri"/>
              </a:rPr>
              <a:t>to </a:t>
            </a:r>
            <a:r>
              <a:rPr sz="2000" spc="-5" dirty="0">
                <a:solidFill>
                  <a:srgbClr val="001C3D"/>
                </a:solidFill>
                <a:latin typeface="Calibri"/>
                <a:cs typeface="Calibri"/>
              </a:rPr>
              <a:t>grant access </a:t>
            </a:r>
            <a:r>
              <a:rPr sz="2000" dirty="0">
                <a:solidFill>
                  <a:srgbClr val="001C3D"/>
                </a:solidFill>
                <a:latin typeface="Calibri"/>
                <a:cs typeface="Calibri"/>
              </a:rPr>
              <a:t> </a:t>
            </a:r>
            <a:r>
              <a:rPr sz="2000" spc="-5" dirty="0">
                <a:solidFill>
                  <a:srgbClr val="001C3D"/>
                </a:solidFill>
                <a:latin typeface="Calibri"/>
                <a:cs typeface="Calibri"/>
              </a:rPr>
              <a:t>would</a:t>
            </a:r>
            <a:r>
              <a:rPr sz="2000" dirty="0">
                <a:solidFill>
                  <a:srgbClr val="001C3D"/>
                </a:solidFill>
                <a:latin typeface="Calibri"/>
                <a:cs typeface="Calibri"/>
              </a:rPr>
              <a:t> </a:t>
            </a:r>
            <a:r>
              <a:rPr sz="2000" spc="-5" dirty="0">
                <a:solidFill>
                  <a:srgbClr val="001C3D"/>
                </a:solidFill>
                <a:latin typeface="Calibri"/>
                <a:cs typeface="Calibri"/>
              </a:rPr>
              <a:t>have</a:t>
            </a:r>
            <a:r>
              <a:rPr sz="2000" dirty="0">
                <a:solidFill>
                  <a:srgbClr val="001C3D"/>
                </a:solidFill>
                <a:latin typeface="Calibri"/>
                <a:cs typeface="Calibri"/>
              </a:rPr>
              <a:t> been</a:t>
            </a:r>
            <a:r>
              <a:rPr sz="2000" spc="5" dirty="0">
                <a:solidFill>
                  <a:srgbClr val="001C3D"/>
                </a:solidFill>
                <a:latin typeface="Calibri"/>
                <a:cs typeface="Calibri"/>
              </a:rPr>
              <a:t> </a:t>
            </a:r>
            <a:r>
              <a:rPr sz="2000" spc="-5" dirty="0">
                <a:solidFill>
                  <a:srgbClr val="001C3D"/>
                </a:solidFill>
                <a:latin typeface="Calibri"/>
                <a:cs typeface="Calibri"/>
              </a:rPr>
              <a:t>another</a:t>
            </a:r>
            <a:r>
              <a:rPr sz="2000" dirty="0">
                <a:solidFill>
                  <a:srgbClr val="001C3D"/>
                </a:solidFill>
                <a:latin typeface="Calibri"/>
                <a:cs typeface="Calibri"/>
              </a:rPr>
              <a:t> </a:t>
            </a:r>
            <a:r>
              <a:rPr sz="2000" spc="-5" dirty="0">
                <a:solidFill>
                  <a:srgbClr val="001C3D"/>
                </a:solidFill>
                <a:latin typeface="Calibri"/>
                <a:cs typeface="Calibri"/>
              </a:rPr>
              <a:t>reason</a:t>
            </a:r>
            <a:r>
              <a:rPr sz="2000" dirty="0">
                <a:solidFill>
                  <a:srgbClr val="001C3D"/>
                </a:solidFill>
                <a:latin typeface="Calibri"/>
                <a:cs typeface="Calibri"/>
              </a:rPr>
              <a:t> to</a:t>
            </a:r>
            <a:r>
              <a:rPr sz="2000" spc="5" dirty="0">
                <a:solidFill>
                  <a:srgbClr val="001C3D"/>
                </a:solidFill>
                <a:latin typeface="Calibri"/>
                <a:cs typeface="Calibri"/>
              </a:rPr>
              <a:t> </a:t>
            </a:r>
            <a:r>
              <a:rPr sz="2000" spc="-5" dirty="0">
                <a:solidFill>
                  <a:srgbClr val="001C3D"/>
                </a:solidFill>
                <a:latin typeface="Calibri"/>
                <a:cs typeface="Calibri"/>
              </a:rPr>
              <a:t>reinforce</a:t>
            </a:r>
            <a:r>
              <a:rPr sz="2000" dirty="0">
                <a:solidFill>
                  <a:srgbClr val="001C3D"/>
                </a:solidFill>
                <a:latin typeface="Calibri"/>
                <a:cs typeface="Calibri"/>
              </a:rPr>
              <a:t> advice</a:t>
            </a:r>
            <a:r>
              <a:rPr sz="2000" spc="5" dirty="0">
                <a:solidFill>
                  <a:srgbClr val="001C3D"/>
                </a:solidFill>
                <a:latin typeface="Calibri"/>
                <a:cs typeface="Calibri"/>
              </a:rPr>
              <a:t> </a:t>
            </a:r>
            <a:r>
              <a:rPr sz="2000" dirty="0">
                <a:solidFill>
                  <a:srgbClr val="001C3D"/>
                </a:solidFill>
                <a:latin typeface="Calibri"/>
                <a:cs typeface="Calibri"/>
              </a:rPr>
              <a:t>to </a:t>
            </a:r>
            <a:r>
              <a:rPr sz="2000" spc="5" dirty="0">
                <a:solidFill>
                  <a:srgbClr val="001C3D"/>
                </a:solidFill>
                <a:latin typeface="Calibri"/>
                <a:cs typeface="Calibri"/>
              </a:rPr>
              <a:t> </a:t>
            </a:r>
            <a:r>
              <a:rPr sz="2000" spc="-5" dirty="0">
                <a:solidFill>
                  <a:srgbClr val="001C3D"/>
                </a:solidFill>
                <a:latin typeface="Calibri"/>
                <a:cs typeface="Calibri"/>
              </a:rPr>
              <a:t>remain </a:t>
            </a:r>
            <a:r>
              <a:rPr sz="2000" dirty="0">
                <a:solidFill>
                  <a:srgbClr val="001C3D"/>
                </a:solidFill>
                <a:latin typeface="Calibri"/>
                <a:cs typeface="Calibri"/>
              </a:rPr>
              <a:t>silent).</a:t>
            </a:r>
            <a:endParaRPr sz="2000">
              <a:latin typeface="Calibri"/>
              <a:cs typeface="Calibri"/>
            </a:endParaRPr>
          </a:p>
        </p:txBody>
      </p:sp>
      <p:grpSp>
        <p:nvGrpSpPr>
          <p:cNvPr id="4" name="object 4"/>
          <p:cNvGrpSpPr/>
          <p:nvPr/>
        </p:nvGrpSpPr>
        <p:grpSpPr>
          <a:xfrm>
            <a:off x="344978" y="2015836"/>
            <a:ext cx="532130" cy="2593975"/>
            <a:chOff x="344978" y="2015836"/>
            <a:chExt cx="532130" cy="2593975"/>
          </a:xfrm>
        </p:grpSpPr>
        <p:pic>
          <p:nvPicPr>
            <p:cNvPr id="5" name="object 5"/>
            <p:cNvPicPr/>
            <p:nvPr/>
          </p:nvPicPr>
          <p:blipFill>
            <a:blip r:embed="rId2" cstate="print"/>
            <a:stretch>
              <a:fillRect/>
            </a:stretch>
          </p:blipFill>
          <p:spPr>
            <a:xfrm>
              <a:off x="344978" y="2460567"/>
              <a:ext cx="532014" cy="390698"/>
            </a:xfrm>
            <a:prstGeom prst="rect">
              <a:avLst/>
            </a:prstGeom>
          </p:spPr>
        </p:pic>
        <p:pic>
          <p:nvPicPr>
            <p:cNvPr id="6" name="object 6"/>
            <p:cNvPicPr/>
            <p:nvPr/>
          </p:nvPicPr>
          <p:blipFill>
            <a:blip r:embed="rId3" cstate="print"/>
            <a:stretch>
              <a:fillRect/>
            </a:stretch>
          </p:blipFill>
          <p:spPr>
            <a:xfrm>
              <a:off x="482138" y="2448098"/>
              <a:ext cx="253538" cy="436418"/>
            </a:xfrm>
            <a:prstGeom prst="rect">
              <a:avLst/>
            </a:prstGeom>
          </p:spPr>
        </p:pic>
        <p:pic>
          <p:nvPicPr>
            <p:cNvPr id="7" name="object 7"/>
            <p:cNvPicPr/>
            <p:nvPr/>
          </p:nvPicPr>
          <p:blipFill>
            <a:blip r:embed="rId4" cstate="print"/>
            <a:stretch>
              <a:fillRect/>
            </a:stretch>
          </p:blipFill>
          <p:spPr>
            <a:xfrm>
              <a:off x="395536" y="2492895"/>
              <a:ext cx="432047" cy="288032"/>
            </a:xfrm>
            <a:prstGeom prst="rect">
              <a:avLst/>
            </a:prstGeom>
          </p:spPr>
        </p:pic>
        <p:sp>
          <p:nvSpPr>
            <p:cNvPr id="8" name="object 8"/>
            <p:cNvSpPr/>
            <p:nvPr/>
          </p:nvSpPr>
          <p:spPr>
            <a:xfrm>
              <a:off x="395536" y="2492895"/>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1"/>
                  </a:lnTo>
                  <a:lnTo>
                    <a:pt x="417987" y="273971"/>
                  </a:lnTo>
                  <a:lnTo>
                    <a:pt x="402728" y="284259"/>
                  </a:lnTo>
                  <a:lnTo>
                    <a:pt x="384041" y="288032"/>
                  </a:lnTo>
                  <a:lnTo>
                    <a:pt x="48005" y="288032"/>
                  </a:lnTo>
                  <a:lnTo>
                    <a:pt x="29319" y="284259"/>
                  </a:lnTo>
                  <a:lnTo>
                    <a:pt x="14060" y="273971"/>
                  </a:lnTo>
                  <a:lnTo>
                    <a:pt x="3772" y="258711"/>
                  </a:lnTo>
                  <a:lnTo>
                    <a:pt x="0" y="240026"/>
                  </a:lnTo>
                  <a:lnTo>
                    <a:pt x="0" y="48005"/>
                  </a:lnTo>
                  <a:close/>
                </a:path>
              </a:pathLst>
            </a:custGeom>
            <a:ln w="9524">
              <a:solidFill>
                <a:srgbClr val="F4B193"/>
              </a:solidFill>
            </a:ln>
          </p:spPr>
          <p:txBody>
            <a:bodyPr wrap="square" lIns="0" tIns="0" rIns="0" bIns="0" rtlCol="0"/>
            <a:lstStyle/>
            <a:p>
              <a:endParaRPr/>
            </a:p>
          </p:txBody>
        </p:sp>
        <p:pic>
          <p:nvPicPr>
            <p:cNvPr id="9" name="object 9"/>
            <p:cNvPicPr/>
            <p:nvPr/>
          </p:nvPicPr>
          <p:blipFill>
            <a:blip r:embed="rId5" cstate="print"/>
            <a:stretch>
              <a:fillRect/>
            </a:stretch>
          </p:blipFill>
          <p:spPr>
            <a:xfrm>
              <a:off x="344978" y="2892828"/>
              <a:ext cx="532014" cy="390698"/>
            </a:xfrm>
            <a:prstGeom prst="rect">
              <a:avLst/>
            </a:prstGeom>
          </p:spPr>
        </p:pic>
        <p:pic>
          <p:nvPicPr>
            <p:cNvPr id="10" name="object 10"/>
            <p:cNvPicPr/>
            <p:nvPr/>
          </p:nvPicPr>
          <p:blipFill>
            <a:blip r:embed="rId3" cstate="print"/>
            <a:stretch>
              <a:fillRect/>
            </a:stretch>
          </p:blipFill>
          <p:spPr>
            <a:xfrm>
              <a:off x="482138" y="2880359"/>
              <a:ext cx="253538" cy="436418"/>
            </a:xfrm>
            <a:prstGeom prst="rect">
              <a:avLst/>
            </a:prstGeom>
          </p:spPr>
        </p:pic>
        <p:pic>
          <p:nvPicPr>
            <p:cNvPr id="11" name="object 11"/>
            <p:cNvPicPr/>
            <p:nvPr/>
          </p:nvPicPr>
          <p:blipFill>
            <a:blip r:embed="rId4" cstate="print"/>
            <a:stretch>
              <a:fillRect/>
            </a:stretch>
          </p:blipFill>
          <p:spPr>
            <a:xfrm>
              <a:off x="395536" y="2924943"/>
              <a:ext cx="432047" cy="288032"/>
            </a:xfrm>
            <a:prstGeom prst="rect">
              <a:avLst/>
            </a:prstGeom>
          </p:spPr>
        </p:pic>
        <p:sp>
          <p:nvSpPr>
            <p:cNvPr id="12" name="object 12"/>
            <p:cNvSpPr/>
            <p:nvPr/>
          </p:nvSpPr>
          <p:spPr>
            <a:xfrm>
              <a:off x="395536" y="2924943"/>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1"/>
                  </a:lnTo>
                  <a:lnTo>
                    <a:pt x="48005" y="288031"/>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13" name="object 13"/>
            <p:cNvPicPr/>
            <p:nvPr/>
          </p:nvPicPr>
          <p:blipFill>
            <a:blip r:embed="rId6" cstate="print"/>
            <a:stretch>
              <a:fillRect/>
            </a:stretch>
          </p:blipFill>
          <p:spPr>
            <a:xfrm>
              <a:off x="344978" y="3325090"/>
              <a:ext cx="532014" cy="390698"/>
            </a:xfrm>
            <a:prstGeom prst="rect">
              <a:avLst/>
            </a:prstGeom>
          </p:spPr>
        </p:pic>
        <p:pic>
          <p:nvPicPr>
            <p:cNvPr id="14" name="object 14"/>
            <p:cNvPicPr/>
            <p:nvPr/>
          </p:nvPicPr>
          <p:blipFill>
            <a:blip r:embed="rId3" cstate="print"/>
            <a:stretch>
              <a:fillRect/>
            </a:stretch>
          </p:blipFill>
          <p:spPr>
            <a:xfrm>
              <a:off x="482138" y="3312621"/>
              <a:ext cx="253538" cy="436418"/>
            </a:xfrm>
            <a:prstGeom prst="rect">
              <a:avLst/>
            </a:prstGeom>
          </p:spPr>
        </p:pic>
        <p:pic>
          <p:nvPicPr>
            <p:cNvPr id="15" name="object 15"/>
            <p:cNvPicPr/>
            <p:nvPr/>
          </p:nvPicPr>
          <p:blipFill>
            <a:blip r:embed="rId7" cstate="print"/>
            <a:stretch>
              <a:fillRect/>
            </a:stretch>
          </p:blipFill>
          <p:spPr>
            <a:xfrm>
              <a:off x="395536" y="3356992"/>
              <a:ext cx="432047" cy="288032"/>
            </a:xfrm>
            <a:prstGeom prst="rect">
              <a:avLst/>
            </a:prstGeom>
          </p:spPr>
        </p:pic>
        <p:sp>
          <p:nvSpPr>
            <p:cNvPr id="16" name="object 16"/>
            <p:cNvSpPr/>
            <p:nvPr/>
          </p:nvSpPr>
          <p:spPr>
            <a:xfrm>
              <a:off x="395536" y="3356992"/>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17" name="object 17"/>
            <p:cNvPicPr/>
            <p:nvPr/>
          </p:nvPicPr>
          <p:blipFill>
            <a:blip r:embed="rId8" cstate="print"/>
            <a:stretch>
              <a:fillRect/>
            </a:stretch>
          </p:blipFill>
          <p:spPr>
            <a:xfrm>
              <a:off x="344978" y="3757353"/>
              <a:ext cx="532014" cy="390698"/>
            </a:xfrm>
            <a:prstGeom prst="rect">
              <a:avLst/>
            </a:prstGeom>
          </p:spPr>
        </p:pic>
        <p:pic>
          <p:nvPicPr>
            <p:cNvPr id="18" name="object 18"/>
            <p:cNvPicPr/>
            <p:nvPr/>
          </p:nvPicPr>
          <p:blipFill>
            <a:blip r:embed="rId9" cstate="print"/>
            <a:stretch>
              <a:fillRect/>
            </a:stretch>
          </p:blipFill>
          <p:spPr>
            <a:xfrm>
              <a:off x="482138" y="3744883"/>
              <a:ext cx="253538" cy="432261"/>
            </a:xfrm>
            <a:prstGeom prst="rect">
              <a:avLst/>
            </a:prstGeom>
          </p:spPr>
        </p:pic>
        <p:pic>
          <p:nvPicPr>
            <p:cNvPr id="19" name="object 19"/>
            <p:cNvPicPr/>
            <p:nvPr/>
          </p:nvPicPr>
          <p:blipFill>
            <a:blip r:embed="rId7" cstate="print"/>
            <a:stretch>
              <a:fillRect/>
            </a:stretch>
          </p:blipFill>
          <p:spPr>
            <a:xfrm>
              <a:off x="395536" y="3789039"/>
              <a:ext cx="432047" cy="288032"/>
            </a:xfrm>
            <a:prstGeom prst="rect">
              <a:avLst/>
            </a:prstGeom>
          </p:spPr>
        </p:pic>
        <p:sp>
          <p:nvSpPr>
            <p:cNvPr id="20" name="object 20"/>
            <p:cNvSpPr/>
            <p:nvPr/>
          </p:nvSpPr>
          <p:spPr>
            <a:xfrm>
              <a:off x="395536" y="3789040"/>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21" name="object 21"/>
            <p:cNvPicPr/>
            <p:nvPr/>
          </p:nvPicPr>
          <p:blipFill>
            <a:blip r:embed="rId10" cstate="print"/>
            <a:stretch>
              <a:fillRect/>
            </a:stretch>
          </p:blipFill>
          <p:spPr>
            <a:xfrm>
              <a:off x="344978" y="2028305"/>
              <a:ext cx="532014" cy="390698"/>
            </a:xfrm>
            <a:prstGeom prst="rect">
              <a:avLst/>
            </a:prstGeom>
          </p:spPr>
        </p:pic>
        <p:pic>
          <p:nvPicPr>
            <p:cNvPr id="22" name="object 22"/>
            <p:cNvPicPr/>
            <p:nvPr/>
          </p:nvPicPr>
          <p:blipFill>
            <a:blip r:embed="rId3" cstate="print"/>
            <a:stretch>
              <a:fillRect/>
            </a:stretch>
          </p:blipFill>
          <p:spPr>
            <a:xfrm>
              <a:off x="482138" y="2015836"/>
              <a:ext cx="253538" cy="436418"/>
            </a:xfrm>
            <a:prstGeom prst="rect">
              <a:avLst/>
            </a:prstGeom>
          </p:spPr>
        </p:pic>
        <p:pic>
          <p:nvPicPr>
            <p:cNvPr id="23" name="object 23"/>
            <p:cNvPicPr/>
            <p:nvPr/>
          </p:nvPicPr>
          <p:blipFill>
            <a:blip r:embed="rId7" cstate="print"/>
            <a:stretch>
              <a:fillRect/>
            </a:stretch>
          </p:blipFill>
          <p:spPr>
            <a:xfrm>
              <a:off x="395536" y="2060847"/>
              <a:ext cx="432047" cy="288032"/>
            </a:xfrm>
            <a:prstGeom prst="rect">
              <a:avLst/>
            </a:prstGeom>
          </p:spPr>
        </p:pic>
        <p:sp>
          <p:nvSpPr>
            <p:cNvPr id="24" name="object 24"/>
            <p:cNvSpPr/>
            <p:nvPr/>
          </p:nvSpPr>
          <p:spPr>
            <a:xfrm>
              <a:off x="395536" y="2060848"/>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25" name="object 25"/>
            <p:cNvPicPr/>
            <p:nvPr/>
          </p:nvPicPr>
          <p:blipFill>
            <a:blip r:embed="rId11" cstate="print"/>
            <a:stretch>
              <a:fillRect/>
            </a:stretch>
          </p:blipFill>
          <p:spPr>
            <a:xfrm>
              <a:off x="344978" y="4189614"/>
              <a:ext cx="532014" cy="390698"/>
            </a:xfrm>
            <a:prstGeom prst="rect">
              <a:avLst/>
            </a:prstGeom>
          </p:spPr>
        </p:pic>
        <p:pic>
          <p:nvPicPr>
            <p:cNvPr id="26" name="object 26"/>
            <p:cNvPicPr/>
            <p:nvPr/>
          </p:nvPicPr>
          <p:blipFill>
            <a:blip r:embed="rId9" cstate="print"/>
            <a:stretch>
              <a:fillRect/>
            </a:stretch>
          </p:blipFill>
          <p:spPr>
            <a:xfrm>
              <a:off x="482138" y="4177144"/>
              <a:ext cx="253538" cy="432261"/>
            </a:xfrm>
            <a:prstGeom prst="rect">
              <a:avLst/>
            </a:prstGeom>
          </p:spPr>
        </p:pic>
        <p:pic>
          <p:nvPicPr>
            <p:cNvPr id="27" name="object 27"/>
            <p:cNvPicPr/>
            <p:nvPr/>
          </p:nvPicPr>
          <p:blipFill>
            <a:blip r:embed="rId4" cstate="print"/>
            <a:stretch>
              <a:fillRect/>
            </a:stretch>
          </p:blipFill>
          <p:spPr>
            <a:xfrm>
              <a:off x="395536" y="4221087"/>
              <a:ext cx="432047" cy="288032"/>
            </a:xfrm>
            <a:prstGeom prst="rect">
              <a:avLst/>
            </a:prstGeom>
          </p:spPr>
        </p:pic>
        <p:sp>
          <p:nvSpPr>
            <p:cNvPr id="28" name="object 28"/>
            <p:cNvSpPr/>
            <p:nvPr/>
          </p:nvSpPr>
          <p:spPr>
            <a:xfrm>
              <a:off x="395536" y="4221087"/>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grpSp>
      <p:sp>
        <p:nvSpPr>
          <p:cNvPr id="29" name="object 29"/>
          <p:cNvSpPr txBox="1"/>
          <p:nvPr/>
        </p:nvSpPr>
        <p:spPr>
          <a:xfrm>
            <a:off x="543911" y="1897277"/>
            <a:ext cx="141605" cy="2618105"/>
          </a:xfrm>
          <a:prstGeom prst="rect">
            <a:avLst/>
          </a:prstGeom>
        </p:spPr>
        <p:txBody>
          <a:bodyPr vert="horz" wrap="square" lIns="0" tIns="170180" rIns="0" bIns="0" rtlCol="0">
            <a:spAutoFit/>
          </a:bodyPr>
          <a:lstStyle/>
          <a:p>
            <a:pPr marL="12700">
              <a:lnSpc>
                <a:spcPct val="100000"/>
              </a:lnSpc>
              <a:spcBef>
                <a:spcPts val="1340"/>
              </a:spcBef>
            </a:pPr>
            <a:r>
              <a:rPr sz="1800" b="1" dirty="0">
                <a:solidFill>
                  <a:srgbClr val="3D4651"/>
                </a:solidFill>
                <a:latin typeface="Calibri"/>
                <a:cs typeface="Calibri"/>
              </a:rPr>
              <a:t>1</a:t>
            </a:r>
            <a:endParaRPr sz="1800">
              <a:latin typeface="Calibri"/>
              <a:cs typeface="Calibri"/>
            </a:endParaRPr>
          </a:p>
          <a:p>
            <a:pPr marL="12700">
              <a:lnSpc>
                <a:spcPct val="100000"/>
              </a:lnSpc>
              <a:spcBef>
                <a:spcPts val="1240"/>
              </a:spcBef>
            </a:pPr>
            <a:r>
              <a:rPr sz="1800" b="1" dirty="0">
                <a:solidFill>
                  <a:srgbClr val="3D4651"/>
                </a:solidFill>
                <a:latin typeface="Calibri"/>
                <a:cs typeface="Calibri"/>
              </a:rPr>
              <a:t>2</a:t>
            </a:r>
            <a:endParaRPr sz="1800">
              <a:latin typeface="Calibri"/>
              <a:cs typeface="Calibri"/>
            </a:endParaRPr>
          </a:p>
          <a:p>
            <a:pPr marL="12700">
              <a:lnSpc>
                <a:spcPct val="100000"/>
              </a:lnSpc>
              <a:spcBef>
                <a:spcPts val="1245"/>
              </a:spcBef>
            </a:pPr>
            <a:r>
              <a:rPr sz="1800" b="1" dirty="0">
                <a:solidFill>
                  <a:srgbClr val="3D4651"/>
                </a:solidFill>
                <a:latin typeface="Calibri"/>
                <a:cs typeface="Calibri"/>
              </a:rPr>
              <a:t>3</a:t>
            </a:r>
            <a:endParaRPr sz="1800">
              <a:latin typeface="Calibri"/>
              <a:cs typeface="Calibri"/>
            </a:endParaRPr>
          </a:p>
          <a:p>
            <a:pPr marL="12700">
              <a:lnSpc>
                <a:spcPct val="100000"/>
              </a:lnSpc>
              <a:spcBef>
                <a:spcPts val="1240"/>
              </a:spcBef>
            </a:pPr>
            <a:r>
              <a:rPr sz="1800" b="1" dirty="0">
                <a:solidFill>
                  <a:srgbClr val="3D4651"/>
                </a:solidFill>
                <a:latin typeface="Calibri"/>
                <a:cs typeface="Calibri"/>
              </a:rPr>
              <a:t>4</a:t>
            </a:r>
            <a:endParaRPr sz="1800">
              <a:latin typeface="Calibri"/>
              <a:cs typeface="Calibri"/>
            </a:endParaRPr>
          </a:p>
          <a:p>
            <a:pPr marL="12700">
              <a:lnSpc>
                <a:spcPct val="100000"/>
              </a:lnSpc>
              <a:spcBef>
                <a:spcPts val="1245"/>
              </a:spcBef>
            </a:pPr>
            <a:r>
              <a:rPr sz="1800" b="1" dirty="0">
                <a:solidFill>
                  <a:srgbClr val="3D4651"/>
                </a:solidFill>
                <a:latin typeface="Calibri"/>
                <a:cs typeface="Calibri"/>
              </a:rPr>
              <a:t>5</a:t>
            </a:r>
            <a:endParaRPr sz="1800">
              <a:latin typeface="Calibri"/>
              <a:cs typeface="Calibri"/>
            </a:endParaRPr>
          </a:p>
          <a:p>
            <a:pPr marL="12700">
              <a:lnSpc>
                <a:spcPct val="100000"/>
              </a:lnSpc>
              <a:spcBef>
                <a:spcPts val="1240"/>
              </a:spcBef>
            </a:pPr>
            <a:r>
              <a:rPr sz="1800" b="1" dirty="0">
                <a:solidFill>
                  <a:srgbClr val="3D4651"/>
                </a:solidFill>
                <a:latin typeface="Calibri"/>
                <a:cs typeface="Calibri"/>
              </a:rPr>
              <a:t>6</a:t>
            </a:r>
            <a:endParaRPr sz="1800">
              <a:latin typeface="Calibri"/>
              <a:cs typeface="Calibri"/>
            </a:endParaRPr>
          </a:p>
        </p:txBody>
      </p:sp>
      <p:grpSp>
        <p:nvGrpSpPr>
          <p:cNvPr id="30" name="object 30"/>
          <p:cNvGrpSpPr/>
          <p:nvPr/>
        </p:nvGrpSpPr>
        <p:grpSpPr>
          <a:xfrm>
            <a:off x="203323" y="148927"/>
            <a:ext cx="8605520" cy="6556375"/>
            <a:chOff x="203323" y="148927"/>
            <a:chExt cx="8605520" cy="6556375"/>
          </a:xfrm>
        </p:grpSpPr>
        <p:sp>
          <p:nvSpPr>
            <p:cNvPr id="31" name="object 31"/>
            <p:cNvSpPr/>
            <p:nvPr/>
          </p:nvSpPr>
          <p:spPr>
            <a:xfrm>
              <a:off x="216023" y="161627"/>
              <a:ext cx="755650" cy="504190"/>
            </a:xfrm>
            <a:custGeom>
              <a:avLst/>
              <a:gdLst/>
              <a:ahLst/>
              <a:cxnLst/>
              <a:rect l="l" t="t" r="r" b="b"/>
              <a:pathLst>
                <a:path w="755650" h="504190">
                  <a:moveTo>
                    <a:pt x="755575" y="0"/>
                  </a:moveTo>
                  <a:lnTo>
                    <a:pt x="0" y="0"/>
                  </a:lnTo>
                  <a:lnTo>
                    <a:pt x="0" y="504056"/>
                  </a:lnTo>
                  <a:lnTo>
                    <a:pt x="755575" y="504056"/>
                  </a:lnTo>
                  <a:lnTo>
                    <a:pt x="755575" y="441049"/>
                  </a:lnTo>
                  <a:lnTo>
                    <a:pt x="236022" y="441049"/>
                  </a:lnTo>
                  <a:lnTo>
                    <a:pt x="236022" y="252028"/>
                  </a:lnTo>
                  <a:lnTo>
                    <a:pt x="188767" y="252028"/>
                  </a:lnTo>
                  <a:lnTo>
                    <a:pt x="377788" y="63007"/>
                  </a:lnTo>
                  <a:lnTo>
                    <a:pt x="755575" y="63007"/>
                  </a:lnTo>
                  <a:lnTo>
                    <a:pt x="755575" y="0"/>
                  </a:lnTo>
                  <a:close/>
                </a:path>
                <a:path w="755650" h="504190">
                  <a:moveTo>
                    <a:pt x="755575" y="86635"/>
                  </a:moveTo>
                  <a:lnTo>
                    <a:pt x="495925" y="86635"/>
                  </a:lnTo>
                  <a:lnTo>
                    <a:pt x="495925" y="181145"/>
                  </a:lnTo>
                  <a:lnTo>
                    <a:pt x="566809" y="252028"/>
                  </a:lnTo>
                  <a:lnTo>
                    <a:pt x="519554" y="252028"/>
                  </a:lnTo>
                  <a:lnTo>
                    <a:pt x="519554" y="441049"/>
                  </a:lnTo>
                  <a:lnTo>
                    <a:pt x="755575" y="441049"/>
                  </a:lnTo>
                  <a:lnTo>
                    <a:pt x="755575" y="86635"/>
                  </a:lnTo>
                  <a:close/>
                </a:path>
                <a:path w="755650" h="504190">
                  <a:moveTo>
                    <a:pt x="755575" y="63007"/>
                  </a:moveTo>
                  <a:lnTo>
                    <a:pt x="377788" y="63007"/>
                  </a:lnTo>
                  <a:lnTo>
                    <a:pt x="448670" y="133891"/>
                  </a:lnTo>
                  <a:lnTo>
                    <a:pt x="448670" y="86635"/>
                  </a:lnTo>
                  <a:lnTo>
                    <a:pt x="755575" y="86635"/>
                  </a:lnTo>
                  <a:lnTo>
                    <a:pt x="755575" y="63007"/>
                  </a:lnTo>
                  <a:close/>
                </a:path>
              </a:pathLst>
            </a:custGeom>
            <a:solidFill>
              <a:srgbClr val="EAF8FC"/>
            </a:solidFill>
          </p:spPr>
          <p:txBody>
            <a:bodyPr wrap="square" lIns="0" tIns="0" rIns="0" bIns="0" rtlCol="0"/>
            <a:lstStyle/>
            <a:p>
              <a:endParaRPr/>
            </a:p>
          </p:txBody>
        </p:sp>
        <p:sp>
          <p:nvSpPr>
            <p:cNvPr id="32" name="object 32"/>
            <p:cNvSpPr/>
            <p:nvPr/>
          </p:nvSpPr>
          <p:spPr>
            <a:xfrm>
              <a:off x="452045" y="248263"/>
              <a:ext cx="283845" cy="354965"/>
            </a:xfrm>
            <a:custGeom>
              <a:avLst/>
              <a:gdLst/>
              <a:ahLst/>
              <a:cxnLst/>
              <a:rect l="l" t="t" r="r" b="b"/>
              <a:pathLst>
                <a:path w="283845" h="354965">
                  <a:moveTo>
                    <a:pt x="259903" y="0"/>
                  </a:moveTo>
                  <a:lnTo>
                    <a:pt x="212648" y="0"/>
                  </a:lnTo>
                  <a:lnTo>
                    <a:pt x="212648" y="47255"/>
                  </a:lnTo>
                  <a:lnTo>
                    <a:pt x="259903" y="94509"/>
                  </a:lnTo>
                  <a:lnTo>
                    <a:pt x="259903" y="0"/>
                  </a:lnTo>
                  <a:close/>
                </a:path>
                <a:path w="283845" h="354965">
                  <a:moveTo>
                    <a:pt x="283532" y="165393"/>
                  </a:moveTo>
                  <a:lnTo>
                    <a:pt x="0" y="165393"/>
                  </a:lnTo>
                  <a:lnTo>
                    <a:pt x="0" y="354413"/>
                  </a:lnTo>
                  <a:lnTo>
                    <a:pt x="118138" y="354413"/>
                  </a:lnTo>
                  <a:lnTo>
                    <a:pt x="118138" y="259904"/>
                  </a:lnTo>
                  <a:lnTo>
                    <a:pt x="283532" y="259904"/>
                  </a:lnTo>
                  <a:lnTo>
                    <a:pt x="283532" y="165393"/>
                  </a:lnTo>
                  <a:close/>
                </a:path>
                <a:path w="283845" h="354965">
                  <a:moveTo>
                    <a:pt x="283532" y="259904"/>
                  </a:moveTo>
                  <a:lnTo>
                    <a:pt x="165394" y="259904"/>
                  </a:lnTo>
                  <a:lnTo>
                    <a:pt x="165394" y="354413"/>
                  </a:lnTo>
                  <a:lnTo>
                    <a:pt x="283532" y="354413"/>
                  </a:lnTo>
                  <a:lnTo>
                    <a:pt x="283532" y="259904"/>
                  </a:lnTo>
                  <a:close/>
                </a:path>
              </a:pathLst>
            </a:custGeom>
            <a:solidFill>
              <a:srgbClr val="C4D0D4"/>
            </a:solidFill>
          </p:spPr>
          <p:txBody>
            <a:bodyPr wrap="square" lIns="0" tIns="0" rIns="0" bIns="0" rtlCol="0"/>
            <a:lstStyle/>
            <a:p>
              <a:endParaRPr/>
            </a:p>
          </p:txBody>
        </p:sp>
        <p:sp>
          <p:nvSpPr>
            <p:cNvPr id="33" name="object 33"/>
            <p:cNvSpPr/>
            <p:nvPr/>
          </p:nvSpPr>
          <p:spPr>
            <a:xfrm>
              <a:off x="404791" y="224635"/>
              <a:ext cx="378460" cy="378460"/>
            </a:xfrm>
            <a:custGeom>
              <a:avLst/>
              <a:gdLst/>
              <a:ahLst/>
              <a:cxnLst/>
              <a:rect l="l" t="t" r="r" b="b"/>
              <a:pathLst>
                <a:path w="378459" h="378459">
                  <a:moveTo>
                    <a:pt x="189020" y="0"/>
                  </a:moveTo>
                  <a:lnTo>
                    <a:pt x="0" y="189021"/>
                  </a:lnTo>
                  <a:lnTo>
                    <a:pt x="378041" y="189021"/>
                  </a:lnTo>
                  <a:lnTo>
                    <a:pt x="189020" y="0"/>
                  </a:lnTo>
                  <a:close/>
                </a:path>
                <a:path w="378459" h="378459">
                  <a:moveTo>
                    <a:pt x="212648" y="283532"/>
                  </a:moveTo>
                  <a:lnTo>
                    <a:pt x="165392" y="283532"/>
                  </a:lnTo>
                  <a:lnTo>
                    <a:pt x="165392" y="378042"/>
                  </a:lnTo>
                  <a:lnTo>
                    <a:pt x="212648" y="378042"/>
                  </a:lnTo>
                  <a:lnTo>
                    <a:pt x="212648" y="283532"/>
                  </a:lnTo>
                  <a:close/>
                </a:path>
              </a:pathLst>
            </a:custGeom>
            <a:solidFill>
              <a:srgbClr val="9AA5A8"/>
            </a:solidFill>
          </p:spPr>
          <p:txBody>
            <a:bodyPr wrap="square" lIns="0" tIns="0" rIns="0" bIns="0" rtlCol="0"/>
            <a:lstStyle/>
            <a:p>
              <a:endParaRPr/>
            </a:p>
          </p:txBody>
        </p:sp>
        <p:sp>
          <p:nvSpPr>
            <p:cNvPr id="34" name="object 34"/>
            <p:cNvSpPr/>
            <p:nvPr/>
          </p:nvSpPr>
          <p:spPr>
            <a:xfrm>
              <a:off x="216023" y="161627"/>
              <a:ext cx="755650" cy="504190"/>
            </a:xfrm>
            <a:custGeom>
              <a:avLst/>
              <a:gdLst/>
              <a:ahLst/>
              <a:cxnLst/>
              <a:rect l="l" t="t" r="r" b="b"/>
              <a:pathLst>
                <a:path w="755650" h="504190">
                  <a:moveTo>
                    <a:pt x="377787" y="63007"/>
                  </a:moveTo>
                  <a:lnTo>
                    <a:pt x="448670" y="133890"/>
                  </a:lnTo>
                  <a:lnTo>
                    <a:pt x="448670" y="86635"/>
                  </a:lnTo>
                  <a:lnTo>
                    <a:pt x="495925" y="86635"/>
                  </a:lnTo>
                  <a:lnTo>
                    <a:pt x="495925" y="181144"/>
                  </a:lnTo>
                  <a:lnTo>
                    <a:pt x="566808" y="252028"/>
                  </a:lnTo>
                  <a:lnTo>
                    <a:pt x="519553" y="252028"/>
                  </a:lnTo>
                  <a:lnTo>
                    <a:pt x="519553" y="441049"/>
                  </a:lnTo>
                  <a:lnTo>
                    <a:pt x="236021" y="441049"/>
                  </a:lnTo>
                  <a:lnTo>
                    <a:pt x="236021" y="252028"/>
                  </a:lnTo>
                  <a:lnTo>
                    <a:pt x="188766" y="252028"/>
                  </a:lnTo>
                  <a:lnTo>
                    <a:pt x="377787" y="63007"/>
                  </a:lnTo>
                  <a:close/>
                </a:path>
                <a:path w="755650" h="504190">
                  <a:moveTo>
                    <a:pt x="448670" y="133890"/>
                  </a:moveTo>
                  <a:lnTo>
                    <a:pt x="495925" y="181144"/>
                  </a:lnTo>
                </a:path>
                <a:path w="755650" h="504190">
                  <a:moveTo>
                    <a:pt x="519553" y="252028"/>
                  </a:moveTo>
                  <a:lnTo>
                    <a:pt x="236021" y="252028"/>
                  </a:lnTo>
                </a:path>
                <a:path w="755650" h="504190">
                  <a:moveTo>
                    <a:pt x="354159" y="441049"/>
                  </a:moveTo>
                  <a:lnTo>
                    <a:pt x="354159" y="346538"/>
                  </a:lnTo>
                  <a:lnTo>
                    <a:pt x="401415" y="346538"/>
                  </a:lnTo>
                  <a:lnTo>
                    <a:pt x="401415" y="441049"/>
                  </a:lnTo>
                </a:path>
                <a:path w="755650" h="504190">
                  <a:moveTo>
                    <a:pt x="0" y="0"/>
                  </a:moveTo>
                  <a:lnTo>
                    <a:pt x="755575" y="0"/>
                  </a:lnTo>
                  <a:lnTo>
                    <a:pt x="755575" y="504056"/>
                  </a:lnTo>
                  <a:lnTo>
                    <a:pt x="0" y="504056"/>
                  </a:lnTo>
                  <a:lnTo>
                    <a:pt x="0" y="0"/>
                  </a:lnTo>
                  <a:close/>
                </a:path>
              </a:pathLst>
            </a:custGeom>
            <a:ln w="25399">
              <a:solidFill>
                <a:srgbClr val="00B2E2"/>
              </a:solidFill>
            </a:ln>
          </p:spPr>
          <p:txBody>
            <a:bodyPr wrap="square" lIns="0" tIns="0" rIns="0" bIns="0" rtlCol="0"/>
            <a:lstStyle/>
            <a:p>
              <a:endParaRPr/>
            </a:p>
          </p:txBody>
        </p:sp>
        <p:pic>
          <p:nvPicPr>
            <p:cNvPr id="35" name="object 35"/>
            <p:cNvPicPr/>
            <p:nvPr/>
          </p:nvPicPr>
          <p:blipFill>
            <a:blip r:embed="rId12" cstate="print"/>
            <a:stretch>
              <a:fillRect/>
            </a:stretch>
          </p:blipFill>
          <p:spPr>
            <a:xfrm>
              <a:off x="6576181" y="6153917"/>
              <a:ext cx="2232247" cy="550899"/>
            </a:xfrm>
            <a:prstGeom prst="rect">
              <a:avLst/>
            </a:prstGeom>
          </p:spPr>
        </p:pic>
      </p:grpSp>
      <p:sp>
        <p:nvSpPr>
          <p:cNvPr id="36" name="object 36"/>
          <p:cNvSpPr txBox="1"/>
          <p:nvPr/>
        </p:nvSpPr>
        <p:spPr>
          <a:xfrm>
            <a:off x="6654920" y="6142347"/>
            <a:ext cx="1031875" cy="566420"/>
          </a:xfrm>
          <a:prstGeom prst="rect">
            <a:avLst/>
          </a:prstGeom>
        </p:spPr>
        <p:txBody>
          <a:bodyPr vert="horz" wrap="square" lIns="0" tIns="27940" rIns="0" bIns="0" rtlCol="0">
            <a:spAutoFit/>
          </a:bodyPr>
          <a:lstStyle/>
          <a:p>
            <a:pPr marL="12700" marR="5080">
              <a:lnSpc>
                <a:spcPts val="2100"/>
              </a:lnSpc>
              <a:spcBef>
                <a:spcPts val="220"/>
              </a:spcBef>
            </a:pPr>
            <a:r>
              <a:rPr sz="1800" b="1" dirty="0">
                <a:solidFill>
                  <a:srgbClr val="FFFFFF"/>
                </a:solidFill>
                <a:latin typeface="Calibri"/>
                <a:cs typeface="Calibri"/>
              </a:rPr>
              <a:t>Return to </a:t>
            </a:r>
            <a:r>
              <a:rPr sz="1800" b="1" spc="5" dirty="0">
                <a:solidFill>
                  <a:srgbClr val="FFFFFF"/>
                </a:solidFill>
                <a:latin typeface="Calibri"/>
                <a:cs typeface="Calibri"/>
              </a:rPr>
              <a:t> </a:t>
            </a:r>
            <a:r>
              <a:rPr sz="1800" b="1" dirty="0">
                <a:solidFill>
                  <a:srgbClr val="FFFFFF"/>
                </a:solidFill>
                <a:latin typeface="Calibri"/>
                <a:cs typeface="Calibri"/>
              </a:rPr>
              <a:t>homepage</a:t>
            </a:r>
            <a:endParaRPr sz="1800">
              <a:latin typeface="Calibri"/>
              <a:cs typeface="Calibri"/>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5076055" y="0"/>
              <a:ext cx="4067943" cy="6857998"/>
            </a:xfrm>
            <a:prstGeom prst="rect">
              <a:avLst/>
            </a:prstGeom>
          </p:spPr>
        </p:pic>
        <p:pic>
          <p:nvPicPr>
            <p:cNvPr id="4" name="object 4"/>
            <p:cNvPicPr/>
            <p:nvPr/>
          </p:nvPicPr>
          <p:blipFill>
            <a:blip r:embed="rId3" cstate="print"/>
            <a:stretch>
              <a:fillRect/>
            </a:stretch>
          </p:blipFill>
          <p:spPr>
            <a:xfrm>
              <a:off x="5029200" y="0"/>
              <a:ext cx="4114798" cy="6857999"/>
            </a:xfrm>
            <a:prstGeom prst="rect">
              <a:avLst/>
            </a:prstGeom>
          </p:spPr>
        </p:pic>
        <p:sp>
          <p:nvSpPr>
            <p:cNvPr id="5" name="object 5"/>
            <p:cNvSpPr/>
            <p:nvPr/>
          </p:nvSpPr>
          <p:spPr>
            <a:xfrm>
              <a:off x="5076055" y="0"/>
              <a:ext cx="4068445" cy="6858000"/>
            </a:xfrm>
            <a:custGeom>
              <a:avLst/>
              <a:gdLst/>
              <a:ahLst/>
              <a:cxnLst/>
              <a:rect l="l" t="t" r="r" b="b"/>
              <a:pathLst>
                <a:path w="4068445" h="6858000">
                  <a:moveTo>
                    <a:pt x="0" y="6857999"/>
                  </a:moveTo>
                  <a:lnTo>
                    <a:pt x="4067943" y="6857999"/>
                  </a:lnTo>
                  <a:lnTo>
                    <a:pt x="4067943" y="0"/>
                  </a:lnTo>
                  <a:lnTo>
                    <a:pt x="0" y="0"/>
                  </a:lnTo>
                  <a:lnTo>
                    <a:pt x="0" y="6857999"/>
                  </a:lnTo>
                  <a:close/>
                </a:path>
              </a:pathLst>
            </a:custGeom>
            <a:solidFill>
              <a:srgbClr val="00274E">
                <a:alpha val="39999"/>
              </a:srgbClr>
            </a:solidFill>
          </p:spPr>
          <p:txBody>
            <a:bodyPr wrap="square" lIns="0" tIns="0" rIns="0" bIns="0" rtlCol="0"/>
            <a:lstStyle/>
            <a:p>
              <a:endParaRPr/>
            </a:p>
          </p:txBody>
        </p:sp>
        <p:pic>
          <p:nvPicPr>
            <p:cNvPr id="6" name="object 6"/>
            <p:cNvPicPr/>
            <p:nvPr/>
          </p:nvPicPr>
          <p:blipFill>
            <a:blip r:embed="rId4" cstate="print"/>
            <a:stretch>
              <a:fillRect/>
            </a:stretch>
          </p:blipFill>
          <p:spPr>
            <a:xfrm>
              <a:off x="0" y="116632"/>
              <a:ext cx="5580111" cy="576063"/>
            </a:xfrm>
            <a:prstGeom prst="rect">
              <a:avLst/>
            </a:prstGeom>
          </p:spPr>
        </p:pic>
      </p:grpSp>
      <p:sp>
        <p:nvSpPr>
          <p:cNvPr id="7" name="object 7"/>
          <p:cNvSpPr txBox="1">
            <a:spLocks noGrp="1"/>
          </p:cNvSpPr>
          <p:nvPr>
            <p:ph type="title"/>
          </p:nvPr>
        </p:nvSpPr>
        <p:spPr>
          <a:xfrm>
            <a:off x="78739" y="209085"/>
            <a:ext cx="2264410" cy="391160"/>
          </a:xfrm>
          <a:prstGeom prst="rect">
            <a:avLst/>
          </a:prstGeom>
        </p:spPr>
        <p:txBody>
          <a:bodyPr vert="horz" wrap="square" lIns="0" tIns="12700" rIns="0" bIns="0" rtlCol="0">
            <a:spAutoFit/>
          </a:bodyPr>
          <a:lstStyle/>
          <a:p>
            <a:pPr marL="12700">
              <a:lnSpc>
                <a:spcPct val="100000"/>
              </a:lnSpc>
              <a:spcBef>
                <a:spcPts val="100"/>
              </a:spcBef>
            </a:pPr>
            <a:r>
              <a:rPr spc="-5" dirty="0"/>
              <a:t>Module</a:t>
            </a:r>
            <a:r>
              <a:rPr spc="-55" dirty="0"/>
              <a:t> </a:t>
            </a:r>
            <a:r>
              <a:rPr spc="-5" dirty="0"/>
              <a:t>summary</a:t>
            </a:r>
          </a:p>
        </p:txBody>
      </p:sp>
      <p:grpSp>
        <p:nvGrpSpPr>
          <p:cNvPr id="8" name="object 8"/>
          <p:cNvGrpSpPr/>
          <p:nvPr/>
        </p:nvGrpSpPr>
        <p:grpSpPr>
          <a:xfrm>
            <a:off x="4861619" y="391963"/>
            <a:ext cx="4151629" cy="6277610"/>
            <a:chOff x="4861619" y="391963"/>
            <a:chExt cx="4151629" cy="6277610"/>
          </a:xfrm>
        </p:grpSpPr>
        <p:sp>
          <p:nvSpPr>
            <p:cNvPr id="9" name="object 9"/>
            <p:cNvSpPr/>
            <p:nvPr/>
          </p:nvSpPr>
          <p:spPr>
            <a:xfrm>
              <a:off x="8244408" y="404663"/>
              <a:ext cx="755650" cy="504190"/>
            </a:xfrm>
            <a:custGeom>
              <a:avLst/>
              <a:gdLst/>
              <a:ahLst/>
              <a:cxnLst/>
              <a:rect l="l" t="t" r="r" b="b"/>
              <a:pathLst>
                <a:path w="755650" h="504190">
                  <a:moveTo>
                    <a:pt x="755575" y="0"/>
                  </a:moveTo>
                  <a:lnTo>
                    <a:pt x="0" y="0"/>
                  </a:lnTo>
                  <a:lnTo>
                    <a:pt x="0" y="504056"/>
                  </a:lnTo>
                  <a:lnTo>
                    <a:pt x="755575" y="504056"/>
                  </a:lnTo>
                  <a:lnTo>
                    <a:pt x="755575" y="441049"/>
                  </a:lnTo>
                  <a:lnTo>
                    <a:pt x="236021" y="441049"/>
                  </a:lnTo>
                  <a:lnTo>
                    <a:pt x="236021" y="252027"/>
                  </a:lnTo>
                  <a:lnTo>
                    <a:pt x="188766" y="252027"/>
                  </a:lnTo>
                  <a:lnTo>
                    <a:pt x="377786" y="63007"/>
                  </a:lnTo>
                  <a:lnTo>
                    <a:pt x="755575" y="63007"/>
                  </a:lnTo>
                  <a:lnTo>
                    <a:pt x="755575" y="0"/>
                  </a:lnTo>
                  <a:close/>
                </a:path>
                <a:path w="755650" h="504190">
                  <a:moveTo>
                    <a:pt x="755575" y="86635"/>
                  </a:moveTo>
                  <a:lnTo>
                    <a:pt x="495926" y="86635"/>
                  </a:lnTo>
                  <a:lnTo>
                    <a:pt x="495926" y="181145"/>
                  </a:lnTo>
                  <a:lnTo>
                    <a:pt x="566808" y="252027"/>
                  </a:lnTo>
                  <a:lnTo>
                    <a:pt x="519553" y="252027"/>
                  </a:lnTo>
                  <a:lnTo>
                    <a:pt x="519553" y="441049"/>
                  </a:lnTo>
                  <a:lnTo>
                    <a:pt x="755575" y="441049"/>
                  </a:lnTo>
                  <a:lnTo>
                    <a:pt x="755575" y="86635"/>
                  </a:lnTo>
                  <a:close/>
                </a:path>
                <a:path w="755650" h="504190">
                  <a:moveTo>
                    <a:pt x="755575" y="63007"/>
                  </a:moveTo>
                  <a:lnTo>
                    <a:pt x="377786" y="63007"/>
                  </a:lnTo>
                  <a:lnTo>
                    <a:pt x="448670" y="133889"/>
                  </a:lnTo>
                  <a:lnTo>
                    <a:pt x="448670" y="86635"/>
                  </a:lnTo>
                  <a:lnTo>
                    <a:pt x="755575" y="86635"/>
                  </a:lnTo>
                  <a:lnTo>
                    <a:pt x="755575" y="63007"/>
                  </a:lnTo>
                  <a:close/>
                </a:path>
              </a:pathLst>
            </a:custGeom>
            <a:solidFill>
              <a:srgbClr val="EAF8FC"/>
            </a:solidFill>
          </p:spPr>
          <p:txBody>
            <a:bodyPr wrap="square" lIns="0" tIns="0" rIns="0" bIns="0" rtlCol="0"/>
            <a:lstStyle/>
            <a:p>
              <a:endParaRPr/>
            </a:p>
          </p:txBody>
        </p:sp>
        <p:sp>
          <p:nvSpPr>
            <p:cNvPr id="10" name="object 10"/>
            <p:cNvSpPr/>
            <p:nvPr/>
          </p:nvSpPr>
          <p:spPr>
            <a:xfrm>
              <a:off x="8480430" y="491299"/>
              <a:ext cx="283845" cy="354965"/>
            </a:xfrm>
            <a:custGeom>
              <a:avLst/>
              <a:gdLst/>
              <a:ahLst/>
              <a:cxnLst/>
              <a:rect l="l" t="t" r="r" b="b"/>
              <a:pathLst>
                <a:path w="283845" h="354965">
                  <a:moveTo>
                    <a:pt x="259904" y="0"/>
                  </a:moveTo>
                  <a:lnTo>
                    <a:pt x="212648" y="0"/>
                  </a:lnTo>
                  <a:lnTo>
                    <a:pt x="212648" y="47254"/>
                  </a:lnTo>
                  <a:lnTo>
                    <a:pt x="259904" y="94509"/>
                  </a:lnTo>
                  <a:lnTo>
                    <a:pt x="259904" y="0"/>
                  </a:lnTo>
                  <a:close/>
                </a:path>
                <a:path w="283845" h="354965">
                  <a:moveTo>
                    <a:pt x="283531" y="165392"/>
                  </a:moveTo>
                  <a:lnTo>
                    <a:pt x="0" y="165392"/>
                  </a:lnTo>
                  <a:lnTo>
                    <a:pt x="0" y="354413"/>
                  </a:lnTo>
                  <a:lnTo>
                    <a:pt x="118137" y="354413"/>
                  </a:lnTo>
                  <a:lnTo>
                    <a:pt x="118137" y="259902"/>
                  </a:lnTo>
                  <a:lnTo>
                    <a:pt x="283531" y="259902"/>
                  </a:lnTo>
                  <a:lnTo>
                    <a:pt x="283531" y="165392"/>
                  </a:lnTo>
                  <a:close/>
                </a:path>
                <a:path w="283845" h="354965">
                  <a:moveTo>
                    <a:pt x="283531" y="259902"/>
                  </a:moveTo>
                  <a:lnTo>
                    <a:pt x="165393" y="259902"/>
                  </a:lnTo>
                  <a:lnTo>
                    <a:pt x="165393" y="354413"/>
                  </a:lnTo>
                  <a:lnTo>
                    <a:pt x="283531" y="354413"/>
                  </a:lnTo>
                  <a:lnTo>
                    <a:pt x="283531" y="259902"/>
                  </a:lnTo>
                  <a:close/>
                </a:path>
              </a:pathLst>
            </a:custGeom>
            <a:solidFill>
              <a:srgbClr val="C4D0D4"/>
            </a:solidFill>
          </p:spPr>
          <p:txBody>
            <a:bodyPr wrap="square" lIns="0" tIns="0" rIns="0" bIns="0" rtlCol="0"/>
            <a:lstStyle/>
            <a:p>
              <a:endParaRPr/>
            </a:p>
          </p:txBody>
        </p:sp>
        <p:sp>
          <p:nvSpPr>
            <p:cNvPr id="11" name="object 11"/>
            <p:cNvSpPr/>
            <p:nvPr/>
          </p:nvSpPr>
          <p:spPr>
            <a:xfrm>
              <a:off x="8433174" y="467671"/>
              <a:ext cx="378460" cy="378460"/>
            </a:xfrm>
            <a:custGeom>
              <a:avLst/>
              <a:gdLst/>
              <a:ahLst/>
              <a:cxnLst/>
              <a:rect l="l" t="t" r="r" b="b"/>
              <a:pathLst>
                <a:path w="378459" h="378459">
                  <a:moveTo>
                    <a:pt x="189020" y="0"/>
                  </a:moveTo>
                  <a:lnTo>
                    <a:pt x="0" y="189020"/>
                  </a:lnTo>
                  <a:lnTo>
                    <a:pt x="378042" y="189020"/>
                  </a:lnTo>
                  <a:lnTo>
                    <a:pt x="189020" y="0"/>
                  </a:lnTo>
                  <a:close/>
                </a:path>
                <a:path w="378459" h="378459">
                  <a:moveTo>
                    <a:pt x="212648" y="283531"/>
                  </a:moveTo>
                  <a:lnTo>
                    <a:pt x="165393" y="283531"/>
                  </a:lnTo>
                  <a:lnTo>
                    <a:pt x="165393" y="378042"/>
                  </a:lnTo>
                  <a:lnTo>
                    <a:pt x="212648" y="378042"/>
                  </a:lnTo>
                  <a:lnTo>
                    <a:pt x="212648" y="283531"/>
                  </a:lnTo>
                  <a:close/>
                </a:path>
              </a:pathLst>
            </a:custGeom>
            <a:solidFill>
              <a:srgbClr val="9AA5A8"/>
            </a:solidFill>
          </p:spPr>
          <p:txBody>
            <a:bodyPr wrap="square" lIns="0" tIns="0" rIns="0" bIns="0" rtlCol="0"/>
            <a:lstStyle/>
            <a:p>
              <a:endParaRPr/>
            </a:p>
          </p:txBody>
        </p:sp>
        <p:sp>
          <p:nvSpPr>
            <p:cNvPr id="12" name="object 12"/>
            <p:cNvSpPr/>
            <p:nvPr/>
          </p:nvSpPr>
          <p:spPr>
            <a:xfrm>
              <a:off x="8244408" y="404663"/>
              <a:ext cx="755650" cy="504190"/>
            </a:xfrm>
            <a:custGeom>
              <a:avLst/>
              <a:gdLst/>
              <a:ahLst/>
              <a:cxnLst/>
              <a:rect l="l" t="t" r="r" b="b"/>
              <a:pathLst>
                <a:path w="755650" h="504190">
                  <a:moveTo>
                    <a:pt x="377787" y="63007"/>
                  </a:moveTo>
                  <a:lnTo>
                    <a:pt x="448671" y="133889"/>
                  </a:lnTo>
                  <a:lnTo>
                    <a:pt x="448671" y="86635"/>
                  </a:lnTo>
                  <a:lnTo>
                    <a:pt x="495926" y="86635"/>
                  </a:lnTo>
                  <a:lnTo>
                    <a:pt x="495926" y="181145"/>
                  </a:lnTo>
                  <a:lnTo>
                    <a:pt x="566808" y="252028"/>
                  </a:lnTo>
                  <a:lnTo>
                    <a:pt x="519554" y="252028"/>
                  </a:lnTo>
                  <a:lnTo>
                    <a:pt x="519554" y="441049"/>
                  </a:lnTo>
                  <a:lnTo>
                    <a:pt x="236022" y="441049"/>
                  </a:lnTo>
                  <a:lnTo>
                    <a:pt x="236022" y="252028"/>
                  </a:lnTo>
                  <a:lnTo>
                    <a:pt x="188766" y="252028"/>
                  </a:lnTo>
                  <a:lnTo>
                    <a:pt x="377787" y="63007"/>
                  </a:lnTo>
                  <a:close/>
                </a:path>
                <a:path w="755650" h="504190">
                  <a:moveTo>
                    <a:pt x="448671" y="133889"/>
                  </a:moveTo>
                  <a:lnTo>
                    <a:pt x="495926" y="181145"/>
                  </a:lnTo>
                </a:path>
                <a:path w="755650" h="504190">
                  <a:moveTo>
                    <a:pt x="519554" y="252028"/>
                  </a:moveTo>
                  <a:lnTo>
                    <a:pt x="236022" y="252028"/>
                  </a:lnTo>
                </a:path>
                <a:path w="755650" h="504190">
                  <a:moveTo>
                    <a:pt x="354159" y="441049"/>
                  </a:moveTo>
                  <a:lnTo>
                    <a:pt x="354159" y="346538"/>
                  </a:lnTo>
                  <a:lnTo>
                    <a:pt x="401415" y="346538"/>
                  </a:lnTo>
                  <a:lnTo>
                    <a:pt x="401415" y="441049"/>
                  </a:lnTo>
                </a:path>
                <a:path w="755650" h="504190">
                  <a:moveTo>
                    <a:pt x="0" y="0"/>
                  </a:moveTo>
                  <a:lnTo>
                    <a:pt x="755575" y="0"/>
                  </a:lnTo>
                  <a:lnTo>
                    <a:pt x="755575" y="504056"/>
                  </a:lnTo>
                  <a:lnTo>
                    <a:pt x="0" y="504056"/>
                  </a:lnTo>
                  <a:lnTo>
                    <a:pt x="0" y="0"/>
                  </a:lnTo>
                  <a:close/>
                </a:path>
              </a:pathLst>
            </a:custGeom>
            <a:ln w="25399">
              <a:solidFill>
                <a:srgbClr val="00B2E2"/>
              </a:solidFill>
            </a:ln>
          </p:spPr>
          <p:txBody>
            <a:bodyPr wrap="square" lIns="0" tIns="0" rIns="0" bIns="0" rtlCol="0"/>
            <a:lstStyle/>
            <a:p>
              <a:endParaRPr/>
            </a:p>
          </p:txBody>
        </p:sp>
        <p:sp>
          <p:nvSpPr>
            <p:cNvPr id="13" name="object 13"/>
            <p:cNvSpPr/>
            <p:nvPr/>
          </p:nvSpPr>
          <p:spPr>
            <a:xfrm>
              <a:off x="4874319" y="6224411"/>
              <a:ext cx="403860" cy="432434"/>
            </a:xfrm>
            <a:custGeom>
              <a:avLst/>
              <a:gdLst/>
              <a:ahLst/>
              <a:cxnLst/>
              <a:rect l="l" t="t" r="r" b="b"/>
              <a:pathLst>
                <a:path w="403860" h="432434">
                  <a:moveTo>
                    <a:pt x="403472" y="0"/>
                  </a:moveTo>
                  <a:lnTo>
                    <a:pt x="0" y="0"/>
                  </a:lnTo>
                  <a:lnTo>
                    <a:pt x="0" y="432407"/>
                  </a:lnTo>
                  <a:lnTo>
                    <a:pt x="403472" y="432407"/>
                  </a:lnTo>
                  <a:lnTo>
                    <a:pt x="403472" y="367505"/>
                  </a:lnTo>
                  <a:lnTo>
                    <a:pt x="201736" y="367505"/>
                  </a:lnTo>
                  <a:lnTo>
                    <a:pt x="153913" y="359792"/>
                  </a:lnTo>
                  <a:lnTo>
                    <a:pt x="112379" y="338313"/>
                  </a:lnTo>
                  <a:lnTo>
                    <a:pt x="79626" y="305560"/>
                  </a:lnTo>
                  <a:lnTo>
                    <a:pt x="58147" y="264027"/>
                  </a:lnTo>
                  <a:lnTo>
                    <a:pt x="50434" y="216204"/>
                  </a:lnTo>
                  <a:lnTo>
                    <a:pt x="58147" y="168380"/>
                  </a:lnTo>
                  <a:lnTo>
                    <a:pt x="79626" y="126847"/>
                  </a:lnTo>
                  <a:lnTo>
                    <a:pt x="112379" y="94094"/>
                  </a:lnTo>
                  <a:lnTo>
                    <a:pt x="153913" y="72615"/>
                  </a:lnTo>
                  <a:lnTo>
                    <a:pt x="201736" y="64901"/>
                  </a:lnTo>
                  <a:lnTo>
                    <a:pt x="403472" y="64901"/>
                  </a:lnTo>
                  <a:lnTo>
                    <a:pt x="403472" y="0"/>
                  </a:lnTo>
                  <a:close/>
                </a:path>
                <a:path w="403860" h="432434">
                  <a:moveTo>
                    <a:pt x="403472" y="64901"/>
                  </a:moveTo>
                  <a:lnTo>
                    <a:pt x="201736" y="64901"/>
                  </a:lnTo>
                  <a:lnTo>
                    <a:pt x="249559" y="72615"/>
                  </a:lnTo>
                  <a:lnTo>
                    <a:pt x="291093" y="94094"/>
                  </a:lnTo>
                  <a:lnTo>
                    <a:pt x="323845" y="126847"/>
                  </a:lnTo>
                  <a:lnTo>
                    <a:pt x="345324" y="168380"/>
                  </a:lnTo>
                  <a:lnTo>
                    <a:pt x="353038" y="216204"/>
                  </a:lnTo>
                  <a:lnTo>
                    <a:pt x="345324" y="264027"/>
                  </a:lnTo>
                  <a:lnTo>
                    <a:pt x="323845" y="305560"/>
                  </a:lnTo>
                  <a:lnTo>
                    <a:pt x="291093" y="338313"/>
                  </a:lnTo>
                  <a:lnTo>
                    <a:pt x="249559" y="359792"/>
                  </a:lnTo>
                  <a:lnTo>
                    <a:pt x="201736" y="367505"/>
                  </a:lnTo>
                  <a:lnTo>
                    <a:pt x="403472" y="367505"/>
                  </a:lnTo>
                  <a:lnTo>
                    <a:pt x="403472" y="64901"/>
                  </a:lnTo>
                  <a:close/>
                </a:path>
              </a:pathLst>
            </a:custGeom>
            <a:solidFill>
              <a:srgbClr val="EF6510"/>
            </a:solidFill>
          </p:spPr>
          <p:txBody>
            <a:bodyPr wrap="square" lIns="0" tIns="0" rIns="0" bIns="0" rtlCol="0"/>
            <a:lstStyle/>
            <a:p>
              <a:endParaRPr/>
            </a:p>
          </p:txBody>
        </p:sp>
        <p:sp>
          <p:nvSpPr>
            <p:cNvPr id="14" name="object 14"/>
            <p:cNvSpPr/>
            <p:nvPr/>
          </p:nvSpPr>
          <p:spPr>
            <a:xfrm>
              <a:off x="4924753" y="6289313"/>
              <a:ext cx="302895" cy="302895"/>
            </a:xfrm>
            <a:custGeom>
              <a:avLst/>
              <a:gdLst/>
              <a:ahLst/>
              <a:cxnLst/>
              <a:rect l="l" t="t" r="r" b="b"/>
              <a:pathLst>
                <a:path w="302895" h="302895">
                  <a:moveTo>
                    <a:pt x="151302" y="0"/>
                  </a:moveTo>
                  <a:lnTo>
                    <a:pt x="103479" y="7713"/>
                  </a:lnTo>
                  <a:lnTo>
                    <a:pt x="61945" y="29192"/>
                  </a:lnTo>
                  <a:lnTo>
                    <a:pt x="29192" y="61945"/>
                  </a:lnTo>
                  <a:lnTo>
                    <a:pt x="7713" y="103478"/>
                  </a:lnTo>
                  <a:lnTo>
                    <a:pt x="0" y="151302"/>
                  </a:lnTo>
                  <a:lnTo>
                    <a:pt x="7713" y="199125"/>
                  </a:lnTo>
                  <a:lnTo>
                    <a:pt x="29192" y="240659"/>
                  </a:lnTo>
                  <a:lnTo>
                    <a:pt x="61945" y="273411"/>
                  </a:lnTo>
                  <a:lnTo>
                    <a:pt x="103479" y="294890"/>
                  </a:lnTo>
                  <a:lnTo>
                    <a:pt x="151302" y="302604"/>
                  </a:lnTo>
                  <a:lnTo>
                    <a:pt x="199125" y="294890"/>
                  </a:lnTo>
                  <a:lnTo>
                    <a:pt x="240659" y="273411"/>
                  </a:lnTo>
                  <a:lnTo>
                    <a:pt x="249291" y="264778"/>
                  </a:lnTo>
                  <a:lnTo>
                    <a:pt x="94564" y="264778"/>
                  </a:lnTo>
                  <a:lnTo>
                    <a:pt x="94564" y="245866"/>
                  </a:lnTo>
                  <a:lnTo>
                    <a:pt x="122933" y="245866"/>
                  </a:lnTo>
                  <a:lnTo>
                    <a:pt x="122933" y="113477"/>
                  </a:lnTo>
                  <a:lnTo>
                    <a:pt x="94564" y="113477"/>
                  </a:lnTo>
                  <a:lnTo>
                    <a:pt x="94564" y="94564"/>
                  </a:lnTo>
                  <a:lnTo>
                    <a:pt x="290280" y="94564"/>
                  </a:lnTo>
                  <a:lnTo>
                    <a:pt x="275608" y="66194"/>
                  </a:lnTo>
                  <a:lnTo>
                    <a:pt x="151302" y="66194"/>
                  </a:lnTo>
                  <a:lnTo>
                    <a:pt x="140259" y="63964"/>
                  </a:lnTo>
                  <a:lnTo>
                    <a:pt x="131242" y="57884"/>
                  </a:lnTo>
                  <a:lnTo>
                    <a:pt x="125162" y="48867"/>
                  </a:lnTo>
                  <a:lnTo>
                    <a:pt x="122933" y="37825"/>
                  </a:lnTo>
                  <a:lnTo>
                    <a:pt x="125162" y="26782"/>
                  </a:lnTo>
                  <a:lnTo>
                    <a:pt x="131242" y="17765"/>
                  </a:lnTo>
                  <a:lnTo>
                    <a:pt x="140259" y="11685"/>
                  </a:lnTo>
                  <a:lnTo>
                    <a:pt x="151302" y="9456"/>
                  </a:lnTo>
                  <a:lnTo>
                    <a:pt x="202495" y="9456"/>
                  </a:lnTo>
                  <a:lnTo>
                    <a:pt x="199125" y="7713"/>
                  </a:lnTo>
                  <a:lnTo>
                    <a:pt x="151302" y="0"/>
                  </a:lnTo>
                  <a:close/>
                </a:path>
                <a:path w="302895" h="302895">
                  <a:moveTo>
                    <a:pt x="290280" y="94564"/>
                  </a:moveTo>
                  <a:lnTo>
                    <a:pt x="179670" y="94564"/>
                  </a:lnTo>
                  <a:lnTo>
                    <a:pt x="179670" y="245866"/>
                  </a:lnTo>
                  <a:lnTo>
                    <a:pt x="208039" y="245866"/>
                  </a:lnTo>
                  <a:lnTo>
                    <a:pt x="208039" y="264778"/>
                  </a:lnTo>
                  <a:lnTo>
                    <a:pt x="249291" y="264778"/>
                  </a:lnTo>
                  <a:lnTo>
                    <a:pt x="273411" y="240659"/>
                  </a:lnTo>
                  <a:lnTo>
                    <a:pt x="294890" y="199125"/>
                  </a:lnTo>
                  <a:lnTo>
                    <a:pt x="302604" y="151302"/>
                  </a:lnTo>
                  <a:lnTo>
                    <a:pt x="294890" y="103478"/>
                  </a:lnTo>
                  <a:lnTo>
                    <a:pt x="290280" y="94564"/>
                  </a:lnTo>
                  <a:close/>
                </a:path>
                <a:path w="302895" h="302895">
                  <a:moveTo>
                    <a:pt x="202495" y="9456"/>
                  </a:moveTo>
                  <a:lnTo>
                    <a:pt x="151302" y="9456"/>
                  </a:lnTo>
                  <a:lnTo>
                    <a:pt x="162344" y="11685"/>
                  </a:lnTo>
                  <a:lnTo>
                    <a:pt x="171361" y="17765"/>
                  </a:lnTo>
                  <a:lnTo>
                    <a:pt x="177441" y="26782"/>
                  </a:lnTo>
                  <a:lnTo>
                    <a:pt x="179670" y="37825"/>
                  </a:lnTo>
                  <a:lnTo>
                    <a:pt x="177441" y="48867"/>
                  </a:lnTo>
                  <a:lnTo>
                    <a:pt x="171361" y="57884"/>
                  </a:lnTo>
                  <a:lnTo>
                    <a:pt x="162344" y="63964"/>
                  </a:lnTo>
                  <a:lnTo>
                    <a:pt x="151302" y="66194"/>
                  </a:lnTo>
                  <a:lnTo>
                    <a:pt x="275608" y="66194"/>
                  </a:lnTo>
                  <a:lnTo>
                    <a:pt x="273411" y="61945"/>
                  </a:lnTo>
                  <a:lnTo>
                    <a:pt x="240659" y="29192"/>
                  </a:lnTo>
                  <a:lnTo>
                    <a:pt x="202495" y="9456"/>
                  </a:lnTo>
                  <a:close/>
                </a:path>
              </a:pathLst>
            </a:custGeom>
            <a:solidFill>
              <a:srgbClr val="9E4008"/>
            </a:solidFill>
          </p:spPr>
          <p:txBody>
            <a:bodyPr wrap="square" lIns="0" tIns="0" rIns="0" bIns="0" rtlCol="0"/>
            <a:lstStyle/>
            <a:p>
              <a:endParaRPr/>
            </a:p>
          </p:txBody>
        </p:sp>
        <p:sp>
          <p:nvSpPr>
            <p:cNvPr id="15" name="object 15"/>
            <p:cNvSpPr/>
            <p:nvPr/>
          </p:nvSpPr>
          <p:spPr>
            <a:xfrm>
              <a:off x="5019318" y="6298769"/>
              <a:ext cx="113664" cy="255904"/>
            </a:xfrm>
            <a:custGeom>
              <a:avLst/>
              <a:gdLst/>
              <a:ahLst/>
              <a:cxnLst/>
              <a:rect l="l" t="t" r="r" b="b"/>
              <a:pathLst>
                <a:path w="113664" h="255904">
                  <a:moveTo>
                    <a:pt x="56738" y="0"/>
                  </a:moveTo>
                  <a:lnTo>
                    <a:pt x="45695" y="2229"/>
                  </a:lnTo>
                  <a:lnTo>
                    <a:pt x="36677" y="8309"/>
                  </a:lnTo>
                  <a:lnTo>
                    <a:pt x="30598" y="17326"/>
                  </a:lnTo>
                  <a:lnTo>
                    <a:pt x="28369" y="28369"/>
                  </a:lnTo>
                  <a:lnTo>
                    <a:pt x="30598" y="39411"/>
                  </a:lnTo>
                  <a:lnTo>
                    <a:pt x="36677" y="48428"/>
                  </a:lnTo>
                  <a:lnTo>
                    <a:pt x="45695" y="54508"/>
                  </a:lnTo>
                  <a:lnTo>
                    <a:pt x="56738" y="56738"/>
                  </a:lnTo>
                  <a:lnTo>
                    <a:pt x="67780" y="54508"/>
                  </a:lnTo>
                  <a:lnTo>
                    <a:pt x="76797" y="48428"/>
                  </a:lnTo>
                  <a:lnTo>
                    <a:pt x="82877" y="39411"/>
                  </a:lnTo>
                  <a:lnTo>
                    <a:pt x="85106" y="28369"/>
                  </a:lnTo>
                  <a:lnTo>
                    <a:pt x="82877" y="17326"/>
                  </a:lnTo>
                  <a:lnTo>
                    <a:pt x="76797" y="8309"/>
                  </a:lnTo>
                  <a:lnTo>
                    <a:pt x="67780" y="2229"/>
                  </a:lnTo>
                  <a:lnTo>
                    <a:pt x="56738" y="0"/>
                  </a:lnTo>
                  <a:close/>
                </a:path>
                <a:path w="113664" h="255904">
                  <a:moveTo>
                    <a:pt x="113475" y="236409"/>
                  </a:moveTo>
                  <a:lnTo>
                    <a:pt x="0" y="236409"/>
                  </a:lnTo>
                  <a:lnTo>
                    <a:pt x="0" y="255322"/>
                  </a:lnTo>
                  <a:lnTo>
                    <a:pt x="113475" y="255322"/>
                  </a:lnTo>
                  <a:lnTo>
                    <a:pt x="113475" y="236409"/>
                  </a:lnTo>
                  <a:close/>
                </a:path>
                <a:path w="113664" h="255904">
                  <a:moveTo>
                    <a:pt x="85106" y="85108"/>
                  </a:moveTo>
                  <a:lnTo>
                    <a:pt x="0" y="85108"/>
                  </a:lnTo>
                  <a:lnTo>
                    <a:pt x="0" y="104021"/>
                  </a:lnTo>
                  <a:lnTo>
                    <a:pt x="28369" y="104021"/>
                  </a:lnTo>
                  <a:lnTo>
                    <a:pt x="28369" y="236409"/>
                  </a:lnTo>
                  <a:lnTo>
                    <a:pt x="85106" y="236409"/>
                  </a:lnTo>
                  <a:lnTo>
                    <a:pt x="85106" y="85108"/>
                  </a:lnTo>
                  <a:close/>
                </a:path>
              </a:pathLst>
            </a:custGeom>
            <a:solidFill>
              <a:srgbClr val="F5A783"/>
            </a:solidFill>
          </p:spPr>
          <p:txBody>
            <a:bodyPr wrap="square" lIns="0" tIns="0" rIns="0" bIns="0" rtlCol="0"/>
            <a:lstStyle/>
            <a:p>
              <a:endParaRPr/>
            </a:p>
          </p:txBody>
        </p:sp>
        <p:sp>
          <p:nvSpPr>
            <p:cNvPr id="16" name="object 16"/>
            <p:cNvSpPr/>
            <p:nvPr/>
          </p:nvSpPr>
          <p:spPr>
            <a:xfrm>
              <a:off x="4874319" y="6224411"/>
              <a:ext cx="403860" cy="432434"/>
            </a:xfrm>
            <a:custGeom>
              <a:avLst/>
              <a:gdLst/>
              <a:ahLst/>
              <a:cxnLst/>
              <a:rect l="l" t="t" r="r" b="b"/>
              <a:pathLst>
                <a:path w="403860" h="432434">
                  <a:moveTo>
                    <a:pt x="201736" y="64901"/>
                  </a:moveTo>
                  <a:lnTo>
                    <a:pt x="249559" y="72615"/>
                  </a:lnTo>
                  <a:lnTo>
                    <a:pt x="291093" y="94094"/>
                  </a:lnTo>
                  <a:lnTo>
                    <a:pt x="323845" y="126846"/>
                  </a:lnTo>
                  <a:lnTo>
                    <a:pt x="345324" y="168380"/>
                  </a:lnTo>
                  <a:lnTo>
                    <a:pt x="353038" y="216203"/>
                  </a:lnTo>
                  <a:lnTo>
                    <a:pt x="345324" y="264027"/>
                  </a:lnTo>
                  <a:lnTo>
                    <a:pt x="323845" y="305560"/>
                  </a:lnTo>
                  <a:lnTo>
                    <a:pt x="291093" y="338313"/>
                  </a:lnTo>
                  <a:lnTo>
                    <a:pt x="249559" y="359792"/>
                  </a:lnTo>
                  <a:lnTo>
                    <a:pt x="201736" y="367505"/>
                  </a:lnTo>
                  <a:lnTo>
                    <a:pt x="153912" y="359792"/>
                  </a:lnTo>
                  <a:lnTo>
                    <a:pt x="112379" y="338313"/>
                  </a:lnTo>
                  <a:lnTo>
                    <a:pt x="79626" y="305560"/>
                  </a:lnTo>
                  <a:lnTo>
                    <a:pt x="58147" y="264027"/>
                  </a:lnTo>
                  <a:lnTo>
                    <a:pt x="50434" y="216203"/>
                  </a:lnTo>
                  <a:lnTo>
                    <a:pt x="58147" y="168380"/>
                  </a:lnTo>
                  <a:lnTo>
                    <a:pt x="79626" y="126846"/>
                  </a:lnTo>
                  <a:lnTo>
                    <a:pt x="112379" y="94094"/>
                  </a:lnTo>
                  <a:lnTo>
                    <a:pt x="153912" y="72615"/>
                  </a:lnTo>
                  <a:lnTo>
                    <a:pt x="201736" y="64901"/>
                  </a:lnTo>
                  <a:close/>
                </a:path>
                <a:path w="403860" h="432434">
                  <a:moveTo>
                    <a:pt x="201736" y="74358"/>
                  </a:moveTo>
                  <a:lnTo>
                    <a:pt x="212778" y="76587"/>
                  </a:lnTo>
                  <a:lnTo>
                    <a:pt x="221795" y="82667"/>
                  </a:lnTo>
                  <a:lnTo>
                    <a:pt x="227875" y="91684"/>
                  </a:lnTo>
                  <a:lnTo>
                    <a:pt x="230104" y="102726"/>
                  </a:lnTo>
                  <a:lnTo>
                    <a:pt x="227875" y="113769"/>
                  </a:lnTo>
                  <a:lnTo>
                    <a:pt x="221795" y="122786"/>
                  </a:lnTo>
                  <a:lnTo>
                    <a:pt x="212778" y="128866"/>
                  </a:lnTo>
                  <a:lnTo>
                    <a:pt x="201736" y="131095"/>
                  </a:lnTo>
                  <a:lnTo>
                    <a:pt x="190693" y="128866"/>
                  </a:lnTo>
                  <a:lnTo>
                    <a:pt x="181676" y="122786"/>
                  </a:lnTo>
                  <a:lnTo>
                    <a:pt x="175596" y="113769"/>
                  </a:lnTo>
                  <a:lnTo>
                    <a:pt x="173366" y="102726"/>
                  </a:lnTo>
                  <a:lnTo>
                    <a:pt x="175596" y="91684"/>
                  </a:lnTo>
                  <a:lnTo>
                    <a:pt x="181676" y="82667"/>
                  </a:lnTo>
                  <a:lnTo>
                    <a:pt x="190693" y="76587"/>
                  </a:lnTo>
                  <a:lnTo>
                    <a:pt x="201736" y="74358"/>
                  </a:lnTo>
                  <a:close/>
                </a:path>
                <a:path w="403860" h="432434">
                  <a:moveTo>
                    <a:pt x="144998" y="159465"/>
                  </a:moveTo>
                  <a:lnTo>
                    <a:pt x="230104" y="159465"/>
                  </a:lnTo>
                  <a:lnTo>
                    <a:pt x="230104" y="310767"/>
                  </a:lnTo>
                  <a:lnTo>
                    <a:pt x="258474" y="310767"/>
                  </a:lnTo>
                  <a:lnTo>
                    <a:pt x="258474" y="329680"/>
                  </a:lnTo>
                  <a:lnTo>
                    <a:pt x="144998" y="329680"/>
                  </a:lnTo>
                  <a:lnTo>
                    <a:pt x="144998" y="310767"/>
                  </a:lnTo>
                  <a:lnTo>
                    <a:pt x="173366" y="310767"/>
                  </a:lnTo>
                  <a:lnTo>
                    <a:pt x="173366" y="178378"/>
                  </a:lnTo>
                  <a:lnTo>
                    <a:pt x="144998" y="178378"/>
                  </a:lnTo>
                  <a:lnTo>
                    <a:pt x="144998" y="159465"/>
                  </a:lnTo>
                  <a:close/>
                </a:path>
                <a:path w="403860" h="432434">
                  <a:moveTo>
                    <a:pt x="0" y="0"/>
                  </a:moveTo>
                  <a:lnTo>
                    <a:pt x="403471" y="0"/>
                  </a:lnTo>
                  <a:lnTo>
                    <a:pt x="403471" y="432407"/>
                  </a:lnTo>
                  <a:lnTo>
                    <a:pt x="0" y="432407"/>
                  </a:lnTo>
                  <a:lnTo>
                    <a:pt x="0" y="0"/>
                  </a:lnTo>
                  <a:close/>
                </a:path>
              </a:pathLst>
            </a:custGeom>
            <a:ln w="25399">
              <a:solidFill>
                <a:srgbClr val="BA4A05"/>
              </a:solidFill>
            </a:ln>
          </p:spPr>
          <p:txBody>
            <a:bodyPr wrap="square" lIns="0" tIns="0" rIns="0" bIns="0" rtlCol="0"/>
            <a:lstStyle/>
            <a:p>
              <a:endParaRPr/>
            </a:p>
          </p:txBody>
        </p:sp>
      </p:grpSp>
      <p:sp>
        <p:nvSpPr>
          <p:cNvPr id="17" name="object 17"/>
          <p:cNvSpPr txBox="1"/>
          <p:nvPr/>
        </p:nvSpPr>
        <p:spPr>
          <a:xfrm>
            <a:off x="60483" y="749752"/>
            <a:ext cx="2552065" cy="330200"/>
          </a:xfrm>
          <a:prstGeom prst="rect">
            <a:avLst/>
          </a:prstGeom>
        </p:spPr>
        <p:txBody>
          <a:bodyPr vert="horz" wrap="square" lIns="0" tIns="12700" rIns="0" bIns="0" rtlCol="0">
            <a:spAutoFit/>
          </a:bodyPr>
          <a:lstStyle/>
          <a:p>
            <a:pPr marL="12700">
              <a:lnSpc>
                <a:spcPct val="100000"/>
              </a:lnSpc>
              <a:spcBef>
                <a:spcPts val="100"/>
              </a:spcBef>
            </a:pPr>
            <a:r>
              <a:rPr sz="2000" b="1" dirty="0">
                <a:solidFill>
                  <a:srgbClr val="001C3D"/>
                </a:solidFill>
                <a:latin typeface="Calibri"/>
                <a:cs typeface="Calibri"/>
              </a:rPr>
              <a:t>In</a:t>
            </a:r>
            <a:r>
              <a:rPr sz="2000" b="1" spc="-25" dirty="0">
                <a:solidFill>
                  <a:srgbClr val="001C3D"/>
                </a:solidFill>
                <a:latin typeface="Calibri"/>
                <a:cs typeface="Calibri"/>
              </a:rPr>
              <a:t> </a:t>
            </a:r>
            <a:r>
              <a:rPr sz="2000" b="1" dirty="0">
                <a:solidFill>
                  <a:srgbClr val="001C3D"/>
                </a:solidFill>
                <a:latin typeface="Calibri"/>
                <a:cs typeface="Calibri"/>
              </a:rPr>
              <a:t>this</a:t>
            </a:r>
            <a:r>
              <a:rPr sz="2000" b="1" spc="-25" dirty="0">
                <a:solidFill>
                  <a:srgbClr val="001C3D"/>
                </a:solidFill>
                <a:latin typeface="Calibri"/>
                <a:cs typeface="Calibri"/>
              </a:rPr>
              <a:t> </a:t>
            </a:r>
            <a:r>
              <a:rPr sz="2000" b="1" dirty="0">
                <a:solidFill>
                  <a:srgbClr val="001C3D"/>
                </a:solidFill>
                <a:latin typeface="Calibri"/>
                <a:cs typeface="Calibri"/>
              </a:rPr>
              <a:t>module</a:t>
            </a:r>
            <a:r>
              <a:rPr sz="2000" b="1" spc="-25" dirty="0">
                <a:solidFill>
                  <a:srgbClr val="001C3D"/>
                </a:solidFill>
                <a:latin typeface="Calibri"/>
                <a:cs typeface="Calibri"/>
              </a:rPr>
              <a:t> </a:t>
            </a:r>
            <a:r>
              <a:rPr sz="2000" b="1" dirty="0">
                <a:solidFill>
                  <a:srgbClr val="001C3D"/>
                </a:solidFill>
                <a:latin typeface="Calibri"/>
                <a:cs typeface="Calibri"/>
              </a:rPr>
              <a:t>we</a:t>
            </a:r>
            <a:r>
              <a:rPr sz="2000" b="1" spc="-20" dirty="0">
                <a:solidFill>
                  <a:srgbClr val="001C3D"/>
                </a:solidFill>
                <a:latin typeface="Calibri"/>
                <a:cs typeface="Calibri"/>
              </a:rPr>
              <a:t> </a:t>
            </a:r>
            <a:r>
              <a:rPr sz="2000" b="1" dirty="0">
                <a:solidFill>
                  <a:srgbClr val="001C3D"/>
                </a:solidFill>
                <a:latin typeface="Calibri"/>
                <a:cs typeface="Calibri"/>
              </a:rPr>
              <a:t>have:</a:t>
            </a:r>
            <a:endParaRPr sz="2000">
              <a:latin typeface="Calibri"/>
              <a:cs typeface="Calibri"/>
            </a:endParaRPr>
          </a:p>
        </p:txBody>
      </p:sp>
      <p:sp>
        <p:nvSpPr>
          <p:cNvPr id="18" name="object 18"/>
          <p:cNvSpPr txBox="1"/>
          <p:nvPr/>
        </p:nvSpPr>
        <p:spPr>
          <a:xfrm>
            <a:off x="60483" y="1359352"/>
            <a:ext cx="3585210" cy="330200"/>
          </a:xfrm>
          <a:prstGeom prst="rect">
            <a:avLst/>
          </a:prstGeom>
        </p:spPr>
        <p:txBody>
          <a:bodyPr vert="horz" wrap="square" lIns="0" tIns="12700" rIns="0" bIns="0" rtlCol="0">
            <a:spAutoFit/>
          </a:bodyPr>
          <a:lstStyle/>
          <a:p>
            <a:pPr marL="356870" indent="-344805">
              <a:lnSpc>
                <a:spcPct val="100000"/>
              </a:lnSpc>
              <a:spcBef>
                <a:spcPts val="100"/>
              </a:spcBef>
              <a:buFont typeface="Arial"/>
              <a:buChar char="•"/>
              <a:tabLst>
                <a:tab pos="356870" algn="l"/>
                <a:tab pos="357505" algn="l"/>
                <a:tab pos="1350645" algn="l"/>
                <a:tab pos="2157730" algn="l"/>
                <a:tab pos="2800350" algn="l"/>
              </a:tabLst>
            </a:pPr>
            <a:r>
              <a:rPr sz="2000" spc="20" dirty="0">
                <a:solidFill>
                  <a:srgbClr val="001C3D"/>
                </a:solidFill>
                <a:latin typeface="Calibri"/>
                <a:cs typeface="Calibri"/>
              </a:rPr>
              <a:t>learne</a:t>
            </a:r>
            <a:r>
              <a:rPr sz="2000" dirty="0">
                <a:solidFill>
                  <a:srgbClr val="001C3D"/>
                </a:solidFill>
                <a:latin typeface="Calibri"/>
                <a:cs typeface="Calibri"/>
              </a:rPr>
              <a:t>d	</a:t>
            </a:r>
            <a:r>
              <a:rPr sz="2000" spc="20" dirty="0">
                <a:solidFill>
                  <a:srgbClr val="001C3D"/>
                </a:solidFill>
                <a:latin typeface="Calibri"/>
                <a:cs typeface="Calibri"/>
              </a:rPr>
              <a:t>abou</a:t>
            </a:r>
            <a:r>
              <a:rPr sz="2000" dirty="0">
                <a:solidFill>
                  <a:srgbClr val="001C3D"/>
                </a:solidFill>
                <a:latin typeface="Calibri"/>
                <a:cs typeface="Calibri"/>
              </a:rPr>
              <a:t>t	</a:t>
            </a:r>
            <a:r>
              <a:rPr sz="2000" spc="20" dirty="0">
                <a:solidFill>
                  <a:srgbClr val="001C3D"/>
                </a:solidFill>
                <a:latin typeface="Calibri"/>
                <a:cs typeface="Calibri"/>
              </a:rPr>
              <a:t>ho</a:t>
            </a:r>
            <a:r>
              <a:rPr sz="2000" dirty="0">
                <a:solidFill>
                  <a:srgbClr val="001C3D"/>
                </a:solidFill>
                <a:latin typeface="Calibri"/>
                <a:cs typeface="Calibri"/>
              </a:rPr>
              <a:t>w	</a:t>
            </a:r>
            <a:r>
              <a:rPr sz="2000" spc="20" dirty="0">
                <a:solidFill>
                  <a:srgbClr val="001C3D"/>
                </a:solidFill>
                <a:latin typeface="Calibri"/>
                <a:cs typeface="Calibri"/>
              </a:rPr>
              <a:t>various</a:t>
            </a:r>
            <a:endParaRPr sz="2000">
              <a:latin typeface="Calibri"/>
              <a:cs typeface="Calibri"/>
            </a:endParaRPr>
          </a:p>
        </p:txBody>
      </p:sp>
      <p:sp>
        <p:nvSpPr>
          <p:cNvPr id="19" name="object 19"/>
          <p:cNvSpPr txBox="1"/>
          <p:nvPr/>
        </p:nvSpPr>
        <p:spPr>
          <a:xfrm>
            <a:off x="3804316" y="1359352"/>
            <a:ext cx="1178560" cy="330200"/>
          </a:xfrm>
          <a:prstGeom prst="rect">
            <a:avLst/>
          </a:prstGeom>
        </p:spPr>
        <p:txBody>
          <a:bodyPr vert="horz" wrap="square" lIns="0" tIns="12700" rIns="0" bIns="0" rtlCol="0">
            <a:spAutoFit/>
          </a:bodyPr>
          <a:lstStyle/>
          <a:p>
            <a:pPr marL="12700">
              <a:lnSpc>
                <a:spcPct val="100000"/>
              </a:lnSpc>
              <a:spcBef>
                <a:spcPts val="100"/>
              </a:spcBef>
            </a:pPr>
            <a:r>
              <a:rPr sz="2000" spc="15" dirty="0">
                <a:solidFill>
                  <a:srgbClr val="001C3D"/>
                </a:solidFill>
                <a:latin typeface="Calibri"/>
                <a:cs typeface="Calibri"/>
              </a:rPr>
              <a:t>procedural</a:t>
            </a:r>
            <a:endParaRPr sz="2000">
              <a:latin typeface="Calibri"/>
              <a:cs typeface="Calibri"/>
            </a:endParaRPr>
          </a:p>
        </p:txBody>
      </p:sp>
      <p:sp>
        <p:nvSpPr>
          <p:cNvPr id="20" name="object 20"/>
          <p:cNvSpPr txBox="1"/>
          <p:nvPr/>
        </p:nvSpPr>
        <p:spPr>
          <a:xfrm>
            <a:off x="60483" y="1664152"/>
            <a:ext cx="4927600" cy="3987800"/>
          </a:xfrm>
          <a:prstGeom prst="rect">
            <a:avLst/>
          </a:prstGeom>
        </p:spPr>
        <p:txBody>
          <a:bodyPr vert="horz" wrap="square" lIns="0" tIns="12700" rIns="0" bIns="0" rtlCol="0">
            <a:spAutoFit/>
          </a:bodyPr>
          <a:lstStyle/>
          <a:p>
            <a:pPr marL="355600" marR="5080" algn="just">
              <a:lnSpc>
                <a:spcPct val="100000"/>
              </a:lnSpc>
              <a:spcBef>
                <a:spcPts val="100"/>
              </a:spcBef>
            </a:pPr>
            <a:r>
              <a:rPr sz="2000" dirty="0">
                <a:solidFill>
                  <a:srgbClr val="001C3D"/>
                </a:solidFill>
                <a:latin typeface="Calibri"/>
                <a:cs typeface="Calibri"/>
              </a:rPr>
              <a:t>rights</a:t>
            </a:r>
            <a:r>
              <a:rPr sz="2000" spc="5" dirty="0">
                <a:solidFill>
                  <a:srgbClr val="001C3D"/>
                </a:solidFill>
                <a:latin typeface="Calibri"/>
                <a:cs typeface="Calibri"/>
              </a:rPr>
              <a:t> </a:t>
            </a:r>
            <a:r>
              <a:rPr sz="2000" dirty="0">
                <a:solidFill>
                  <a:srgbClr val="001C3D"/>
                </a:solidFill>
                <a:latin typeface="Calibri"/>
                <a:cs typeface="Calibri"/>
              </a:rPr>
              <a:t>derived</a:t>
            </a:r>
            <a:r>
              <a:rPr sz="2000" spc="5" dirty="0">
                <a:solidFill>
                  <a:srgbClr val="001C3D"/>
                </a:solidFill>
                <a:latin typeface="Calibri"/>
                <a:cs typeface="Calibri"/>
              </a:rPr>
              <a:t> </a:t>
            </a:r>
            <a:r>
              <a:rPr sz="2000" dirty="0">
                <a:solidFill>
                  <a:srgbClr val="001C3D"/>
                </a:solidFill>
                <a:latin typeface="Calibri"/>
                <a:cs typeface="Calibri"/>
              </a:rPr>
              <a:t>from</a:t>
            </a:r>
            <a:r>
              <a:rPr sz="2000" spc="5" dirty="0">
                <a:solidFill>
                  <a:srgbClr val="001C3D"/>
                </a:solidFill>
                <a:latin typeface="Calibri"/>
                <a:cs typeface="Calibri"/>
              </a:rPr>
              <a:t> </a:t>
            </a:r>
            <a:r>
              <a:rPr sz="2000" dirty="0">
                <a:solidFill>
                  <a:srgbClr val="001C3D"/>
                </a:solidFill>
                <a:latin typeface="Calibri"/>
                <a:cs typeface="Calibri"/>
              </a:rPr>
              <a:t>the</a:t>
            </a:r>
            <a:r>
              <a:rPr sz="2000" spc="5" dirty="0">
                <a:solidFill>
                  <a:srgbClr val="001C3D"/>
                </a:solidFill>
                <a:latin typeface="Calibri"/>
                <a:cs typeface="Calibri"/>
              </a:rPr>
              <a:t> </a:t>
            </a:r>
            <a:r>
              <a:rPr sz="2000" dirty="0">
                <a:solidFill>
                  <a:srgbClr val="001C3D"/>
                </a:solidFill>
                <a:latin typeface="Calibri"/>
                <a:cs typeface="Calibri"/>
              </a:rPr>
              <a:t>EU</a:t>
            </a:r>
            <a:r>
              <a:rPr sz="2000" spc="455" dirty="0">
                <a:solidFill>
                  <a:srgbClr val="001C3D"/>
                </a:solidFill>
                <a:latin typeface="Calibri"/>
                <a:cs typeface="Calibri"/>
              </a:rPr>
              <a:t> </a:t>
            </a:r>
            <a:r>
              <a:rPr sz="2000" dirty="0">
                <a:solidFill>
                  <a:srgbClr val="001C3D"/>
                </a:solidFill>
                <a:latin typeface="Calibri"/>
                <a:cs typeface="Calibri"/>
              </a:rPr>
              <a:t>procedural </a:t>
            </a:r>
            <a:r>
              <a:rPr sz="2000" spc="5" dirty="0">
                <a:solidFill>
                  <a:srgbClr val="001C3D"/>
                </a:solidFill>
                <a:latin typeface="Calibri"/>
                <a:cs typeface="Calibri"/>
              </a:rPr>
              <a:t> </a:t>
            </a:r>
            <a:r>
              <a:rPr sz="2000" spc="-5" dirty="0">
                <a:solidFill>
                  <a:srgbClr val="001C3D"/>
                </a:solidFill>
                <a:latin typeface="Calibri"/>
                <a:cs typeface="Calibri"/>
              </a:rPr>
              <a:t>rights’</a:t>
            </a:r>
            <a:r>
              <a:rPr sz="2000" dirty="0">
                <a:solidFill>
                  <a:srgbClr val="001C3D"/>
                </a:solidFill>
                <a:latin typeface="Calibri"/>
                <a:cs typeface="Calibri"/>
              </a:rPr>
              <a:t> </a:t>
            </a:r>
            <a:r>
              <a:rPr sz="2000" spc="-5" dirty="0">
                <a:solidFill>
                  <a:srgbClr val="001C3D"/>
                </a:solidFill>
                <a:latin typeface="Calibri"/>
                <a:cs typeface="Calibri"/>
              </a:rPr>
              <a:t>Directives,</a:t>
            </a:r>
            <a:r>
              <a:rPr sz="2000" dirty="0">
                <a:solidFill>
                  <a:srgbClr val="001C3D"/>
                </a:solidFill>
                <a:latin typeface="Calibri"/>
                <a:cs typeface="Calibri"/>
              </a:rPr>
              <a:t> case</a:t>
            </a:r>
            <a:r>
              <a:rPr sz="2000" spc="5" dirty="0">
                <a:solidFill>
                  <a:srgbClr val="001C3D"/>
                </a:solidFill>
                <a:latin typeface="Calibri"/>
                <a:cs typeface="Calibri"/>
              </a:rPr>
              <a:t> </a:t>
            </a:r>
            <a:r>
              <a:rPr sz="2000" dirty="0">
                <a:solidFill>
                  <a:srgbClr val="001C3D"/>
                </a:solidFill>
                <a:latin typeface="Calibri"/>
                <a:cs typeface="Calibri"/>
              </a:rPr>
              <a:t>law</a:t>
            </a:r>
            <a:r>
              <a:rPr sz="2000" spc="5" dirty="0">
                <a:solidFill>
                  <a:srgbClr val="001C3D"/>
                </a:solidFill>
                <a:latin typeface="Calibri"/>
                <a:cs typeface="Calibri"/>
              </a:rPr>
              <a:t> </a:t>
            </a:r>
            <a:r>
              <a:rPr sz="2000" spc="-5" dirty="0">
                <a:solidFill>
                  <a:srgbClr val="001C3D"/>
                </a:solidFill>
                <a:latin typeface="Calibri"/>
                <a:cs typeface="Calibri"/>
              </a:rPr>
              <a:t>of</a:t>
            </a:r>
            <a:r>
              <a:rPr sz="2000" dirty="0">
                <a:solidFill>
                  <a:srgbClr val="001C3D"/>
                </a:solidFill>
                <a:latin typeface="Calibri"/>
                <a:cs typeface="Calibri"/>
              </a:rPr>
              <a:t> the</a:t>
            </a:r>
            <a:r>
              <a:rPr sz="2000" spc="450" dirty="0">
                <a:solidFill>
                  <a:srgbClr val="001C3D"/>
                </a:solidFill>
                <a:latin typeface="Calibri"/>
                <a:cs typeface="Calibri"/>
              </a:rPr>
              <a:t> </a:t>
            </a:r>
            <a:r>
              <a:rPr sz="2000" spc="-5" dirty="0">
                <a:solidFill>
                  <a:srgbClr val="001C3D"/>
                </a:solidFill>
                <a:latin typeface="Calibri"/>
                <a:cs typeface="Calibri"/>
              </a:rPr>
              <a:t>ECtHR, </a:t>
            </a:r>
            <a:r>
              <a:rPr sz="2000" dirty="0">
                <a:solidFill>
                  <a:srgbClr val="001C3D"/>
                </a:solidFill>
                <a:latin typeface="Calibri"/>
                <a:cs typeface="Calibri"/>
              </a:rPr>
              <a:t> and</a:t>
            </a:r>
            <a:r>
              <a:rPr sz="2000" spc="5" dirty="0">
                <a:solidFill>
                  <a:srgbClr val="001C3D"/>
                </a:solidFill>
                <a:latin typeface="Calibri"/>
                <a:cs typeface="Calibri"/>
              </a:rPr>
              <a:t> </a:t>
            </a:r>
            <a:r>
              <a:rPr sz="2000" spc="-5" dirty="0">
                <a:solidFill>
                  <a:srgbClr val="001C3D"/>
                </a:solidFill>
                <a:latin typeface="Calibri"/>
                <a:cs typeface="Calibri"/>
              </a:rPr>
              <a:t>other</a:t>
            </a:r>
            <a:r>
              <a:rPr sz="2000" dirty="0">
                <a:solidFill>
                  <a:srgbClr val="001C3D"/>
                </a:solidFill>
                <a:latin typeface="Calibri"/>
                <a:cs typeface="Calibri"/>
              </a:rPr>
              <a:t> </a:t>
            </a:r>
            <a:r>
              <a:rPr sz="2000" spc="-5" dirty="0">
                <a:solidFill>
                  <a:srgbClr val="001C3D"/>
                </a:solidFill>
                <a:latin typeface="Calibri"/>
                <a:cs typeface="Calibri"/>
              </a:rPr>
              <a:t>international</a:t>
            </a:r>
            <a:r>
              <a:rPr sz="2000" dirty="0">
                <a:solidFill>
                  <a:srgbClr val="001C3D"/>
                </a:solidFill>
                <a:latin typeface="Calibri"/>
                <a:cs typeface="Calibri"/>
              </a:rPr>
              <a:t> </a:t>
            </a:r>
            <a:r>
              <a:rPr sz="2000" spc="-5" dirty="0">
                <a:solidFill>
                  <a:srgbClr val="001C3D"/>
                </a:solidFill>
                <a:latin typeface="Calibri"/>
                <a:cs typeface="Calibri"/>
              </a:rPr>
              <a:t>instruments</a:t>
            </a:r>
            <a:r>
              <a:rPr sz="2000" spc="440" dirty="0">
                <a:solidFill>
                  <a:srgbClr val="001C3D"/>
                </a:solidFill>
                <a:latin typeface="Calibri"/>
                <a:cs typeface="Calibri"/>
              </a:rPr>
              <a:t> </a:t>
            </a:r>
            <a:r>
              <a:rPr sz="2000" dirty="0">
                <a:solidFill>
                  <a:srgbClr val="001C3D"/>
                </a:solidFill>
                <a:latin typeface="Calibri"/>
                <a:cs typeface="Calibri"/>
              </a:rPr>
              <a:t>apply </a:t>
            </a:r>
            <a:r>
              <a:rPr sz="2000" spc="-440" dirty="0">
                <a:solidFill>
                  <a:srgbClr val="001C3D"/>
                </a:solidFill>
                <a:latin typeface="Calibri"/>
                <a:cs typeface="Calibri"/>
              </a:rPr>
              <a:t> </a:t>
            </a:r>
            <a:r>
              <a:rPr sz="2000" dirty="0">
                <a:solidFill>
                  <a:srgbClr val="001C3D"/>
                </a:solidFill>
                <a:latin typeface="Calibri"/>
                <a:cs typeface="Calibri"/>
              </a:rPr>
              <a:t>at</a:t>
            </a:r>
            <a:r>
              <a:rPr sz="2000" spc="-5" dirty="0">
                <a:solidFill>
                  <a:srgbClr val="001C3D"/>
                </a:solidFill>
                <a:latin typeface="Calibri"/>
                <a:cs typeface="Calibri"/>
              </a:rPr>
              <a:t> </a:t>
            </a:r>
            <a:r>
              <a:rPr sz="2000" dirty="0">
                <a:solidFill>
                  <a:srgbClr val="001C3D"/>
                </a:solidFill>
                <a:latin typeface="Calibri"/>
                <a:cs typeface="Calibri"/>
              </a:rPr>
              <a:t>the </a:t>
            </a:r>
            <a:r>
              <a:rPr sz="2000" spc="-5" dirty="0">
                <a:solidFill>
                  <a:srgbClr val="001C3D"/>
                </a:solidFill>
                <a:latin typeface="Calibri"/>
                <a:cs typeface="Calibri"/>
              </a:rPr>
              <a:t>stage</a:t>
            </a:r>
            <a:r>
              <a:rPr sz="2000" dirty="0">
                <a:solidFill>
                  <a:srgbClr val="001C3D"/>
                </a:solidFill>
                <a:latin typeface="Calibri"/>
                <a:cs typeface="Calibri"/>
              </a:rPr>
              <a:t> </a:t>
            </a:r>
            <a:r>
              <a:rPr sz="2000" spc="-5" dirty="0">
                <a:solidFill>
                  <a:srgbClr val="001C3D"/>
                </a:solidFill>
                <a:latin typeface="Calibri"/>
                <a:cs typeface="Calibri"/>
              </a:rPr>
              <a:t>of</a:t>
            </a:r>
            <a:r>
              <a:rPr sz="2000" dirty="0">
                <a:solidFill>
                  <a:srgbClr val="001C3D"/>
                </a:solidFill>
                <a:latin typeface="Calibri"/>
                <a:cs typeface="Calibri"/>
              </a:rPr>
              <a:t> </a:t>
            </a:r>
            <a:r>
              <a:rPr sz="2000" spc="-5" dirty="0">
                <a:solidFill>
                  <a:srgbClr val="001C3D"/>
                </a:solidFill>
                <a:latin typeface="Calibri"/>
                <a:cs typeface="Calibri"/>
              </a:rPr>
              <a:t>police</a:t>
            </a:r>
            <a:r>
              <a:rPr sz="2000" dirty="0">
                <a:solidFill>
                  <a:srgbClr val="001C3D"/>
                </a:solidFill>
                <a:latin typeface="Calibri"/>
                <a:cs typeface="Calibri"/>
              </a:rPr>
              <a:t> </a:t>
            </a:r>
            <a:r>
              <a:rPr sz="2000" spc="-5" dirty="0">
                <a:solidFill>
                  <a:srgbClr val="001C3D"/>
                </a:solidFill>
                <a:latin typeface="Calibri"/>
                <a:cs typeface="Calibri"/>
              </a:rPr>
              <a:t>detention;</a:t>
            </a:r>
            <a:endParaRPr sz="2000">
              <a:latin typeface="Calibri"/>
              <a:cs typeface="Calibri"/>
            </a:endParaRPr>
          </a:p>
          <a:p>
            <a:pPr>
              <a:lnSpc>
                <a:spcPct val="100000"/>
              </a:lnSpc>
              <a:spcBef>
                <a:spcPts val="15"/>
              </a:spcBef>
            </a:pPr>
            <a:endParaRPr sz="1950">
              <a:latin typeface="Calibri"/>
              <a:cs typeface="Calibri"/>
            </a:endParaRPr>
          </a:p>
          <a:p>
            <a:pPr marL="355600" marR="6985" indent="-342900" algn="just">
              <a:lnSpc>
                <a:spcPct val="100000"/>
              </a:lnSpc>
              <a:spcBef>
                <a:spcPts val="5"/>
              </a:spcBef>
              <a:buFont typeface="Arial"/>
              <a:buChar char="•"/>
              <a:tabLst>
                <a:tab pos="355600" algn="l"/>
              </a:tabLst>
            </a:pPr>
            <a:r>
              <a:rPr sz="2000" spc="-5" dirty="0">
                <a:solidFill>
                  <a:srgbClr val="001C3D"/>
                </a:solidFill>
                <a:latin typeface="Calibri"/>
                <a:cs typeface="Calibri"/>
              </a:rPr>
              <a:t>reflected</a:t>
            </a:r>
            <a:r>
              <a:rPr sz="2000" dirty="0">
                <a:solidFill>
                  <a:srgbClr val="001C3D"/>
                </a:solidFill>
                <a:latin typeface="Calibri"/>
                <a:cs typeface="Calibri"/>
              </a:rPr>
              <a:t> </a:t>
            </a:r>
            <a:r>
              <a:rPr sz="2000" spc="-5" dirty="0">
                <a:solidFill>
                  <a:srgbClr val="001C3D"/>
                </a:solidFill>
                <a:latin typeface="Calibri"/>
                <a:cs typeface="Calibri"/>
              </a:rPr>
              <a:t>on</a:t>
            </a:r>
            <a:r>
              <a:rPr sz="2000" dirty="0">
                <a:solidFill>
                  <a:srgbClr val="001C3D"/>
                </a:solidFill>
                <a:latin typeface="Calibri"/>
                <a:cs typeface="Calibri"/>
              </a:rPr>
              <a:t> </a:t>
            </a:r>
            <a:r>
              <a:rPr sz="2000" spc="-5" dirty="0">
                <a:solidFill>
                  <a:srgbClr val="001C3D"/>
                </a:solidFill>
                <a:latin typeface="Calibri"/>
                <a:cs typeface="Calibri"/>
              </a:rPr>
              <a:t>how</a:t>
            </a:r>
            <a:r>
              <a:rPr sz="2000" dirty="0">
                <a:solidFill>
                  <a:srgbClr val="001C3D"/>
                </a:solidFill>
                <a:latin typeface="Calibri"/>
                <a:cs typeface="Calibri"/>
              </a:rPr>
              <a:t> </a:t>
            </a:r>
            <a:r>
              <a:rPr sz="2000" spc="-5" dirty="0">
                <a:solidFill>
                  <a:srgbClr val="001C3D"/>
                </a:solidFill>
                <a:latin typeface="Calibri"/>
                <a:cs typeface="Calibri"/>
              </a:rPr>
              <a:t>lawyers</a:t>
            </a:r>
            <a:r>
              <a:rPr sz="2000" dirty="0">
                <a:solidFill>
                  <a:srgbClr val="001C3D"/>
                </a:solidFill>
                <a:latin typeface="Calibri"/>
                <a:cs typeface="Calibri"/>
              </a:rPr>
              <a:t> </a:t>
            </a:r>
            <a:r>
              <a:rPr sz="2000" spc="-5" dirty="0">
                <a:solidFill>
                  <a:srgbClr val="001C3D"/>
                </a:solidFill>
                <a:latin typeface="Calibri"/>
                <a:cs typeface="Calibri"/>
              </a:rPr>
              <a:t>could</a:t>
            </a:r>
            <a:r>
              <a:rPr sz="2000" dirty="0">
                <a:solidFill>
                  <a:srgbClr val="001C3D"/>
                </a:solidFill>
                <a:latin typeface="Calibri"/>
                <a:cs typeface="Calibri"/>
              </a:rPr>
              <a:t> use</a:t>
            </a:r>
            <a:r>
              <a:rPr sz="2000" spc="5" dirty="0">
                <a:solidFill>
                  <a:srgbClr val="001C3D"/>
                </a:solidFill>
                <a:latin typeface="Calibri"/>
                <a:cs typeface="Calibri"/>
              </a:rPr>
              <a:t> </a:t>
            </a:r>
            <a:r>
              <a:rPr sz="2000" dirty="0">
                <a:solidFill>
                  <a:srgbClr val="001C3D"/>
                </a:solidFill>
                <a:latin typeface="Calibri"/>
                <a:cs typeface="Calibri"/>
              </a:rPr>
              <a:t>this </a:t>
            </a:r>
            <a:r>
              <a:rPr sz="2000" spc="5" dirty="0">
                <a:solidFill>
                  <a:srgbClr val="001C3D"/>
                </a:solidFill>
                <a:latin typeface="Calibri"/>
                <a:cs typeface="Calibri"/>
              </a:rPr>
              <a:t> </a:t>
            </a:r>
            <a:r>
              <a:rPr sz="2000" spc="-5" dirty="0">
                <a:solidFill>
                  <a:srgbClr val="001C3D"/>
                </a:solidFill>
                <a:latin typeface="Calibri"/>
                <a:cs typeface="Calibri"/>
              </a:rPr>
              <a:t>knowledge</a:t>
            </a:r>
            <a:r>
              <a:rPr sz="2000" dirty="0">
                <a:solidFill>
                  <a:srgbClr val="001C3D"/>
                </a:solidFill>
                <a:latin typeface="Calibri"/>
                <a:cs typeface="Calibri"/>
              </a:rPr>
              <a:t> in</a:t>
            </a:r>
            <a:r>
              <a:rPr sz="2000" spc="5" dirty="0">
                <a:solidFill>
                  <a:srgbClr val="001C3D"/>
                </a:solidFill>
                <a:latin typeface="Calibri"/>
                <a:cs typeface="Calibri"/>
              </a:rPr>
              <a:t> </a:t>
            </a:r>
            <a:r>
              <a:rPr sz="2000" dirty="0">
                <a:solidFill>
                  <a:srgbClr val="001C3D"/>
                </a:solidFill>
                <a:latin typeface="Calibri"/>
                <a:cs typeface="Calibri"/>
              </a:rPr>
              <a:t>guiding</a:t>
            </a:r>
            <a:r>
              <a:rPr sz="2000" spc="5" dirty="0">
                <a:solidFill>
                  <a:srgbClr val="001C3D"/>
                </a:solidFill>
                <a:latin typeface="Calibri"/>
                <a:cs typeface="Calibri"/>
              </a:rPr>
              <a:t> </a:t>
            </a:r>
            <a:r>
              <a:rPr sz="2000" dirty="0">
                <a:solidFill>
                  <a:srgbClr val="001C3D"/>
                </a:solidFill>
                <a:latin typeface="Calibri"/>
                <a:cs typeface="Calibri"/>
              </a:rPr>
              <a:t>their</a:t>
            </a:r>
            <a:r>
              <a:rPr sz="2000" spc="5" dirty="0">
                <a:solidFill>
                  <a:srgbClr val="001C3D"/>
                </a:solidFill>
                <a:latin typeface="Calibri"/>
                <a:cs typeface="Calibri"/>
              </a:rPr>
              <a:t> </a:t>
            </a:r>
            <a:r>
              <a:rPr sz="2000" spc="-5" dirty="0">
                <a:solidFill>
                  <a:srgbClr val="001C3D"/>
                </a:solidFill>
                <a:latin typeface="Calibri"/>
                <a:cs typeface="Calibri"/>
              </a:rPr>
              <a:t>actions</a:t>
            </a:r>
            <a:r>
              <a:rPr sz="2000" dirty="0">
                <a:solidFill>
                  <a:srgbClr val="001C3D"/>
                </a:solidFill>
                <a:latin typeface="Calibri"/>
                <a:cs typeface="Calibri"/>
              </a:rPr>
              <a:t> </a:t>
            </a:r>
            <a:r>
              <a:rPr sz="2000" spc="-5" dirty="0">
                <a:solidFill>
                  <a:srgbClr val="001C3D"/>
                </a:solidFill>
                <a:latin typeface="Calibri"/>
                <a:cs typeface="Calibri"/>
              </a:rPr>
              <a:t>during </a:t>
            </a:r>
            <a:r>
              <a:rPr sz="2000" spc="-440" dirty="0">
                <a:solidFill>
                  <a:srgbClr val="001C3D"/>
                </a:solidFill>
                <a:latin typeface="Calibri"/>
                <a:cs typeface="Calibri"/>
              </a:rPr>
              <a:t> </a:t>
            </a:r>
            <a:r>
              <a:rPr sz="2000" spc="-5" dirty="0">
                <a:solidFill>
                  <a:srgbClr val="001C3D"/>
                </a:solidFill>
                <a:latin typeface="Calibri"/>
                <a:cs typeface="Calibri"/>
              </a:rPr>
              <a:t>problematic</a:t>
            </a:r>
            <a:r>
              <a:rPr sz="2000" dirty="0">
                <a:solidFill>
                  <a:srgbClr val="001C3D"/>
                </a:solidFill>
                <a:latin typeface="Calibri"/>
                <a:cs typeface="Calibri"/>
              </a:rPr>
              <a:t> </a:t>
            </a:r>
            <a:r>
              <a:rPr sz="2000" spc="-5" dirty="0">
                <a:solidFill>
                  <a:srgbClr val="001C3D"/>
                </a:solidFill>
                <a:latin typeface="Calibri"/>
                <a:cs typeface="Calibri"/>
              </a:rPr>
              <a:t>situations</a:t>
            </a:r>
            <a:r>
              <a:rPr sz="2000" dirty="0">
                <a:solidFill>
                  <a:srgbClr val="001C3D"/>
                </a:solidFill>
                <a:latin typeface="Calibri"/>
                <a:cs typeface="Calibri"/>
              </a:rPr>
              <a:t> </a:t>
            </a:r>
            <a:r>
              <a:rPr sz="2000" spc="-5" dirty="0">
                <a:solidFill>
                  <a:srgbClr val="001C3D"/>
                </a:solidFill>
                <a:latin typeface="Calibri"/>
                <a:cs typeface="Calibri"/>
              </a:rPr>
              <a:t>encountered</a:t>
            </a:r>
            <a:r>
              <a:rPr sz="2000" dirty="0">
                <a:solidFill>
                  <a:srgbClr val="001C3D"/>
                </a:solidFill>
                <a:latin typeface="Calibri"/>
                <a:cs typeface="Calibri"/>
              </a:rPr>
              <a:t> </a:t>
            </a:r>
            <a:r>
              <a:rPr sz="2000" spc="-5" dirty="0">
                <a:solidFill>
                  <a:srgbClr val="001C3D"/>
                </a:solidFill>
                <a:latin typeface="Calibri"/>
                <a:cs typeface="Calibri"/>
              </a:rPr>
              <a:t>when </a:t>
            </a:r>
            <a:r>
              <a:rPr sz="2000" dirty="0">
                <a:solidFill>
                  <a:srgbClr val="001C3D"/>
                </a:solidFill>
                <a:latin typeface="Calibri"/>
                <a:cs typeface="Calibri"/>
              </a:rPr>
              <a:t> assisting</a:t>
            </a:r>
            <a:r>
              <a:rPr sz="2000" spc="-5" dirty="0">
                <a:solidFill>
                  <a:srgbClr val="001C3D"/>
                </a:solidFill>
                <a:latin typeface="Calibri"/>
                <a:cs typeface="Calibri"/>
              </a:rPr>
              <a:t> </a:t>
            </a:r>
            <a:r>
              <a:rPr sz="2000" dirty="0">
                <a:solidFill>
                  <a:srgbClr val="001C3D"/>
                </a:solidFill>
                <a:latin typeface="Calibri"/>
                <a:cs typeface="Calibri"/>
              </a:rPr>
              <a:t>suspects in</a:t>
            </a:r>
            <a:r>
              <a:rPr sz="2000" spc="-5" dirty="0">
                <a:solidFill>
                  <a:srgbClr val="001C3D"/>
                </a:solidFill>
                <a:latin typeface="Calibri"/>
                <a:cs typeface="Calibri"/>
              </a:rPr>
              <a:t> police</a:t>
            </a:r>
            <a:r>
              <a:rPr sz="2000" dirty="0">
                <a:solidFill>
                  <a:srgbClr val="001C3D"/>
                </a:solidFill>
                <a:latin typeface="Calibri"/>
                <a:cs typeface="Calibri"/>
              </a:rPr>
              <a:t> </a:t>
            </a:r>
            <a:r>
              <a:rPr sz="2000" spc="-5" dirty="0">
                <a:solidFill>
                  <a:srgbClr val="001C3D"/>
                </a:solidFill>
                <a:latin typeface="Calibri"/>
                <a:cs typeface="Calibri"/>
              </a:rPr>
              <a:t>custody.</a:t>
            </a:r>
            <a:endParaRPr sz="2000">
              <a:latin typeface="Calibri"/>
              <a:cs typeface="Calibri"/>
            </a:endParaRPr>
          </a:p>
          <a:p>
            <a:pPr>
              <a:lnSpc>
                <a:spcPct val="100000"/>
              </a:lnSpc>
              <a:spcBef>
                <a:spcPts val="15"/>
              </a:spcBef>
            </a:pPr>
            <a:endParaRPr sz="1950">
              <a:latin typeface="Calibri"/>
              <a:cs typeface="Calibri"/>
            </a:endParaRPr>
          </a:p>
          <a:p>
            <a:pPr marL="12700" marR="6985" algn="just">
              <a:lnSpc>
                <a:spcPct val="100000"/>
              </a:lnSpc>
              <a:spcBef>
                <a:spcPts val="5"/>
              </a:spcBef>
            </a:pPr>
            <a:r>
              <a:rPr sz="2000" spc="-5" dirty="0">
                <a:solidFill>
                  <a:srgbClr val="001C3D"/>
                </a:solidFill>
                <a:latin typeface="Calibri"/>
                <a:cs typeface="Calibri"/>
              </a:rPr>
              <a:t>We</a:t>
            </a:r>
            <a:r>
              <a:rPr sz="2000" dirty="0">
                <a:solidFill>
                  <a:srgbClr val="001C3D"/>
                </a:solidFill>
                <a:latin typeface="Calibri"/>
                <a:cs typeface="Calibri"/>
              </a:rPr>
              <a:t> </a:t>
            </a:r>
            <a:r>
              <a:rPr sz="2000" spc="-5" dirty="0">
                <a:solidFill>
                  <a:srgbClr val="001C3D"/>
                </a:solidFill>
                <a:latin typeface="Calibri"/>
                <a:cs typeface="Calibri"/>
              </a:rPr>
              <a:t>have</a:t>
            </a:r>
            <a:r>
              <a:rPr sz="2000" dirty="0">
                <a:solidFill>
                  <a:srgbClr val="001C3D"/>
                </a:solidFill>
                <a:latin typeface="Calibri"/>
                <a:cs typeface="Calibri"/>
              </a:rPr>
              <a:t> also</a:t>
            </a:r>
            <a:r>
              <a:rPr sz="2000" spc="5" dirty="0">
                <a:solidFill>
                  <a:srgbClr val="001C3D"/>
                </a:solidFill>
                <a:latin typeface="Calibri"/>
                <a:cs typeface="Calibri"/>
              </a:rPr>
              <a:t> </a:t>
            </a:r>
            <a:r>
              <a:rPr sz="2000" spc="-5" dirty="0">
                <a:solidFill>
                  <a:srgbClr val="001C3D"/>
                </a:solidFill>
                <a:latin typeface="Calibri"/>
                <a:cs typeface="Calibri"/>
              </a:rPr>
              <a:t>learned</a:t>
            </a:r>
            <a:r>
              <a:rPr sz="2000" dirty="0">
                <a:solidFill>
                  <a:srgbClr val="001C3D"/>
                </a:solidFill>
                <a:latin typeface="Calibri"/>
                <a:cs typeface="Calibri"/>
              </a:rPr>
              <a:t> that</a:t>
            </a:r>
            <a:r>
              <a:rPr sz="2000" spc="5" dirty="0">
                <a:solidFill>
                  <a:srgbClr val="001C3D"/>
                </a:solidFill>
                <a:latin typeface="Calibri"/>
                <a:cs typeface="Calibri"/>
              </a:rPr>
              <a:t> </a:t>
            </a:r>
            <a:r>
              <a:rPr sz="2000" dirty="0">
                <a:solidFill>
                  <a:srgbClr val="001C3D"/>
                </a:solidFill>
                <a:latin typeface="Calibri"/>
                <a:cs typeface="Calibri"/>
              </a:rPr>
              <a:t>it</a:t>
            </a:r>
            <a:r>
              <a:rPr sz="2000" spc="5" dirty="0">
                <a:solidFill>
                  <a:srgbClr val="001C3D"/>
                </a:solidFill>
                <a:latin typeface="Calibri"/>
                <a:cs typeface="Calibri"/>
              </a:rPr>
              <a:t> </a:t>
            </a:r>
            <a:r>
              <a:rPr sz="2000" dirty="0">
                <a:solidFill>
                  <a:srgbClr val="001C3D"/>
                </a:solidFill>
                <a:latin typeface="Calibri"/>
                <a:cs typeface="Calibri"/>
              </a:rPr>
              <a:t>is</a:t>
            </a:r>
            <a:r>
              <a:rPr sz="2000" spc="5" dirty="0">
                <a:solidFill>
                  <a:srgbClr val="001C3D"/>
                </a:solidFill>
                <a:latin typeface="Calibri"/>
                <a:cs typeface="Calibri"/>
              </a:rPr>
              <a:t> </a:t>
            </a:r>
            <a:r>
              <a:rPr sz="2000" spc="-5" dirty="0">
                <a:solidFill>
                  <a:srgbClr val="001C3D"/>
                </a:solidFill>
                <a:latin typeface="Calibri"/>
                <a:cs typeface="Calibri"/>
              </a:rPr>
              <a:t>often</a:t>
            </a:r>
            <a:r>
              <a:rPr sz="2000" dirty="0">
                <a:solidFill>
                  <a:srgbClr val="001C3D"/>
                </a:solidFill>
                <a:latin typeface="Calibri"/>
                <a:cs typeface="Calibri"/>
              </a:rPr>
              <a:t> the </a:t>
            </a:r>
            <a:r>
              <a:rPr sz="2000" spc="5" dirty="0">
                <a:solidFill>
                  <a:srgbClr val="001C3D"/>
                </a:solidFill>
                <a:latin typeface="Calibri"/>
                <a:cs typeface="Calibri"/>
              </a:rPr>
              <a:t> </a:t>
            </a:r>
            <a:r>
              <a:rPr sz="2000" spc="-5" dirty="0">
                <a:solidFill>
                  <a:srgbClr val="001C3D"/>
                </a:solidFill>
                <a:latin typeface="Calibri"/>
                <a:cs typeface="Calibri"/>
              </a:rPr>
              <a:t>lawyer’s responsibility </a:t>
            </a:r>
            <a:r>
              <a:rPr sz="2000" dirty="0">
                <a:solidFill>
                  <a:srgbClr val="001C3D"/>
                </a:solidFill>
                <a:latin typeface="Calibri"/>
                <a:cs typeface="Calibri"/>
              </a:rPr>
              <a:t>to </a:t>
            </a:r>
            <a:r>
              <a:rPr sz="2000" spc="-5" dirty="0">
                <a:solidFill>
                  <a:srgbClr val="001C3D"/>
                </a:solidFill>
                <a:latin typeface="Calibri"/>
                <a:cs typeface="Calibri"/>
              </a:rPr>
              <a:t>actively enforce </a:t>
            </a:r>
            <a:r>
              <a:rPr sz="2000" dirty="0">
                <a:solidFill>
                  <a:srgbClr val="001C3D"/>
                </a:solidFill>
                <a:latin typeface="Calibri"/>
                <a:cs typeface="Calibri"/>
              </a:rPr>
              <a:t>and </a:t>
            </a:r>
            <a:r>
              <a:rPr sz="2000" spc="5" dirty="0">
                <a:solidFill>
                  <a:srgbClr val="001C3D"/>
                </a:solidFill>
                <a:latin typeface="Calibri"/>
                <a:cs typeface="Calibri"/>
              </a:rPr>
              <a:t> </a:t>
            </a:r>
            <a:r>
              <a:rPr sz="2000" spc="-5" dirty="0">
                <a:solidFill>
                  <a:srgbClr val="001C3D"/>
                </a:solidFill>
                <a:latin typeface="Calibri"/>
                <a:cs typeface="Calibri"/>
              </a:rPr>
              <a:t>protect </a:t>
            </a:r>
            <a:r>
              <a:rPr sz="2000" dirty="0">
                <a:solidFill>
                  <a:srgbClr val="001C3D"/>
                </a:solidFill>
                <a:latin typeface="Calibri"/>
                <a:cs typeface="Calibri"/>
              </a:rPr>
              <a:t>the </a:t>
            </a:r>
            <a:r>
              <a:rPr sz="2000" spc="-5" dirty="0">
                <a:solidFill>
                  <a:srgbClr val="001C3D"/>
                </a:solidFill>
                <a:latin typeface="Calibri"/>
                <a:cs typeface="Calibri"/>
              </a:rPr>
              <a:t>procedural</a:t>
            </a:r>
            <a:r>
              <a:rPr sz="2000" dirty="0">
                <a:solidFill>
                  <a:srgbClr val="001C3D"/>
                </a:solidFill>
                <a:latin typeface="Calibri"/>
                <a:cs typeface="Calibri"/>
              </a:rPr>
              <a:t> </a:t>
            </a:r>
            <a:r>
              <a:rPr sz="2000" spc="-5" dirty="0">
                <a:solidFill>
                  <a:srgbClr val="001C3D"/>
                </a:solidFill>
                <a:latin typeface="Calibri"/>
                <a:cs typeface="Calibri"/>
              </a:rPr>
              <a:t>rights of</a:t>
            </a:r>
            <a:r>
              <a:rPr sz="2000" dirty="0">
                <a:solidFill>
                  <a:srgbClr val="001C3D"/>
                </a:solidFill>
                <a:latin typeface="Calibri"/>
                <a:cs typeface="Calibri"/>
              </a:rPr>
              <a:t> their clients.</a:t>
            </a:r>
            <a:endParaRPr sz="2000">
              <a:latin typeface="Calibri"/>
              <a:cs typeface="Calibri"/>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5076055" y="0"/>
              <a:ext cx="4067943" cy="6857998"/>
            </a:xfrm>
            <a:prstGeom prst="rect">
              <a:avLst/>
            </a:prstGeom>
          </p:spPr>
        </p:pic>
        <p:pic>
          <p:nvPicPr>
            <p:cNvPr id="4" name="object 4"/>
            <p:cNvPicPr/>
            <p:nvPr/>
          </p:nvPicPr>
          <p:blipFill>
            <a:blip r:embed="rId3" cstate="print"/>
            <a:stretch>
              <a:fillRect/>
            </a:stretch>
          </p:blipFill>
          <p:spPr>
            <a:xfrm>
              <a:off x="5029200" y="0"/>
              <a:ext cx="4114798" cy="6857999"/>
            </a:xfrm>
            <a:prstGeom prst="rect">
              <a:avLst/>
            </a:prstGeom>
          </p:spPr>
        </p:pic>
        <p:sp>
          <p:nvSpPr>
            <p:cNvPr id="5" name="object 5"/>
            <p:cNvSpPr/>
            <p:nvPr/>
          </p:nvSpPr>
          <p:spPr>
            <a:xfrm>
              <a:off x="5076055" y="0"/>
              <a:ext cx="4068445" cy="6858000"/>
            </a:xfrm>
            <a:custGeom>
              <a:avLst/>
              <a:gdLst/>
              <a:ahLst/>
              <a:cxnLst/>
              <a:rect l="l" t="t" r="r" b="b"/>
              <a:pathLst>
                <a:path w="4068445" h="6858000">
                  <a:moveTo>
                    <a:pt x="0" y="6857999"/>
                  </a:moveTo>
                  <a:lnTo>
                    <a:pt x="4067943" y="6857999"/>
                  </a:lnTo>
                  <a:lnTo>
                    <a:pt x="4067943" y="0"/>
                  </a:lnTo>
                  <a:lnTo>
                    <a:pt x="0" y="0"/>
                  </a:lnTo>
                  <a:lnTo>
                    <a:pt x="0" y="6857999"/>
                  </a:lnTo>
                  <a:close/>
                </a:path>
              </a:pathLst>
            </a:custGeom>
            <a:solidFill>
              <a:srgbClr val="00274E">
                <a:alpha val="39999"/>
              </a:srgbClr>
            </a:solidFill>
          </p:spPr>
          <p:txBody>
            <a:bodyPr wrap="square" lIns="0" tIns="0" rIns="0" bIns="0" rtlCol="0"/>
            <a:lstStyle/>
            <a:p>
              <a:endParaRPr/>
            </a:p>
          </p:txBody>
        </p:sp>
        <p:pic>
          <p:nvPicPr>
            <p:cNvPr id="6" name="object 6"/>
            <p:cNvPicPr/>
            <p:nvPr/>
          </p:nvPicPr>
          <p:blipFill>
            <a:blip r:embed="rId4" cstate="print"/>
            <a:stretch>
              <a:fillRect/>
            </a:stretch>
          </p:blipFill>
          <p:spPr>
            <a:xfrm>
              <a:off x="0" y="116632"/>
              <a:ext cx="5580111" cy="576063"/>
            </a:xfrm>
            <a:prstGeom prst="rect">
              <a:avLst/>
            </a:prstGeom>
          </p:spPr>
        </p:pic>
      </p:grpSp>
      <p:sp>
        <p:nvSpPr>
          <p:cNvPr id="7" name="object 7"/>
          <p:cNvSpPr txBox="1">
            <a:spLocks noGrp="1"/>
          </p:cNvSpPr>
          <p:nvPr>
            <p:ph type="title"/>
          </p:nvPr>
        </p:nvSpPr>
        <p:spPr>
          <a:xfrm>
            <a:off x="78739" y="209085"/>
            <a:ext cx="2264410" cy="391160"/>
          </a:xfrm>
          <a:prstGeom prst="rect">
            <a:avLst/>
          </a:prstGeom>
        </p:spPr>
        <p:txBody>
          <a:bodyPr vert="horz" wrap="square" lIns="0" tIns="12700" rIns="0" bIns="0" rtlCol="0">
            <a:spAutoFit/>
          </a:bodyPr>
          <a:lstStyle/>
          <a:p>
            <a:pPr marL="12700">
              <a:lnSpc>
                <a:spcPct val="100000"/>
              </a:lnSpc>
              <a:spcBef>
                <a:spcPts val="100"/>
              </a:spcBef>
            </a:pPr>
            <a:r>
              <a:rPr spc="-5" dirty="0"/>
              <a:t>Module</a:t>
            </a:r>
            <a:r>
              <a:rPr spc="-55" dirty="0"/>
              <a:t> </a:t>
            </a:r>
            <a:r>
              <a:rPr spc="-5" dirty="0"/>
              <a:t>summary</a:t>
            </a:r>
          </a:p>
        </p:txBody>
      </p:sp>
      <p:grpSp>
        <p:nvGrpSpPr>
          <p:cNvPr id="8" name="object 8"/>
          <p:cNvGrpSpPr/>
          <p:nvPr/>
        </p:nvGrpSpPr>
        <p:grpSpPr>
          <a:xfrm>
            <a:off x="8231707" y="391963"/>
            <a:ext cx="781050" cy="529590"/>
            <a:chOff x="8231707" y="391963"/>
            <a:chExt cx="781050" cy="529590"/>
          </a:xfrm>
        </p:grpSpPr>
        <p:sp>
          <p:nvSpPr>
            <p:cNvPr id="9" name="object 9"/>
            <p:cNvSpPr/>
            <p:nvPr/>
          </p:nvSpPr>
          <p:spPr>
            <a:xfrm>
              <a:off x="8244407" y="404663"/>
              <a:ext cx="755650" cy="504190"/>
            </a:xfrm>
            <a:custGeom>
              <a:avLst/>
              <a:gdLst/>
              <a:ahLst/>
              <a:cxnLst/>
              <a:rect l="l" t="t" r="r" b="b"/>
              <a:pathLst>
                <a:path w="755650" h="504190">
                  <a:moveTo>
                    <a:pt x="755575" y="0"/>
                  </a:moveTo>
                  <a:lnTo>
                    <a:pt x="0" y="0"/>
                  </a:lnTo>
                  <a:lnTo>
                    <a:pt x="0" y="504056"/>
                  </a:lnTo>
                  <a:lnTo>
                    <a:pt x="755575" y="504056"/>
                  </a:lnTo>
                  <a:lnTo>
                    <a:pt x="755575" y="441049"/>
                  </a:lnTo>
                  <a:lnTo>
                    <a:pt x="236021" y="441049"/>
                  </a:lnTo>
                  <a:lnTo>
                    <a:pt x="236021" y="252027"/>
                  </a:lnTo>
                  <a:lnTo>
                    <a:pt x="188766" y="252027"/>
                  </a:lnTo>
                  <a:lnTo>
                    <a:pt x="377786" y="63007"/>
                  </a:lnTo>
                  <a:lnTo>
                    <a:pt x="755575" y="63007"/>
                  </a:lnTo>
                  <a:lnTo>
                    <a:pt x="755575" y="0"/>
                  </a:lnTo>
                  <a:close/>
                </a:path>
                <a:path w="755650" h="504190">
                  <a:moveTo>
                    <a:pt x="755575" y="86635"/>
                  </a:moveTo>
                  <a:lnTo>
                    <a:pt x="495926" y="86635"/>
                  </a:lnTo>
                  <a:lnTo>
                    <a:pt x="495926" y="181145"/>
                  </a:lnTo>
                  <a:lnTo>
                    <a:pt x="566808" y="252027"/>
                  </a:lnTo>
                  <a:lnTo>
                    <a:pt x="519553" y="252027"/>
                  </a:lnTo>
                  <a:lnTo>
                    <a:pt x="519553" y="441049"/>
                  </a:lnTo>
                  <a:lnTo>
                    <a:pt x="755575" y="441049"/>
                  </a:lnTo>
                  <a:lnTo>
                    <a:pt x="755575" y="86635"/>
                  </a:lnTo>
                  <a:close/>
                </a:path>
                <a:path w="755650" h="504190">
                  <a:moveTo>
                    <a:pt x="755575" y="63007"/>
                  </a:moveTo>
                  <a:lnTo>
                    <a:pt x="377786" y="63007"/>
                  </a:lnTo>
                  <a:lnTo>
                    <a:pt x="448670" y="133889"/>
                  </a:lnTo>
                  <a:lnTo>
                    <a:pt x="448670" y="86635"/>
                  </a:lnTo>
                  <a:lnTo>
                    <a:pt x="755575" y="86635"/>
                  </a:lnTo>
                  <a:lnTo>
                    <a:pt x="755575" y="63007"/>
                  </a:lnTo>
                  <a:close/>
                </a:path>
              </a:pathLst>
            </a:custGeom>
            <a:solidFill>
              <a:srgbClr val="EAF8FC"/>
            </a:solidFill>
          </p:spPr>
          <p:txBody>
            <a:bodyPr wrap="square" lIns="0" tIns="0" rIns="0" bIns="0" rtlCol="0"/>
            <a:lstStyle/>
            <a:p>
              <a:endParaRPr/>
            </a:p>
          </p:txBody>
        </p:sp>
        <p:sp>
          <p:nvSpPr>
            <p:cNvPr id="10" name="object 10"/>
            <p:cNvSpPr/>
            <p:nvPr/>
          </p:nvSpPr>
          <p:spPr>
            <a:xfrm>
              <a:off x="8480429" y="491299"/>
              <a:ext cx="283845" cy="354965"/>
            </a:xfrm>
            <a:custGeom>
              <a:avLst/>
              <a:gdLst/>
              <a:ahLst/>
              <a:cxnLst/>
              <a:rect l="l" t="t" r="r" b="b"/>
              <a:pathLst>
                <a:path w="283845" h="354965">
                  <a:moveTo>
                    <a:pt x="259904" y="0"/>
                  </a:moveTo>
                  <a:lnTo>
                    <a:pt x="212648" y="0"/>
                  </a:lnTo>
                  <a:lnTo>
                    <a:pt x="212648" y="47254"/>
                  </a:lnTo>
                  <a:lnTo>
                    <a:pt x="259904" y="94509"/>
                  </a:lnTo>
                  <a:lnTo>
                    <a:pt x="259904" y="0"/>
                  </a:lnTo>
                  <a:close/>
                </a:path>
                <a:path w="283845" h="354965">
                  <a:moveTo>
                    <a:pt x="283531" y="165392"/>
                  </a:moveTo>
                  <a:lnTo>
                    <a:pt x="0" y="165392"/>
                  </a:lnTo>
                  <a:lnTo>
                    <a:pt x="0" y="354413"/>
                  </a:lnTo>
                  <a:lnTo>
                    <a:pt x="118137" y="354413"/>
                  </a:lnTo>
                  <a:lnTo>
                    <a:pt x="118137" y="259902"/>
                  </a:lnTo>
                  <a:lnTo>
                    <a:pt x="283531" y="259902"/>
                  </a:lnTo>
                  <a:lnTo>
                    <a:pt x="283531" y="165392"/>
                  </a:lnTo>
                  <a:close/>
                </a:path>
                <a:path w="283845" h="354965">
                  <a:moveTo>
                    <a:pt x="283531" y="259902"/>
                  </a:moveTo>
                  <a:lnTo>
                    <a:pt x="165393" y="259902"/>
                  </a:lnTo>
                  <a:lnTo>
                    <a:pt x="165393" y="354413"/>
                  </a:lnTo>
                  <a:lnTo>
                    <a:pt x="283531" y="354413"/>
                  </a:lnTo>
                  <a:lnTo>
                    <a:pt x="283531" y="259902"/>
                  </a:lnTo>
                  <a:close/>
                </a:path>
              </a:pathLst>
            </a:custGeom>
            <a:solidFill>
              <a:srgbClr val="C4D0D4"/>
            </a:solidFill>
          </p:spPr>
          <p:txBody>
            <a:bodyPr wrap="square" lIns="0" tIns="0" rIns="0" bIns="0" rtlCol="0"/>
            <a:lstStyle/>
            <a:p>
              <a:endParaRPr/>
            </a:p>
          </p:txBody>
        </p:sp>
        <p:sp>
          <p:nvSpPr>
            <p:cNvPr id="11" name="object 11"/>
            <p:cNvSpPr/>
            <p:nvPr/>
          </p:nvSpPr>
          <p:spPr>
            <a:xfrm>
              <a:off x="8433174" y="467671"/>
              <a:ext cx="378460" cy="378460"/>
            </a:xfrm>
            <a:custGeom>
              <a:avLst/>
              <a:gdLst/>
              <a:ahLst/>
              <a:cxnLst/>
              <a:rect l="l" t="t" r="r" b="b"/>
              <a:pathLst>
                <a:path w="378459" h="378459">
                  <a:moveTo>
                    <a:pt x="189020" y="0"/>
                  </a:moveTo>
                  <a:lnTo>
                    <a:pt x="0" y="189020"/>
                  </a:lnTo>
                  <a:lnTo>
                    <a:pt x="378042" y="189020"/>
                  </a:lnTo>
                  <a:lnTo>
                    <a:pt x="189020" y="0"/>
                  </a:lnTo>
                  <a:close/>
                </a:path>
                <a:path w="378459" h="378459">
                  <a:moveTo>
                    <a:pt x="212648" y="283531"/>
                  </a:moveTo>
                  <a:lnTo>
                    <a:pt x="165393" y="283531"/>
                  </a:lnTo>
                  <a:lnTo>
                    <a:pt x="165393" y="378042"/>
                  </a:lnTo>
                  <a:lnTo>
                    <a:pt x="212648" y="378042"/>
                  </a:lnTo>
                  <a:lnTo>
                    <a:pt x="212648" y="283531"/>
                  </a:lnTo>
                  <a:close/>
                </a:path>
              </a:pathLst>
            </a:custGeom>
            <a:solidFill>
              <a:srgbClr val="9AA5A8"/>
            </a:solidFill>
          </p:spPr>
          <p:txBody>
            <a:bodyPr wrap="square" lIns="0" tIns="0" rIns="0" bIns="0" rtlCol="0"/>
            <a:lstStyle/>
            <a:p>
              <a:endParaRPr/>
            </a:p>
          </p:txBody>
        </p:sp>
        <p:sp>
          <p:nvSpPr>
            <p:cNvPr id="12" name="object 12"/>
            <p:cNvSpPr/>
            <p:nvPr/>
          </p:nvSpPr>
          <p:spPr>
            <a:xfrm>
              <a:off x="8244407" y="404663"/>
              <a:ext cx="755650" cy="504190"/>
            </a:xfrm>
            <a:custGeom>
              <a:avLst/>
              <a:gdLst/>
              <a:ahLst/>
              <a:cxnLst/>
              <a:rect l="l" t="t" r="r" b="b"/>
              <a:pathLst>
                <a:path w="755650" h="504190">
                  <a:moveTo>
                    <a:pt x="377787" y="63007"/>
                  </a:moveTo>
                  <a:lnTo>
                    <a:pt x="448671" y="133889"/>
                  </a:lnTo>
                  <a:lnTo>
                    <a:pt x="448671" y="86635"/>
                  </a:lnTo>
                  <a:lnTo>
                    <a:pt x="495926" y="86635"/>
                  </a:lnTo>
                  <a:lnTo>
                    <a:pt x="495926" y="181145"/>
                  </a:lnTo>
                  <a:lnTo>
                    <a:pt x="566808" y="252028"/>
                  </a:lnTo>
                  <a:lnTo>
                    <a:pt x="519554" y="252028"/>
                  </a:lnTo>
                  <a:lnTo>
                    <a:pt x="519554" y="441049"/>
                  </a:lnTo>
                  <a:lnTo>
                    <a:pt x="236022" y="441049"/>
                  </a:lnTo>
                  <a:lnTo>
                    <a:pt x="236022" y="252028"/>
                  </a:lnTo>
                  <a:lnTo>
                    <a:pt x="188766" y="252028"/>
                  </a:lnTo>
                  <a:lnTo>
                    <a:pt x="377787" y="63007"/>
                  </a:lnTo>
                  <a:close/>
                </a:path>
                <a:path w="755650" h="504190">
                  <a:moveTo>
                    <a:pt x="448671" y="133889"/>
                  </a:moveTo>
                  <a:lnTo>
                    <a:pt x="495926" y="181145"/>
                  </a:lnTo>
                </a:path>
                <a:path w="755650" h="504190">
                  <a:moveTo>
                    <a:pt x="519554" y="252028"/>
                  </a:moveTo>
                  <a:lnTo>
                    <a:pt x="236022" y="252028"/>
                  </a:lnTo>
                </a:path>
                <a:path w="755650" h="504190">
                  <a:moveTo>
                    <a:pt x="354159" y="441049"/>
                  </a:moveTo>
                  <a:lnTo>
                    <a:pt x="354159" y="346538"/>
                  </a:lnTo>
                  <a:lnTo>
                    <a:pt x="401415" y="346538"/>
                  </a:lnTo>
                  <a:lnTo>
                    <a:pt x="401415" y="441049"/>
                  </a:lnTo>
                </a:path>
                <a:path w="755650" h="504190">
                  <a:moveTo>
                    <a:pt x="0" y="0"/>
                  </a:moveTo>
                  <a:lnTo>
                    <a:pt x="755575" y="0"/>
                  </a:lnTo>
                  <a:lnTo>
                    <a:pt x="755575" y="504056"/>
                  </a:lnTo>
                  <a:lnTo>
                    <a:pt x="0" y="504056"/>
                  </a:lnTo>
                  <a:lnTo>
                    <a:pt x="0" y="0"/>
                  </a:lnTo>
                  <a:close/>
                </a:path>
              </a:pathLst>
            </a:custGeom>
            <a:ln w="25399">
              <a:solidFill>
                <a:srgbClr val="00B2E2"/>
              </a:solidFill>
            </a:ln>
          </p:spPr>
          <p:txBody>
            <a:bodyPr wrap="square" lIns="0" tIns="0" rIns="0" bIns="0" rtlCol="0"/>
            <a:lstStyle/>
            <a:p>
              <a:endParaRPr/>
            </a:p>
          </p:txBody>
        </p:sp>
      </p:grpSp>
      <p:sp>
        <p:nvSpPr>
          <p:cNvPr id="13" name="object 13"/>
          <p:cNvSpPr txBox="1"/>
          <p:nvPr/>
        </p:nvSpPr>
        <p:spPr>
          <a:xfrm>
            <a:off x="60483" y="749752"/>
            <a:ext cx="2552065" cy="330200"/>
          </a:xfrm>
          <a:prstGeom prst="rect">
            <a:avLst/>
          </a:prstGeom>
        </p:spPr>
        <p:txBody>
          <a:bodyPr vert="horz" wrap="square" lIns="0" tIns="12700" rIns="0" bIns="0" rtlCol="0">
            <a:spAutoFit/>
          </a:bodyPr>
          <a:lstStyle/>
          <a:p>
            <a:pPr marL="12700">
              <a:lnSpc>
                <a:spcPct val="100000"/>
              </a:lnSpc>
              <a:spcBef>
                <a:spcPts val="100"/>
              </a:spcBef>
            </a:pPr>
            <a:r>
              <a:rPr sz="2000" b="1" dirty="0">
                <a:solidFill>
                  <a:srgbClr val="001C3D"/>
                </a:solidFill>
                <a:latin typeface="Calibri"/>
                <a:cs typeface="Calibri"/>
              </a:rPr>
              <a:t>In</a:t>
            </a:r>
            <a:r>
              <a:rPr sz="2000" b="1" spc="-25" dirty="0">
                <a:solidFill>
                  <a:srgbClr val="001C3D"/>
                </a:solidFill>
                <a:latin typeface="Calibri"/>
                <a:cs typeface="Calibri"/>
              </a:rPr>
              <a:t> </a:t>
            </a:r>
            <a:r>
              <a:rPr sz="2000" b="1" dirty="0">
                <a:solidFill>
                  <a:srgbClr val="001C3D"/>
                </a:solidFill>
                <a:latin typeface="Calibri"/>
                <a:cs typeface="Calibri"/>
              </a:rPr>
              <a:t>this</a:t>
            </a:r>
            <a:r>
              <a:rPr sz="2000" b="1" spc="-25" dirty="0">
                <a:solidFill>
                  <a:srgbClr val="001C3D"/>
                </a:solidFill>
                <a:latin typeface="Calibri"/>
                <a:cs typeface="Calibri"/>
              </a:rPr>
              <a:t> </a:t>
            </a:r>
            <a:r>
              <a:rPr sz="2000" b="1" dirty="0">
                <a:solidFill>
                  <a:srgbClr val="001C3D"/>
                </a:solidFill>
                <a:latin typeface="Calibri"/>
                <a:cs typeface="Calibri"/>
              </a:rPr>
              <a:t>module</a:t>
            </a:r>
            <a:r>
              <a:rPr sz="2000" b="1" spc="-25" dirty="0">
                <a:solidFill>
                  <a:srgbClr val="001C3D"/>
                </a:solidFill>
                <a:latin typeface="Calibri"/>
                <a:cs typeface="Calibri"/>
              </a:rPr>
              <a:t> </a:t>
            </a:r>
            <a:r>
              <a:rPr sz="2000" b="1" dirty="0">
                <a:solidFill>
                  <a:srgbClr val="001C3D"/>
                </a:solidFill>
                <a:latin typeface="Calibri"/>
                <a:cs typeface="Calibri"/>
              </a:rPr>
              <a:t>we</a:t>
            </a:r>
            <a:r>
              <a:rPr sz="2000" b="1" spc="-20" dirty="0">
                <a:solidFill>
                  <a:srgbClr val="001C3D"/>
                </a:solidFill>
                <a:latin typeface="Calibri"/>
                <a:cs typeface="Calibri"/>
              </a:rPr>
              <a:t> </a:t>
            </a:r>
            <a:r>
              <a:rPr sz="2000" b="1" dirty="0">
                <a:solidFill>
                  <a:srgbClr val="001C3D"/>
                </a:solidFill>
                <a:latin typeface="Calibri"/>
                <a:cs typeface="Calibri"/>
              </a:rPr>
              <a:t>have:</a:t>
            </a:r>
            <a:endParaRPr sz="2000">
              <a:latin typeface="Calibri"/>
              <a:cs typeface="Calibri"/>
            </a:endParaRPr>
          </a:p>
        </p:txBody>
      </p:sp>
      <p:sp>
        <p:nvSpPr>
          <p:cNvPr id="14" name="object 14"/>
          <p:cNvSpPr txBox="1"/>
          <p:nvPr/>
        </p:nvSpPr>
        <p:spPr>
          <a:xfrm>
            <a:off x="60483" y="1359352"/>
            <a:ext cx="3585210" cy="330200"/>
          </a:xfrm>
          <a:prstGeom prst="rect">
            <a:avLst/>
          </a:prstGeom>
        </p:spPr>
        <p:txBody>
          <a:bodyPr vert="horz" wrap="square" lIns="0" tIns="12700" rIns="0" bIns="0" rtlCol="0">
            <a:spAutoFit/>
          </a:bodyPr>
          <a:lstStyle/>
          <a:p>
            <a:pPr marL="356870" indent="-344805">
              <a:lnSpc>
                <a:spcPct val="100000"/>
              </a:lnSpc>
              <a:spcBef>
                <a:spcPts val="100"/>
              </a:spcBef>
              <a:buFont typeface="Arial"/>
              <a:buChar char="•"/>
              <a:tabLst>
                <a:tab pos="356870" algn="l"/>
                <a:tab pos="357505" algn="l"/>
                <a:tab pos="1350645" algn="l"/>
                <a:tab pos="2157730" algn="l"/>
                <a:tab pos="2800350" algn="l"/>
              </a:tabLst>
            </a:pPr>
            <a:r>
              <a:rPr sz="2000" spc="20" dirty="0">
                <a:solidFill>
                  <a:srgbClr val="001C3D"/>
                </a:solidFill>
                <a:latin typeface="Calibri"/>
                <a:cs typeface="Calibri"/>
              </a:rPr>
              <a:t>learne</a:t>
            </a:r>
            <a:r>
              <a:rPr sz="2000" dirty="0">
                <a:solidFill>
                  <a:srgbClr val="001C3D"/>
                </a:solidFill>
                <a:latin typeface="Calibri"/>
                <a:cs typeface="Calibri"/>
              </a:rPr>
              <a:t>d	</a:t>
            </a:r>
            <a:r>
              <a:rPr sz="2000" spc="20" dirty="0">
                <a:solidFill>
                  <a:srgbClr val="001C3D"/>
                </a:solidFill>
                <a:latin typeface="Calibri"/>
                <a:cs typeface="Calibri"/>
              </a:rPr>
              <a:t>abou</a:t>
            </a:r>
            <a:r>
              <a:rPr sz="2000" dirty="0">
                <a:solidFill>
                  <a:srgbClr val="001C3D"/>
                </a:solidFill>
                <a:latin typeface="Calibri"/>
                <a:cs typeface="Calibri"/>
              </a:rPr>
              <a:t>t	</a:t>
            </a:r>
            <a:r>
              <a:rPr sz="2000" spc="20" dirty="0">
                <a:solidFill>
                  <a:srgbClr val="001C3D"/>
                </a:solidFill>
                <a:latin typeface="Calibri"/>
                <a:cs typeface="Calibri"/>
              </a:rPr>
              <a:t>ho</a:t>
            </a:r>
            <a:r>
              <a:rPr sz="2000" dirty="0">
                <a:solidFill>
                  <a:srgbClr val="001C3D"/>
                </a:solidFill>
                <a:latin typeface="Calibri"/>
                <a:cs typeface="Calibri"/>
              </a:rPr>
              <a:t>w	</a:t>
            </a:r>
            <a:r>
              <a:rPr sz="2000" spc="20" dirty="0">
                <a:solidFill>
                  <a:srgbClr val="001C3D"/>
                </a:solidFill>
                <a:latin typeface="Calibri"/>
                <a:cs typeface="Calibri"/>
              </a:rPr>
              <a:t>various</a:t>
            </a:r>
            <a:endParaRPr sz="2000">
              <a:latin typeface="Calibri"/>
              <a:cs typeface="Calibri"/>
            </a:endParaRPr>
          </a:p>
        </p:txBody>
      </p:sp>
      <p:sp>
        <p:nvSpPr>
          <p:cNvPr id="15" name="object 15"/>
          <p:cNvSpPr txBox="1"/>
          <p:nvPr/>
        </p:nvSpPr>
        <p:spPr>
          <a:xfrm>
            <a:off x="3804316" y="1359352"/>
            <a:ext cx="1178560" cy="330200"/>
          </a:xfrm>
          <a:prstGeom prst="rect">
            <a:avLst/>
          </a:prstGeom>
        </p:spPr>
        <p:txBody>
          <a:bodyPr vert="horz" wrap="square" lIns="0" tIns="12700" rIns="0" bIns="0" rtlCol="0">
            <a:spAutoFit/>
          </a:bodyPr>
          <a:lstStyle/>
          <a:p>
            <a:pPr marL="12700">
              <a:lnSpc>
                <a:spcPct val="100000"/>
              </a:lnSpc>
              <a:spcBef>
                <a:spcPts val="100"/>
              </a:spcBef>
            </a:pPr>
            <a:r>
              <a:rPr sz="2000" spc="15" dirty="0">
                <a:solidFill>
                  <a:srgbClr val="001C3D"/>
                </a:solidFill>
                <a:latin typeface="Calibri"/>
                <a:cs typeface="Calibri"/>
              </a:rPr>
              <a:t>procedural</a:t>
            </a:r>
            <a:endParaRPr sz="2000">
              <a:latin typeface="Calibri"/>
              <a:cs typeface="Calibri"/>
            </a:endParaRPr>
          </a:p>
        </p:txBody>
      </p:sp>
      <p:sp>
        <p:nvSpPr>
          <p:cNvPr id="16" name="object 16"/>
          <p:cNvSpPr txBox="1"/>
          <p:nvPr/>
        </p:nvSpPr>
        <p:spPr>
          <a:xfrm>
            <a:off x="60483" y="1664152"/>
            <a:ext cx="4927600" cy="2768600"/>
          </a:xfrm>
          <a:prstGeom prst="rect">
            <a:avLst/>
          </a:prstGeom>
        </p:spPr>
        <p:txBody>
          <a:bodyPr vert="horz" wrap="square" lIns="0" tIns="12700" rIns="0" bIns="0" rtlCol="0">
            <a:spAutoFit/>
          </a:bodyPr>
          <a:lstStyle/>
          <a:p>
            <a:pPr marL="355600" marR="5080" algn="just">
              <a:lnSpc>
                <a:spcPct val="100000"/>
              </a:lnSpc>
              <a:spcBef>
                <a:spcPts val="100"/>
              </a:spcBef>
            </a:pPr>
            <a:r>
              <a:rPr sz="2000" dirty="0">
                <a:solidFill>
                  <a:srgbClr val="001C3D"/>
                </a:solidFill>
                <a:latin typeface="Calibri"/>
                <a:cs typeface="Calibri"/>
              </a:rPr>
              <a:t>rights</a:t>
            </a:r>
            <a:r>
              <a:rPr sz="2000" spc="5" dirty="0">
                <a:solidFill>
                  <a:srgbClr val="001C3D"/>
                </a:solidFill>
                <a:latin typeface="Calibri"/>
                <a:cs typeface="Calibri"/>
              </a:rPr>
              <a:t> </a:t>
            </a:r>
            <a:r>
              <a:rPr sz="2000" dirty="0">
                <a:solidFill>
                  <a:srgbClr val="001C3D"/>
                </a:solidFill>
                <a:latin typeface="Calibri"/>
                <a:cs typeface="Calibri"/>
              </a:rPr>
              <a:t>derived</a:t>
            </a:r>
            <a:r>
              <a:rPr sz="2000" spc="5" dirty="0">
                <a:solidFill>
                  <a:srgbClr val="001C3D"/>
                </a:solidFill>
                <a:latin typeface="Calibri"/>
                <a:cs typeface="Calibri"/>
              </a:rPr>
              <a:t> </a:t>
            </a:r>
            <a:r>
              <a:rPr sz="2000" dirty="0">
                <a:solidFill>
                  <a:srgbClr val="001C3D"/>
                </a:solidFill>
                <a:latin typeface="Calibri"/>
                <a:cs typeface="Calibri"/>
              </a:rPr>
              <a:t>from</a:t>
            </a:r>
            <a:r>
              <a:rPr sz="2000" spc="5" dirty="0">
                <a:solidFill>
                  <a:srgbClr val="001C3D"/>
                </a:solidFill>
                <a:latin typeface="Calibri"/>
                <a:cs typeface="Calibri"/>
              </a:rPr>
              <a:t> </a:t>
            </a:r>
            <a:r>
              <a:rPr sz="2000" dirty="0">
                <a:solidFill>
                  <a:srgbClr val="001C3D"/>
                </a:solidFill>
                <a:latin typeface="Calibri"/>
                <a:cs typeface="Calibri"/>
              </a:rPr>
              <a:t>the</a:t>
            </a:r>
            <a:r>
              <a:rPr sz="2000" spc="5" dirty="0">
                <a:solidFill>
                  <a:srgbClr val="001C3D"/>
                </a:solidFill>
                <a:latin typeface="Calibri"/>
                <a:cs typeface="Calibri"/>
              </a:rPr>
              <a:t> </a:t>
            </a:r>
            <a:r>
              <a:rPr sz="2000" dirty="0">
                <a:solidFill>
                  <a:srgbClr val="001C3D"/>
                </a:solidFill>
                <a:latin typeface="Calibri"/>
                <a:cs typeface="Calibri"/>
              </a:rPr>
              <a:t>EU</a:t>
            </a:r>
            <a:r>
              <a:rPr sz="2000" spc="455" dirty="0">
                <a:solidFill>
                  <a:srgbClr val="001C3D"/>
                </a:solidFill>
                <a:latin typeface="Calibri"/>
                <a:cs typeface="Calibri"/>
              </a:rPr>
              <a:t> </a:t>
            </a:r>
            <a:r>
              <a:rPr sz="2000" dirty="0">
                <a:solidFill>
                  <a:srgbClr val="001C3D"/>
                </a:solidFill>
                <a:latin typeface="Calibri"/>
                <a:cs typeface="Calibri"/>
              </a:rPr>
              <a:t>procedural </a:t>
            </a:r>
            <a:r>
              <a:rPr sz="2000" spc="5" dirty="0">
                <a:solidFill>
                  <a:srgbClr val="001C3D"/>
                </a:solidFill>
                <a:latin typeface="Calibri"/>
                <a:cs typeface="Calibri"/>
              </a:rPr>
              <a:t> </a:t>
            </a:r>
            <a:r>
              <a:rPr sz="2000" spc="-5" dirty="0">
                <a:solidFill>
                  <a:srgbClr val="001C3D"/>
                </a:solidFill>
                <a:latin typeface="Calibri"/>
                <a:cs typeface="Calibri"/>
              </a:rPr>
              <a:t>rights’</a:t>
            </a:r>
            <a:r>
              <a:rPr sz="2000" dirty="0">
                <a:solidFill>
                  <a:srgbClr val="001C3D"/>
                </a:solidFill>
                <a:latin typeface="Calibri"/>
                <a:cs typeface="Calibri"/>
              </a:rPr>
              <a:t> </a:t>
            </a:r>
            <a:r>
              <a:rPr sz="2000" spc="-5" dirty="0">
                <a:solidFill>
                  <a:srgbClr val="001C3D"/>
                </a:solidFill>
                <a:latin typeface="Calibri"/>
                <a:cs typeface="Calibri"/>
              </a:rPr>
              <a:t>Directives,</a:t>
            </a:r>
            <a:r>
              <a:rPr sz="2000" dirty="0">
                <a:solidFill>
                  <a:srgbClr val="001C3D"/>
                </a:solidFill>
                <a:latin typeface="Calibri"/>
                <a:cs typeface="Calibri"/>
              </a:rPr>
              <a:t> case</a:t>
            </a:r>
            <a:r>
              <a:rPr sz="2000" spc="5" dirty="0">
                <a:solidFill>
                  <a:srgbClr val="001C3D"/>
                </a:solidFill>
                <a:latin typeface="Calibri"/>
                <a:cs typeface="Calibri"/>
              </a:rPr>
              <a:t> </a:t>
            </a:r>
            <a:r>
              <a:rPr sz="2000" dirty="0">
                <a:solidFill>
                  <a:srgbClr val="001C3D"/>
                </a:solidFill>
                <a:latin typeface="Calibri"/>
                <a:cs typeface="Calibri"/>
              </a:rPr>
              <a:t>law</a:t>
            </a:r>
            <a:r>
              <a:rPr sz="2000" spc="5" dirty="0">
                <a:solidFill>
                  <a:srgbClr val="001C3D"/>
                </a:solidFill>
                <a:latin typeface="Calibri"/>
                <a:cs typeface="Calibri"/>
              </a:rPr>
              <a:t> </a:t>
            </a:r>
            <a:r>
              <a:rPr sz="2000" spc="-5" dirty="0">
                <a:solidFill>
                  <a:srgbClr val="001C3D"/>
                </a:solidFill>
                <a:latin typeface="Calibri"/>
                <a:cs typeface="Calibri"/>
              </a:rPr>
              <a:t>of</a:t>
            </a:r>
            <a:r>
              <a:rPr sz="2000" dirty="0">
                <a:solidFill>
                  <a:srgbClr val="001C3D"/>
                </a:solidFill>
                <a:latin typeface="Calibri"/>
                <a:cs typeface="Calibri"/>
              </a:rPr>
              <a:t> the</a:t>
            </a:r>
            <a:r>
              <a:rPr sz="2000" spc="450" dirty="0">
                <a:solidFill>
                  <a:srgbClr val="001C3D"/>
                </a:solidFill>
                <a:latin typeface="Calibri"/>
                <a:cs typeface="Calibri"/>
              </a:rPr>
              <a:t> </a:t>
            </a:r>
            <a:r>
              <a:rPr sz="2000" spc="-5" dirty="0">
                <a:solidFill>
                  <a:srgbClr val="001C3D"/>
                </a:solidFill>
                <a:latin typeface="Calibri"/>
                <a:cs typeface="Calibri"/>
              </a:rPr>
              <a:t>ECtHR, </a:t>
            </a:r>
            <a:r>
              <a:rPr sz="2000" dirty="0">
                <a:solidFill>
                  <a:srgbClr val="001C3D"/>
                </a:solidFill>
                <a:latin typeface="Calibri"/>
                <a:cs typeface="Calibri"/>
              </a:rPr>
              <a:t> and</a:t>
            </a:r>
            <a:r>
              <a:rPr sz="2000" spc="5" dirty="0">
                <a:solidFill>
                  <a:srgbClr val="001C3D"/>
                </a:solidFill>
                <a:latin typeface="Calibri"/>
                <a:cs typeface="Calibri"/>
              </a:rPr>
              <a:t> </a:t>
            </a:r>
            <a:r>
              <a:rPr sz="2000" spc="-5" dirty="0">
                <a:solidFill>
                  <a:srgbClr val="001C3D"/>
                </a:solidFill>
                <a:latin typeface="Calibri"/>
                <a:cs typeface="Calibri"/>
              </a:rPr>
              <a:t>other</a:t>
            </a:r>
            <a:r>
              <a:rPr sz="2000" dirty="0">
                <a:solidFill>
                  <a:srgbClr val="001C3D"/>
                </a:solidFill>
                <a:latin typeface="Calibri"/>
                <a:cs typeface="Calibri"/>
              </a:rPr>
              <a:t> </a:t>
            </a:r>
            <a:r>
              <a:rPr sz="2000" spc="-5" dirty="0">
                <a:solidFill>
                  <a:srgbClr val="001C3D"/>
                </a:solidFill>
                <a:latin typeface="Calibri"/>
                <a:cs typeface="Calibri"/>
              </a:rPr>
              <a:t>international</a:t>
            </a:r>
            <a:r>
              <a:rPr sz="2000" dirty="0">
                <a:solidFill>
                  <a:srgbClr val="001C3D"/>
                </a:solidFill>
                <a:latin typeface="Calibri"/>
                <a:cs typeface="Calibri"/>
              </a:rPr>
              <a:t> </a:t>
            </a:r>
            <a:r>
              <a:rPr sz="2000" spc="-5" dirty="0">
                <a:solidFill>
                  <a:srgbClr val="001C3D"/>
                </a:solidFill>
                <a:latin typeface="Calibri"/>
                <a:cs typeface="Calibri"/>
              </a:rPr>
              <a:t>instruments</a:t>
            </a:r>
            <a:r>
              <a:rPr sz="2000" spc="440" dirty="0">
                <a:solidFill>
                  <a:srgbClr val="001C3D"/>
                </a:solidFill>
                <a:latin typeface="Calibri"/>
                <a:cs typeface="Calibri"/>
              </a:rPr>
              <a:t> </a:t>
            </a:r>
            <a:r>
              <a:rPr sz="2000" dirty="0">
                <a:solidFill>
                  <a:srgbClr val="001C3D"/>
                </a:solidFill>
                <a:latin typeface="Calibri"/>
                <a:cs typeface="Calibri"/>
              </a:rPr>
              <a:t>apply </a:t>
            </a:r>
            <a:r>
              <a:rPr sz="2000" spc="-440" dirty="0">
                <a:solidFill>
                  <a:srgbClr val="001C3D"/>
                </a:solidFill>
                <a:latin typeface="Calibri"/>
                <a:cs typeface="Calibri"/>
              </a:rPr>
              <a:t> </a:t>
            </a:r>
            <a:r>
              <a:rPr sz="2000" dirty="0">
                <a:solidFill>
                  <a:srgbClr val="001C3D"/>
                </a:solidFill>
                <a:latin typeface="Calibri"/>
                <a:cs typeface="Calibri"/>
              </a:rPr>
              <a:t>at</a:t>
            </a:r>
            <a:r>
              <a:rPr sz="2000" spc="-5" dirty="0">
                <a:solidFill>
                  <a:srgbClr val="001C3D"/>
                </a:solidFill>
                <a:latin typeface="Calibri"/>
                <a:cs typeface="Calibri"/>
              </a:rPr>
              <a:t> </a:t>
            </a:r>
            <a:r>
              <a:rPr sz="2000" dirty="0">
                <a:solidFill>
                  <a:srgbClr val="001C3D"/>
                </a:solidFill>
                <a:latin typeface="Calibri"/>
                <a:cs typeface="Calibri"/>
              </a:rPr>
              <a:t>the </a:t>
            </a:r>
            <a:r>
              <a:rPr sz="2000" spc="-5" dirty="0">
                <a:solidFill>
                  <a:srgbClr val="001C3D"/>
                </a:solidFill>
                <a:latin typeface="Calibri"/>
                <a:cs typeface="Calibri"/>
              </a:rPr>
              <a:t>stage</a:t>
            </a:r>
            <a:r>
              <a:rPr sz="2000" dirty="0">
                <a:solidFill>
                  <a:srgbClr val="001C3D"/>
                </a:solidFill>
                <a:latin typeface="Calibri"/>
                <a:cs typeface="Calibri"/>
              </a:rPr>
              <a:t> </a:t>
            </a:r>
            <a:r>
              <a:rPr sz="2000" spc="-5" dirty="0">
                <a:solidFill>
                  <a:srgbClr val="001C3D"/>
                </a:solidFill>
                <a:latin typeface="Calibri"/>
                <a:cs typeface="Calibri"/>
              </a:rPr>
              <a:t>of</a:t>
            </a:r>
            <a:r>
              <a:rPr sz="2000" dirty="0">
                <a:solidFill>
                  <a:srgbClr val="001C3D"/>
                </a:solidFill>
                <a:latin typeface="Calibri"/>
                <a:cs typeface="Calibri"/>
              </a:rPr>
              <a:t> </a:t>
            </a:r>
            <a:r>
              <a:rPr sz="2000" spc="-5" dirty="0">
                <a:solidFill>
                  <a:srgbClr val="001C3D"/>
                </a:solidFill>
                <a:latin typeface="Calibri"/>
                <a:cs typeface="Calibri"/>
              </a:rPr>
              <a:t>police</a:t>
            </a:r>
            <a:r>
              <a:rPr sz="2000" dirty="0">
                <a:solidFill>
                  <a:srgbClr val="001C3D"/>
                </a:solidFill>
                <a:latin typeface="Calibri"/>
                <a:cs typeface="Calibri"/>
              </a:rPr>
              <a:t> </a:t>
            </a:r>
            <a:r>
              <a:rPr sz="2000" spc="-5" dirty="0">
                <a:solidFill>
                  <a:srgbClr val="001C3D"/>
                </a:solidFill>
                <a:latin typeface="Calibri"/>
                <a:cs typeface="Calibri"/>
              </a:rPr>
              <a:t>detention;</a:t>
            </a:r>
            <a:endParaRPr sz="2000">
              <a:latin typeface="Calibri"/>
              <a:cs typeface="Calibri"/>
            </a:endParaRPr>
          </a:p>
          <a:p>
            <a:pPr>
              <a:lnSpc>
                <a:spcPct val="100000"/>
              </a:lnSpc>
              <a:spcBef>
                <a:spcPts val="15"/>
              </a:spcBef>
            </a:pPr>
            <a:endParaRPr sz="1950">
              <a:latin typeface="Calibri"/>
              <a:cs typeface="Calibri"/>
            </a:endParaRPr>
          </a:p>
          <a:p>
            <a:pPr marL="355600" marR="6985" indent="-342900" algn="just">
              <a:lnSpc>
                <a:spcPct val="100000"/>
              </a:lnSpc>
              <a:spcBef>
                <a:spcPts val="5"/>
              </a:spcBef>
              <a:buFont typeface="Arial"/>
              <a:buChar char="•"/>
              <a:tabLst>
                <a:tab pos="355600" algn="l"/>
              </a:tabLst>
            </a:pPr>
            <a:r>
              <a:rPr sz="2000" spc="-5" dirty="0">
                <a:solidFill>
                  <a:srgbClr val="001C3D"/>
                </a:solidFill>
                <a:latin typeface="Calibri"/>
                <a:cs typeface="Calibri"/>
              </a:rPr>
              <a:t>reflected</a:t>
            </a:r>
            <a:r>
              <a:rPr sz="2000" dirty="0">
                <a:solidFill>
                  <a:srgbClr val="001C3D"/>
                </a:solidFill>
                <a:latin typeface="Calibri"/>
                <a:cs typeface="Calibri"/>
              </a:rPr>
              <a:t> </a:t>
            </a:r>
            <a:r>
              <a:rPr sz="2000" spc="-5" dirty="0">
                <a:solidFill>
                  <a:srgbClr val="001C3D"/>
                </a:solidFill>
                <a:latin typeface="Calibri"/>
                <a:cs typeface="Calibri"/>
              </a:rPr>
              <a:t>on</a:t>
            </a:r>
            <a:r>
              <a:rPr sz="2000" dirty="0">
                <a:solidFill>
                  <a:srgbClr val="001C3D"/>
                </a:solidFill>
                <a:latin typeface="Calibri"/>
                <a:cs typeface="Calibri"/>
              </a:rPr>
              <a:t> </a:t>
            </a:r>
            <a:r>
              <a:rPr sz="2000" spc="-5" dirty="0">
                <a:solidFill>
                  <a:srgbClr val="001C3D"/>
                </a:solidFill>
                <a:latin typeface="Calibri"/>
                <a:cs typeface="Calibri"/>
              </a:rPr>
              <a:t>how</a:t>
            </a:r>
            <a:r>
              <a:rPr sz="2000" dirty="0">
                <a:solidFill>
                  <a:srgbClr val="001C3D"/>
                </a:solidFill>
                <a:latin typeface="Calibri"/>
                <a:cs typeface="Calibri"/>
              </a:rPr>
              <a:t> </a:t>
            </a:r>
            <a:r>
              <a:rPr sz="2000" spc="-5" dirty="0">
                <a:solidFill>
                  <a:srgbClr val="001C3D"/>
                </a:solidFill>
                <a:latin typeface="Calibri"/>
                <a:cs typeface="Calibri"/>
              </a:rPr>
              <a:t>lawyers</a:t>
            </a:r>
            <a:r>
              <a:rPr sz="2000" dirty="0">
                <a:solidFill>
                  <a:srgbClr val="001C3D"/>
                </a:solidFill>
                <a:latin typeface="Calibri"/>
                <a:cs typeface="Calibri"/>
              </a:rPr>
              <a:t> </a:t>
            </a:r>
            <a:r>
              <a:rPr sz="2000" spc="-5" dirty="0">
                <a:solidFill>
                  <a:srgbClr val="001C3D"/>
                </a:solidFill>
                <a:latin typeface="Calibri"/>
                <a:cs typeface="Calibri"/>
              </a:rPr>
              <a:t>could</a:t>
            </a:r>
            <a:r>
              <a:rPr sz="2000" dirty="0">
                <a:solidFill>
                  <a:srgbClr val="001C3D"/>
                </a:solidFill>
                <a:latin typeface="Calibri"/>
                <a:cs typeface="Calibri"/>
              </a:rPr>
              <a:t> use</a:t>
            </a:r>
            <a:r>
              <a:rPr sz="2000" spc="5" dirty="0">
                <a:solidFill>
                  <a:srgbClr val="001C3D"/>
                </a:solidFill>
                <a:latin typeface="Calibri"/>
                <a:cs typeface="Calibri"/>
              </a:rPr>
              <a:t> </a:t>
            </a:r>
            <a:r>
              <a:rPr sz="2000" dirty="0">
                <a:solidFill>
                  <a:srgbClr val="001C3D"/>
                </a:solidFill>
                <a:latin typeface="Calibri"/>
                <a:cs typeface="Calibri"/>
              </a:rPr>
              <a:t>this </a:t>
            </a:r>
            <a:r>
              <a:rPr sz="2000" spc="5" dirty="0">
                <a:solidFill>
                  <a:srgbClr val="001C3D"/>
                </a:solidFill>
                <a:latin typeface="Calibri"/>
                <a:cs typeface="Calibri"/>
              </a:rPr>
              <a:t> </a:t>
            </a:r>
            <a:r>
              <a:rPr sz="2000" spc="-5" dirty="0">
                <a:solidFill>
                  <a:srgbClr val="001C3D"/>
                </a:solidFill>
                <a:latin typeface="Calibri"/>
                <a:cs typeface="Calibri"/>
              </a:rPr>
              <a:t>knowledge</a:t>
            </a:r>
            <a:r>
              <a:rPr sz="2000" dirty="0">
                <a:solidFill>
                  <a:srgbClr val="001C3D"/>
                </a:solidFill>
                <a:latin typeface="Calibri"/>
                <a:cs typeface="Calibri"/>
              </a:rPr>
              <a:t> in</a:t>
            </a:r>
            <a:r>
              <a:rPr sz="2000" spc="5" dirty="0">
                <a:solidFill>
                  <a:srgbClr val="001C3D"/>
                </a:solidFill>
                <a:latin typeface="Calibri"/>
                <a:cs typeface="Calibri"/>
              </a:rPr>
              <a:t> </a:t>
            </a:r>
            <a:r>
              <a:rPr sz="2000" dirty="0">
                <a:solidFill>
                  <a:srgbClr val="001C3D"/>
                </a:solidFill>
                <a:latin typeface="Calibri"/>
                <a:cs typeface="Calibri"/>
              </a:rPr>
              <a:t>guiding</a:t>
            </a:r>
            <a:r>
              <a:rPr sz="2000" spc="5" dirty="0">
                <a:solidFill>
                  <a:srgbClr val="001C3D"/>
                </a:solidFill>
                <a:latin typeface="Calibri"/>
                <a:cs typeface="Calibri"/>
              </a:rPr>
              <a:t> </a:t>
            </a:r>
            <a:r>
              <a:rPr sz="2000" dirty="0">
                <a:solidFill>
                  <a:srgbClr val="001C3D"/>
                </a:solidFill>
                <a:latin typeface="Calibri"/>
                <a:cs typeface="Calibri"/>
              </a:rPr>
              <a:t>their</a:t>
            </a:r>
            <a:r>
              <a:rPr sz="2000" spc="5" dirty="0">
                <a:solidFill>
                  <a:srgbClr val="001C3D"/>
                </a:solidFill>
                <a:latin typeface="Calibri"/>
                <a:cs typeface="Calibri"/>
              </a:rPr>
              <a:t> </a:t>
            </a:r>
            <a:r>
              <a:rPr sz="2000" spc="-5" dirty="0">
                <a:solidFill>
                  <a:srgbClr val="001C3D"/>
                </a:solidFill>
                <a:latin typeface="Calibri"/>
                <a:cs typeface="Calibri"/>
              </a:rPr>
              <a:t>actions</a:t>
            </a:r>
            <a:r>
              <a:rPr sz="2000" dirty="0">
                <a:solidFill>
                  <a:srgbClr val="001C3D"/>
                </a:solidFill>
                <a:latin typeface="Calibri"/>
                <a:cs typeface="Calibri"/>
              </a:rPr>
              <a:t> </a:t>
            </a:r>
            <a:r>
              <a:rPr sz="2000" spc="-5" dirty="0">
                <a:solidFill>
                  <a:srgbClr val="001C3D"/>
                </a:solidFill>
                <a:latin typeface="Calibri"/>
                <a:cs typeface="Calibri"/>
              </a:rPr>
              <a:t>during </a:t>
            </a:r>
            <a:r>
              <a:rPr sz="2000" spc="-440" dirty="0">
                <a:solidFill>
                  <a:srgbClr val="001C3D"/>
                </a:solidFill>
                <a:latin typeface="Calibri"/>
                <a:cs typeface="Calibri"/>
              </a:rPr>
              <a:t> </a:t>
            </a:r>
            <a:r>
              <a:rPr sz="2000" spc="-5" dirty="0">
                <a:solidFill>
                  <a:srgbClr val="001C3D"/>
                </a:solidFill>
                <a:latin typeface="Calibri"/>
                <a:cs typeface="Calibri"/>
              </a:rPr>
              <a:t>problematic</a:t>
            </a:r>
            <a:r>
              <a:rPr sz="2000" dirty="0">
                <a:solidFill>
                  <a:srgbClr val="001C3D"/>
                </a:solidFill>
                <a:latin typeface="Calibri"/>
                <a:cs typeface="Calibri"/>
              </a:rPr>
              <a:t> </a:t>
            </a:r>
            <a:r>
              <a:rPr sz="2000" spc="-5" dirty="0">
                <a:solidFill>
                  <a:srgbClr val="001C3D"/>
                </a:solidFill>
                <a:latin typeface="Calibri"/>
                <a:cs typeface="Calibri"/>
              </a:rPr>
              <a:t>situations</a:t>
            </a:r>
            <a:r>
              <a:rPr sz="2000" dirty="0">
                <a:solidFill>
                  <a:srgbClr val="001C3D"/>
                </a:solidFill>
                <a:latin typeface="Calibri"/>
                <a:cs typeface="Calibri"/>
              </a:rPr>
              <a:t> </a:t>
            </a:r>
            <a:r>
              <a:rPr sz="2000" spc="-5" dirty="0">
                <a:solidFill>
                  <a:srgbClr val="001C3D"/>
                </a:solidFill>
                <a:latin typeface="Calibri"/>
                <a:cs typeface="Calibri"/>
              </a:rPr>
              <a:t>encountered</a:t>
            </a:r>
            <a:r>
              <a:rPr sz="2000" dirty="0">
                <a:solidFill>
                  <a:srgbClr val="001C3D"/>
                </a:solidFill>
                <a:latin typeface="Calibri"/>
                <a:cs typeface="Calibri"/>
              </a:rPr>
              <a:t> </a:t>
            </a:r>
            <a:r>
              <a:rPr sz="2000" spc="-5" dirty="0">
                <a:solidFill>
                  <a:srgbClr val="001C3D"/>
                </a:solidFill>
                <a:latin typeface="Calibri"/>
                <a:cs typeface="Calibri"/>
              </a:rPr>
              <a:t>when </a:t>
            </a:r>
            <a:r>
              <a:rPr sz="2000" dirty="0">
                <a:solidFill>
                  <a:srgbClr val="001C3D"/>
                </a:solidFill>
                <a:latin typeface="Calibri"/>
                <a:cs typeface="Calibri"/>
              </a:rPr>
              <a:t> assisting</a:t>
            </a:r>
            <a:r>
              <a:rPr sz="2000" spc="-5" dirty="0">
                <a:solidFill>
                  <a:srgbClr val="001C3D"/>
                </a:solidFill>
                <a:latin typeface="Calibri"/>
                <a:cs typeface="Calibri"/>
              </a:rPr>
              <a:t> </a:t>
            </a:r>
            <a:r>
              <a:rPr sz="2000" dirty="0">
                <a:solidFill>
                  <a:srgbClr val="001C3D"/>
                </a:solidFill>
                <a:latin typeface="Calibri"/>
                <a:cs typeface="Calibri"/>
              </a:rPr>
              <a:t>suspects in</a:t>
            </a:r>
            <a:r>
              <a:rPr sz="2000" spc="-5" dirty="0">
                <a:solidFill>
                  <a:srgbClr val="001C3D"/>
                </a:solidFill>
                <a:latin typeface="Calibri"/>
                <a:cs typeface="Calibri"/>
              </a:rPr>
              <a:t> police</a:t>
            </a:r>
            <a:r>
              <a:rPr sz="2000" dirty="0">
                <a:solidFill>
                  <a:srgbClr val="001C3D"/>
                </a:solidFill>
                <a:latin typeface="Calibri"/>
                <a:cs typeface="Calibri"/>
              </a:rPr>
              <a:t> </a:t>
            </a:r>
            <a:r>
              <a:rPr sz="2000" spc="-5" dirty="0">
                <a:solidFill>
                  <a:srgbClr val="001C3D"/>
                </a:solidFill>
                <a:latin typeface="Calibri"/>
                <a:cs typeface="Calibri"/>
              </a:rPr>
              <a:t>custody.</a:t>
            </a:r>
            <a:endParaRPr sz="2000">
              <a:latin typeface="Calibri"/>
              <a:cs typeface="Calibri"/>
            </a:endParaRPr>
          </a:p>
        </p:txBody>
      </p:sp>
      <p:sp>
        <p:nvSpPr>
          <p:cNvPr id="17" name="object 17"/>
          <p:cNvSpPr txBox="1"/>
          <p:nvPr/>
        </p:nvSpPr>
        <p:spPr>
          <a:xfrm>
            <a:off x="60483" y="4712151"/>
            <a:ext cx="2533650" cy="330200"/>
          </a:xfrm>
          <a:prstGeom prst="rect">
            <a:avLst/>
          </a:prstGeom>
        </p:spPr>
        <p:txBody>
          <a:bodyPr vert="horz" wrap="square" lIns="0" tIns="12700" rIns="0" bIns="0" rtlCol="0">
            <a:spAutoFit/>
          </a:bodyPr>
          <a:lstStyle/>
          <a:p>
            <a:pPr marL="12700">
              <a:lnSpc>
                <a:spcPct val="100000"/>
              </a:lnSpc>
              <a:spcBef>
                <a:spcPts val="100"/>
              </a:spcBef>
              <a:tabLst>
                <a:tab pos="517525" algn="l"/>
                <a:tab pos="1166495" algn="l"/>
                <a:tab pos="1732280" algn="l"/>
              </a:tabLst>
            </a:pPr>
            <a:r>
              <a:rPr sz="2000" spc="-5" dirty="0">
                <a:solidFill>
                  <a:srgbClr val="001C3D"/>
                </a:solidFill>
                <a:latin typeface="Calibri"/>
                <a:cs typeface="Calibri"/>
              </a:rPr>
              <a:t>We	have	</a:t>
            </a:r>
            <a:r>
              <a:rPr sz="2000" dirty="0">
                <a:solidFill>
                  <a:srgbClr val="001C3D"/>
                </a:solidFill>
                <a:latin typeface="Calibri"/>
                <a:cs typeface="Calibri"/>
              </a:rPr>
              <a:t>also	</a:t>
            </a:r>
            <a:r>
              <a:rPr sz="2000" spc="-5" dirty="0">
                <a:solidFill>
                  <a:srgbClr val="001C3D"/>
                </a:solidFill>
                <a:latin typeface="Calibri"/>
                <a:cs typeface="Calibri"/>
              </a:rPr>
              <a:t>learned</a:t>
            </a:r>
            <a:endParaRPr sz="2000">
              <a:latin typeface="Calibri"/>
              <a:cs typeface="Calibri"/>
            </a:endParaRPr>
          </a:p>
        </p:txBody>
      </p:sp>
      <p:sp>
        <p:nvSpPr>
          <p:cNvPr id="18" name="object 18"/>
          <p:cNvSpPr txBox="1"/>
          <p:nvPr/>
        </p:nvSpPr>
        <p:spPr>
          <a:xfrm>
            <a:off x="2622443" y="4737006"/>
            <a:ext cx="2350135" cy="920115"/>
          </a:xfrm>
          <a:prstGeom prst="rect">
            <a:avLst/>
          </a:prstGeom>
        </p:spPr>
        <p:txBody>
          <a:bodyPr vert="horz" wrap="square" lIns="0" tIns="0" rIns="0" bIns="0" rtlCol="0">
            <a:spAutoFit/>
          </a:bodyPr>
          <a:lstStyle/>
          <a:p>
            <a:pPr marL="111125">
              <a:lnSpc>
                <a:spcPts val="2305"/>
              </a:lnSpc>
              <a:tabLst>
                <a:tab pos="688975" algn="l"/>
                <a:tab pos="984885" algn="l"/>
                <a:tab pos="1295400" algn="l"/>
                <a:tab pos="2004695" algn="l"/>
              </a:tabLst>
            </a:pPr>
            <a:r>
              <a:rPr sz="2000" dirty="0">
                <a:solidFill>
                  <a:srgbClr val="001C3D"/>
                </a:solidFill>
                <a:latin typeface="Calibri"/>
                <a:cs typeface="Calibri"/>
              </a:rPr>
              <a:t>that	it	is	</a:t>
            </a:r>
            <a:r>
              <a:rPr sz="2000" spc="-5" dirty="0">
                <a:solidFill>
                  <a:srgbClr val="001C3D"/>
                </a:solidFill>
                <a:latin typeface="Calibri"/>
                <a:cs typeface="Calibri"/>
              </a:rPr>
              <a:t>o</a:t>
            </a:r>
            <a:r>
              <a:rPr sz="2000" dirty="0">
                <a:solidFill>
                  <a:srgbClr val="001C3D"/>
                </a:solidFill>
                <a:latin typeface="Calibri"/>
                <a:cs typeface="Calibri"/>
              </a:rPr>
              <a:t>ft</a:t>
            </a:r>
            <a:r>
              <a:rPr sz="2000" spc="-5" dirty="0">
                <a:solidFill>
                  <a:srgbClr val="001C3D"/>
                </a:solidFill>
                <a:latin typeface="Calibri"/>
                <a:cs typeface="Calibri"/>
              </a:rPr>
              <a:t>e</a:t>
            </a:r>
            <a:r>
              <a:rPr sz="2000" dirty="0">
                <a:solidFill>
                  <a:srgbClr val="001C3D"/>
                </a:solidFill>
                <a:latin typeface="Calibri"/>
                <a:cs typeface="Calibri"/>
              </a:rPr>
              <a:t>n	the</a:t>
            </a:r>
            <a:endParaRPr sz="2000">
              <a:latin typeface="Calibri"/>
              <a:cs typeface="Calibri"/>
            </a:endParaRPr>
          </a:p>
          <a:p>
            <a:pPr indent="189865">
              <a:lnSpc>
                <a:spcPct val="100000"/>
              </a:lnSpc>
            </a:pPr>
            <a:r>
              <a:rPr sz="2000" spc="-5" dirty="0">
                <a:solidFill>
                  <a:srgbClr val="001C3D"/>
                </a:solidFill>
                <a:latin typeface="Calibri"/>
                <a:cs typeface="Calibri"/>
              </a:rPr>
              <a:t>actively</a:t>
            </a:r>
            <a:r>
              <a:rPr sz="2000" spc="270" dirty="0">
                <a:solidFill>
                  <a:srgbClr val="001C3D"/>
                </a:solidFill>
                <a:latin typeface="Calibri"/>
                <a:cs typeface="Calibri"/>
              </a:rPr>
              <a:t> </a:t>
            </a:r>
            <a:r>
              <a:rPr sz="2000" spc="-5" dirty="0">
                <a:solidFill>
                  <a:srgbClr val="001C3D"/>
                </a:solidFill>
                <a:latin typeface="Calibri"/>
                <a:cs typeface="Calibri"/>
              </a:rPr>
              <a:t>enforce</a:t>
            </a:r>
            <a:r>
              <a:rPr sz="2000" spc="280" dirty="0">
                <a:solidFill>
                  <a:srgbClr val="001C3D"/>
                </a:solidFill>
                <a:latin typeface="Calibri"/>
                <a:cs typeface="Calibri"/>
              </a:rPr>
              <a:t> </a:t>
            </a:r>
            <a:r>
              <a:rPr sz="2000" dirty="0">
                <a:solidFill>
                  <a:srgbClr val="001C3D"/>
                </a:solidFill>
                <a:latin typeface="Calibri"/>
                <a:cs typeface="Calibri"/>
              </a:rPr>
              <a:t>and </a:t>
            </a:r>
            <a:r>
              <a:rPr sz="2000" spc="-440" dirty="0">
                <a:solidFill>
                  <a:srgbClr val="001C3D"/>
                </a:solidFill>
                <a:latin typeface="Calibri"/>
                <a:cs typeface="Calibri"/>
              </a:rPr>
              <a:t> </a:t>
            </a:r>
            <a:r>
              <a:rPr sz="2000" dirty="0">
                <a:solidFill>
                  <a:srgbClr val="001C3D"/>
                </a:solidFill>
                <a:latin typeface="Calibri"/>
                <a:cs typeface="Calibri"/>
              </a:rPr>
              <a:t>ghts</a:t>
            </a:r>
            <a:r>
              <a:rPr sz="2000" spc="-15" dirty="0">
                <a:solidFill>
                  <a:srgbClr val="001C3D"/>
                </a:solidFill>
                <a:latin typeface="Calibri"/>
                <a:cs typeface="Calibri"/>
              </a:rPr>
              <a:t> </a:t>
            </a:r>
            <a:r>
              <a:rPr sz="2000" spc="-5" dirty="0">
                <a:solidFill>
                  <a:srgbClr val="001C3D"/>
                </a:solidFill>
                <a:latin typeface="Calibri"/>
                <a:cs typeface="Calibri"/>
              </a:rPr>
              <a:t>of</a:t>
            </a:r>
            <a:r>
              <a:rPr sz="2000" spc="-10" dirty="0">
                <a:solidFill>
                  <a:srgbClr val="001C3D"/>
                </a:solidFill>
                <a:latin typeface="Calibri"/>
                <a:cs typeface="Calibri"/>
              </a:rPr>
              <a:t> </a:t>
            </a:r>
            <a:r>
              <a:rPr sz="2000" dirty="0">
                <a:solidFill>
                  <a:srgbClr val="001C3D"/>
                </a:solidFill>
                <a:latin typeface="Calibri"/>
                <a:cs typeface="Calibri"/>
              </a:rPr>
              <a:t>their</a:t>
            </a:r>
            <a:r>
              <a:rPr sz="2000" spc="-10" dirty="0">
                <a:solidFill>
                  <a:srgbClr val="001C3D"/>
                </a:solidFill>
                <a:latin typeface="Calibri"/>
                <a:cs typeface="Calibri"/>
              </a:rPr>
              <a:t> </a:t>
            </a:r>
            <a:r>
              <a:rPr sz="2000" dirty="0">
                <a:solidFill>
                  <a:srgbClr val="001C3D"/>
                </a:solidFill>
                <a:latin typeface="Calibri"/>
                <a:cs typeface="Calibri"/>
              </a:rPr>
              <a:t>clients.</a:t>
            </a:r>
            <a:endParaRPr sz="2000">
              <a:latin typeface="Calibri"/>
              <a:cs typeface="Calibri"/>
            </a:endParaRPr>
          </a:p>
        </p:txBody>
      </p:sp>
      <p:grpSp>
        <p:nvGrpSpPr>
          <p:cNvPr id="19" name="object 19"/>
          <p:cNvGrpSpPr/>
          <p:nvPr/>
        </p:nvGrpSpPr>
        <p:grpSpPr>
          <a:xfrm>
            <a:off x="2687091" y="4496419"/>
            <a:ext cx="4853940" cy="2173605"/>
            <a:chOff x="2687091" y="4496419"/>
            <a:chExt cx="4853940" cy="2173605"/>
          </a:xfrm>
        </p:grpSpPr>
        <p:sp>
          <p:nvSpPr>
            <p:cNvPr id="20" name="object 20"/>
            <p:cNvSpPr/>
            <p:nvPr/>
          </p:nvSpPr>
          <p:spPr>
            <a:xfrm>
              <a:off x="4874319" y="6224411"/>
              <a:ext cx="403860" cy="432434"/>
            </a:xfrm>
            <a:custGeom>
              <a:avLst/>
              <a:gdLst/>
              <a:ahLst/>
              <a:cxnLst/>
              <a:rect l="l" t="t" r="r" b="b"/>
              <a:pathLst>
                <a:path w="403860" h="432434">
                  <a:moveTo>
                    <a:pt x="403472" y="0"/>
                  </a:moveTo>
                  <a:lnTo>
                    <a:pt x="0" y="0"/>
                  </a:lnTo>
                  <a:lnTo>
                    <a:pt x="0" y="432407"/>
                  </a:lnTo>
                  <a:lnTo>
                    <a:pt x="403472" y="432407"/>
                  </a:lnTo>
                  <a:lnTo>
                    <a:pt x="403472" y="367505"/>
                  </a:lnTo>
                  <a:lnTo>
                    <a:pt x="201736" y="367505"/>
                  </a:lnTo>
                  <a:lnTo>
                    <a:pt x="153913" y="359792"/>
                  </a:lnTo>
                  <a:lnTo>
                    <a:pt x="112379" y="338313"/>
                  </a:lnTo>
                  <a:lnTo>
                    <a:pt x="79626" y="305560"/>
                  </a:lnTo>
                  <a:lnTo>
                    <a:pt x="58147" y="264027"/>
                  </a:lnTo>
                  <a:lnTo>
                    <a:pt x="50434" y="216204"/>
                  </a:lnTo>
                  <a:lnTo>
                    <a:pt x="58147" y="168380"/>
                  </a:lnTo>
                  <a:lnTo>
                    <a:pt x="79626" y="126847"/>
                  </a:lnTo>
                  <a:lnTo>
                    <a:pt x="112379" y="94094"/>
                  </a:lnTo>
                  <a:lnTo>
                    <a:pt x="153913" y="72615"/>
                  </a:lnTo>
                  <a:lnTo>
                    <a:pt x="201736" y="64901"/>
                  </a:lnTo>
                  <a:lnTo>
                    <a:pt x="403472" y="64901"/>
                  </a:lnTo>
                  <a:lnTo>
                    <a:pt x="403472" y="0"/>
                  </a:lnTo>
                  <a:close/>
                </a:path>
                <a:path w="403860" h="432434">
                  <a:moveTo>
                    <a:pt x="403472" y="64901"/>
                  </a:moveTo>
                  <a:lnTo>
                    <a:pt x="201736" y="64901"/>
                  </a:lnTo>
                  <a:lnTo>
                    <a:pt x="249559" y="72615"/>
                  </a:lnTo>
                  <a:lnTo>
                    <a:pt x="291093" y="94094"/>
                  </a:lnTo>
                  <a:lnTo>
                    <a:pt x="323845" y="126847"/>
                  </a:lnTo>
                  <a:lnTo>
                    <a:pt x="345324" y="168380"/>
                  </a:lnTo>
                  <a:lnTo>
                    <a:pt x="353038" y="216204"/>
                  </a:lnTo>
                  <a:lnTo>
                    <a:pt x="345324" y="264027"/>
                  </a:lnTo>
                  <a:lnTo>
                    <a:pt x="323845" y="305560"/>
                  </a:lnTo>
                  <a:lnTo>
                    <a:pt x="291093" y="338313"/>
                  </a:lnTo>
                  <a:lnTo>
                    <a:pt x="249559" y="359792"/>
                  </a:lnTo>
                  <a:lnTo>
                    <a:pt x="201736" y="367505"/>
                  </a:lnTo>
                  <a:lnTo>
                    <a:pt x="403472" y="367505"/>
                  </a:lnTo>
                  <a:lnTo>
                    <a:pt x="403472" y="64901"/>
                  </a:lnTo>
                  <a:close/>
                </a:path>
              </a:pathLst>
            </a:custGeom>
            <a:solidFill>
              <a:srgbClr val="EF6510"/>
            </a:solidFill>
          </p:spPr>
          <p:txBody>
            <a:bodyPr wrap="square" lIns="0" tIns="0" rIns="0" bIns="0" rtlCol="0"/>
            <a:lstStyle/>
            <a:p>
              <a:endParaRPr/>
            </a:p>
          </p:txBody>
        </p:sp>
        <p:sp>
          <p:nvSpPr>
            <p:cNvPr id="21" name="object 21"/>
            <p:cNvSpPr/>
            <p:nvPr/>
          </p:nvSpPr>
          <p:spPr>
            <a:xfrm>
              <a:off x="4924754" y="6289313"/>
              <a:ext cx="302895" cy="302895"/>
            </a:xfrm>
            <a:custGeom>
              <a:avLst/>
              <a:gdLst/>
              <a:ahLst/>
              <a:cxnLst/>
              <a:rect l="l" t="t" r="r" b="b"/>
              <a:pathLst>
                <a:path w="302895" h="302895">
                  <a:moveTo>
                    <a:pt x="151302" y="0"/>
                  </a:moveTo>
                  <a:lnTo>
                    <a:pt x="103479" y="7713"/>
                  </a:lnTo>
                  <a:lnTo>
                    <a:pt x="61945" y="29192"/>
                  </a:lnTo>
                  <a:lnTo>
                    <a:pt x="29192" y="61945"/>
                  </a:lnTo>
                  <a:lnTo>
                    <a:pt x="7713" y="103478"/>
                  </a:lnTo>
                  <a:lnTo>
                    <a:pt x="0" y="151302"/>
                  </a:lnTo>
                  <a:lnTo>
                    <a:pt x="7713" y="199125"/>
                  </a:lnTo>
                  <a:lnTo>
                    <a:pt x="29192" y="240659"/>
                  </a:lnTo>
                  <a:lnTo>
                    <a:pt x="61945" y="273411"/>
                  </a:lnTo>
                  <a:lnTo>
                    <a:pt x="103479" y="294890"/>
                  </a:lnTo>
                  <a:lnTo>
                    <a:pt x="151302" y="302604"/>
                  </a:lnTo>
                  <a:lnTo>
                    <a:pt x="199125" y="294890"/>
                  </a:lnTo>
                  <a:lnTo>
                    <a:pt x="240659" y="273411"/>
                  </a:lnTo>
                  <a:lnTo>
                    <a:pt x="249291" y="264778"/>
                  </a:lnTo>
                  <a:lnTo>
                    <a:pt x="94564" y="264778"/>
                  </a:lnTo>
                  <a:lnTo>
                    <a:pt x="94564" y="245866"/>
                  </a:lnTo>
                  <a:lnTo>
                    <a:pt x="122933" y="245866"/>
                  </a:lnTo>
                  <a:lnTo>
                    <a:pt x="122933" y="113477"/>
                  </a:lnTo>
                  <a:lnTo>
                    <a:pt x="94564" y="113477"/>
                  </a:lnTo>
                  <a:lnTo>
                    <a:pt x="94564" y="94564"/>
                  </a:lnTo>
                  <a:lnTo>
                    <a:pt x="290280" y="94564"/>
                  </a:lnTo>
                  <a:lnTo>
                    <a:pt x="275608" y="66194"/>
                  </a:lnTo>
                  <a:lnTo>
                    <a:pt x="151302" y="66194"/>
                  </a:lnTo>
                  <a:lnTo>
                    <a:pt x="140259" y="63964"/>
                  </a:lnTo>
                  <a:lnTo>
                    <a:pt x="131242" y="57884"/>
                  </a:lnTo>
                  <a:lnTo>
                    <a:pt x="125162" y="48867"/>
                  </a:lnTo>
                  <a:lnTo>
                    <a:pt x="122933" y="37825"/>
                  </a:lnTo>
                  <a:lnTo>
                    <a:pt x="125162" y="26782"/>
                  </a:lnTo>
                  <a:lnTo>
                    <a:pt x="131242" y="17765"/>
                  </a:lnTo>
                  <a:lnTo>
                    <a:pt x="140259" y="11685"/>
                  </a:lnTo>
                  <a:lnTo>
                    <a:pt x="151302" y="9456"/>
                  </a:lnTo>
                  <a:lnTo>
                    <a:pt x="202495" y="9456"/>
                  </a:lnTo>
                  <a:lnTo>
                    <a:pt x="199125" y="7713"/>
                  </a:lnTo>
                  <a:lnTo>
                    <a:pt x="151302" y="0"/>
                  </a:lnTo>
                  <a:close/>
                </a:path>
                <a:path w="302895" h="302895">
                  <a:moveTo>
                    <a:pt x="290280" y="94564"/>
                  </a:moveTo>
                  <a:lnTo>
                    <a:pt x="179670" y="94564"/>
                  </a:lnTo>
                  <a:lnTo>
                    <a:pt x="179670" y="245866"/>
                  </a:lnTo>
                  <a:lnTo>
                    <a:pt x="208039" y="245866"/>
                  </a:lnTo>
                  <a:lnTo>
                    <a:pt x="208039" y="264778"/>
                  </a:lnTo>
                  <a:lnTo>
                    <a:pt x="249291" y="264778"/>
                  </a:lnTo>
                  <a:lnTo>
                    <a:pt x="273411" y="240659"/>
                  </a:lnTo>
                  <a:lnTo>
                    <a:pt x="294890" y="199125"/>
                  </a:lnTo>
                  <a:lnTo>
                    <a:pt x="302604" y="151302"/>
                  </a:lnTo>
                  <a:lnTo>
                    <a:pt x="294890" y="103478"/>
                  </a:lnTo>
                  <a:lnTo>
                    <a:pt x="290280" y="94564"/>
                  </a:lnTo>
                  <a:close/>
                </a:path>
                <a:path w="302895" h="302895">
                  <a:moveTo>
                    <a:pt x="202495" y="9456"/>
                  </a:moveTo>
                  <a:lnTo>
                    <a:pt x="151302" y="9456"/>
                  </a:lnTo>
                  <a:lnTo>
                    <a:pt x="162344" y="11685"/>
                  </a:lnTo>
                  <a:lnTo>
                    <a:pt x="171361" y="17765"/>
                  </a:lnTo>
                  <a:lnTo>
                    <a:pt x="177441" y="26782"/>
                  </a:lnTo>
                  <a:lnTo>
                    <a:pt x="179670" y="37825"/>
                  </a:lnTo>
                  <a:lnTo>
                    <a:pt x="177441" y="48867"/>
                  </a:lnTo>
                  <a:lnTo>
                    <a:pt x="171361" y="57884"/>
                  </a:lnTo>
                  <a:lnTo>
                    <a:pt x="162344" y="63964"/>
                  </a:lnTo>
                  <a:lnTo>
                    <a:pt x="151302" y="66194"/>
                  </a:lnTo>
                  <a:lnTo>
                    <a:pt x="275608" y="66194"/>
                  </a:lnTo>
                  <a:lnTo>
                    <a:pt x="273411" y="61945"/>
                  </a:lnTo>
                  <a:lnTo>
                    <a:pt x="240659" y="29192"/>
                  </a:lnTo>
                  <a:lnTo>
                    <a:pt x="202495" y="9456"/>
                  </a:lnTo>
                  <a:close/>
                </a:path>
              </a:pathLst>
            </a:custGeom>
            <a:solidFill>
              <a:srgbClr val="9E4008"/>
            </a:solidFill>
          </p:spPr>
          <p:txBody>
            <a:bodyPr wrap="square" lIns="0" tIns="0" rIns="0" bIns="0" rtlCol="0"/>
            <a:lstStyle/>
            <a:p>
              <a:endParaRPr/>
            </a:p>
          </p:txBody>
        </p:sp>
        <p:sp>
          <p:nvSpPr>
            <p:cNvPr id="22" name="object 22"/>
            <p:cNvSpPr/>
            <p:nvPr/>
          </p:nvSpPr>
          <p:spPr>
            <a:xfrm>
              <a:off x="5019318" y="6298769"/>
              <a:ext cx="113664" cy="255904"/>
            </a:xfrm>
            <a:custGeom>
              <a:avLst/>
              <a:gdLst/>
              <a:ahLst/>
              <a:cxnLst/>
              <a:rect l="l" t="t" r="r" b="b"/>
              <a:pathLst>
                <a:path w="113664" h="255904">
                  <a:moveTo>
                    <a:pt x="56738" y="0"/>
                  </a:moveTo>
                  <a:lnTo>
                    <a:pt x="45695" y="2229"/>
                  </a:lnTo>
                  <a:lnTo>
                    <a:pt x="36677" y="8309"/>
                  </a:lnTo>
                  <a:lnTo>
                    <a:pt x="30598" y="17326"/>
                  </a:lnTo>
                  <a:lnTo>
                    <a:pt x="28369" y="28369"/>
                  </a:lnTo>
                  <a:lnTo>
                    <a:pt x="30598" y="39411"/>
                  </a:lnTo>
                  <a:lnTo>
                    <a:pt x="36677" y="48428"/>
                  </a:lnTo>
                  <a:lnTo>
                    <a:pt x="45695" y="54508"/>
                  </a:lnTo>
                  <a:lnTo>
                    <a:pt x="56738" y="56738"/>
                  </a:lnTo>
                  <a:lnTo>
                    <a:pt x="67780" y="54508"/>
                  </a:lnTo>
                  <a:lnTo>
                    <a:pt x="76797" y="48428"/>
                  </a:lnTo>
                  <a:lnTo>
                    <a:pt x="82877" y="39411"/>
                  </a:lnTo>
                  <a:lnTo>
                    <a:pt x="85106" y="28369"/>
                  </a:lnTo>
                  <a:lnTo>
                    <a:pt x="82877" y="17326"/>
                  </a:lnTo>
                  <a:lnTo>
                    <a:pt x="76797" y="8309"/>
                  </a:lnTo>
                  <a:lnTo>
                    <a:pt x="67780" y="2229"/>
                  </a:lnTo>
                  <a:lnTo>
                    <a:pt x="56738" y="0"/>
                  </a:lnTo>
                  <a:close/>
                </a:path>
                <a:path w="113664" h="255904">
                  <a:moveTo>
                    <a:pt x="113475" y="236409"/>
                  </a:moveTo>
                  <a:lnTo>
                    <a:pt x="0" y="236409"/>
                  </a:lnTo>
                  <a:lnTo>
                    <a:pt x="0" y="255322"/>
                  </a:lnTo>
                  <a:lnTo>
                    <a:pt x="113475" y="255322"/>
                  </a:lnTo>
                  <a:lnTo>
                    <a:pt x="113475" y="236409"/>
                  </a:lnTo>
                  <a:close/>
                </a:path>
                <a:path w="113664" h="255904">
                  <a:moveTo>
                    <a:pt x="85106" y="85108"/>
                  </a:moveTo>
                  <a:lnTo>
                    <a:pt x="0" y="85108"/>
                  </a:lnTo>
                  <a:lnTo>
                    <a:pt x="0" y="104021"/>
                  </a:lnTo>
                  <a:lnTo>
                    <a:pt x="28369" y="104021"/>
                  </a:lnTo>
                  <a:lnTo>
                    <a:pt x="28369" y="236409"/>
                  </a:lnTo>
                  <a:lnTo>
                    <a:pt x="85106" y="236409"/>
                  </a:lnTo>
                  <a:lnTo>
                    <a:pt x="85106" y="85108"/>
                  </a:lnTo>
                  <a:close/>
                </a:path>
              </a:pathLst>
            </a:custGeom>
            <a:solidFill>
              <a:srgbClr val="F5A783"/>
            </a:solidFill>
          </p:spPr>
          <p:txBody>
            <a:bodyPr wrap="square" lIns="0" tIns="0" rIns="0" bIns="0" rtlCol="0"/>
            <a:lstStyle/>
            <a:p>
              <a:endParaRPr/>
            </a:p>
          </p:txBody>
        </p:sp>
        <p:sp>
          <p:nvSpPr>
            <p:cNvPr id="23" name="object 23"/>
            <p:cNvSpPr/>
            <p:nvPr/>
          </p:nvSpPr>
          <p:spPr>
            <a:xfrm>
              <a:off x="4874319" y="6224411"/>
              <a:ext cx="403860" cy="432434"/>
            </a:xfrm>
            <a:custGeom>
              <a:avLst/>
              <a:gdLst/>
              <a:ahLst/>
              <a:cxnLst/>
              <a:rect l="l" t="t" r="r" b="b"/>
              <a:pathLst>
                <a:path w="403860" h="432434">
                  <a:moveTo>
                    <a:pt x="201736" y="64901"/>
                  </a:moveTo>
                  <a:lnTo>
                    <a:pt x="249559" y="72615"/>
                  </a:lnTo>
                  <a:lnTo>
                    <a:pt x="291093" y="94094"/>
                  </a:lnTo>
                  <a:lnTo>
                    <a:pt x="323845" y="126846"/>
                  </a:lnTo>
                  <a:lnTo>
                    <a:pt x="345324" y="168380"/>
                  </a:lnTo>
                  <a:lnTo>
                    <a:pt x="353038" y="216203"/>
                  </a:lnTo>
                  <a:lnTo>
                    <a:pt x="345324" y="264027"/>
                  </a:lnTo>
                  <a:lnTo>
                    <a:pt x="323845" y="305560"/>
                  </a:lnTo>
                  <a:lnTo>
                    <a:pt x="291093" y="338313"/>
                  </a:lnTo>
                  <a:lnTo>
                    <a:pt x="249559" y="359792"/>
                  </a:lnTo>
                  <a:lnTo>
                    <a:pt x="201736" y="367505"/>
                  </a:lnTo>
                  <a:lnTo>
                    <a:pt x="153912" y="359792"/>
                  </a:lnTo>
                  <a:lnTo>
                    <a:pt x="112379" y="338313"/>
                  </a:lnTo>
                  <a:lnTo>
                    <a:pt x="79626" y="305560"/>
                  </a:lnTo>
                  <a:lnTo>
                    <a:pt x="58147" y="264027"/>
                  </a:lnTo>
                  <a:lnTo>
                    <a:pt x="50434" y="216203"/>
                  </a:lnTo>
                  <a:lnTo>
                    <a:pt x="58147" y="168380"/>
                  </a:lnTo>
                  <a:lnTo>
                    <a:pt x="79626" y="126846"/>
                  </a:lnTo>
                  <a:lnTo>
                    <a:pt x="112379" y="94094"/>
                  </a:lnTo>
                  <a:lnTo>
                    <a:pt x="153912" y="72615"/>
                  </a:lnTo>
                  <a:lnTo>
                    <a:pt x="201736" y="64901"/>
                  </a:lnTo>
                  <a:close/>
                </a:path>
                <a:path w="403860" h="432434">
                  <a:moveTo>
                    <a:pt x="201736" y="74358"/>
                  </a:moveTo>
                  <a:lnTo>
                    <a:pt x="212778" y="76587"/>
                  </a:lnTo>
                  <a:lnTo>
                    <a:pt x="221795" y="82667"/>
                  </a:lnTo>
                  <a:lnTo>
                    <a:pt x="227875" y="91684"/>
                  </a:lnTo>
                  <a:lnTo>
                    <a:pt x="230104" y="102726"/>
                  </a:lnTo>
                  <a:lnTo>
                    <a:pt x="227875" y="113769"/>
                  </a:lnTo>
                  <a:lnTo>
                    <a:pt x="221795" y="122786"/>
                  </a:lnTo>
                  <a:lnTo>
                    <a:pt x="212778" y="128866"/>
                  </a:lnTo>
                  <a:lnTo>
                    <a:pt x="201736" y="131095"/>
                  </a:lnTo>
                  <a:lnTo>
                    <a:pt x="190693" y="128866"/>
                  </a:lnTo>
                  <a:lnTo>
                    <a:pt x="181676" y="122786"/>
                  </a:lnTo>
                  <a:lnTo>
                    <a:pt x="175596" y="113769"/>
                  </a:lnTo>
                  <a:lnTo>
                    <a:pt x="173366" y="102726"/>
                  </a:lnTo>
                  <a:lnTo>
                    <a:pt x="175596" y="91684"/>
                  </a:lnTo>
                  <a:lnTo>
                    <a:pt x="181676" y="82667"/>
                  </a:lnTo>
                  <a:lnTo>
                    <a:pt x="190693" y="76587"/>
                  </a:lnTo>
                  <a:lnTo>
                    <a:pt x="201736" y="74358"/>
                  </a:lnTo>
                  <a:close/>
                </a:path>
                <a:path w="403860" h="432434">
                  <a:moveTo>
                    <a:pt x="144998" y="159465"/>
                  </a:moveTo>
                  <a:lnTo>
                    <a:pt x="230104" y="159465"/>
                  </a:lnTo>
                  <a:lnTo>
                    <a:pt x="230104" y="310767"/>
                  </a:lnTo>
                  <a:lnTo>
                    <a:pt x="258474" y="310767"/>
                  </a:lnTo>
                  <a:lnTo>
                    <a:pt x="258474" y="329680"/>
                  </a:lnTo>
                  <a:lnTo>
                    <a:pt x="144998" y="329680"/>
                  </a:lnTo>
                  <a:lnTo>
                    <a:pt x="144998" y="310767"/>
                  </a:lnTo>
                  <a:lnTo>
                    <a:pt x="173366" y="310767"/>
                  </a:lnTo>
                  <a:lnTo>
                    <a:pt x="173366" y="178378"/>
                  </a:lnTo>
                  <a:lnTo>
                    <a:pt x="144998" y="178378"/>
                  </a:lnTo>
                  <a:lnTo>
                    <a:pt x="144998" y="159465"/>
                  </a:lnTo>
                  <a:close/>
                </a:path>
                <a:path w="403860" h="432434">
                  <a:moveTo>
                    <a:pt x="0" y="0"/>
                  </a:moveTo>
                  <a:lnTo>
                    <a:pt x="403471" y="0"/>
                  </a:lnTo>
                  <a:lnTo>
                    <a:pt x="403471" y="432407"/>
                  </a:lnTo>
                  <a:lnTo>
                    <a:pt x="0" y="432407"/>
                  </a:lnTo>
                  <a:lnTo>
                    <a:pt x="0" y="0"/>
                  </a:lnTo>
                  <a:close/>
                </a:path>
              </a:pathLst>
            </a:custGeom>
            <a:ln w="25399">
              <a:solidFill>
                <a:srgbClr val="BA4A05"/>
              </a:solidFill>
            </a:ln>
          </p:spPr>
          <p:txBody>
            <a:bodyPr wrap="square" lIns="0" tIns="0" rIns="0" bIns="0" rtlCol="0"/>
            <a:lstStyle/>
            <a:p>
              <a:endParaRPr/>
            </a:p>
          </p:txBody>
        </p:sp>
        <p:sp>
          <p:nvSpPr>
            <p:cNvPr id="24" name="object 24"/>
            <p:cNvSpPr/>
            <p:nvPr/>
          </p:nvSpPr>
          <p:spPr>
            <a:xfrm>
              <a:off x="2699791" y="4509119"/>
              <a:ext cx="4828540" cy="1631314"/>
            </a:xfrm>
            <a:custGeom>
              <a:avLst/>
              <a:gdLst/>
              <a:ahLst/>
              <a:cxnLst/>
              <a:rect l="l" t="t" r="r" b="b"/>
              <a:pathLst>
                <a:path w="4828540" h="1631314">
                  <a:moveTo>
                    <a:pt x="4827996" y="0"/>
                  </a:moveTo>
                  <a:lnTo>
                    <a:pt x="0" y="0"/>
                  </a:lnTo>
                  <a:lnTo>
                    <a:pt x="0" y="1631215"/>
                  </a:lnTo>
                  <a:lnTo>
                    <a:pt x="4827996" y="1631215"/>
                  </a:lnTo>
                  <a:lnTo>
                    <a:pt x="4827996" y="0"/>
                  </a:lnTo>
                  <a:close/>
                </a:path>
              </a:pathLst>
            </a:custGeom>
            <a:solidFill>
              <a:srgbClr val="FFFFFF"/>
            </a:solidFill>
          </p:spPr>
          <p:txBody>
            <a:bodyPr wrap="square" lIns="0" tIns="0" rIns="0" bIns="0" rtlCol="0"/>
            <a:lstStyle/>
            <a:p>
              <a:endParaRPr/>
            </a:p>
          </p:txBody>
        </p:sp>
        <p:sp>
          <p:nvSpPr>
            <p:cNvPr id="25" name="object 25"/>
            <p:cNvSpPr/>
            <p:nvPr/>
          </p:nvSpPr>
          <p:spPr>
            <a:xfrm>
              <a:off x="2699791" y="4509119"/>
              <a:ext cx="4828540" cy="1631314"/>
            </a:xfrm>
            <a:custGeom>
              <a:avLst/>
              <a:gdLst/>
              <a:ahLst/>
              <a:cxnLst/>
              <a:rect l="l" t="t" r="r" b="b"/>
              <a:pathLst>
                <a:path w="4828540" h="1631314">
                  <a:moveTo>
                    <a:pt x="0" y="0"/>
                  </a:moveTo>
                  <a:lnTo>
                    <a:pt x="4827995" y="0"/>
                  </a:lnTo>
                  <a:lnTo>
                    <a:pt x="4827995" y="1631215"/>
                  </a:lnTo>
                  <a:lnTo>
                    <a:pt x="0" y="1631215"/>
                  </a:lnTo>
                  <a:lnTo>
                    <a:pt x="0" y="0"/>
                  </a:lnTo>
                  <a:close/>
                </a:path>
              </a:pathLst>
            </a:custGeom>
            <a:ln w="25399">
              <a:solidFill>
                <a:srgbClr val="F7B699"/>
              </a:solidFill>
            </a:ln>
          </p:spPr>
          <p:txBody>
            <a:bodyPr wrap="square" lIns="0" tIns="0" rIns="0" bIns="0" rtlCol="0"/>
            <a:lstStyle/>
            <a:p>
              <a:endParaRPr/>
            </a:p>
          </p:txBody>
        </p:sp>
      </p:grpSp>
      <p:sp>
        <p:nvSpPr>
          <p:cNvPr id="26" name="object 26"/>
          <p:cNvSpPr txBox="1"/>
          <p:nvPr/>
        </p:nvSpPr>
        <p:spPr>
          <a:xfrm>
            <a:off x="2778531" y="4542139"/>
            <a:ext cx="4677410" cy="330200"/>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001C3D"/>
                </a:solidFill>
                <a:latin typeface="Calibri"/>
                <a:cs typeface="Calibri"/>
              </a:rPr>
              <a:t>In</a:t>
            </a:r>
            <a:r>
              <a:rPr sz="2000" spc="495" dirty="0">
                <a:solidFill>
                  <a:srgbClr val="001C3D"/>
                </a:solidFill>
                <a:latin typeface="Calibri"/>
                <a:cs typeface="Calibri"/>
              </a:rPr>
              <a:t> </a:t>
            </a:r>
            <a:r>
              <a:rPr sz="2000" dirty="0">
                <a:solidFill>
                  <a:srgbClr val="001C3D"/>
                </a:solidFill>
                <a:latin typeface="Calibri"/>
                <a:cs typeface="Calibri"/>
              </a:rPr>
              <a:t>the</a:t>
            </a:r>
            <a:r>
              <a:rPr sz="2000" spc="490" dirty="0">
                <a:solidFill>
                  <a:srgbClr val="001C3D"/>
                </a:solidFill>
                <a:latin typeface="Calibri"/>
                <a:cs typeface="Calibri"/>
              </a:rPr>
              <a:t> </a:t>
            </a:r>
            <a:r>
              <a:rPr sz="2000" spc="-5" dirty="0">
                <a:solidFill>
                  <a:srgbClr val="001C3D"/>
                </a:solidFill>
                <a:latin typeface="Calibri"/>
                <a:cs typeface="Calibri"/>
              </a:rPr>
              <a:t>literature</a:t>
            </a:r>
            <a:r>
              <a:rPr sz="2000" spc="490" dirty="0">
                <a:solidFill>
                  <a:srgbClr val="001C3D"/>
                </a:solidFill>
                <a:latin typeface="Calibri"/>
                <a:cs typeface="Calibri"/>
              </a:rPr>
              <a:t> </a:t>
            </a:r>
            <a:r>
              <a:rPr sz="2000" spc="-5" dirty="0">
                <a:solidFill>
                  <a:srgbClr val="001C3D"/>
                </a:solidFill>
                <a:latin typeface="Calibri"/>
                <a:cs typeface="Calibri"/>
              </a:rPr>
              <a:t>section,</a:t>
            </a:r>
            <a:r>
              <a:rPr sz="2000" spc="490" dirty="0">
                <a:solidFill>
                  <a:srgbClr val="001C3D"/>
                </a:solidFill>
                <a:latin typeface="Calibri"/>
                <a:cs typeface="Calibri"/>
              </a:rPr>
              <a:t> </a:t>
            </a:r>
            <a:r>
              <a:rPr sz="2000" spc="-5" dirty="0">
                <a:solidFill>
                  <a:srgbClr val="001C3D"/>
                </a:solidFill>
                <a:latin typeface="Calibri"/>
                <a:cs typeface="Calibri"/>
              </a:rPr>
              <a:t>you</a:t>
            </a:r>
            <a:r>
              <a:rPr sz="2000" spc="490" dirty="0">
                <a:solidFill>
                  <a:srgbClr val="001C3D"/>
                </a:solidFill>
                <a:latin typeface="Calibri"/>
                <a:cs typeface="Calibri"/>
              </a:rPr>
              <a:t> </a:t>
            </a:r>
            <a:r>
              <a:rPr sz="2000" spc="-5" dirty="0">
                <a:solidFill>
                  <a:srgbClr val="001C3D"/>
                </a:solidFill>
                <a:latin typeface="Calibri"/>
                <a:cs typeface="Calibri"/>
              </a:rPr>
              <a:t>will</a:t>
            </a:r>
            <a:r>
              <a:rPr sz="2000" spc="490" dirty="0">
                <a:solidFill>
                  <a:srgbClr val="001C3D"/>
                </a:solidFill>
                <a:latin typeface="Calibri"/>
                <a:cs typeface="Calibri"/>
              </a:rPr>
              <a:t> </a:t>
            </a:r>
            <a:r>
              <a:rPr sz="2000" dirty="0">
                <a:solidFill>
                  <a:srgbClr val="001C3D"/>
                </a:solidFill>
                <a:latin typeface="Calibri"/>
                <a:cs typeface="Calibri"/>
              </a:rPr>
              <a:t>find</a:t>
            </a:r>
            <a:r>
              <a:rPr sz="2000" spc="495" dirty="0">
                <a:solidFill>
                  <a:srgbClr val="001C3D"/>
                </a:solidFill>
                <a:latin typeface="Calibri"/>
                <a:cs typeface="Calibri"/>
              </a:rPr>
              <a:t> </a:t>
            </a:r>
            <a:r>
              <a:rPr sz="2000" dirty="0">
                <a:solidFill>
                  <a:srgbClr val="001C3D"/>
                </a:solidFill>
                <a:latin typeface="Calibri"/>
                <a:cs typeface="Calibri"/>
              </a:rPr>
              <a:t>the</a:t>
            </a:r>
            <a:endParaRPr sz="2000">
              <a:latin typeface="Calibri"/>
              <a:cs typeface="Calibri"/>
            </a:endParaRPr>
          </a:p>
        </p:txBody>
      </p:sp>
      <p:sp>
        <p:nvSpPr>
          <p:cNvPr id="27" name="object 27"/>
          <p:cNvSpPr txBox="1"/>
          <p:nvPr/>
        </p:nvSpPr>
        <p:spPr>
          <a:xfrm>
            <a:off x="35083" y="4846939"/>
            <a:ext cx="7446009" cy="330200"/>
          </a:xfrm>
          <a:prstGeom prst="rect">
            <a:avLst/>
          </a:prstGeom>
        </p:spPr>
        <p:txBody>
          <a:bodyPr vert="horz" wrap="square" lIns="0" tIns="12700" rIns="0" bIns="0" rtlCol="0">
            <a:spAutoFit/>
          </a:bodyPr>
          <a:lstStyle/>
          <a:p>
            <a:pPr marL="38100">
              <a:lnSpc>
                <a:spcPct val="100000"/>
              </a:lnSpc>
              <a:spcBef>
                <a:spcPts val="100"/>
              </a:spcBef>
            </a:pPr>
            <a:r>
              <a:rPr sz="3000" spc="-7" baseline="-37500" dirty="0">
                <a:solidFill>
                  <a:srgbClr val="001C3D"/>
                </a:solidFill>
                <a:latin typeface="Calibri"/>
                <a:cs typeface="Calibri"/>
              </a:rPr>
              <a:t>lawyer’s</a:t>
            </a:r>
            <a:r>
              <a:rPr sz="3000" spc="442" baseline="-37500" dirty="0">
                <a:solidFill>
                  <a:srgbClr val="001C3D"/>
                </a:solidFill>
                <a:latin typeface="Calibri"/>
                <a:cs typeface="Calibri"/>
              </a:rPr>
              <a:t> </a:t>
            </a:r>
            <a:r>
              <a:rPr sz="3000" spc="-7" baseline="-37500" dirty="0">
                <a:solidFill>
                  <a:srgbClr val="001C3D"/>
                </a:solidFill>
                <a:latin typeface="Calibri"/>
                <a:cs typeface="Calibri"/>
              </a:rPr>
              <a:t>responsibility</a:t>
            </a:r>
            <a:r>
              <a:rPr sz="3000" spc="450" baseline="-37500" dirty="0">
                <a:solidFill>
                  <a:srgbClr val="001C3D"/>
                </a:solidFill>
                <a:latin typeface="Calibri"/>
                <a:cs typeface="Calibri"/>
              </a:rPr>
              <a:t> </a:t>
            </a:r>
            <a:r>
              <a:rPr sz="3000" baseline="-37500" dirty="0">
                <a:solidFill>
                  <a:srgbClr val="001C3D"/>
                </a:solidFill>
                <a:latin typeface="Calibri"/>
                <a:cs typeface="Calibri"/>
              </a:rPr>
              <a:t>to</a:t>
            </a:r>
            <a:r>
              <a:rPr sz="3000" spc="202" baseline="-37500" dirty="0">
                <a:solidFill>
                  <a:srgbClr val="001C3D"/>
                </a:solidFill>
                <a:latin typeface="Calibri"/>
                <a:cs typeface="Calibri"/>
              </a:rPr>
              <a:t> </a:t>
            </a:r>
            <a:r>
              <a:rPr sz="2000" spc="-5" dirty="0">
                <a:solidFill>
                  <a:srgbClr val="001C3D"/>
                </a:solidFill>
                <a:latin typeface="Calibri"/>
                <a:cs typeface="Calibri"/>
              </a:rPr>
              <a:t>instruments</a:t>
            </a:r>
            <a:r>
              <a:rPr sz="2000" spc="459" dirty="0">
                <a:solidFill>
                  <a:srgbClr val="001C3D"/>
                </a:solidFill>
                <a:latin typeface="Calibri"/>
                <a:cs typeface="Calibri"/>
              </a:rPr>
              <a:t> </a:t>
            </a:r>
            <a:r>
              <a:rPr sz="2000" spc="-5" dirty="0">
                <a:solidFill>
                  <a:srgbClr val="001C3D"/>
                </a:solidFill>
                <a:latin typeface="Calibri"/>
                <a:cs typeface="Calibri"/>
              </a:rPr>
              <a:t>referred</a:t>
            </a:r>
            <a:r>
              <a:rPr sz="2000" spc="459" dirty="0">
                <a:solidFill>
                  <a:srgbClr val="001C3D"/>
                </a:solidFill>
                <a:latin typeface="Calibri"/>
                <a:cs typeface="Calibri"/>
              </a:rPr>
              <a:t> </a:t>
            </a:r>
            <a:r>
              <a:rPr sz="2000" dirty="0">
                <a:solidFill>
                  <a:srgbClr val="001C3D"/>
                </a:solidFill>
                <a:latin typeface="Calibri"/>
                <a:cs typeface="Calibri"/>
              </a:rPr>
              <a:t>to</a:t>
            </a:r>
            <a:r>
              <a:rPr sz="2000" spc="459" dirty="0">
                <a:solidFill>
                  <a:srgbClr val="001C3D"/>
                </a:solidFill>
                <a:latin typeface="Calibri"/>
                <a:cs typeface="Calibri"/>
              </a:rPr>
              <a:t> </a:t>
            </a:r>
            <a:r>
              <a:rPr sz="2000" dirty="0">
                <a:solidFill>
                  <a:srgbClr val="001C3D"/>
                </a:solidFill>
                <a:latin typeface="Calibri"/>
                <a:cs typeface="Calibri"/>
              </a:rPr>
              <a:t>in</a:t>
            </a:r>
            <a:r>
              <a:rPr sz="2000" spc="465" dirty="0">
                <a:solidFill>
                  <a:srgbClr val="001C3D"/>
                </a:solidFill>
                <a:latin typeface="Calibri"/>
                <a:cs typeface="Calibri"/>
              </a:rPr>
              <a:t> </a:t>
            </a:r>
            <a:r>
              <a:rPr sz="2000" dirty="0">
                <a:solidFill>
                  <a:srgbClr val="001C3D"/>
                </a:solidFill>
                <a:latin typeface="Calibri"/>
                <a:cs typeface="Calibri"/>
              </a:rPr>
              <a:t>this</a:t>
            </a:r>
            <a:r>
              <a:rPr sz="2000" spc="459" dirty="0">
                <a:solidFill>
                  <a:srgbClr val="001C3D"/>
                </a:solidFill>
                <a:latin typeface="Calibri"/>
                <a:cs typeface="Calibri"/>
              </a:rPr>
              <a:t> </a:t>
            </a:r>
            <a:r>
              <a:rPr sz="2000" spc="-5" dirty="0">
                <a:solidFill>
                  <a:srgbClr val="001C3D"/>
                </a:solidFill>
                <a:latin typeface="Calibri"/>
                <a:cs typeface="Calibri"/>
              </a:rPr>
              <a:t>module,</a:t>
            </a:r>
            <a:r>
              <a:rPr sz="2000" spc="459" dirty="0">
                <a:solidFill>
                  <a:srgbClr val="001C3D"/>
                </a:solidFill>
                <a:latin typeface="Calibri"/>
                <a:cs typeface="Calibri"/>
              </a:rPr>
              <a:t> </a:t>
            </a:r>
            <a:r>
              <a:rPr sz="2000" dirty="0">
                <a:solidFill>
                  <a:srgbClr val="001C3D"/>
                </a:solidFill>
                <a:latin typeface="Calibri"/>
                <a:cs typeface="Calibri"/>
              </a:rPr>
              <a:t>as</a:t>
            </a:r>
            <a:endParaRPr sz="2000">
              <a:latin typeface="Calibri"/>
              <a:cs typeface="Calibri"/>
            </a:endParaRPr>
          </a:p>
        </p:txBody>
      </p:sp>
      <p:pic>
        <p:nvPicPr>
          <p:cNvPr id="28" name="object 28"/>
          <p:cNvPicPr/>
          <p:nvPr/>
        </p:nvPicPr>
        <p:blipFill>
          <a:blip r:embed="rId5" cstate="print"/>
          <a:stretch>
            <a:fillRect/>
          </a:stretch>
        </p:blipFill>
        <p:spPr>
          <a:xfrm>
            <a:off x="7634068" y="6165165"/>
            <a:ext cx="1509929" cy="550899"/>
          </a:xfrm>
          <a:prstGeom prst="rect">
            <a:avLst/>
          </a:prstGeom>
        </p:spPr>
      </p:pic>
      <p:sp>
        <p:nvSpPr>
          <p:cNvPr id="29" name="object 29"/>
          <p:cNvSpPr txBox="1"/>
          <p:nvPr/>
        </p:nvSpPr>
        <p:spPr>
          <a:xfrm>
            <a:off x="-3016" y="5151739"/>
            <a:ext cx="8906510" cy="1438910"/>
          </a:xfrm>
          <a:prstGeom prst="rect">
            <a:avLst/>
          </a:prstGeom>
        </p:spPr>
        <p:txBody>
          <a:bodyPr vert="horz" wrap="square" lIns="0" tIns="12700" rIns="0" bIns="0" rtlCol="0">
            <a:spAutoFit/>
          </a:bodyPr>
          <a:lstStyle/>
          <a:p>
            <a:pPr marL="76200">
              <a:lnSpc>
                <a:spcPct val="100000"/>
              </a:lnSpc>
              <a:spcBef>
                <a:spcPts val="100"/>
              </a:spcBef>
              <a:tabLst>
                <a:tab pos="2794000" algn="l"/>
              </a:tabLst>
            </a:pPr>
            <a:r>
              <a:rPr sz="3000" spc="-7" baseline="-37500" dirty="0">
                <a:solidFill>
                  <a:srgbClr val="001C3D"/>
                </a:solidFill>
                <a:latin typeface="Calibri"/>
                <a:cs typeface="Calibri"/>
              </a:rPr>
              <a:t>protect</a:t>
            </a:r>
            <a:r>
              <a:rPr sz="3000" spc="15" baseline="-37500" dirty="0">
                <a:solidFill>
                  <a:srgbClr val="001C3D"/>
                </a:solidFill>
                <a:latin typeface="Calibri"/>
                <a:cs typeface="Calibri"/>
              </a:rPr>
              <a:t> </a:t>
            </a:r>
            <a:r>
              <a:rPr sz="3000" baseline="-37500" dirty="0">
                <a:solidFill>
                  <a:srgbClr val="001C3D"/>
                </a:solidFill>
                <a:latin typeface="Calibri"/>
                <a:cs typeface="Calibri"/>
              </a:rPr>
              <a:t>the</a:t>
            </a:r>
            <a:r>
              <a:rPr sz="3000" spc="15" baseline="-37500" dirty="0">
                <a:solidFill>
                  <a:srgbClr val="001C3D"/>
                </a:solidFill>
                <a:latin typeface="Calibri"/>
                <a:cs typeface="Calibri"/>
              </a:rPr>
              <a:t> </a:t>
            </a:r>
            <a:r>
              <a:rPr sz="3000" spc="-7" baseline="-37500" dirty="0">
                <a:solidFill>
                  <a:srgbClr val="001C3D"/>
                </a:solidFill>
                <a:latin typeface="Calibri"/>
                <a:cs typeface="Calibri"/>
              </a:rPr>
              <a:t>procedural</a:t>
            </a:r>
            <a:r>
              <a:rPr sz="3000" spc="15" baseline="-37500" dirty="0">
                <a:solidFill>
                  <a:srgbClr val="001C3D"/>
                </a:solidFill>
                <a:latin typeface="Calibri"/>
                <a:cs typeface="Calibri"/>
              </a:rPr>
              <a:t> </a:t>
            </a:r>
            <a:r>
              <a:rPr sz="3000" spc="-7" baseline="-37500" dirty="0">
                <a:solidFill>
                  <a:srgbClr val="001C3D"/>
                </a:solidFill>
                <a:latin typeface="Calibri"/>
                <a:cs typeface="Calibri"/>
              </a:rPr>
              <a:t>ri	</a:t>
            </a:r>
            <a:r>
              <a:rPr sz="2000" spc="-5" dirty="0">
                <a:solidFill>
                  <a:srgbClr val="001C3D"/>
                </a:solidFill>
                <a:latin typeface="Calibri"/>
                <a:cs typeface="Calibri"/>
              </a:rPr>
              <a:t>well</a:t>
            </a:r>
            <a:r>
              <a:rPr sz="2000" spc="270" dirty="0">
                <a:solidFill>
                  <a:srgbClr val="001C3D"/>
                </a:solidFill>
                <a:latin typeface="Calibri"/>
                <a:cs typeface="Calibri"/>
              </a:rPr>
              <a:t> </a:t>
            </a:r>
            <a:r>
              <a:rPr sz="2000" dirty="0">
                <a:solidFill>
                  <a:srgbClr val="001C3D"/>
                </a:solidFill>
                <a:latin typeface="Calibri"/>
                <a:cs typeface="Calibri"/>
              </a:rPr>
              <a:t>as</a:t>
            </a:r>
            <a:r>
              <a:rPr sz="2000" spc="270" dirty="0">
                <a:solidFill>
                  <a:srgbClr val="001C3D"/>
                </a:solidFill>
                <a:latin typeface="Calibri"/>
                <a:cs typeface="Calibri"/>
              </a:rPr>
              <a:t> </a:t>
            </a:r>
            <a:r>
              <a:rPr sz="2000" spc="-5" dirty="0">
                <a:solidFill>
                  <a:srgbClr val="001C3D"/>
                </a:solidFill>
                <a:latin typeface="Calibri"/>
                <a:cs typeface="Calibri"/>
              </a:rPr>
              <a:t>further</a:t>
            </a:r>
            <a:r>
              <a:rPr sz="2000" spc="270" dirty="0">
                <a:solidFill>
                  <a:srgbClr val="001C3D"/>
                </a:solidFill>
                <a:latin typeface="Calibri"/>
                <a:cs typeface="Calibri"/>
              </a:rPr>
              <a:t> </a:t>
            </a:r>
            <a:r>
              <a:rPr sz="2000" spc="-5" dirty="0">
                <a:solidFill>
                  <a:srgbClr val="001C3D"/>
                </a:solidFill>
                <a:latin typeface="Calibri"/>
                <a:cs typeface="Calibri"/>
              </a:rPr>
              <a:t>readings</a:t>
            </a:r>
            <a:r>
              <a:rPr sz="2000" spc="275" dirty="0">
                <a:solidFill>
                  <a:srgbClr val="001C3D"/>
                </a:solidFill>
                <a:latin typeface="Calibri"/>
                <a:cs typeface="Calibri"/>
              </a:rPr>
              <a:t> </a:t>
            </a:r>
            <a:r>
              <a:rPr sz="2000" spc="-5" dirty="0">
                <a:solidFill>
                  <a:srgbClr val="001C3D"/>
                </a:solidFill>
                <a:latin typeface="Calibri"/>
                <a:cs typeface="Calibri"/>
              </a:rPr>
              <a:t>on</a:t>
            </a:r>
            <a:r>
              <a:rPr sz="2000" spc="270" dirty="0">
                <a:solidFill>
                  <a:srgbClr val="001C3D"/>
                </a:solidFill>
                <a:latin typeface="Calibri"/>
                <a:cs typeface="Calibri"/>
              </a:rPr>
              <a:t> </a:t>
            </a:r>
            <a:r>
              <a:rPr sz="2000" spc="-5" dirty="0">
                <a:solidFill>
                  <a:srgbClr val="001C3D"/>
                </a:solidFill>
                <a:latin typeface="Calibri"/>
                <a:cs typeface="Calibri"/>
              </a:rPr>
              <a:t>how</a:t>
            </a:r>
            <a:r>
              <a:rPr sz="2000" spc="270" dirty="0">
                <a:solidFill>
                  <a:srgbClr val="001C3D"/>
                </a:solidFill>
                <a:latin typeface="Calibri"/>
                <a:cs typeface="Calibri"/>
              </a:rPr>
              <a:t> </a:t>
            </a:r>
            <a:r>
              <a:rPr sz="2000" spc="-5" dirty="0">
                <a:solidFill>
                  <a:srgbClr val="001C3D"/>
                </a:solidFill>
                <a:latin typeface="Calibri"/>
                <a:cs typeface="Calibri"/>
              </a:rPr>
              <a:t>procedural</a:t>
            </a:r>
            <a:endParaRPr sz="2000">
              <a:latin typeface="Calibri"/>
              <a:cs typeface="Calibri"/>
            </a:endParaRPr>
          </a:p>
          <a:p>
            <a:pPr marL="2794000" marR="1452245">
              <a:lnSpc>
                <a:spcPct val="100000"/>
              </a:lnSpc>
            </a:pPr>
            <a:r>
              <a:rPr sz="2000" spc="-5" dirty="0">
                <a:solidFill>
                  <a:srgbClr val="001C3D"/>
                </a:solidFill>
                <a:latin typeface="Calibri"/>
                <a:cs typeface="Calibri"/>
              </a:rPr>
              <a:t>rights</a:t>
            </a:r>
            <a:r>
              <a:rPr sz="2000" spc="30" dirty="0">
                <a:solidFill>
                  <a:srgbClr val="001C3D"/>
                </a:solidFill>
                <a:latin typeface="Calibri"/>
                <a:cs typeface="Calibri"/>
              </a:rPr>
              <a:t> </a:t>
            </a:r>
            <a:r>
              <a:rPr sz="2000" dirty="0">
                <a:solidFill>
                  <a:srgbClr val="001C3D"/>
                </a:solidFill>
                <a:latin typeface="Calibri"/>
                <a:cs typeface="Calibri"/>
              </a:rPr>
              <a:t>apply</a:t>
            </a:r>
            <a:r>
              <a:rPr sz="2000" spc="25" dirty="0">
                <a:solidFill>
                  <a:srgbClr val="001C3D"/>
                </a:solidFill>
                <a:latin typeface="Calibri"/>
                <a:cs typeface="Calibri"/>
              </a:rPr>
              <a:t> </a:t>
            </a:r>
            <a:r>
              <a:rPr sz="2000" dirty="0">
                <a:solidFill>
                  <a:srgbClr val="001C3D"/>
                </a:solidFill>
                <a:latin typeface="Calibri"/>
                <a:cs typeface="Calibri"/>
              </a:rPr>
              <a:t>at</a:t>
            </a:r>
            <a:r>
              <a:rPr sz="2000" spc="25" dirty="0">
                <a:solidFill>
                  <a:srgbClr val="001C3D"/>
                </a:solidFill>
                <a:latin typeface="Calibri"/>
                <a:cs typeface="Calibri"/>
              </a:rPr>
              <a:t> </a:t>
            </a:r>
            <a:r>
              <a:rPr sz="2000" dirty="0">
                <a:solidFill>
                  <a:srgbClr val="001C3D"/>
                </a:solidFill>
                <a:latin typeface="Calibri"/>
                <a:cs typeface="Calibri"/>
              </a:rPr>
              <a:t>the</a:t>
            </a:r>
            <a:r>
              <a:rPr sz="2000" spc="25" dirty="0">
                <a:solidFill>
                  <a:srgbClr val="001C3D"/>
                </a:solidFill>
                <a:latin typeface="Calibri"/>
                <a:cs typeface="Calibri"/>
              </a:rPr>
              <a:t> </a:t>
            </a:r>
            <a:r>
              <a:rPr sz="2000" spc="-5" dirty="0">
                <a:solidFill>
                  <a:srgbClr val="001C3D"/>
                </a:solidFill>
                <a:latin typeface="Calibri"/>
                <a:cs typeface="Calibri"/>
              </a:rPr>
              <a:t>police</a:t>
            </a:r>
            <a:r>
              <a:rPr sz="2000" spc="30" dirty="0">
                <a:solidFill>
                  <a:srgbClr val="001C3D"/>
                </a:solidFill>
                <a:latin typeface="Calibri"/>
                <a:cs typeface="Calibri"/>
              </a:rPr>
              <a:t> </a:t>
            </a:r>
            <a:r>
              <a:rPr sz="2000" spc="-5" dirty="0">
                <a:solidFill>
                  <a:srgbClr val="001C3D"/>
                </a:solidFill>
                <a:latin typeface="Calibri"/>
                <a:cs typeface="Calibri"/>
              </a:rPr>
              <a:t>detention</a:t>
            </a:r>
            <a:r>
              <a:rPr sz="2000" spc="30" dirty="0">
                <a:solidFill>
                  <a:srgbClr val="001C3D"/>
                </a:solidFill>
                <a:latin typeface="Calibri"/>
                <a:cs typeface="Calibri"/>
              </a:rPr>
              <a:t> </a:t>
            </a:r>
            <a:r>
              <a:rPr sz="2000" spc="-5" dirty="0">
                <a:solidFill>
                  <a:srgbClr val="001C3D"/>
                </a:solidFill>
                <a:latin typeface="Calibri"/>
                <a:cs typeface="Calibri"/>
              </a:rPr>
              <a:t>stage, </a:t>
            </a:r>
            <a:r>
              <a:rPr sz="2000" spc="-440" dirty="0">
                <a:solidFill>
                  <a:srgbClr val="001C3D"/>
                </a:solidFill>
                <a:latin typeface="Calibri"/>
                <a:cs typeface="Calibri"/>
              </a:rPr>
              <a:t> </a:t>
            </a:r>
            <a:r>
              <a:rPr sz="2000" dirty="0">
                <a:solidFill>
                  <a:srgbClr val="001C3D"/>
                </a:solidFill>
                <a:latin typeface="Calibri"/>
                <a:cs typeface="Calibri"/>
              </a:rPr>
              <a:t>and</a:t>
            </a:r>
            <a:r>
              <a:rPr sz="2000" spc="-5" dirty="0">
                <a:solidFill>
                  <a:srgbClr val="001C3D"/>
                </a:solidFill>
                <a:latin typeface="Calibri"/>
                <a:cs typeface="Calibri"/>
              </a:rPr>
              <a:t> on</a:t>
            </a:r>
            <a:r>
              <a:rPr sz="2000" dirty="0">
                <a:solidFill>
                  <a:srgbClr val="001C3D"/>
                </a:solidFill>
                <a:latin typeface="Calibri"/>
                <a:cs typeface="Calibri"/>
              </a:rPr>
              <a:t> the</a:t>
            </a:r>
            <a:r>
              <a:rPr sz="2000" spc="-5" dirty="0">
                <a:solidFill>
                  <a:srgbClr val="001C3D"/>
                </a:solidFill>
                <a:latin typeface="Calibri"/>
                <a:cs typeface="Calibri"/>
              </a:rPr>
              <a:t> lawyer’s</a:t>
            </a:r>
            <a:r>
              <a:rPr sz="2000" dirty="0">
                <a:solidFill>
                  <a:srgbClr val="001C3D"/>
                </a:solidFill>
                <a:latin typeface="Calibri"/>
                <a:cs typeface="Calibri"/>
              </a:rPr>
              <a:t> </a:t>
            </a:r>
            <a:r>
              <a:rPr sz="2000" spc="-5" dirty="0">
                <a:solidFill>
                  <a:srgbClr val="001C3D"/>
                </a:solidFill>
                <a:latin typeface="Calibri"/>
                <a:cs typeface="Calibri"/>
              </a:rPr>
              <a:t>role</a:t>
            </a:r>
            <a:r>
              <a:rPr sz="2000" dirty="0">
                <a:solidFill>
                  <a:srgbClr val="001C3D"/>
                </a:solidFill>
                <a:latin typeface="Calibri"/>
                <a:cs typeface="Calibri"/>
              </a:rPr>
              <a:t> in</a:t>
            </a:r>
            <a:r>
              <a:rPr sz="2000" spc="-5" dirty="0">
                <a:solidFill>
                  <a:srgbClr val="001C3D"/>
                </a:solidFill>
                <a:latin typeface="Calibri"/>
                <a:cs typeface="Calibri"/>
              </a:rPr>
              <a:t> </a:t>
            </a:r>
            <a:r>
              <a:rPr sz="2000" dirty="0">
                <a:solidFill>
                  <a:srgbClr val="001C3D"/>
                </a:solidFill>
                <a:latin typeface="Calibri"/>
                <a:cs typeface="Calibri"/>
              </a:rPr>
              <a:t>this </a:t>
            </a:r>
            <a:r>
              <a:rPr sz="2000" spc="-5" dirty="0">
                <a:solidFill>
                  <a:srgbClr val="001C3D"/>
                </a:solidFill>
                <a:latin typeface="Calibri"/>
                <a:cs typeface="Calibri"/>
              </a:rPr>
              <a:t>regard.</a:t>
            </a:r>
            <a:endParaRPr sz="2000">
              <a:latin typeface="Calibri"/>
              <a:cs typeface="Calibri"/>
            </a:endParaRPr>
          </a:p>
          <a:p>
            <a:pPr marR="17780" algn="r">
              <a:lnSpc>
                <a:spcPct val="100000"/>
              </a:lnSpc>
              <a:spcBef>
                <a:spcPts val="1764"/>
              </a:spcBef>
            </a:pPr>
            <a:r>
              <a:rPr sz="1800" b="1" spc="-5" dirty="0">
                <a:solidFill>
                  <a:srgbClr val="FFFFFF"/>
                </a:solidFill>
                <a:latin typeface="Calibri"/>
                <a:cs typeface="Calibri"/>
              </a:rPr>
              <a:t>LITERATURE</a:t>
            </a:r>
            <a:endParaRPr sz="1800">
              <a:latin typeface="Calibri"/>
              <a:cs typeface="Calibri"/>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524326" y="6165303"/>
            <a:ext cx="1260647" cy="404663"/>
          </a:xfrm>
          <a:prstGeom prst="rect">
            <a:avLst/>
          </a:prstGeom>
        </p:spPr>
      </p:pic>
      <p:sp>
        <p:nvSpPr>
          <p:cNvPr id="3" name="object 3"/>
          <p:cNvSpPr txBox="1"/>
          <p:nvPr/>
        </p:nvSpPr>
        <p:spPr>
          <a:xfrm>
            <a:off x="113502" y="293668"/>
            <a:ext cx="7965440" cy="6224270"/>
          </a:xfrm>
          <a:prstGeom prst="rect">
            <a:avLst/>
          </a:prstGeom>
        </p:spPr>
        <p:txBody>
          <a:bodyPr vert="horz" wrap="square" lIns="0" tIns="12700" rIns="0" bIns="0" rtlCol="0">
            <a:spAutoFit/>
          </a:bodyPr>
          <a:lstStyle/>
          <a:p>
            <a:pPr marL="12700">
              <a:lnSpc>
                <a:spcPct val="100000"/>
              </a:lnSpc>
              <a:spcBef>
                <a:spcPts val="100"/>
              </a:spcBef>
            </a:pPr>
            <a:r>
              <a:rPr sz="1400" b="1" dirty="0">
                <a:solidFill>
                  <a:srgbClr val="001C3D"/>
                </a:solidFill>
                <a:latin typeface="Times New Roman"/>
                <a:cs typeface="Times New Roman"/>
              </a:rPr>
              <a:t>EU</a:t>
            </a:r>
            <a:r>
              <a:rPr sz="1400" b="1" spc="-40" dirty="0">
                <a:solidFill>
                  <a:srgbClr val="001C3D"/>
                </a:solidFill>
                <a:latin typeface="Times New Roman"/>
                <a:cs typeface="Times New Roman"/>
              </a:rPr>
              <a:t> </a:t>
            </a:r>
            <a:r>
              <a:rPr sz="1400" b="1" spc="-10" dirty="0">
                <a:solidFill>
                  <a:srgbClr val="001C3D"/>
                </a:solidFill>
                <a:latin typeface="Times New Roman"/>
                <a:cs typeface="Times New Roman"/>
              </a:rPr>
              <a:t>REGULATIONS:</a:t>
            </a:r>
            <a:endParaRPr sz="1400">
              <a:latin typeface="Times New Roman"/>
              <a:cs typeface="Times New Roman"/>
            </a:endParaRPr>
          </a:p>
          <a:p>
            <a:pPr>
              <a:lnSpc>
                <a:spcPct val="100000"/>
              </a:lnSpc>
              <a:spcBef>
                <a:spcPts val="10"/>
              </a:spcBef>
            </a:pPr>
            <a:endParaRPr sz="1400">
              <a:latin typeface="Times New Roman"/>
              <a:cs typeface="Times New Roman"/>
            </a:endParaRPr>
          </a:p>
          <a:p>
            <a:pPr marL="12700">
              <a:lnSpc>
                <a:spcPct val="100000"/>
              </a:lnSpc>
            </a:pPr>
            <a:r>
              <a:rPr sz="1400" spc="-5" dirty="0">
                <a:solidFill>
                  <a:srgbClr val="001C3D"/>
                </a:solidFill>
                <a:latin typeface="Times New Roman"/>
                <a:cs typeface="Times New Roman"/>
              </a:rPr>
              <a:t>Directive</a:t>
            </a:r>
            <a:r>
              <a:rPr sz="1400" dirty="0">
                <a:solidFill>
                  <a:srgbClr val="001C3D"/>
                </a:solidFill>
                <a:latin typeface="Times New Roman"/>
                <a:cs typeface="Times New Roman"/>
              </a:rPr>
              <a:t> </a:t>
            </a:r>
            <a:r>
              <a:rPr sz="1400" spc="-5" dirty="0">
                <a:solidFill>
                  <a:srgbClr val="001C3D"/>
                </a:solidFill>
                <a:latin typeface="Times New Roman"/>
                <a:cs typeface="Times New Roman"/>
              </a:rPr>
              <a:t>2013/48/EU</a:t>
            </a:r>
            <a:r>
              <a:rPr sz="1400" spc="5" dirty="0">
                <a:solidFill>
                  <a:srgbClr val="001C3D"/>
                </a:solidFill>
                <a:latin typeface="Times New Roman"/>
                <a:cs typeface="Times New Roman"/>
              </a:rPr>
              <a:t> </a:t>
            </a:r>
            <a:r>
              <a:rPr sz="1400" dirty="0">
                <a:solidFill>
                  <a:srgbClr val="001C3D"/>
                </a:solidFill>
                <a:latin typeface="Times New Roman"/>
                <a:cs typeface="Times New Roman"/>
              </a:rPr>
              <a:t>on</a:t>
            </a:r>
            <a:r>
              <a:rPr sz="1400" spc="5" dirty="0">
                <a:solidFill>
                  <a:srgbClr val="001C3D"/>
                </a:solidFill>
                <a:latin typeface="Times New Roman"/>
                <a:cs typeface="Times New Roman"/>
              </a:rPr>
              <a:t> </a:t>
            </a:r>
            <a:r>
              <a:rPr sz="1400" dirty="0">
                <a:solidFill>
                  <a:srgbClr val="001C3D"/>
                </a:solidFill>
                <a:latin typeface="Times New Roman"/>
                <a:cs typeface="Times New Roman"/>
              </a:rPr>
              <a:t>the </a:t>
            </a:r>
            <a:r>
              <a:rPr sz="1400" spc="-5" dirty="0">
                <a:solidFill>
                  <a:srgbClr val="001C3D"/>
                </a:solidFill>
                <a:latin typeface="Times New Roman"/>
                <a:cs typeface="Times New Roman"/>
              </a:rPr>
              <a:t>right</a:t>
            </a:r>
            <a:r>
              <a:rPr sz="1400" dirty="0">
                <a:solidFill>
                  <a:srgbClr val="001C3D"/>
                </a:solidFill>
                <a:latin typeface="Times New Roman"/>
                <a:cs typeface="Times New Roman"/>
              </a:rPr>
              <a:t> of</a:t>
            </a:r>
            <a:r>
              <a:rPr sz="1400" spc="10" dirty="0">
                <a:solidFill>
                  <a:srgbClr val="001C3D"/>
                </a:solidFill>
                <a:latin typeface="Times New Roman"/>
                <a:cs typeface="Times New Roman"/>
              </a:rPr>
              <a:t> </a:t>
            </a:r>
            <a:r>
              <a:rPr sz="1400" spc="-5" dirty="0">
                <a:solidFill>
                  <a:srgbClr val="001C3D"/>
                </a:solidFill>
                <a:latin typeface="Times New Roman"/>
                <a:cs typeface="Times New Roman"/>
              </a:rPr>
              <a:t>access</a:t>
            </a:r>
            <a:r>
              <a:rPr sz="1400" spc="5" dirty="0">
                <a:solidFill>
                  <a:srgbClr val="001C3D"/>
                </a:solidFill>
                <a:latin typeface="Times New Roman"/>
                <a:cs typeface="Times New Roman"/>
              </a:rPr>
              <a:t> </a:t>
            </a:r>
            <a:r>
              <a:rPr sz="1400" dirty="0">
                <a:solidFill>
                  <a:srgbClr val="001C3D"/>
                </a:solidFill>
                <a:latin typeface="Times New Roman"/>
                <a:cs typeface="Times New Roman"/>
              </a:rPr>
              <a:t>to</a:t>
            </a:r>
            <a:r>
              <a:rPr sz="1400" spc="5" dirty="0">
                <a:solidFill>
                  <a:srgbClr val="001C3D"/>
                </a:solidFill>
                <a:latin typeface="Times New Roman"/>
                <a:cs typeface="Times New Roman"/>
              </a:rPr>
              <a:t> </a:t>
            </a:r>
            <a:r>
              <a:rPr sz="1400" dirty="0">
                <a:solidFill>
                  <a:srgbClr val="001C3D"/>
                </a:solidFill>
                <a:latin typeface="Times New Roman"/>
                <a:cs typeface="Times New Roman"/>
              </a:rPr>
              <a:t>a</a:t>
            </a:r>
            <a:r>
              <a:rPr sz="1400" spc="5" dirty="0">
                <a:solidFill>
                  <a:srgbClr val="001C3D"/>
                </a:solidFill>
                <a:latin typeface="Times New Roman"/>
                <a:cs typeface="Times New Roman"/>
              </a:rPr>
              <a:t> </a:t>
            </a:r>
            <a:r>
              <a:rPr sz="1400" spc="-5" dirty="0">
                <a:solidFill>
                  <a:srgbClr val="001C3D"/>
                </a:solidFill>
                <a:latin typeface="Times New Roman"/>
                <a:cs typeface="Times New Roman"/>
              </a:rPr>
              <a:t>lawyer</a:t>
            </a:r>
            <a:r>
              <a:rPr sz="1400" spc="5" dirty="0">
                <a:solidFill>
                  <a:srgbClr val="001C3D"/>
                </a:solidFill>
                <a:latin typeface="Times New Roman"/>
                <a:cs typeface="Times New Roman"/>
              </a:rPr>
              <a:t> </a:t>
            </a:r>
            <a:r>
              <a:rPr sz="1400" dirty="0">
                <a:solidFill>
                  <a:srgbClr val="001C3D"/>
                </a:solidFill>
                <a:latin typeface="Times New Roman"/>
                <a:cs typeface="Times New Roman"/>
              </a:rPr>
              <a:t>in</a:t>
            </a:r>
            <a:r>
              <a:rPr sz="1400" spc="10" dirty="0">
                <a:solidFill>
                  <a:srgbClr val="001C3D"/>
                </a:solidFill>
                <a:latin typeface="Times New Roman"/>
                <a:cs typeface="Times New Roman"/>
              </a:rPr>
              <a:t> </a:t>
            </a:r>
            <a:r>
              <a:rPr sz="1400" spc="-5" dirty="0">
                <a:solidFill>
                  <a:srgbClr val="001C3D"/>
                </a:solidFill>
                <a:latin typeface="Times New Roman"/>
                <a:cs typeface="Times New Roman"/>
              </a:rPr>
              <a:t>criminal</a:t>
            </a:r>
            <a:r>
              <a:rPr sz="1400" spc="5" dirty="0">
                <a:solidFill>
                  <a:srgbClr val="001C3D"/>
                </a:solidFill>
                <a:latin typeface="Times New Roman"/>
                <a:cs typeface="Times New Roman"/>
              </a:rPr>
              <a:t> </a:t>
            </a:r>
            <a:r>
              <a:rPr sz="1400" spc="-5" dirty="0">
                <a:solidFill>
                  <a:srgbClr val="001C3D"/>
                </a:solidFill>
                <a:latin typeface="Times New Roman"/>
                <a:cs typeface="Times New Roman"/>
              </a:rPr>
              <a:t>proceedings</a:t>
            </a:r>
            <a:endParaRPr sz="1400">
              <a:latin typeface="Times New Roman"/>
              <a:cs typeface="Times New Roman"/>
            </a:endParaRPr>
          </a:p>
          <a:p>
            <a:pPr marL="12700" marR="1501140">
              <a:lnSpc>
                <a:spcPct val="196400"/>
              </a:lnSpc>
              <a:spcBef>
                <a:spcPts val="100"/>
              </a:spcBef>
            </a:pPr>
            <a:r>
              <a:rPr sz="1400" u="sng" spc="-5" dirty="0">
                <a:solidFill>
                  <a:srgbClr val="0000FF"/>
                </a:solidFill>
                <a:uFill>
                  <a:solidFill>
                    <a:srgbClr val="0433FF"/>
                  </a:solidFill>
                </a:uFill>
                <a:latin typeface="Times New Roman"/>
                <a:cs typeface="Times New Roman"/>
              </a:rPr>
              <a:t>Directive</a:t>
            </a:r>
            <a:r>
              <a:rPr sz="1400" u="sng" spc="5" dirty="0">
                <a:solidFill>
                  <a:srgbClr val="0000FF"/>
                </a:solidFill>
                <a:uFill>
                  <a:solidFill>
                    <a:srgbClr val="0433FF"/>
                  </a:solidFill>
                </a:uFill>
                <a:latin typeface="Times New Roman"/>
                <a:cs typeface="Times New Roman"/>
              </a:rPr>
              <a:t> </a:t>
            </a:r>
            <a:r>
              <a:rPr sz="1400" u="sng" spc="-5" dirty="0">
                <a:solidFill>
                  <a:srgbClr val="0000FF"/>
                </a:solidFill>
                <a:uFill>
                  <a:solidFill>
                    <a:srgbClr val="0433FF"/>
                  </a:solidFill>
                </a:uFill>
                <a:latin typeface="Times New Roman"/>
                <a:cs typeface="Times New Roman"/>
              </a:rPr>
              <a:t>2010/64/EU</a:t>
            </a:r>
            <a:r>
              <a:rPr sz="1400" u="sng" spc="15" dirty="0">
                <a:solidFill>
                  <a:srgbClr val="0000FF"/>
                </a:solidFill>
                <a:uFill>
                  <a:solidFill>
                    <a:srgbClr val="0433FF"/>
                  </a:solidFill>
                </a:uFill>
                <a:latin typeface="Times New Roman"/>
                <a:cs typeface="Times New Roman"/>
              </a:rPr>
              <a:t> </a:t>
            </a:r>
            <a:r>
              <a:rPr sz="1400" dirty="0">
                <a:solidFill>
                  <a:srgbClr val="001C3D"/>
                </a:solidFill>
                <a:latin typeface="Times New Roman"/>
                <a:cs typeface="Times New Roman"/>
              </a:rPr>
              <a:t>on</a:t>
            </a:r>
            <a:r>
              <a:rPr sz="1400" spc="15" dirty="0">
                <a:solidFill>
                  <a:srgbClr val="001C3D"/>
                </a:solidFill>
                <a:latin typeface="Times New Roman"/>
                <a:cs typeface="Times New Roman"/>
              </a:rPr>
              <a:t> </a:t>
            </a:r>
            <a:r>
              <a:rPr sz="1400" dirty="0">
                <a:solidFill>
                  <a:srgbClr val="001C3D"/>
                </a:solidFill>
                <a:latin typeface="Times New Roman"/>
                <a:cs typeface="Times New Roman"/>
              </a:rPr>
              <a:t>the</a:t>
            </a:r>
            <a:r>
              <a:rPr sz="1400" spc="5" dirty="0">
                <a:solidFill>
                  <a:srgbClr val="001C3D"/>
                </a:solidFill>
                <a:latin typeface="Times New Roman"/>
                <a:cs typeface="Times New Roman"/>
              </a:rPr>
              <a:t> </a:t>
            </a:r>
            <a:r>
              <a:rPr sz="1400" spc="-5" dirty="0">
                <a:solidFill>
                  <a:srgbClr val="001C3D"/>
                </a:solidFill>
                <a:latin typeface="Times New Roman"/>
                <a:cs typeface="Times New Roman"/>
              </a:rPr>
              <a:t>right</a:t>
            </a:r>
            <a:r>
              <a:rPr sz="1400" spc="15" dirty="0">
                <a:solidFill>
                  <a:srgbClr val="001C3D"/>
                </a:solidFill>
                <a:latin typeface="Times New Roman"/>
                <a:cs typeface="Times New Roman"/>
              </a:rPr>
              <a:t> </a:t>
            </a:r>
            <a:r>
              <a:rPr sz="1400" dirty="0">
                <a:solidFill>
                  <a:srgbClr val="001C3D"/>
                </a:solidFill>
                <a:latin typeface="Times New Roman"/>
                <a:cs typeface="Times New Roman"/>
              </a:rPr>
              <a:t>to</a:t>
            </a:r>
            <a:r>
              <a:rPr sz="1400" spc="15" dirty="0">
                <a:solidFill>
                  <a:srgbClr val="001C3D"/>
                </a:solidFill>
                <a:latin typeface="Times New Roman"/>
                <a:cs typeface="Times New Roman"/>
              </a:rPr>
              <a:t> </a:t>
            </a:r>
            <a:r>
              <a:rPr sz="1400" spc="-5" dirty="0">
                <a:solidFill>
                  <a:srgbClr val="001C3D"/>
                </a:solidFill>
                <a:latin typeface="Times New Roman"/>
                <a:cs typeface="Times New Roman"/>
              </a:rPr>
              <a:t>translation</a:t>
            </a:r>
            <a:r>
              <a:rPr sz="1400" spc="15" dirty="0">
                <a:solidFill>
                  <a:srgbClr val="001C3D"/>
                </a:solidFill>
                <a:latin typeface="Times New Roman"/>
                <a:cs typeface="Times New Roman"/>
              </a:rPr>
              <a:t> </a:t>
            </a:r>
            <a:r>
              <a:rPr sz="1400" spc="-5" dirty="0">
                <a:solidFill>
                  <a:srgbClr val="001C3D"/>
                </a:solidFill>
                <a:latin typeface="Times New Roman"/>
                <a:cs typeface="Times New Roman"/>
              </a:rPr>
              <a:t>and</a:t>
            </a:r>
            <a:r>
              <a:rPr sz="1400" spc="10" dirty="0">
                <a:solidFill>
                  <a:srgbClr val="001C3D"/>
                </a:solidFill>
                <a:latin typeface="Times New Roman"/>
                <a:cs typeface="Times New Roman"/>
              </a:rPr>
              <a:t> </a:t>
            </a:r>
            <a:r>
              <a:rPr sz="1400" spc="-5" dirty="0">
                <a:solidFill>
                  <a:srgbClr val="001C3D"/>
                </a:solidFill>
                <a:latin typeface="Times New Roman"/>
                <a:cs typeface="Times New Roman"/>
              </a:rPr>
              <a:t>interpretation</a:t>
            </a:r>
            <a:r>
              <a:rPr sz="1400" spc="15" dirty="0">
                <a:solidFill>
                  <a:srgbClr val="001C3D"/>
                </a:solidFill>
                <a:latin typeface="Times New Roman"/>
                <a:cs typeface="Times New Roman"/>
              </a:rPr>
              <a:t> </a:t>
            </a:r>
            <a:r>
              <a:rPr sz="1400" dirty="0">
                <a:solidFill>
                  <a:srgbClr val="001C3D"/>
                </a:solidFill>
                <a:latin typeface="Times New Roman"/>
                <a:cs typeface="Times New Roman"/>
              </a:rPr>
              <a:t>in</a:t>
            </a:r>
            <a:r>
              <a:rPr sz="1400" spc="15" dirty="0">
                <a:solidFill>
                  <a:srgbClr val="001C3D"/>
                </a:solidFill>
                <a:latin typeface="Times New Roman"/>
                <a:cs typeface="Times New Roman"/>
              </a:rPr>
              <a:t> </a:t>
            </a:r>
            <a:r>
              <a:rPr sz="1400" spc="-5" dirty="0">
                <a:solidFill>
                  <a:srgbClr val="001C3D"/>
                </a:solidFill>
                <a:latin typeface="Times New Roman"/>
                <a:cs typeface="Times New Roman"/>
              </a:rPr>
              <a:t>cirminal</a:t>
            </a:r>
            <a:r>
              <a:rPr sz="1400" spc="15" dirty="0">
                <a:solidFill>
                  <a:srgbClr val="001C3D"/>
                </a:solidFill>
                <a:latin typeface="Times New Roman"/>
                <a:cs typeface="Times New Roman"/>
              </a:rPr>
              <a:t> </a:t>
            </a:r>
            <a:r>
              <a:rPr sz="1400" spc="-5" dirty="0">
                <a:solidFill>
                  <a:srgbClr val="001C3D"/>
                </a:solidFill>
                <a:latin typeface="Times New Roman"/>
                <a:cs typeface="Times New Roman"/>
              </a:rPr>
              <a:t>proceedings </a:t>
            </a:r>
            <a:r>
              <a:rPr sz="1400" spc="-335" dirty="0">
                <a:solidFill>
                  <a:srgbClr val="001C3D"/>
                </a:solidFill>
                <a:latin typeface="Times New Roman"/>
                <a:cs typeface="Times New Roman"/>
              </a:rPr>
              <a:t> </a:t>
            </a:r>
            <a:r>
              <a:rPr sz="1400" u="sng" spc="-5" dirty="0">
                <a:solidFill>
                  <a:srgbClr val="0000FF"/>
                </a:solidFill>
                <a:uFill>
                  <a:solidFill>
                    <a:srgbClr val="0433FF"/>
                  </a:solidFill>
                </a:uFill>
                <a:latin typeface="Times New Roman"/>
                <a:cs typeface="Times New Roman"/>
              </a:rPr>
              <a:t>Directive 2012/13.EU</a:t>
            </a:r>
            <a:r>
              <a:rPr sz="1400" spc="5" dirty="0">
                <a:solidFill>
                  <a:srgbClr val="0000FF"/>
                </a:solidFill>
                <a:latin typeface="Times New Roman"/>
                <a:cs typeface="Times New Roman"/>
              </a:rPr>
              <a:t> </a:t>
            </a:r>
            <a:r>
              <a:rPr sz="1400" dirty="0">
                <a:solidFill>
                  <a:srgbClr val="001C3D"/>
                </a:solidFill>
                <a:latin typeface="Times New Roman"/>
                <a:cs typeface="Times New Roman"/>
              </a:rPr>
              <a:t>on the </a:t>
            </a:r>
            <a:r>
              <a:rPr sz="1400" spc="-5" dirty="0">
                <a:solidFill>
                  <a:srgbClr val="001C3D"/>
                </a:solidFill>
                <a:latin typeface="Times New Roman"/>
                <a:cs typeface="Times New Roman"/>
              </a:rPr>
              <a:t>right</a:t>
            </a:r>
            <a:r>
              <a:rPr sz="1400" dirty="0">
                <a:solidFill>
                  <a:srgbClr val="001C3D"/>
                </a:solidFill>
                <a:latin typeface="Times New Roman"/>
                <a:cs typeface="Times New Roman"/>
              </a:rPr>
              <a:t> to</a:t>
            </a:r>
            <a:r>
              <a:rPr sz="1400" spc="5" dirty="0">
                <a:solidFill>
                  <a:srgbClr val="001C3D"/>
                </a:solidFill>
                <a:latin typeface="Times New Roman"/>
                <a:cs typeface="Times New Roman"/>
              </a:rPr>
              <a:t> </a:t>
            </a:r>
            <a:r>
              <a:rPr sz="1400" spc="-5" dirty="0">
                <a:solidFill>
                  <a:srgbClr val="001C3D"/>
                </a:solidFill>
                <a:latin typeface="Times New Roman"/>
                <a:cs typeface="Times New Roman"/>
              </a:rPr>
              <a:t>information</a:t>
            </a:r>
            <a:r>
              <a:rPr sz="1400" dirty="0">
                <a:solidFill>
                  <a:srgbClr val="001C3D"/>
                </a:solidFill>
                <a:latin typeface="Times New Roman"/>
                <a:cs typeface="Times New Roman"/>
              </a:rPr>
              <a:t> in</a:t>
            </a:r>
            <a:r>
              <a:rPr sz="1400" spc="5" dirty="0">
                <a:solidFill>
                  <a:srgbClr val="001C3D"/>
                </a:solidFill>
                <a:latin typeface="Times New Roman"/>
                <a:cs typeface="Times New Roman"/>
              </a:rPr>
              <a:t> </a:t>
            </a:r>
            <a:r>
              <a:rPr sz="1400" spc="-5" dirty="0">
                <a:solidFill>
                  <a:srgbClr val="001C3D"/>
                </a:solidFill>
                <a:latin typeface="Times New Roman"/>
                <a:cs typeface="Times New Roman"/>
              </a:rPr>
              <a:t>criminal</a:t>
            </a:r>
            <a:r>
              <a:rPr sz="1400" dirty="0">
                <a:solidFill>
                  <a:srgbClr val="001C3D"/>
                </a:solidFill>
                <a:latin typeface="Times New Roman"/>
                <a:cs typeface="Times New Roman"/>
              </a:rPr>
              <a:t> </a:t>
            </a:r>
            <a:r>
              <a:rPr sz="1400" spc="-5" dirty="0">
                <a:solidFill>
                  <a:srgbClr val="001C3D"/>
                </a:solidFill>
                <a:latin typeface="Times New Roman"/>
                <a:cs typeface="Times New Roman"/>
              </a:rPr>
              <a:t>proceedings</a:t>
            </a:r>
            <a:endParaRPr sz="1400">
              <a:latin typeface="Times New Roman"/>
              <a:cs typeface="Times New Roman"/>
            </a:endParaRPr>
          </a:p>
          <a:p>
            <a:pPr>
              <a:lnSpc>
                <a:spcPct val="100000"/>
              </a:lnSpc>
              <a:spcBef>
                <a:spcPts val="50"/>
              </a:spcBef>
            </a:pPr>
            <a:endParaRPr sz="1450">
              <a:latin typeface="Times New Roman"/>
              <a:cs typeface="Times New Roman"/>
            </a:endParaRPr>
          </a:p>
          <a:p>
            <a:pPr marL="12700">
              <a:lnSpc>
                <a:spcPct val="100000"/>
              </a:lnSpc>
            </a:pPr>
            <a:r>
              <a:rPr sz="1400" b="1" spc="-5" dirty="0">
                <a:solidFill>
                  <a:srgbClr val="001C3D"/>
                </a:solidFill>
                <a:latin typeface="Times New Roman"/>
                <a:cs typeface="Times New Roman"/>
              </a:rPr>
              <a:t>ECtHR</a:t>
            </a:r>
            <a:r>
              <a:rPr sz="1400" b="1" spc="-25" dirty="0">
                <a:solidFill>
                  <a:srgbClr val="001C3D"/>
                </a:solidFill>
                <a:latin typeface="Times New Roman"/>
                <a:cs typeface="Times New Roman"/>
              </a:rPr>
              <a:t> </a:t>
            </a:r>
            <a:r>
              <a:rPr sz="1400" b="1" dirty="0">
                <a:solidFill>
                  <a:srgbClr val="001C3D"/>
                </a:solidFill>
                <a:latin typeface="Times New Roman"/>
                <a:cs typeface="Times New Roman"/>
              </a:rPr>
              <a:t>CASE</a:t>
            </a:r>
            <a:r>
              <a:rPr sz="1400" b="1" spc="-20" dirty="0">
                <a:solidFill>
                  <a:srgbClr val="001C3D"/>
                </a:solidFill>
                <a:latin typeface="Times New Roman"/>
                <a:cs typeface="Times New Roman"/>
              </a:rPr>
              <a:t> </a:t>
            </a:r>
            <a:r>
              <a:rPr sz="1400" b="1" spc="-60" dirty="0">
                <a:solidFill>
                  <a:srgbClr val="001C3D"/>
                </a:solidFill>
                <a:latin typeface="Times New Roman"/>
                <a:cs typeface="Times New Roman"/>
              </a:rPr>
              <a:t>LAW:</a:t>
            </a:r>
            <a:endParaRPr sz="1400">
              <a:latin typeface="Times New Roman"/>
              <a:cs typeface="Times New Roman"/>
            </a:endParaRPr>
          </a:p>
          <a:p>
            <a:pPr marL="12700" marR="6376035">
              <a:lnSpc>
                <a:spcPct val="198400"/>
              </a:lnSpc>
              <a:spcBef>
                <a:spcPts val="70"/>
              </a:spcBef>
            </a:pPr>
            <a:r>
              <a:rPr sz="1400" u="sng" dirty="0">
                <a:solidFill>
                  <a:srgbClr val="0000FF"/>
                </a:solidFill>
                <a:uFill>
                  <a:solidFill>
                    <a:srgbClr val="0433FF"/>
                  </a:solidFill>
                </a:uFill>
                <a:latin typeface="Times New Roman"/>
                <a:cs typeface="Times New Roman"/>
              </a:rPr>
              <a:t>Ar</a:t>
            </a:r>
            <a:r>
              <a:rPr sz="1400" u="sng" spc="-5" dirty="0">
                <a:solidFill>
                  <a:srgbClr val="0000FF"/>
                </a:solidFill>
                <a:uFill>
                  <a:solidFill>
                    <a:srgbClr val="0433FF"/>
                  </a:solidFill>
                </a:uFill>
                <a:latin typeface="Times New Roman"/>
                <a:cs typeface="Times New Roman"/>
              </a:rPr>
              <a:t>a</a:t>
            </a:r>
            <a:r>
              <a:rPr sz="1400" u="sng" dirty="0">
                <a:solidFill>
                  <a:srgbClr val="0000FF"/>
                </a:solidFill>
                <a:uFill>
                  <a:solidFill>
                    <a:srgbClr val="0433FF"/>
                  </a:solidFill>
                </a:uFill>
                <a:latin typeface="Times New Roman"/>
                <a:cs typeface="Times New Roman"/>
              </a:rPr>
              <a:t>s </a:t>
            </a:r>
            <a:r>
              <a:rPr sz="1400" u="sng" spc="-95" dirty="0">
                <a:solidFill>
                  <a:srgbClr val="0000FF"/>
                </a:solidFill>
                <a:uFill>
                  <a:solidFill>
                    <a:srgbClr val="0433FF"/>
                  </a:solidFill>
                </a:uFill>
                <a:latin typeface="Times New Roman"/>
                <a:cs typeface="Times New Roman"/>
              </a:rPr>
              <a:t>v</a:t>
            </a:r>
            <a:r>
              <a:rPr sz="1400" u="sng" dirty="0">
                <a:solidFill>
                  <a:srgbClr val="0000FF"/>
                </a:solidFill>
                <a:uFill>
                  <a:solidFill>
                    <a:srgbClr val="0433FF"/>
                  </a:solidFill>
                </a:uFill>
                <a:latin typeface="Times New Roman"/>
                <a:cs typeface="Times New Roman"/>
              </a:rPr>
              <a:t>.</a:t>
            </a:r>
            <a:r>
              <a:rPr sz="1400" u="sng" spc="-30" dirty="0">
                <a:solidFill>
                  <a:srgbClr val="0000FF"/>
                </a:solidFill>
                <a:uFill>
                  <a:solidFill>
                    <a:srgbClr val="0433FF"/>
                  </a:solidFill>
                </a:uFill>
                <a:latin typeface="Times New Roman"/>
                <a:cs typeface="Times New Roman"/>
              </a:rPr>
              <a:t> </a:t>
            </a:r>
            <a:r>
              <a:rPr sz="1400" u="sng" spc="-50" dirty="0">
                <a:solidFill>
                  <a:srgbClr val="0000FF"/>
                </a:solidFill>
                <a:uFill>
                  <a:solidFill>
                    <a:srgbClr val="0433FF"/>
                  </a:solidFill>
                </a:uFill>
                <a:latin typeface="Times New Roman"/>
                <a:cs typeface="Times New Roman"/>
              </a:rPr>
              <a:t>T</a:t>
            </a:r>
            <a:r>
              <a:rPr sz="1400" u="sng" dirty="0">
                <a:solidFill>
                  <a:srgbClr val="0000FF"/>
                </a:solidFill>
                <a:uFill>
                  <a:solidFill>
                    <a:srgbClr val="0433FF"/>
                  </a:solidFill>
                </a:uFill>
                <a:latin typeface="Times New Roman"/>
                <a:cs typeface="Times New Roman"/>
              </a:rPr>
              <a:t>urk</a:t>
            </a:r>
            <a:r>
              <a:rPr sz="1400" u="sng" spc="-5" dirty="0">
                <a:solidFill>
                  <a:srgbClr val="0000FF"/>
                </a:solidFill>
                <a:uFill>
                  <a:solidFill>
                    <a:srgbClr val="0433FF"/>
                  </a:solidFill>
                </a:uFill>
                <a:latin typeface="Times New Roman"/>
                <a:cs typeface="Times New Roman"/>
              </a:rPr>
              <a:t>e</a:t>
            </a:r>
            <a:r>
              <a:rPr sz="1400" u="sng" dirty="0">
                <a:solidFill>
                  <a:srgbClr val="0000FF"/>
                </a:solidFill>
                <a:uFill>
                  <a:solidFill>
                    <a:srgbClr val="0433FF"/>
                  </a:solidFill>
                </a:uFill>
                <a:latin typeface="Times New Roman"/>
                <a:cs typeface="Times New Roman"/>
              </a:rPr>
              <a:t>y (no. 2) </a:t>
            </a:r>
            <a:r>
              <a:rPr sz="1400" dirty="0">
                <a:solidFill>
                  <a:srgbClr val="0000FF"/>
                </a:solidFill>
                <a:latin typeface="Times New Roman"/>
                <a:cs typeface="Times New Roman"/>
              </a:rPr>
              <a:t> </a:t>
            </a:r>
            <a:r>
              <a:rPr sz="1400" u="sng" dirty="0">
                <a:solidFill>
                  <a:srgbClr val="0000FF"/>
                </a:solidFill>
                <a:uFill>
                  <a:solidFill>
                    <a:srgbClr val="0433FF"/>
                  </a:solidFill>
                </a:uFill>
                <a:latin typeface="Times New Roman"/>
                <a:cs typeface="Times New Roman"/>
              </a:rPr>
              <a:t>A.</a:t>
            </a:r>
            <a:r>
              <a:rPr sz="1400" u="sng" spc="-45" dirty="0">
                <a:solidFill>
                  <a:srgbClr val="0000FF"/>
                </a:solidFill>
                <a:uFill>
                  <a:solidFill>
                    <a:srgbClr val="0433FF"/>
                  </a:solidFill>
                </a:uFill>
                <a:latin typeface="Times New Roman"/>
                <a:cs typeface="Times New Roman"/>
              </a:rPr>
              <a:t> </a:t>
            </a:r>
            <a:r>
              <a:rPr sz="1400" u="sng" spc="-55" dirty="0">
                <a:solidFill>
                  <a:srgbClr val="0000FF"/>
                </a:solidFill>
                <a:uFill>
                  <a:solidFill>
                    <a:srgbClr val="0433FF"/>
                  </a:solidFill>
                </a:uFill>
                <a:latin typeface="Times New Roman"/>
                <a:cs typeface="Times New Roman"/>
              </a:rPr>
              <a:t>T.</a:t>
            </a:r>
            <a:r>
              <a:rPr sz="1400" u="sng" spc="-20" dirty="0">
                <a:solidFill>
                  <a:srgbClr val="0000FF"/>
                </a:solidFill>
                <a:uFill>
                  <a:solidFill>
                    <a:srgbClr val="0433FF"/>
                  </a:solidFill>
                </a:uFill>
                <a:latin typeface="Times New Roman"/>
                <a:cs typeface="Times New Roman"/>
              </a:rPr>
              <a:t> </a:t>
            </a:r>
            <a:r>
              <a:rPr sz="1400" u="sng" spc="-50" dirty="0">
                <a:solidFill>
                  <a:srgbClr val="0000FF"/>
                </a:solidFill>
                <a:uFill>
                  <a:solidFill>
                    <a:srgbClr val="0433FF"/>
                  </a:solidFill>
                </a:uFill>
                <a:latin typeface="Times New Roman"/>
                <a:cs typeface="Times New Roman"/>
              </a:rPr>
              <a:t>v.</a:t>
            </a:r>
            <a:r>
              <a:rPr sz="1400" u="sng" spc="-15" dirty="0">
                <a:solidFill>
                  <a:srgbClr val="0000FF"/>
                </a:solidFill>
                <a:uFill>
                  <a:solidFill>
                    <a:srgbClr val="0433FF"/>
                  </a:solidFill>
                </a:uFill>
                <a:latin typeface="Times New Roman"/>
                <a:cs typeface="Times New Roman"/>
              </a:rPr>
              <a:t> </a:t>
            </a:r>
            <a:r>
              <a:rPr sz="1400" u="sng" spc="-5" dirty="0">
                <a:solidFill>
                  <a:srgbClr val="0000FF"/>
                </a:solidFill>
                <a:uFill>
                  <a:solidFill>
                    <a:srgbClr val="0433FF"/>
                  </a:solidFill>
                </a:uFill>
                <a:latin typeface="Times New Roman"/>
                <a:cs typeface="Times New Roman"/>
              </a:rPr>
              <a:t>Luxembourg </a:t>
            </a:r>
            <a:r>
              <a:rPr sz="1400" dirty="0">
                <a:solidFill>
                  <a:srgbClr val="0000FF"/>
                </a:solidFill>
                <a:latin typeface="Times New Roman"/>
                <a:cs typeface="Times New Roman"/>
              </a:rPr>
              <a:t> </a:t>
            </a:r>
            <a:r>
              <a:rPr sz="1400" u="sng" dirty="0">
                <a:solidFill>
                  <a:srgbClr val="0000FF"/>
                </a:solidFill>
                <a:uFill>
                  <a:solidFill>
                    <a:srgbClr val="0433FF"/>
                  </a:solidFill>
                </a:uFill>
                <a:latin typeface="Times New Roman"/>
                <a:cs typeface="Times New Roman"/>
              </a:rPr>
              <a:t>D</a:t>
            </a:r>
            <a:r>
              <a:rPr sz="1400" u="sng" spc="-5" dirty="0">
                <a:solidFill>
                  <a:srgbClr val="0000FF"/>
                </a:solidFill>
                <a:uFill>
                  <a:solidFill>
                    <a:srgbClr val="0433FF"/>
                  </a:solidFill>
                </a:uFill>
                <a:latin typeface="Times New Roman"/>
                <a:cs typeface="Times New Roman"/>
              </a:rPr>
              <a:t>a</a:t>
            </a:r>
            <a:r>
              <a:rPr sz="1400" u="sng" dirty="0">
                <a:solidFill>
                  <a:srgbClr val="0000FF"/>
                </a:solidFill>
                <a:uFill>
                  <a:solidFill>
                    <a:srgbClr val="0433FF"/>
                  </a:solidFill>
                </a:uFill>
                <a:latin typeface="Times New Roman"/>
                <a:cs typeface="Times New Roman"/>
              </a:rPr>
              <a:t>y</a:t>
            </a:r>
            <a:r>
              <a:rPr sz="1400" u="sng" spc="-5" dirty="0">
                <a:solidFill>
                  <a:srgbClr val="0000FF"/>
                </a:solidFill>
                <a:uFill>
                  <a:solidFill>
                    <a:srgbClr val="0433FF"/>
                  </a:solidFill>
                </a:uFill>
                <a:latin typeface="Times New Roman"/>
                <a:cs typeface="Times New Roman"/>
              </a:rPr>
              <a:t>a</a:t>
            </a:r>
            <a:r>
              <a:rPr sz="1400" u="sng" dirty="0">
                <a:solidFill>
                  <a:srgbClr val="0000FF"/>
                </a:solidFill>
                <a:uFill>
                  <a:solidFill>
                    <a:srgbClr val="0433FF"/>
                  </a:solidFill>
                </a:uFill>
                <a:latin typeface="Times New Roman"/>
                <a:cs typeface="Times New Roman"/>
              </a:rPr>
              <a:t>n</a:t>
            </a:r>
            <a:r>
              <a:rPr sz="1400" u="sng" spc="-5" dirty="0">
                <a:solidFill>
                  <a:srgbClr val="0000FF"/>
                </a:solidFill>
                <a:uFill>
                  <a:solidFill>
                    <a:srgbClr val="0433FF"/>
                  </a:solidFill>
                </a:uFill>
                <a:latin typeface="Times New Roman"/>
                <a:cs typeface="Times New Roman"/>
              </a:rPr>
              <a:t>a</a:t>
            </a:r>
            <a:r>
              <a:rPr sz="1400" u="sng" dirty="0">
                <a:solidFill>
                  <a:srgbClr val="0000FF"/>
                </a:solidFill>
                <a:uFill>
                  <a:solidFill>
                    <a:srgbClr val="0433FF"/>
                  </a:solidFill>
                </a:uFill>
                <a:latin typeface="Times New Roman"/>
                <a:cs typeface="Times New Roman"/>
              </a:rPr>
              <a:t>n </a:t>
            </a:r>
            <a:r>
              <a:rPr sz="1400" u="sng" spc="-95" dirty="0">
                <a:solidFill>
                  <a:srgbClr val="0000FF"/>
                </a:solidFill>
                <a:uFill>
                  <a:solidFill>
                    <a:srgbClr val="0433FF"/>
                  </a:solidFill>
                </a:uFill>
                <a:latin typeface="Times New Roman"/>
                <a:cs typeface="Times New Roman"/>
              </a:rPr>
              <a:t>v</a:t>
            </a:r>
            <a:r>
              <a:rPr sz="1400" u="sng" dirty="0">
                <a:solidFill>
                  <a:srgbClr val="0000FF"/>
                </a:solidFill>
                <a:uFill>
                  <a:solidFill>
                    <a:srgbClr val="0433FF"/>
                  </a:solidFill>
                </a:uFill>
                <a:latin typeface="Times New Roman"/>
                <a:cs typeface="Times New Roman"/>
              </a:rPr>
              <a:t>.</a:t>
            </a:r>
            <a:r>
              <a:rPr sz="1400" u="sng" spc="-30" dirty="0">
                <a:solidFill>
                  <a:srgbClr val="0000FF"/>
                </a:solidFill>
                <a:uFill>
                  <a:solidFill>
                    <a:srgbClr val="0433FF"/>
                  </a:solidFill>
                </a:uFill>
                <a:latin typeface="Times New Roman"/>
                <a:cs typeface="Times New Roman"/>
              </a:rPr>
              <a:t> </a:t>
            </a:r>
            <a:r>
              <a:rPr sz="1400" u="sng" spc="-50" dirty="0">
                <a:solidFill>
                  <a:srgbClr val="0000FF"/>
                </a:solidFill>
                <a:uFill>
                  <a:solidFill>
                    <a:srgbClr val="0433FF"/>
                  </a:solidFill>
                </a:uFill>
                <a:latin typeface="Times New Roman"/>
                <a:cs typeface="Times New Roman"/>
              </a:rPr>
              <a:t>T</a:t>
            </a:r>
            <a:r>
              <a:rPr sz="1400" u="sng" dirty="0">
                <a:solidFill>
                  <a:srgbClr val="0000FF"/>
                </a:solidFill>
                <a:uFill>
                  <a:solidFill>
                    <a:srgbClr val="0433FF"/>
                  </a:solidFill>
                </a:uFill>
                <a:latin typeface="Times New Roman"/>
                <a:cs typeface="Times New Roman"/>
              </a:rPr>
              <a:t>urk</a:t>
            </a:r>
            <a:r>
              <a:rPr sz="1400" u="sng" spc="-5" dirty="0">
                <a:solidFill>
                  <a:srgbClr val="0000FF"/>
                </a:solidFill>
                <a:uFill>
                  <a:solidFill>
                    <a:srgbClr val="0433FF"/>
                  </a:solidFill>
                </a:uFill>
                <a:latin typeface="Times New Roman"/>
                <a:cs typeface="Times New Roman"/>
              </a:rPr>
              <a:t>e</a:t>
            </a:r>
            <a:r>
              <a:rPr sz="1400" u="sng" dirty="0">
                <a:solidFill>
                  <a:srgbClr val="0000FF"/>
                </a:solidFill>
                <a:uFill>
                  <a:solidFill>
                    <a:srgbClr val="0433FF"/>
                  </a:solidFill>
                </a:uFill>
                <a:latin typeface="Times New Roman"/>
                <a:cs typeface="Times New Roman"/>
              </a:rPr>
              <a:t>y </a:t>
            </a:r>
            <a:r>
              <a:rPr sz="1400" dirty="0">
                <a:solidFill>
                  <a:srgbClr val="0000FF"/>
                </a:solidFill>
                <a:latin typeface="Times New Roman"/>
                <a:cs typeface="Times New Roman"/>
              </a:rPr>
              <a:t> </a:t>
            </a:r>
            <a:r>
              <a:rPr sz="1400" u="sng" dirty="0">
                <a:solidFill>
                  <a:srgbClr val="0000FF"/>
                </a:solidFill>
                <a:uFill>
                  <a:solidFill>
                    <a:srgbClr val="0433FF"/>
                  </a:solidFill>
                </a:uFill>
                <a:latin typeface="Times New Roman"/>
                <a:cs typeface="Times New Roman"/>
              </a:rPr>
              <a:t>Dvorski</a:t>
            </a:r>
            <a:r>
              <a:rPr sz="1400" u="sng" spc="-15" dirty="0">
                <a:solidFill>
                  <a:srgbClr val="0000FF"/>
                </a:solidFill>
                <a:uFill>
                  <a:solidFill>
                    <a:srgbClr val="0433FF"/>
                  </a:solidFill>
                </a:uFill>
                <a:latin typeface="Times New Roman"/>
                <a:cs typeface="Times New Roman"/>
              </a:rPr>
              <a:t> </a:t>
            </a:r>
            <a:r>
              <a:rPr sz="1400" u="sng" spc="-50" dirty="0">
                <a:solidFill>
                  <a:srgbClr val="0000FF"/>
                </a:solidFill>
                <a:uFill>
                  <a:solidFill>
                    <a:srgbClr val="0433FF"/>
                  </a:solidFill>
                </a:uFill>
                <a:latin typeface="Times New Roman"/>
                <a:cs typeface="Times New Roman"/>
              </a:rPr>
              <a:t>v.</a:t>
            </a:r>
            <a:r>
              <a:rPr sz="1400" u="sng" spc="-10" dirty="0">
                <a:solidFill>
                  <a:srgbClr val="0000FF"/>
                </a:solidFill>
                <a:uFill>
                  <a:solidFill>
                    <a:srgbClr val="0433FF"/>
                  </a:solidFill>
                </a:uFill>
                <a:latin typeface="Times New Roman"/>
                <a:cs typeface="Times New Roman"/>
              </a:rPr>
              <a:t> </a:t>
            </a:r>
            <a:r>
              <a:rPr sz="1400" u="sng" spc="-5" dirty="0">
                <a:solidFill>
                  <a:srgbClr val="0000FF"/>
                </a:solidFill>
                <a:uFill>
                  <a:solidFill>
                    <a:srgbClr val="0433FF"/>
                  </a:solidFill>
                </a:uFill>
                <a:latin typeface="Times New Roman"/>
                <a:cs typeface="Times New Roman"/>
              </a:rPr>
              <a:t>Croatia</a:t>
            </a:r>
            <a:endParaRPr sz="1400">
              <a:latin typeface="Times New Roman"/>
              <a:cs typeface="Times New Roman"/>
            </a:endParaRPr>
          </a:p>
          <a:p>
            <a:pPr marL="12700" marR="6134100">
              <a:lnSpc>
                <a:spcPct val="199400"/>
              </a:lnSpc>
              <a:spcBef>
                <a:spcPts val="50"/>
              </a:spcBef>
            </a:pPr>
            <a:r>
              <a:rPr sz="1400" u="sng" spc="-5" dirty="0">
                <a:solidFill>
                  <a:srgbClr val="0000FF"/>
                </a:solidFill>
                <a:uFill>
                  <a:solidFill>
                    <a:srgbClr val="0433FF"/>
                  </a:solidFill>
                </a:uFill>
                <a:latin typeface="Times New Roman"/>
                <a:cs typeface="Times New Roman"/>
              </a:rPr>
              <a:t>Ibrahim</a:t>
            </a:r>
            <a:r>
              <a:rPr sz="1400" u="sng" spc="-10" dirty="0">
                <a:solidFill>
                  <a:srgbClr val="0000FF"/>
                </a:solidFill>
                <a:uFill>
                  <a:solidFill>
                    <a:srgbClr val="0433FF"/>
                  </a:solidFill>
                </a:uFill>
                <a:latin typeface="Times New Roman"/>
                <a:cs typeface="Times New Roman"/>
              </a:rPr>
              <a:t> </a:t>
            </a:r>
            <a:r>
              <a:rPr sz="1400" u="sng" spc="-5" dirty="0">
                <a:solidFill>
                  <a:srgbClr val="0000FF"/>
                </a:solidFill>
                <a:uFill>
                  <a:solidFill>
                    <a:srgbClr val="0433FF"/>
                  </a:solidFill>
                </a:uFill>
                <a:latin typeface="Times New Roman"/>
                <a:cs typeface="Times New Roman"/>
              </a:rPr>
              <a:t>and</a:t>
            </a:r>
            <a:r>
              <a:rPr sz="1400" u="sng" spc="-10" dirty="0">
                <a:solidFill>
                  <a:srgbClr val="0000FF"/>
                </a:solidFill>
                <a:uFill>
                  <a:solidFill>
                    <a:srgbClr val="0433FF"/>
                  </a:solidFill>
                </a:uFill>
                <a:latin typeface="Times New Roman"/>
                <a:cs typeface="Times New Roman"/>
              </a:rPr>
              <a:t> </a:t>
            </a:r>
            <a:r>
              <a:rPr sz="1400" u="sng" spc="-5" dirty="0">
                <a:solidFill>
                  <a:srgbClr val="0000FF"/>
                </a:solidFill>
                <a:uFill>
                  <a:solidFill>
                    <a:srgbClr val="0433FF"/>
                  </a:solidFill>
                </a:uFill>
                <a:latin typeface="Times New Roman"/>
                <a:cs typeface="Times New Roman"/>
              </a:rPr>
              <a:t>others</a:t>
            </a:r>
            <a:r>
              <a:rPr sz="1400" u="sng" spc="-10" dirty="0">
                <a:solidFill>
                  <a:srgbClr val="0000FF"/>
                </a:solidFill>
                <a:uFill>
                  <a:solidFill>
                    <a:srgbClr val="0433FF"/>
                  </a:solidFill>
                </a:uFill>
                <a:latin typeface="Times New Roman"/>
                <a:cs typeface="Times New Roman"/>
              </a:rPr>
              <a:t> </a:t>
            </a:r>
            <a:r>
              <a:rPr sz="1400" u="sng" spc="-50" dirty="0">
                <a:solidFill>
                  <a:srgbClr val="0000FF"/>
                </a:solidFill>
                <a:uFill>
                  <a:solidFill>
                    <a:srgbClr val="0433FF"/>
                  </a:solidFill>
                </a:uFill>
                <a:latin typeface="Times New Roman"/>
                <a:cs typeface="Times New Roman"/>
              </a:rPr>
              <a:t>v.</a:t>
            </a:r>
            <a:r>
              <a:rPr sz="1400" u="sng" spc="-10" dirty="0">
                <a:solidFill>
                  <a:srgbClr val="0000FF"/>
                </a:solidFill>
                <a:uFill>
                  <a:solidFill>
                    <a:srgbClr val="0433FF"/>
                  </a:solidFill>
                </a:uFill>
                <a:latin typeface="Times New Roman"/>
                <a:cs typeface="Times New Roman"/>
              </a:rPr>
              <a:t> </a:t>
            </a:r>
            <a:r>
              <a:rPr sz="1400" u="sng" dirty="0">
                <a:solidFill>
                  <a:srgbClr val="0000FF"/>
                </a:solidFill>
                <a:uFill>
                  <a:solidFill>
                    <a:srgbClr val="0433FF"/>
                  </a:solidFill>
                </a:uFill>
                <a:latin typeface="Times New Roman"/>
                <a:cs typeface="Times New Roman"/>
              </a:rPr>
              <a:t>UK </a:t>
            </a:r>
            <a:r>
              <a:rPr sz="1400" spc="-335" dirty="0">
                <a:solidFill>
                  <a:srgbClr val="0000FF"/>
                </a:solidFill>
                <a:latin typeface="Times New Roman"/>
                <a:cs typeface="Times New Roman"/>
              </a:rPr>
              <a:t> </a:t>
            </a:r>
            <a:r>
              <a:rPr sz="1400" u="sng" spc="-5" dirty="0">
                <a:solidFill>
                  <a:srgbClr val="0000FF"/>
                </a:solidFill>
                <a:uFill>
                  <a:solidFill>
                    <a:srgbClr val="0433FF"/>
                  </a:solidFill>
                </a:uFill>
                <a:latin typeface="Times New Roman"/>
                <a:cs typeface="Times New Roman"/>
              </a:rPr>
              <a:t>Pishchalnikov</a:t>
            </a:r>
            <a:r>
              <a:rPr sz="1400" u="sng" spc="-10" dirty="0">
                <a:solidFill>
                  <a:srgbClr val="0000FF"/>
                </a:solidFill>
                <a:uFill>
                  <a:solidFill>
                    <a:srgbClr val="0433FF"/>
                  </a:solidFill>
                </a:uFill>
                <a:latin typeface="Times New Roman"/>
                <a:cs typeface="Times New Roman"/>
              </a:rPr>
              <a:t> </a:t>
            </a:r>
            <a:r>
              <a:rPr sz="1400" u="sng" spc="-50" dirty="0">
                <a:solidFill>
                  <a:srgbClr val="0000FF"/>
                </a:solidFill>
                <a:uFill>
                  <a:solidFill>
                    <a:srgbClr val="0433FF"/>
                  </a:solidFill>
                </a:uFill>
                <a:latin typeface="Times New Roman"/>
                <a:cs typeface="Times New Roman"/>
              </a:rPr>
              <a:t>v.</a:t>
            </a:r>
            <a:r>
              <a:rPr sz="1400" u="sng" spc="-10" dirty="0">
                <a:solidFill>
                  <a:srgbClr val="0000FF"/>
                </a:solidFill>
                <a:uFill>
                  <a:solidFill>
                    <a:srgbClr val="0433FF"/>
                  </a:solidFill>
                </a:uFill>
                <a:latin typeface="Times New Roman"/>
                <a:cs typeface="Times New Roman"/>
              </a:rPr>
              <a:t> </a:t>
            </a:r>
            <a:r>
              <a:rPr sz="1400" u="sng" dirty="0">
                <a:solidFill>
                  <a:srgbClr val="0000FF"/>
                </a:solidFill>
                <a:uFill>
                  <a:solidFill>
                    <a:srgbClr val="0433FF"/>
                  </a:solidFill>
                </a:uFill>
                <a:latin typeface="Times New Roman"/>
                <a:cs typeface="Times New Roman"/>
              </a:rPr>
              <a:t>Russia </a:t>
            </a:r>
            <a:r>
              <a:rPr sz="1400" spc="5" dirty="0">
                <a:solidFill>
                  <a:srgbClr val="0000FF"/>
                </a:solidFill>
                <a:latin typeface="Times New Roman"/>
                <a:cs typeface="Times New Roman"/>
              </a:rPr>
              <a:t> </a:t>
            </a:r>
            <a:r>
              <a:rPr sz="1400" u="sng" spc="-5" dirty="0">
                <a:solidFill>
                  <a:srgbClr val="0000FF"/>
                </a:solidFill>
                <a:uFill>
                  <a:solidFill>
                    <a:srgbClr val="0433FF"/>
                  </a:solidFill>
                </a:uFill>
                <a:latin typeface="Times New Roman"/>
                <a:cs typeface="Times New Roman"/>
              </a:rPr>
              <a:t>Salduz</a:t>
            </a:r>
            <a:r>
              <a:rPr sz="1400" u="sng" spc="-10" dirty="0">
                <a:solidFill>
                  <a:srgbClr val="0000FF"/>
                </a:solidFill>
                <a:uFill>
                  <a:solidFill>
                    <a:srgbClr val="0433FF"/>
                  </a:solidFill>
                </a:uFill>
                <a:latin typeface="Times New Roman"/>
                <a:cs typeface="Times New Roman"/>
              </a:rPr>
              <a:t> </a:t>
            </a:r>
            <a:r>
              <a:rPr sz="1400" u="sng" spc="-50" dirty="0">
                <a:solidFill>
                  <a:srgbClr val="0000FF"/>
                </a:solidFill>
                <a:uFill>
                  <a:solidFill>
                    <a:srgbClr val="0433FF"/>
                  </a:solidFill>
                </a:uFill>
                <a:latin typeface="Times New Roman"/>
                <a:cs typeface="Times New Roman"/>
              </a:rPr>
              <a:t>v.</a:t>
            </a:r>
            <a:r>
              <a:rPr sz="1400" u="sng" spc="-35" dirty="0">
                <a:solidFill>
                  <a:srgbClr val="0000FF"/>
                </a:solidFill>
                <a:uFill>
                  <a:solidFill>
                    <a:srgbClr val="0433FF"/>
                  </a:solidFill>
                </a:uFill>
                <a:latin typeface="Times New Roman"/>
                <a:cs typeface="Times New Roman"/>
              </a:rPr>
              <a:t> </a:t>
            </a:r>
            <a:r>
              <a:rPr sz="1400" u="sng" spc="-10" dirty="0">
                <a:solidFill>
                  <a:srgbClr val="0000FF"/>
                </a:solidFill>
                <a:uFill>
                  <a:solidFill>
                    <a:srgbClr val="0433FF"/>
                  </a:solidFill>
                </a:uFill>
                <a:latin typeface="Times New Roman"/>
                <a:cs typeface="Times New Roman"/>
              </a:rPr>
              <a:t>Turkey</a:t>
            </a:r>
            <a:endParaRPr sz="1400">
              <a:latin typeface="Times New Roman"/>
              <a:cs typeface="Times New Roman"/>
            </a:endParaRPr>
          </a:p>
          <a:p>
            <a:pPr>
              <a:lnSpc>
                <a:spcPct val="100000"/>
              </a:lnSpc>
              <a:spcBef>
                <a:spcPts val="20"/>
              </a:spcBef>
            </a:pPr>
            <a:endParaRPr sz="1650">
              <a:latin typeface="Times New Roman"/>
              <a:cs typeface="Times New Roman"/>
            </a:endParaRPr>
          </a:p>
          <a:p>
            <a:pPr marL="12700">
              <a:lnSpc>
                <a:spcPct val="100000"/>
              </a:lnSpc>
            </a:pPr>
            <a:r>
              <a:rPr sz="1400" b="1" spc="-5" dirty="0">
                <a:solidFill>
                  <a:srgbClr val="001C3D"/>
                </a:solidFill>
                <a:latin typeface="Times New Roman"/>
                <a:cs typeface="Times New Roman"/>
              </a:rPr>
              <a:t>OTHER</a:t>
            </a:r>
            <a:r>
              <a:rPr sz="1400" b="1" spc="-15" dirty="0">
                <a:solidFill>
                  <a:srgbClr val="001C3D"/>
                </a:solidFill>
                <a:latin typeface="Times New Roman"/>
                <a:cs typeface="Times New Roman"/>
              </a:rPr>
              <a:t> </a:t>
            </a:r>
            <a:r>
              <a:rPr sz="1400" b="1" spc="-5" dirty="0">
                <a:solidFill>
                  <a:srgbClr val="001C3D"/>
                </a:solidFill>
                <a:latin typeface="Times New Roman"/>
                <a:cs typeface="Times New Roman"/>
              </a:rPr>
              <a:t>INSTRUMENTS:</a:t>
            </a:r>
            <a:endParaRPr sz="1400">
              <a:latin typeface="Times New Roman"/>
              <a:cs typeface="Times New Roman"/>
            </a:endParaRPr>
          </a:p>
          <a:p>
            <a:pPr>
              <a:lnSpc>
                <a:spcPct val="100000"/>
              </a:lnSpc>
              <a:spcBef>
                <a:spcPts val="55"/>
              </a:spcBef>
            </a:pPr>
            <a:endParaRPr sz="1450">
              <a:latin typeface="Times New Roman"/>
              <a:cs typeface="Times New Roman"/>
            </a:endParaRPr>
          </a:p>
          <a:p>
            <a:pPr marL="12700">
              <a:lnSpc>
                <a:spcPct val="100000"/>
              </a:lnSpc>
            </a:pPr>
            <a:r>
              <a:rPr sz="1400" u="sng" dirty="0">
                <a:solidFill>
                  <a:srgbClr val="0000FF"/>
                </a:solidFill>
                <a:uFill>
                  <a:solidFill>
                    <a:srgbClr val="0433FF"/>
                  </a:solidFill>
                </a:uFill>
                <a:latin typeface="Times New Roman"/>
                <a:cs typeface="Times New Roman"/>
              </a:rPr>
              <a:t>UN </a:t>
            </a:r>
            <a:r>
              <a:rPr sz="1400" u="sng" spc="-5" dirty="0">
                <a:solidFill>
                  <a:srgbClr val="0000FF"/>
                </a:solidFill>
                <a:uFill>
                  <a:solidFill>
                    <a:srgbClr val="0433FF"/>
                  </a:solidFill>
                </a:uFill>
                <a:latin typeface="Times New Roman"/>
                <a:cs typeface="Times New Roman"/>
              </a:rPr>
              <a:t>Basic</a:t>
            </a:r>
            <a:r>
              <a:rPr sz="1400" u="sng" dirty="0">
                <a:solidFill>
                  <a:srgbClr val="0000FF"/>
                </a:solidFill>
                <a:uFill>
                  <a:solidFill>
                    <a:srgbClr val="0433FF"/>
                  </a:solidFill>
                </a:uFill>
                <a:latin typeface="Times New Roman"/>
                <a:cs typeface="Times New Roman"/>
              </a:rPr>
              <a:t> </a:t>
            </a:r>
            <a:r>
              <a:rPr sz="1400" u="sng" spc="-5" dirty="0">
                <a:solidFill>
                  <a:srgbClr val="0000FF"/>
                </a:solidFill>
                <a:uFill>
                  <a:solidFill>
                    <a:srgbClr val="0433FF"/>
                  </a:solidFill>
                </a:uFill>
                <a:latin typeface="Times New Roman"/>
                <a:cs typeface="Times New Roman"/>
              </a:rPr>
              <a:t>Principles</a:t>
            </a:r>
            <a:r>
              <a:rPr sz="1400" u="sng" spc="5" dirty="0">
                <a:solidFill>
                  <a:srgbClr val="0000FF"/>
                </a:solidFill>
                <a:uFill>
                  <a:solidFill>
                    <a:srgbClr val="0433FF"/>
                  </a:solidFill>
                </a:uFill>
                <a:latin typeface="Times New Roman"/>
                <a:cs typeface="Times New Roman"/>
              </a:rPr>
              <a:t> </a:t>
            </a:r>
            <a:r>
              <a:rPr sz="1400" u="sng" dirty="0">
                <a:solidFill>
                  <a:srgbClr val="0000FF"/>
                </a:solidFill>
                <a:uFill>
                  <a:solidFill>
                    <a:srgbClr val="0433FF"/>
                  </a:solidFill>
                </a:uFill>
                <a:latin typeface="Times New Roman"/>
                <a:cs typeface="Times New Roman"/>
              </a:rPr>
              <a:t>on</a:t>
            </a:r>
            <a:r>
              <a:rPr sz="1400" u="sng" spc="5" dirty="0">
                <a:solidFill>
                  <a:srgbClr val="0000FF"/>
                </a:solidFill>
                <a:uFill>
                  <a:solidFill>
                    <a:srgbClr val="0433FF"/>
                  </a:solidFill>
                </a:uFill>
                <a:latin typeface="Times New Roman"/>
                <a:cs typeface="Times New Roman"/>
              </a:rPr>
              <a:t> </a:t>
            </a:r>
            <a:r>
              <a:rPr sz="1400" u="sng" dirty="0">
                <a:solidFill>
                  <a:srgbClr val="0000FF"/>
                </a:solidFill>
                <a:uFill>
                  <a:solidFill>
                    <a:srgbClr val="0433FF"/>
                  </a:solidFill>
                </a:uFill>
                <a:latin typeface="Times New Roman"/>
                <a:cs typeface="Times New Roman"/>
              </a:rPr>
              <a:t>the </a:t>
            </a:r>
            <a:r>
              <a:rPr sz="1400" u="sng" spc="-5" dirty="0">
                <a:solidFill>
                  <a:srgbClr val="0000FF"/>
                </a:solidFill>
                <a:uFill>
                  <a:solidFill>
                    <a:srgbClr val="0433FF"/>
                  </a:solidFill>
                </a:uFill>
                <a:latin typeface="Times New Roman"/>
                <a:cs typeface="Times New Roman"/>
              </a:rPr>
              <a:t>Role</a:t>
            </a:r>
            <a:r>
              <a:rPr sz="1400" u="sng" dirty="0">
                <a:solidFill>
                  <a:srgbClr val="0000FF"/>
                </a:solidFill>
                <a:uFill>
                  <a:solidFill>
                    <a:srgbClr val="0433FF"/>
                  </a:solidFill>
                </a:uFill>
                <a:latin typeface="Times New Roman"/>
                <a:cs typeface="Times New Roman"/>
              </a:rPr>
              <a:t> of</a:t>
            </a:r>
            <a:r>
              <a:rPr sz="1400" u="sng" spc="5" dirty="0">
                <a:solidFill>
                  <a:srgbClr val="0000FF"/>
                </a:solidFill>
                <a:uFill>
                  <a:solidFill>
                    <a:srgbClr val="0433FF"/>
                  </a:solidFill>
                </a:uFill>
                <a:latin typeface="Times New Roman"/>
                <a:cs typeface="Times New Roman"/>
              </a:rPr>
              <a:t> </a:t>
            </a:r>
            <a:r>
              <a:rPr sz="1400" u="sng" spc="-5" dirty="0">
                <a:solidFill>
                  <a:srgbClr val="0000FF"/>
                </a:solidFill>
                <a:uFill>
                  <a:solidFill>
                    <a:srgbClr val="0433FF"/>
                  </a:solidFill>
                </a:uFill>
                <a:latin typeface="Times New Roman"/>
                <a:cs typeface="Times New Roman"/>
              </a:rPr>
              <a:t>Lawyers</a:t>
            </a:r>
            <a:r>
              <a:rPr sz="1400" u="sng" spc="5" dirty="0">
                <a:solidFill>
                  <a:srgbClr val="0000FF"/>
                </a:solidFill>
                <a:uFill>
                  <a:solidFill>
                    <a:srgbClr val="0433FF"/>
                  </a:solidFill>
                </a:uFill>
                <a:latin typeface="Times New Roman"/>
                <a:cs typeface="Times New Roman"/>
              </a:rPr>
              <a:t> </a:t>
            </a:r>
            <a:r>
              <a:rPr sz="1400" u="sng" spc="-5" dirty="0">
                <a:solidFill>
                  <a:srgbClr val="0000FF"/>
                </a:solidFill>
                <a:uFill>
                  <a:solidFill>
                    <a:srgbClr val="0433FF"/>
                  </a:solidFill>
                </a:uFill>
                <a:latin typeface="Times New Roman"/>
                <a:cs typeface="Times New Roman"/>
              </a:rPr>
              <a:t>(Havana</a:t>
            </a:r>
            <a:r>
              <a:rPr sz="1400" u="sng" dirty="0">
                <a:solidFill>
                  <a:srgbClr val="0000FF"/>
                </a:solidFill>
                <a:uFill>
                  <a:solidFill>
                    <a:srgbClr val="0433FF"/>
                  </a:solidFill>
                </a:uFill>
                <a:latin typeface="Times New Roman"/>
                <a:cs typeface="Times New Roman"/>
              </a:rPr>
              <a:t> </a:t>
            </a:r>
            <a:r>
              <a:rPr sz="1400" u="sng" spc="-5" dirty="0">
                <a:solidFill>
                  <a:srgbClr val="0000FF"/>
                </a:solidFill>
                <a:uFill>
                  <a:solidFill>
                    <a:srgbClr val="0433FF"/>
                  </a:solidFill>
                </a:uFill>
                <a:latin typeface="Times New Roman"/>
                <a:cs typeface="Times New Roman"/>
              </a:rPr>
              <a:t>Declaration)</a:t>
            </a:r>
            <a:r>
              <a:rPr sz="1400" u="sng" spc="-10" dirty="0">
                <a:solidFill>
                  <a:srgbClr val="0000FF"/>
                </a:solidFill>
                <a:uFill>
                  <a:solidFill>
                    <a:srgbClr val="0433FF"/>
                  </a:solidFill>
                </a:uFill>
                <a:latin typeface="Times New Roman"/>
                <a:cs typeface="Times New Roman"/>
              </a:rPr>
              <a:t> </a:t>
            </a:r>
            <a:endParaRPr sz="1400">
              <a:latin typeface="Times New Roman"/>
              <a:cs typeface="Times New Roman"/>
            </a:endParaRPr>
          </a:p>
          <a:p>
            <a:pPr marR="5080" algn="r">
              <a:lnSpc>
                <a:spcPct val="100000"/>
              </a:lnSpc>
              <a:spcBef>
                <a:spcPts val="1065"/>
              </a:spcBef>
            </a:pPr>
            <a:r>
              <a:rPr sz="1800" b="1" dirty="0">
                <a:solidFill>
                  <a:srgbClr val="FFFFFF"/>
                </a:solidFill>
                <a:latin typeface="Calibri"/>
                <a:cs typeface="Calibri"/>
              </a:rPr>
              <a:t>Next</a:t>
            </a:r>
            <a:endParaRPr sz="1800">
              <a:latin typeface="Calibri"/>
              <a:cs typeface="Calibri"/>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58251" y="293668"/>
            <a:ext cx="6601459" cy="1940560"/>
          </a:xfrm>
          <a:prstGeom prst="rect">
            <a:avLst/>
          </a:prstGeom>
        </p:spPr>
        <p:txBody>
          <a:bodyPr vert="horz" wrap="square" lIns="0" tIns="12700" rIns="0" bIns="0" rtlCol="0">
            <a:spAutoFit/>
          </a:bodyPr>
          <a:lstStyle/>
          <a:p>
            <a:pPr marL="12700">
              <a:lnSpc>
                <a:spcPct val="100000"/>
              </a:lnSpc>
              <a:spcBef>
                <a:spcPts val="100"/>
              </a:spcBef>
            </a:pPr>
            <a:r>
              <a:rPr sz="1400" b="1" dirty="0">
                <a:solidFill>
                  <a:srgbClr val="001C3D"/>
                </a:solidFill>
                <a:latin typeface="Times New Roman"/>
                <a:cs typeface="Times New Roman"/>
              </a:rPr>
              <a:t>ADDITIONAL</a:t>
            </a:r>
            <a:r>
              <a:rPr sz="1400" b="1" spc="-80" dirty="0">
                <a:solidFill>
                  <a:srgbClr val="001C3D"/>
                </a:solidFill>
                <a:latin typeface="Times New Roman"/>
                <a:cs typeface="Times New Roman"/>
              </a:rPr>
              <a:t> </a:t>
            </a:r>
            <a:r>
              <a:rPr sz="1400" b="1" dirty="0">
                <a:solidFill>
                  <a:srgbClr val="001C3D"/>
                </a:solidFill>
                <a:latin typeface="Times New Roman"/>
                <a:cs typeface="Times New Roman"/>
              </a:rPr>
              <a:t>LITER</a:t>
            </a:r>
            <a:r>
              <a:rPr sz="1400" b="1" spc="-105" dirty="0">
                <a:solidFill>
                  <a:srgbClr val="001C3D"/>
                </a:solidFill>
                <a:latin typeface="Times New Roman"/>
                <a:cs typeface="Times New Roman"/>
              </a:rPr>
              <a:t>A</a:t>
            </a:r>
            <a:r>
              <a:rPr sz="1400" b="1" dirty="0">
                <a:solidFill>
                  <a:srgbClr val="001C3D"/>
                </a:solidFill>
                <a:latin typeface="Times New Roman"/>
                <a:cs typeface="Times New Roman"/>
              </a:rPr>
              <a:t>TURE:</a:t>
            </a:r>
            <a:endParaRPr sz="1400">
              <a:latin typeface="Times New Roman"/>
              <a:cs typeface="Times New Roman"/>
            </a:endParaRPr>
          </a:p>
          <a:p>
            <a:pPr>
              <a:lnSpc>
                <a:spcPct val="100000"/>
              </a:lnSpc>
              <a:spcBef>
                <a:spcPts val="10"/>
              </a:spcBef>
            </a:pPr>
            <a:endParaRPr sz="1400">
              <a:latin typeface="Times New Roman"/>
              <a:cs typeface="Times New Roman"/>
            </a:endParaRPr>
          </a:p>
          <a:p>
            <a:pPr marL="12700">
              <a:lnSpc>
                <a:spcPct val="100000"/>
              </a:lnSpc>
            </a:pPr>
            <a:r>
              <a:rPr sz="1400" u="sng" spc="-5" dirty="0">
                <a:solidFill>
                  <a:srgbClr val="0000FF"/>
                </a:solidFill>
                <a:uFill>
                  <a:solidFill>
                    <a:srgbClr val="0433FF"/>
                  </a:solidFill>
                </a:uFill>
                <a:latin typeface="Times New Roman"/>
                <a:cs typeface="Times New Roman"/>
              </a:rPr>
              <a:t>Fair</a:t>
            </a:r>
            <a:r>
              <a:rPr sz="1400" u="sng" spc="-30" dirty="0">
                <a:solidFill>
                  <a:srgbClr val="0000FF"/>
                </a:solidFill>
                <a:uFill>
                  <a:solidFill>
                    <a:srgbClr val="0433FF"/>
                  </a:solidFill>
                </a:uFill>
                <a:latin typeface="Times New Roman"/>
                <a:cs typeface="Times New Roman"/>
              </a:rPr>
              <a:t> </a:t>
            </a:r>
            <a:r>
              <a:rPr sz="1400" u="sng" spc="-10" dirty="0">
                <a:solidFill>
                  <a:srgbClr val="0000FF"/>
                </a:solidFill>
                <a:uFill>
                  <a:solidFill>
                    <a:srgbClr val="0433FF"/>
                  </a:solidFill>
                </a:uFill>
                <a:latin typeface="Times New Roman"/>
                <a:cs typeface="Times New Roman"/>
              </a:rPr>
              <a:t>Trials</a:t>
            </a:r>
            <a:r>
              <a:rPr sz="1400" u="sng" spc="5" dirty="0">
                <a:solidFill>
                  <a:srgbClr val="0000FF"/>
                </a:solidFill>
                <a:uFill>
                  <a:solidFill>
                    <a:srgbClr val="0433FF"/>
                  </a:solidFill>
                </a:uFill>
                <a:latin typeface="Times New Roman"/>
                <a:cs typeface="Times New Roman"/>
              </a:rPr>
              <a:t> </a:t>
            </a:r>
            <a:r>
              <a:rPr sz="1400" u="sng" spc="-5" dirty="0">
                <a:solidFill>
                  <a:srgbClr val="0000FF"/>
                </a:solidFill>
                <a:uFill>
                  <a:solidFill>
                    <a:srgbClr val="0433FF"/>
                  </a:solidFill>
                </a:uFill>
                <a:latin typeface="Times New Roman"/>
                <a:cs typeface="Times New Roman"/>
              </a:rPr>
              <a:t>International</a:t>
            </a:r>
            <a:r>
              <a:rPr sz="1400" u="sng" spc="-25" dirty="0">
                <a:solidFill>
                  <a:srgbClr val="0000FF"/>
                </a:solidFill>
                <a:uFill>
                  <a:solidFill>
                    <a:srgbClr val="0433FF"/>
                  </a:solidFill>
                </a:uFill>
                <a:latin typeface="Times New Roman"/>
                <a:cs typeface="Times New Roman"/>
              </a:rPr>
              <a:t> </a:t>
            </a:r>
            <a:r>
              <a:rPr sz="1400" u="sng" spc="-20" dirty="0">
                <a:solidFill>
                  <a:srgbClr val="0000FF"/>
                </a:solidFill>
                <a:uFill>
                  <a:solidFill>
                    <a:srgbClr val="0433FF"/>
                  </a:solidFill>
                </a:uFill>
                <a:latin typeface="Times New Roman"/>
                <a:cs typeface="Times New Roman"/>
              </a:rPr>
              <a:t>Toolkit</a:t>
            </a:r>
            <a:r>
              <a:rPr sz="1400" u="sng" spc="5" dirty="0">
                <a:solidFill>
                  <a:srgbClr val="0000FF"/>
                </a:solidFill>
                <a:uFill>
                  <a:solidFill>
                    <a:srgbClr val="0433FF"/>
                  </a:solidFill>
                </a:uFill>
                <a:latin typeface="Times New Roman"/>
                <a:cs typeface="Times New Roman"/>
              </a:rPr>
              <a:t> </a:t>
            </a:r>
            <a:r>
              <a:rPr sz="1400" u="sng" dirty="0">
                <a:solidFill>
                  <a:srgbClr val="0000FF"/>
                </a:solidFill>
                <a:uFill>
                  <a:solidFill>
                    <a:srgbClr val="0433FF"/>
                  </a:solidFill>
                </a:uFill>
                <a:latin typeface="Times New Roman"/>
                <a:cs typeface="Times New Roman"/>
              </a:rPr>
              <a:t>on</a:t>
            </a:r>
            <a:r>
              <a:rPr sz="1400" u="sng" spc="5" dirty="0">
                <a:solidFill>
                  <a:srgbClr val="0000FF"/>
                </a:solidFill>
                <a:uFill>
                  <a:solidFill>
                    <a:srgbClr val="0433FF"/>
                  </a:solidFill>
                </a:uFill>
                <a:latin typeface="Times New Roman"/>
                <a:cs typeface="Times New Roman"/>
              </a:rPr>
              <a:t> </a:t>
            </a:r>
            <a:r>
              <a:rPr sz="1400" u="sng" dirty="0">
                <a:solidFill>
                  <a:srgbClr val="0000FF"/>
                </a:solidFill>
                <a:uFill>
                  <a:solidFill>
                    <a:srgbClr val="0433FF"/>
                  </a:solidFill>
                </a:uFill>
                <a:latin typeface="Times New Roman"/>
                <a:cs typeface="Times New Roman"/>
              </a:rPr>
              <a:t>the </a:t>
            </a:r>
            <a:r>
              <a:rPr sz="1400" u="sng" spc="-5" dirty="0">
                <a:solidFill>
                  <a:srgbClr val="0000FF"/>
                </a:solidFill>
                <a:uFill>
                  <a:solidFill>
                    <a:srgbClr val="0433FF"/>
                  </a:solidFill>
                </a:uFill>
                <a:latin typeface="Times New Roman"/>
                <a:cs typeface="Times New Roman"/>
              </a:rPr>
              <a:t>Directive</a:t>
            </a:r>
            <a:r>
              <a:rPr sz="1400" u="sng" dirty="0">
                <a:solidFill>
                  <a:srgbClr val="0000FF"/>
                </a:solidFill>
                <a:uFill>
                  <a:solidFill>
                    <a:srgbClr val="0433FF"/>
                  </a:solidFill>
                </a:uFill>
                <a:latin typeface="Times New Roman"/>
                <a:cs typeface="Times New Roman"/>
              </a:rPr>
              <a:t> on</a:t>
            </a:r>
            <a:r>
              <a:rPr sz="1400" u="sng" spc="5" dirty="0">
                <a:solidFill>
                  <a:srgbClr val="0000FF"/>
                </a:solidFill>
                <a:uFill>
                  <a:solidFill>
                    <a:srgbClr val="0433FF"/>
                  </a:solidFill>
                </a:uFill>
                <a:latin typeface="Times New Roman"/>
                <a:cs typeface="Times New Roman"/>
              </a:rPr>
              <a:t> </a:t>
            </a:r>
            <a:r>
              <a:rPr sz="1400" u="sng" dirty="0">
                <a:solidFill>
                  <a:srgbClr val="0000FF"/>
                </a:solidFill>
                <a:uFill>
                  <a:solidFill>
                    <a:srgbClr val="0433FF"/>
                  </a:solidFill>
                </a:uFill>
                <a:latin typeface="Times New Roman"/>
                <a:cs typeface="Times New Roman"/>
              </a:rPr>
              <a:t>the </a:t>
            </a:r>
            <a:r>
              <a:rPr sz="1400" u="sng" spc="-5" dirty="0">
                <a:solidFill>
                  <a:srgbClr val="0000FF"/>
                </a:solidFill>
                <a:uFill>
                  <a:solidFill>
                    <a:srgbClr val="0433FF"/>
                  </a:solidFill>
                </a:uFill>
                <a:latin typeface="Times New Roman"/>
                <a:cs typeface="Times New Roman"/>
              </a:rPr>
              <a:t>right</a:t>
            </a:r>
            <a:r>
              <a:rPr sz="1400" u="sng" dirty="0">
                <a:solidFill>
                  <a:srgbClr val="0000FF"/>
                </a:solidFill>
                <a:uFill>
                  <a:solidFill>
                    <a:srgbClr val="0433FF"/>
                  </a:solidFill>
                </a:uFill>
                <a:latin typeface="Times New Roman"/>
                <a:cs typeface="Times New Roman"/>
              </a:rPr>
              <a:t> of</a:t>
            </a:r>
            <a:r>
              <a:rPr sz="1400" u="sng" spc="5" dirty="0">
                <a:solidFill>
                  <a:srgbClr val="0000FF"/>
                </a:solidFill>
                <a:uFill>
                  <a:solidFill>
                    <a:srgbClr val="0433FF"/>
                  </a:solidFill>
                </a:uFill>
                <a:latin typeface="Times New Roman"/>
                <a:cs typeface="Times New Roman"/>
              </a:rPr>
              <a:t> </a:t>
            </a:r>
            <a:r>
              <a:rPr sz="1400" u="sng" spc="-5" dirty="0">
                <a:solidFill>
                  <a:srgbClr val="0000FF"/>
                </a:solidFill>
                <a:uFill>
                  <a:solidFill>
                    <a:srgbClr val="0433FF"/>
                  </a:solidFill>
                </a:uFill>
                <a:latin typeface="Times New Roman"/>
                <a:cs typeface="Times New Roman"/>
              </a:rPr>
              <a:t>access</a:t>
            </a:r>
            <a:r>
              <a:rPr sz="1400" u="sng" spc="5" dirty="0">
                <a:solidFill>
                  <a:srgbClr val="0000FF"/>
                </a:solidFill>
                <a:uFill>
                  <a:solidFill>
                    <a:srgbClr val="0433FF"/>
                  </a:solidFill>
                </a:uFill>
                <a:latin typeface="Times New Roman"/>
                <a:cs typeface="Times New Roman"/>
              </a:rPr>
              <a:t> </a:t>
            </a:r>
            <a:r>
              <a:rPr sz="1400" u="sng" dirty="0">
                <a:solidFill>
                  <a:srgbClr val="0000FF"/>
                </a:solidFill>
                <a:uFill>
                  <a:solidFill>
                    <a:srgbClr val="0433FF"/>
                  </a:solidFill>
                </a:uFill>
                <a:latin typeface="Times New Roman"/>
                <a:cs typeface="Times New Roman"/>
              </a:rPr>
              <a:t>to</a:t>
            </a:r>
            <a:r>
              <a:rPr sz="1400" u="sng" spc="5" dirty="0">
                <a:solidFill>
                  <a:srgbClr val="0000FF"/>
                </a:solidFill>
                <a:uFill>
                  <a:solidFill>
                    <a:srgbClr val="0433FF"/>
                  </a:solidFill>
                </a:uFill>
                <a:latin typeface="Times New Roman"/>
                <a:cs typeface="Times New Roman"/>
              </a:rPr>
              <a:t> </a:t>
            </a:r>
            <a:r>
              <a:rPr sz="1400" u="sng" dirty="0">
                <a:solidFill>
                  <a:srgbClr val="0000FF"/>
                </a:solidFill>
                <a:uFill>
                  <a:solidFill>
                    <a:srgbClr val="0433FF"/>
                  </a:solidFill>
                </a:uFill>
                <a:latin typeface="Times New Roman"/>
                <a:cs typeface="Times New Roman"/>
              </a:rPr>
              <a:t>a </a:t>
            </a:r>
            <a:r>
              <a:rPr sz="1400" u="sng" spc="-5" dirty="0">
                <a:solidFill>
                  <a:srgbClr val="0000FF"/>
                </a:solidFill>
                <a:uFill>
                  <a:solidFill>
                    <a:srgbClr val="0433FF"/>
                  </a:solidFill>
                </a:uFill>
                <a:latin typeface="Times New Roman"/>
                <a:cs typeface="Times New Roman"/>
              </a:rPr>
              <a:t>lawyer</a:t>
            </a:r>
            <a:endParaRPr sz="1400">
              <a:latin typeface="Times New Roman"/>
              <a:cs typeface="Times New Roman"/>
            </a:endParaRPr>
          </a:p>
          <a:p>
            <a:pPr marL="12700" marR="5080">
              <a:lnSpc>
                <a:spcPct val="196400"/>
              </a:lnSpc>
              <a:spcBef>
                <a:spcPts val="100"/>
              </a:spcBef>
            </a:pPr>
            <a:r>
              <a:rPr sz="1400" u="sng" spc="-5" dirty="0">
                <a:solidFill>
                  <a:srgbClr val="0000FF"/>
                </a:solidFill>
                <a:uFill>
                  <a:solidFill>
                    <a:srgbClr val="0433FF"/>
                  </a:solidFill>
                </a:uFill>
                <a:latin typeface="Times New Roman"/>
                <a:cs typeface="Times New Roman"/>
              </a:rPr>
              <a:t>Fair</a:t>
            </a:r>
            <a:r>
              <a:rPr sz="1400" u="sng" spc="-20" dirty="0">
                <a:solidFill>
                  <a:srgbClr val="0000FF"/>
                </a:solidFill>
                <a:uFill>
                  <a:solidFill>
                    <a:srgbClr val="0433FF"/>
                  </a:solidFill>
                </a:uFill>
                <a:latin typeface="Times New Roman"/>
                <a:cs typeface="Times New Roman"/>
              </a:rPr>
              <a:t> </a:t>
            </a:r>
            <a:r>
              <a:rPr sz="1400" u="sng" spc="-10" dirty="0">
                <a:solidFill>
                  <a:srgbClr val="0000FF"/>
                </a:solidFill>
                <a:uFill>
                  <a:solidFill>
                    <a:srgbClr val="0433FF"/>
                  </a:solidFill>
                </a:uFill>
                <a:latin typeface="Times New Roman"/>
                <a:cs typeface="Times New Roman"/>
              </a:rPr>
              <a:t>Trials</a:t>
            </a:r>
            <a:r>
              <a:rPr sz="1400" u="sng" spc="10" dirty="0">
                <a:solidFill>
                  <a:srgbClr val="0000FF"/>
                </a:solidFill>
                <a:uFill>
                  <a:solidFill>
                    <a:srgbClr val="0433FF"/>
                  </a:solidFill>
                </a:uFill>
                <a:latin typeface="Times New Roman"/>
                <a:cs typeface="Times New Roman"/>
              </a:rPr>
              <a:t> </a:t>
            </a:r>
            <a:r>
              <a:rPr sz="1400" u="sng" spc="-5" dirty="0">
                <a:solidFill>
                  <a:srgbClr val="0000FF"/>
                </a:solidFill>
                <a:uFill>
                  <a:solidFill>
                    <a:srgbClr val="0433FF"/>
                  </a:solidFill>
                </a:uFill>
                <a:latin typeface="Times New Roman"/>
                <a:cs typeface="Times New Roman"/>
              </a:rPr>
              <a:t>International</a:t>
            </a:r>
            <a:r>
              <a:rPr sz="1400" u="sng" spc="-20" dirty="0">
                <a:solidFill>
                  <a:srgbClr val="0000FF"/>
                </a:solidFill>
                <a:uFill>
                  <a:solidFill>
                    <a:srgbClr val="0433FF"/>
                  </a:solidFill>
                </a:uFill>
                <a:latin typeface="Times New Roman"/>
                <a:cs typeface="Times New Roman"/>
              </a:rPr>
              <a:t> Toolkit</a:t>
            </a:r>
            <a:r>
              <a:rPr sz="1400" u="sng" spc="10" dirty="0">
                <a:solidFill>
                  <a:srgbClr val="0000FF"/>
                </a:solidFill>
                <a:uFill>
                  <a:solidFill>
                    <a:srgbClr val="0433FF"/>
                  </a:solidFill>
                </a:uFill>
                <a:latin typeface="Times New Roman"/>
                <a:cs typeface="Times New Roman"/>
              </a:rPr>
              <a:t> </a:t>
            </a:r>
            <a:r>
              <a:rPr sz="1400" u="sng" dirty="0">
                <a:solidFill>
                  <a:srgbClr val="0000FF"/>
                </a:solidFill>
                <a:uFill>
                  <a:solidFill>
                    <a:srgbClr val="0433FF"/>
                  </a:solidFill>
                </a:uFill>
                <a:latin typeface="Times New Roman"/>
                <a:cs typeface="Times New Roman"/>
              </a:rPr>
              <a:t>on</a:t>
            </a:r>
            <a:r>
              <a:rPr sz="1400" u="sng" spc="15" dirty="0">
                <a:solidFill>
                  <a:srgbClr val="0000FF"/>
                </a:solidFill>
                <a:uFill>
                  <a:solidFill>
                    <a:srgbClr val="0433FF"/>
                  </a:solidFill>
                </a:uFill>
                <a:latin typeface="Times New Roman"/>
                <a:cs typeface="Times New Roman"/>
              </a:rPr>
              <a:t> </a:t>
            </a:r>
            <a:r>
              <a:rPr sz="1400" u="sng" dirty="0">
                <a:solidFill>
                  <a:srgbClr val="0000FF"/>
                </a:solidFill>
                <a:uFill>
                  <a:solidFill>
                    <a:srgbClr val="0433FF"/>
                  </a:solidFill>
                </a:uFill>
                <a:latin typeface="Times New Roman"/>
                <a:cs typeface="Times New Roman"/>
              </a:rPr>
              <a:t>the</a:t>
            </a:r>
            <a:r>
              <a:rPr sz="1400" u="sng" spc="5" dirty="0">
                <a:solidFill>
                  <a:srgbClr val="0000FF"/>
                </a:solidFill>
                <a:uFill>
                  <a:solidFill>
                    <a:srgbClr val="0433FF"/>
                  </a:solidFill>
                </a:uFill>
                <a:latin typeface="Times New Roman"/>
                <a:cs typeface="Times New Roman"/>
              </a:rPr>
              <a:t> </a:t>
            </a:r>
            <a:r>
              <a:rPr sz="1400" u="sng" spc="-5" dirty="0">
                <a:solidFill>
                  <a:srgbClr val="0000FF"/>
                </a:solidFill>
                <a:uFill>
                  <a:solidFill>
                    <a:srgbClr val="0433FF"/>
                  </a:solidFill>
                </a:uFill>
                <a:latin typeface="Times New Roman"/>
                <a:cs typeface="Times New Roman"/>
              </a:rPr>
              <a:t>Directive</a:t>
            </a:r>
            <a:r>
              <a:rPr sz="1400" u="sng" spc="5" dirty="0">
                <a:solidFill>
                  <a:srgbClr val="0000FF"/>
                </a:solidFill>
                <a:uFill>
                  <a:solidFill>
                    <a:srgbClr val="0433FF"/>
                  </a:solidFill>
                </a:uFill>
                <a:latin typeface="Times New Roman"/>
                <a:cs typeface="Times New Roman"/>
              </a:rPr>
              <a:t> </a:t>
            </a:r>
            <a:r>
              <a:rPr sz="1400" u="sng" dirty="0">
                <a:solidFill>
                  <a:srgbClr val="0000FF"/>
                </a:solidFill>
                <a:uFill>
                  <a:solidFill>
                    <a:srgbClr val="0433FF"/>
                  </a:solidFill>
                </a:uFill>
                <a:latin typeface="Times New Roman"/>
                <a:cs typeface="Times New Roman"/>
              </a:rPr>
              <a:t>on</a:t>
            </a:r>
            <a:r>
              <a:rPr sz="1400" u="sng" spc="10" dirty="0">
                <a:solidFill>
                  <a:srgbClr val="0000FF"/>
                </a:solidFill>
                <a:uFill>
                  <a:solidFill>
                    <a:srgbClr val="0433FF"/>
                  </a:solidFill>
                </a:uFill>
                <a:latin typeface="Times New Roman"/>
                <a:cs typeface="Times New Roman"/>
              </a:rPr>
              <a:t> </a:t>
            </a:r>
            <a:r>
              <a:rPr sz="1400" u="sng" dirty="0">
                <a:solidFill>
                  <a:srgbClr val="0000FF"/>
                </a:solidFill>
                <a:uFill>
                  <a:solidFill>
                    <a:srgbClr val="0433FF"/>
                  </a:solidFill>
                </a:uFill>
                <a:latin typeface="Times New Roman"/>
                <a:cs typeface="Times New Roman"/>
              </a:rPr>
              <a:t>the</a:t>
            </a:r>
            <a:r>
              <a:rPr sz="1400" u="sng" spc="10" dirty="0">
                <a:solidFill>
                  <a:srgbClr val="0000FF"/>
                </a:solidFill>
                <a:uFill>
                  <a:solidFill>
                    <a:srgbClr val="0433FF"/>
                  </a:solidFill>
                </a:uFill>
                <a:latin typeface="Times New Roman"/>
                <a:cs typeface="Times New Roman"/>
              </a:rPr>
              <a:t> </a:t>
            </a:r>
            <a:r>
              <a:rPr sz="1400" u="sng" spc="-5" dirty="0">
                <a:solidFill>
                  <a:srgbClr val="0000FF"/>
                </a:solidFill>
                <a:uFill>
                  <a:solidFill>
                    <a:srgbClr val="0433FF"/>
                  </a:solidFill>
                </a:uFill>
                <a:latin typeface="Times New Roman"/>
                <a:cs typeface="Times New Roman"/>
              </a:rPr>
              <a:t>right</a:t>
            </a:r>
            <a:r>
              <a:rPr sz="1400" u="sng" spc="5" dirty="0">
                <a:solidFill>
                  <a:srgbClr val="0000FF"/>
                </a:solidFill>
                <a:uFill>
                  <a:solidFill>
                    <a:srgbClr val="0433FF"/>
                  </a:solidFill>
                </a:uFill>
                <a:latin typeface="Times New Roman"/>
                <a:cs typeface="Times New Roman"/>
              </a:rPr>
              <a:t> </a:t>
            </a:r>
            <a:r>
              <a:rPr sz="1400" u="sng" dirty="0">
                <a:solidFill>
                  <a:srgbClr val="0000FF"/>
                </a:solidFill>
                <a:uFill>
                  <a:solidFill>
                    <a:srgbClr val="0433FF"/>
                  </a:solidFill>
                </a:uFill>
                <a:latin typeface="Times New Roman"/>
                <a:cs typeface="Times New Roman"/>
              </a:rPr>
              <a:t>to</a:t>
            </a:r>
            <a:r>
              <a:rPr sz="1400" u="sng" spc="10" dirty="0">
                <a:solidFill>
                  <a:srgbClr val="0000FF"/>
                </a:solidFill>
                <a:uFill>
                  <a:solidFill>
                    <a:srgbClr val="0433FF"/>
                  </a:solidFill>
                </a:uFill>
                <a:latin typeface="Times New Roman"/>
                <a:cs typeface="Times New Roman"/>
              </a:rPr>
              <a:t> </a:t>
            </a:r>
            <a:r>
              <a:rPr sz="1400" u="sng" spc="-5" dirty="0">
                <a:solidFill>
                  <a:srgbClr val="0000FF"/>
                </a:solidFill>
                <a:uFill>
                  <a:solidFill>
                    <a:srgbClr val="0433FF"/>
                  </a:solidFill>
                </a:uFill>
                <a:latin typeface="Times New Roman"/>
                <a:cs typeface="Times New Roman"/>
              </a:rPr>
              <a:t>interpretation</a:t>
            </a:r>
            <a:r>
              <a:rPr sz="1400" u="sng" spc="10" dirty="0">
                <a:solidFill>
                  <a:srgbClr val="0000FF"/>
                </a:solidFill>
                <a:uFill>
                  <a:solidFill>
                    <a:srgbClr val="0433FF"/>
                  </a:solidFill>
                </a:uFill>
                <a:latin typeface="Times New Roman"/>
                <a:cs typeface="Times New Roman"/>
              </a:rPr>
              <a:t> </a:t>
            </a:r>
            <a:r>
              <a:rPr sz="1400" u="sng" spc="-5" dirty="0">
                <a:solidFill>
                  <a:srgbClr val="0000FF"/>
                </a:solidFill>
                <a:uFill>
                  <a:solidFill>
                    <a:srgbClr val="0433FF"/>
                  </a:solidFill>
                </a:uFill>
                <a:latin typeface="Times New Roman"/>
                <a:cs typeface="Times New Roman"/>
              </a:rPr>
              <a:t>and</a:t>
            </a:r>
            <a:r>
              <a:rPr sz="1400" u="sng" spc="15" dirty="0">
                <a:solidFill>
                  <a:srgbClr val="0000FF"/>
                </a:solidFill>
                <a:uFill>
                  <a:solidFill>
                    <a:srgbClr val="0433FF"/>
                  </a:solidFill>
                </a:uFill>
                <a:latin typeface="Times New Roman"/>
                <a:cs typeface="Times New Roman"/>
              </a:rPr>
              <a:t> </a:t>
            </a:r>
            <a:r>
              <a:rPr sz="1400" u="sng" spc="-5" dirty="0">
                <a:solidFill>
                  <a:srgbClr val="0000FF"/>
                </a:solidFill>
                <a:uFill>
                  <a:solidFill>
                    <a:srgbClr val="0433FF"/>
                  </a:solidFill>
                </a:uFill>
                <a:latin typeface="Times New Roman"/>
                <a:cs typeface="Times New Roman"/>
              </a:rPr>
              <a:t>translation </a:t>
            </a:r>
            <a:r>
              <a:rPr sz="1400" spc="-335" dirty="0">
                <a:solidFill>
                  <a:srgbClr val="0000FF"/>
                </a:solidFill>
                <a:latin typeface="Times New Roman"/>
                <a:cs typeface="Times New Roman"/>
              </a:rPr>
              <a:t> </a:t>
            </a:r>
            <a:r>
              <a:rPr sz="1400" u="sng" spc="-5" dirty="0">
                <a:solidFill>
                  <a:srgbClr val="0000FF"/>
                </a:solidFill>
                <a:uFill>
                  <a:solidFill>
                    <a:srgbClr val="0433FF"/>
                  </a:solidFill>
                </a:uFill>
                <a:latin typeface="Times New Roman"/>
                <a:cs typeface="Times New Roman"/>
              </a:rPr>
              <a:t>Fair</a:t>
            </a:r>
            <a:r>
              <a:rPr sz="1400" u="sng" spc="-30" dirty="0">
                <a:solidFill>
                  <a:srgbClr val="0000FF"/>
                </a:solidFill>
                <a:uFill>
                  <a:solidFill>
                    <a:srgbClr val="0433FF"/>
                  </a:solidFill>
                </a:uFill>
                <a:latin typeface="Times New Roman"/>
                <a:cs typeface="Times New Roman"/>
              </a:rPr>
              <a:t> </a:t>
            </a:r>
            <a:r>
              <a:rPr sz="1400" u="sng" spc="-10" dirty="0">
                <a:solidFill>
                  <a:srgbClr val="0000FF"/>
                </a:solidFill>
                <a:uFill>
                  <a:solidFill>
                    <a:srgbClr val="0433FF"/>
                  </a:solidFill>
                </a:uFill>
                <a:latin typeface="Times New Roman"/>
                <a:cs typeface="Times New Roman"/>
              </a:rPr>
              <a:t>Trials</a:t>
            </a:r>
            <a:r>
              <a:rPr sz="1400" u="sng" dirty="0">
                <a:solidFill>
                  <a:srgbClr val="0000FF"/>
                </a:solidFill>
                <a:uFill>
                  <a:solidFill>
                    <a:srgbClr val="0433FF"/>
                  </a:solidFill>
                </a:uFill>
                <a:latin typeface="Times New Roman"/>
                <a:cs typeface="Times New Roman"/>
              </a:rPr>
              <a:t> </a:t>
            </a:r>
            <a:r>
              <a:rPr sz="1400" u="sng" spc="-5" dirty="0">
                <a:solidFill>
                  <a:srgbClr val="0000FF"/>
                </a:solidFill>
                <a:uFill>
                  <a:solidFill>
                    <a:srgbClr val="0433FF"/>
                  </a:solidFill>
                </a:uFill>
                <a:latin typeface="Times New Roman"/>
                <a:cs typeface="Times New Roman"/>
              </a:rPr>
              <a:t>International</a:t>
            </a:r>
            <a:r>
              <a:rPr sz="1400" u="sng" spc="-25" dirty="0">
                <a:solidFill>
                  <a:srgbClr val="0000FF"/>
                </a:solidFill>
                <a:uFill>
                  <a:solidFill>
                    <a:srgbClr val="0433FF"/>
                  </a:solidFill>
                </a:uFill>
                <a:latin typeface="Times New Roman"/>
                <a:cs typeface="Times New Roman"/>
              </a:rPr>
              <a:t> </a:t>
            </a:r>
            <a:r>
              <a:rPr sz="1400" u="sng" spc="-20" dirty="0">
                <a:solidFill>
                  <a:srgbClr val="0000FF"/>
                </a:solidFill>
                <a:uFill>
                  <a:solidFill>
                    <a:srgbClr val="0433FF"/>
                  </a:solidFill>
                </a:uFill>
                <a:latin typeface="Times New Roman"/>
                <a:cs typeface="Times New Roman"/>
              </a:rPr>
              <a:t>Toolkit</a:t>
            </a:r>
            <a:r>
              <a:rPr sz="1400" u="sng" dirty="0">
                <a:solidFill>
                  <a:srgbClr val="0000FF"/>
                </a:solidFill>
                <a:uFill>
                  <a:solidFill>
                    <a:srgbClr val="0433FF"/>
                  </a:solidFill>
                </a:uFill>
                <a:latin typeface="Times New Roman"/>
                <a:cs typeface="Times New Roman"/>
              </a:rPr>
              <a:t> on</a:t>
            </a:r>
            <a:r>
              <a:rPr sz="1400" u="sng" spc="5" dirty="0">
                <a:solidFill>
                  <a:srgbClr val="0000FF"/>
                </a:solidFill>
                <a:uFill>
                  <a:solidFill>
                    <a:srgbClr val="0433FF"/>
                  </a:solidFill>
                </a:uFill>
                <a:latin typeface="Times New Roman"/>
                <a:cs typeface="Times New Roman"/>
              </a:rPr>
              <a:t> </a:t>
            </a:r>
            <a:r>
              <a:rPr sz="1400" u="sng" dirty="0">
                <a:solidFill>
                  <a:srgbClr val="0000FF"/>
                </a:solidFill>
                <a:uFill>
                  <a:solidFill>
                    <a:srgbClr val="0433FF"/>
                  </a:solidFill>
                </a:uFill>
                <a:latin typeface="Times New Roman"/>
                <a:cs typeface="Times New Roman"/>
              </a:rPr>
              <a:t>the</a:t>
            </a:r>
            <a:r>
              <a:rPr sz="1400" u="sng" spc="-5" dirty="0">
                <a:solidFill>
                  <a:srgbClr val="0000FF"/>
                </a:solidFill>
                <a:uFill>
                  <a:solidFill>
                    <a:srgbClr val="0433FF"/>
                  </a:solidFill>
                </a:uFill>
                <a:latin typeface="Times New Roman"/>
                <a:cs typeface="Times New Roman"/>
              </a:rPr>
              <a:t> Directive</a:t>
            </a:r>
            <a:r>
              <a:rPr sz="1400" u="sng" dirty="0">
                <a:solidFill>
                  <a:srgbClr val="0000FF"/>
                </a:solidFill>
                <a:uFill>
                  <a:solidFill>
                    <a:srgbClr val="0433FF"/>
                  </a:solidFill>
                </a:uFill>
                <a:latin typeface="Times New Roman"/>
                <a:cs typeface="Times New Roman"/>
              </a:rPr>
              <a:t> on the </a:t>
            </a:r>
            <a:r>
              <a:rPr sz="1400" u="sng" spc="-5" dirty="0">
                <a:solidFill>
                  <a:srgbClr val="0000FF"/>
                </a:solidFill>
                <a:uFill>
                  <a:solidFill>
                    <a:srgbClr val="0433FF"/>
                  </a:solidFill>
                </a:uFill>
                <a:latin typeface="Times New Roman"/>
                <a:cs typeface="Times New Roman"/>
              </a:rPr>
              <a:t>right </a:t>
            </a:r>
            <a:r>
              <a:rPr sz="1400" u="sng" dirty="0">
                <a:solidFill>
                  <a:srgbClr val="0000FF"/>
                </a:solidFill>
                <a:uFill>
                  <a:solidFill>
                    <a:srgbClr val="0433FF"/>
                  </a:solidFill>
                </a:uFill>
                <a:latin typeface="Times New Roman"/>
                <a:cs typeface="Times New Roman"/>
              </a:rPr>
              <a:t>to</a:t>
            </a:r>
            <a:r>
              <a:rPr sz="1400" u="sng" spc="5" dirty="0">
                <a:solidFill>
                  <a:srgbClr val="0000FF"/>
                </a:solidFill>
                <a:uFill>
                  <a:solidFill>
                    <a:srgbClr val="0433FF"/>
                  </a:solidFill>
                </a:uFill>
                <a:latin typeface="Times New Roman"/>
                <a:cs typeface="Times New Roman"/>
              </a:rPr>
              <a:t> </a:t>
            </a:r>
            <a:r>
              <a:rPr sz="1400" u="sng" spc="-5" dirty="0">
                <a:solidFill>
                  <a:srgbClr val="0000FF"/>
                </a:solidFill>
                <a:uFill>
                  <a:solidFill>
                    <a:srgbClr val="0433FF"/>
                  </a:solidFill>
                </a:uFill>
                <a:latin typeface="Times New Roman"/>
                <a:cs typeface="Times New Roman"/>
              </a:rPr>
              <a:t>information</a:t>
            </a:r>
            <a:endParaRPr sz="1400">
              <a:latin typeface="Times New Roman"/>
              <a:cs typeface="Times New Roman"/>
            </a:endParaRPr>
          </a:p>
          <a:p>
            <a:pPr>
              <a:lnSpc>
                <a:spcPct val="100000"/>
              </a:lnSpc>
              <a:spcBef>
                <a:spcPts val="50"/>
              </a:spcBef>
            </a:pPr>
            <a:endParaRPr sz="1450">
              <a:latin typeface="Times New Roman"/>
              <a:cs typeface="Times New Roman"/>
            </a:endParaRPr>
          </a:p>
          <a:p>
            <a:pPr marL="12700">
              <a:lnSpc>
                <a:spcPct val="100000"/>
              </a:lnSpc>
            </a:pPr>
            <a:r>
              <a:rPr sz="1400" u="sng" spc="-5" dirty="0">
                <a:solidFill>
                  <a:srgbClr val="0000FF"/>
                </a:solidFill>
                <a:uFill>
                  <a:solidFill>
                    <a:srgbClr val="0433FF"/>
                  </a:solidFill>
                </a:uFill>
                <a:latin typeface="Times New Roman"/>
                <a:cs typeface="Times New Roman"/>
              </a:rPr>
              <a:t>Fair</a:t>
            </a:r>
            <a:r>
              <a:rPr sz="1400" u="sng" spc="-30" dirty="0">
                <a:solidFill>
                  <a:srgbClr val="0000FF"/>
                </a:solidFill>
                <a:uFill>
                  <a:solidFill>
                    <a:srgbClr val="0433FF"/>
                  </a:solidFill>
                </a:uFill>
                <a:latin typeface="Times New Roman"/>
                <a:cs typeface="Times New Roman"/>
              </a:rPr>
              <a:t> </a:t>
            </a:r>
            <a:r>
              <a:rPr sz="1400" u="sng" spc="-10" dirty="0">
                <a:solidFill>
                  <a:srgbClr val="0000FF"/>
                </a:solidFill>
                <a:uFill>
                  <a:solidFill>
                    <a:srgbClr val="0433FF"/>
                  </a:solidFill>
                </a:uFill>
                <a:latin typeface="Times New Roman"/>
                <a:cs typeface="Times New Roman"/>
              </a:rPr>
              <a:t>Trials</a:t>
            </a:r>
            <a:r>
              <a:rPr sz="1400" u="sng" spc="5" dirty="0">
                <a:solidFill>
                  <a:srgbClr val="0000FF"/>
                </a:solidFill>
                <a:uFill>
                  <a:solidFill>
                    <a:srgbClr val="0433FF"/>
                  </a:solidFill>
                </a:uFill>
                <a:latin typeface="Times New Roman"/>
                <a:cs typeface="Times New Roman"/>
              </a:rPr>
              <a:t> </a:t>
            </a:r>
            <a:r>
              <a:rPr sz="1400" u="sng" spc="-5" dirty="0">
                <a:solidFill>
                  <a:srgbClr val="0000FF"/>
                </a:solidFill>
                <a:uFill>
                  <a:solidFill>
                    <a:srgbClr val="0433FF"/>
                  </a:solidFill>
                </a:uFill>
                <a:latin typeface="Times New Roman"/>
                <a:cs typeface="Times New Roman"/>
              </a:rPr>
              <a:t>International</a:t>
            </a:r>
            <a:r>
              <a:rPr sz="1400" u="sng" spc="-30" dirty="0">
                <a:solidFill>
                  <a:srgbClr val="0000FF"/>
                </a:solidFill>
                <a:uFill>
                  <a:solidFill>
                    <a:srgbClr val="0433FF"/>
                  </a:solidFill>
                </a:uFill>
                <a:latin typeface="Times New Roman"/>
                <a:cs typeface="Times New Roman"/>
              </a:rPr>
              <a:t> </a:t>
            </a:r>
            <a:r>
              <a:rPr sz="1400" u="sng" spc="-20" dirty="0">
                <a:solidFill>
                  <a:srgbClr val="0000FF"/>
                </a:solidFill>
                <a:uFill>
                  <a:solidFill>
                    <a:srgbClr val="0433FF"/>
                  </a:solidFill>
                </a:uFill>
                <a:latin typeface="Times New Roman"/>
                <a:cs typeface="Times New Roman"/>
              </a:rPr>
              <a:t>Toolkit</a:t>
            </a:r>
            <a:r>
              <a:rPr sz="1400" u="sng" spc="5" dirty="0">
                <a:solidFill>
                  <a:srgbClr val="0000FF"/>
                </a:solidFill>
                <a:uFill>
                  <a:solidFill>
                    <a:srgbClr val="0433FF"/>
                  </a:solidFill>
                </a:uFill>
                <a:latin typeface="Times New Roman"/>
                <a:cs typeface="Times New Roman"/>
              </a:rPr>
              <a:t> </a:t>
            </a:r>
            <a:r>
              <a:rPr sz="1400" u="sng" dirty="0">
                <a:solidFill>
                  <a:srgbClr val="0000FF"/>
                </a:solidFill>
                <a:uFill>
                  <a:solidFill>
                    <a:srgbClr val="0433FF"/>
                  </a:solidFill>
                </a:uFill>
                <a:latin typeface="Times New Roman"/>
                <a:cs typeface="Times New Roman"/>
              </a:rPr>
              <a:t>on using</a:t>
            </a:r>
            <a:r>
              <a:rPr sz="1400" u="sng" spc="5" dirty="0">
                <a:solidFill>
                  <a:srgbClr val="0000FF"/>
                </a:solidFill>
                <a:uFill>
                  <a:solidFill>
                    <a:srgbClr val="0433FF"/>
                  </a:solidFill>
                </a:uFill>
                <a:latin typeface="Times New Roman"/>
                <a:cs typeface="Times New Roman"/>
              </a:rPr>
              <a:t> </a:t>
            </a:r>
            <a:r>
              <a:rPr sz="1400" u="sng" spc="-5" dirty="0">
                <a:solidFill>
                  <a:srgbClr val="0000FF"/>
                </a:solidFill>
                <a:uFill>
                  <a:solidFill>
                    <a:srgbClr val="0433FF"/>
                  </a:solidFill>
                </a:uFill>
                <a:latin typeface="Times New Roman"/>
                <a:cs typeface="Times New Roman"/>
              </a:rPr>
              <a:t>EU</a:t>
            </a:r>
            <a:r>
              <a:rPr sz="1400" u="sng" spc="5" dirty="0">
                <a:solidFill>
                  <a:srgbClr val="0000FF"/>
                </a:solidFill>
                <a:uFill>
                  <a:solidFill>
                    <a:srgbClr val="0433FF"/>
                  </a:solidFill>
                </a:uFill>
                <a:latin typeface="Times New Roman"/>
                <a:cs typeface="Times New Roman"/>
              </a:rPr>
              <a:t> </a:t>
            </a:r>
            <a:r>
              <a:rPr sz="1400" u="sng" spc="-5" dirty="0">
                <a:solidFill>
                  <a:srgbClr val="0000FF"/>
                </a:solidFill>
                <a:uFill>
                  <a:solidFill>
                    <a:srgbClr val="0433FF"/>
                  </a:solidFill>
                </a:uFill>
                <a:latin typeface="Times New Roman"/>
                <a:cs typeface="Times New Roman"/>
              </a:rPr>
              <a:t>law</a:t>
            </a:r>
            <a:r>
              <a:rPr sz="1400" u="sng" dirty="0">
                <a:solidFill>
                  <a:srgbClr val="0000FF"/>
                </a:solidFill>
                <a:uFill>
                  <a:solidFill>
                    <a:srgbClr val="0433FF"/>
                  </a:solidFill>
                </a:uFill>
                <a:latin typeface="Times New Roman"/>
                <a:cs typeface="Times New Roman"/>
              </a:rPr>
              <a:t> in</a:t>
            </a:r>
            <a:r>
              <a:rPr sz="1400" u="sng" spc="5" dirty="0">
                <a:solidFill>
                  <a:srgbClr val="0000FF"/>
                </a:solidFill>
                <a:uFill>
                  <a:solidFill>
                    <a:srgbClr val="0433FF"/>
                  </a:solidFill>
                </a:uFill>
                <a:latin typeface="Times New Roman"/>
                <a:cs typeface="Times New Roman"/>
              </a:rPr>
              <a:t> </a:t>
            </a:r>
            <a:r>
              <a:rPr sz="1400" u="sng" spc="-5" dirty="0">
                <a:solidFill>
                  <a:srgbClr val="0000FF"/>
                </a:solidFill>
                <a:uFill>
                  <a:solidFill>
                    <a:srgbClr val="0433FF"/>
                  </a:solidFill>
                </a:uFill>
                <a:latin typeface="Times New Roman"/>
                <a:cs typeface="Times New Roman"/>
              </a:rPr>
              <a:t>practice</a:t>
            </a:r>
            <a:endParaRPr sz="1400">
              <a:latin typeface="Times New Roman"/>
              <a:cs typeface="Times New Roman"/>
            </a:endParaRPr>
          </a:p>
        </p:txBody>
      </p:sp>
      <p:sp>
        <p:nvSpPr>
          <p:cNvPr id="3" name="object 3"/>
          <p:cNvSpPr txBox="1"/>
          <p:nvPr/>
        </p:nvSpPr>
        <p:spPr>
          <a:xfrm>
            <a:off x="7956376" y="6237311"/>
            <a:ext cx="864235" cy="369570"/>
          </a:xfrm>
          <a:prstGeom prst="rect">
            <a:avLst/>
          </a:prstGeom>
          <a:solidFill>
            <a:srgbClr val="F7B699"/>
          </a:solidFill>
          <a:ln w="25399">
            <a:solidFill>
              <a:srgbClr val="C18C75"/>
            </a:solidFill>
          </a:ln>
        </p:spPr>
        <p:txBody>
          <a:bodyPr vert="horz" wrap="square" lIns="0" tIns="45720" rIns="0" bIns="0" rtlCol="0">
            <a:spAutoFit/>
          </a:bodyPr>
          <a:lstStyle/>
          <a:p>
            <a:pPr marL="139065">
              <a:lnSpc>
                <a:spcPct val="100000"/>
              </a:lnSpc>
              <a:spcBef>
                <a:spcPts val="360"/>
              </a:spcBef>
            </a:pPr>
            <a:r>
              <a:rPr sz="1800" b="1" spc="-5" dirty="0">
                <a:solidFill>
                  <a:srgbClr val="FFFFFF"/>
                </a:solidFill>
                <a:latin typeface="Calibri"/>
                <a:cs typeface="Calibri"/>
              </a:rPr>
              <a:t>CLOSE</a:t>
            </a:r>
            <a:endParaRPr sz="1800">
              <a:latin typeface="Calibri"/>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5076055" y="0"/>
              <a:ext cx="4067943" cy="6857998"/>
            </a:xfrm>
            <a:prstGeom prst="rect">
              <a:avLst/>
            </a:prstGeom>
          </p:spPr>
        </p:pic>
        <p:pic>
          <p:nvPicPr>
            <p:cNvPr id="4" name="object 4"/>
            <p:cNvPicPr/>
            <p:nvPr/>
          </p:nvPicPr>
          <p:blipFill>
            <a:blip r:embed="rId3" cstate="print"/>
            <a:stretch>
              <a:fillRect/>
            </a:stretch>
          </p:blipFill>
          <p:spPr>
            <a:xfrm>
              <a:off x="5029200" y="0"/>
              <a:ext cx="4114798" cy="6857999"/>
            </a:xfrm>
            <a:prstGeom prst="rect">
              <a:avLst/>
            </a:prstGeom>
          </p:spPr>
        </p:pic>
        <p:sp>
          <p:nvSpPr>
            <p:cNvPr id="5" name="object 5"/>
            <p:cNvSpPr/>
            <p:nvPr/>
          </p:nvSpPr>
          <p:spPr>
            <a:xfrm>
              <a:off x="5076055" y="0"/>
              <a:ext cx="4068445" cy="6858000"/>
            </a:xfrm>
            <a:custGeom>
              <a:avLst/>
              <a:gdLst/>
              <a:ahLst/>
              <a:cxnLst/>
              <a:rect l="l" t="t" r="r" b="b"/>
              <a:pathLst>
                <a:path w="4068445" h="6858000">
                  <a:moveTo>
                    <a:pt x="0" y="6857999"/>
                  </a:moveTo>
                  <a:lnTo>
                    <a:pt x="4067943" y="6857999"/>
                  </a:lnTo>
                  <a:lnTo>
                    <a:pt x="4067943" y="0"/>
                  </a:lnTo>
                  <a:lnTo>
                    <a:pt x="0" y="0"/>
                  </a:lnTo>
                  <a:lnTo>
                    <a:pt x="0" y="6857999"/>
                  </a:lnTo>
                  <a:close/>
                </a:path>
              </a:pathLst>
            </a:custGeom>
            <a:solidFill>
              <a:srgbClr val="00274E">
                <a:alpha val="39999"/>
              </a:srgbClr>
            </a:solidFill>
          </p:spPr>
          <p:txBody>
            <a:bodyPr wrap="square" lIns="0" tIns="0" rIns="0" bIns="0" rtlCol="0"/>
            <a:lstStyle/>
            <a:p>
              <a:endParaRPr/>
            </a:p>
          </p:txBody>
        </p:sp>
        <p:pic>
          <p:nvPicPr>
            <p:cNvPr id="6" name="object 6"/>
            <p:cNvPicPr/>
            <p:nvPr/>
          </p:nvPicPr>
          <p:blipFill>
            <a:blip r:embed="rId4" cstate="print"/>
            <a:stretch>
              <a:fillRect/>
            </a:stretch>
          </p:blipFill>
          <p:spPr>
            <a:xfrm>
              <a:off x="0" y="260648"/>
              <a:ext cx="6336703" cy="648072"/>
            </a:xfrm>
            <a:prstGeom prst="rect">
              <a:avLst/>
            </a:prstGeom>
          </p:spPr>
        </p:pic>
      </p:grpSp>
      <p:sp>
        <p:nvSpPr>
          <p:cNvPr id="7" name="object 7"/>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5" dirty="0"/>
              <a:t>The</a:t>
            </a:r>
            <a:r>
              <a:rPr spc="-15" dirty="0"/>
              <a:t> </a:t>
            </a:r>
            <a:r>
              <a:rPr spc="-5" dirty="0"/>
              <a:t>right</a:t>
            </a:r>
            <a:r>
              <a:rPr dirty="0"/>
              <a:t> to</a:t>
            </a:r>
            <a:r>
              <a:rPr spc="-10" dirty="0"/>
              <a:t> </a:t>
            </a:r>
            <a:r>
              <a:rPr spc="-5" dirty="0"/>
              <a:t>be </a:t>
            </a:r>
            <a:r>
              <a:rPr dirty="0"/>
              <a:t>informed</a:t>
            </a:r>
            <a:r>
              <a:rPr spc="-20" dirty="0"/>
              <a:t> </a:t>
            </a:r>
            <a:r>
              <a:rPr dirty="0"/>
              <a:t>about</a:t>
            </a:r>
            <a:r>
              <a:rPr spc="-15" dirty="0"/>
              <a:t> </a:t>
            </a:r>
            <a:r>
              <a:rPr spc="-5" dirty="0"/>
              <a:t>procedural</a:t>
            </a:r>
          </a:p>
        </p:txBody>
      </p:sp>
      <p:grpSp>
        <p:nvGrpSpPr>
          <p:cNvPr id="8" name="object 8"/>
          <p:cNvGrpSpPr/>
          <p:nvPr/>
        </p:nvGrpSpPr>
        <p:grpSpPr>
          <a:xfrm>
            <a:off x="5331641" y="391963"/>
            <a:ext cx="3825240" cy="5754370"/>
            <a:chOff x="5331641" y="391963"/>
            <a:chExt cx="3825240" cy="5754370"/>
          </a:xfrm>
        </p:grpSpPr>
        <p:sp>
          <p:nvSpPr>
            <p:cNvPr id="9" name="object 9"/>
            <p:cNvSpPr/>
            <p:nvPr/>
          </p:nvSpPr>
          <p:spPr>
            <a:xfrm>
              <a:off x="8244408" y="404663"/>
              <a:ext cx="755650" cy="504190"/>
            </a:xfrm>
            <a:custGeom>
              <a:avLst/>
              <a:gdLst/>
              <a:ahLst/>
              <a:cxnLst/>
              <a:rect l="l" t="t" r="r" b="b"/>
              <a:pathLst>
                <a:path w="755650" h="504190">
                  <a:moveTo>
                    <a:pt x="755575" y="0"/>
                  </a:moveTo>
                  <a:lnTo>
                    <a:pt x="0" y="0"/>
                  </a:lnTo>
                  <a:lnTo>
                    <a:pt x="0" y="504056"/>
                  </a:lnTo>
                  <a:lnTo>
                    <a:pt x="755575" y="504056"/>
                  </a:lnTo>
                  <a:lnTo>
                    <a:pt x="755575" y="441049"/>
                  </a:lnTo>
                  <a:lnTo>
                    <a:pt x="236021" y="441049"/>
                  </a:lnTo>
                  <a:lnTo>
                    <a:pt x="236021" y="252027"/>
                  </a:lnTo>
                  <a:lnTo>
                    <a:pt x="188766" y="252027"/>
                  </a:lnTo>
                  <a:lnTo>
                    <a:pt x="377786" y="63007"/>
                  </a:lnTo>
                  <a:lnTo>
                    <a:pt x="755575" y="63007"/>
                  </a:lnTo>
                  <a:lnTo>
                    <a:pt x="755575" y="0"/>
                  </a:lnTo>
                  <a:close/>
                </a:path>
                <a:path w="755650" h="504190">
                  <a:moveTo>
                    <a:pt x="755575" y="86635"/>
                  </a:moveTo>
                  <a:lnTo>
                    <a:pt x="495926" y="86635"/>
                  </a:lnTo>
                  <a:lnTo>
                    <a:pt x="495926" y="181145"/>
                  </a:lnTo>
                  <a:lnTo>
                    <a:pt x="566808" y="252027"/>
                  </a:lnTo>
                  <a:lnTo>
                    <a:pt x="519553" y="252027"/>
                  </a:lnTo>
                  <a:lnTo>
                    <a:pt x="519553" y="441049"/>
                  </a:lnTo>
                  <a:lnTo>
                    <a:pt x="755575" y="441049"/>
                  </a:lnTo>
                  <a:lnTo>
                    <a:pt x="755575" y="86635"/>
                  </a:lnTo>
                  <a:close/>
                </a:path>
                <a:path w="755650" h="504190">
                  <a:moveTo>
                    <a:pt x="755575" y="63007"/>
                  </a:moveTo>
                  <a:lnTo>
                    <a:pt x="377786" y="63007"/>
                  </a:lnTo>
                  <a:lnTo>
                    <a:pt x="448670" y="133889"/>
                  </a:lnTo>
                  <a:lnTo>
                    <a:pt x="448670" y="86635"/>
                  </a:lnTo>
                  <a:lnTo>
                    <a:pt x="755575" y="86635"/>
                  </a:lnTo>
                  <a:lnTo>
                    <a:pt x="755575" y="63007"/>
                  </a:lnTo>
                  <a:close/>
                </a:path>
              </a:pathLst>
            </a:custGeom>
            <a:solidFill>
              <a:srgbClr val="EAF8FC"/>
            </a:solidFill>
          </p:spPr>
          <p:txBody>
            <a:bodyPr wrap="square" lIns="0" tIns="0" rIns="0" bIns="0" rtlCol="0"/>
            <a:lstStyle/>
            <a:p>
              <a:endParaRPr/>
            </a:p>
          </p:txBody>
        </p:sp>
        <p:sp>
          <p:nvSpPr>
            <p:cNvPr id="10" name="object 10"/>
            <p:cNvSpPr/>
            <p:nvPr/>
          </p:nvSpPr>
          <p:spPr>
            <a:xfrm>
              <a:off x="8480430" y="491299"/>
              <a:ext cx="283845" cy="354965"/>
            </a:xfrm>
            <a:custGeom>
              <a:avLst/>
              <a:gdLst/>
              <a:ahLst/>
              <a:cxnLst/>
              <a:rect l="l" t="t" r="r" b="b"/>
              <a:pathLst>
                <a:path w="283845" h="354965">
                  <a:moveTo>
                    <a:pt x="259904" y="0"/>
                  </a:moveTo>
                  <a:lnTo>
                    <a:pt x="212648" y="0"/>
                  </a:lnTo>
                  <a:lnTo>
                    <a:pt x="212648" y="47254"/>
                  </a:lnTo>
                  <a:lnTo>
                    <a:pt x="259904" y="94509"/>
                  </a:lnTo>
                  <a:lnTo>
                    <a:pt x="259904" y="0"/>
                  </a:lnTo>
                  <a:close/>
                </a:path>
                <a:path w="283845" h="354965">
                  <a:moveTo>
                    <a:pt x="283531" y="165392"/>
                  </a:moveTo>
                  <a:lnTo>
                    <a:pt x="0" y="165392"/>
                  </a:lnTo>
                  <a:lnTo>
                    <a:pt x="0" y="354413"/>
                  </a:lnTo>
                  <a:lnTo>
                    <a:pt x="118137" y="354413"/>
                  </a:lnTo>
                  <a:lnTo>
                    <a:pt x="118137" y="259902"/>
                  </a:lnTo>
                  <a:lnTo>
                    <a:pt x="283531" y="259902"/>
                  </a:lnTo>
                  <a:lnTo>
                    <a:pt x="283531" y="165392"/>
                  </a:lnTo>
                  <a:close/>
                </a:path>
                <a:path w="283845" h="354965">
                  <a:moveTo>
                    <a:pt x="283531" y="259902"/>
                  </a:moveTo>
                  <a:lnTo>
                    <a:pt x="165393" y="259902"/>
                  </a:lnTo>
                  <a:lnTo>
                    <a:pt x="165393" y="354413"/>
                  </a:lnTo>
                  <a:lnTo>
                    <a:pt x="283531" y="354413"/>
                  </a:lnTo>
                  <a:lnTo>
                    <a:pt x="283531" y="259902"/>
                  </a:lnTo>
                  <a:close/>
                </a:path>
              </a:pathLst>
            </a:custGeom>
            <a:solidFill>
              <a:srgbClr val="C4D0D4"/>
            </a:solidFill>
          </p:spPr>
          <p:txBody>
            <a:bodyPr wrap="square" lIns="0" tIns="0" rIns="0" bIns="0" rtlCol="0"/>
            <a:lstStyle/>
            <a:p>
              <a:endParaRPr/>
            </a:p>
          </p:txBody>
        </p:sp>
        <p:sp>
          <p:nvSpPr>
            <p:cNvPr id="11" name="object 11"/>
            <p:cNvSpPr/>
            <p:nvPr/>
          </p:nvSpPr>
          <p:spPr>
            <a:xfrm>
              <a:off x="8433174" y="467671"/>
              <a:ext cx="378460" cy="378460"/>
            </a:xfrm>
            <a:custGeom>
              <a:avLst/>
              <a:gdLst/>
              <a:ahLst/>
              <a:cxnLst/>
              <a:rect l="l" t="t" r="r" b="b"/>
              <a:pathLst>
                <a:path w="378459" h="378459">
                  <a:moveTo>
                    <a:pt x="189020" y="0"/>
                  </a:moveTo>
                  <a:lnTo>
                    <a:pt x="0" y="189020"/>
                  </a:lnTo>
                  <a:lnTo>
                    <a:pt x="378042" y="189020"/>
                  </a:lnTo>
                  <a:lnTo>
                    <a:pt x="189020" y="0"/>
                  </a:lnTo>
                  <a:close/>
                </a:path>
                <a:path w="378459" h="378459">
                  <a:moveTo>
                    <a:pt x="212648" y="283531"/>
                  </a:moveTo>
                  <a:lnTo>
                    <a:pt x="165393" y="283531"/>
                  </a:lnTo>
                  <a:lnTo>
                    <a:pt x="165393" y="378042"/>
                  </a:lnTo>
                  <a:lnTo>
                    <a:pt x="212648" y="378042"/>
                  </a:lnTo>
                  <a:lnTo>
                    <a:pt x="212648" y="283531"/>
                  </a:lnTo>
                  <a:close/>
                </a:path>
              </a:pathLst>
            </a:custGeom>
            <a:solidFill>
              <a:srgbClr val="9AA5A8"/>
            </a:solidFill>
          </p:spPr>
          <p:txBody>
            <a:bodyPr wrap="square" lIns="0" tIns="0" rIns="0" bIns="0" rtlCol="0"/>
            <a:lstStyle/>
            <a:p>
              <a:endParaRPr/>
            </a:p>
          </p:txBody>
        </p:sp>
        <p:sp>
          <p:nvSpPr>
            <p:cNvPr id="12" name="object 12"/>
            <p:cNvSpPr/>
            <p:nvPr/>
          </p:nvSpPr>
          <p:spPr>
            <a:xfrm>
              <a:off x="8244408" y="404663"/>
              <a:ext cx="755650" cy="504190"/>
            </a:xfrm>
            <a:custGeom>
              <a:avLst/>
              <a:gdLst/>
              <a:ahLst/>
              <a:cxnLst/>
              <a:rect l="l" t="t" r="r" b="b"/>
              <a:pathLst>
                <a:path w="755650" h="504190">
                  <a:moveTo>
                    <a:pt x="377787" y="63007"/>
                  </a:moveTo>
                  <a:lnTo>
                    <a:pt x="448671" y="133889"/>
                  </a:lnTo>
                  <a:lnTo>
                    <a:pt x="448671" y="86635"/>
                  </a:lnTo>
                  <a:lnTo>
                    <a:pt x="495926" y="86635"/>
                  </a:lnTo>
                  <a:lnTo>
                    <a:pt x="495926" y="181145"/>
                  </a:lnTo>
                  <a:lnTo>
                    <a:pt x="566808" y="252028"/>
                  </a:lnTo>
                  <a:lnTo>
                    <a:pt x="519554" y="252028"/>
                  </a:lnTo>
                  <a:lnTo>
                    <a:pt x="519554" y="441049"/>
                  </a:lnTo>
                  <a:lnTo>
                    <a:pt x="236022" y="441049"/>
                  </a:lnTo>
                  <a:lnTo>
                    <a:pt x="236022" y="252028"/>
                  </a:lnTo>
                  <a:lnTo>
                    <a:pt x="188766" y="252028"/>
                  </a:lnTo>
                  <a:lnTo>
                    <a:pt x="377787" y="63007"/>
                  </a:lnTo>
                  <a:close/>
                </a:path>
                <a:path w="755650" h="504190">
                  <a:moveTo>
                    <a:pt x="448671" y="133889"/>
                  </a:moveTo>
                  <a:lnTo>
                    <a:pt x="495926" y="181145"/>
                  </a:lnTo>
                </a:path>
                <a:path w="755650" h="504190">
                  <a:moveTo>
                    <a:pt x="519554" y="252028"/>
                  </a:moveTo>
                  <a:lnTo>
                    <a:pt x="236022" y="252028"/>
                  </a:lnTo>
                </a:path>
                <a:path w="755650" h="504190">
                  <a:moveTo>
                    <a:pt x="354159" y="441049"/>
                  </a:moveTo>
                  <a:lnTo>
                    <a:pt x="354159" y="346538"/>
                  </a:lnTo>
                  <a:lnTo>
                    <a:pt x="401415" y="346538"/>
                  </a:lnTo>
                  <a:lnTo>
                    <a:pt x="401415" y="441049"/>
                  </a:lnTo>
                </a:path>
                <a:path w="755650" h="504190">
                  <a:moveTo>
                    <a:pt x="0" y="0"/>
                  </a:moveTo>
                  <a:lnTo>
                    <a:pt x="755575" y="0"/>
                  </a:lnTo>
                  <a:lnTo>
                    <a:pt x="755575" y="504056"/>
                  </a:lnTo>
                  <a:lnTo>
                    <a:pt x="0" y="504056"/>
                  </a:lnTo>
                  <a:lnTo>
                    <a:pt x="0" y="0"/>
                  </a:lnTo>
                  <a:close/>
                </a:path>
              </a:pathLst>
            </a:custGeom>
            <a:ln w="25399">
              <a:solidFill>
                <a:srgbClr val="00B2E2"/>
              </a:solidFill>
            </a:ln>
          </p:spPr>
          <p:txBody>
            <a:bodyPr wrap="square" lIns="0" tIns="0" rIns="0" bIns="0" rtlCol="0"/>
            <a:lstStyle/>
            <a:p>
              <a:endParaRPr/>
            </a:p>
          </p:txBody>
        </p:sp>
        <p:sp>
          <p:nvSpPr>
            <p:cNvPr id="13" name="object 13"/>
            <p:cNvSpPr/>
            <p:nvPr/>
          </p:nvSpPr>
          <p:spPr>
            <a:xfrm>
              <a:off x="5344341" y="5720555"/>
              <a:ext cx="3799840" cy="25400"/>
            </a:xfrm>
            <a:custGeom>
              <a:avLst/>
              <a:gdLst/>
              <a:ahLst/>
              <a:cxnLst/>
              <a:rect l="l" t="t" r="r" b="b"/>
              <a:pathLst>
                <a:path w="3799840" h="25400">
                  <a:moveTo>
                    <a:pt x="0" y="0"/>
                  </a:moveTo>
                  <a:lnTo>
                    <a:pt x="3799657" y="0"/>
                  </a:lnTo>
                  <a:lnTo>
                    <a:pt x="3799657" y="25399"/>
                  </a:lnTo>
                  <a:lnTo>
                    <a:pt x="0" y="25399"/>
                  </a:lnTo>
                  <a:lnTo>
                    <a:pt x="0" y="0"/>
                  </a:lnTo>
                  <a:close/>
                </a:path>
              </a:pathLst>
            </a:custGeom>
            <a:solidFill>
              <a:srgbClr val="F7B699"/>
            </a:solidFill>
          </p:spPr>
          <p:txBody>
            <a:bodyPr wrap="square" lIns="0" tIns="0" rIns="0" bIns="0" rtlCol="0"/>
            <a:lstStyle/>
            <a:p>
              <a:endParaRPr/>
            </a:p>
          </p:txBody>
        </p:sp>
        <p:sp>
          <p:nvSpPr>
            <p:cNvPr id="14" name="object 14"/>
            <p:cNvSpPr/>
            <p:nvPr/>
          </p:nvSpPr>
          <p:spPr>
            <a:xfrm>
              <a:off x="5344341" y="5733255"/>
              <a:ext cx="3799840" cy="400685"/>
            </a:xfrm>
            <a:custGeom>
              <a:avLst/>
              <a:gdLst/>
              <a:ahLst/>
              <a:cxnLst/>
              <a:rect l="l" t="t" r="r" b="b"/>
              <a:pathLst>
                <a:path w="3799840" h="400685">
                  <a:moveTo>
                    <a:pt x="3799657" y="400109"/>
                  </a:moveTo>
                  <a:lnTo>
                    <a:pt x="0" y="400109"/>
                  </a:lnTo>
                  <a:lnTo>
                    <a:pt x="0" y="0"/>
                  </a:lnTo>
                </a:path>
              </a:pathLst>
            </a:custGeom>
            <a:ln w="25399">
              <a:solidFill>
                <a:srgbClr val="F7B699"/>
              </a:solidFill>
            </a:ln>
          </p:spPr>
          <p:txBody>
            <a:bodyPr wrap="square" lIns="0" tIns="0" rIns="0" bIns="0" rtlCol="0"/>
            <a:lstStyle/>
            <a:p>
              <a:endParaRPr/>
            </a:p>
          </p:txBody>
        </p:sp>
      </p:grpSp>
      <p:sp>
        <p:nvSpPr>
          <p:cNvPr id="15" name="object 15"/>
          <p:cNvSpPr txBox="1"/>
          <p:nvPr/>
        </p:nvSpPr>
        <p:spPr>
          <a:xfrm>
            <a:off x="5357041" y="5745955"/>
            <a:ext cx="3787140" cy="375285"/>
          </a:xfrm>
          <a:prstGeom prst="rect">
            <a:avLst/>
          </a:prstGeom>
          <a:solidFill>
            <a:srgbClr val="FFFFFF"/>
          </a:solidFill>
        </p:spPr>
        <p:txBody>
          <a:bodyPr vert="horz" wrap="square" lIns="0" tIns="33020" rIns="0" bIns="0" rtlCol="0">
            <a:spAutoFit/>
          </a:bodyPr>
          <a:lstStyle/>
          <a:p>
            <a:pPr marL="78105">
              <a:lnSpc>
                <a:spcPct val="100000"/>
              </a:lnSpc>
              <a:spcBef>
                <a:spcPts val="260"/>
              </a:spcBef>
            </a:pPr>
            <a:r>
              <a:rPr sz="2000" dirty="0">
                <a:solidFill>
                  <a:srgbClr val="001C3D"/>
                </a:solidFill>
                <a:latin typeface="Calibri"/>
                <a:cs typeface="Calibri"/>
              </a:rPr>
              <a:t>The</a:t>
            </a:r>
            <a:r>
              <a:rPr sz="2000" spc="-15" dirty="0">
                <a:solidFill>
                  <a:srgbClr val="001C3D"/>
                </a:solidFill>
                <a:latin typeface="Calibri"/>
                <a:cs typeface="Calibri"/>
              </a:rPr>
              <a:t> </a:t>
            </a:r>
            <a:r>
              <a:rPr sz="2000" spc="-5" dirty="0">
                <a:solidFill>
                  <a:srgbClr val="001C3D"/>
                </a:solidFill>
                <a:latin typeface="Calibri"/>
                <a:cs typeface="Calibri"/>
              </a:rPr>
              <a:t>right</a:t>
            </a:r>
            <a:r>
              <a:rPr sz="2000" spc="-10" dirty="0">
                <a:solidFill>
                  <a:srgbClr val="001C3D"/>
                </a:solidFill>
                <a:latin typeface="Calibri"/>
                <a:cs typeface="Calibri"/>
              </a:rPr>
              <a:t> </a:t>
            </a:r>
            <a:r>
              <a:rPr sz="2000" dirty="0">
                <a:solidFill>
                  <a:srgbClr val="001C3D"/>
                </a:solidFill>
                <a:latin typeface="Calibri"/>
                <a:cs typeface="Calibri"/>
              </a:rPr>
              <a:t>to</a:t>
            </a:r>
            <a:r>
              <a:rPr sz="2000" spc="-10" dirty="0">
                <a:solidFill>
                  <a:srgbClr val="001C3D"/>
                </a:solidFill>
                <a:latin typeface="Calibri"/>
                <a:cs typeface="Calibri"/>
              </a:rPr>
              <a:t> </a:t>
            </a:r>
            <a:r>
              <a:rPr sz="2000" spc="-5" dirty="0">
                <a:solidFill>
                  <a:srgbClr val="001C3D"/>
                </a:solidFill>
                <a:latin typeface="Calibri"/>
                <a:cs typeface="Calibri"/>
              </a:rPr>
              <a:t>remain</a:t>
            </a:r>
            <a:r>
              <a:rPr sz="2000" spc="-10" dirty="0">
                <a:solidFill>
                  <a:srgbClr val="001C3D"/>
                </a:solidFill>
                <a:latin typeface="Calibri"/>
                <a:cs typeface="Calibri"/>
              </a:rPr>
              <a:t> </a:t>
            </a:r>
            <a:r>
              <a:rPr sz="2000" dirty="0">
                <a:solidFill>
                  <a:srgbClr val="001C3D"/>
                </a:solidFill>
                <a:latin typeface="Calibri"/>
                <a:cs typeface="Calibri"/>
              </a:rPr>
              <a:t>silent</a:t>
            </a:r>
            <a:endParaRPr sz="2000">
              <a:latin typeface="Calibri"/>
              <a:cs typeface="Calibri"/>
            </a:endParaRPr>
          </a:p>
        </p:txBody>
      </p:sp>
      <p:grpSp>
        <p:nvGrpSpPr>
          <p:cNvPr id="16" name="object 16"/>
          <p:cNvGrpSpPr/>
          <p:nvPr/>
        </p:nvGrpSpPr>
        <p:grpSpPr>
          <a:xfrm>
            <a:off x="248344" y="391963"/>
            <a:ext cx="7649209" cy="4696460"/>
            <a:chOff x="248344" y="391963"/>
            <a:chExt cx="7649209" cy="4696460"/>
          </a:xfrm>
        </p:grpSpPr>
        <p:sp>
          <p:nvSpPr>
            <p:cNvPr id="17" name="object 17"/>
            <p:cNvSpPr/>
            <p:nvPr/>
          </p:nvSpPr>
          <p:spPr>
            <a:xfrm>
              <a:off x="251519" y="4581127"/>
              <a:ext cx="792480" cy="504190"/>
            </a:xfrm>
            <a:custGeom>
              <a:avLst/>
              <a:gdLst/>
              <a:ahLst/>
              <a:cxnLst/>
              <a:rect l="l" t="t" r="r" b="b"/>
              <a:pathLst>
                <a:path w="792480" h="504189">
                  <a:moveTo>
                    <a:pt x="396044" y="0"/>
                  </a:moveTo>
                  <a:lnTo>
                    <a:pt x="337519" y="2732"/>
                  </a:lnTo>
                  <a:lnTo>
                    <a:pt x="281661" y="10670"/>
                  </a:lnTo>
                  <a:lnTo>
                    <a:pt x="229081" y="23424"/>
                  </a:lnTo>
                  <a:lnTo>
                    <a:pt x="180393" y="40603"/>
                  </a:lnTo>
                  <a:lnTo>
                    <a:pt x="136210" y="61818"/>
                  </a:lnTo>
                  <a:lnTo>
                    <a:pt x="97142" y="86679"/>
                  </a:lnTo>
                  <a:lnTo>
                    <a:pt x="63805" y="114796"/>
                  </a:lnTo>
                  <a:lnTo>
                    <a:pt x="36809" y="145779"/>
                  </a:lnTo>
                  <a:lnTo>
                    <a:pt x="16768" y="179239"/>
                  </a:lnTo>
                  <a:lnTo>
                    <a:pt x="0" y="252028"/>
                  </a:lnTo>
                  <a:lnTo>
                    <a:pt x="4294" y="289271"/>
                  </a:lnTo>
                  <a:lnTo>
                    <a:pt x="36809" y="358277"/>
                  </a:lnTo>
                  <a:lnTo>
                    <a:pt x="63805" y="389260"/>
                  </a:lnTo>
                  <a:lnTo>
                    <a:pt x="97142" y="417377"/>
                  </a:lnTo>
                  <a:lnTo>
                    <a:pt x="136210" y="442238"/>
                  </a:lnTo>
                  <a:lnTo>
                    <a:pt x="180393" y="463453"/>
                  </a:lnTo>
                  <a:lnTo>
                    <a:pt x="229081" y="480632"/>
                  </a:lnTo>
                  <a:lnTo>
                    <a:pt x="281661" y="493386"/>
                  </a:lnTo>
                  <a:lnTo>
                    <a:pt x="337519" y="501324"/>
                  </a:lnTo>
                  <a:lnTo>
                    <a:pt x="396044" y="504056"/>
                  </a:lnTo>
                  <a:lnTo>
                    <a:pt x="454568" y="501324"/>
                  </a:lnTo>
                  <a:lnTo>
                    <a:pt x="510426" y="493386"/>
                  </a:lnTo>
                  <a:lnTo>
                    <a:pt x="563006" y="480632"/>
                  </a:lnTo>
                  <a:lnTo>
                    <a:pt x="611694" y="463453"/>
                  </a:lnTo>
                  <a:lnTo>
                    <a:pt x="655877" y="442238"/>
                  </a:lnTo>
                  <a:lnTo>
                    <a:pt x="694945" y="417377"/>
                  </a:lnTo>
                  <a:lnTo>
                    <a:pt x="728282" y="389260"/>
                  </a:lnTo>
                  <a:lnTo>
                    <a:pt x="755278" y="358277"/>
                  </a:lnTo>
                  <a:lnTo>
                    <a:pt x="775319" y="324817"/>
                  </a:lnTo>
                  <a:lnTo>
                    <a:pt x="792087" y="252028"/>
                  </a:lnTo>
                  <a:lnTo>
                    <a:pt x="787793" y="214785"/>
                  </a:lnTo>
                  <a:lnTo>
                    <a:pt x="755278" y="145779"/>
                  </a:lnTo>
                  <a:lnTo>
                    <a:pt x="728282" y="114796"/>
                  </a:lnTo>
                  <a:lnTo>
                    <a:pt x="694945" y="86679"/>
                  </a:lnTo>
                  <a:lnTo>
                    <a:pt x="655877" y="61818"/>
                  </a:lnTo>
                  <a:lnTo>
                    <a:pt x="611694" y="40603"/>
                  </a:lnTo>
                  <a:lnTo>
                    <a:pt x="563006" y="23424"/>
                  </a:lnTo>
                  <a:lnTo>
                    <a:pt x="510426" y="10670"/>
                  </a:lnTo>
                  <a:lnTo>
                    <a:pt x="454568" y="2732"/>
                  </a:lnTo>
                  <a:lnTo>
                    <a:pt x="396044" y="0"/>
                  </a:lnTo>
                  <a:close/>
                </a:path>
              </a:pathLst>
            </a:custGeom>
            <a:solidFill>
              <a:srgbClr val="F7B699"/>
            </a:solidFill>
          </p:spPr>
          <p:txBody>
            <a:bodyPr wrap="square" lIns="0" tIns="0" rIns="0" bIns="0" rtlCol="0"/>
            <a:lstStyle/>
            <a:p>
              <a:endParaRPr/>
            </a:p>
          </p:txBody>
        </p:sp>
        <p:sp>
          <p:nvSpPr>
            <p:cNvPr id="18" name="object 18"/>
            <p:cNvSpPr/>
            <p:nvPr/>
          </p:nvSpPr>
          <p:spPr>
            <a:xfrm>
              <a:off x="251519" y="4581127"/>
              <a:ext cx="792480" cy="504190"/>
            </a:xfrm>
            <a:custGeom>
              <a:avLst/>
              <a:gdLst/>
              <a:ahLst/>
              <a:cxnLst/>
              <a:rect l="l" t="t" r="r" b="b"/>
              <a:pathLst>
                <a:path w="792480" h="504189">
                  <a:moveTo>
                    <a:pt x="0" y="252027"/>
                  </a:moveTo>
                  <a:lnTo>
                    <a:pt x="16768" y="179238"/>
                  </a:lnTo>
                  <a:lnTo>
                    <a:pt x="36809" y="145779"/>
                  </a:lnTo>
                  <a:lnTo>
                    <a:pt x="63805" y="114796"/>
                  </a:lnTo>
                  <a:lnTo>
                    <a:pt x="97142" y="86679"/>
                  </a:lnTo>
                  <a:lnTo>
                    <a:pt x="136210" y="61818"/>
                  </a:lnTo>
                  <a:lnTo>
                    <a:pt x="180393" y="40603"/>
                  </a:lnTo>
                  <a:lnTo>
                    <a:pt x="229081" y="23424"/>
                  </a:lnTo>
                  <a:lnTo>
                    <a:pt x="281661" y="10670"/>
                  </a:lnTo>
                  <a:lnTo>
                    <a:pt x="337519" y="2732"/>
                  </a:lnTo>
                  <a:lnTo>
                    <a:pt x="396043"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7" y="252027"/>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3" y="504056"/>
                  </a:lnTo>
                  <a:lnTo>
                    <a:pt x="337519" y="501323"/>
                  </a:lnTo>
                  <a:lnTo>
                    <a:pt x="281661" y="493385"/>
                  </a:lnTo>
                  <a:lnTo>
                    <a:pt x="229081" y="480631"/>
                  </a:lnTo>
                  <a:lnTo>
                    <a:pt x="180393" y="463452"/>
                  </a:lnTo>
                  <a:lnTo>
                    <a:pt x="136210" y="442237"/>
                  </a:lnTo>
                  <a:lnTo>
                    <a:pt x="97142" y="417376"/>
                  </a:lnTo>
                  <a:lnTo>
                    <a:pt x="63805" y="389259"/>
                  </a:lnTo>
                  <a:lnTo>
                    <a:pt x="36809" y="358276"/>
                  </a:lnTo>
                  <a:lnTo>
                    <a:pt x="16768" y="324816"/>
                  </a:lnTo>
                  <a:lnTo>
                    <a:pt x="0" y="252027"/>
                  </a:lnTo>
                  <a:close/>
                </a:path>
              </a:pathLst>
            </a:custGeom>
            <a:ln w="6349">
              <a:solidFill>
                <a:srgbClr val="C18C75"/>
              </a:solidFill>
            </a:ln>
          </p:spPr>
          <p:txBody>
            <a:bodyPr wrap="square" lIns="0" tIns="0" rIns="0" bIns="0" rtlCol="0"/>
            <a:lstStyle/>
            <a:p>
              <a:endParaRPr/>
            </a:p>
          </p:txBody>
        </p:sp>
        <p:sp>
          <p:nvSpPr>
            <p:cNvPr id="19" name="object 19"/>
            <p:cNvSpPr/>
            <p:nvPr/>
          </p:nvSpPr>
          <p:spPr>
            <a:xfrm>
              <a:off x="1187623" y="4581127"/>
              <a:ext cx="792480" cy="504190"/>
            </a:xfrm>
            <a:custGeom>
              <a:avLst/>
              <a:gdLst/>
              <a:ahLst/>
              <a:cxnLst/>
              <a:rect l="l" t="t" r="r" b="b"/>
              <a:pathLst>
                <a:path w="792480" h="504189">
                  <a:moveTo>
                    <a:pt x="396044" y="0"/>
                  </a:moveTo>
                  <a:lnTo>
                    <a:pt x="337519" y="2732"/>
                  </a:lnTo>
                  <a:lnTo>
                    <a:pt x="281661" y="10670"/>
                  </a:lnTo>
                  <a:lnTo>
                    <a:pt x="229082" y="23424"/>
                  </a:lnTo>
                  <a:lnTo>
                    <a:pt x="180394" y="40603"/>
                  </a:lnTo>
                  <a:lnTo>
                    <a:pt x="136210" y="61818"/>
                  </a:lnTo>
                  <a:lnTo>
                    <a:pt x="97142" y="86679"/>
                  </a:lnTo>
                  <a:lnTo>
                    <a:pt x="63805" y="114796"/>
                  </a:lnTo>
                  <a:lnTo>
                    <a:pt x="36809" y="145779"/>
                  </a:lnTo>
                  <a:lnTo>
                    <a:pt x="16768" y="179239"/>
                  </a:lnTo>
                  <a:lnTo>
                    <a:pt x="0" y="252028"/>
                  </a:lnTo>
                  <a:lnTo>
                    <a:pt x="4294" y="289271"/>
                  </a:lnTo>
                  <a:lnTo>
                    <a:pt x="36809" y="358277"/>
                  </a:lnTo>
                  <a:lnTo>
                    <a:pt x="63805" y="389260"/>
                  </a:lnTo>
                  <a:lnTo>
                    <a:pt x="97142" y="417377"/>
                  </a:lnTo>
                  <a:lnTo>
                    <a:pt x="136210" y="442238"/>
                  </a:lnTo>
                  <a:lnTo>
                    <a:pt x="180394" y="463453"/>
                  </a:lnTo>
                  <a:lnTo>
                    <a:pt x="229082" y="480632"/>
                  </a:lnTo>
                  <a:lnTo>
                    <a:pt x="281661" y="493386"/>
                  </a:lnTo>
                  <a:lnTo>
                    <a:pt x="337519" y="501324"/>
                  </a:lnTo>
                  <a:lnTo>
                    <a:pt x="396044" y="504056"/>
                  </a:lnTo>
                  <a:lnTo>
                    <a:pt x="454568" y="501324"/>
                  </a:lnTo>
                  <a:lnTo>
                    <a:pt x="510426" y="493386"/>
                  </a:lnTo>
                  <a:lnTo>
                    <a:pt x="563006" y="480632"/>
                  </a:lnTo>
                  <a:lnTo>
                    <a:pt x="611694" y="463453"/>
                  </a:lnTo>
                  <a:lnTo>
                    <a:pt x="655877" y="442238"/>
                  </a:lnTo>
                  <a:lnTo>
                    <a:pt x="694944" y="417377"/>
                  </a:lnTo>
                  <a:lnTo>
                    <a:pt x="728282" y="389260"/>
                  </a:lnTo>
                  <a:lnTo>
                    <a:pt x="755278" y="358277"/>
                  </a:lnTo>
                  <a:lnTo>
                    <a:pt x="775319" y="324817"/>
                  </a:lnTo>
                  <a:lnTo>
                    <a:pt x="792087" y="252028"/>
                  </a:lnTo>
                  <a:lnTo>
                    <a:pt x="787793" y="214785"/>
                  </a:lnTo>
                  <a:lnTo>
                    <a:pt x="755278" y="145779"/>
                  </a:lnTo>
                  <a:lnTo>
                    <a:pt x="728282" y="114796"/>
                  </a:lnTo>
                  <a:lnTo>
                    <a:pt x="694944" y="86679"/>
                  </a:lnTo>
                  <a:lnTo>
                    <a:pt x="655877" y="61818"/>
                  </a:lnTo>
                  <a:lnTo>
                    <a:pt x="611694" y="40603"/>
                  </a:lnTo>
                  <a:lnTo>
                    <a:pt x="563006" y="23424"/>
                  </a:lnTo>
                  <a:lnTo>
                    <a:pt x="510426" y="10670"/>
                  </a:lnTo>
                  <a:lnTo>
                    <a:pt x="454568" y="2732"/>
                  </a:lnTo>
                  <a:lnTo>
                    <a:pt x="396044" y="0"/>
                  </a:lnTo>
                  <a:close/>
                </a:path>
              </a:pathLst>
            </a:custGeom>
            <a:solidFill>
              <a:srgbClr val="F7B699"/>
            </a:solidFill>
          </p:spPr>
          <p:txBody>
            <a:bodyPr wrap="square" lIns="0" tIns="0" rIns="0" bIns="0" rtlCol="0"/>
            <a:lstStyle/>
            <a:p>
              <a:endParaRPr/>
            </a:p>
          </p:txBody>
        </p:sp>
        <p:sp>
          <p:nvSpPr>
            <p:cNvPr id="20" name="object 20"/>
            <p:cNvSpPr/>
            <p:nvPr/>
          </p:nvSpPr>
          <p:spPr>
            <a:xfrm>
              <a:off x="1187623" y="4581127"/>
              <a:ext cx="792480" cy="504190"/>
            </a:xfrm>
            <a:custGeom>
              <a:avLst/>
              <a:gdLst/>
              <a:ahLst/>
              <a:cxnLst/>
              <a:rect l="l" t="t" r="r" b="b"/>
              <a:pathLst>
                <a:path w="792480" h="504189">
                  <a:moveTo>
                    <a:pt x="0" y="252027"/>
                  </a:moveTo>
                  <a:lnTo>
                    <a:pt x="16768" y="179238"/>
                  </a:lnTo>
                  <a:lnTo>
                    <a:pt x="36809" y="145779"/>
                  </a:lnTo>
                  <a:lnTo>
                    <a:pt x="63805" y="114796"/>
                  </a:lnTo>
                  <a:lnTo>
                    <a:pt x="97142" y="86679"/>
                  </a:lnTo>
                  <a:lnTo>
                    <a:pt x="136210" y="61818"/>
                  </a:lnTo>
                  <a:lnTo>
                    <a:pt x="180393" y="40603"/>
                  </a:lnTo>
                  <a:lnTo>
                    <a:pt x="229081" y="23424"/>
                  </a:lnTo>
                  <a:lnTo>
                    <a:pt x="281661" y="10670"/>
                  </a:lnTo>
                  <a:lnTo>
                    <a:pt x="337519" y="2732"/>
                  </a:lnTo>
                  <a:lnTo>
                    <a:pt x="396043"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8" y="252027"/>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3" y="504056"/>
                  </a:lnTo>
                  <a:lnTo>
                    <a:pt x="337519" y="501323"/>
                  </a:lnTo>
                  <a:lnTo>
                    <a:pt x="281661" y="493385"/>
                  </a:lnTo>
                  <a:lnTo>
                    <a:pt x="229081" y="480631"/>
                  </a:lnTo>
                  <a:lnTo>
                    <a:pt x="180393" y="463452"/>
                  </a:lnTo>
                  <a:lnTo>
                    <a:pt x="136210" y="442237"/>
                  </a:lnTo>
                  <a:lnTo>
                    <a:pt x="97142" y="417376"/>
                  </a:lnTo>
                  <a:lnTo>
                    <a:pt x="63805" y="389259"/>
                  </a:lnTo>
                  <a:lnTo>
                    <a:pt x="36809" y="358276"/>
                  </a:lnTo>
                  <a:lnTo>
                    <a:pt x="16768" y="324816"/>
                  </a:lnTo>
                  <a:lnTo>
                    <a:pt x="0" y="252027"/>
                  </a:lnTo>
                  <a:close/>
                </a:path>
              </a:pathLst>
            </a:custGeom>
            <a:ln w="6349">
              <a:solidFill>
                <a:srgbClr val="C18C75"/>
              </a:solidFill>
            </a:ln>
          </p:spPr>
          <p:txBody>
            <a:bodyPr wrap="square" lIns="0" tIns="0" rIns="0" bIns="0" rtlCol="0"/>
            <a:lstStyle/>
            <a:p>
              <a:endParaRPr/>
            </a:p>
          </p:txBody>
        </p:sp>
        <p:sp>
          <p:nvSpPr>
            <p:cNvPr id="21" name="object 21"/>
            <p:cNvSpPr/>
            <p:nvPr/>
          </p:nvSpPr>
          <p:spPr>
            <a:xfrm>
              <a:off x="2123728" y="4581127"/>
              <a:ext cx="792480" cy="504190"/>
            </a:xfrm>
            <a:custGeom>
              <a:avLst/>
              <a:gdLst/>
              <a:ahLst/>
              <a:cxnLst/>
              <a:rect l="l" t="t" r="r" b="b"/>
              <a:pathLst>
                <a:path w="792480" h="504189">
                  <a:moveTo>
                    <a:pt x="396043" y="0"/>
                  </a:moveTo>
                  <a:lnTo>
                    <a:pt x="337518" y="2732"/>
                  </a:lnTo>
                  <a:lnTo>
                    <a:pt x="281660" y="10670"/>
                  </a:lnTo>
                  <a:lnTo>
                    <a:pt x="229081" y="23424"/>
                  </a:lnTo>
                  <a:lnTo>
                    <a:pt x="180393" y="40603"/>
                  </a:lnTo>
                  <a:lnTo>
                    <a:pt x="136209" y="61818"/>
                  </a:lnTo>
                  <a:lnTo>
                    <a:pt x="97142" y="86679"/>
                  </a:lnTo>
                  <a:lnTo>
                    <a:pt x="63805" y="114796"/>
                  </a:lnTo>
                  <a:lnTo>
                    <a:pt x="36809" y="145779"/>
                  </a:lnTo>
                  <a:lnTo>
                    <a:pt x="16768" y="179239"/>
                  </a:lnTo>
                  <a:lnTo>
                    <a:pt x="0" y="252028"/>
                  </a:lnTo>
                  <a:lnTo>
                    <a:pt x="4294" y="289271"/>
                  </a:lnTo>
                  <a:lnTo>
                    <a:pt x="36809" y="358277"/>
                  </a:lnTo>
                  <a:lnTo>
                    <a:pt x="63805" y="389260"/>
                  </a:lnTo>
                  <a:lnTo>
                    <a:pt x="97142" y="417377"/>
                  </a:lnTo>
                  <a:lnTo>
                    <a:pt x="136209" y="442238"/>
                  </a:lnTo>
                  <a:lnTo>
                    <a:pt x="180393" y="463453"/>
                  </a:lnTo>
                  <a:lnTo>
                    <a:pt x="229081" y="480632"/>
                  </a:lnTo>
                  <a:lnTo>
                    <a:pt x="281660" y="493386"/>
                  </a:lnTo>
                  <a:lnTo>
                    <a:pt x="337518" y="501324"/>
                  </a:lnTo>
                  <a:lnTo>
                    <a:pt x="396043" y="504056"/>
                  </a:lnTo>
                  <a:lnTo>
                    <a:pt x="454567" y="501324"/>
                  </a:lnTo>
                  <a:lnTo>
                    <a:pt x="510426" y="493386"/>
                  </a:lnTo>
                  <a:lnTo>
                    <a:pt x="563005" y="480632"/>
                  </a:lnTo>
                  <a:lnTo>
                    <a:pt x="611693" y="463453"/>
                  </a:lnTo>
                  <a:lnTo>
                    <a:pt x="655877" y="442238"/>
                  </a:lnTo>
                  <a:lnTo>
                    <a:pt x="694944" y="417377"/>
                  </a:lnTo>
                  <a:lnTo>
                    <a:pt x="728282" y="389260"/>
                  </a:lnTo>
                  <a:lnTo>
                    <a:pt x="755278" y="358277"/>
                  </a:lnTo>
                  <a:lnTo>
                    <a:pt x="775319" y="324817"/>
                  </a:lnTo>
                  <a:lnTo>
                    <a:pt x="792087" y="252028"/>
                  </a:lnTo>
                  <a:lnTo>
                    <a:pt x="787793" y="214785"/>
                  </a:lnTo>
                  <a:lnTo>
                    <a:pt x="755278" y="145779"/>
                  </a:lnTo>
                  <a:lnTo>
                    <a:pt x="728282" y="114796"/>
                  </a:lnTo>
                  <a:lnTo>
                    <a:pt x="694944" y="86679"/>
                  </a:lnTo>
                  <a:lnTo>
                    <a:pt x="655877" y="61818"/>
                  </a:lnTo>
                  <a:lnTo>
                    <a:pt x="611693" y="40603"/>
                  </a:lnTo>
                  <a:lnTo>
                    <a:pt x="563005" y="23424"/>
                  </a:lnTo>
                  <a:lnTo>
                    <a:pt x="510426" y="10670"/>
                  </a:lnTo>
                  <a:lnTo>
                    <a:pt x="454567" y="2732"/>
                  </a:lnTo>
                  <a:lnTo>
                    <a:pt x="396043" y="0"/>
                  </a:lnTo>
                  <a:close/>
                </a:path>
              </a:pathLst>
            </a:custGeom>
            <a:solidFill>
              <a:srgbClr val="F7B699"/>
            </a:solidFill>
          </p:spPr>
          <p:txBody>
            <a:bodyPr wrap="square" lIns="0" tIns="0" rIns="0" bIns="0" rtlCol="0"/>
            <a:lstStyle/>
            <a:p>
              <a:endParaRPr/>
            </a:p>
          </p:txBody>
        </p:sp>
        <p:sp>
          <p:nvSpPr>
            <p:cNvPr id="22" name="object 22"/>
            <p:cNvSpPr/>
            <p:nvPr/>
          </p:nvSpPr>
          <p:spPr>
            <a:xfrm>
              <a:off x="2123728" y="4581127"/>
              <a:ext cx="792480" cy="504190"/>
            </a:xfrm>
            <a:custGeom>
              <a:avLst/>
              <a:gdLst/>
              <a:ahLst/>
              <a:cxnLst/>
              <a:rect l="l" t="t" r="r" b="b"/>
              <a:pathLst>
                <a:path w="792480" h="504189">
                  <a:moveTo>
                    <a:pt x="0" y="252027"/>
                  </a:moveTo>
                  <a:lnTo>
                    <a:pt x="16768" y="179238"/>
                  </a:lnTo>
                  <a:lnTo>
                    <a:pt x="36809" y="145779"/>
                  </a:lnTo>
                  <a:lnTo>
                    <a:pt x="63805" y="114796"/>
                  </a:lnTo>
                  <a:lnTo>
                    <a:pt x="97142" y="86679"/>
                  </a:lnTo>
                  <a:lnTo>
                    <a:pt x="136210" y="61818"/>
                  </a:lnTo>
                  <a:lnTo>
                    <a:pt x="180393" y="40603"/>
                  </a:lnTo>
                  <a:lnTo>
                    <a:pt x="229081" y="23424"/>
                  </a:lnTo>
                  <a:lnTo>
                    <a:pt x="281661" y="10670"/>
                  </a:lnTo>
                  <a:lnTo>
                    <a:pt x="337519" y="2732"/>
                  </a:lnTo>
                  <a:lnTo>
                    <a:pt x="396044"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7" y="252027"/>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4" y="504056"/>
                  </a:lnTo>
                  <a:lnTo>
                    <a:pt x="337519" y="501323"/>
                  </a:lnTo>
                  <a:lnTo>
                    <a:pt x="281661" y="493385"/>
                  </a:lnTo>
                  <a:lnTo>
                    <a:pt x="229081" y="480631"/>
                  </a:lnTo>
                  <a:lnTo>
                    <a:pt x="180393" y="463452"/>
                  </a:lnTo>
                  <a:lnTo>
                    <a:pt x="136210" y="442237"/>
                  </a:lnTo>
                  <a:lnTo>
                    <a:pt x="97142" y="417376"/>
                  </a:lnTo>
                  <a:lnTo>
                    <a:pt x="63805" y="389259"/>
                  </a:lnTo>
                  <a:lnTo>
                    <a:pt x="36809" y="358276"/>
                  </a:lnTo>
                  <a:lnTo>
                    <a:pt x="16768" y="324816"/>
                  </a:lnTo>
                  <a:lnTo>
                    <a:pt x="0" y="252027"/>
                  </a:lnTo>
                  <a:close/>
                </a:path>
              </a:pathLst>
            </a:custGeom>
            <a:ln w="6349">
              <a:solidFill>
                <a:srgbClr val="C18C75"/>
              </a:solidFill>
            </a:ln>
          </p:spPr>
          <p:txBody>
            <a:bodyPr wrap="square" lIns="0" tIns="0" rIns="0" bIns="0" rtlCol="0"/>
            <a:lstStyle/>
            <a:p>
              <a:endParaRPr/>
            </a:p>
          </p:txBody>
        </p:sp>
        <p:sp>
          <p:nvSpPr>
            <p:cNvPr id="23" name="object 23"/>
            <p:cNvSpPr/>
            <p:nvPr/>
          </p:nvSpPr>
          <p:spPr>
            <a:xfrm>
              <a:off x="3059831" y="4581127"/>
              <a:ext cx="792480" cy="504190"/>
            </a:xfrm>
            <a:custGeom>
              <a:avLst/>
              <a:gdLst/>
              <a:ahLst/>
              <a:cxnLst/>
              <a:rect l="l" t="t" r="r" b="b"/>
              <a:pathLst>
                <a:path w="792479" h="504189">
                  <a:moveTo>
                    <a:pt x="396044" y="0"/>
                  </a:moveTo>
                  <a:lnTo>
                    <a:pt x="337519" y="2732"/>
                  </a:lnTo>
                  <a:lnTo>
                    <a:pt x="281661" y="10670"/>
                  </a:lnTo>
                  <a:lnTo>
                    <a:pt x="229081" y="23424"/>
                  </a:lnTo>
                  <a:lnTo>
                    <a:pt x="180393" y="40603"/>
                  </a:lnTo>
                  <a:lnTo>
                    <a:pt x="136210" y="61818"/>
                  </a:lnTo>
                  <a:lnTo>
                    <a:pt x="97142" y="86679"/>
                  </a:lnTo>
                  <a:lnTo>
                    <a:pt x="63805" y="114796"/>
                  </a:lnTo>
                  <a:lnTo>
                    <a:pt x="36809" y="145779"/>
                  </a:lnTo>
                  <a:lnTo>
                    <a:pt x="16768" y="179239"/>
                  </a:lnTo>
                  <a:lnTo>
                    <a:pt x="0" y="252028"/>
                  </a:lnTo>
                  <a:lnTo>
                    <a:pt x="4294" y="289271"/>
                  </a:lnTo>
                  <a:lnTo>
                    <a:pt x="36809" y="358277"/>
                  </a:lnTo>
                  <a:lnTo>
                    <a:pt x="63805" y="389260"/>
                  </a:lnTo>
                  <a:lnTo>
                    <a:pt x="97142" y="417377"/>
                  </a:lnTo>
                  <a:lnTo>
                    <a:pt x="136210" y="442238"/>
                  </a:lnTo>
                  <a:lnTo>
                    <a:pt x="180393" y="463453"/>
                  </a:lnTo>
                  <a:lnTo>
                    <a:pt x="229081" y="480632"/>
                  </a:lnTo>
                  <a:lnTo>
                    <a:pt x="281661" y="493386"/>
                  </a:lnTo>
                  <a:lnTo>
                    <a:pt x="337519" y="501324"/>
                  </a:lnTo>
                  <a:lnTo>
                    <a:pt x="396044" y="504056"/>
                  </a:lnTo>
                  <a:lnTo>
                    <a:pt x="454569" y="501324"/>
                  </a:lnTo>
                  <a:lnTo>
                    <a:pt x="510427" y="493386"/>
                  </a:lnTo>
                  <a:lnTo>
                    <a:pt x="563006" y="480632"/>
                  </a:lnTo>
                  <a:lnTo>
                    <a:pt x="611694" y="463453"/>
                  </a:lnTo>
                  <a:lnTo>
                    <a:pt x="655878" y="442238"/>
                  </a:lnTo>
                  <a:lnTo>
                    <a:pt x="694945" y="417377"/>
                  </a:lnTo>
                  <a:lnTo>
                    <a:pt x="728283" y="389260"/>
                  </a:lnTo>
                  <a:lnTo>
                    <a:pt x="755279" y="358277"/>
                  </a:lnTo>
                  <a:lnTo>
                    <a:pt x="775320" y="324817"/>
                  </a:lnTo>
                  <a:lnTo>
                    <a:pt x="792088" y="252028"/>
                  </a:lnTo>
                  <a:lnTo>
                    <a:pt x="787794" y="214785"/>
                  </a:lnTo>
                  <a:lnTo>
                    <a:pt x="755279" y="145779"/>
                  </a:lnTo>
                  <a:lnTo>
                    <a:pt x="728283" y="114796"/>
                  </a:lnTo>
                  <a:lnTo>
                    <a:pt x="694945" y="86679"/>
                  </a:lnTo>
                  <a:lnTo>
                    <a:pt x="655878" y="61818"/>
                  </a:lnTo>
                  <a:lnTo>
                    <a:pt x="611694" y="40603"/>
                  </a:lnTo>
                  <a:lnTo>
                    <a:pt x="563006" y="23424"/>
                  </a:lnTo>
                  <a:lnTo>
                    <a:pt x="510427" y="10670"/>
                  </a:lnTo>
                  <a:lnTo>
                    <a:pt x="454569" y="2732"/>
                  </a:lnTo>
                  <a:lnTo>
                    <a:pt x="396044" y="0"/>
                  </a:lnTo>
                  <a:close/>
                </a:path>
              </a:pathLst>
            </a:custGeom>
            <a:solidFill>
              <a:srgbClr val="F7B699">
                <a:alpha val="65879"/>
              </a:srgbClr>
            </a:solidFill>
          </p:spPr>
          <p:txBody>
            <a:bodyPr wrap="square" lIns="0" tIns="0" rIns="0" bIns="0" rtlCol="0"/>
            <a:lstStyle/>
            <a:p>
              <a:endParaRPr/>
            </a:p>
          </p:txBody>
        </p:sp>
        <p:sp>
          <p:nvSpPr>
            <p:cNvPr id="24" name="object 24"/>
            <p:cNvSpPr/>
            <p:nvPr/>
          </p:nvSpPr>
          <p:spPr>
            <a:xfrm>
              <a:off x="3059831" y="4581127"/>
              <a:ext cx="792480" cy="504190"/>
            </a:xfrm>
            <a:custGeom>
              <a:avLst/>
              <a:gdLst/>
              <a:ahLst/>
              <a:cxnLst/>
              <a:rect l="l" t="t" r="r" b="b"/>
              <a:pathLst>
                <a:path w="792479" h="504189">
                  <a:moveTo>
                    <a:pt x="0" y="252027"/>
                  </a:moveTo>
                  <a:lnTo>
                    <a:pt x="16768" y="179238"/>
                  </a:lnTo>
                  <a:lnTo>
                    <a:pt x="36809" y="145779"/>
                  </a:lnTo>
                  <a:lnTo>
                    <a:pt x="63805" y="114796"/>
                  </a:lnTo>
                  <a:lnTo>
                    <a:pt x="97142" y="86679"/>
                  </a:lnTo>
                  <a:lnTo>
                    <a:pt x="136210" y="61818"/>
                  </a:lnTo>
                  <a:lnTo>
                    <a:pt x="180393" y="40603"/>
                  </a:lnTo>
                  <a:lnTo>
                    <a:pt x="229081" y="23424"/>
                  </a:lnTo>
                  <a:lnTo>
                    <a:pt x="281661" y="10670"/>
                  </a:lnTo>
                  <a:lnTo>
                    <a:pt x="337519" y="2732"/>
                  </a:lnTo>
                  <a:lnTo>
                    <a:pt x="396044"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8" y="252027"/>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4" y="504056"/>
                  </a:lnTo>
                  <a:lnTo>
                    <a:pt x="337519" y="501323"/>
                  </a:lnTo>
                  <a:lnTo>
                    <a:pt x="281661" y="493385"/>
                  </a:lnTo>
                  <a:lnTo>
                    <a:pt x="229081" y="480631"/>
                  </a:lnTo>
                  <a:lnTo>
                    <a:pt x="180393" y="463452"/>
                  </a:lnTo>
                  <a:lnTo>
                    <a:pt x="136210" y="442237"/>
                  </a:lnTo>
                  <a:lnTo>
                    <a:pt x="97142" y="417376"/>
                  </a:lnTo>
                  <a:lnTo>
                    <a:pt x="63805" y="389259"/>
                  </a:lnTo>
                  <a:lnTo>
                    <a:pt x="36809" y="358276"/>
                  </a:lnTo>
                  <a:lnTo>
                    <a:pt x="16768" y="324816"/>
                  </a:lnTo>
                  <a:lnTo>
                    <a:pt x="0" y="252027"/>
                  </a:lnTo>
                  <a:close/>
                </a:path>
              </a:pathLst>
            </a:custGeom>
            <a:ln w="6349">
              <a:solidFill>
                <a:srgbClr val="C18C75"/>
              </a:solidFill>
            </a:ln>
          </p:spPr>
          <p:txBody>
            <a:bodyPr wrap="square" lIns="0" tIns="0" rIns="0" bIns="0" rtlCol="0"/>
            <a:lstStyle/>
            <a:p>
              <a:endParaRPr/>
            </a:p>
          </p:txBody>
        </p:sp>
        <p:sp>
          <p:nvSpPr>
            <p:cNvPr id="25" name="object 25"/>
            <p:cNvSpPr/>
            <p:nvPr/>
          </p:nvSpPr>
          <p:spPr>
            <a:xfrm>
              <a:off x="3995935" y="4581127"/>
              <a:ext cx="792480" cy="504190"/>
            </a:xfrm>
            <a:custGeom>
              <a:avLst/>
              <a:gdLst/>
              <a:ahLst/>
              <a:cxnLst/>
              <a:rect l="l" t="t" r="r" b="b"/>
              <a:pathLst>
                <a:path w="792479" h="504189">
                  <a:moveTo>
                    <a:pt x="396044" y="0"/>
                  </a:moveTo>
                  <a:lnTo>
                    <a:pt x="337519" y="2732"/>
                  </a:lnTo>
                  <a:lnTo>
                    <a:pt x="281661" y="10670"/>
                  </a:lnTo>
                  <a:lnTo>
                    <a:pt x="229081" y="23424"/>
                  </a:lnTo>
                  <a:lnTo>
                    <a:pt x="180393" y="40603"/>
                  </a:lnTo>
                  <a:lnTo>
                    <a:pt x="136210" y="61818"/>
                  </a:lnTo>
                  <a:lnTo>
                    <a:pt x="97142" y="86679"/>
                  </a:lnTo>
                  <a:lnTo>
                    <a:pt x="63805" y="114796"/>
                  </a:lnTo>
                  <a:lnTo>
                    <a:pt x="36809" y="145779"/>
                  </a:lnTo>
                  <a:lnTo>
                    <a:pt x="16768" y="179239"/>
                  </a:lnTo>
                  <a:lnTo>
                    <a:pt x="0" y="252028"/>
                  </a:lnTo>
                  <a:lnTo>
                    <a:pt x="4294" y="289271"/>
                  </a:lnTo>
                  <a:lnTo>
                    <a:pt x="36809" y="358277"/>
                  </a:lnTo>
                  <a:lnTo>
                    <a:pt x="63805" y="389260"/>
                  </a:lnTo>
                  <a:lnTo>
                    <a:pt x="97142" y="417377"/>
                  </a:lnTo>
                  <a:lnTo>
                    <a:pt x="136210" y="442238"/>
                  </a:lnTo>
                  <a:lnTo>
                    <a:pt x="180393" y="463453"/>
                  </a:lnTo>
                  <a:lnTo>
                    <a:pt x="229081" y="480632"/>
                  </a:lnTo>
                  <a:lnTo>
                    <a:pt x="281661" y="493386"/>
                  </a:lnTo>
                  <a:lnTo>
                    <a:pt x="337519" y="501324"/>
                  </a:lnTo>
                  <a:lnTo>
                    <a:pt x="396044" y="504056"/>
                  </a:lnTo>
                  <a:lnTo>
                    <a:pt x="454568" y="501324"/>
                  </a:lnTo>
                  <a:lnTo>
                    <a:pt x="510426" y="493386"/>
                  </a:lnTo>
                  <a:lnTo>
                    <a:pt x="563006" y="480632"/>
                  </a:lnTo>
                  <a:lnTo>
                    <a:pt x="611694" y="463453"/>
                  </a:lnTo>
                  <a:lnTo>
                    <a:pt x="655878" y="442238"/>
                  </a:lnTo>
                  <a:lnTo>
                    <a:pt x="694945" y="417377"/>
                  </a:lnTo>
                  <a:lnTo>
                    <a:pt x="728283" y="389260"/>
                  </a:lnTo>
                  <a:lnTo>
                    <a:pt x="755279" y="358277"/>
                  </a:lnTo>
                  <a:lnTo>
                    <a:pt x="775320" y="324817"/>
                  </a:lnTo>
                  <a:lnTo>
                    <a:pt x="792088" y="252028"/>
                  </a:lnTo>
                  <a:lnTo>
                    <a:pt x="787794" y="214785"/>
                  </a:lnTo>
                  <a:lnTo>
                    <a:pt x="755279" y="145779"/>
                  </a:lnTo>
                  <a:lnTo>
                    <a:pt x="728283" y="114796"/>
                  </a:lnTo>
                  <a:lnTo>
                    <a:pt x="694945" y="86679"/>
                  </a:lnTo>
                  <a:lnTo>
                    <a:pt x="655878" y="61818"/>
                  </a:lnTo>
                  <a:lnTo>
                    <a:pt x="611694" y="40603"/>
                  </a:lnTo>
                  <a:lnTo>
                    <a:pt x="563006" y="23424"/>
                  </a:lnTo>
                  <a:lnTo>
                    <a:pt x="510426" y="10670"/>
                  </a:lnTo>
                  <a:lnTo>
                    <a:pt x="454568" y="2732"/>
                  </a:lnTo>
                  <a:lnTo>
                    <a:pt x="396044" y="0"/>
                  </a:lnTo>
                  <a:close/>
                </a:path>
              </a:pathLst>
            </a:custGeom>
            <a:solidFill>
              <a:srgbClr val="F7B699"/>
            </a:solidFill>
          </p:spPr>
          <p:txBody>
            <a:bodyPr wrap="square" lIns="0" tIns="0" rIns="0" bIns="0" rtlCol="0"/>
            <a:lstStyle/>
            <a:p>
              <a:endParaRPr/>
            </a:p>
          </p:txBody>
        </p:sp>
        <p:sp>
          <p:nvSpPr>
            <p:cNvPr id="26" name="object 26"/>
            <p:cNvSpPr/>
            <p:nvPr/>
          </p:nvSpPr>
          <p:spPr>
            <a:xfrm>
              <a:off x="3995935" y="4581127"/>
              <a:ext cx="792480" cy="504190"/>
            </a:xfrm>
            <a:custGeom>
              <a:avLst/>
              <a:gdLst/>
              <a:ahLst/>
              <a:cxnLst/>
              <a:rect l="l" t="t" r="r" b="b"/>
              <a:pathLst>
                <a:path w="792479" h="504189">
                  <a:moveTo>
                    <a:pt x="0" y="252027"/>
                  </a:moveTo>
                  <a:lnTo>
                    <a:pt x="16768" y="179238"/>
                  </a:lnTo>
                  <a:lnTo>
                    <a:pt x="36809" y="145779"/>
                  </a:lnTo>
                  <a:lnTo>
                    <a:pt x="63805" y="114796"/>
                  </a:lnTo>
                  <a:lnTo>
                    <a:pt x="97142" y="86679"/>
                  </a:lnTo>
                  <a:lnTo>
                    <a:pt x="136209" y="61818"/>
                  </a:lnTo>
                  <a:lnTo>
                    <a:pt x="180393" y="40603"/>
                  </a:lnTo>
                  <a:lnTo>
                    <a:pt x="229081" y="23424"/>
                  </a:lnTo>
                  <a:lnTo>
                    <a:pt x="281661" y="10670"/>
                  </a:lnTo>
                  <a:lnTo>
                    <a:pt x="337519" y="2732"/>
                  </a:lnTo>
                  <a:lnTo>
                    <a:pt x="396044"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8" y="252027"/>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4" y="504056"/>
                  </a:lnTo>
                  <a:lnTo>
                    <a:pt x="337519" y="501323"/>
                  </a:lnTo>
                  <a:lnTo>
                    <a:pt x="281661" y="493385"/>
                  </a:lnTo>
                  <a:lnTo>
                    <a:pt x="229081" y="480631"/>
                  </a:lnTo>
                  <a:lnTo>
                    <a:pt x="180393" y="463452"/>
                  </a:lnTo>
                  <a:lnTo>
                    <a:pt x="136209" y="442237"/>
                  </a:lnTo>
                  <a:lnTo>
                    <a:pt x="97142" y="417376"/>
                  </a:lnTo>
                  <a:lnTo>
                    <a:pt x="63805" y="389259"/>
                  </a:lnTo>
                  <a:lnTo>
                    <a:pt x="36809" y="358276"/>
                  </a:lnTo>
                  <a:lnTo>
                    <a:pt x="16768" y="324816"/>
                  </a:lnTo>
                  <a:lnTo>
                    <a:pt x="0" y="252027"/>
                  </a:lnTo>
                  <a:close/>
                </a:path>
              </a:pathLst>
            </a:custGeom>
            <a:ln w="6349">
              <a:solidFill>
                <a:srgbClr val="C18C75"/>
              </a:solidFill>
            </a:ln>
          </p:spPr>
          <p:txBody>
            <a:bodyPr wrap="square" lIns="0" tIns="0" rIns="0" bIns="0" rtlCol="0"/>
            <a:lstStyle/>
            <a:p>
              <a:endParaRPr/>
            </a:p>
          </p:txBody>
        </p:sp>
        <p:sp>
          <p:nvSpPr>
            <p:cNvPr id="27" name="object 27"/>
            <p:cNvSpPr/>
            <p:nvPr/>
          </p:nvSpPr>
          <p:spPr>
            <a:xfrm>
              <a:off x="7164287" y="404663"/>
              <a:ext cx="720090" cy="504190"/>
            </a:xfrm>
            <a:custGeom>
              <a:avLst/>
              <a:gdLst/>
              <a:ahLst/>
              <a:cxnLst/>
              <a:rect l="l" t="t" r="r" b="b"/>
              <a:pathLst>
                <a:path w="720090" h="504190">
                  <a:moveTo>
                    <a:pt x="720079" y="0"/>
                  </a:moveTo>
                  <a:lnTo>
                    <a:pt x="0" y="0"/>
                  </a:lnTo>
                  <a:lnTo>
                    <a:pt x="0" y="504056"/>
                  </a:lnTo>
                  <a:lnTo>
                    <a:pt x="720079" y="504056"/>
                  </a:lnTo>
                  <a:lnTo>
                    <a:pt x="720079" y="441049"/>
                  </a:lnTo>
                  <a:lnTo>
                    <a:pt x="312784" y="441049"/>
                  </a:lnTo>
                  <a:lnTo>
                    <a:pt x="267975" y="433822"/>
                  </a:lnTo>
                  <a:lnTo>
                    <a:pt x="229060" y="413696"/>
                  </a:lnTo>
                  <a:lnTo>
                    <a:pt x="198372" y="383008"/>
                  </a:lnTo>
                  <a:lnTo>
                    <a:pt x="178246" y="344092"/>
                  </a:lnTo>
                  <a:lnTo>
                    <a:pt x="171019" y="299284"/>
                  </a:lnTo>
                  <a:lnTo>
                    <a:pt x="171019" y="157518"/>
                  </a:lnTo>
                  <a:lnTo>
                    <a:pt x="360039" y="157518"/>
                  </a:lnTo>
                  <a:lnTo>
                    <a:pt x="454552" y="63007"/>
                  </a:lnTo>
                  <a:lnTo>
                    <a:pt x="720079" y="63007"/>
                  </a:lnTo>
                  <a:lnTo>
                    <a:pt x="720079" y="0"/>
                  </a:lnTo>
                  <a:close/>
                </a:path>
                <a:path w="720090" h="504190">
                  <a:moveTo>
                    <a:pt x="720079" y="63007"/>
                  </a:moveTo>
                  <a:lnTo>
                    <a:pt x="454552" y="63007"/>
                  </a:lnTo>
                  <a:lnTo>
                    <a:pt x="549061" y="157518"/>
                  </a:lnTo>
                  <a:lnTo>
                    <a:pt x="501806" y="157518"/>
                  </a:lnTo>
                  <a:lnTo>
                    <a:pt x="501806" y="299284"/>
                  </a:lnTo>
                  <a:lnTo>
                    <a:pt x="494578" y="344092"/>
                  </a:lnTo>
                  <a:lnTo>
                    <a:pt x="474453" y="383008"/>
                  </a:lnTo>
                  <a:lnTo>
                    <a:pt x="443765" y="413696"/>
                  </a:lnTo>
                  <a:lnTo>
                    <a:pt x="404849" y="433822"/>
                  </a:lnTo>
                  <a:lnTo>
                    <a:pt x="360039" y="441049"/>
                  </a:lnTo>
                  <a:lnTo>
                    <a:pt x="720079" y="441049"/>
                  </a:lnTo>
                  <a:lnTo>
                    <a:pt x="720079" y="63007"/>
                  </a:lnTo>
                  <a:close/>
                </a:path>
                <a:path w="720090" h="504190">
                  <a:moveTo>
                    <a:pt x="407295" y="157518"/>
                  </a:moveTo>
                  <a:lnTo>
                    <a:pt x="265530" y="157518"/>
                  </a:lnTo>
                  <a:lnTo>
                    <a:pt x="265530" y="299284"/>
                  </a:lnTo>
                  <a:lnTo>
                    <a:pt x="269243" y="317677"/>
                  </a:lnTo>
                  <a:lnTo>
                    <a:pt x="279370" y="332697"/>
                  </a:lnTo>
                  <a:lnTo>
                    <a:pt x="294391" y="342825"/>
                  </a:lnTo>
                  <a:lnTo>
                    <a:pt x="312784" y="346538"/>
                  </a:lnTo>
                  <a:lnTo>
                    <a:pt x="360039" y="346538"/>
                  </a:lnTo>
                  <a:lnTo>
                    <a:pt x="403581" y="317677"/>
                  </a:lnTo>
                  <a:lnTo>
                    <a:pt x="407295" y="157518"/>
                  </a:lnTo>
                  <a:close/>
                </a:path>
              </a:pathLst>
            </a:custGeom>
            <a:solidFill>
              <a:srgbClr val="FFD5A9"/>
            </a:solidFill>
          </p:spPr>
          <p:txBody>
            <a:bodyPr wrap="square" lIns="0" tIns="0" rIns="0" bIns="0" rtlCol="0"/>
            <a:lstStyle/>
            <a:p>
              <a:endParaRPr/>
            </a:p>
          </p:txBody>
        </p:sp>
        <p:sp>
          <p:nvSpPr>
            <p:cNvPr id="28" name="object 28"/>
            <p:cNvSpPr/>
            <p:nvPr/>
          </p:nvSpPr>
          <p:spPr>
            <a:xfrm>
              <a:off x="7335306" y="467671"/>
              <a:ext cx="378460" cy="378460"/>
            </a:xfrm>
            <a:custGeom>
              <a:avLst/>
              <a:gdLst/>
              <a:ahLst/>
              <a:cxnLst/>
              <a:rect l="l" t="t" r="r" b="b"/>
              <a:pathLst>
                <a:path w="378459" h="378459">
                  <a:moveTo>
                    <a:pt x="283532" y="0"/>
                  </a:moveTo>
                  <a:lnTo>
                    <a:pt x="189020" y="94510"/>
                  </a:lnTo>
                  <a:lnTo>
                    <a:pt x="236275" y="94510"/>
                  </a:lnTo>
                  <a:lnTo>
                    <a:pt x="236275" y="236275"/>
                  </a:lnTo>
                  <a:lnTo>
                    <a:pt x="232562" y="254669"/>
                  </a:lnTo>
                  <a:lnTo>
                    <a:pt x="222435" y="269690"/>
                  </a:lnTo>
                  <a:lnTo>
                    <a:pt x="207414" y="279817"/>
                  </a:lnTo>
                  <a:lnTo>
                    <a:pt x="189020" y="283531"/>
                  </a:lnTo>
                  <a:lnTo>
                    <a:pt x="141765" y="283531"/>
                  </a:lnTo>
                  <a:lnTo>
                    <a:pt x="123371" y="279817"/>
                  </a:lnTo>
                  <a:lnTo>
                    <a:pt x="108351" y="269690"/>
                  </a:lnTo>
                  <a:lnTo>
                    <a:pt x="98224" y="254670"/>
                  </a:lnTo>
                  <a:lnTo>
                    <a:pt x="94510" y="236277"/>
                  </a:lnTo>
                  <a:lnTo>
                    <a:pt x="94510" y="94510"/>
                  </a:lnTo>
                  <a:lnTo>
                    <a:pt x="0" y="94510"/>
                  </a:lnTo>
                  <a:lnTo>
                    <a:pt x="0" y="236275"/>
                  </a:lnTo>
                  <a:lnTo>
                    <a:pt x="7227" y="281085"/>
                  </a:lnTo>
                  <a:lnTo>
                    <a:pt x="27352" y="320001"/>
                  </a:lnTo>
                  <a:lnTo>
                    <a:pt x="58040" y="350689"/>
                  </a:lnTo>
                  <a:lnTo>
                    <a:pt x="96956" y="370814"/>
                  </a:lnTo>
                  <a:lnTo>
                    <a:pt x="141765" y="378042"/>
                  </a:lnTo>
                  <a:lnTo>
                    <a:pt x="189020" y="378042"/>
                  </a:lnTo>
                  <a:lnTo>
                    <a:pt x="233829" y="370814"/>
                  </a:lnTo>
                  <a:lnTo>
                    <a:pt x="272745" y="350689"/>
                  </a:lnTo>
                  <a:lnTo>
                    <a:pt x="303434" y="320001"/>
                  </a:lnTo>
                  <a:lnTo>
                    <a:pt x="323559" y="281085"/>
                  </a:lnTo>
                  <a:lnTo>
                    <a:pt x="330786" y="236275"/>
                  </a:lnTo>
                  <a:lnTo>
                    <a:pt x="330786" y="94510"/>
                  </a:lnTo>
                  <a:lnTo>
                    <a:pt x="378042" y="94510"/>
                  </a:lnTo>
                  <a:lnTo>
                    <a:pt x="283532" y="0"/>
                  </a:lnTo>
                  <a:close/>
                </a:path>
              </a:pathLst>
            </a:custGeom>
            <a:solidFill>
              <a:srgbClr val="AA8C6F"/>
            </a:solidFill>
          </p:spPr>
          <p:txBody>
            <a:bodyPr wrap="square" lIns="0" tIns="0" rIns="0" bIns="0" rtlCol="0"/>
            <a:lstStyle/>
            <a:p>
              <a:endParaRPr/>
            </a:p>
          </p:txBody>
        </p:sp>
        <p:sp>
          <p:nvSpPr>
            <p:cNvPr id="29" name="object 29"/>
            <p:cNvSpPr/>
            <p:nvPr/>
          </p:nvSpPr>
          <p:spPr>
            <a:xfrm>
              <a:off x="7164287" y="404663"/>
              <a:ext cx="720090" cy="504190"/>
            </a:xfrm>
            <a:custGeom>
              <a:avLst/>
              <a:gdLst/>
              <a:ahLst/>
              <a:cxnLst/>
              <a:rect l="l" t="t" r="r" b="b"/>
              <a:pathLst>
                <a:path w="720090" h="504190">
                  <a:moveTo>
                    <a:pt x="549061" y="157517"/>
                  </a:moveTo>
                  <a:lnTo>
                    <a:pt x="501805" y="157517"/>
                  </a:lnTo>
                  <a:lnTo>
                    <a:pt x="501805" y="299282"/>
                  </a:lnTo>
                  <a:lnTo>
                    <a:pt x="494578" y="344091"/>
                  </a:lnTo>
                  <a:lnTo>
                    <a:pt x="474453" y="383008"/>
                  </a:lnTo>
                  <a:lnTo>
                    <a:pt x="443765" y="413696"/>
                  </a:lnTo>
                  <a:lnTo>
                    <a:pt x="404849" y="433821"/>
                  </a:lnTo>
                  <a:lnTo>
                    <a:pt x="360040" y="441049"/>
                  </a:lnTo>
                  <a:lnTo>
                    <a:pt x="312784" y="441049"/>
                  </a:lnTo>
                  <a:lnTo>
                    <a:pt x="267975" y="433821"/>
                  </a:lnTo>
                  <a:lnTo>
                    <a:pt x="229059" y="413696"/>
                  </a:lnTo>
                  <a:lnTo>
                    <a:pt x="198371" y="383008"/>
                  </a:lnTo>
                  <a:lnTo>
                    <a:pt x="178246" y="344091"/>
                  </a:lnTo>
                  <a:lnTo>
                    <a:pt x="171019" y="299282"/>
                  </a:lnTo>
                  <a:lnTo>
                    <a:pt x="171019" y="157517"/>
                  </a:lnTo>
                  <a:lnTo>
                    <a:pt x="265530" y="157517"/>
                  </a:lnTo>
                  <a:lnTo>
                    <a:pt x="265530" y="299282"/>
                  </a:lnTo>
                  <a:lnTo>
                    <a:pt x="269243" y="317676"/>
                  </a:lnTo>
                  <a:lnTo>
                    <a:pt x="279370" y="332697"/>
                  </a:lnTo>
                  <a:lnTo>
                    <a:pt x="294391" y="342824"/>
                  </a:lnTo>
                  <a:lnTo>
                    <a:pt x="312784" y="346538"/>
                  </a:lnTo>
                  <a:lnTo>
                    <a:pt x="360040" y="346538"/>
                  </a:lnTo>
                  <a:lnTo>
                    <a:pt x="378433" y="342825"/>
                  </a:lnTo>
                  <a:lnTo>
                    <a:pt x="393454" y="332698"/>
                  </a:lnTo>
                  <a:lnTo>
                    <a:pt x="403581" y="317677"/>
                  </a:lnTo>
                  <a:lnTo>
                    <a:pt x="407295" y="299284"/>
                  </a:lnTo>
                  <a:lnTo>
                    <a:pt x="407295" y="157517"/>
                  </a:lnTo>
                  <a:lnTo>
                    <a:pt x="360040" y="157517"/>
                  </a:lnTo>
                  <a:lnTo>
                    <a:pt x="454551" y="63007"/>
                  </a:lnTo>
                  <a:lnTo>
                    <a:pt x="549061" y="157517"/>
                  </a:lnTo>
                  <a:close/>
                </a:path>
                <a:path w="720090" h="504190">
                  <a:moveTo>
                    <a:pt x="0" y="0"/>
                  </a:moveTo>
                  <a:lnTo>
                    <a:pt x="720080" y="0"/>
                  </a:lnTo>
                  <a:lnTo>
                    <a:pt x="720080" y="504056"/>
                  </a:lnTo>
                  <a:lnTo>
                    <a:pt x="0" y="504056"/>
                  </a:lnTo>
                  <a:lnTo>
                    <a:pt x="0" y="0"/>
                  </a:lnTo>
                  <a:close/>
                </a:path>
              </a:pathLst>
            </a:custGeom>
            <a:ln w="25399">
              <a:solidFill>
                <a:srgbClr val="EF6510"/>
              </a:solidFill>
            </a:ln>
          </p:spPr>
          <p:txBody>
            <a:bodyPr wrap="square" lIns="0" tIns="0" rIns="0" bIns="0" rtlCol="0"/>
            <a:lstStyle/>
            <a:p>
              <a:endParaRPr/>
            </a:p>
          </p:txBody>
        </p:sp>
      </p:grpSp>
      <p:sp>
        <p:nvSpPr>
          <p:cNvPr id="30" name="object 30"/>
          <p:cNvSpPr txBox="1"/>
          <p:nvPr/>
        </p:nvSpPr>
        <p:spPr>
          <a:xfrm>
            <a:off x="1043608" y="5949279"/>
            <a:ext cx="3096895" cy="369570"/>
          </a:xfrm>
          <a:prstGeom prst="rect">
            <a:avLst/>
          </a:prstGeom>
          <a:solidFill>
            <a:srgbClr val="00B2E2">
              <a:alpha val="83918"/>
            </a:srgbClr>
          </a:solidFill>
        </p:spPr>
        <p:txBody>
          <a:bodyPr vert="horz" wrap="square" lIns="0" tIns="45720" rIns="0" bIns="0" rtlCol="0">
            <a:spAutoFit/>
          </a:bodyPr>
          <a:lstStyle/>
          <a:p>
            <a:pPr marL="840740">
              <a:lnSpc>
                <a:spcPct val="100000"/>
              </a:lnSpc>
              <a:spcBef>
                <a:spcPts val="360"/>
              </a:spcBef>
            </a:pPr>
            <a:r>
              <a:rPr sz="1800" spc="-5" dirty="0">
                <a:solidFill>
                  <a:srgbClr val="FFFFFF"/>
                </a:solidFill>
                <a:latin typeface="Calibri"/>
                <a:cs typeface="Calibri"/>
              </a:rPr>
              <a:t>Letter</a:t>
            </a:r>
            <a:r>
              <a:rPr sz="1800" spc="-25" dirty="0">
                <a:solidFill>
                  <a:srgbClr val="FFFFFF"/>
                </a:solidFill>
                <a:latin typeface="Calibri"/>
                <a:cs typeface="Calibri"/>
              </a:rPr>
              <a:t> </a:t>
            </a:r>
            <a:r>
              <a:rPr sz="1800" spc="-5" dirty="0">
                <a:solidFill>
                  <a:srgbClr val="FFFFFF"/>
                </a:solidFill>
                <a:latin typeface="Calibri"/>
                <a:cs typeface="Calibri"/>
              </a:rPr>
              <a:t>of</a:t>
            </a:r>
            <a:r>
              <a:rPr sz="1800" spc="-20" dirty="0">
                <a:solidFill>
                  <a:srgbClr val="FFFFFF"/>
                </a:solidFill>
                <a:latin typeface="Calibri"/>
                <a:cs typeface="Calibri"/>
              </a:rPr>
              <a:t> </a:t>
            </a:r>
            <a:r>
              <a:rPr sz="1800" dirty="0">
                <a:solidFill>
                  <a:srgbClr val="FFFFFF"/>
                </a:solidFill>
                <a:latin typeface="Calibri"/>
                <a:cs typeface="Calibri"/>
              </a:rPr>
              <a:t>Rights</a:t>
            </a:r>
            <a:endParaRPr sz="1800">
              <a:latin typeface="Calibri"/>
              <a:cs typeface="Calibri"/>
            </a:endParaRPr>
          </a:p>
        </p:txBody>
      </p:sp>
      <p:sp>
        <p:nvSpPr>
          <p:cNvPr id="31" name="object 31"/>
          <p:cNvSpPr txBox="1"/>
          <p:nvPr/>
        </p:nvSpPr>
        <p:spPr>
          <a:xfrm>
            <a:off x="1043608" y="5374956"/>
            <a:ext cx="3096895" cy="369570"/>
          </a:xfrm>
          <a:prstGeom prst="rect">
            <a:avLst/>
          </a:prstGeom>
          <a:solidFill>
            <a:srgbClr val="00B2E2">
              <a:alpha val="83918"/>
            </a:srgbClr>
          </a:solidFill>
        </p:spPr>
        <p:txBody>
          <a:bodyPr vert="horz" wrap="square" lIns="0" tIns="45720" rIns="0" bIns="0" rtlCol="0">
            <a:spAutoFit/>
          </a:bodyPr>
          <a:lstStyle/>
          <a:p>
            <a:pPr marL="389890">
              <a:lnSpc>
                <a:spcPct val="100000"/>
              </a:lnSpc>
              <a:spcBef>
                <a:spcPts val="360"/>
              </a:spcBef>
            </a:pPr>
            <a:r>
              <a:rPr sz="1800" dirty="0">
                <a:solidFill>
                  <a:srgbClr val="FFFFFF"/>
                </a:solidFill>
                <a:latin typeface="Calibri"/>
                <a:cs typeface="Calibri"/>
              </a:rPr>
              <a:t>The</a:t>
            </a:r>
            <a:r>
              <a:rPr sz="1800" spc="-10" dirty="0">
                <a:solidFill>
                  <a:srgbClr val="FFFFFF"/>
                </a:solidFill>
                <a:latin typeface="Calibri"/>
                <a:cs typeface="Calibri"/>
              </a:rPr>
              <a:t> </a:t>
            </a:r>
            <a:r>
              <a:rPr sz="1800" spc="-5" dirty="0">
                <a:solidFill>
                  <a:srgbClr val="FFFFFF"/>
                </a:solidFill>
                <a:latin typeface="Calibri"/>
                <a:cs typeface="Calibri"/>
              </a:rPr>
              <a:t>manner</a:t>
            </a:r>
            <a:r>
              <a:rPr sz="1800" spc="-10" dirty="0">
                <a:solidFill>
                  <a:srgbClr val="FFFFFF"/>
                </a:solidFill>
                <a:latin typeface="Calibri"/>
                <a:cs typeface="Calibri"/>
              </a:rPr>
              <a:t> </a:t>
            </a:r>
            <a:r>
              <a:rPr sz="1800" spc="-5" dirty="0">
                <a:solidFill>
                  <a:srgbClr val="FFFFFF"/>
                </a:solidFill>
                <a:latin typeface="Calibri"/>
                <a:cs typeface="Calibri"/>
              </a:rPr>
              <a:t>of</a:t>
            </a:r>
            <a:r>
              <a:rPr sz="1800" spc="-10" dirty="0">
                <a:solidFill>
                  <a:srgbClr val="FFFFFF"/>
                </a:solidFill>
                <a:latin typeface="Calibri"/>
                <a:cs typeface="Calibri"/>
              </a:rPr>
              <a:t> </a:t>
            </a:r>
            <a:r>
              <a:rPr sz="1800" spc="-5" dirty="0">
                <a:solidFill>
                  <a:srgbClr val="FFFFFF"/>
                </a:solidFill>
                <a:latin typeface="Calibri"/>
                <a:cs typeface="Calibri"/>
              </a:rPr>
              <a:t>informing</a:t>
            </a:r>
            <a:endParaRPr sz="1800">
              <a:latin typeface="Calibri"/>
              <a:cs typeface="Calibri"/>
            </a:endParaRPr>
          </a:p>
        </p:txBody>
      </p:sp>
      <p:sp>
        <p:nvSpPr>
          <p:cNvPr id="32" name="object 32"/>
          <p:cNvSpPr txBox="1"/>
          <p:nvPr/>
        </p:nvSpPr>
        <p:spPr>
          <a:xfrm>
            <a:off x="78739" y="372019"/>
            <a:ext cx="4599940" cy="4718050"/>
          </a:xfrm>
          <a:prstGeom prst="rect">
            <a:avLst/>
          </a:prstGeom>
        </p:spPr>
        <p:txBody>
          <a:bodyPr vert="horz" wrap="square" lIns="0" tIns="202565" rIns="0" bIns="0" rtlCol="0">
            <a:spAutoFit/>
          </a:bodyPr>
          <a:lstStyle/>
          <a:p>
            <a:pPr marL="12700">
              <a:lnSpc>
                <a:spcPct val="100000"/>
              </a:lnSpc>
              <a:spcBef>
                <a:spcPts val="1595"/>
              </a:spcBef>
            </a:pPr>
            <a:r>
              <a:rPr sz="2400" b="1" spc="-5" dirty="0">
                <a:solidFill>
                  <a:srgbClr val="FFFFFF"/>
                </a:solidFill>
                <a:latin typeface="Calibri"/>
                <a:cs typeface="Calibri"/>
              </a:rPr>
              <a:t>rights</a:t>
            </a:r>
            <a:endParaRPr sz="2400">
              <a:latin typeface="Calibri"/>
              <a:cs typeface="Calibri"/>
            </a:endParaRPr>
          </a:p>
          <a:p>
            <a:pPr marL="191770" marR="5080">
              <a:lnSpc>
                <a:spcPct val="100000"/>
              </a:lnSpc>
              <a:spcBef>
                <a:spcPts val="1245"/>
              </a:spcBef>
            </a:pPr>
            <a:r>
              <a:rPr sz="2000" b="1" dirty="0">
                <a:solidFill>
                  <a:srgbClr val="001C3D"/>
                </a:solidFill>
                <a:latin typeface="Calibri"/>
                <a:cs typeface="Calibri"/>
              </a:rPr>
              <a:t>Articles</a:t>
            </a:r>
            <a:r>
              <a:rPr sz="2000" b="1" spc="380" dirty="0">
                <a:solidFill>
                  <a:srgbClr val="001C3D"/>
                </a:solidFill>
                <a:latin typeface="Calibri"/>
                <a:cs typeface="Calibri"/>
              </a:rPr>
              <a:t> </a:t>
            </a:r>
            <a:r>
              <a:rPr sz="2000" b="1" dirty="0">
                <a:solidFill>
                  <a:srgbClr val="001C3D"/>
                </a:solidFill>
                <a:latin typeface="Calibri"/>
                <a:cs typeface="Calibri"/>
              </a:rPr>
              <a:t>3</a:t>
            </a:r>
            <a:r>
              <a:rPr sz="2000" b="1" spc="380" dirty="0">
                <a:solidFill>
                  <a:srgbClr val="001C3D"/>
                </a:solidFill>
                <a:latin typeface="Calibri"/>
                <a:cs typeface="Calibri"/>
              </a:rPr>
              <a:t> </a:t>
            </a:r>
            <a:r>
              <a:rPr sz="2000" b="1" dirty="0">
                <a:solidFill>
                  <a:srgbClr val="001C3D"/>
                </a:solidFill>
                <a:latin typeface="Calibri"/>
                <a:cs typeface="Calibri"/>
              </a:rPr>
              <a:t>and</a:t>
            </a:r>
            <a:r>
              <a:rPr sz="2000" b="1" spc="380" dirty="0">
                <a:solidFill>
                  <a:srgbClr val="001C3D"/>
                </a:solidFill>
                <a:latin typeface="Calibri"/>
                <a:cs typeface="Calibri"/>
              </a:rPr>
              <a:t> </a:t>
            </a:r>
            <a:r>
              <a:rPr sz="2000" b="1" dirty="0">
                <a:solidFill>
                  <a:srgbClr val="001C3D"/>
                </a:solidFill>
                <a:latin typeface="Calibri"/>
                <a:cs typeface="Calibri"/>
              </a:rPr>
              <a:t>4</a:t>
            </a:r>
            <a:r>
              <a:rPr sz="2000" b="1" spc="380" dirty="0">
                <a:solidFill>
                  <a:srgbClr val="001C3D"/>
                </a:solidFill>
                <a:latin typeface="Calibri"/>
                <a:cs typeface="Calibri"/>
              </a:rPr>
              <a:t> </a:t>
            </a:r>
            <a:r>
              <a:rPr sz="2000" spc="-5" dirty="0">
                <a:solidFill>
                  <a:srgbClr val="001C3D"/>
                </a:solidFill>
                <a:latin typeface="Calibri"/>
                <a:cs typeface="Calibri"/>
              </a:rPr>
              <a:t>of</a:t>
            </a:r>
            <a:r>
              <a:rPr sz="2000" spc="380" dirty="0">
                <a:solidFill>
                  <a:srgbClr val="001C3D"/>
                </a:solidFill>
                <a:latin typeface="Calibri"/>
                <a:cs typeface="Calibri"/>
              </a:rPr>
              <a:t> </a:t>
            </a:r>
            <a:r>
              <a:rPr sz="2000" dirty="0">
                <a:solidFill>
                  <a:srgbClr val="001C3D"/>
                </a:solidFill>
                <a:latin typeface="Calibri"/>
                <a:cs typeface="Calibri"/>
              </a:rPr>
              <a:t>the</a:t>
            </a:r>
            <a:r>
              <a:rPr sz="2000" spc="380" dirty="0">
                <a:solidFill>
                  <a:srgbClr val="001C3D"/>
                </a:solidFill>
                <a:latin typeface="Calibri"/>
                <a:cs typeface="Calibri"/>
              </a:rPr>
              <a:t> </a:t>
            </a:r>
            <a:r>
              <a:rPr sz="2000" spc="-5" dirty="0">
                <a:solidFill>
                  <a:srgbClr val="001C3D"/>
                </a:solidFill>
                <a:latin typeface="Calibri"/>
                <a:cs typeface="Calibri"/>
              </a:rPr>
              <a:t>Directive</a:t>
            </a:r>
            <a:r>
              <a:rPr sz="2000" spc="380" dirty="0">
                <a:solidFill>
                  <a:srgbClr val="001C3D"/>
                </a:solidFill>
                <a:latin typeface="Calibri"/>
                <a:cs typeface="Calibri"/>
              </a:rPr>
              <a:t> </a:t>
            </a:r>
            <a:r>
              <a:rPr sz="2000" spc="-5" dirty="0">
                <a:solidFill>
                  <a:srgbClr val="001C3D"/>
                </a:solidFill>
                <a:latin typeface="Calibri"/>
                <a:cs typeface="Calibri"/>
              </a:rPr>
              <a:t>on</a:t>
            </a:r>
            <a:r>
              <a:rPr sz="2000" spc="380" dirty="0">
                <a:solidFill>
                  <a:srgbClr val="001C3D"/>
                </a:solidFill>
                <a:latin typeface="Calibri"/>
                <a:cs typeface="Calibri"/>
              </a:rPr>
              <a:t> </a:t>
            </a:r>
            <a:r>
              <a:rPr sz="2000" dirty="0">
                <a:solidFill>
                  <a:srgbClr val="001C3D"/>
                </a:solidFill>
                <a:latin typeface="Calibri"/>
                <a:cs typeface="Calibri"/>
              </a:rPr>
              <a:t>the </a:t>
            </a:r>
            <a:r>
              <a:rPr sz="2000" spc="-434" dirty="0">
                <a:solidFill>
                  <a:srgbClr val="001C3D"/>
                </a:solidFill>
                <a:latin typeface="Calibri"/>
                <a:cs typeface="Calibri"/>
              </a:rPr>
              <a:t> </a:t>
            </a:r>
            <a:r>
              <a:rPr sz="2000" dirty="0">
                <a:solidFill>
                  <a:srgbClr val="001C3D"/>
                </a:solidFill>
                <a:latin typeface="Calibri"/>
                <a:cs typeface="Calibri"/>
              </a:rPr>
              <a:t>Right</a:t>
            </a:r>
            <a:r>
              <a:rPr sz="2000" spc="-5" dirty="0">
                <a:solidFill>
                  <a:srgbClr val="001C3D"/>
                </a:solidFill>
                <a:latin typeface="Calibri"/>
                <a:cs typeface="Calibri"/>
              </a:rPr>
              <a:t> </a:t>
            </a:r>
            <a:r>
              <a:rPr sz="2000" dirty="0">
                <a:solidFill>
                  <a:srgbClr val="001C3D"/>
                </a:solidFill>
                <a:latin typeface="Calibri"/>
                <a:cs typeface="Calibri"/>
              </a:rPr>
              <a:t>to </a:t>
            </a:r>
            <a:r>
              <a:rPr sz="2000" spc="-5" dirty="0">
                <a:solidFill>
                  <a:srgbClr val="001C3D"/>
                </a:solidFill>
                <a:latin typeface="Calibri"/>
                <a:cs typeface="Calibri"/>
              </a:rPr>
              <a:t>Information.</a:t>
            </a:r>
            <a:endParaRPr sz="2000">
              <a:latin typeface="Calibri"/>
              <a:cs typeface="Calibri"/>
            </a:endParaRPr>
          </a:p>
          <a:p>
            <a:pPr>
              <a:lnSpc>
                <a:spcPct val="100000"/>
              </a:lnSpc>
              <a:spcBef>
                <a:spcPts val="15"/>
              </a:spcBef>
            </a:pPr>
            <a:endParaRPr sz="1950">
              <a:latin typeface="Calibri"/>
              <a:cs typeface="Calibri"/>
            </a:endParaRPr>
          </a:p>
          <a:p>
            <a:pPr marL="191770" marR="5080" algn="just">
              <a:lnSpc>
                <a:spcPct val="100000"/>
              </a:lnSpc>
              <a:spcBef>
                <a:spcPts val="5"/>
              </a:spcBef>
            </a:pPr>
            <a:r>
              <a:rPr sz="2000" spc="-5" dirty="0">
                <a:solidFill>
                  <a:srgbClr val="001C3D"/>
                </a:solidFill>
                <a:latin typeface="Calibri"/>
                <a:cs typeface="Calibri"/>
              </a:rPr>
              <a:t>According </a:t>
            </a:r>
            <a:r>
              <a:rPr sz="2000" dirty="0">
                <a:solidFill>
                  <a:srgbClr val="001C3D"/>
                </a:solidFill>
                <a:latin typeface="Calibri"/>
                <a:cs typeface="Calibri"/>
              </a:rPr>
              <a:t>to the </a:t>
            </a:r>
            <a:r>
              <a:rPr sz="2000" spc="-5" dirty="0">
                <a:solidFill>
                  <a:srgbClr val="001C3D"/>
                </a:solidFill>
                <a:latin typeface="Calibri"/>
                <a:cs typeface="Calibri"/>
              </a:rPr>
              <a:t>Directive, </a:t>
            </a:r>
            <a:r>
              <a:rPr sz="2000" dirty="0">
                <a:solidFill>
                  <a:srgbClr val="001C3D"/>
                </a:solidFill>
                <a:latin typeface="Calibri"/>
                <a:cs typeface="Calibri"/>
              </a:rPr>
              <a:t>suspects </a:t>
            </a:r>
            <a:r>
              <a:rPr sz="2000" spc="-5" dirty="0">
                <a:solidFill>
                  <a:srgbClr val="001C3D"/>
                </a:solidFill>
                <a:latin typeface="Calibri"/>
                <a:cs typeface="Calibri"/>
              </a:rPr>
              <a:t>must </a:t>
            </a:r>
            <a:r>
              <a:rPr sz="2000" dirty="0">
                <a:solidFill>
                  <a:srgbClr val="001C3D"/>
                </a:solidFill>
                <a:latin typeface="Calibri"/>
                <a:cs typeface="Calibri"/>
              </a:rPr>
              <a:t> be</a:t>
            </a:r>
            <a:r>
              <a:rPr sz="2000" spc="5" dirty="0">
                <a:solidFill>
                  <a:srgbClr val="001C3D"/>
                </a:solidFill>
                <a:latin typeface="Calibri"/>
                <a:cs typeface="Calibri"/>
              </a:rPr>
              <a:t> </a:t>
            </a:r>
            <a:r>
              <a:rPr sz="2000" spc="-5" dirty="0">
                <a:solidFill>
                  <a:srgbClr val="001C3D"/>
                </a:solidFill>
                <a:latin typeface="Calibri"/>
                <a:cs typeface="Calibri"/>
              </a:rPr>
              <a:t>provided</a:t>
            </a:r>
            <a:r>
              <a:rPr sz="2000" dirty="0">
                <a:solidFill>
                  <a:srgbClr val="001C3D"/>
                </a:solidFill>
                <a:latin typeface="Calibri"/>
                <a:cs typeface="Calibri"/>
              </a:rPr>
              <a:t> </a:t>
            </a:r>
            <a:r>
              <a:rPr sz="2000" b="1" spc="-5" dirty="0">
                <a:solidFill>
                  <a:srgbClr val="001C3D"/>
                </a:solidFill>
                <a:latin typeface="Calibri"/>
                <a:cs typeface="Calibri"/>
              </a:rPr>
              <a:t>promptly</a:t>
            </a:r>
            <a:r>
              <a:rPr sz="2000" spc="-5" dirty="0">
                <a:solidFill>
                  <a:srgbClr val="001C3D"/>
                </a:solidFill>
                <a:latin typeface="Calibri"/>
                <a:cs typeface="Calibri"/>
              </a:rPr>
              <a:t>,</a:t>
            </a:r>
            <a:r>
              <a:rPr sz="2000" dirty="0">
                <a:solidFill>
                  <a:srgbClr val="001C3D"/>
                </a:solidFill>
                <a:latin typeface="Calibri"/>
                <a:cs typeface="Calibri"/>
              </a:rPr>
              <a:t> and</a:t>
            </a:r>
            <a:r>
              <a:rPr sz="2000" spc="5" dirty="0">
                <a:solidFill>
                  <a:srgbClr val="001C3D"/>
                </a:solidFill>
                <a:latin typeface="Calibri"/>
                <a:cs typeface="Calibri"/>
              </a:rPr>
              <a:t> </a:t>
            </a:r>
            <a:r>
              <a:rPr sz="2000" dirty="0">
                <a:solidFill>
                  <a:srgbClr val="001C3D"/>
                </a:solidFill>
                <a:latin typeface="Calibri"/>
                <a:cs typeface="Calibri"/>
              </a:rPr>
              <a:t>in</a:t>
            </a:r>
            <a:r>
              <a:rPr sz="2000" spc="5" dirty="0">
                <a:solidFill>
                  <a:srgbClr val="001C3D"/>
                </a:solidFill>
                <a:latin typeface="Calibri"/>
                <a:cs typeface="Calibri"/>
              </a:rPr>
              <a:t> </a:t>
            </a:r>
            <a:r>
              <a:rPr sz="2000" dirty="0">
                <a:solidFill>
                  <a:srgbClr val="001C3D"/>
                </a:solidFill>
                <a:latin typeface="Calibri"/>
                <a:cs typeface="Calibri"/>
              </a:rPr>
              <a:t>any</a:t>
            </a:r>
            <a:r>
              <a:rPr sz="2000" spc="5" dirty="0">
                <a:solidFill>
                  <a:srgbClr val="001C3D"/>
                </a:solidFill>
                <a:latin typeface="Calibri"/>
                <a:cs typeface="Calibri"/>
              </a:rPr>
              <a:t> </a:t>
            </a:r>
            <a:r>
              <a:rPr sz="2000" dirty="0">
                <a:solidFill>
                  <a:srgbClr val="001C3D"/>
                </a:solidFill>
                <a:latin typeface="Calibri"/>
                <a:cs typeface="Calibri"/>
              </a:rPr>
              <a:t>case </a:t>
            </a:r>
            <a:r>
              <a:rPr sz="2000" spc="5" dirty="0">
                <a:solidFill>
                  <a:srgbClr val="001C3D"/>
                </a:solidFill>
                <a:latin typeface="Calibri"/>
                <a:cs typeface="Calibri"/>
              </a:rPr>
              <a:t> </a:t>
            </a:r>
            <a:r>
              <a:rPr sz="2000" b="1" dirty="0">
                <a:solidFill>
                  <a:srgbClr val="001C3D"/>
                </a:solidFill>
                <a:latin typeface="Calibri"/>
                <a:cs typeface="Calibri"/>
              </a:rPr>
              <a:t>before </a:t>
            </a:r>
            <a:r>
              <a:rPr sz="2000" b="1" spc="-5" dirty="0">
                <a:solidFill>
                  <a:srgbClr val="001C3D"/>
                </a:solidFill>
                <a:latin typeface="Calibri"/>
                <a:cs typeface="Calibri"/>
              </a:rPr>
              <a:t>the first </a:t>
            </a:r>
            <a:r>
              <a:rPr sz="2000" b="1" dirty="0">
                <a:solidFill>
                  <a:srgbClr val="001C3D"/>
                </a:solidFill>
                <a:latin typeface="Calibri"/>
                <a:cs typeface="Calibri"/>
              </a:rPr>
              <a:t>official </a:t>
            </a:r>
            <a:r>
              <a:rPr sz="2000" b="1" spc="-5" dirty="0">
                <a:solidFill>
                  <a:srgbClr val="001C3D"/>
                </a:solidFill>
                <a:latin typeface="Calibri"/>
                <a:cs typeface="Calibri"/>
              </a:rPr>
              <a:t>questioning</a:t>
            </a:r>
            <a:r>
              <a:rPr sz="2000" spc="-5" dirty="0">
                <a:solidFill>
                  <a:srgbClr val="001C3D"/>
                </a:solidFill>
                <a:latin typeface="Calibri"/>
                <a:cs typeface="Calibri"/>
              </a:rPr>
              <a:t>, with </a:t>
            </a:r>
            <a:r>
              <a:rPr sz="2000" dirty="0">
                <a:solidFill>
                  <a:srgbClr val="001C3D"/>
                </a:solidFill>
                <a:latin typeface="Calibri"/>
                <a:cs typeface="Calibri"/>
              </a:rPr>
              <a:t> </a:t>
            </a:r>
            <a:r>
              <a:rPr sz="2000" spc="-5" dirty="0">
                <a:solidFill>
                  <a:srgbClr val="001C3D"/>
                </a:solidFill>
                <a:latin typeface="Calibri"/>
                <a:cs typeface="Calibri"/>
              </a:rPr>
              <a:t>information</a:t>
            </a:r>
            <a:r>
              <a:rPr sz="2000" spc="425" dirty="0">
                <a:solidFill>
                  <a:srgbClr val="001C3D"/>
                </a:solidFill>
                <a:latin typeface="Calibri"/>
                <a:cs typeface="Calibri"/>
              </a:rPr>
              <a:t> </a:t>
            </a:r>
            <a:r>
              <a:rPr sz="2000" spc="-5" dirty="0">
                <a:solidFill>
                  <a:srgbClr val="001C3D"/>
                </a:solidFill>
                <a:latin typeface="Calibri"/>
                <a:cs typeface="Calibri"/>
              </a:rPr>
              <a:t>about</a:t>
            </a:r>
            <a:r>
              <a:rPr sz="2000" spc="430" dirty="0">
                <a:solidFill>
                  <a:srgbClr val="001C3D"/>
                </a:solidFill>
                <a:latin typeface="Calibri"/>
                <a:cs typeface="Calibri"/>
              </a:rPr>
              <a:t> </a:t>
            </a:r>
            <a:r>
              <a:rPr sz="2000" dirty="0">
                <a:solidFill>
                  <a:srgbClr val="001C3D"/>
                </a:solidFill>
                <a:latin typeface="Calibri"/>
                <a:cs typeface="Calibri"/>
              </a:rPr>
              <a:t>at</a:t>
            </a:r>
            <a:r>
              <a:rPr sz="2000" spc="430" dirty="0">
                <a:solidFill>
                  <a:srgbClr val="001C3D"/>
                </a:solidFill>
                <a:latin typeface="Calibri"/>
                <a:cs typeface="Calibri"/>
              </a:rPr>
              <a:t> </a:t>
            </a:r>
            <a:r>
              <a:rPr sz="2000" dirty="0">
                <a:solidFill>
                  <a:srgbClr val="001C3D"/>
                </a:solidFill>
                <a:latin typeface="Calibri"/>
                <a:cs typeface="Calibri"/>
              </a:rPr>
              <a:t>least</a:t>
            </a:r>
            <a:r>
              <a:rPr sz="2000" spc="430" dirty="0">
                <a:solidFill>
                  <a:srgbClr val="001C3D"/>
                </a:solidFill>
                <a:latin typeface="Calibri"/>
                <a:cs typeface="Calibri"/>
              </a:rPr>
              <a:t> </a:t>
            </a:r>
            <a:r>
              <a:rPr sz="2000" dirty="0">
                <a:solidFill>
                  <a:srgbClr val="001C3D"/>
                </a:solidFill>
                <a:latin typeface="Calibri"/>
                <a:cs typeface="Calibri"/>
              </a:rPr>
              <a:t>the</a:t>
            </a:r>
            <a:r>
              <a:rPr sz="2000" spc="430" dirty="0">
                <a:solidFill>
                  <a:srgbClr val="001C3D"/>
                </a:solidFill>
                <a:latin typeface="Calibri"/>
                <a:cs typeface="Calibri"/>
              </a:rPr>
              <a:t> </a:t>
            </a:r>
            <a:r>
              <a:rPr sz="2000" spc="-5" dirty="0">
                <a:solidFill>
                  <a:srgbClr val="001C3D"/>
                </a:solidFill>
                <a:latin typeface="Calibri"/>
                <a:cs typeface="Calibri"/>
              </a:rPr>
              <a:t>following </a:t>
            </a:r>
            <a:r>
              <a:rPr sz="2000" spc="-440" dirty="0">
                <a:solidFill>
                  <a:srgbClr val="001C3D"/>
                </a:solidFill>
                <a:latin typeface="Calibri"/>
                <a:cs typeface="Calibri"/>
              </a:rPr>
              <a:t> </a:t>
            </a:r>
            <a:r>
              <a:rPr sz="2000" spc="-5" dirty="0">
                <a:solidFill>
                  <a:srgbClr val="001C3D"/>
                </a:solidFill>
                <a:latin typeface="Calibri"/>
                <a:cs typeface="Calibri"/>
              </a:rPr>
              <a:t>procedural rights:</a:t>
            </a:r>
            <a:endParaRPr sz="2000">
              <a:latin typeface="Calibri"/>
              <a:cs typeface="Calibri"/>
            </a:endParaRPr>
          </a:p>
          <a:p>
            <a:pPr>
              <a:lnSpc>
                <a:spcPct val="100000"/>
              </a:lnSpc>
              <a:spcBef>
                <a:spcPts val="15"/>
              </a:spcBef>
            </a:pPr>
            <a:endParaRPr sz="1950">
              <a:latin typeface="Calibri"/>
              <a:cs typeface="Calibri"/>
            </a:endParaRPr>
          </a:p>
          <a:p>
            <a:pPr marL="191770" marR="5080" algn="just">
              <a:lnSpc>
                <a:spcPct val="100000"/>
              </a:lnSpc>
              <a:spcBef>
                <a:spcPts val="5"/>
              </a:spcBef>
            </a:pPr>
            <a:r>
              <a:rPr sz="2000" i="1" dirty="0">
                <a:solidFill>
                  <a:srgbClr val="001C3D"/>
                </a:solidFill>
                <a:latin typeface="Calibri"/>
                <a:cs typeface="Calibri"/>
              </a:rPr>
              <a:t>Click</a:t>
            </a:r>
            <a:r>
              <a:rPr sz="2000" i="1" spc="5" dirty="0">
                <a:solidFill>
                  <a:srgbClr val="001C3D"/>
                </a:solidFill>
                <a:latin typeface="Calibri"/>
                <a:cs typeface="Calibri"/>
              </a:rPr>
              <a:t> </a:t>
            </a:r>
            <a:r>
              <a:rPr sz="2000" i="1" dirty="0">
                <a:solidFill>
                  <a:srgbClr val="001C3D"/>
                </a:solidFill>
                <a:latin typeface="Calibri"/>
                <a:cs typeface="Calibri"/>
              </a:rPr>
              <a:t>on</a:t>
            </a:r>
            <a:r>
              <a:rPr sz="2000" i="1" spc="5" dirty="0">
                <a:solidFill>
                  <a:srgbClr val="001C3D"/>
                </a:solidFill>
                <a:latin typeface="Calibri"/>
                <a:cs typeface="Calibri"/>
              </a:rPr>
              <a:t> </a:t>
            </a:r>
            <a:r>
              <a:rPr sz="2000" i="1" dirty="0">
                <a:solidFill>
                  <a:srgbClr val="001C3D"/>
                </a:solidFill>
                <a:latin typeface="Calibri"/>
                <a:cs typeface="Calibri"/>
              </a:rPr>
              <a:t>the</a:t>
            </a:r>
            <a:r>
              <a:rPr sz="2000" i="1" spc="5" dirty="0">
                <a:solidFill>
                  <a:srgbClr val="001C3D"/>
                </a:solidFill>
                <a:latin typeface="Calibri"/>
                <a:cs typeface="Calibri"/>
              </a:rPr>
              <a:t> </a:t>
            </a:r>
            <a:r>
              <a:rPr sz="2000" i="1" spc="-5" dirty="0">
                <a:solidFill>
                  <a:srgbClr val="001C3D"/>
                </a:solidFill>
                <a:latin typeface="Calibri"/>
                <a:cs typeface="Calibri"/>
              </a:rPr>
              <a:t>numbers</a:t>
            </a:r>
            <a:r>
              <a:rPr sz="2000" i="1" dirty="0">
                <a:solidFill>
                  <a:srgbClr val="001C3D"/>
                </a:solidFill>
                <a:latin typeface="Calibri"/>
                <a:cs typeface="Calibri"/>
              </a:rPr>
              <a:t> </a:t>
            </a:r>
            <a:r>
              <a:rPr sz="2000" i="1" spc="-5" dirty="0">
                <a:solidFill>
                  <a:srgbClr val="001C3D"/>
                </a:solidFill>
                <a:latin typeface="Calibri"/>
                <a:cs typeface="Calibri"/>
              </a:rPr>
              <a:t>below</a:t>
            </a:r>
            <a:r>
              <a:rPr sz="2000" i="1" dirty="0">
                <a:solidFill>
                  <a:srgbClr val="001C3D"/>
                </a:solidFill>
                <a:latin typeface="Calibri"/>
                <a:cs typeface="Calibri"/>
              </a:rPr>
              <a:t> for</a:t>
            </a:r>
            <a:r>
              <a:rPr sz="2000" i="1" spc="5" dirty="0">
                <a:solidFill>
                  <a:srgbClr val="001C3D"/>
                </a:solidFill>
                <a:latin typeface="Calibri"/>
                <a:cs typeface="Calibri"/>
              </a:rPr>
              <a:t> </a:t>
            </a:r>
            <a:r>
              <a:rPr sz="2000" i="1" dirty="0">
                <a:solidFill>
                  <a:srgbClr val="001C3D"/>
                </a:solidFill>
                <a:latin typeface="Calibri"/>
                <a:cs typeface="Calibri"/>
              </a:rPr>
              <a:t>more </a:t>
            </a:r>
            <a:r>
              <a:rPr sz="2000" i="1" spc="5" dirty="0">
                <a:solidFill>
                  <a:srgbClr val="001C3D"/>
                </a:solidFill>
                <a:latin typeface="Calibri"/>
                <a:cs typeface="Calibri"/>
              </a:rPr>
              <a:t> </a:t>
            </a:r>
            <a:r>
              <a:rPr sz="2000" i="1" dirty="0">
                <a:solidFill>
                  <a:srgbClr val="001C3D"/>
                </a:solidFill>
                <a:latin typeface="Calibri"/>
                <a:cs typeface="Calibri"/>
              </a:rPr>
              <a:t>information.</a:t>
            </a:r>
            <a:endParaRPr sz="2000">
              <a:latin typeface="Calibri"/>
              <a:cs typeface="Calibri"/>
            </a:endParaRPr>
          </a:p>
          <a:p>
            <a:pPr marL="467995">
              <a:lnSpc>
                <a:spcPct val="100000"/>
              </a:lnSpc>
              <a:spcBef>
                <a:spcPts val="1085"/>
              </a:spcBef>
              <a:tabLst>
                <a:tab pos="1403985" algn="l"/>
                <a:tab pos="2340610" algn="l"/>
                <a:tab pos="3276600" algn="l"/>
                <a:tab pos="4212590" algn="l"/>
              </a:tabLst>
            </a:pPr>
            <a:r>
              <a:rPr sz="3200" dirty="0">
                <a:solidFill>
                  <a:srgbClr val="FFFFFF"/>
                </a:solidFill>
                <a:latin typeface="Calibri"/>
                <a:cs typeface="Calibri"/>
              </a:rPr>
              <a:t>1	2	3	4	5</a:t>
            </a:r>
            <a:endParaRPr sz="3200">
              <a:latin typeface="Calibri"/>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5076055" y="0"/>
              <a:ext cx="4067943" cy="6857998"/>
            </a:xfrm>
            <a:prstGeom prst="rect">
              <a:avLst/>
            </a:prstGeom>
          </p:spPr>
        </p:pic>
        <p:pic>
          <p:nvPicPr>
            <p:cNvPr id="4" name="object 4"/>
            <p:cNvPicPr/>
            <p:nvPr/>
          </p:nvPicPr>
          <p:blipFill>
            <a:blip r:embed="rId3" cstate="print"/>
            <a:stretch>
              <a:fillRect/>
            </a:stretch>
          </p:blipFill>
          <p:spPr>
            <a:xfrm>
              <a:off x="5029200" y="0"/>
              <a:ext cx="4114798" cy="6857999"/>
            </a:xfrm>
            <a:prstGeom prst="rect">
              <a:avLst/>
            </a:prstGeom>
          </p:spPr>
        </p:pic>
        <p:sp>
          <p:nvSpPr>
            <p:cNvPr id="5" name="object 5"/>
            <p:cNvSpPr/>
            <p:nvPr/>
          </p:nvSpPr>
          <p:spPr>
            <a:xfrm>
              <a:off x="5076055" y="0"/>
              <a:ext cx="4068445" cy="6858000"/>
            </a:xfrm>
            <a:custGeom>
              <a:avLst/>
              <a:gdLst/>
              <a:ahLst/>
              <a:cxnLst/>
              <a:rect l="l" t="t" r="r" b="b"/>
              <a:pathLst>
                <a:path w="4068445" h="6858000">
                  <a:moveTo>
                    <a:pt x="0" y="6857999"/>
                  </a:moveTo>
                  <a:lnTo>
                    <a:pt x="4067943" y="6857999"/>
                  </a:lnTo>
                  <a:lnTo>
                    <a:pt x="4067943" y="0"/>
                  </a:lnTo>
                  <a:lnTo>
                    <a:pt x="0" y="0"/>
                  </a:lnTo>
                  <a:lnTo>
                    <a:pt x="0" y="6857999"/>
                  </a:lnTo>
                  <a:close/>
                </a:path>
              </a:pathLst>
            </a:custGeom>
            <a:solidFill>
              <a:srgbClr val="00274E">
                <a:alpha val="39999"/>
              </a:srgbClr>
            </a:solidFill>
          </p:spPr>
          <p:txBody>
            <a:bodyPr wrap="square" lIns="0" tIns="0" rIns="0" bIns="0" rtlCol="0"/>
            <a:lstStyle/>
            <a:p>
              <a:endParaRPr/>
            </a:p>
          </p:txBody>
        </p:sp>
        <p:pic>
          <p:nvPicPr>
            <p:cNvPr id="6" name="object 6"/>
            <p:cNvPicPr/>
            <p:nvPr/>
          </p:nvPicPr>
          <p:blipFill>
            <a:blip r:embed="rId4" cstate="print"/>
            <a:stretch>
              <a:fillRect/>
            </a:stretch>
          </p:blipFill>
          <p:spPr>
            <a:xfrm>
              <a:off x="0" y="260648"/>
              <a:ext cx="6336703" cy="648072"/>
            </a:xfrm>
            <a:prstGeom prst="rect">
              <a:avLst/>
            </a:prstGeom>
          </p:spPr>
        </p:pic>
      </p:grpSp>
      <p:sp>
        <p:nvSpPr>
          <p:cNvPr id="7" name="object 7"/>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5" dirty="0"/>
              <a:t>The</a:t>
            </a:r>
            <a:r>
              <a:rPr spc="-15" dirty="0"/>
              <a:t> </a:t>
            </a:r>
            <a:r>
              <a:rPr spc="-5" dirty="0"/>
              <a:t>right</a:t>
            </a:r>
            <a:r>
              <a:rPr dirty="0"/>
              <a:t> to</a:t>
            </a:r>
            <a:r>
              <a:rPr spc="-10" dirty="0"/>
              <a:t> </a:t>
            </a:r>
            <a:r>
              <a:rPr spc="-5" dirty="0"/>
              <a:t>be </a:t>
            </a:r>
            <a:r>
              <a:rPr dirty="0"/>
              <a:t>informed</a:t>
            </a:r>
            <a:r>
              <a:rPr spc="-20" dirty="0"/>
              <a:t> </a:t>
            </a:r>
            <a:r>
              <a:rPr dirty="0"/>
              <a:t>about</a:t>
            </a:r>
            <a:r>
              <a:rPr spc="-15" dirty="0"/>
              <a:t> </a:t>
            </a:r>
            <a:r>
              <a:rPr spc="-5" dirty="0"/>
              <a:t>procedural</a:t>
            </a:r>
          </a:p>
        </p:txBody>
      </p:sp>
      <p:grpSp>
        <p:nvGrpSpPr>
          <p:cNvPr id="8" name="object 8"/>
          <p:cNvGrpSpPr/>
          <p:nvPr/>
        </p:nvGrpSpPr>
        <p:grpSpPr>
          <a:xfrm>
            <a:off x="5351387" y="391963"/>
            <a:ext cx="3805554" cy="5066030"/>
            <a:chOff x="5351387" y="391963"/>
            <a:chExt cx="3805554" cy="5066030"/>
          </a:xfrm>
        </p:grpSpPr>
        <p:sp>
          <p:nvSpPr>
            <p:cNvPr id="9" name="object 9"/>
            <p:cNvSpPr/>
            <p:nvPr/>
          </p:nvSpPr>
          <p:spPr>
            <a:xfrm>
              <a:off x="8244408" y="404663"/>
              <a:ext cx="755650" cy="504190"/>
            </a:xfrm>
            <a:custGeom>
              <a:avLst/>
              <a:gdLst/>
              <a:ahLst/>
              <a:cxnLst/>
              <a:rect l="l" t="t" r="r" b="b"/>
              <a:pathLst>
                <a:path w="755650" h="504190">
                  <a:moveTo>
                    <a:pt x="755575" y="0"/>
                  </a:moveTo>
                  <a:lnTo>
                    <a:pt x="0" y="0"/>
                  </a:lnTo>
                  <a:lnTo>
                    <a:pt x="0" y="504056"/>
                  </a:lnTo>
                  <a:lnTo>
                    <a:pt x="755575" y="504056"/>
                  </a:lnTo>
                  <a:lnTo>
                    <a:pt x="755575" y="441049"/>
                  </a:lnTo>
                  <a:lnTo>
                    <a:pt x="236021" y="441049"/>
                  </a:lnTo>
                  <a:lnTo>
                    <a:pt x="236021" y="252027"/>
                  </a:lnTo>
                  <a:lnTo>
                    <a:pt x="188766" y="252027"/>
                  </a:lnTo>
                  <a:lnTo>
                    <a:pt x="377786" y="63007"/>
                  </a:lnTo>
                  <a:lnTo>
                    <a:pt x="755575" y="63007"/>
                  </a:lnTo>
                  <a:lnTo>
                    <a:pt x="755575" y="0"/>
                  </a:lnTo>
                  <a:close/>
                </a:path>
                <a:path w="755650" h="504190">
                  <a:moveTo>
                    <a:pt x="755575" y="86635"/>
                  </a:moveTo>
                  <a:lnTo>
                    <a:pt x="495926" y="86635"/>
                  </a:lnTo>
                  <a:lnTo>
                    <a:pt x="495926" y="181145"/>
                  </a:lnTo>
                  <a:lnTo>
                    <a:pt x="566808" y="252027"/>
                  </a:lnTo>
                  <a:lnTo>
                    <a:pt x="519553" y="252027"/>
                  </a:lnTo>
                  <a:lnTo>
                    <a:pt x="519553" y="441049"/>
                  </a:lnTo>
                  <a:lnTo>
                    <a:pt x="755575" y="441049"/>
                  </a:lnTo>
                  <a:lnTo>
                    <a:pt x="755575" y="86635"/>
                  </a:lnTo>
                  <a:close/>
                </a:path>
                <a:path w="755650" h="504190">
                  <a:moveTo>
                    <a:pt x="755575" y="63007"/>
                  </a:moveTo>
                  <a:lnTo>
                    <a:pt x="377786" y="63007"/>
                  </a:lnTo>
                  <a:lnTo>
                    <a:pt x="448670" y="133889"/>
                  </a:lnTo>
                  <a:lnTo>
                    <a:pt x="448670" y="86635"/>
                  </a:lnTo>
                  <a:lnTo>
                    <a:pt x="755575" y="86635"/>
                  </a:lnTo>
                  <a:lnTo>
                    <a:pt x="755575" y="63007"/>
                  </a:lnTo>
                  <a:close/>
                </a:path>
              </a:pathLst>
            </a:custGeom>
            <a:solidFill>
              <a:srgbClr val="EAF8FC"/>
            </a:solidFill>
          </p:spPr>
          <p:txBody>
            <a:bodyPr wrap="square" lIns="0" tIns="0" rIns="0" bIns="0" rtlCol="0"/>
            <a:lstStyle/>
            <a:p>
              <a:endParaRPr/>
            </a:p>
          </p:txBody>
        </p:sp>
        <p:sp>
          <p:nvSpPr>
            <p:cNvPr id="10" name="object 10"/>
            <p:cNvSpPr/>
            <p:nvPr/>
          </p:nvSpPr>
          <p:spPr>
            <a:xfrm>
              <a:off x="8480430" y="491299"/>
              <a:ext cx="283845" cy="354965"/>
            </a:xfrm>
            <a:custGeom>
              <a:avLst/>
              <a:gdLst/>
              <a:ahLst/>
              <a:cxnLst/>
              <a:rect l="l" t="t" r="r" b="b"/>
              <a:pathLst>
                <a:path w="283845" h="354965">
                  <a:moveTo>
                    <a:pt x="259904" y="0"/>
                  </a:moveTo>
                  <a:lnTo>
                    <a:pt x="212648" y="0"/>
                  </a:lnTo>
                  <a:lnTo>
                    <a:pt x="212648" y="47254"/>
                  </a:lnTo>
                  <a:lnTo>
                    <a:pt x="259904" y="94509"/>
                  </a:lnTo>
                  <a:lnTo>
                    <a:pt x="259904" y="0"/>
                  </a:lnTo>
                  <a:close/>
                </a:path>
                <a:path w="283845" h="354965">
                  <a:moveTo>
                    <a:pt x="283531" y="165392"/>
                  </a:moveTo>
                  <a:lnTo>
                    <a:pt x="0" y="165392"/>
                  </a:lnTo>
                  <a:lnTo>
                    <a:pt x="0" y="354413"/>
                  </a:lnTo>
                  <a:lnTo>
                    <a:pt x="118137" y="354413"/>
                  </a:lnTo>
                  <a:lnTo>
                    <a:pt x="118137" y="259902"/>
                  </a:lnTo>
                  <a:lnTo>
                    <a:pt x="283531" y="259902"/>
                  </a:lnTo>
                  <a:lnTo>
                    <a:pt x="283531" y="165392"/>
                  </a:lnTo>
                  <a:close/>
                </a:path>
                <a:path w="283845" h="354965">
                  <a:moveTo>
                    <a:pt x="283531" y="259902"/>
                  </a:moveTo>
                  <a:lnTo>
                    <a:pt x="165393" y="259902"/>
                  </a:lnTo>
                  <a:lnTo>
                    <a:pt x="165393" y="354413"/>
                  </a:lnTo>
                  <a:lnTo>
                    <a:pt x="283531" y="354413"/>
                  </a:lnTo>
                  <a:lnTo>
                    <a:pt x="283531" y="259902"/>
                  </a:lnTo>
                  <a:close/>
                </a:path>
              </a:pathLst>
            </a:custGeom>
            <a:solidFill>
              <a:srgbClr val="C4D0D4"/>
            </a:solidFill>
          </p:spPr>
          <p:txBody>
            <a:bodyPr wrap="square" lIns="0" tIns="0" rIns="0" bIns="0" rtlCol="0"/>
            <a:lstStyle/>
            <a:p>
              <a:endParaRPr/>
            </a:p>
          </p:txBody>
        </p:sp>
        <p:sp>
          <p:nvSpPr>
            <p:cNvPr id="11" name="object 11"/>
            <p:cNvSpPr/>
            <p:nvPr/>
          </p:nvSpPr>
          <p:spPr>
            <a:xfrm>
              <a:off x="8433174" y="467671"/>
              <a:ext cx="378460" cy="378460"/>
            </a:xfrm>
            <a:custGeom>
              <a:avLst/>
              <a:gdLst/>
              <a:ahLst/>
              <a:cxnLst/>
              <a:rect l="l" t="t" r="r" b="b"/>
              <a:pathLst>
                <a:path w="378459" h="378459">
                  <a:moveTo>
                    <a:pt x="189020" y="0"/>
                  </a:moveTo>
                  <a:lnTo>
                    <a:pt x="0" y="189020"/>
                  </a:lnTo>
                  <a:lnTo>
                    <a:pt x="378042" y="189020"/>
                  </a:lnTo>
                  <a:lnTo>
                    <a:pt x="189020" y="0"/>
                  </a:lnTo>
                  <a:close/>
                </a:path>
                <a:path w="378459" h="378459">
                  <a:moveTo>
                    <a:pt x="212648" y="283531"/>
                  </a:moveTo>
                  <a:lnTo>
                    <a:pt x="165393" y="283531"/>
                  </a:lnTo>
                  <a:lnTo>
                    <a:pt x="165393" y="378042"/>
                  </a:lnTo>
                  <a:lnTo>
                    <a:pt x="212648" y="378042"/>
                  </a:lnTo>
                  <a:lnTo>
                    <a:pt x="212648" y="283531"/>
                  </a:lnTo>
                  <a:close/>
                </a:path>
              </a:pathLst>
            </a:custGeom>
            <a:solidFill>
              <a:srgbClr val="9AA5A8"/>
            </a:solidFill>
          </p:spPr>
          <p:txBody>
            <a:bodyPr wrap="square" lIns="0" tIns="0" rIns="0" bIns="0" rtlCol="0"/>
            <a:lstStyle/>
            <a:p>
              <a:endParaRPr/>
            </a:p>
          </p:txBody>
        </p:sp>
        <p:sp>
          <p:nvSpPr>
            <p:cNvPr id="12" name="object 12"/>
            <p:cNvSpPr/>
            <p:nvPr/>
          </p:nvSpPr>
          <p:spPr>
            <a:xfrm>
              <a:off x="8244408" y="404663"/>
              <a:ext cx="755650" cy="504190"/>
            </a:xfrm>
            <a:custGeom>
              <a:avLst/>
              <a:gdLst/>
              <a:ahLst/>
              <a:cxnLst/>
              <a:rect l="l" t="t" r="r" b="b"/>
              <a:pathLst>
                <a:path w="755650" h="504190">
                  <a:moveTo>
                    <a:pt x="377787" y="63007"/>
                  </a:moveTo>
                  <a:lnTo>
                    <a:pt x="448671" y="133889"/>
                  </a:lnTo>
                  <a:lnTo>
                    <a:pt x="448671" y="86635"/>
                  </a:lnTo>
                  <a:lnTo>
                    <a:pt x="495926" y="86635"/>
                  </a:lnTo>
                  <a:lnTo>
                    <a:pt x="495926" y="181145"/>
                  </a:lnTo>
                  <a:lnTo>
                    <a:pt x="566808" y="252028"/>
                  </a:lnTo>
                  <a:lnTo>
                    <a:pt x="519554" y="252028"/>
                  </a:lnTo>
                  <a:lnTo>
                    <a:pt x="519554" y="441049"/>
                  </a:lnTo>
                  <a:lnTo>
                    <a:pt x="236022" y="441049"/>
                  </a:lnTo>
                  <a:lnTo>
                    <a:pt x="236022" y="252028"/>
                  </a:lnTo>
                  <a:lnTo>
                    <a:pt x="188766" y="252028"/>
                  </a:lnTo>
                  <a:lnTo>
                    <a:pt x="377787" y="63007"/>
                  </a:lnTo>
                  <a:close/>
                </a:path>
                <a:path w="755650" h="504190">
                  <a:moveTo>
                    <a:pt x="448671" y="133889"/>
                  </a:moveTo>
                  <a:lnTo>
                    <a:pt x="495926" y="181145"/>
                  </a:lnTo>
                </a:path>
                <a:path w="755650" h="504190">
                  <a:moveTo>
                    <a:pt x="519554" y="252028"/>
                  </a:moveTo>
                  <a:lnTo>
                    <a:pt x="236022" y="252028"/>
                  </a:lnTo>
                </a:path>
                <a:path w="755650" h="504190">
                  <a:moveTo>
                    <a:pt x="354159" y="441049"/>
                  </a:moveTo>
                  <a:lnTo>
                    <a:pt x="354159" y="346538"/>
                  </a:lnTo>
                  <a:lnTo>
                    <a:pt x="401415" y="346538"/>
                  </a:lnTo>
                  <a:lnTo>
                    <a:pt x="401415" y="441049"/>
                  </a:lnTo>
                </a:path>
                <a:path w="755650" h="504190">
                  <a:moveTo>
                    <a:pt x="0" y="0"/>
                  </a:moveTo>
                  <a:lnTo>
                    <a:pt x="755575" y="0"/>
                  </a:lnTo>
                  <a:lnTo>
                    <a:pt x="755575" y="504056"/>
                  </a:lnTo>
                  <a:lnTo>
                    <a:pt x="0" y="504056"/>
                  </a:lnTo>
                  <a:lnTo>
                    <a:pt x="0" y="0"/>
                  </a:lnTo>
                  <a:close/>
                </a:path>
              </a:pathLst>
            </a:custGeom>
            <a:ln w="25399">
              <a:solidFill>
                <a:srgbClr val="00B2E2"/>
              </a:solidFill>
            </a:ln>
          </p:spPr>
          <p:txBody>
            <a:bodyPr wrap="square" lIns="0" tIns="0" rIns="0" bIns="0" rtlCol="0"/>
            <a:lstStyle/>
            <a:p>
              <a:endParaRPr/>
            </a:p>
          </p:txBody>
        </p:sp>
        <p:sp>
          <p:nvSpPr>
            <p:cNvPr id="13" name="object 13"/>
            <p:cNvSpPr/>
            <p:nvPr/>
          </p:nvSpPr>
          <p:spPr>
            <a:xfrm>
              <a:off x="5364087" y="4724637"/>
              <a:ext cx="3780154" cy="25400"/>
            </a:xfrm>
            <a:custGeom>
              <a:avLst/>
              <a:gdLst/>
              <a:ahLst/>
              <a:cxnLst/>
              <a:rect l="l" t="t" r="r" b="b"/>
              <a:pathLst>
                <a:path w="3780154" h="25400">
                  <a:moveTo>
                    <a:pt x="0" y="0"/>
                  </a:moveTo>
                  <a:lnTo>
                    <a:pt x="3779911" y="0"/>
                  </a:lnTo>
                  <a:lnTo>
                    <a:pt x="3779911" y="25399"/>
                  </a:lnTo>
                  <a:lnTo>
                    <a:pt x="0" y="25399"/>
                  </a:lnTo>
                  <a:lnTo>
                    <a:pt x="0" y="0"/>
                  </a:lnTo>
                  <a:close/>
                </a:path>
              </a:pathLst>
            </a:custGeom>
            <a:solidFill>
              <a:srgbClr val="F7B699"/>
            </a:solidFill>
          </p:spPr>
          <p:txBody>
            <a:bodyPr wrap="square" lIns="0" tIns="0" rIns="0" bIns="0" rtlCol="0"/>
            <a:lstStyle/>
            <a:p>
              <a:endParaRPr/>
            </a:p>
          </p:txBody>
        </p:sp>
        <p:sp>
          <p:nvSpPr>
            <p:cNvPr id="14" name="object 14"/>
            <p:cNvSpPr/>
            <p:nvPr/>
          </p:nvSpPr>
          <p:spPr>
            <a:xfrm>
              <a:off x="5364087" y="4737337"/>
              <a:ext cx="3780154" cy="708025"/>
            </a:xfrm>
            <a:custGeom>
              <a:avLst/>
              <a:gdLst/>
              <a:ahLst/>
              <a:cxnLst/>
              <a:rect l="l" t="t" r="r" b="b"/>
              <a:pathLst>
                <a:path w="3780154" h="708025">
                  <a:moveTo>
                    <a:pt x="3779911" y="707885"/>
                  </a:moveTo>
                  <a:lnTo>
                    <a:pt x="0" y="707885"/>
                  </a:lnTo>
                  <a:lnTo>
                    <a:pt x="0" y="0"/>
                  </a:lnTo>
                </a:path>
              </a:pathLst>
            </a:custGeom>
            <a:ln w="25399">
              <a:solidFill>
                <a:srgbClr val="F7B699"/>
              </a:solidFill>
            </a:ln>
          </p:spPr>
          <p:txBody>
            <a:bodyPr wrap="square" lIns="0" tIns="0" rIns="0" bIns="0" rtlCol="0"/>
            <a:lstStyle/>
            <a:p>
              <a:endParaRPr/>
            </a:p>
          </p:txBody>
        </p:sp>
      </p:grpSp>
      <p:sp>
        <p:nvSpPr>
          <p:cNvPr id="15" name="object 15"/>
          <p:cNvSpPr txBox="1"/>
          <p:nvPr/>
        </p:nvSpPr>
        <p:spPr>
          <a:xfrm>
            <a:off x="5376787" y="4750037"/>
            <a:ext cx="3767454" cy="682625"/>
          </a:xfrm>
          <a:prstGeom prst="rect">
            <a:avLst/>
          </a:prstGeom>
          <a:solidFill>
            <a:srgbClr val="FFFFFF"/>
          </a:solidFill>
        </p:spPr>
        <p:txBody>
          <a:bodyPr vert="horz" wrap="square" lIns="0" tIns="33020" rIns="0" bIns="0" rtlCol="0">
            <a:spAutoFit/>
          </a:bodyPr>
          <a:lstStyle/>
          <a:p>
            <a:pPr marL="78740" marR="27940">
              <a:lnSpc>
                <a:spcPct val="100000"/>
              </a:lnSpc>
              <a:spcBef>
                <a:spcPts val="260"/>
              </a:spcBef>
              <a:tabLst>
                <a:tab pos="686435" algn="l"/>
                <a:tab pos="1421765" algn="l"/>
                <a:tab pos="1851660" algn="l"/>
                <a:tab pos="3302635" algn="l"/>
              </a:tabLst>
            </a:pPr>
            <a:r>
              <a:rPr sz="2000" spc="100" dirty="0">
                <a:solidFill>
                  <a:srgbClr val="001C3D"/>
                </a:solidFill>
                <a:latin typeface="Calibri"/>
                <a:cs typeface="Calibri"/>
              </a:rPr>
              <a:t>Th</a:t>
            </a:r>
            <a:r>
              <a:rPr sz="2000" dirty="0">
                <a:solidFill>
                  <a:srgbClr val="001C3D"/>
                </a:solidFill>
                <a:latin typeface="Calibri"/>
                <a:cs typeface="Calibri"/>
              </a:rPr>
              <a:t>e	</a:t>
            </a:r>
            <a:r>
              <a:rPr sz="2000" spc="100" dirty="0">
                <a:solidFill>
                  <a:srgbClr val="001C3D"/>
                </a:solidFill>
                <a:latin typeface="Calibri"/>
                <a:cs typeface="Calibri"/>
              </a:rPr>
              <a:t>righ</a:t>
            </a:r>
            <a:r>
              <a:rPr sz="2000" dirty="0">
                <a:solidFill>
                  <a:srgbClr val="001C3D"/>
                </a:solidFill>
                <a:latin typeface="Calibri"/>
                <a:cs typeface="Calibri"/>
              </a:rPr>
              <a:t>t	</a:t>
            </a:r>
            <a:r>
              <a:rPr sz="2000" spc="105" dirty="0">
                <a:solidFill>
                  <a:srgbClr val="001C3D"/>
                </a:solidFill>
                <a:latin typeface="Calibri"/>
                <a:cs typeface="Calibri"/>
              </a:rPr>
              <a:t>t</a:t>
            </a:r>
            <a:r>
              <a:rPr sz="2000" dirty="0">
                <a:solidFill>
                  <a:srgbClr val="001C3D"/>
                </a:solidFill>
                <a:latin typeface="Calibri"/>
                <a:cs typeface="Calibri"/>
              </a:rPr>
              <a:t>o	</a:t>
            </a:r>
            <a:r>
              <a:rPr sz="2000" spc="105" dirty="0">
                <a:solidFill>
                  <a:srgbClr val="001C3D"/>
                </a:solidFill>
                <a:latin typeface="Calibri"/>
                <a:cs typeface="Calibri"/>
              </a:rPr>
              <a:t>t</a:t>
            </a:r>
            <a:r>
              <a:rPr sz="2000" spc="100" dirty="0">
                <a:solidFill>
                  <a:srgbClr val="001C3D"/>
                </a:solidFill>
                <a:latin typeface="Calibri"/>
                <a:cs typeface="Calibri"/>
              </a:rPr>
              <a:t>r</a:t>
            </a:r>
            <a:r>
              <a:rPr sz="2000" spc="105" dirty="0">
                <a:solidFill>
                  <a:srgbClr val="001C3D"/>
                </a:solidFill>
                <a:latin typeface="Calibri"/>
                <a:cs typeface="Calibri"/>
              </a:rPr>
              <a:t>anslatio</a:t>
            </a:r>
            <a:r>
              <a:rPr sz="2000" dirty="0">
                <a:solidFill>
                  <a:srgbClr val="001C3D"/>
                </a:solidFill>
                <a:latin typeface="Calibri"/>
                <a:cs typeface="Calibri"/>
              </a:rPr>
              <a:t>n	</a:t>
            </a:r>
            <a:r>
              <a:rPr sz="2000" spc="105" dirty="0">
                <a:solidFill>
                  <a:srgbClr val="001C3D"/>
                </a:solidFill>
                <a:latin typeface="Calibri"/>
                <a:cs typeface="Calibri"/>
              </a:rPr>
              <a:t>and  </a:t>
            </a:r>
            <a:r>
              <a:rPr sz="2000" spc="-5" dirty="0">
                <a:solidFill>
                  <a:srgbClr val="001C3D"/>
                </a:solidFill>
                <a:latin typeface="Calibri"/>
                <a:cs typeface="Calibri"/>
              </a:rPr>
              <a:t>interpretation</a:t>
            </a:r>
            <a:endParaRPr sz="2000">
              <a:latin typeface="Calibri"/>
              <a:cs typeface="Calibri"/>
            </a:endParaRPr>
          </a:p>
        </p:txBody>
      </p:sp>
      <p:grpSp>
        <p:nvGrpSpPr>
          <p:cNvPr id="16" name="object 16"/>
          <p:cNvGrpSpPr/>
          <p:nvPr/>
        </p:nvGrpSpPr>
        <p:grpSpPr>
          <a:xfrm>
            <a:off x="248344" y="391963"/>
            <a:ext cx="7649209" cy="4696460"/>
            <a:chOff x="248344" y="391963"/>
            <a:chExt cx="7649209" cy="4696460"/>
          </a:xfrm>
        </p:grpSpPr>
        <p:sp>
          <p:nvSpPr>
            <p:cNvPr id="17" name="object 17"/>
            <p:cNvSpPr/>
            <p:nvPr/>
          </p:nvSpPr>
          <p:spPr>
            <a:xfrm>
              <a:off x="251519" y="4581127"/>
              <a:ext cx="792480" cy="504190"/>
            </a:xfrm>
            <a:custGeom>
              <a:avLst/>
              <a:gdLst/>
              <a:ahLst/>
              <a:cxnLst/>
              <a:rect l="l" t="t" r="r" b="b"/>
              <a:pathLst>
                <a:path w="792480" h="504189">
                  <a:moveTo>
                    <a:pt x="396044" y="0"/>
                  </a:moveTo>
                  <a:lnTo>
                    <a:pt x="337519" y="2732"/>
                  </a:lnTo>
                  <a:lnTo>
                    <a:pt x="281661" y="10670"/>
                  </a:lnTo>
                  <a:lnTo>
                    <a:pt x="229081" y="23424"/>
                  </a:lnTo>
                  <a:lnTo>
                    <a:pt x="180393" y="40603"/>
                  </a:lnTo>
                  <a:lnTo>
                    <a:pt x="136210" y="61818"/>
                  </a:lnTo>
                  <a:lnTo>
                    <a:pt x="97142" y="86679"/>
                  </a:lnTo>
                  <a:lnTo>
                    <a:pt x="63805" y="114796"/>
                  </a:lnTo>
                  <a:lnTo>
                    <a:pt x="36809" y="145779"/>
                  </a:lnTo>
                  <a:lnTo>
                    <a:pt x="16768" y="179239"/>
                  </a:lnTo>
                  <a:lnTo>
                    <a:pt x="0" y="252028"/>
                  </a:lnTo>
                  <a:lnTo>
                    <a:pt x="4294" y="289271"/>
                  </a:lnTo>
                  <a:lnTo>
                    <a:pt x="36809" y="358277"/>
                  </a:lnTo>
                  <a:lnTo>
                    <a:pt x="63805" y="389260"/>
                  </a:lnTo>
                  <a:lnTo>
                    <a:pt x="97142" y="417377"/>
                  </a:lnTo>
                  <a:lnTo>
                    <a:pt x="136210" y="442238"/>
                  </a:lnTo>
                  <a:lnTo>
                    <a:pt x="180393" y="463453"/>
                  </a:lnTo>
                  <a:lnTo>
                    <a:pt x="229081" y="480632"/>
                  </a:lnTo>
                  <a:lnTo>
                    <a:pt x="281661" y="493386"/>
                  </a:lnTo>
                  <a:lnTo>
                    <a:pt x="337519" y="501324"/>
                  </a:lnTo>
                  <a:lnTo>
                    <a:pt x="396044" y="504056"/>
                  </a:lnTo>
                  <a:lnTo>
                    <a:pt x="454568" y="501324"/>
                  </a:lnTo>
                  <a:lnTo>
                    <a:pt x="510426" y="493386"/>
                  </a:lnTo>
                  <a:lnTo>
                    <a:pt x="563006" y="480632"/>
                  </a:lnTo>
                  <a:lnTo>
                    <a:pt x="611694" y="463453"/>
                  </a:lnTo>
                  <a:lnTo>
                    <a:pt x="655877" y="442238"/>
                  </a:lnTo>
                  <a:lnTo>
                    <a:pt x="694945" y="417377"/>
                  </a:lnTo>
                  <a:lnTo>
                    <a:pt x="728282" y="389260"/>
                  </a:lnTo>
                  <a:lnTo>
                    <a:pt x="755278" y="358277"/>
                  </a:lnTo>
                  <a:lnTo>
                    <a:pt x="775319" y="324817"/>
                  </a:lnTo>
                  <a:lnTo>
                    <a:pt x="792087" y="252028"/>
                  </a:lnTo>
                  <a:lnTo>
                    <a:pt x="787793" y="214785"/>
                  </a:lnTo>
                  <a:lnTo>
                    <a:pt x="755278" y="145779"/>
                  </a:lnTo>
                  <a:lnTo>
                    <a:pt x="728282" y="114796"/>
                  </a:lnTo>
                  <a:lnTo>
                    <a:pt x="694945" y="86679"/>
                  </a:lnTo>
                  <a:lnTo>
                    <a:pt x="655877" y="61818"/>
                  </a:lnTo>
                  <a:lnTo>
                    <a:pt x="611694" y="40603"/>
                  </a:lnTo>
                  <a:lnTo>
                    <a:pt x="563006" y="23424"/>
                  </a:lnTo>
                  <a:lnTo>
                    <a:pt x="510426" y="10670"/>
                  </a:lnTo>
                  <a:lnTo>
                    <a:pt x="454568" y="2732"/>
                  </a:lnTo>
                  <a:lnTo>
                    <a:pt x="396044" y="0"/>
                  </a:lnTo>
                  <a:close/>
                </a:path>
              </a:pathLst>
            </a:custGeom>
            <a:solidFill>
              <a:srgbClr val="F7B699"/>
            </a:solidFill>
          </p:spPr>
          <p:txBody>
            <a:bodyPr wrap="square" lIns="0" tIns="0" rIns="0" bIns="0" rtlCol="0"/>
            <a:lstStyle/>
            <a:p>
              <a:endParaRPr/>
            </a:p>
          </p:txBody>
        </p:sp>
        <p:sp>
          <p:nvSpPr>
            <p:cNvPr id="18" name="object 18"/>
            <p:cNvSpPr/>
            <p:nvPr/>
          </p:nvSpPr>
          <p:spPr>
            <a:xfrm>
              <a:off x="251519" y="4581127"/>
              <a:ext cx="792480" cy="504190"/>
            </a:xfrm>
            <a:custGeom>
              <a:avLst/>
              <a:gdLst/>
              <a:ahLst/>
              <a:cxnLst/>
              <a:rect l="l" t="t" r="r" b="b"/>
              <a:pathLst>
                <a:path w="792480" h="504189">
                  <a:moveTo>
                    <a:pt x="0" y="252027"/>
                  </a:moveTo>
                  <a:lnTo>
                    <a:pt x="16768" y="179238"/>
                  </a:lnTo>
                  <a:lnTo>
                    <a:pt x="36809" y="145779"/>
                  </a:lnTo>
                  <a:lnTo>
                    <a:pt x="63805" y="114796"/>
                  </a:lnTo>
                  <a:lnTo>
                    <a:pt x="97142" y="86679"/>
                  </a:lnTo>
                  <a:lnTo>
                    <a:pt x="136210" y="61818"/>
                  </a:lnTo>
                  <a:lnTo>
                    <a:pt x="180393" y="40603"/>
                  </a:lnTo>
                  <a:lnTo>
                    <a:pt x="229081" y="23424"/>
                  </a:lnTo>
                  <a:lnTo>
                    <a:pt x="281661" y="10670"/>
                  </a:lnTo>
                  <a:lnTo>
                    <a:pt x="337519" y="2732"/>
                  </a:lnTo>
                  <a:lnTo>
                    <a:pt x="396043"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7" y="252027"/>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3" y="504056"/>
                  </a:lnTo>
                  <a:lnTo>
                    <a:pt x="337519" y="501323"/>
                  </a:lnTo>
                  <a:lnTo>
                    <a:pt x="281661" y="493385"/>
                  </a:lnTo>
                  <a:lnTo>
                    <a:pt x="229081" y="480631"/>
                  </a:lnTo>
                  <a:lnTo>
                    <a:pt x="180393" y="463452"/>
                  </a:lnTo>
                  <a:lnTo>
                    <a:pt x="136210" y="442237"/>
                  </a:lnTo>
                  <a:lnTo>
                    <a:pt x="97142" y="417376"/>
                  </a:lnTo>
                  <a:lnTo>
                    <a:pt x="63805" y="389259"/>
                  </a:lnTo>
                  <a:lnTo>
                    <a:pt x="36809" y="358276"/>
                  </a:lnTo>
                  <a:lnTo>
                    <a:pt x="16768" y="324816"/>
                  </a:lnTo>
                  <a:lnTo>
                    <a:pt x="0" y="252027"/>
                  </a:lnTo>
                  <a:close/>
                </a:path>
              </a:pathLst>
            </a:custGeom>
            <a:ln w="6349">
              <a:solidFill>
                <a:srgbClr val="C18C75"/>
              </a:solidFill>
            </a:ln>
          </p:spPr>
          <p:txBody>
            <a:bodyPr wrap="square" lIns="0" tIns="0" rIns="0" bIns="0" rtlCol="0"/>
            <a:lstStyle/>
            <a:p>
              <a:endParaRPr/>
            </a:p>
          </p:txBody>
        </p:sp>
        <p:sp>
          <p:nvSpPr>
            <p:cNvPr id="19" name="object 19"/>
            <p:cNvSpPr/>
            <p:nvPr/>
          </p:nvSpPr>
          <p:spPr>
            <a:xfrm>
              <a:off x="1187623" y="4581127"/>
              <a:ext cx="792480" cy="504190"/>
            </a:xfrm>
            <a:custGeom>
              <a:avLst/>
              <a:gdLst/>
              <a:ahLst/>
              <a:cxnLst/>
              <a:rect l="l" t="t" r="r" b="b"/>
              <a:pathLst>
                <a:path w="792480" h="504189">
                  <a:moveTo>
                    <a:pt x="396044" y="0"/>
                  </a:moveTo>
                  <a:lnTo>
                    <a:pt x="337519" y="2732"/>
                  </a:lnTo>
                  <a:lnTo>
                    <a:pt x="281661" y="10670"/>
                  </a:lnTo>
                  <a:lnTo>
                    <a:pt x="229082" y="23424"/>
                  </a:lnTo>
                  <a:lnTo>
                    <a:pt x="180394" y="40603"/>
                  </a:lnTo>
                  <a:lnTo>
                    <a:pt x="136210" y="61818"/>
                  </a:lnTo>
                  <a:lnTo>
                    <a:pt x="97142" y="86679"/>
                  </a:lnTo>
                  <a:lnTo>
                    <a:pt x="63805" y="114796"/>
                  </a:lnTo>
                  <a:lnTo>
                    <a:pt x="36809" y="145779"/>
                  </a:lnTo>
                  <a:lnTo>
                    <a:pt x="16768" y="179239"/>
                  </a:lnTo>
                  <a:lnTo>
                    <a:pt x="0" y="252028"/>
                  </a:lnTo>
                  <a:lnTo>
                    <a:pt x="4294" y="289271"/>
                  </a:lnTo>
                  <a:lnTo>
                    <a:pt x="36809" y="358277"/>
                  </a:lnTo>
                  <a:lnTo>
                    <a:pt x="63805" y="389260"/>
                  </a:lnTo>
                  <a:lnTo>
                    <a:pt x="97142" y="417377"/>
                  </a:lnTo>
                  <a:lnTo>
                    <a:pt x="136210" y="442238"/>
                  </a:lnTo>
                  <a:lnTo>
                    <a:pt x="180394" y="463453"/>
                  </a:lnTo>
                  <a:lnTo>
                    <a:pt x="229082" y="480632"/>
                  </a:lnTo>
                  <a:lnTo>
                    <a:pt x="281661" y="493386"/>
                  </a:lnTo>
                  <a:lnTo>
                    <a:pt x="337519" y="501324"/>
                  </a:lnTo>
                  <a:lnTo>
                    <a:pt x="396044" y="504056"/>
                  </a:lnTo>
                  <a:lnTo>
                    <a:pt x="454568" y="501324"/>
                  </a:lnTo>
                  <a:lnTo>
                    <a:pt x="510426" y="493386"/>
                  </a:lnTo>
                  <a:lnTo>
                    <a:pt x="563006" y="480632"/>
                  </a:lnTo>
                  <a:lnTo>
                    <a:pt x="611694" y="463453"/>
                  </a:lnTo>
                  <a:lnTo>
                    <a:pt x="655877" y="442238"/>
                  </a:lnTo>
                  <a:lnTo>
                    <a:pt x="694944" y="417377"/>
                  </a:lnTo>
                  <a:lnTo>
                    <a:pt x="728282" y="389260"/>
                  </a:lnTo>
                  <a:lnTo>
                    <a:pt x="755278" y="358277"/>
                  </a:lnTo>
                  <a:lnTo>
                    <a:pt x="775319" y="324817"/>
                  </a:lnTo>
                  <a:lnTo>
                    <a:pt x="792087" y="252028"/>
                  </a:lnTo>
                  <a:lnTo>
                    <a:pt x="787793" y="214785"/>
                  </a:lnTo>
                  <a:lnTo>
                    <a:pt x="755278" y="145779"/>
                  </a:lnTo>
                  <a:lnTo>
                    <a:pt x="728282" y="114796"/>
                  </a:lnTo>
                  <a:lnTo>
                    <a:pt x="694944" y="86679"/>
                  </a:lnTo>
                  <a:lnTo>
                    <a:pt x="655877" y="61818"/>
                  </a:lnTo>
                  <a:lnTo>
                    <a:pt x="611694" y="40603"/>
                  </a:lnTo>
                  <a:lnTo>
                    <a:pt x="563006" y="23424"/>
                  </a:lnTo>
                  <a:lnTo>
                    <a:pt x="510426" y="10670"/>
                  </a:lnTo>
                  <a:lnTo>
                    <a:pt x="454568" y="2732"/>
                  </a:lnTo>
                  <a:lnTo>
                    <a:pt x="396044" y="0"/>
                  </a:lnTo>
                  <a:close/>
                </a:path>
              </a:pathLst>
            </a:custGeom>
            <a:solidFill>
              <a:srgbClr val="F7B699"/>
            </a:solidFill>
          </p:spPr>
          <p:txBody>
            <a:bodyPr wrap="square" lIns="0" tIns="0" rIns="0" bIns="0" rtlCol="0"/>
            <a:lstStyle/>
            <a:p>
              <a:endParaRPr/>
            </a:p>
          </p:txBody>
        </p:sp>
        <p:sp>
          <p:nvSpPr>
            <p:cNvPr id="20" name="object 20"/>
            <p:cNvSpPr/>
            <p:nvPr/>
          </p:nvSpPr>
          <p:spPr>
            <a:xfrm>
              <a:off x="1187623" y="4581127"/>
              <a:ext cx="792480" cy="504190"/>
            </a:xfrm>
            <a:custGeom>
              <a:avLst/>
              <a:gdLst/>
              <a:ahLst/>
              <a:cxnLst/>
              <a:rect l="l" t="t" r="r" b="b"/>
              <a:pathLst>
                <a:path w="792480" h="504189">
                  <a:moveTo>
                    <a:pt x="0" y="252027"/>
                  </a:moveTo>
                  <a:lnTo>
                    <a:pt x="16768" y="179238"/>
                  </a:lnTo>
                  <a:lnTo>
                    <a:pt x="36809" y="145779"/>
                  </a:lnTo>
                  <a:lnTo>
                    <a:pt x="63805" y="114796"/>
                  </a:lnTo>
                  <a:lnTo>
                    <a:pt x="97142" y="86679"/>
                  </a:lnTo>
                  <a:lnTo>
                    <a:pt x="136210" y="61818"/>
                  </a:lnTo>
                  <a:lnTo>
                    <a:pt x="180393" y="40603"/>
                  </a:lnTo>
                  <a:lnTo>
                    <a:pt x="229081" y="23424"/>
                  </a:lnTo>
                  <a:lnTo>
                    <a:pt x="281661" y="10670"/>
                  </a:lnTo>
                  <a:lnTo>
                    <a:pt x="337519" y="2732"/>
                  </a:lnTo>
                  <a:lnTo>
                    <a:pt x="396043"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8" y="252027"/>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3" y="504056"/>
                  </a:lnTo>
                  <a:lnTo>
                    <a:pt x="337519" y="501323"/>
                  </a:lnTo>
                  <a:lnTo>
                    <a:pt x="281661" y="493385"/>
                  </a:lnTo>
                  <a:lnTo>
                    <a:pt x="229081" y="480631"/>
                  </a:lnTo>
                  <a:lnTo>
                    <a:pt x="180393" y="463452"/>
                  </a:lnTo>
                  <a:lnTo>
                    <a:pt x="136210" y="442237"/>
                  </a:lnTo>
                  <a:lnTo>
                    <a:pt x="97142" y="417376"/>
                  </a:lnTo>
                  <a:lnTo>
                    <a:pt x="63805" y="389259"/>
                  </a:lnTo>
                  <a:lnTo>
                    <a:pt x="36809" y="358276"/>
                  </a:lnTo>
                  <a:lnTo>
                    <a:pt x="16768" y="324816"/>
                  </a:lnTo>
                  <a:lnTo>
                    <a:pt x="0" y="252027"/>
                  </a:lnTo>
                  <a:close/>
                </a:path>
              </a:pathLst>
            </a:custGeom>
            <a:ln w="6349">
              <a:solidFill>
                <a:srgbClr val="C18C75"/>
              </a:solidFill>
            </a:ln>
          </p:spPr>
          <p:txBody>
            <a:bodyPr wrap="square" lIns="0" tIns="0" rIns="0" bIns="0" rtlCol="0"/>
            <a:lstStyle/>
            <a:p>
              <a:endParaRPr/>
            </a:p>
          </p:txBody>
        </p:sp>
        <p:sp>
          <p:nvSpPr>
            <p:cNvPr id="21" name="object 21"/>
            <p:cNvSpPr/>
            <p:nvPr/>
          </p:nvSpPr>
          <p:spPr>
            <a:xfrm>
              <a:off x="2123728" y="4581127"/>
              <a:ext cx="792480" cy="504190"/>
            </a:xfrm>
            <a:custGeom>
              <a:avLst/>
              <a:gdLst/>
              <a:ahLst/>
              <a:cxnLst/>
              <a:rect l="l" t="t" r="r" b="b"/>
              <a:pathLst>
                <a:path w="792480" h="504189">
                  <a:moveTo>
                    <a:pt x="396043" y="0"/>
                  </a:moveTo>
                  <a:lnTo>
                    <a:pt x="337518" y="2732"/>
                  </a:lnTo>
                  <a:lnTo>
                    <a:pt x="281660" y="10670"/>
                  </a:lnTo>
                  <a:lnTo>
                    <a:pt x="229081" y="23424"/>
                  </a:lnTo>
                  <a:lnTo>
                    <a:pt x="180393" y="40603"/>
                  </a:lnTo>
                  <a:lnTo>
                    <a:pt x="136209" y="61818"/>
                  </a:lnTo>
                  <a:lnTo>
                    <a:pt x="97142" y="86679"/>
                  </a:lnTo>
                  <a:lnTo>
                    <a:pt x="63805" y="114796"/>
                  </a:lnTo>
                  <a:lnTo>
                    <a:pt x="36809" y="145779"/>
                  </a:lnTo>
                  <a:lnTo>
                    <a:pt x="16768" y="179239"/>
                  </a:lnTo>
                  <a:lnTo>
                    <a:pt x="0" y="252028"/>
                  </a:lnTo>
                  <a:lnTo>
                    <a:pt x="4294" y="289271"/>
                  </a:lnTo>
                  <a:lnTo>
                    <a:pt x="36809" y="358277"/>
                  </a:lnTo>
                  <a:lnTo>
                    <a:pt x="63805" y="389260"/>
                  </a:lnTo>
                  <a:lnTo>
                    <a:pt x="97142" y="417377"/>
                  </a:lnTo>
                  <a:lnTo>
                    <a:pt x="136209" y="442238"/>
                  </a:lnTo>
                  <a:lnTo>
                    <a:pt x="180393" y="463453"/>
                  </a:lnTo>
                  <a:lnTo>
                    <a:pt x="229081" y="480632"/>
                  </a:lnTo>
                  <a:lnTo>
                    <a:pt x="281660" y="493386"/>
                  </a:lnTo>
                  <a:lnTo>
                    <a:pt x="337518" y="501324"/>
                  </a:lnTo>
                  <a:lnTo>
                    <a:pt x="396043" y="504056"/>
                  </a:lnTo>
                  <a:lnTo>
                    <a:pt x="454567" y="501324"/>
                  </a:lnTo>
                  <a:lnTo>
                    <a:pt x="510426" y="493386"/>
                  </a:lnTo>
                  <a:lnTo>
                    <a:pt x="563005" y="480632"/>
                  </a:lnTo>
                  <a:lnTo>
                    <a:pt x="611693" y="463453"/>
                  </a:lnTo>
                  <a:lnTo>
                    <a:pt x="655877" y="442238"/>
                  </a:lnTo>
                  <a:lnTo>
                    <a:pt x="694944" y="417377"/>
                  </a:lnTo>
                  <a:lnTo>
                    <a:pt x="728282" y="389260"/>
                  </a:lnTo>
                  <a:lnTo>
                    <a:pt x="755278" y="358277"/>
                  </a:lnTo>
                  <a:lnTo>
                    <a:pt x="775319" y="324817"/>
                  </a:lnTo>
                  <a:lnTo>
                    <a:pt x="792087" y="252028"/>
                  </a:lnTo>
                  <a:lnTo>
                    <a:pt x="787793" y="214785"/>
                  </a:lnTo>
                  <a:lnTo>
                    <a:pt x="755278" y="145779"/>
                  </a:lnTo>
                  <a:lnTo>
                    <a:pt x="728282" y="114796"/>
                  </a:lnTo>
                  <a:lnTo>
                    <a:pt x="694944" y="86679"/>
                  </a:lnTo>
                  <a:lnTo>
                    <a:pt x="655877" y="61818"/>
                  </a:lnTo>
                  <a:lnTo>
                    <a:pt x="611693" y="40603"/>
                  </a:lnTo>
                  <a:lnTo>
                    <a:pt x="563005" y="23424"/>
                  </a:lnTo>
                  <a:lnTo>
                    <a:pt x="510426" y="10670"/>
                  </a:lnTo>
                  <a:lnTo>
                    <a:pt x="454567" y="2732"/>
                  </a:lnTo>
                  <a:lnTo>
                    <a:pt x="396043" y="0"/>
                  </a:lnTo>
                  <a:close/>
                </a:path>
              </a:pathLst>
            </a:custGeom>
            <a:solidFill>
              <a:srgbClr val="F7B699"/>
            </a:solidFill>
          </p:spPr>
          <p:txBody>
            <a:bodyPr wrap="square" lIns="0" tIns="0" rIns="0" bIns="0" rtlCol="0"/>
            <a:lstStyle/>
            <a:p>
              <a:endParaRPr/>
            </a:p>
          </p:txBody>
        </p:sp>
        <p:sp>
          <p:nvSpPr>
            <p:cNvPr id="22" name="object 22"/>
            <p:cNvSpPr/>
            <p:nvPr/>
          </p:nvSpPr>
          <p:spPr>
            <a:xfrm>
              <a:off x="2123728" y="4581127"/>
              <a:ext cx="792480" cy="504190"/>
            </a:xfrm>
            <a:custGeom>
              <a:avLst/>
              <a:gdLst/>
              <a:ahLst/>
              <a:cxnLst/>
              <a:rect l="l" t="t" r="r" b="b"/>
              <a:pathLst>
                <a:path w="792480" h="504189">
                  <a:moveTo>
                    <a:pt x="0" y="252027"/>
                  </a:moveTo>
                  <a:lnTo>
                    <a:pt x="16768" y="179238"/>
                  </a:lnTo>
                  <a:lnTo>
                    <a:pt x="36809" y="145779"/>
                  </a:lnTo>
                  <a:lnTo>
                    <a:pt x="63805" y="114796"/>
                  </a:lnTo>
                  <a:lnTo>
                    <a:pt x="97142" y="86679"/>
                  </a:lnTo>
                  <a:lnTo>
                    <a:pt x="136210" y="61818"/>
                  </a:lnTo>
                  <a:lnTo>
                    <a:pt x="180393" y="40603"/>
                  </a:lnTo>
                  <a:lnTo>
                    <a:pt x="229081" y="23424"/>
                  </a:lnTo>
                  <a:lnTo>
                    <a:pt x="281661" y="10670"/>
                  </a:lnTo>
                  <a:lnTo>
                    <a:pt x="337519" y="2732"/>
                  </a:lnTo>
                  <a:lnTo>
                    <a:pt x="396044"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7" y="252027"/>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4" y="504056"/>
                  </a:lnTo>
                  <a:lnTo>
                    <a:pt x="337519" y="501323"/>
                  </a:lnTo>
                  <a:lnTo>
                    <a:pt x="281661" y="493385"/>
                  </a:lnTo>
                  <a:lnTo>
                    <a:pt x="229081" y="480631"/>
                  </a:lnTo>
                  <a:lnTo>
                    <a:pt x="180393" y="463452"/>
                  </a:lnTo>
                  <a:lnTo>
                    <a:pt x="136210" y="442237"/>
                  </a:lnTo>
                  <a:lnTo>
                    <a:pt x="97142" y="417376"/>
                  </a:lnTo>
                  <a:lnTo>
                    <a:pt x="63805" y="389259"/>
                  </a:lnTo>
                  <a:lnTo>
                    <a:pt x="36809" y="358276"/>
                  </a:lnTo>
                  <a:lnTo>
                    <a:pt x="16768" y="324816"/>
                  </a:lnTo>
                  <a:lnTo>
                    <a:pt x="0" y="252027"/>
                  </a:lnTo>
                  <a:close/>
                </a:path>
              </a:pathLst>
            </a:custGeom>
            <a:ln w="6349">
              <a:solidFill>
                <a:srgbClr val="C18C75"/>
              </a:solidFill>
            </a:ln>
          </p:spPr>
          <p:txBody>
            <a:bodyPr wrap="square" lIns="0" tIns="0" rIns="0" bIns="0" rtlCol="0"/>
            <a:lstStyle/>
            <a:p>
              <a:endParaRPr/>
            </a:p>
          </p:txBody>
        </p:sp>
        <p:sp>
          <p:nvSpPr>
            <p:cNvPr id="23" name="object 23"/>
            <p:cNvSpPr/>
            <p:nvPr/>
          </p:nvSpPr>
          <p:spPr>
            <a:xfrm>
              <a:off x="3059831" y="4581127"/>
              <a:ext cx="792480" cy="504190"/>
            </a:xfrm>
            <a:custGeom>
              <a:avLst/>
              <a:gdLst/>
              <a:ahLst/>
              <a:cxnLst/>
              <a:rect l="l" t="t" r="r" b="b"/>
              <a:pathLst>
                <a:path w="792479" h="504189">
                  <a:moveTo>
                    <a:pt x="396044" y="0"/>
                  </a:moveTo>
                  <a:lnTo>
                    <a:pt x="337519" y="2732"/>
                  </a:lnTo>
                  <a:lnTo>
                    <a:pt x="281661" y="10670"/>
                  </a:lnTo>
                  <a:lnTo>
                    <a:pt x="229081" y="23424"/>
                  </a:lnTo>
                  <a:lnTo>
                    <a:pt x="180393" y="40603"/>
                  </a:lnTo>
                  <a:lnTo>
                    <a:pt x="136210" y="61818"/>
                  </a:lnTo>
                  <a:lnTo>
                    <a:pt x="97142" y="86679"/>
                  </a:lnTo>
                  <a:lnTo>
                    <a:pt x="63805" y="114796"/>
                  </a:lnTo>
                  <a:lnTo>
                    <a:pt x="36809" y="145779"/>
                  </a:lnTo>
                  <a:lnTo>
                    <a:pt x="16768" y="179239"/>
                  </a:lnTo>
                  <a:lnTo>
                    <a:pt x="0" y="252028"/>
                  </a:lnTo>
                  <a:lnTo>
                    <a:pt x="4294" y="289271"/>
                  </a:lnTo>
                  <a:lnTo>
                    <a:pt x="36809" y="358277"/>
                  </a:lnTo>
                  <a:lnTo>
                    <a:pt x="63805" y="389260"/>
                  </a:lnTo>
                  <a:lnTo>
                    <a:pt x="97142" y="417377"/>
                  </a:lnTo>
                  <a:lnTo>
                    <a:pt x="136210" y="442238"/>
                  </a:lnTo>
                  <a:lnTo>
                    <a:pt x="180393" y="463453"/>
                  </a:lnTo>
                  <a:lnTo>
                    <a:pt x="229081" y="480632"/>
                  </a:lnTo>
                  <a:lnTo>
                    <a:pt x="281661" y="493386"/>
                  </a:lnTo>
                  <a:lnTo>
                    <a:pt x="337519" y="501324"/>
                  </a:lnTo>
                  <a:lnTo>
                    <a:pt x="396044" y="504056"/>
                  </a:lnTo>
                  <a:lnTo>
                    <a:pt x="454569" y="501324"/>
                  </a:lnTo>
                  <a:lnTo>
                    <a:pt x="510427" y="493386"/>
                  </a:lnTo>
                  <a:lnTo>
                    <a:pt x="563006" y="480632"/>
                  </a:lnTo>
                  <a:lnTo>
                    <a:pt x="611694" y="463453"/>
                  </a:lnTo>
                  <a:lnTo>
                    <a:pt x="655878" y="442238"/>
                  </a:lnTo>
                  <a:lnTo>
                    <a:pt x="694945" y="417377"/>
                  </a:lnTo>
                  <a:lnTo>
                    <a:pt x="728283" y="389260"/>
                  </a:lnTo>
                  <a:lnTo>
                    <a:pt x="755279" y="358277"/>
                  </a:lnTo>
                  <a:lnTo>
                    <a:pt x="775320" y="324817"/>
                  </a:lnTo>
                  <a:lnTo>
                    <a:pt x="792088" y="252028"/>
                  </a:lnTo>
                  <a:lnTo>
                    <a:pt x="787794" y="214785"/>
                  </a:lnTo>
                  <a:lnTo>
                    <a:pt x="755279" y="145779"/>
                  </a:lnTo>
                  <a:lnTo>
                    <a:pt x="728283" y="114796"/>
                  </a:lnTo>
                  <a:lnTo>
                    <a:pt x="694945" y="86679"/>
                  </a:lnTo>
                  <a:lnTo>
                    <a:pt x="655878" y="61818"/>
                  </a:lnTo>
                  <a:lnTo>
                    <a:pt x="611694" y="40603"/>
                  </a:lnTo>
                  <a:lnTo>
                    <a:pt x="563006" y="23424"/>
                  </a:lnTo>
                  <a:lnTo>
                    <a:pt x="510427" y="10670"/>
                  </a:lnTo>
                  <a:lnTo>
                    <a:pt x="454569" y="2732"/>
                  </a:lnTo>
                  <a:lnTo>
                    <a:pt x="396044" y="0"/>
                  </a:lnTo>
                  <a:close/>
                </a:path>
              </a:pathLst>
            </a:custGeom>
            <a:solidFill>
              <a:srgbClr val="F7B699"/>
            </a:solidFill>
          </p:spPr>
          <p:txBody>
            <a:bodyPr wrap="square" lIns="0" tIns="0" rIns="0" bIns="0" rtlCol="0"/>
            <a:lstStyle/>
            <a:p>
              <a:endParaRPr/>
            </a:p>
          </p:txBody>
        </p:sp>
        <p:sp>
          <p:nvSpPr>
            <p:cNvPr id="24" name="object 24"/>
            <p:cNvSpPr/>
            <p:nvPr/>
          </p:nvSpPr>
          <p:spPr>
            <a:xfrm>
              <a:off x="3059831" y="4581127"/>
              <a:ext cx="792480" cy="504190"/>
            </a:xfrm>
            <a:custGeom>
              <a:avLst/>
              <a:gdLst/>
              <a:ahLst/>
              <a:cxnLst/>
              <a:rect l="l" t="t" r="r" b="b"/>
              <a:pathLst>
                <a:path w="792479" h="504189">
                  <a:moveTo>
                    <a:pt x="0" y="252027"/>
                  </a:moveTo>
                  <a:lnTo>
                    <a:pt x="16768" y="179238"/>
                  </a:lnTo>
                  <a:lnTo>
                    <a:pt x="36809" y="145779"/>
                  </a:lnTo>
                  <a:lnTo>
                    <a:pt x="63805" y="114796"/>
                  </a:lnTo>
                  <a:lnTo>
                    <a:pt x="97142" y="86679"/>
                  </a:lnTo>
                  <a:lnTo>
                    <a:pt x="136210" y="61818"/>
                  </a:lnTo>
                  <a:lnTo>
                    <a:pt x="180393" y="40603"/>
                  </a:lnTo>
                  <a:lnTo>
                    <a:pt x="229081" y="23424"/>
                  </a:lnTo>
                  <a:lnTo>
                    <a:pt x="281661" y="10670"/>
                  </a:lnTo>
                  <a:lnTo>
                    <a:pt x="337519" y="2732"/>
                  </a:lnTo>
                  <a:lnTo>
                    <a:pt x="396044"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8" y="252027"/>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4" y="504056"/>
                  </a:lnTo>
                  <a:lnTo>
                    <a:pt x="337519" y="501323"/>
                  </a:lnTo>
                  <a:lnTo>
                    <a:pt x="281661" y="493385"/>
                  </a:lnTo>
                  <a:lnTo>
                    <a:pt x="229081" y="480631"/>
                  </a:lnTo>
                  <a:lnTo>
                    <a:pt x="180393" y="463452"/>
                  </a:lnTo>
                  <a:lnTo>
                    <a:pt x="136210" y="442237"/>
                  </a:lnTo>
                  <a:lnTo>
                    <a:pt x="97142" y="417376"/>
                  </a:lnTo>
                  <a:lnTo>
                    <a:pt x="63805" y="389259"/>
                  </a:lnTo>
                  <a:lnTo>
                    <a:pt x="36809" y="358276"/>
                  </a:lnTo>
                  <a:lnTo>
                    <a:pt x="16768" y="324816"/>
                  </a:lnTo>
                  <a:lnTo>
                    <a:pt x="0" y="252027"/>
                  </a:lnTo>
                  <a:close/>
                </a:path>
              </a:pathLst>
            </a:custGeom>
            <a:ln w="6349">
              <a:solidFill>
                <a:srgbClr val="C18C75"/>
              </a:solidFill>
            </a:ln>
          </p:spPr>
          <p:txBody>
            <a:bodyPr wrap="square" lIns="0" tIns="0" rIns="0" bIns="0" rtlCol="0"/>
            <a:lstStyle/>
            <a:p>
              <a:endParaRPr/>
            </a:p>
          </p:txBody>
        </p:sp>
        <p:sp>
          <p:nvSpPr>
            <p:cNvPr id="25" name="object 25"/>
            <p:cNvSpPr/>
            <p:nvPr/>
          </p:nvSpPr>
          <p:spPr>
            <a:xfrm>
              <a:off x="3995935" y="4581127"/>
              <a:ext cx="792480" cy="504190"/>
            </a:xfrm>
            <a:custGeom>
              <a:avLst/>
              <a:gdLst/>
              <a:ahLst/>
              <a:cxnLst/>
              <a:rect l="l" t="t" r="r" b="b"/>
              <a:pathLst>
                <a:path w="792479" h="504189">
                  <a:moveTo>
                    <a:pt x="396044" y="0"/>
                  </a:moveTo>
                  <a:lnTo>
                    <a:pt x="337519" y="2732"/>
                  </a:lnTo>
                  <a:lnTo>
                    <a:pt x="281661" y="10670"/>
                  </a:lnTo>
                  <a:lnTo>
                    <a:pt x="229081" y="23424"/>
                  </a:lnTo>
                  <a:lnTo>
                    <a:pt x="180393" y="40603"/>
                  </a:lnTo>
                  <a:lnTo>
                    <a:pt x="136210" y="61818"/>
                  </a:lnTo>
                  <a:lnTo>
                    <a:pt x="97142" y="86679"/>
                  </a:lnTo>
                  <a:lnTo>
                    <a:pt x="63805" y="114796"/>
                  </a:lnTo>
                  <a:lnTo>
                    <a:pt x="36809" y="145779"/>
                  </a:lnTo>
                  <a:lnTo>
                    <a:pt x="16768" y="179239"/>
                  </a:lnTo>
                  <a:lnTo>
                    <a:pt x="0" y="252028"/>
                  </a:lnTo>
                  <a:lnTo>
                    <a:pt x="4294" y="289271"/>
                  </a:lnTo>
                  <a:lnTo>
                    <a:pt x="36809" y="358277"/>
                  </a:lnTo>
                  <a:lnTo>
                    <a:pt x="63805" y="389260"/>
                  </a:lnTo>
                  <a:lnTo>
                    <a:pt x="97142" y="417377"/>
                  </a:lnTo>
                  <a:lnTo>
                    <a:pt x="136210" y="442238"/>
                  </a:lnTo>
                  <a:lnTo>
                    <a:pt x="180393" y="463453"/>
                  </a:lnTo>
                  <a:lnTo>
                    <a:pt x="229081" y="480632"/>
                  </a:lnTo>
                  <a:lnTo>
                    <a:pt x="281661" y="493386"/>
                  </a:lnTo>
                  <a:lnTo>
                    <a:pt x="337519" y="501324"/>
                  </a:lnTo>
                  <a:lnTo>
                    <a:pt x="396044" y="504056"/>
                  </a:lnTo>
                  <a:lnTo>
                    <a:pt x="454568" y="501324"/>
                  </a:lnTo>
                  <a:lnTo>
                    <a:pt x="510426" y="493386"/>
                  </a:lnTo>
                  <a:lnTo>
                    <a:pt x="563006" y="480632"/>
                  </a:lnTo>
                  <a:lnTo>
                    <a:pt x="611694" y="463453"/>
                  </a:lnTo>
                  <a:lnTo>
                    <a:pt x="655878" y="442238"/>
                  </a:lnTo>
                  <a:lnTo>
                    <a:pt x="694945" y="417377"/>
                  </a:lnTo>
                  <a:lnTo>
                    <a:pt x="728283" y="389260"/>
                  </a:lnTo>
                  <a:lnTo>
                    <a:pt x="755279" y="358277"/>
                  </a:lnTo>
                  <a:lnTo>
                    <a:pt x="775320" y="324817"/>
                  </a:lnTo>
                  <a:lnTo>
                    <a:pt x="792088" y="252028"/>
                  </a:lnTo>
                  <a:lnTo>
                    <a:pt x="787794" y="214785"/>
                  </a:lnTo>
                  <a:lnTo>
                    <a:pt x="755279" y="145779"/>
                  </a:lnTo>
                  <a:lnTo>
                    <a:pt x="728283" y="114796"/>
                  </a:lnTo>
                  <a:lnTo>
                    <a:pt x="694945" y="86679"/>
                  </a:lnTo>
                  <a:lnTo>
                    <a:pt x="655878" y="61818"/>
                  </a:lnTo>
                  <a:lnTo>
                    <a:pt x="611694" y="40603"/>
                  </a:lnTo>
                  <a:lnTo>
                    <a:pt x="563006" y="23424"/>
                  </a:lnTo>
                  <a:lnTo>
                    <a:pt x="510426" y="10670"/>
                  </a:lnTo>
                  <a:lnTo>
                    <a:pt x="454568" y="2732"/>
                  </a:lnTo>
                  <a:lnTo>
                    <a:pt x="396044" y="0"/>
                  </a:lnTo>
                  <a:close/>
                </a:path>
              </a:pathLst>
            </a:custGeom>
            <a:solidFill>
              <a:srgbClr val="F7B699">
                <a:alpha val="65879"/>
              </a:srgbClr>
            </a:solidFill>
          </p:spPr>
          <p:txBody>
            <a:bodyPr wrap="square" lIns="0" tIns="0" rIns="0" bIns="0" rtlCol="0"/>
            <a:lstStyle/>
            <a:p>
              <a:endParaRPr/>
            </a:p>
          </p:txBody>
        </p:sp>
        <p:sp>
          <p:nvSpPr>
            <p:cNvPr id="26" name="object 26"/>
            <p:cNvSpPr/>
            <p:nvPr/>
          </p:nvSpPr>
          <p:spPr>
            <a:xfrm>
              <a:off x="3995935" y="4581127"/>
              <a:ext cx="792480" cy="504190"/>
            </a:xfrm>
            <a:custGeom>
              <a:avLst/>
              <a:gdLst/>
              <a:ahLst/>
              <a:cxnLst/>
              <a:rect l="l" t="t" r="r" b="b"/>
              <a:pathLst>
                <a:path w="792479" h="504189">
                  <a:moveTo>
                    <a:pt x="0" y="252027"/>
                  </a:moveTo>
                  <a:lnTo>
                    <a:pt x="16768" y="179238"/>
                  </a:lnTo>
                  <a:lnTo>
                    <a:pt x="36809" y="145779"/>
                  </a:lnTo>
                  <a:lnTo>
                    <a:pt x="63805" y="114796"/>
                  </a:lnTo>
                  <a:lnTo>
                    <a:pt x="97142" y="86679"/>
                  </a:lnTo>
                  <a:lnTo>
                    <a:pt x="136209" y="61818"/>
                  </a:lnTo>
                  <a:lnTo>
                    <a:pt x="180393" y="40603"/>
                  </a:lnTo>
                  <a:lnTo>
                    <a:pt x="229081" y="23424"/>
                  </a:lnTo>
                  <a:lnTo>
                    <a:pt x="281661" y="10670"/>
                  </a:lnTo>
                  <a:lnTo>
                    <a:pt x="337519" y="2732"/>
                  </a:lnTo>
                  <a:lnTo>
                    <a:pt x="396044"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8" y="252027"/>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4" y="504056"/>
                  </a:lnTo>
                  <a:lnTo>
                    <a:pt x="337519" y="501323"/>
                  </a:lnTo>
                  <a:lnTo>
                    <a:pt x="281661" y="493385"/>
                  </a:lnTo>
                  <a:lnTo>
                    <a:pt x="229081" y="480631"/>
                  </a:lnTo>
                  <a:lnTo>
                    <a:pt x="180393" y="463452"/>
                  </a:lnTo>
                  <a:lnTo>
                    <a:pt x="136209" y="442237"/>
                  </a:lnTo>
                  <a:lnTo>
                    <a:pt x="97142" y="417376"/>
                  </a:lnTo>
                  <a:lnTo>
                    <a:pt x="63805" y="389259"/>
                  </a:lnTo>
                  <a:lnTo>
                    <a:pt x="36809" y="358276"/>
                  </a:lnTo>
                  <a:lnTo>
                    <a:pt x="16768" y="324816"/>
                  </a:lnTo>
                  <a:lnTo>
                    <a:pt x="0" y="252027"/>
                  </a:lnTo>
                  <a:close/>
                </a:path>
              </a:pathLst>
            </a:custGeom>
            <a:ln w="6349">
              <a:solidFill>
                <a:srgbClr val="C18C75"/>
              </a:solidFill>
            </a:ln>
          </p:spPr>
          <p:txBody>
            <a:bodyPr wrap="square" lIns="0" tIns="0" rIns="0" bIns="0" rtlCol="0"/>
            <a:lstStyle/>
            <a:p>
              <a:endParaRPr/>
            </a:p>
          </p:txBody>
        </p:sp>
        <p:sp>
          <p:nvSpPr>
            <p:cNvPr id="27" name="object 27"/>
            <p:cNvSpPr/>
            <p:nvPr/>
          </p:nvSpPr>
          <p:spPr>
            <a:xfrm>
              <a:off x="7164287" y="404663"/>
              <a:ext cx="720090" cy="504190"/>
            </a:xfrm>
            <a:custGeom>
              <a:avLst/>
              <a:gdLst/>
              <a:ahLst/>
              <a:cxnLst/>
              <a:rect l="l" t="t" r="r" b="b"/>
              <a:pathLst>
                <a:path w="720090" h="504190">
                  <a:moveTo>
                    <a:pt x="720079" y="0"/>
                  </a:moveTo>
                  <a:lnTo>
                    <a:pt x="0" y="0"/>
                  </a:lnTo>
                  <a:lnTo>
                    <a:pt x="0" y="504056"/>
                  </a:lnTo>
                  <a:lnTo>
                    <a:pt x="720079" y="504056"/>
                  </a:lnTo>
                  <a:lnTo>
                    <a:pt x="720079" y="441049"/>
                  </a:lnTo>
                  <a:lnTo>
                    <a:pt x="312784" y="441049"/>
                  </a:lnTo>
                  <a:lnTo>
                    <a:pt x="267975" y="433822"/>
                  </a:lnTo>
                  <a:lnTo>
                    <a:pt x="229060" y="413696"/>
                  </a:lnTo>
                  <a:lnTo>
                    <a:pt x="198372" y="383008"/>
                  </a:lnTo>
                  <a:lnTo>
                    <a:pt x="178246" y="344092"/>
                  </a:lnTo>
                  <a:lnTo>
                    <a:pt x="171019" y="299284"/>
                  </a:lnTo>
                  <a:lnTo>
                    <a:pt x="171019" y="157518"/>
                  </a:lnTo>
                  <a:lnTo>
                    <a:pt x="360039" y="157518"/>
                  </a:lnTo>
                  <a:lnTo>
                    <a:pt x="454552" y="63007"/>
                  </a:lnTo>
                  <a:lnTo>
                    <a:pt x="720079" y="63007"/>
                  </a:lnTo>
                  <a:lnTo>
                    <a:pt x="720079" y="0"/>
                  </a:lnTo>
                  <a:close/>
                </a:path>
                <a:path w="720090" h="504190">
                  <a:moveTo>
                    <a:pt x="720079" y="63007"/>
                  </a:moveTo>
                  <a:lnTo>
                    <a:pt x="454552" y="63007"/>
                  </a:lnTo>
                  <a:lnTo>
                    <a:pt x="549061" y="157518"/>
                  </a:lnTo>
                  <a:lnTo>
                    <a:pt x="501806" y="157518"/>
                  </a:lnTo>
                  <a:lnTo>
                    <a:pt x="501806" y="299284"/>
                  </a:lnTo>
                  <a:lnTo>
                    <a:pt x="494578" y="344092"/>
                  </a:lnTo>
                  <a:lnTo>
                    <a:pt x="474453" y="383008"/>
                  </a:lnTo>
                  <a:lnTo>
                    <a:pt x="443765" y="413696"/>
                  </a:lnTo>
                  <a:lnTo>
                    <a:pt x="404849" y="433822"/>
                  </a:lnTo>
                  <a:lnTo>
                    <a:pt x="360039" y="441049"/>
                  </a:lnTo>
                  <a:lnTo>
                    <a:pt x="720079" y="441049"/>
                  </a:lnTo>
                  <a:lnTo>
                    <a:pt x="720079" y="63007"/>
                  </a:lnTo>
                  <a:close/>
                </a:path>
                <a:path w="720090" h="504190">
                  <a:moveTo>
                    <a:pt x="407295" y="157518"/>
                  </a:moveTo>
                  <a:lnTo>
                    <a:pt x="265530" y="157518"/>
                  </a:lnTo>
                  <a:lnTo>
                    <a:pt x="265530" y="299284"/>
                  </a:lnTo>
                  <a:lnTo>
                    <a:pt x="269243" y="317677"/>
                  </a:lnTo>
                  <a:lnTo>
                    <a:pt x="279370" y="332697"/>
                  </a:lnTo>
                  <a:lnTo>
                    <a:pt x="294391" y="342825"/>
                  </a:lnTo>
                  <a:lnTo>
                    <a:pt x="312784" y="346538"/>
                  </a:lnTo>
                  <a:lnTo>
                    <a:pt x="360039" y="346538"/>
                  </a:lnTo>
                  <a:lnTo>
                    <a:pt x="403581" y="317677"/>
                  </a:lnTo>
                  <a:lnTo>
                    <a:pt x="407295" y="157518"/>
                  </a:lnTo>
                  <a:close/>
                </a:path>
              </a:pathLst>
            </a:custGeom>
            <a:solidFill>
              <a:srgbClr val="FFD5A9"/>
            </a:solidFill>
          </p:spPr>
          <p:txBody>
            <a:bodyPr wrap="square" lIns="0" tIns="0" rIns="0" bIns="0" rtlCol="0"/>
            <a:lstStyle/>
            <a:p>
              <a:endParaRPr/>
            </a:p>
          </p:txBody>
        </p:sp>
        <p:sp>
          <p:nvSpPr>
            <p:cNvPr id="28" name="object 28"/>
            <p:cNvSpPr/>
            <p:nvPr/>
          </p:nvSpPr>
          <p:spPr>
            <a:xfrm>
              <a:off x="7335306" y="467671"/>
              <a:ext cx="378460" cy="378460"/>
            </a:xfrm>
            <a:custGeom>
              <a:avLst/>
              <a:gdLst/>
              <a:ahLst/>
              <a:cxnLst/>
              <a:rect l="l" t="t" r="r" b="b"/>
              <a:pathLst>
                <a:path w="378459" h="378459">
                  <a:moveTo>
                    <a:pt x="283532" y="0"/>
                  </a:moveTo>
                  <a:lnTo>
                    <a:pt x="189020" y="94510"/>
                  </a:lnTo>
                  <a:lnTo>
                    <a:pt x="236275" y="94510"/>
                  </a:lnTo>
                  <a:lnTo>
                    <a:pt x="236275" y="236275"/>
                  </a:lnTo>
                  <a:lnTo>
                    <a:pt x="232562" y="254669"/>
                  </a:lnTo>
                  <a:lnTo>
                    <a:pt x="222435" y="269690"/>
                  </a:lnTo>
                  <a:lnTo>
                    <a:pt x="207414" y="279817"/>
                  </a:lnTo>
                  <a:lnTo>
                    <a:pt x="189020" y="283531"/>
                  </a:lnTo>
                  <a:lnTo>
                    <a:pt x="141765" y="283531"/>
                  </a:lnTo>
                  <a:lnTo>
                    <a:pt x="123371" y="279817"/>
                  </a:lnTo>
                  <a:lnTo>
                    <a:pt x="108351" y="269690"/>
                  </a:lnTo>
                  <a:lnTo>
                    <a:pt x="98224" y="254670"/>
                  </a:lnTo>
                  <a:lnTo>
                    <a:pt x="94510" y="236277"/>
                  </a:lnTo>
                  <a:lnTo>
                    <a:pt x="94510" y="94510"/>
                  </a:lnTo>
                  <a:lnTo>
                    <a:pt x="0" y="94510"/>
                  </a:lnTo>
                  <a:lnTo>
                    <a:pt x="0" y="236275"/>
                  </a:lnTo>
                  <a:lnTo>
                    <a:pt x="7227" y="281085"/>
                  </a:lnTo>
                  <a:lnTo>
                    <a:pt x="27352" y="320001"/>
                  </a:lnTo>
                  <a:lnTo>
                    <a:pt x="58040" y="350689"/>
                  </a:lnTo>
                  <a:lnTo>
                    <a:pt x="96956" y="370814"/>
                  </a:lnTo>
                  <a:lnTo>
                    <a:pt x="141765" y="378042"/>
                  </a:lnTo>
                  <a:lnTo>
                    <a:pt x="189020" y="378042"/>
                  </a:lnTo>
                  <a:lnTo>
                    <a:pt x="233829" y="370814"/>
                  </a:lnTo>
                  <a:lnTo>
                    <a:pt x="272745" y="350689"/>
                  </a:lnTo>
                  <a:lnTo>
                    <a:pt x="303434" y="320001"/>
                  </a:lnTo>
                  <a:lnTo>
                    <a:pt x="323559" y="281085"/>
                  </a:lnTo>
                  <a:lnTo>
                    <a:pt x="330786" y="236275"/>
                  </a:lnTo>
                  <a:lnTo>
                    <a:pt x="330786" y="94510"/>
                  </a:lnTo>
                  <a:lnTo>
                    <a:pt x="378042" y="94510"/>
                  </a:lnTo>
                  <a:lnTo>
                    <a:pt x="283532" y="0"/>
                  </a:lnTo>
                  <a:close/>
                </a:path>
              </a:pathLst>
            </a:custGeom>
            <a:solidFill>
              <a:srgbClr val="AA8C6F"/>
            </a:solidFill>
          </p:spPr>
          <p:txBody>
            <a:bodyPr wrap="square" lIns="0" tIns="0" rIns="0" bIns="0" rtlCol="0"/>
            <a:lstStyle/>
            <a:p>
              <a:endParaRPr/>
            </a:p>
          </p:txBody>
        </p:sp>
        <p:sp>
          <p:nvSpPr>
            <p:cNvPr id="29" name="object 29"/>
            <p:cNvSpPr/>
            <p:nvPr/>
          </p:nvSpPr>
          <p:spPr>
            <a:xfrm>
              <a:off x="7164287" y="404663"/>
              <a:ext cx="720090" cy="504190"/>
            </a:xfrm>
            <a:custGeom>
              <a:avLst/>
              <a:gdLst/>
              <a:ahLst/>
              <a:cxnLst/>
              <a:rect l="l" t="t" r="r" b="b"/>
              <a:pathLst>
                <a:path w="720090" h="504190">
                  <a:moveTo>
                    <a:pt x="549061" y="157517"/>
                  </a:moveTo>
                  <a:lnTo>
                    <a:pt x="501805" y="157517"/>
                  </a:lnTo>
                  <a:lnTo>
                    <a:pt x="501805" y="299282"/>
                  </a:lnTo>
                  <a:lnTo>
                    <a:pt x="494578" y="344091"/>
                  </a:lnTo>
                  <a:lnTo>
                    <a:pt x="474453" y="383008"/>
                  </a:lnTo>
                  <a:lnTo>
                    <a:pt x="443765" y="413696"/>
                  </a:lnTo>
                  <a:lnTo>
                    <a:pt x="404849" y="433821"/>
                  </a:lnTo>
                  <a:lnTo>
                    <a:pt x="360040" y="441049"/>
                  </a:lnTo>
                  <a:lnTo>
                    <a:pt x="312784" y="441049"/>
                  </a:lnTo>
                  <a:lnTo>
                    <a:pt x="267975" y="433821"/>
                  </a:lnTo>
                  <a:lnTo>
                    <a:pt x="229059" y="413696"/>
                  </a:lnTo>
                  <a:lnTo>
                    <a:pt x="198371" y="383008"/>
                  </a:lnTo>
                  <a:lnTo>
                    <a:pt x="178246" y="344091"/>
                  </a:lnTo>
                  <a:lnTo>
                    <a:pt x="171019" y="299282"/>
                  </a:lnTo>
                  <a:lnTo>
                    <a:pt x="171019" y="157517"/>
                  </a:lnTo>
                  <a:lnTo>
                    <a:pt x="265530" y="157517"/>
                  </a:lnTo>
                  <a:lnTo>
                    <a:pt x="265530" y="299282"/>
                  </a:lnTo>
                  <a:lnTo>
                    <a:pt x="269243" y="317676"/>
                  </a:lnTo>
                  <a:lnTo>
                    <a:pt x="279370" y="332697"/>
                  </a:lnTo>
                  <a:lnTo>
                    <a:pt x="294391" y="342824"/>
                  </a:lnTo>
                  <a:lnTo>
                    <a:pt x="312784" y="346538"/>
                  </a:lnTo>
                  <a:lnTo>
                    <a:pt x="360040" y="346538"/>
                  </a:lnTo>
                  <a:lnTo>
                    <a:pt x="378433" y="342825"/>
                  </a:lnTo>
                  <a:lnTo>
                    <a:pt x="393454" y="332698"/>
                  </a:lnTo>
                  <a:lnTo>
                    <a:pt x="403581" y="317677"/>
                  </a:lnTo>
                  <a:lnTo>
                    <a:pt x="407295" y="299284"/>
                  </a:lnTo>
                  <a:lnTo>
                    <a:pt x="407295" y="157517"/>
                  </a:lnTo>
                  <a:lnTo>
                    <a:pt x="360040" y="157517"/>
                  </a:lnTo>
                  <a:lnTo>
                    <a:pt x="454551" y="63007"/>
                  </a:lnTo>
                  <a:lnTo>
                    <a:pt x="549061" y="157517"/>
                  </a:lnTo>
                  <a:close/>
                </a:path>
                <a:path w="720090" h="504190">
                  <a:moveTo>
                    <a:pt x="0" y="0"/>
                  </a:moveTo>
                  <a:lnTo>
                    <a:pt x="720080" y="0"/>
                  </a:lnTo>
                  <a:lnTo>
                    <a:pt x="720080" y="504056"/>
                  </a:lnTo>
                  <a:lnTo>
                    <a:pt x="0" y="504056"/>
                  </a:lnTo>
                  <a:lnTo>
                    <a:pt x="0" y="0"/>
                  </a:lnTo>
                  <a:close/>
                </a:path>
              </a:pathLst>
            </a:custGeom>
            <a:ln w="25399">
              <a:solidFill>
                <a:srgbClr val="EF6510"/>
              </a:solidFill>
            </a:ln>
          </p:spPr>
          <p:txBody>
            <a:bodyPr wrap="square" lIns="0" tIns="0" rIns="0" bIns="0" rtlCol="0"/>
            <a:lstStyle/>
            <a:p>
              <a:endParaRPr/>
            </a:p>
          </p:txBody>
        </p:sp>
      </p:grpSp>
      <p:sp>
        <p:nvSpPr>
          <p:cNvPr id="30" name="object 30"/>
          <p:cNvSpPr txBox="1"/>
          <p:nvPr/>
        </p:nvSpPr>
        <p:spPr>
          <a:xfrm>
            <a:off x="1043608" y="6021287"/>
            <a:ext cx="3075305" cy="369570"/>
          </a:xfrm>
          <a:prstGeom prst="rect">
            <a:avLst/>
          </a:prstGeom>
          <a:solidFill>
            <a:srgbClr val="00B2E2">
              <a:alpha val="83918"/>
            </a:srgbClr>
          </a:solidFill>
        </p:spPr>
        <p:txBody>
          <a:bodyPr vert="horz" wrap="square" lIns="0" tIns="45720" rIns="0" bIns="0" rtlCol="0">
            <a:spAutoFit/>
          </a:bodyPr>
          <a:lstStyle/>
          <a:p>
            <a:pPr marL="829310">
              <a:lnSpc>
                <a:spcPct val="100000"/>
              </a:lnSpc>
              <a:spcBef>
                <a:spcPts val="360"/>
              </a:spcBef>
            </a:pPr>
            <a:r>
              <a:rPr sz="1800" spc="-5" dirty="0">
                <a:solidFill>
                  <a:srgbClr val="FFFFFF"/>
                </a:solidFill>
                <a:latin typeface="Calibri"/>
                <a:cs typeface="Calibri"/>
              </a:rPr>
              <a:t>Letter</a:t>
            </a:r>
            <a:r>
              <a:rPr sz="1800" spc="-25" dirty="0">
                <a:solidFill>
                  <a:srgbClr val="FFFFFF"/>
                </a:solidFill>
                <a:latin typeface="Calibri"/>
                <a:cs typeface="Calibri"/>
              </a:rPr>
              <a:t> </a:t>
            </a:r>
            <a:r>
              <a:rPr sz="1800" spc="-5" dirty="0">
                <a:solidFill>
                  <a:srgbClr val="FFFFFF"/>
                </a:solidFill>
                <a:latin typeface="Calibri"/>
                <a:cs typeface="Calibri"/>
              </a:rPr>
              <a:t>of</a:t>
            </a:r>
            <a:r>
              <a:rPr sz="1800" spc="-20" dirty="0">
                <a:solidFill>
                  <a:srgbClr val="FFFFFF"/>
                </a:solidFill>
                <a:latin typeface="Calibri"/>
                <a:cs typeface="Calibri"/>
              </a:rPr>
              <a:t> </a:t>
            </a:r>
            <a:r>
              <a:rPr sz="1800" dirty="0">
                <a:solidFill>
                  <a:srgbClr val="FFFFFF"/>
                </a:solidFill>
                <a:latin typeface="Calibri"/>
                <a:cs typeface="Calibri"/>
              </a:rPr>
              <a:t>Rights</a:t>
            </a:r>
            <a:endParaRPr sz="1800">
              <a:latin typeface="Calibri"/>
              <a:cs typeface="Calibri"/>
            </a:endParaRPr>
          </a:p>
        </p:txBody>
      </p:sp>
      <p:sp>
        <p:nvSpPr>
          <p:cNvPr id="31" name="object 31"/>
          <p:cNvSpPr txBox="1"/>
          <p:nvPr/>
        </p:nvSpPr>
        <p:spPr>
          <a:xfrm>
            <a:off x="1043608" y="5374956"/>
            <a:ext cx="3096895" cy="369570"/>
          </a:xfrm>
          <a:prstGeom prst="rect">
            <a:avLst/>
          </a:prstGeom>
          <a:solidFill>
            <a:srgbClr val="00B2E2">
              <a:alpha val="83918"/>
            </a:srgbClr>
          </a:solidFill>
        </p:spPr>
        <p:txBody>
          <a:bodyPr vert="horz" wrap="square" lIns="0" tIns="45720" rIns="0" bIns="0" rtlCol="0">
            <a:spAutoFit/>
          </a:bodyPr>
          <a:lstStyle/>
          <a:p>
            <a:pPr marL="389890">
              <a:lnSpc>
                <a:spcPct val="100000"/>
              </a:lnSpc>
              <a:spcBef>
                <a:spcPts val="360"/>
              </a:spcBef>
            </a:pPr>
            <a:r>
              <a:rPr sz="1800" dirty="0">
                <a:solidFill>
                  <a:srgbClr val="FFFFFF"/>
                </a:solidFill>
                <a:latin typeface="Calibri"/>
                <a:cs typeface="Calibri"/>
              </a:rPr>
              <a:t>The</a:t>
            </a:r>
            <a:r>
              <a:rPr sz="1800" spc="-10" dirty="0">
                <a:solidFill>
                  <a:srgbClr val="FFFFFF"/>
                </a:solidFill>
                <a:latin typeface="Calibri"/>
                <a:cs typeface="Calibri"/>
              </a:rPr>
              <a:t> </a:t>
            </a:r>
            <a:r>
              <a:rPr sz="1800" spc="-5" dirty="0">
                <a:solidFill>
                  <a:srgbClr val="FFFFFF"/>
                </a:solidFill>
                <a:latin typeface="Calibri"/>
                <a:cs typeface="Calibri"/>
              </a:rPr>
              <a:t>manner</a:t>
            </a:r>
            <a:r>
              <a:rPr sz="1800" spc="-10" dirty="0">
                <a:solidFill>
                  <a:srgbClr val="FFFFFF"/>
                </a:solidFill>
                <a:latin typeface="Calibri"/>
                <a:cs typeface="Calibri"/>
              </a:rPr>
              <a:t> </a:t>
            </a:r>
            <a:r>
              <a:rPr sz="1800" spc="-5" dirty="0">
                <a:solidFill>
                  <a:srgbClr val="FFFFFF"/>
                </a:solidFill>
                <a:latin typeface="Calibri"/>
                <a:cs typeface="Calibri"/>
              </a:rPr>
              <a:t>of</a:t>
            </a:r>
            <a:r>
              <a:rPr sz="1800" spc="-10" dirty="0">
                <a:solidFill>
                  <a:srgbClr val="FFFFFF"/>
                </a:solidFill>
                <a:latin typeface="Calibri"/>
                <a:cs typeface="Calibri"/>
              </a:rPr>
              <a:t> </a:t>
            </a:r>
            <a:r>
              <a:rPr sz="1800" spc="-5" dirty="0">
                <a:solidFill>
                  <a:srgbClr val="FFFFFF"/>
                </a:solidFill>
                <a:latin typeface="Calibri"/>
                <a:cs typeface="Calibri"/>
              </a:rPr>
              <a:t>informing</a:t>
            </a:r>
            <a:endParaRPr sz="1800">
              <a:latin typeface="Calibri"/>
              <a:cs typeface="Calibri"/>
            </a:endParaRPr>
          </a:p>
        </p:txBody>
      </p:sp>
      <p:sp>
        <p:nvSpPr>
          <p:cNvPr id="32" name="object 32"/>
          <p:cNvSpPr txBox="1"/>
          <p:nvPr/>
        </p:nvSpPr>
        <p:spPr>
          <a:xfrm>
            <a:off x="78739" y="372019"/>
            <a:ext cx="4671695" cy="3177540"/>
          </a:xfrm>
          <a:prstGeom prst="rect">
            <a:avLst/>
          </a:prstGeom>
        </p:spPr>
        <p:txBody>
          <a:bodyPr vert="horz" wrap="square" lIns="0" tIns="202565" rIns="0" bIns="0" rtlCol="0">
            <a:spAutoFit/>
          </a:bodyPr>
          <a:lstStyle/>
          <a:p>
            <a:pPr marL="12700">
              <a:lnSpc>
                <a:spcPct val="100000"/>
              </a:lnSpc>
              <a:spcBef>
                <a:spcPts val="1595"/>
              </a:spcBef>
            </a:pPr>
            <a:r>
              <a:rPr sz="2400" b="1" spc="-5" dirty="0">
                <a:solidFill>
                  <a:srgbClr val="FFFFFF"/>
                </a:solidFill>
                <a:latin typeface="Calibri"/>
                <a:cs typeface="Calibri"/>
              </a:rPr>
              <a:t>rights</a:t>
            </a:r>
            <a:endParaRPr sz="2400">
              <a:latin typeface="Calibri"/>
              <a:cs typeface="Calibri"/>
            </a:endParaRPr>
          </a:p>
          <a:p>
            <a:pPr marL="264160" marR="5080">
              <a:lnSpc>
                <a:spcPct val="100000"/>
              </a:lnSpc>
              <a:spcBef>
                <a:spcPts val="1245"/>
              </a:spcBef>
            </a:pPr>
            <a:r>
              <a:rPr sz="2000" b="1" dirty="0">
                <a:solidFill>
                  <a:srgbClr val="001C3D"/>
                </a:solidFill>
                <a:latin typeface="Calibri"/>
                <a:cs typeface="Calibri"/>
              </a:rPr>
              <a:t>Articles</a:t>
            </a:r>
            <a:r>
              <a:rPr sz="2000" b="1" spc="380" dirty="0">
                <a:solidFill>
                  <a:srgbClr val="001C3D"/>
                </a:solidFill>
                <a:latin typeface="Calibri"/>
                <a:cs typeface="Calibri"/>
              </a:rPr>
              <a:t> </a:t>
            </a:r>
            <a:r>
              <a:rPr sz="2000" b="1" dirty="0">
                <a:solidFill>
                  <a:srgbClr val="001C3D"/>
                </a:solidFill>
                <a:latin typeface="Calibri"/>
                <a:cs typeface="Calibri"/>
              </a:rPr>
              <a:t>3</a:t>
            </a:r>
            <a:r>
              <a:rPr sz="2000" b="1" spc="380" dirty="0">
                <a:solidFill>
                  <a:srgbClr val="001C3D"/>
                </a:solidFill>
                <a:latin typeface="Calibri"/>
                <a:cs typeface="Calibri"/>
              </a:rPr>
              <a:t> </a:t>
            </a:r>
            <a:r>
              <a:rPr sz="2000" b="1" dirty="0">
                <a:solidFill>
                  <a:srgbClr val="001C3D"/>
                </a:solidFill>
                <a:latin typeface="Calibri"/>
                <a:cs typeface="Calibri"/>
              </a:rPr>
              <a:t>and</a:t>
            </a:r>
            <a:r>
              <a:rPr sz="2000" b="1" spc="380" dirty="0">
                <a:solidFill>
                  <a:srgbClr val="001C3D"/>
                </a:solidFill>
                <a:latin typeface="Calibri"/>
                <a:cs typeface="Calibri"/>
              </a:rPr>
              <a:t> </a:t>
            </a:r>
            <a:r>
              <a:rPr sz="2000" b="1" dirty="0">
                <a:solidFill>
                  <a:srgbClr val="001C3D"/>
                </a:solidFill>
                <a:latin typeface="Calibri"/>
                <a:cs typeface="Calibri"/>
              </a:rPr>
              <a:t>4</a:t>
            </a:r>
            <a:r>
              <a:rPr sz="2000" b="1" spc="380" dirty="0">
                <a:solidFill>
                  <a:srgbClr val="001C3D"/>
                </a:solidFill>
                <a:latin typeface="Calibri"/>
                <a:cs typeface="Calibri"/>
              </a:rPr>
              <a:t> </a:t>
            </a:r>
            <a:r>
              <a:rPr sz="2000" spc="-5" dirty="0">
                <a:solidFill>
                  <a:srgbClr val="001C3D"/>
                </a:solidFill>
                <a:latin typeface="Calibri"/>
                <a:cs typeface="Calibri"/>
              </a:rPr>
              <a:t>of</a:t>
            </a:r>
            <a:r>
              <a:rPr sz="2000" spc="380" dirty="0">
                <a:solidFill>
                  <a:srgbClr val="001C3D"/>
                </a:solidFill>
                <a:latin typeface="Calibri"/>
                <a:cs typeface="Calibri"/>
              </a:rPr>
              <a:t> </a:t>
            </a:r>
            <a:r>
              <a:rPr sz="2000" dirty="0">
                <a:solidFill>
                  <a:srgbClr val="001C3D"/>
                </a:solidFill>
                <a:latin typeface="Calibri"/>
                <a:cs typeface="Calibri"/>
              </a:rPr>
              <a:t>the</a:t>
            </a:r>
            <a:r>
              <a:rPr sz="2000" spc="380" dirty="0">
                <a:solidFill>
                  <a:srgbClr val="001C3D"/>
                </a:solidFill>
                <a:latin typeface="Calibri"/>
                <a:cs typeface="Calibri"/>
              </a:rPr>
              <a:t> </a:t>
            </a:r>
            <a:r>
              <a:rPr sz="2000" spc="-5" dirty="0">
                <a:solidFill>
                  <a:srgbClr val="001C3D"/>
                </a:solidFill>
                <a:latin typeface="Calibri"/>
                <a:cs typeface="Calibri"/>
              </a:rPr>
              <a:t>Directive</a:t>
            </a:r>
            <a:r>
              <a:rPr sz="2000" spc="380" dirty="0">
                <a:solidFill>
                  <a:srgbClr val="001C3D"/>
                </a:solidFill>
                <a:latin typeface="Calibri"/>
                <a:cs typeface="Calibri"/>
              </a:rPr>
              <a:t> </a:t>
            </a:r>
            <a:r>
              <a:rPr sz="2000" spc="-5" dirty="0">
                <a:solidFill>
                  <a:srgbClr val="001C3D"/>
                </a:solidFill>
                <a:latin typeface="Calibri"/>
                <a:cs typeface="Calibri"/>
              </a:rPr>
              <a:t>on</a:t>
            </a:r>
            <a:r>
              <a:rPr sz="2000" spc="380" dirty="0">
                <a:solidFill>
                  <a:srgbClr val="001C3D"/>
                </a:solidFill>
                <a:latin typeface="Calibri"/>
                <a:cs typeface="Calibri"/>
              </a:rPr>
              <a:t> </a:t>
            </a:r>
            <a:r>
              <a:rPr sz="2000" dirty="0">
                <a:solidFill>
                  <a:srgbClr val="001C3D"/>
                </a:solidFill>
                <a:latin typeface="Calibri"/>
                <a:cs typeface="Calibri"/>
              </a:rPr>
              <a:t>the </a:t>
            </a:r>
            <a:r>
              <a:rPr sz="2000" spc="-434" dirty="0">
                <a:solidFill>
                  <a:srgbClr val="001C3D"/>
                </a:solidFill>
                <a:latin typeface="Calibri"/>
                <a:cs typeface="Calibri"/>
              </a:rPr>
              <a:t> </a:t>
            </a:r>
            <a:r>
              <a:rPr sz="2000" dirty="0">
                <a:solidFill>
                  <a:srgbClr val="001C3D"/>
                </a:solidFill>
                <a:latin typeface="Calibri"/>
                <a:cs typeface="Calibri"/>
              </a:rPr>
              <a:t>Right</a:t>
            </a:r>
            <a:r>
              <a:rPr sz="2000" spc="-5" dirty="0">
                <a:solidFill>
                  <a:srgbClr val="001C3D"/>
                </a:solidFill>
                <a:latin typeface="Calibri"/>
                <a:cs typeface="Calibri"/>
              </a:rPr>
              <a:t> </a:t>
            </a:r>
            <a:r>
              <a:rPr sz="2000" dirty="0">
                <a:solidFill>
                  <a:srgbClr val="001C3D"/>
                </a:solidFill>
                <a:latin typeface="Calibri"/>
                <a:cs typeface="Calibri"/>
              </a:rPr>
              <a:t>to </a:t>
            </a:r>
            <a:r>
              <a:rPr sz="2000" spc="-5" dirty="0">
                <a:solidFill>
                  <a:srgbClr val="001C3D"/>
                </a:solidFill>
                <a:latin typeface="Calibri"/>
                <a:cs typeface="Calibri"/>
              </a:rPr>
              <a:t>Information.</a:t>
            </a:r>
            <a:endParaRPr sz="2000">
              <a:latin typeface="Calibri"/>
              <a:cs typeface="Calibri"/>
            </a:endParaRPr>
          </a:p>
          <a:p>
            <a:pPr>
              <a:lnSpc>
                <a:spcPct val="100000"/>
              </a:lnSpc>
              <a:spcBef>
                <a:spcPts val="15"/>
              </a:spcBef>
            </a:pPr>
            <a:endParaRPr sz="1950">
              <a:latin typeface="Calibri"/>
              <a:cs typeface="Calibri"/>
            </a:endParaRPr>
          </a:p>
          <a:p>
            <a:pPr marL="264160" marR="5080" algn="just">
              <a:lnSpc>
                <a:spcPct val="100000"/>
              </a:lnSpc>
              <a:spcBef>
                <a:spcPts val="5"/>
              </a:spcBef>
            </a:pPr>
            <a:r>
              <a:rPr sz="2000" spc="-5" dirty="0">
                <a:solidFill>
                  <a:srgbClr val="001C3D"/>
                </a:solidFill>
                <a:latin typeface="Calibri"/>
                <a:cs typeface="Calibri"/>
              </a:rPr>
              <a:t>According </a:t>
            </a:r>
            <a:r>
              <a:rPr sz="2000" dirty="0">
                <a:solidFill>
                  <a:srgbClr val="001C3D"/>
                </a:solidFill>
                <a:latin typeface="Calibri"/>
                <a:cs typeface="Calibri"/>
              </a:rPr>
              <a:t>to the </a:t>
            </a:r>
            <a:r>
              <a:rPr sz="2000" spc="-5" dirty="0">
                <a:solidFill>
                  <a:srgbClr val="001C3D"/>
                </a:solidFill>
                <a:latin typeface="Calibri"/>
                <a:cs typeface="Calibri"/>
              </a:rPr>
              <a:t>Directive, </a:t>
            </a:r>
            <a:r>
              <a:rPr sz="2000" dirty="0">
                <a:solidFill>
                  <a:srgbClr val="001C3D"/>
                </a:solidFill>
                <a:latin typeface="Calibri"/>
                <a:cs typeface="Calibri"/>
              </a:rPr>
              <a:t>suspects </a:t>
            </a:r>
            <a:r>
              <a:rPr sz="2000" spc="-5" dirty="0">
                <a:solidFill>
                  <a:srgbClr val="001C3D"/>
                </a:solidFill>
                <a:latin typeface="Calibri"/>
                <a:cs typeface="Calibri"/>
              </a:rPr>
              <a:t>must </a:t>
            </a:r>
            <a:r>
              <a:rPr sz="2000" dirty="0">
                <a:solidFill>
                  <a:srgbClr val="001C3D"/>
                </a:solidFill>
                <a:latin typeface="Calibri"/>
                <a:cs typeface="Calibri"/>
              </a:rPr>
              <a:t> be</a:t>
            </a:r>
            <a:r>
              <a:rPr sz="2000" spc="5" dirty="0">
                <a:solidFill>
                  <a:srgbClr val="001C3D"/>
                </a:solidFill>
                <a:latin typeface="Calibri"/>
                <a:cs typeface="Calibri"/>
              </a:rPr>
              <a:t> </a:t>
            </a:r>
            <a:r>
              <a:rPr sz="2000" spc="-5" dirty="0">
                <a:solidFill>
                  <a:srgbClr val="001C3D"/>
                </a:solidFill>
                <a:latin typeface="Calibri"/>
                <a:cs typeface="Calibri"/>
              </a:rPr>
              <a:t>provided</a:t>
            </a:r>
            <a:r>
              <a:rPr sz="2000" dirty="0">
                <a:solidFill>
                  <a:srgbClr val="001C3D"/>
                </a:solidFill>
                <a:latin typeface="Calibri"/>
                <a:cs typeface="Calibri"/>
              </a:rPr>
              <a:t> </a:t>
            </a:r>
            <a:r>
              <a:rPr sz="2000" b="1" spc="-5" dirty="0">
                <a:solidFill>
                  <a:srgbClr val="001C3D"/>
                </a:solidFill>
                <a:latin typeface="Calibri"/>
                <a:cs typeface="Calibri"/>
              </a:rPr>
              <a:t>promptly</a:t>
            </a:r>
            <a:r>
              <a:rPr sz="2000" spc="-5" dirty="0">
                <a:solidFill>
                  <a:srgbClr val="001C3D"/>
                </a:solidFill>
                <a:latin typeface="Calibri"/>
                <a:cs typeface="Calibri"/>
              </a:rPr>
              <a:t>,</a:t>
            </a:r>
            <a:r>
              <a:rPr sz="2000" dirty="0">
                <a:solidFill>
                  <a:srgbClr val="001C3D"/>
                </a:solidFill>
                <a:latin typeface="Calibri"/>
                <a:cs typeface="Calibri"/>
              </a:rPr>
              <a:t> and</a:t>
            </a:r>
            <a:r>
              <a:rPr sz="2000" spc="5" dirty="0">
                <a:solidFill>
                  <a:srgbClr val="001C3D"/>
                </a:solidFill>
                <a:latin typeface="Calibri"/>
                <a:cs typeface="Calibri"/>
              </a:rPr>
              <a:t> </a:t>
            </a:r>
            <a:r>
              <a:rPr sz="2000" dirty="0">
                <a:solidFill>
                  <a:srgbClr val="001C3D"/>
                </a:solidFill>
                <a:latin typeface="Calibri"/>
                <a:cs typeface="Calibri"/>
              </a:rPr>
              <a:t>in</a:t>
            </a:r>
            <a:r>
              <a:rPr sz="2000" spc="5" dirty="0">
                <a:solidFill>
                  <a:srgbClr val="001C3D"/>
                </a:solidFill>
                <a:latin typeface="Calibri"/>
                <a:cs typeface="Calibri"/>
              </a:rPr>
              <a:t> </a:t>
            </a:r>
            <a:r>
              <a:rPr sz="2000" dirty="0">
                <a:solidFill>
                  <a:srgbClr val="001C3D"/>
                </a:solidFill>
                <a:latin typeface="Calibri"/>
                <a:cs typeface="Calibri"/>
              </a:rPr>
              <a:t>any</a:t>
            </a:r>
            <a:r>
              <a:rPr sz="2000" spc="5" dirty="0">
                <a:solidFill>
                  <a:srgbClr val="001C3D"/>
                </a:solidFill>
                <a:latin typeface="Calibri"/>
                <a:cs typeface="Calibri"/>
              </a:rPr>
              <a:t> </a:t>
            </a:r>
            <a:r>
              <a:rPr sz="2000" dirty="0">
                <a:solidFill>
                  <a:srgbClr val="001C3D"/>
                </a:solidFill>
                <a:latin typeface="Calibri"/>
                <a:cs typeface="Calibri"/>
              </a:rPr>
              <a:t>case </a:t>
            </a:r>
            <a:r>
              <a:rPr sz="2000" spc="5" dirty="0">
                <a:solidFill>
                  <a:srgbClr val="001C3D"/>
                </a:solidFill>
                <a:latin typeface="Calibri"/>
                <a:cs typeface="Calibri"/>
              </a:rPr>
              <a:t> </a:t>
            </a:r>
            <a:r>
              <a:rPr sz="2000" b="1" dirty="0">
                <a:solidFill>
                  <a:srgbClr val="001C3D"/>
                </a:solidFill>
                <a:latin typeface="Calibri"/>
                <a:cs typeface="Calibri"/>
              </a:rPr>
              <a:t>before </a:t>
            </a:r>
            <a:r>
              <a:rPr sz="2000" b="1" spc="-5" dirty="0">
                <a:solidFill>
                  <a:srgbClr val="001C3D"/>
                </a:solidFill>
                <a:latin typeface="Calibri"/>
                <a:cs typeface="Calibri"/>
              </a:rPr>
              <a:t>the first </a:t>
            </a:r>
            <a:r>
              <a:rPr sz="2000" b="1" dirty="0">
                <a:solidFill>
                  <a:srgbClr val="001C3D"/>
                </a:solidFill>
                <a:latin typeface="Calibri"/>
                <a:cs typeface="Calibri"/>
              </a:rPr>
              <a:t>official </a:t>
            </a:r>
            <a:r>
              <a:rPr sz="2000" b="1" spc="-5" dirty="0">
                <a:solidFill>
                  <a:srgbClr val="001C3D"/>
                </a:solidFill>
                <a:latin typeface="Calibri"/>
                <a:cs typeface="Calibri"/>
              </a:rPr>
              <a:t>questioning</a:t>
            </a:r>
            <a:r>
              <a:rPr sz="2000" spc="-5" dirty="0">
                <a:solidFill>
                  <a:srgbClr val="001C3D"/>
                </a:solidFill>
                <a:latin typeface="Calibri"/>
                <a:cs typeface="Calibri"/>
              </a:rPr>
              <a:t>, with </a:t>
            </a:r>
            <a:r>
              <a:rPr sz="2000" dirty="0">
                <a:solidFill>
                  <a:srgbClr val="001C3D"/>
                </a:solidFill>
                <a:latin typeface="Calibri"/>
                <a:cs typeface="Calibri"/>
              </a:rPr>
              <a:t> </a:t>
            </a:r>
            <a:r>
              <a:rPr sz="2000" spc="-5" dirty="0">
                <a:solidFill>
                  <a:srgbClr val="001C3D"/>
                </a:solidFill>
                <a:latin typeface="Calibri"/>
                <a:cs typeface="Calibri"/>
              </a:rPr>
              <a:t>information</a:t>
            </a:r>
            <a:r>
              <a:rPr sz="2000" spc="425" dirty="0">
                <a:solidFill>
                  <a:srgbClr val="001C3D"/>
                </a:solidFill>
                <a:latin typeface="Calibri"/>
                <a:cs typeface="Calibri"/>
              </a:rPr>
              <a:t> </a:t>
            </a:r>
            <a:r>
              <a:rPr sz="2000" spc="-5" dirty="0">
                <a:solidFill>
                  <a:srgbClr val="001C3D"/>
                </a:solidFill>
                <a:latin typeface="Calibri"/>
                <a:cs typeface="Calibri"/>
              </a:rPr>
              <a:t>about</a:t>
            </a:r>
            <a:r>
              <a:rPr sz="2000" spc="430" dirty="0">
                <a:solidFill>
                  <a:srgbClr val="001C3D"/>
                </a:solidFill>
                <a:latin typeface="Calibri"/>
                <a:cs typeface="Calibri"/>
              </a:rPr>
              <a:t> </a:t>
            </a:r>
            <a:r>
              <a:rPr sz="2000" dirty="0">
                <a:solidFill>
                  <a:srgbClr val="001C3D"/>
                </a:solidFill>
                <a:latin typeface="Calibri"/>
                <a:cs typeface="Calibri"/>
              </a:rPr>
              <a:t>at</a:t>
            </a:r>
            <a:r>
              <a:rPr sz="2000" spc="430" dirty="0">
                <a:solidFill>
                  <a:srgbClr val="001C3D"/>
                </a:solidFill>
                <a:latin typeface="Calibri"/>
                <a:cs typeface="Calibri"/>
              </a:rPr>
              <a:t> </a:t>
            </a:r>
            <a:r>
              <a:rPr sz="2000" dirty="0">
                <a:solidFill>
                  <a:srgbClr val="001C3D"/>
                </a:solidFill>
                <a:latin typeface="Calibri"/>
                <a:cs typeface="Calibri"/>
              </a:rPr>
              <a:t>least</a:t>
            </a:r>
            <a:r>
              <a:rPr sz="2000" spc="430" dirty="0">
                <a:solidFill>
                  <a:srgbClr val="001C3D"/>
                </a:solidFill>
                <a:latin typeface="Calibri"/>
                <a:cs typeface="Calibri"/>
              </a:rPr>
              <a:t> </a:t>
            </a:r>
            <a:r>
              <a:rPr sz="2000" dirty="0">
                <a:solidFill>
                  <a:srgbClr val="001C3D"/>
                </a:solidFill>
                <a:latin typeface="Calibri"/>
                <a:cs typeface="Calibri"/>
              </a:rPr>
              <a:t>the</a:t>
            </a:r>
            <a:r>
              <a:rPr sz="2000" spc="430" dirty="0">
                <a:solidFill>
                  <a:srgbClr val="001C3D"/>
                </a:solidFill>
                <a:latin typeface="Calibri"/>
                <a:cs typeface="Calibri"/>
              </a:rPr>
              <a:t> </a:t>
            </a:r>
            <a:r>
              <a:rPr sz="2000" spc="-5" dirty="0">
                <a:solidFill>
                  <a:srgbClr val="001C3D"/>
                </a:solidFill>
                <a:latin typeface="Calibri"/>
                <a:cs typeface="Calibri"/>
              </a:rPr>
              <a:t>following </a:t>
            </a:r>
            <a:r>
              <a:rPr sz="2000" spc="-440" dirty="0">
                <a:solidFill>
                  <a:srgbClr val="001C3D"/>
                </a:solidFill>
                <a:latin typeface="Calibri"/>
                <a:cs typeface="Calibri"/>
              </a:rPr>
              <a:t> </a:t>
            </a:r>
            <a:r>
              <a:rPr sz="2000" spc="-5" dirty="0">
                <a:solidFill>
                  <a:srgbClr val="001C3D"/>
                </a:solidFill>
                <a:latin typeface="Calibri"/>
                <a:cs typeface="Calibri"/>
              </a:rPr>
              <a:t>procedural rights:</a:t>
            </a:r>
            <a:endParaRPr sz="2000">
              <a:latin typeface="Calibri"/>
              <a:cs typeface="Calibri"/>
            </a:endParaRPr>
          </a:p>
        </p:txBody>
      </p:sp>
      <p:sp>
        <p:nvSpPr>
          <p:cNvPr id="33" name="object 33"/>
          <p:cNvSpPr txBox="1"/>
          <p:nvPr/>
        </p:nvSpPr>
        <p:spPr>
          <a:xfrm>
            <a:off x="330259" y="3828956"/>
            <a:ext cx="4420235" cy="1261110"/>
          </a:xfrm>
          <a:prstGeom prst="rect">
            <a:avLst/>
          </a:prstGeom>
        </p:spPr>
        <p:txBody>
          <a:bodyPr vert="horz" wrap="square" lIns="0" tIns="12700" rIns="0" bIns="0" rtlCol="0">
            <a:spAutoFit/>
          </a:bodyPr>
          <a:lstStyle/>
          <a:p>
            <a:pPr marL="12700" marR="5080">
              <a:lnSpc>
                <a:spcPct val="100000"/>
              </a:lnSpc>
              <a:spcBef>
                <a:spcPts val="100"/>
              </a:spcBef>
              <a:tabLst>
                <a:tab pos="643890" algn="l"/>
                <a:tab pos="1066800" algn="l"/>
                <a:tab pos="1565275" algn="l"/>
                <a:tab pos="2626995" algn="l"/>
                <a:tab pos="3410585" algn="l"/>
                <a:tab pos="3867150" algn="l"/>
              </a:tabLst>
            </a:pPr>
            <a:r>
              <a:rPr sz="2000" i="1" dirty="0">
                <a:solidFill>
                  <a:srgbClr val="001C3D"/>
                </a:solidFill>
                <a:latin typeface="Calibri"/>
                <a:cs typeface="Calibri"/>
              </a:rPr>
              <a:t>Click	on	the	numb</a:t>
            </a:r>
            <a:r>
              <a:rPr sz="2000" i="1" spc="-5" dirty="0">
                <a:solidFill>
                  <a:srgbClr val="001C3D"/>
                </a:solidFill>
                <a:latin typeface="Calibri"/>
                <a:cs typeface="Calibri"/>
              </a:rPr>
              <a:t>e</a:t>
            </a:r>
            <a:r>
              <a:rPr sz="2000" i="1" dirty="0">
                <a:solidFill>
                  <a:srgbClr val="001C3D"/>
                </a:solidFill>
                <a:latin typeface="Calibri"/>
                <a:cs typeface="Calibri"/>
              </a:rPr>
              <a:t>rs	</a:t>
            </a:r>
            <a:r>
              <a:rPr sz="2000" i="1" spc="-5" dirty="0">
                <a:solidFill>
                  <a:srgbClr val="001C3D"/>
                </a:solidFill>
                <a:latin typeface="Calibri"/>
                <a:cs typeface="Calibri"/>
              </a:rPr>
              <a:t>belo</a:t>
            </a:r>
            <a:r>
              <a:rPr sz="2000" i="1" dirty="0">
                <a:solidFill>
                  <a:srgbClr val="001C3D"/>
                </a:solidFill>
                <a:latin typeface="Calibri"/>
                <a:cs typeface="Calibri"/>
              </a:rPr>
              <a:t>w	for	more  information.</a:t>
            </a:r>
            <a:endParaRPr sz="2000">
              <a:latin typeface="Calibri"/>
              <a:cs typeface="Calibri"/>
            </a:endParaRPr>
          </a:p>
          <a:p>
            <a:pPr marL="216535">
              <a:lnSpc>
                <a:spcPct val="100000"/>
              </a:lnSpc>
              <a:spcBef>
                <a:spcPts val="1085"/>
              </a:spcBef>
              <a:tabLst>
                <a:tab pos="1152525" algn="l"/>
                <a:tab pos="2089150" algn="l"/>
                <a:tab pos="3025140" algn="l"/>
                <a:tab pos="3961129" algn="l"/>
              </a:tabLst>
            </a:pPr>
            <a:r>
              <a:rPr sz="3200" dirty="0">
                <a:solidFill>
                  <a:srgbClr val="FFFFFF"/>
                </a:solidFill>
                <a:latin typeface="Calibri"/>
                <a:cs typeface="Calibri"/>
              </a:rPr>
              <a:t>1	2	3	4	5</a:t>
            </a:r>
            <a:endParaRPr sz="3200">
              <a:latin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5" dirty="0"/>
              <a:t>The</a:t>
            </a:r>
            <a:r>
              <a:rPr spc="-15" dirty="0"/>
              <a:t> </a:t>
            </a:r>
            <a:r>
              <a:rPr spc="-5" dirty="0"/>
              <a:t>right</a:t>
            </a:r>
            <a:r>
              <a:rPr dirty="0"/>
              <a:t> to</a:t>
            </a:r>
            <a:r>
              <a:rPr spc="-10" dirty="0"/>
              <a:t> </a:t>
            </a:r>
            <a:r>
              <a:rPr spc="-5" dirty="0"/>
              <a:t>be </a:t>
            </a:r>
            <a:r>
              <a:rPr dirty="0"/>
              <a:t>informed</a:t>
            </a:r>
            <a:r>
              <a:rPr spc="-20" dirty="0"/>
              <a:t> </a:t>
            </a:r>
            <a:r>
              <a:rPr dirty="0"/>
              <a:t>about</a:t>
            </a:r>
            <a:r>
              <a:rPr spc="-15" dirty="0"/>
              <a:t> </a:t>
            </a:r>
            <a:r>
              <a:rPr spc="-5" dirty="0"/>
              <a:t>procedural</a:t>
            </a:r>
          </a:p>
        </p:txBody>
      </p:sp>
      <p:grpSp>
        <p:nvGrpSpPr>
          <p:cNvPr id="3" name="object 3"/>
          <p:cNvGrpSpPr/>
          <p:nvPr/>
        </p:nvGrpSpPr>
        <p:grpSpPr>
          <a:xfrm>
            <a:off x="248344" y="391963"/>
            <a:ext cx="8764905" cy="5892800"/>
            <a:chOff x="248344" y="391963"/>
            <a:chExt cx="8764905" cy="5892800"/>
          </a:xfrm>
        </p:grpSpPr>
        <p:sp>
          <p:nvSpPr>
            <p:cNvPr id="4" name="object 4"/>
            <p:cNvSpPr/>
            <p:nvPr/>
          </p:nvSpPr>
          <p:spPr>
            <a:xfrm>
              <a:off x="8244408" y="404663"/>
              <a:ext cx="755650" cy="504190"/>
            </a:xfrm>
            <a:custGeom>
              <a:avLst/>
              <a:gdLst/>
              <a:ahLst/>
              <a:cxnLst/>
              <a:rect l="l" t="t" r="r" b="b"/>
              <a:pathLst>
                <a:path w="755650" h="504190">
                  <a:moveTo>
                    <a:pt x="755575" y="0"/>
                  </a:moveTo>
                  <a:lnTo>
                    <a:pt x="0" y="0"/>
                  </a:lnTo>
                  <a:lnTo>
                    <a:pt x="0" y="504056"/>
                  </a:lnTo>
                  <a:lnTo>
                    <a:pt x="755575" y="504056"/>
                  </a:lnTo>
                  <a:lnTo>
                    <a:pt x="755575" y="441049"/>
                  </a:lnTo>
                  <a:lnTo>
                    <a:pt x="236021" y="441049"/>
                  </a:lnTo>
                  <a:lnTo>
                    <a:pt x="236021" y="252027"/>
                  </a:lnTo>
                  <a:lnTo>
                    <a:pt x="188766" y="252027"/>
                  </a:lnTo>
                  <a:lnTo>
                    <a:pt x="377786" y="63007"/>
                  </a:lnTo>
                  <a:lnTo>
                    <a:pt x="755575" y="63007"/>
                  </a:lnTo>
                  <a:lnTo>
                    <a:pt x="755575" y="0"/>
                  </a:lnTo>
                  <a:close/>
                </a:path>
                <a:path w="755650" h="504190">
                  <a:moveTo>
                    <a:pt x="755575" y="86635"/>
                  </a:moveTo>
                  <a:lnTo>
                    <a:pt x="495926" y="86635"/>
                  </a:lnTo>
                  <a:lnTo>
                    <a:pt x="495926" y="181145"/>
                  </a:lnTo>
                  <a:lnTo>
                    <a:pt x="566808" y="252027"/>
                  </a:lnTo>
                  <a:lnTo>
                    <a:pt x="519553" y="252027"/>
                  </a:lnTo>
                  <a:lnTo>
                    <a:pt x="519553" y="441049"/>
                  </a:lnTo>
                  <a:lnTo>
                    <a:pt x="755575" y="441049"/>
                  </a:lnTo>
                  <a:lnTo>
                    <a:pt x="755575" y="86635"/>
                  </a:lnTo>
                  <a:close/>
                </a:path>
                <a:path w="755650" h="504190">
                  <a:moveTo>
                    <a:pt x="755575" y="63007"/>
                  </a:moveTo>
                  <a:lnTo>
                    <a:pt x="377786" y="63007"/>
                  </a:lnTo>
                  <a:lnTo>
                    <a:pt x="448670" y="133889"/>
                  </a:lnTo>
                  <a:lnTo>
                    <a:pt x="448670" y="86635"/>
                  </a:lnTo>
                  <a:lnTo>
                    <a:pt x="755575" y="86635"/>
                  </a:lnTo>
                  <a:lnTo>
                    <a:pt x="755575" y="63007"/>
                  </a:lnTo>
                  <a:close/>
                </a:path>
              </a:pathLst>
            </a:custGeom>
            <a:solidFill>
              <a:srgbClr val="EAF8FC"/>
            </a:solidFill>
          </p:spPr>
          <p:txBody>
            <a:bodyPr wrap="square" lIns="0" tIns="0" rIns="0" bIns="0" rtlCol="0"/>
            <a:lstStyle/>
            <a:p>
              <a:endParaRPr/>
            </a:p>
          </p:txBody>
        </p:sp>
        <p:sp>
          <p:nvSpPr>
            <p:cNvPr id="5" name="object 5"/>
            <p:cNvSpPr/>
            <p:nvPr/>
          </p:nvSpPr>
          <p:spPr>
            <a:xfrm>
              <a:off x="8480430" y="491299"/>
              <a:ext cx="283845" cy="354965"/>
            </a:xfrm>
            <a:custGeom>
              <a:avLst/>
              <a:gdLst/>
              <a:ahLst/>
              <a:cxnLst/>
              <a:rect l="l" t="t" r="r" b="b"/>
              <a:pathLst>
                <a:path w="283845" h="354965">
                  <a:moveTo>
                    <a:pt x="259904" y="0"/>
                  </a:moveTo>
                  <a:lnTo>
                    <a:pt x="212648" y="0"/>
                  </a:lnTo>
                  <a:lnTo>
                    <a:pt x="212648" y="47254"/>
                  </a:lnTo>
                  <a:lnTo>
                    <a:pt x="259904" y="94509"/>
                  </a:lnTo>
                  <a:lnTo>
                    <a:pt x="259904" y="0"/>
                  </a:lnTo>
                  <a:close/>
                </a:path>
                <a:path w="283845" h="354965">
                  <a:moveTo>
                    <a:pt x="283531" y="165392"/>
                  </a:moveTo>
                  <a:lnTo>
                    <a:pt x="0" y="165392"/>
                  </a:lnTo>
                  <a:lnTo>
                    <a:pt x="0" y="354413"/>
                  </a:lnTo>
                  <a:lnTo>
                    <a:pt x="118137" y="354413"/>
                  </a:lnTo>
                  <a:lnTo>
                    <a:pt x="118137" y="259902"/>
                  </a:lnTo>
                  <a:lnTo>
                    <a:pt x="283531" y="259902"/>
                  </a:lnTo>
                  <a:lnTo>
                    <a:pt x="283531" y="165392"/>
                  </a:lnTo>
                  <a:close/>
                </a:path>
                <a:path w="283845" h="354965">
                  <a:moveTo>
                    <a:pt x="283531" y="259902"/>
                  </a:moveTo>
                  <a:lnTo>
                    <a:pt x="165393" y="259902"/>
                  </a:lnTo>
                  <a:lnTo>
                    <a:pt x="165393" y="354413"/>
                  </a:lnTo>
                  <a:lnTo>
                    <a:pt x="283531" y="354413"/>
                  </a:lnTo>
                  <a:lnTo>
                    <a:pt x="283531" y="259902"/>
                  </a:lnTo>
                  <a:close/>
                </a:path>
              </a:pathLst>
            </a:custGeom>
            <a:solidFill>
              <a:srgbClr val="C4D0D4"/>
            </a:solidFill>
          </p:spPr>
          <p:txBody>
            <a:bodyPr wrap="square" lIns="0" tIns="0" rIns="0" bIns="0" rtlCol="0"/>
            <a:lstStyle/>
            <a:p>
              <a:endParaRPr/>
            </a:p>
          </p:txBody>
        </p:sp>
        <p:sp>
          <p:nvSpPr>
            <p:cNvPr id="6" name="object 6"/>
            <p:cNvSpPr/>
            <p:nvPr/>
          </p:nvSpPr>
          <p:spPr>
            <a:xfrm>
              <a:off x="8433174" y="467671"/>
              <a:ext cx="378460" cy="378460"/>
            </a:xfrm>
            <a:custGeom>
              <a:avLst/>
              <a:gdLst/>
              <a:ahLst/>
              <a:cxnLst/>
              <a:rect l="l" t="t" r="r" b="b"/>
              <a:pathLst>
                <a:path w="378459" h="378459">
                  <a:moveTo>
                    <a:pt x="189020" y="0"/>
                  </a:moveTo>
                  <a:lnTo>
                    <a:pt x="0" y="189020"/>
                  </a:lnTo>
                  <a:lnTo>
                    <a:pt x="378042" y="189020"/>
                  </a:lnTo>
                  <a:lnTo>
                    <a:pt x="189020" y="0"/>
                  </a:lnTo>
                  <a:close/>
                </a:path>
                <a:path w="378459" h="378459">
                  <a:moveTo>
                    <a:pt x="212648" y="283531"/>
                  </a:moveTo>
                  <a:lnTo>
                    <a:pt x="165393" y="283531"/>
                  </a:lnTo>
                  <a:lnTo>
                    <a:pt x="165393" y="378042"/>
                  </a:lnTo>
                  <a:lnTo>
                    <a:pt x="212648" y="378042"/>
                  </a:lnTo>
                  <a:lnTo>
                    <a:pt x="212648" y="283531"/>
                  </a:lnTo>
                  <a:close/>
                </a:path>
              </a:pathLst>
            </a:custGeom>
            <a:solidFill>
              <a:srgbClr val="9AA5A8"/>
            </a:solidFill>
          </p:spPr>
          <p:txBody>
            <a:bodyPr wrap="square" lIns="0" tIns="0" rIns="0" bIns="0" rtlCol="0"/>
            <a:lstStyle/>
            <a:p>
              <a:endParaRPr/>
            </a:p>
          </p:txBody>
        </p:sp>
        <p:sp>
          <p:nvSpPr>
            <p:cNvPr id="7" name="object 7"/>
            <p:cNvSpPr/>
            <p:nvPr/>
          </p:nvSpPr>
          <p:spPr>
            <a:xfrm>
              <a:off x="8244408" y="404663"/>
              <a:ext cx="755650" cy="504190"/>
            </a:xfrm>
            <a:custGeom>
              <a:avLst/>
              <a:gdLst/>
              <a:ahLst/>
              <a:cxnLst/>
              <a:rect l="l" t="t" r="r" b="b"/>
              <a:pathLst>
                <a:path w="755650" h="504190">
                  <a:moveTo>
                    <a:pt x="377787" y="63007"/>
                  </a:moveTo>
                  <a:lnTo>
                    <a:pt x="448671" y="133889"/>
                  </a:lnTo>
                  <a:lnTo>
                    <a:pt x="448671" y="86635"/>
                  </a:lnTo>
                  <a:lnTo>
                    <a:pt x="495926" y="86635"/>
                  </a:lnTo>
                  <a:lnTo>
                    <a:pt x="495926" y="181145"/>
                  </a:lnTo>
                  <a:lnTo>
                    <a:pt x="566808" y="252028"/>
                  </a:lnTo>
                  <a:lnTo>
                    <a:pt x="519554" y="252028"/>
                  </a:lnTo>
                  <a:lnTo>
                    <a:pt x="519554" y="441049"/>
                  </a:lnTo>
                  <a:lnTo>
                    <a:pt x="236022" y="441049"/>
                  </a:lnTo>
                  <a:lnTo>
                    <a:pt x="236022" y="252028"/>
                  </a:lnTo>
                  <a:lnTo>
                    <a:pt x="188766" y="252028"/>
                  </a:lnTo>
                  <a:lnTo>
                    <a:pt x="377787" y="63007"/>
                  </a:lnTo>
                  <a:close/>
                </a:path>
                <a:path w="755650" h="504190">
                  <a:moveTo>
                    <a:pt x="448671" y="133889"/>
                  </a:moveTo>
                  <a:lnTo>
                    <a:pt x="495926" y="181145"/>
                  </a:lnTo>
                </a:path>
                <a:path w="755650" h="504190">
                  <a:moveTo>
                    <a:pt x="519554" y="252028"/>
                  </a:moveTo>
                  <a:lnTo>
                    <a:pt x="236022" y="252028"/>
                  </a:lnTo>
                </a:path>
                <a:path w="755650" h="504190">
                  <a:moveTo>
                    <a:pt x="354159" y="441049"/>
                  </a:moveTo>
                  <a:lnTo>
                    <a:pt x="354159" y="346538"/>
                  </a:lnTo>
                  <a:lnTo>
                    <a:pt x="401415" y="346538"/>
                  </a:lnTo>
                  <a:lnTo>
                    <a:pt x="401415" y="441049"/>
                  </a:lnTo>
                </a:path>
                <a:path w="755650" h="504190">
                  <a:moveTo>
                    <a:pt x="0" y="0"/>
                  </a:moveTo>
                  <a:lnTo>
                    <a:pt x="755575" y="0"/>
                  </a:lnTo>
                  <a:lnTo>
                    <a:pt x="755575" y="504056"/>
                  </a:lnTo>
                  <a:lnTo>
                    <a:pt x="0" y="504056"/>
                  </a:lnTo>
                  <a:lnTo>
                    <a:pt x="0" y="0"/>
                  </a:lnTo>
                  <a:close/>
                </a:path>
              </a:pathLst>
            </a:custGeom>
            <a:ln w="25399">
              <a:solidFill>
                <a:srgbClr val="00B2E2"/>
              </a:solidFill>
            </a:ln>
          </p:spPr>
          <p:txBody>
            <a:bodyPr wrap="square" lIns="0" tIns="0" rIns="0" bIns="0" rtlCol="0"/>
            <a:lstStyle/>
            <a:p>
              <a:endParaRPr/>
            </a:p>
          </p:txBody>
        </p:sp>
        <p:sp>
          <p:nvSpPr>
            <p:cNvPr id="8" name="object 8"/>
            <p:cNvSpPr/>
            <p:nvPr/>
          </p:nvSpPr>
          <p:spPr>
            <a:xfrm>
              <a:off x="251519" y="4581127"/>
              <a:ext cx="792480" cy="504190"/>
            </a:xfrm>
            <a:custGeom>
              <a:avLst/>
              <a:gdLst/>
              <a:ahLst/>
              <a:cxnLst/>
              <a:rect l="l" t="t" r="r" b="b"/>
              <a:pathLst>
                <a:path w="792480" h="504189">
                  <a:moveTo>
                    <a:pt x="396044" y="0"/>
                  </a:moveTo>
                  <a:lnTo>
                    <a:pt x="337519" y="2732"/>
                  </a:lnTo>
                  <a:lnTo>
                    <a:pt x="281661" y="10670"/>
                  </a:lnTo>
                  <a:lnTo>
                    <a:pt x="229081" y="23424"/>
                  </a:lnTo>
                  <a:lnTo>
                    <a:pt x="180393" y="40603"/>
                  </a:lnTo>
                  <a:lnTo>
                    <a:pt x="136210" y="61818"/>
                  </a:lnTo>
                  <a:lnTo>
                    <a:pt x="97142" y="86679"/>
                  </a:lnTo>
                  <a:lnTo>
                    <a:pt x="63805" y="114796"/>
                  </a:lnTo>
                  <a:lnTo>
                    <a:pt x="36809" y="145779"/>
                  </a:lnTo>
                  <a:lnTo>
                    <a:pt x="16768" y="179239"/>
                  </a:lnTo>
                  <a:lnTo>
                    <a:pt x="0" y="252028"/>
                  </a:lnTo>
                  <a:lnTo>
                    <a:pt x="4294" y="289271"/>
                  </a:lnTo>
                  <a:lnTo>
                    <a:pt x="36809" y="358277"/>
                  </a:lnTo>
                  <a:lnTo>
                    <a:pt x="63805" y="389260"/>
                  </a:lnTo>
                  <a:lnTo>
                    <a:pt x="97142" y="417377"/>
                  </a:lnTo>
                  <a:lnTo>
                    <a:pt x="136210" y="442238"/>
                  </a:lnTo>
                  <a:lnTo>
                    <a:pt x="180393" y="463453"/>
                  </a:lnTo>
                  <a:lnTo>
                    <a:pt x="229081" y="480632"/>
                  </a:lnTo>
                  <a:lnTo>
                    <a:pt x="281661" y="493386"/>
                  </a:lnTo>
                  <a:lnTo>
                    <a:pt x="337519" y="501324"/>
                  </a:lnTo>
                  <a:lnTo>
                    <a:pt x="396044" y="504056"/>
                  </a:lnTo>
                  <a:lnTo>
                    <a:pt x="454568" y="501324"/>
                  </a:lnTo>
                  <a:lnTo>
                    <a:pt x="510426" y="493386"/>
                  </a:lnTo>
                  <a:lnTo>
                    <a:pt x="563006" y="480632"/>
                  </a:lnTo>
                  <a:lnTo>
                    <a:pt x="611694" y="463453"/>
                  </a:lnTo>
                  <a:lnTo>
                    <a:pt x="655877" y="442238"/>
                  </a:lnTo>
                  <a:lnTo>
                    <a:pt x="694945" y="417377"/>
                  </a:lnTo>
                  <a:lnTo>
                    <a:pt x="728282" y="389260"/>
                  </a:lnTo>
                  <a:lnTo>
                    <a:pt x="755278" y="358277"/>
                  </a:lnTo>
                  <a:lnTo>
                    <a:pt x="775319" y="324817"/>
                  </a:lnTo>
                  <a:lnTo>
                    <a:pt x="792087" y="252028"/>
                  </a:lnTo>
                  <a:lnTo>
                    <a:pt x="787793" y="214785"/>
                  </a:lnTo>
                  <a:lnTo>
                    <a:pt x="755278" y="145779"/>
                  </a:lnTo>
                  <a:lnTo>
                    <a:pt x="728282" y="114796"/>
                  </a:lnTo>
                  <a:lnTo>
                    <a:pt x="694945" y="86679"/>
                  </a:lnTo>
                  <a:lnTo>
                    <a:pt x="655877" y="61818"/>
                  </a:lnTo>
                  <a:lnTo>
                    <a:pt x="611694" y="40603"/>
                  </a:lnTo>
                  <a:lnTo>
                    <a:pt x="563006" y="23424"/>
                  </a:lnTo>
                  <a:lnTo>
                    <a:pt x="510426" y="10670"/>
                  </a:lnTo>
                  <a:lnTo>
                    <a:pt x="454568" y="2732"/>
                  </a:lnTo>
                  <a:lnTo>
                    <a:pt x="396044" y="0"/>
                  </a:lnTo>
                  <a:close/>
                </a:path>
              </a:pathLst>
            </a:custGeom>
            <a:solidFill>
              <a:srgbClr val="F7B699"/>
            </a:solidFill>
          </p:spPr>
          <p:txBody>
            <a:bodyPr wrap="square" lIns="0" tIns="0" rIns="0" bIns="0" rtlCol="0"/>
            <a:lstStyle/>
            <a:p>
              <a:endParaRPr/>
            </a:p>
          </p:txBody>
        </p:sp>
        <p:sp>
          <p:nvSpPr>
            <p:cNvPr id="9" name="object 9"/>
            <p:cNvSpPr/>
            <p:nvPr/>
          </p:nvSpPr>
          <p:spPr>
            <a:xfrm>
              <a:off x="251519" y="4581127"/>
              <a:ext cx="792480" cy="504190"/>
            </a:xfrm>
            <a:custGeom>
              <a:avLst/>
              <a:gdLst/>
              <a:ahLst/>
              <a:cxnLst/>
              <a:rect l="l" t="t" r="r" b="b"/>
              <a:pathLst>
                <a:path w="792480" h="504189">
                  <a:moveTo>
                    <a:pt x="0" y="252027"/>
                  </a:moveTo>
                  <a:lnTo>
                    <a:pt x="16768" y="179238"/>
                  </a:lnTo>
                  <a:lnTo>
                    <a:pt x="36809" y="145779"/>
                  </a:lnTo>
                  <a:lnTo>
                    <a:pt x="63805" y="114796"/>
                  </a:lnTo>
                  <a:lnTo>
                    <a:pt x="97142" y="86679"/>
                  </a:lnTo>
                  <a:lnTo>
                    <a:pt x="136210" y="61818"/>
                  </a:lnTo>
                  <a:lnTo>
                    <a:pt x="180393" y="40603"/>
                  </a:lnTo>
                  <a:lnTo>
                    <a:pt x="229081" y="23424"/>
                  </a:lnTo>
                  <a:lnTo>
                    <a:pt x="281661" y="10670"/>
                  </a:lnTo>
                  <a:lnTo>
                    <a:pt x="337519" y="2732"/>
                  </a:lnTo>
                  <a:lnTo>
                    <a:pt x="396043"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7" y="252027"/>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3" y="504056"/>
                  </a:lnTo>
                  <a:lnTo>
                    <a:pt x="337519" y="501323"/>
                  </a:lnTo>
                  <a:lnTo>
                    <a:pt x="281661" y="493385"/>
                  </a:lnTo>
                  <a:lnTo>
                    <a:pt x="229081" y="480631"/>
                  </a:lnTo>
                  <a:lnTo>
                    <a:pt x="180393" y="463452"/>
                  </a:lnTo>
                  <a:lnTo>
                    <a:pt x="136210" y="442237"/>
                  </a:lnTo>
                  <a:lnTo>
                    <a:pt x="97142" y="417376"/>
                  </a:lnTo>
                  <a:lnTo>
                    <a:pt x="63805" y="389259"/>
                  </a:lnTo>
                  <a:lnTo>
                    <a:pt x="36809" y="358276"/>
                  </a:lnTo>
                  <a:lnTo>
                    <a:pt x="16768" y="324816"/>
                  </a:lnTo>
                  <a:lnTo>
                    <a:pt x="0" y="252027"/>
                  </a:lnTo>
                  <a:close/>
                </a:path>
              </a:pathLst>
            </a:custGeom>
            <a:ln w="6349">
              <a:solidFill>
                <a:srgbClr val="C18C75"/>
              </a:solidFill>
            </a:ln>
          </p:spPr>
          <p:txBody>
            <a:bodyPr wrap="square" lIns="0" tIns="0" rIns="0" bIns="0" rtlCol="0"/>
            <a:lstStyle/>
            <a:p>
              <a:endParaRPr/>
            </a:p>
          </p:txBody>
        </p:sp>
        <p:sp>
          <p:nvSpPr>
            <p:cNvPr id="10" name="object 10"/>
            <p:cNvSpPr/>
            <p:nvPr/>
          </p:nvSpPr>
          <p:spPr>
            <a:xfrm>
              <a:off x="1187623" y="4581127"/>
              <a:ext cx="792480" cy="504190"/>
            </a:xfrm>
            <a:custGeom>
              <a:avLst/>
              <a:gdLst/>
              <a:ahLst/>
              <a:cxnLst/>
              <a:rect l="l" t="t" r="r" b="b"/>
              <a:pathLst>
                <a:path w="792480" h="504189">
                  <a:moveTo>
                    <a:pt x="396044" y="0"/>
                  </a:moveTo>
                  <a:lnTo>
                    <a:pt x="337519" y="2732"/>
                  </a:lnTo>
                  <a:lnTo>
                    <a:pt x="281661" y="10670"/>
                  </a:lnTo>
                  <a:lnTo>
                    <a:pt x="229082" y="23424"/>
                  </a:lnTo>
                  <a:lnTo>
                    <a:pt x="180394" y="40603"/>
                  </a:lnTo>
                  <a:lnTo>
                    <a:pt x="136210" y="61818"/>
                  </a:lnTo>
                  <a:lnTo>
                    <a:pt x="97142" y="86679"/>
                  </a:lnTo>
                  <a:lnTo>
                    <a:pt x="63805" y="114796"/>
                  </a:lnTo>
                  <a:lnTo>
                    <a:pt x="36809" y="145779"/>
                  </a:lnTo>
                  <a:lnTo>
                    <a:pt x="16768" y="179239"/>
                  </a:lnTo>
                  <a:lnTo>
                    <a:pt x="0" y="252028"/>
                  </a:lnTo>
                  <a:lnTo>
                    <a:pt x="4294" y="289271"/>
                  </a:lnTo>
                  <a:lnTo>
                    <a:pt x="36809" y="358277"/>
                  </a:lnTo>
                  <a:lnTo>
                    <a:pt x="63805" y="389260"/>
                  </a:lnTo>
                  <a:lnTo>
                    <a:pt x="97142" y="417377"/>
                  </a:lnTo>
                  <a:lnTo>
                    <a:pt x="136210" y="442238"/>
                  </a:lnTo>
                  <a:lnTo>
                    <a:pt x="180394" y="463453"/>
                  </a:lnTo>
                  <a:lnTo>
                    <a:pt x="229082" y="480632"/>
                  </a:lnTo>
                  <a:lnTo>
                    <a:pt x="281661" y="493386"/>
                  </a:lnTo>
                  <a:lnTo>
                    <a:pt x="337519" y="501324"/>
                  </a:lnTo>
                  <a:lnTo>
                    <a:pt x="396044" y="504056"/>
                  </a:lnTo>
                  <a:lnTo>
                    <a:pt x="454568" y="501324"/>
                  </a:lnTo>
                  <a:lnTo>
                    <a:pt x="510426" y="493386"/>
                  </a:lnTo>
                  <a:lnTo>
                    <a:pt x="563006" y="480632"/>
                  </a:lnTo>
                  <a:lnTo>
                    <a:pt x="611694" y="463453"/>
                  </a:lnTo>
                  <a:lnTo>
                    <a:pt x="655877" y="442238"/>
                  </a:lnTo>
                  <a:lnTo>
                    <a:pt x="694944" y="417377"/>
                  </a:lnTo>
                  <a:lnTo>
                    <a:pt x="728282" y="389260"/>
                  </a:lnTo>
                  <a:lnTo>
                    <a:pt x="755278" y="358277"/>
                  </a:lnTo>
                  <a:lnTo>
                    <a:pt x="775319" y="324817"/>
                  </a:lnTo>
                  <a:lnTo>
                    <a:pt x="792087" y="252028"/>
                  </a:lnTo>
                  <a:lnTo>
                    <a:pt x="787793" y="214785"/>
                  </a:lnTo>
                  <a:lnTo>
                    <a:pt x="755278" y="145779"/>
                  </a:lnTo>
                  <a:lnTo>
                    <a:pt x="728282" y="114796"/>
                  </a:lnTo>
                  <a:lnTo>
                    <a:pt x="694944" y="86679"/>
                  </a:lnTo>
                  <a:lnTo>
                    <a:pt x="655877" y="61818"/>
                  </a:lnTo>
                  <a:lnTo>
                    <a:pt x="611694" y="40603"/>
                  </a:lnTo>
                  <a:lnTo>
                    <a:pt x="563006" y="23424"/>
                  </a:lnTo>
                  <a:lnTo>
                    <a:pt x="510426" y="10670"/>
                  </a:lnTo>
                  <a:lnTo>
                    <a:pt x="454568" y="2732"/>
                  </a:lnTo>
                  <a:lnTo>
                    <a:pt x="396044" y="0"/>
                  </a:lnTo>
                  <a:close/>
                </a:path>
              </a:pathLst>
            </a:custGeom>
            <a:solidFill>
              <a:srgbClr val="F7B699"/>
            </a:solidFill>
          </p:spPr>
          <p:txBody>
            <a:bodyPr wrap="square" lIns="0" tIns="0" rIns="0" bIns="0" rtlCol="0"/>
            <a:lstStyle/>
            <a:p>
              <a:endParaRPr/>
            </a:p>
          </p:txBody>
        </p:sp>
        <p:sp>
          <p:nvSpPr>
            <p:cNvPr id="11" name="object 11"/>
            <p:cNvSpPr/>
            <p:nvPr/>
          </p:nvSpPr>
          <p:spPr>
            <a:xfrm>
              <a:off x="1187623" y="4581127"/>
              <a:ext cx="792480" cy="504190"/>
            </a:xfrm>
            <a:custGeom>
              <a:avLst/>
              <a:gdLst/>
              <a:ahLst/>
              <a:cxnLst/>
              <a:rect l="l" t="t" r="r" b="b"/>
              <a:pathLst>
                <a:path w="792480" h="504189">
                  <a:moveTo>
                    <a:pt x="0" y="252027"/>
                  </a:moveTo>
                  <a:lnTo>
                    <a:pt x="16768" y="179238"/>
                  </a:lnTo>
                  <a:lnTo>
                    <a:pt x="36809" y="145779"/>
                  </a:lnTo>
                  <a:lnTo>
                    <a:pt x="63805" y="114796"/>
                  </a:lnTo>
                  <a:lnTo>
                    <a:pt x="97142" y="86679"/>
                  </a:lnTo>
                  <a:lnTo>
                    <a:pt x="136210" y="61818"/>
                  </a:lnTo>
                  <a:lnTo>
                    <a:pt x="180393" y="40603"/>
                  </a:lnTo>
                  <a:lnTo>
                    <a:pt x="229081" y="23424"/>
                  </a:lnTo>
                  <a:lnTo>
                    <a:pt x="281661" y="10670"/>
                  </a:lnTo>
                  <a:lnTo>
                    <a:pt x="337519" y="2732"/>
                  </a:lnTo>
                  <a:lnTo>
                    <a:pt x="396043"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8" y="252027"/>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3" y="504056"/>
                  </a:lnTo>
                  <a:lnTo>
                    <a:pt x="337519" y="501323"/>
                  </a:lnTo>
                  <a:lnTo>
                    <a:pt x="281661" y="493385"/>
                  </a:lnTo>
                  <a:lnTo>
                    <a:pt x="229081" y="480631"/>
                  </a:lnTo>
                  <a:lnTo>
                    <a:pt x="180393" y="463452"/>
                  </a:lnTo>
                  <a:lnTo>
                    <a:pt x="136210" y="442237"/>
                  </a:lnTo>
                  <a:lnTo>
                    <a:pt x="97142" y="417376"/>
                  </a:lnTo>
                  <a:lnTo>
                    <a:pt x="63805" y="389259"/>
                  </a:lnTo>
                  <a:lnTo>
                    <a:pt x="36809" y="358276"/>
                  </a:lnTo>
                  <a:lnTo>
                    <a:pt x="16768" y="324816"/>
                  </a:lnTo>
                  <a:lnTo>
                    <a:pt x="0" y="252027"/>
                  </a:lnTo>
                  <a:close/>
                </a:path>
              </a:pathLst>
            </a:custGeom>
            <a:ln w="6349">
              <a:solidFill>
                <a:srgbClr val="C18C75"/>
              </a:solidFill>
            </a:ln>
          </p:spPr>
          <p:txBody>
            <a:bodyPr wrap="square" lIns="0" tIns="0" rIns="0" bIns="0" rtlCol="0"/>
            <a:lstStyle/>
            <a:p>
              <a:endParaRPr/>
            </a:p>
          </p:txBody>
        </p:sp>
        <p:sp>
          <p:nvSpPr>
            <p:cNvPr id="12" name="object 12"/>
            <p:cNvSpPr/>
            <p:nvPr/>
          </p:nvSpPr>
          <p:spPr>
            <a:xfrm>
              <a:off x="2123728" y="4581127"/>
              <a:ext cx="792480" cy="504190"/>
            </a:xfrm>
            <a:custGeom>
              <a:avLst/>
              <a:gdLst/>
              <a:ahLst/>
              <a:cxnLst/>
              <a:rect l="l" t="t" r="r" b="b"/>
              <a:pathLst>
                <a:path w="792480" h="504189">
                  <a:moveTo>
                    <a:pt x="396043" y="0"/>
                  </a:moveTo>
                  <a:lnTo>
                    <a:pt x="337518" y="2732"/>
                  </a:lnTo>
                  <a:lnTo>
                    <a:pt x="281660" y="10670"/>
                  </a:lnTo>
                  <a:lnTo>
                    <a:pt x="229081" y="23424"/>
                  </a:lnTo>
                  <a:lnTo>
                    <a:pt x="180393" y="40603"/>
                  </a:lnTo>
                  <a:lnTo>
                    <a:pt x="136209" y="61818"/>
                  </a:lnTo>
                  <a:lnTo>
                    <a:pt x="97142" y="86679"/>
                  </a:lnTo>
                  <a:lnTo>
                    <a:pt x="63805" y="114796"/>
                  </a:lnTo>
                  <a:lnTo>
                    <a:pt x="36809" y="145779"/>
                  </a:lnTo>
                  <a:lnTo>
                    <a:pt x="16768" y="179239"/>
                  </a:lnTo>
                  <a:lnTo>
                    <a:pt x="0" y="252028"/>
                  </a:lnTo>
                  <a:lnTo>
                    <a:pt x="4294" y="289271"/>
                  </a:lnTo>
                  <a:lnTo>
                    <a:pt x="36809" y="358277"/>
                  </a:lnTo>
                  <a:lnTo>
                    <a:pt x="63805" y="389260"/>
                  </a:lnTo>
                  <a:lnTo>
                    <a:pt x="97142" y="417377"/>
                  </a:lnTo>
                  <a:lnTo>
                    <a:pt x="136209" y="442238"/>
                  </a:lnTo>
                  <a:lnTo>
                    <a:pt x="180393" y="463453"/>
                  </a:lnTo>
                  <a:lnTo>
                    <a:pt x="229081" y="480632"/>
                  </a:lnTo>
                  <a:lnTo>
                    <a:pt x="281660" y="493386"/>
                  </a:lnTo>
                  <a:lnTo>
                    <a:pt x="337518" y="501324"/>
                  </a:lnTo>
                  <a:lnTo>
                    <a:pt x="396043" y="504056"/>
                  </a:lnTo>
                  <a:lnTo>
                    <a:pt x="454567" y="501324"/>
                  </a:lnTo>
                  <a:lnTo>
                    <a:pt x="510426" y="493386"/>
                  </a:lnTo>
                  <a:lnTo>
                    <a:pt x="563005" y="480632"/>
                  </a:lnTo>
                  <a:lnTo>
                    <a:pt x="611693" y="463453"/>
                  </a:lnTo>
                  <a:lnTo>
                    <a:pt x="655877" y="442238"/>
                  </a:lnTo>
                  <a:lnTo>
                    <a:pt x="694944" y="417377"/>
                  </a:lnTo>
                  <a:lnTo>
                    <a:pt x="728282" y="389260"/>
                  </a:lnTo>
                  <a:lnTo>
                    <a:pt x="755278" y="358277"/>
                  </a:lnTo>
                  <a:lnTo>
                    <a:pt x="775319" y="324817"/>
                  </a:lnTo>
                  <a:lnTo>
                    <a:pt x="792087" y="252028"/>
                  </a:lnTo>
                  <a:lnTo>
                    <a:pt x="787793" y="214785"/>
                  </a:lnTo>
                  <a:lnTo>
                    <a:pt x="755278" y="145779"/>
                  </a:lnTo>
                  <a:lnTo>
                    <a:pt x="728282" y="114796"/>
                  </a:lnTo>
                  <a:lnTo>
                    <a:pt x="694944" y="86679"/>
                  </a:lnTo>
                  <a:lnTo>
                    <a:pt x="655877" y="61818"/>
                  </a:lnTo>
                  <a:lnTo>
                    <a:pt x="611693" y="40603"/>
                  </a:lnTo>
                  <a:lnTo>
                    <a:pt x="563005" y="23424"/>
                  </a:lnTo>
                  <a:lnTo>
                    <a:pt x="510426" y="10670"/>
                  </a:lnTo>
                  <a:lnTo>
                    <a:pt x="454567" y="2732"/>
                  </a:lnTo>
                  <a:lnTo>
                    <a:pt x="396043" y="0"/>
                  </a:lnTo>
                  <a:close/>
                </a:path>
              </a:pathLst>
            </a:custGeom>
            <a:solidFill>
              <a:srgbClr val="F7B699"/>
            </a:solidFill>
          </p:spPr>
          <p:txBody>
            <a:bodyPr wrap="square" lIns="0" tIns="0" rIns="0" bIns="0" rtlCol="0"/>
            <a:lstStyle/>
            <a:p>
              <a:endParaRPr/>
            </a:p>
          </p:txBody>
        </p:sp>
        <p:sp>
          <p:nvSpPr>
            <p:cNvPr id="13" name="object 13"/>
            <p:cNvSpPr/>
            <p:nvPr/>
          </p:nvSpPr>
          <p:spPr>
            <a:xfrm>
              <a:off x="2123728" y="4581127"/>
              <a:ext cx="792480" cy="504190"/>
            </a:xfrm>
            <a:custGeom>
              <a:avLst/>
              <a:gdLst/>
              <a:ahLst/>
              <a:cxnLst/>
              <a:rect l="l" t="t" r="r" b="b"/>
              <a:pathLst>
                <a:path w="792480" h="504189">
                  <a:moveTo>
                    <a:pt x="0" y="252027"/>
                  </a:moveTo>
                  <a:lnTo>
                    <a:pt x="16768" y="179238"/>
                  </a:lnTo>
                  <a:lnTo>
                    <a:pt x="36809" y="145779"/>
                  </a:lnTo>
                  <a:lnTo>
                    <a:pt x="63805" y="114796"/>
                  </a:lnTo>
                  <a:lnTo>
                    <a:pt x="97142" y="86679"/>
                  </a:lnTo>
                  <a:lnTo>
                    <a:pt x="136210" y="61818"/>
                  </a:lnTo>
                  <a:lnTo>
                    <a:pt x="180393" y="40603"/>
                  </a:lnTo>
                  <a:lnTo>
                    <a:pt x="229081" y="23424"/>
                  </a:lnTo>
                  <a:lnTo>
                    <a:pt x="281661" y="10670"/>
                  </a:lnTo>
                  <a:lnTo>
                    <a:pt x="337519" y="2732"/>
                  </a:lnTo>
                  <a:lnTo>
                    <a:pt x="396044"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7" y="252027"/>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4" y="504056"/>
                  </a:lnTo>
                  <a:lnTo>
                    <a:pt x="337519" y="501323"/>
                  </a:lnTo>
                  <a:lnTo>
                    <a:pt x="281661" y="493385"/>
                  </a:lnTo>
                  <a:lnTo>
                    <a:pt x="229081" y="480631"/>
                  </a:lnTo>
                  <a:lnTo>
                    <a:pt x="180393" y="463452"/>
                  </a:lnTo>
                  <a:lnTo>
                    <a:pt x="136210" y="442237"/>
                  </a:lnTo>
                  <a:lnTo>
                    <a:pt x="97142" y="417376"/>
                  </a:lnTo>
                  <a:lnTo>
                    <a:pt x="63805" y="389259"/>
                  </a:lnTo>
                  <a:lnTo>
                    <a:pt x="36809" y="358276"/>
                  </a:lnTo>
                  <a:lnTo>
                    <a:pt x="16768" y="324816"/>
                  </a:lnTo>
                  <a:lnTo>
                    <a:pt x="0" y="252027"/>
                  </a:lnTo>
                  <a:close/>
                </a:path>
              </a:pathLst>
            </a:custGeom>
            <a:ln w="6349">
              <a:solidFill>
                <a:srgbClr val="C18C75"/>
              </a:solidFill>
            </a:ln>
          </p:spPr>
          <p:txBody>
            <a:bodyPr wrap="square" lIns="0" tIns="0" rIns="0" bIns="0" rtlCol="0"/>
            <a:lstStyle/>
            <a:p>
              <a:endParaRPr/>
            </a:p>
          </p:txBody>
        </p:sp>
        <p:sp>
          <p:nvSpPr>
            <p:cNvPr id="14" name="object 14"/>
            <p:cNvSpPr/>
            <p:nvPr/>
          </p:nvSpPr>
          <p:spPr>
            <a:xfrm>
              <a:off x="3059831" y="4581127"/>
              <a:ext cx="792480" cy="504190"/>
            </a:xfrm>
            <a:custGeom>
              <a:avLst/>
              <a:gdLst/>
              <a:ahLst/>
              <a:cxnLst/>
              <a:rect l="l" t="t" r="r" b="b"/>
              <a:pathLst>
                <a:path w="792479" h="504189">
                  <a:moveTo>
                    <a:pt x="396044" y="0"/>
                  </a:moveTo>
                  <a:lnTo>
                    <a:pt x="337519" y="2732"/>
                  </a:lnTo>
                  <a:lnTo>
                    <a:pt x="281661" y="10670"/>
                  </a:lnTo>
                  <a:lnTo>
                    <a:pt x="229081" y="23424"/>
                  </a:lnTo>
                  <a:lnTo>
                    <a:pt x="180393" y="40603"/>
                  </a:lnTo>
                  <a:lnTo>
                    <a:pt x="136210" y="61818"/>
                  </a:lnTo>
                  <a:lnTo>
                    <a:pt x="97142" y="86679"/>
                  </a:lnTo>
                  <a:lnTo>
                    <a:pt x="63805" y="114796"/>
                  </a:lnTo>
                  <a:lnTo>
                    <a:pt x="36809" y="145779"/>
                  </a:lnTo>
                  <a:lnTo>
                    <a:pt x="16768" y="179239"/>
                  </a:lnTo>
                  <a:lnTo>
                    <a:pt x="0" y="252028"/>
                  </a:lnTo>
                  <a:lnTo>
                    <a:pt x="4294" y="289271"/>
                  </a:lnTo>
                  <a:lnTo>
                    <a:pt x="36809" y="358277"/>
                  </a:lnTo>
                  <a:lnTo>
                    <a:pt x="63805" y="389260"/>
                  </a:lnTo>
                  <a:lnTo>
                    <a:pt x="97142" y="417377"/>
                  </a:lnTo>
                  <a:lnTo>
                    <a:pt x="136210" y="442238"/>
                  </a:lnTo>
                  <a:lnTo>
                    <a:pt x="180393" y="463453"/>
                  </a:lnTo>
                  <a:lnTo>
                    <a:pt x="229081" y="480632"/>
                  </a:lnTo>
                  <a:lnTo>
                    <a:pt x="281661" y="493386"/>
                  </a:lnTo>
                  <a:lnTo>
                    <a:pt x="337519" y="501324"/>
                  </a:lnTo>
                  <a:lnTo>
                    <a:pt x="396044" y="504056"/>
                  </a:lnTo>
                  <a:lnTo>
                    <a:pt x="454569" y="501324"/>
                  </a:lnTo>
                  <a:lnTo>
                    <a:pt x="510427" y="493386"/>
                  </a:lnTo>
                  <a:lnTo>
                    <a:pt x="563006" y="480632"/>
                  </a:lnTo>
                  <a:lnTo>
                    <a:pt x="611694" y="463453"/>
                  </a:lnTo>
                  <a:lnTo>
                    <a:pt x="655878" y="442238"/>
                  </a:lnTo>
                  <a:lnTo>
                    <a:pt x="694945" y="417377"/>
                  </a:lnTo>
                  <a:lnTo>
                    <a:pt x="728283" y="389260"/>
                  </a:lnTo>
                  <a:lnTo>
                    <a:pt x="755279" y="358277"/>
                  </a:lnTo>
                  <a:lnTo>
                    <a:pt x="775320" y="324817"/>
                  </a:lnTo>
                  <a:lnTo>
                    <a:pt x="792088" y="252028"/>
                  </a:lnTo>
                  <a:lnTo>
                    <a:pt x="787794" y="214785"/>
                  </a:lnTo>
                  <a:lnTo>
                    <a:pt x="755279" y="145779"/>
                  </a:lnTo>
                  <a:lnTo>
                    <a:pt x="728283" y="114796"/>
                  </a:lnTo>
                  <a:lnTo>
                    <a:pt x="694945" y="86679"/>
                  </a:lnTo>
                  <a:lnTo>
                    <a:pt x="655878" y="61818"/>
                  </a:lnTo>
                  <a:lnTo>
                    <a:pt x="611694" y="40603"/>
                  </a:lnTo>
                  <a:lnTo>
                    <a:pt x="563006" y="23424"/>
                  </a:lnTo>
                  <a:lnTo>
                    <a:pt x="510427" y="10670"/>
                  </a:lnTo>
                  <a:lnTo>
                    <a:pt x="454569" y="2732"/>
                  </a:lnTo>
                  <a:lnTo>
                    <a:pt x="396044" y="0"/>
                  </a:lnTo>
                  <a:close/>
                </a:path>
              </a:pathLst>
            </a:custGeom>
            <a:solidFill>
              <a:srgbClr val="F7B699"/>
            </a:solidFill>
          </p:spPr>
          <p:txBody>
            <a:bodyPr wrap="square" lIns="0" tIns="0" rIns="0" bIns="0" rtlCol="0"/>
            <a:lstStyle/>
            <a:p>
              <a:endParaRPr/>
            </a:p>
          </p:txBody>
        </p:sp>
        <p:sp>
          <p:nvSpPr>
            <p:cNvPr id="15" name="object 15"/>
            <p:cNvSpPr/>
            <p:nvPr/>
          </p:nvSpPr>
          <p:spPr>
            <a:xfrm>
              <a:off x="3059831" y="4581127"/>
              <a:ext cx="792480" cy="504190"/>
            </a:xfrm>
            <a:custGeom>
              <a:avLst/>
              <a:gdLst/>
              <a:ahLst/>
              <a:cxnLst/>
              <a:rect l="l" t="t" r="r" b="b"/>
              <a:pathLst>
                <a:path w="792479" h="504189">
                  <a:moveTo>
                    <a:pt x="0" y="252027"/>
                  </a:moveTo>
                  <a:lnTo>
                    <a:pt x="16768" y="179238"/>
                  </a:lnTo>
                  <a:lnTo>
                    <a:pt x="36809" y="145779"/>
                  </a:lnTo>
                  <a:lnTo>
                    <a:pt x="63805" y="114796"/>
                  </a:lnTo>
                  <a:lnTo>
                    <a:pt x="97142" y="86679"/>
                  </a:lnTo>
                  <a:lnTo>
                    <a:pt x="136210" y="61818"/>
                  </a:lnTo>
                  <a:lnTo>
                    <a:pt x="180393" y="40603"/>
                  </a:lnTo>
                  <a:lnTo>
                    <a:pt x="229081" y="23424"/>
                  </a:lnTo>
                  <a:lnTo>
                    <a:pt x="281661" y="10670"/>
                  </a:lnTo>
                  <a:lnTo>
                    <a:pt x="337519" y="2732"/>
                  </a:lnTo>
                  <a:lnTo>
                    <a:pt x="396044"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8" y="252027"/>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4" y="504056"/>
                  </a:lnTo>
                  <a:lnTo>
                    <a:pt x="337519" y="501323"/>
                  </a:lnTo>
                  <a:lnTo>
                    <a:pt x="281661" y="493385"/>
                  </a:lnTo>
                  <a:lnTo>
                    <a:pt x="229081" y="480631"/>
                  </a:lnTo>
                  <a:lnTo>
                    <a:pt x="180393" y="463452"/>
                  </a:lnTo>
                  <a:lnTo>
                    <a:pt x="136210" y="442237"/>
                  </a:lnTo>
                  <a:lnTo>
                    <a:pt x="97142" y="417376"/>
                  </a:lnTo>
                  <a:lnTo>
                    <a:pt x="63805" y="389259"/>
                  </a:lnTo>
                  <a:lnTo>
                    <a:pt x="36809" y="358276"/>
                  </a:lnTo>
                  <a:lnTo>
                    <a:pt x="16768" y="324816"/>
                  </a:lnTo>
                  <a:lnTo>
                    <a:pt x="0" y="252027"/>
                  </a:lnTo>
                  <a:close/>
                </a:path>
              </a:pathLst>
            </a:custGeom>
            <a:ln w="6349">
              <a:solidFill>
                <a:srgbClr val="C18C75"/>
              </a:solidFill>
            </a:ln>
          </p:spPr>
          <p:txBody>
            <a:bodyPr wrap="square" lIns="0" tIns="0" rIns="0" bIns="0" rtlCol="0"/>
            <a:lstStyle/>
            <a:p>
              <a:endParaRPr/>
            </a:p>
          </p:txBody>
        </p:sp>
        <p:sp>
          <p:nvSpPr>
            <p:cNvPr id="16" name="object 16"/>
            <p:cNvSpPr/>
            <p:nvPr/>
          </p:nvSpPr>
          <p:spPr>
            <a:xfrm>
              <a:off x="3995935" y="4581127"/>
              <a:ext cx="792480" cy="504190"/>
            </a:xfrm>
            <a:custGeom>
              <a:avLst/>
              <a:gdLst/>
              <a:ahLst/>
              <a:cxnLst/>
              <a:rect l="l" t="t" r="r" b="b"/>
              <a:pathLst>
                <a:path w="792479" h="504189">
                  <a:moveTo>
                    <a:pt x="396044" y="0"/>
                  </a:moveTo>
                  <a:lnTo>
                    <a:pt x="337519" y="2732"/>
                  </a:lnTo>
                  <a:lnTo>
                    <a:pt x="281661" y="10670"/>
                  </a:lnTo>
                  <a:lnTo>
                    <a:pt x="229081" y="23424"/>
                  </a:lnTo>
                  <a:lnTo>
                    <a:pt x="180393" y="40603"/>
                  </a:lnTo>
                  <a:lnTo>
                    <a:pt x="136210" y="61818"/>
                  </a:lnTo>
                  <a:lnTo>
                    <a:pt x="97142" y="86679"/>
                  </a:lnTo>
                  <a:lnTo>
                    <a:pt x="63805" y="114796"/>
                  </a:lnTo>
                  <a:lnTo>
                    <a:pt x="36809" y="145779"/>
                  </a:lnTo>
                  <a:lnTo>
                    <a:pt x="16768" y="179239"/>
                  </a:lnTo>
                  <a:lnTo>
                    <a:pt x="0" y="252028"/>
                  </a:lnTo>
                  <a:lnTo>
                    <a:pt x="4294" y="289271"/>
                  </a:lnTo>
                  <a:lnTo>
                    <a:pt x="36809" y="358277"/>
                  </a:lnTo>
                  <a:lnTo>
                    <a:pt x="63805" y="389260"/>
                  </a:lnTo>
                  <a:lnTo>
                    <a:pt x="97142" y="417377"/>
                  </a:lnTo>
                  <a:lnTo>
                    <a:pt x="136210" y="442238"/>
                  </a:lnTo>
                  <a:lnTo>
                    <a:pt x="180393" y="463453"/>
                  </a:lnTo>
                  <a:lnTo>
                    <a:pt x="229081" y="480632"/>
                  </a:lnTo>
                  <a:lnTo>
                    <a:pt x="281661" y="493386"/>
                  </a:lnTo>
                  <a:lnTo>
                    <a:pt x="337519" y="501324"/>
                  </a:lnTo>
                  <a:lnTo>
                    <a:pt x="396044" y="504056"/>
                  </a:lnTo>
                  <a:lnTo>
                    <a:pt x="454568" y="501324"/>
                  </a:lnTo>
                  <a:lnTo>
                    <a:pt x="510426" y="493386"/>
                  </a:lnTo>
                  <a:lnTo>
                    <a:pt x="563006" y="480632"/>
                  </a:lnTo>
                  <a:lnTo>
                    <a:pt x="611694" y="463453"/>
                  </a:lnTo>
                  <a:lnTo>
                    <a:pt x="655878" y="442238"/>
                  </a:lnTo>
                  <a:lnTo>
                    <a:pt x="694945" y="417377"/>
                  </a:lnTo>
                  <a:lnTo>
                    <a:pt x="728283" y="389260"/>
                  </a:lnTo>
                  <a:lnTo>
                    <a:pt x="755279" y="358277"/>
                  </a:lnTo>
                  <a:lnTo>
                    <a:pt x="775320" y="324817"/>
                  </a:lnTo>
                  <a:lnTo>
                    <a:pt x="792088" y="252028"/>
                  </a:lnTo>
                  <a:lnTo>
                    <a:pt x="787794" y="214785"/>
                  </a:lnTo>
                  <a:lnTo>
                    <a:pt x="755279" y="145779"/>
                  </a:lnTo>
                  <a:lnTo>
                    <a:pt x="728283" y="114796"/>
                  </a:lnTo>
                  <a:lnTo>
                    <a:pt x="694945" y="86679"/>
                  </a:lnTo>
                  <a:lnTo>
                    <a:pt x="655878" y="61818"/>
                  </a:lnTo>
                  <a:lnTo>
                    <a:pt x="611694" y="40603"/>
                  </a:lnTo>
                  <a:lnTo>
                    <a:pt x="563006" y="23424"/>
                  </a:lnTo>
                  <a:lnTo>
                    <a:pt x="510426" y="10670"/>
                  </a:lnTo>
                  <a:lnTo>
                    <a:pt x="454568" y="2732"/>
                  </a:lnTo>
                  <a:lnTo>
                    <a:pt x="396044" y="0"/>
                  </a:lnTo>
                  <a:close/>
                </a:path>
              </a:pathLst>
            </a:custGeom>
            <a:solidFill>
              <a:srgbClr val="F7B699"/>
            </a:solidFill>
          </p:spPr>
          <p:txBody>
            <a:bodyPr wrap="square" lIns="0" tIns="0" rIns="0" bIns="0" rtlCol="0"/>
            <a:lstStyle/>
            <a:p>
              <a:endParaRPr/>
            </a:p>
          </p:txBody>
        </p:sp>
        <p:sp>
          <p:nvSpPr>
            <p:cNvPr id="17" name="object 17"/>
            <p:cNvSpPr/>
            <p:nvPr/>
          </p:nvSpPr>
          <p:spPr>
            <a:xfrm>
              <a:off x="3995935" y="4581127"/>
              <a:ext cx="792480" cy="504190"/>
            </a:xfrm>
            <a:custGeom>
              <a:avLst/>
              <a:gdLst/>
              <a:ahLst/>
              <a:cxnLst/>
              <a:rect l="l" t="t" r="r" b="b"/>
              <a:pathLst>
                <a:path w="792479" h="504189">
                  <a:moveTo>
                    <a:pt x="0" y="252027"/>
                  </a:moveTo>
                  <a:lnTo>
                    <a:pt x="16768" y="179238"/>
                  </a:lnTo>
                  <a:lnTo>
                    <a:pt x="36809" y="145779"/>
                  </a:lnTo>
                  <a:lnTo>
                    <a:pt x="63805" y="114796"/>
                  </a:lnTo>
                  <a:lnTo>
                    <a:pt x="97142" y="86679"/>
                  </a:lnTo>
                  <a:lnTo>
                    <a:pt x="136209" y="61818"/>
                  </a:lnTo>
                  <a:lnTo>
                    <a:pt x="180393" y="40603"/>
                  </a:lnTo>
                  <a:lnTo>
                    <a:pt x="229081" y="23424"/>
                  </a:lnTo>
                  <a:lnTo>
                    <a:pt x="281661" y="10670"/>
                  </a:lnTo>
                  <a:lnTo>
                    <a:pt x="337519" y="2732"/>
                  </a:lnTo>
                  <a:lnTo>
                    <a:pt x="396044"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8" y="252027"/>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4" y="504056"/>
                  </a:lnTo>
                  <a:lnTo>
                    <a:pt x="337519" y="501323"/>
                  </a:lnTo>
                  <a:lnTo>
                    <a:pt x="281661" y="493385"/>
                  </a:lnTo>
                  <a:lnTo>
                    <a:pt x="229081" y="480631"/>
                  </a:lnTo>
                  <a:lnTo>
                    <a:pt x="180393" y="463452"/>
                  </a:lnTo>
                  <a:lnTo>
                    <a:pt x="136209" y="442237"/>
                  </a:lnTo>
                  <a:lnTo>
                    <a:pt x="97142" y="417376"/>
                  </a:lnTo>
                  <a:lnTo>
                    <a:pt x="63805" y="389259"/>
                  </a:lnTo>
                  <a:lnTo>
                    <a:pt x="36809" y="358276"/>
                  </a:lnTo>
                  <a:lnTo>
                    <a:pt x="16768" y="324816"/>
                  </a:lnTo>
                  <a:lnTo>
                    <a:pt x="0" y="252027"/>
                  </a:lnTo>
                  <a:close/>
                </a:path>
              </a:pathLst>
            </a:custGeom>
            <a:ln w="6349">
              <a:solidFill>
                <a:srgbClr val="C18C75"/>
              </a:solidFill>
            </a:ln>
          </p:spPr>
          <p:txBody>
            <a:bodyPr wrap="square" lIns="0" tIns="0" rIns="0" bIns="0" rtlCol="0"/>
            <a:lstStyle/>
            <a:p>
              <a:endParaRPr/>
            </a:p>
          </p:txBody>
        </p:sp>
        <p:sp>
          <p:nvSpPr>
            <p:cNvPr id="18" name="object 18"/>
            <p:cNvSpPr/>
            <p:nvPr/>
          </p:nvSpPr>
          <p:spPr>
            <a:xfrm>
              <a:off x="5220072" y="2647940"/>
              <a:ext cx="3780154" cy="3624579"/>
            </a:xfrm>
            <a:custGeom>
              <a:avLst/>
              <a:gdLst/>
              <a:ahLst/>
              <a:cxnLst/>
              <a:rect l="l" t="t" r="r" b="b"/>
              <a:pathLst>
                <a:path w="3780154" h="3624579">
                  <a:moveTo>
                    <a:pt x="3779911" y="0"/>
                  </a:moveTo>
                  <a:lnTo>
                    <a:pt x="0" y="0"/>
                  </a:lnTo>
                  <a:lnTo>
                    <a:pt x="0" y="3624068"/>
                  </a:lnTo>
                  <a:lnTo>
                    <a:pt x="3779911" y="3624068"/>
                  </a:lnTo>
                  <a:lnTo>
                    <a:pt x="3779911" y="0"/>
                  </a:lnTo>
                  <a:close/>
                </a:path>
              </a:pathLst>
            </a:custGeom>
            <a:solidFill>
              <a:srgbClr val="FFFFFF"/>
            </a:solidFill>
          </p:spPr>
          <p:txBody>
            <a:bodyPr wrap="square" lIns="0" tIns="0" rIns="0" bIns="0" rtlCol="0"/>
            <a:lstStyle/>
            <a:p>
              <a:endParaRPr/>
            </a:p>
          </p:txBody>
        </p:sp>
        <p:sp>
          <p:nvSpPr>
            <p:cNvPr id="19" name="object 19"/>
            <p:cNvSpPr/>
            <p:nvPr/>
          </p:nvSpPr>
          <p:spPr>
            <a:xfrm>
              <a:off x="5220072" y="2647940"/>
              <a:ext cx="3780154" cy="3624579"/>
            </a:xfrm>
            <a:custGeom>
              <a:avLst/>
              <a:gdLst/>
              <a:ahLst/>
              <a:cxnLst/>
              <a:rect l="l" t="t" r="r" b="b"/>
              <a:pathLst>
                <a:path w="3780154" h="3624579">
                  <a:moveTo>
                    <a:pt x="0" y="0"/>
                  </a:moveTo>
                  <a:lnTo>
                    <a:pt x="3779911" y="0"/>
                  </a:lnTo>
                  <a:lnTo>
                    <a:pt x="3779911" y="3624068"/>
                  </a:lnTo>
                  <a:lnTo>
                    <a:pt x="0" y="3624068"/>
                  </a:lnTo>
                  <a:lnTo>
                    <a:pt x="0" y="0"/>
                  </a:lnTo>
                  <a:close/>
                </a:path>
              </a:pathLst>
            </a:custGeom>
            <a:ln w="25399">
              <a:solidFill>
                <a:srgbClr val="F7B699"/>
              </a:solidFill>
            </a:ln>
          </p:spPr>
          <p:txBody>
            <a:bodyPr wrap="square" lIns="0" tIns="0" rIns="0" bIns="0" rtlCol="0"/>
            <a:lstStyle/>
            <a:p>
              <a:endParaRPr/>
            </a:p>
          </p:txBody>
        </p:sp>
      </p:grpSp>
      <p:sp>
        <p:nvSpPr>
          <p:cNvPr id="20" name="object 20"/>
          <p:cNvSpPr txBox="1"/>
          <p:nvPr/>
        </p:nvSpPr>
        <p:spPr>
          <a:xfrm>
            <a:off x="5311510" y="4471659"/>
            <a:ext cx="2941320" cy="330200"/>
          </a:xfrm>
          <a:prstGeom prst="rect">
            <a:avLst/>
          </a:prstGeom>
        </p:spPr>
        <p:txBody>
          <a:bodyPr vert="horz" wrap="square" lIns="0" tIns="12700" rIns="0" bIns="0" rtlCol="0">
            <a:spAutoFit/>
          </a:bodyPr>
          <a:lstStyle/>
          <a:p>
            <a:pPr>
              <a:lnSpc>
                <a:spcPct val="100000"/>
              </a:lnSpc>
              <a:spcBef>
                <a:spcPts val="100"/>
              </a:spcBef>
              <a:tabLst>
                <a:tab pos="1626870" algn="l"/>
              </a:tabLst>
            </a:pPr>
            <a:r>
              <a:rPr sz="2000" b="1" spc="95" dirty="0">
                <a:latin typeface="Arial"/>
                <a:cs typeface="Arial"/>
              </a:rPr>
              <a:t>accessible	language</a:t>
            </a:r>
            <a:r>
              <a:rPr sz="2000" spc="95" dirty="0">
                <a:latin typeface="Arial"/>
                <a:cs typeface="Arial"/>
              </a:rPr>
              <a:t>.</a:t>
            </a:r>
            <a:endParaRPr sz="2000">
              <a:latin typeface="Arial"/>
              <a:cs typeface="Arial"/>
            </a:endParaRPr>
          </a:p>
        </p:txBody>
      </p:sp>
      <p:sp>
        <p:nvSpPr>
          <p:cNvPr id="21" name="object 21"/>
          <p:cNvSpPr txBox="1"/>
          <p:nvPr/>
        </p:nvSpPr>
        <p:spPr>
          <a:xfrm>
            <a:off x="5311510" y="2680960"/>
            <a:ext cx="3649345" cy="2120900"/>
          </a:xfrm>
          <a:prstGeom prst="rect">
            <a:avLst/>
          </a:prstGeom>
        </p:spPr>
        <p:txBody>
          <a:bodyPr vert="horz" wrap="square" lIns="0" tIns="6350" rIns="0" bIns="0" rtlCol="0">
            <a:spAutoFit/>
          </a:bodyPr>
          <a:lstStyle/>
          <a:p>
            <a:pPr marR="5080" algn="just">
              <a:lnSpc>
                <a:spcPct val="114599"/>
              </a:lnSpc>
              <a:spcBef>
                <a:spcPts val="50"/>
              </a:spcBef>
            </a:pPr>
            <a:r>
              <a:rPr sz="2000" spc="160" dirty="0">
                <a:latin typeface="Arial"/>
                <a:cs typeface="Arial"/>
              </a:rPr>
              <a:t>The</a:t>
            </a:r>
            <a:r>
              <a:rPr sz="2000" spc="165" dirty="0">
                <a:latin typeface="Arial"/>
                <a:cs typeface="Arial"/>
              </a:rPr>
              <a:t> </a:t>
            </a:r>
            <a:r>
              <a:rPr sz="2000" spc="215" dirty="0">
                <a:latin typeface="Arial"/>
                <a:cs typeface="Arial"/>
              </a:rPr>
              <a:t>information</a:t>
            </a:r>
            <a:r>
              <a:rPr sz="2000" spc="220" dirty="0">
                <a:latin typeface="Arial"/>
                <a:cs typeface="Arial"/>
              </a:rPr>
              <a:t> </a:t>
            </a:r>
            <a:r>
              <a:rPr sz="2000" spc="160" dirty="0">
                <a:latin typeface="Arial"/>
                <a:cs typeface="Arial"/>
              </a:rPr>
              <a:t>may</a:t>
            </a:r>
            <a:r>
              <a:rPr sz="2000" spc="165" dirty="0">
                <a:latin typeface="Arial"/>
                <a:cs typeface="Arial"/>
              </a:rPr>
              <a:t> </a:t>
            </a:r>
            <a:r>
              <a:rPr sz="2000" spc="120" dirty="0">
                <a:latin typeface="Arial"/>
                <a:cs typeface="Arial"/>
              </a:rPr>
              <a:t>be </a:t>
            </a:r>
            <a:r>
              <a:rPr sz="2000" spc="125" dirty="0">
                <a:latin typeface="Arial"/>
                <a:cs typeface="Arial"/>
              </a:rPr>
              <a:t> </a:t>
            </a:r>
            <a:r>
              <a:rPr sz="2000" dirty="0">
                <a:latin typeface="Arial"/>
                <a:cs typeface="Arial"/>
              </a:rPr>
              <a:t>provided </a:t>
            </a:r>
            <a:r>
              <a:rPr sz="2000" b="1" spc="-5" dirty="0">
                <a:latin typeface="Arial"/>
                <a:cs typeface="Arial"/>
              </a:rPr>
              <a:t>orally or in writing</a:t>
            </a:r>
            <a:r>
              <a:rPr sz="2000" spc="-5" dirty="0">
                <a:latin typeface="Arial"/>
                <a:cs typeface="Arial"/>
              </a:rPr>
              <a:t>, in </a:t>
            </a:r>
            <a:r>
              <a:rPr sz="2000" spc="-545" dirty="0">
                <a:latin typeface="Arial"/>
                <a:cs typeface="Arial"/>
              </a:rPr>
              <a:t> </a:t>
            </a:r>
            <a:r>
              <a:rPr sz="2000" dirty="0">
                <a:latin typeface="Arial"/>
                <a:cs typeface="Arial"/>
              </a:rPr>
              <a:t>a</a:t>
            </a:r>
            <a:r>
              <a:rPr sz="2000" spc="5" dirty="0">
                <a:latin typeface="Arial"/>
                <a:cs typeface="Arial"/>
              </a:rPr>
              <a:t> </a:t>
            </a:r>
            <a:r>
              <a:rPr sz="2000" b="1" spc="235" dirty="0">
                <a:latin typeface="Arial"/>
                <a:cs typeface="Arial"/>
              </a:rPr>
              <a:t>language,</a:t>
            </a:r>
            <a:r>
              <a:rPr sz="2000" b="1" spc="240" dirty="0">
                <a:latin typeface="Arial"/>
                <a:cs typeface="Arial"/>
              </a:rPr>
              <a:t> </a:t>
            </a:r>
            <a:r>
              <a:rPr sz="2000" b="1" spc="210" dirty="0">
                <a:latin typeface="Arial"/>
                <a:cs typeface="Arial"/>
              </a:rPr>
              <a:t>which</a:t>
            </a:r>
            <a:r>
              <a:rPr sz="2000" b="1" spc="215" dirty="0">
                <a:latin typeface="Arial"/>
                <a:cs typeface="Arial"/>
              </a:rPr>
              <a:t> </a:t>
            </a:r>
            <a:r>
              <a:rPr sz="2000" b="1" spc="175" dirty="0">
                <a:latin typeface="Arial"/>
                <a:cs typeface="Arial"/>
              </a:rPr>
              <a:t>the </a:t>
            </a:r>
            <a:r>
              <a:rPr sz="2000" b="1" spc="180" dirty="0">
                <a:latin typeface="Arial"/>
                <a:cs typeface="Arial"/>
              </a:rPr>
              <a:t> </a:t>
            </a:r>
            <a:r>
              <a:rPr sz="2000" b="1" spc="-5" dirty="0">
                <a:latin typeface="Arial"/>
                <a:cs typeface="Arial"/>
              </a:rPr>
              <a:t>suspect understands</a:t>
            </a:r>
            <a:r>
              <a:rPr sz="2000" spc="-5" dirty="0">
                <a:latin typeface="Arial"/>
                <a:cs typeface="Arial"/>
              </a:rPr>
              <a:t>. It </a:t>
            </a:r>
            <a:r>
              <a:rPr sz="2000" dirty="0">
                <a:latin typeface="Arial"/>
                <a:cs typeface="Arial"/>
              </a:rPr>
              <a:t>must </a:t>
            </a:r>
            <a:r>
              <a:rPr sz="2000" spc="5" dirty="0">
                <a:latin typeface="Arial"/>
                <a:cs typeface="Arial"/>
              </a:rPr>
              <a:t> </a:t>
            </a:r>
            <a:r>
              <a:rPr sz="2000" spc="15" dirty="0">
                <a:latin typeface="Arial"/>
                <a:cs typeface="Arial"/>
              </a:rPr>
              <a:t>be </a:t>
            </a:r>
            <a:r>
              <a:rPr sz="2000" spc="450" dirty="0">
                <a:latin typeface="Arial"/>
                <a:cs typeface="Arial"/>
              </a:rPr>
              <a:t> </a:t>
            </a:r>
            <a:r>
              <a:rPr sz="2000" spc="30" dirty="0">
                <a:latin typeface="Arial"/>
                <a:cs typeface="Arial"/>
              </a:rPr>
              <a:t>provided </a:t>
            </a:r>
            <a:r>
              <a:rPr sz="2000" spc="434" dirty="0">
                <a:latin typeface="Arial"/>
                <a:cs typeface="Arial"/>
              </a:rPr>
              <a:t> </a:t>
            </a:r>
            <a:r>
              <a:rPr sz="2000" spc="15" dirty="0">
                <a:latin typeface="Arial"/>
                <a:cs typeface="Arial"/>
              </a:rPr>
              <a:t>in </a:t>
            </a:r>
            <a:r>
              <a:rPr sz="2000" spc="450" dirty="0">
                <a:latin typeface="Arial"/>
                <a:cs typeface="Arial"/>
              </a:rPr>
              <a:t> </a:t>
            </a:r>
            <a:r>
              <a:rPr sz="2000" b="1" spc="25" dirty="0">
                <a:latin typeface="Arial"/>
                <a:cs typeface="Arial"/>
              </a:rPr>
              <a:t>simple </a:t>
            </a:r>
            <a:r>
              <a:rPr sz="2000" b="1" spc="440" dirty="0">
                <a:latin typeface="Arial"/>
                <a:cs typeface="Arial"/>
              </a:rPr>
              <a:t> </a:t>
            </a:r>
            <a:r>
              <a:rPr sz="2000" b="1" spc="35" dirty="0">
                <a:latin typeface="Arial"/>
                <a:cs typeface="Arial"/>
              </a:rPr>
              <a:t>and</a:t>
            </a:r>
            <a:endParaRPr sz="2000">
              <a:latin typeface="Arial"/>
              <a:cs typeface="Arial"/>
            </a:endParaRPr>
          </a:p>
          <a:p>
            <a:pPr marR="39370" algn="r">
              <a:lnSpc>
                <a:spcPct val="100000"/>
              </a:lnSpc>
              <a:spcBef>
                <a:spcPts val="400"/>
              </a:spcBef>
            </a:pPr>
            <a:r>
              <a:rPr sz="2000" spc="70" dirty="0">
                <a:latin typeface="Arial"/>
                <a:cs typeface="Arial"/>
              </a:rPr>
              <a:t>The</a:t>
            </a:r>
            <a:endParaRPr sz="2000">
              <a:latin typeface="Arial"/>
              <a:cs typeface="Arial"/>
            </a:endParaRPr>
          </a:p>
        </p:txBody>
      </p:sp>
      <p:sp>
        <p:nvSpPr>
          <p:cNvPr id="22" name="object 22"/>
          <p:cNvSpPr txBox="1"/>
          <p:nvPr/>
        </p:nvSpPr>
        <p:spPr>
          <a:xfrm>
            <a:off x="5311510" y="4763759"/>
            <a:ext cx="3641725" cy="1435100"/>
          </a:xfrm>
          <a:prstGeom prst="rect">
            <a:avLst/>
          </a:prstGeom>
        </p:spPr>
        <p:txBody>
          <a:bodyPr vert="horz" wrap="square" lIns="0" tIns="16510" rIns="0" bIns="0" rtlCol="0">
            <a:spAutoFit/>
          </a:bodyPr>
          <a:lstStyle/>
          <a:p>
            <a:pPr marR="5080" algn="just">
              <a:lnSpc>
                <a:spcPct val="115300"/>
              </a:lnSpc>
              <a:spcBef>
                <a:spcPts val="130"/>
              </a:spcBef>
            </a:pPr>
            <a:r>
              <a:rPr sz="2000" dirty="0">
                <a:latin typeface="Arial"/>
                <a:cs typeface="Arial"/>
              </a:rPr>
              <a:t>manner of </a:t>
            </a:r>
            <a:r>
              <a:rPr sz="2000" spc="-5" dirty="0">
                <a:latin typeface="Arial"/>
                <a:cs typeface="Arial"/>
              </a:rPr>
              <a:t>informing </a:t>
            </a:r>
            <a:r>
              <a:rPr sz="2000" dirty="0">
                <a:latin typeface="Arial"/>
                <a:cs typeface="Arial"/>
              </a:rPr>
              <a:t>about </a:t>
            </a:r>
            <a:r>
              <a:rPr sz="2000" spc="-5" dirty="0">
                <a:latin typeface="Arial"/>
                <a:cs typeface="Arial"/>
              </a:rPr>
              <a:t>the </a:t>
            </a:r>
            <a:r>
              <a:rPr sz="2000" dirty="0">
                <a:latin typeface="Arial"/>
                <a:cs typeface="Arial"/>
              </a:rPr>
              <a:t> </a:t>
            </a:r>
            <a:r>
              <a:rPr sz="2000" spc="-5" dirty="0">
                <a:latin typeface="Arial"/>
                <a:cs typeface="Arial"/>
              </a:rPr>
              <a:t>rights </a:t>
            </a:r>
            <a:r>
              <a:rPr sz="2000" dirty="0">
                <a:latin typeface="Arial"/>
                <a:cs typeface="Arial"/>
              </a:rPr>
              <a:t>must </a:t>
            </a:r>
            <a:r>
              <a:rPr sz="2000" spc="-5" dirty="0">
                <a:latin typeface="Arial"/>
                <a:cs typeface="Arial"/>
              </a:rPr>
              <a:t>take </a:t>
            </a:r>
            <a:r>
              <a:rPr sz="2000" dirty="0">
                <a:latin typeface="Arial"/>
                <a:cs typeface="Arial"/>
              </a:rPr>
              <a:t>account of </a:t>
            </a:r>
            <a:r>
              <a:rPr sz="2000" spc="-5" dirty="0">
                <a:latin typeface="Arial"/>
                <a:cs typeface="Arial"/>
              </a:rPr>
              <a:t>the </a:t>
            </a:r>
            <a:r>
              <a:rPr sz="2000" dirty="0">
                <a:latin typeface="Arial"/>
                <a:cs typeface="Arial"/>
              </a:rPr>
              <a:t> </a:t>
            </a:r>
            <a:r>
              <a:rPr sz="2000" b="1" spc="180" dirty="0">
                <a:latin typeface="Arial"/>
                <a:cs typeface="Arial"/>
              </a:rPr>
              <a:t>particular</a:t>
            </a:r>
            <a:r>
              <a:rPr sz="2000" b="1" spc="185" dirty="0">
                <a:latin typeface="Arial"/>
                <a:cs typeface="Arial"/>
              </a:rPr>
              <a:t> </a:t>
            </a:r>
            <a:r>
              <a:rPr sz="2000" b="1" spc="160" dirty="0">
                <a:latin typeface="Arial"/>
                <a:cs typeface="Arial"/>
              </a:rPr>
              <a:t>needs</a:t>
            </a:r>
            <a:r>
              <a:rPr sz="2000" b="1" spc="165" dirty="0">
                <a:latin typeface="Arial"/>
                <a:cs typeface="Arial"/>
              </a:rPr>
              <a:t> </a:t>
            </a:r>
            <a:r>
              <a:rPr sz="2000" b="1" spc="100" dirty="0">
                <a:latin typeface="Arial"/>
                <a:cs typeface="Arial"/>
              </a:rPr>
              <a:t>of</a:t>
            </a:r>
            <a:r>
              <a:rPr sz="2000" b="1" spc="105" dirty="0">
                <a:latin typeface="Arial"/>
                <a:cs typeface="Arial"/>
              </a:rPr>
              <a:t> </a:t>
            </a:r>
            <a:r>
              <a:rPr sz="2000" b="1" spc="135" dirty="0">
                <a:latin typeface="Arial"/>
                <a:cs typeface="Arial"/>
              </a:rPr>
              <a:t>the </a:t>
            </a:r>
            <a:r>
              <a:rPr sz="2000" b="1" spc="140" dirty="0">
                <a:latin typeface="Arial"/>
                <a:cs typeface="Arial"/>
              </a:rPr>
              <a:t> </a:t>
            </a:r>
            <a:r>
              <a:rPr sz="2000" b="1" spc="-5" dirty="0">
                <a:latin typeface="Arial"/>
                <a:cs typeface="Arial"/>
              </a:rPr>
              <a:t>vulnerable suspects</a:t>
            </a:r>
            <a:r>
              <a:rPr sz="2000" spc="-5" dirty="0">
                <a:latin typeface="Arial"/>
                <a:cs typeface="Arial"/>
              </a:rPr>
              <a:t>.</a:t>
            </a:r>
            <a:endParaRPr sz="2000">
              <a:latin typeface="Arial"/>
              <a:cs typeface="Arial"/>
            </a:endParaRPr>
          </a:p>
        </p:txBody>
      </p:sp>
      <p:sp>
        <p:nvSpPr>
          <p:cNvPr id="23" name="object 23"/>
          <p:cNvSpPr txBox="1"/>
          <p:nvPr/>
        </p:nvSpPr>
        <p:spPr>
          <a:xfrm>
            <a:off x="1043608" y="5949279"/>
            <a:ext cx="3096895" cy="369570"/>
          </a:xfrm>
          <a:prstGeom prst="rect">
            <a:avLst/>
          </a:prstGeom>
          <a:solidFill>
            <a:srgbClr val="00B2E2">
              <a:alpha val="83918"/>
            </a:srgbClr>
          </a:solidFill>
        </p:spPr>
        <p:txBody>
          <a:bodyPr vert="horz" wrap="square" lIns="0" tIns="45720" rIns="0" bIns="0" rtlCol="0">
            <a:spAutoFit/>
          </a:bodyPr>
          <a:lstStyle/>
          <a:p>
            <a:pPr marL="840740">
              <a:lnSpc>
                <a:spcPct val="100000"/>
              </a:lnSpc>
              <a:spcBef>
                <a:spcPts val="360"/>
              </a:spcBef>
            </a:pPr>
            <a:r>
              <a:rPr sz="1800" spc="-5" dirty="0">
                <a:solidFill>
                  <a:srgbClr val="FFFFFF"/>
                </a:solidFill>
                <a:latin typeface="Calibri"/>
                <a:cs typeface="Calibri"/>
              </a:rPr>
              <a:t>Letter</a:t>
            </a:r>
            <a:r>
              <a:rPr sz="1800" spc="-25" dirty="0">
                <a:solidFill>
                  <a:srgbClr val="FFFFFF"/>
                </a:solidFill>
                <a:latin typeface="Calibri"/>
                <a:cs typeface="Calibri"/>
              </a:rPr>
              <a:t> </a:t>
            </a:r>
            <a:r>
              <a:rPr sz="1800" spc="-5" dirty="0">
                <a:solidFill>
                  <a:srgbClr val="FFFFFF"/>
                </a:solidFill>
                <a:latin typeface="Calibri"/>
                <a:cs typeface="Calibri"/>
              </a:rPr>
              <a:t>of</a:t>
            </a:r>
            <a:r>
              <a:rPr sz="1800" spc="-20" dirty="0">
                <a:solidFill>
                  <a:srgbClr val="FFFFFF"/>
                </a:solidFill>
                <a:latin typeface="Calibri"/>
                <a:cs typeface="Calibri"/>
              </a:rPr>
              <a:t> </a:t>
            </a:r>
            <a:r>
              <a:rPr sz="1800" dirty="0">
                <a:solidFill>
                  <a:srgbClr val="FFFFFF"/>
                </a:solidFill>
                <a:latin typeface="Calibri"/>
                <a:cs typeface="Calibri"/>
              </a:rPr>
              <a:t>Rights</a:t>
            </a:r>
            <a:endParaRPr sz="1800">
              <a:latin typeface="Calibri"/>
              <a:cs typeface="Calibri"/>
            </a:endParaRPr>
          </a:p>
        </p:txBody>
      </p:sp>
      <p:sp>
        <p:nvSpPr>
          <p:cNvPr id="24" name="object 24"/>
          <p:cNvSpPr txBox="1"/>
          <p:nvPr/>
        </p:nvSpPr>
        <p:spPr>
          <a:xfrm>
            <a:off x="1043608" y="5374956"/>
            <a:ext cx="3096895" cy="369570"/>
          </a:xfrm>
          <a:prstGeom prst="rect">
            <a:avLst/>
          </a:prstGeom>
          <a:solidFill>
            <a:srgbClr val="00B2E2">
              <a:alpha val="83918"/>
            </a:srgbClr>
          </a:solidFill>
        </p:spPr>
        <p:txBody>
          <a:bodyPr vert="horz" wrap="square" lIns="0" tIns="45720" rIns="0" bIns="0" rtlCol="0">
            <a:spAutoFit/>
          </a:bodyPr>
          <a:lstStyle/>
          <a:p>
            <a:pPr marL="389890">
              <a:lnSpc>
                <a:spcPct val="100000"/>
              </a:lnSpc>
              <a:spcBef>
                <a:spcPts val="360"/>
              </a:spcBef>
            </a:pPr>
            <a:r>
              <a:rPr sz="1800" dirty="0">
                <a:solidFill>
                  <a:srgbClr val="FFFFFF"/>
                </a:solidFill>
                <a:latin typeface="Calibri"/>
                <a:cs typeface="Calibri"/>
              </a:rPr>
              <a:t>The</a:t>
            </a:r>
            <a:r>
              <a:rPr sz="1800" spc="-10" dirty="0">
                <a:solidFill>
                  <a:srgbClr val="FFFFFF"/>
                </a:solidFill>
                <a:latin typeface="Calibri"/>
                <a:cs typeface="Calibri"/>
              </a:rPr>
              <a:t> </a:t>
            </a:r>
            <a:r>
              <a:rPr sz="1800" spc="-5" dirty="0">
                <a:solidFill>
                  <a:srgbClr val="FFFFFF"/>
                </a:solidFill>
                <a:latin typeface="Calibri"/>
                <a:cs typeface="Calibri"/>
              </a:rPr>
              <a:t>manner</a:t>
            </a:r>
            <a:r>
              <a:rPr sz="1800" spc="-10" dirty="0">
                <a:solidFill>
                  <a:srgbClr val="FFFFFF"/>
                </a:solidFill>
                <a:latin typeface="Calibri"/>
                <a:cs typeface="Calibri"/>
              </a:rPr>
              <a:t> </a:t>
            </a:r>
            <a:r>
              <a:rPr sz="1800" spc="-5" dirty="0">
                <a:solidFill>
                  <a:srgbClr val="FFFFFF"/>
                </a:solidFill>
                <a:latin typeface="Calibri"/>
                <a:cs typeface="Calibri"/>
              </a:rPr>
              <a:t>of</a:t>
            </a:r>
            <a:r>
              <a:rPr sz="1800" spc="-10" dirty="0">
                <a:solidFill>
                  <a:srgbClr val="FFFFFF"/>
                </a:solidFill>
                <a:latin typeface="Calibri"/>
                <a:cs typeface="Calibri"/>
              </a:rPr>
              <a:t> </a:t>
            </a:r>
            <a:r>
              <a:rPr sz="1800" spc="-5" dirty="0">
                <a:solidFill>
                  <a:srgbClr val="FFFFFF"/>
                </a:solidFill>
                <a:latin typeface="Calibri"/>
                <a:cs typeface="Calibri"/>
              </a:rPr>
              <a:t>informing</a:t>
            </a:r>
            <a:endParaRPr sz="1800">
              <a:latin typeface="Calibri"/>
              <a:cs typeface="Calibri"/>
            </a:endParaRPr>
          </a:p>
        </p:txBody>
      </p:sp>
      <p:grpSp>
        <p:nvGrpSpPr>
          <p:cNvPr id="25" name="object 25"/>
          <p:cNvGrpSpPr/>
          <p:nvPr/>
        </p:nvGrpSpPr>
        <p:grpSpPr>
          <a:xfrm>
            <a:off x="7151587" y="391963"/>
            <a:ext cx="745490" cy="529590"/>
            <a:chOff x="7151587" y="391963"/>
            <a:chExt cx="745490" cy="529590"/>
          </a:xfrm>
        </p:grpSpPr>
        <p:sp>
          <p:nvSpPr>
            <p:cNvPr id="26" name="object 26"/>
            <p:cNvSpPr/>
            <p:nvPr/>
          </p:nvSpPr>
          <p:spPr>
            <a:xfrm>
              <a:off x="7164287" y="404663"/>
              <a:ext cx="720090" cy="504190"/>
            </a:xfrm>
            <a:custGeom>
              <a:avLst/>
              <a:gdLst/>
              <a:ahLst/>
              <a:cxnLst/>
              <a:rect l="l" t="t" r="r" b="b"/>
              <a:pathLst>
                <a:path w="720090" h="504190">
                  <a:moveTo>
                    <a:pt x="720079" y="0"/>
                  </a:moveTo>
                  <a:lnTo>
                    <a:pt x="0" y="0"/>
                  </a:lnTo>
                  <a:lnTo>
                    <a:pt x="0" y="504056"/>
                  </a:lnTo>
                  <a:lnTo>
                    <a:pt x="720079" y="504056"/>
                  </a:lnTo>
                  <a:lnTo>
                    <a:pt x="720079" y="441049"/>
                  </a:lnTo>
                  <a:lnTo>
                    <a:pt x="312784" y="441049"/>
                  </a:lnTo>
                  <a:lnTo>
                    <a:pt x="267975" y="433822"/>
                  </a:lnTo>
                  <a:lnTo>
                    <a:pt x="229060" y="413696"/>
                  </a:lnTo>
                  <a:lnTo>
                    <a:pt x="198372" y="383008"/>
                  </a:lnTo>
                  <a:lnTo>
                    <a:pt x="178246" y="344092"/>
                  </a:lnTo>
                  <a:lnTo>
                    <a:pt x="171019" y="299284"/>
                  </a:lnTo>
                  <a:lnTo>
                    <a:pt x="171019" y="157518"/>
                  </a:lnTo>
                  <a:lnTo>
                    <a:pt x="360039" y="157518"/>
                  </a:lnTo>
                  <a:lnTo>
                    <a:pt x="454552" y="63007"/>
                  </a:lnTo>
                  <a:lnTo>
                    <a:pt x="720079" y="63007"/>
                  </a:lnTo>
                  <a:lnTo>
                    <a:pt x="720079" y="0"/>
                  </a:lnTo>
                  <a:close/>
                </a:path>
                <a:path w="720090" h="504190">
                  <a:moveTo>
                    <a:pt x="720079" y="63007"/>
                  </a:moveTo>
                  <a:lnTo>
                    <a:pt x="454552" y="63007"/>
                  </a:lnTo>
                  <a:lnTo>
                    <a:pt x="549061" y="157518"/>
                  </a:lnTo>
                  <a:lnTo>
                    <a:pt x="501806" y="157518"/>
                  </a:lnTo>
                  <a:lnTo>
                    <a:pt x="501806" y="299284"/>
                  </a:lnTo>
                  <a:lnTo>
                    <a:pt x="494578" y="344092"/>
                  </a:lnTo>
                  <a:lnTo>
                    <a:pt x="474453" y="383008"/>
                  </a:lnTo>
                  <a:lnTo>
                    <a:pt x="443765" y="413696"/>
                  </a:lnTo>
                  <a:lnTo>
                    <a:pt x="404849" y="433822"/>
                  </a:lnTo>
                  <a:lnTo>
                    <a:pt x="360039" y="441049"/>
                  </a:lnTo>
                  <a:lnTo>
                    <a:pt x="720079" y="441049"/>
                  </a:lnTo>
                  <a:lnTo>
                    <a:pt x="720079" y="63007"/>
                  </a:lnTo>
                  <a:close/>
                </a:path>
                <a:path w="720090" h="504190">
                  <a:moveTo>
                    <a:pt x="407295" y="157518"/>
                  </a:moveTo>
                  <a:lnTo>
                    <a:pt x="265530" y="157518"/>
                  </a:lnTo>
                  <a:lnTo>
                    <a:pt x="265530" y="299284"/>
                  </a:lnTo>
                  <a:lnTo>
                    <a:pt x="269243" y="317677"/>
                  </a:lnTo>
                  <a:lnTo>
                    <a:pt x="279370" y="332697"/>
                  </a:lnTo>
                  <a:lnTo>
                    <a:pt x="294391" y="342825"/>
                  </a:lnTo>
                  <a:lnTo>
                    <a:pt x="312784" y="346538"/>
                  </a:lnTo>
                  <a:lnTo>
                    <a:pt x="360039" y="346538"/>
                  </a:lnTo>
                  <a:lnTo>
                    <a:pt x="403581" y="317677"/>
                  </a:lnTo>
                  <a:lnTo>
                    <a:pt x="407295" y="157518"/>
                  </a:lnTo>
                  <a:close/>
                </a:path>
              </a:pathLst>
            </a:custGeom>
            <a:solidFill>
              <a:srgbClr val="FFD5A9"/>
            </a:solidFill>
          </p:spPr>
          <p:txBody>
            <a:bodyPr wrap="square" lIns="0" tIns="0" rIns="0" bIns="0" rtlCol="0"/>
            <a:lstStyle/>
            <a:p>
              <a:endParaRPr/>
            </a:p>
          </p:txBody>
        </p:sp>
        <p:sp>
          <p:nvSpPr>
            <p:cNvPr id="27" name="object 27"/>
            <p:cNvSpPr/>
            <p:nvPr/>
          </p:nvSpPr>
          <p:spPr>
            <a:xfrm>
              <a:off x="7335306" y="467671"/>
              <a:ext cx="378460" cy="378460"/>
            </a:xfrm>
            <a:custGeom>
              <a:avLst/>
              <a:gdLst/>
              <a:ahLst/>
              <a:cxnLst/>
              <a:rect l="l" t="t" r="r" b="b"/>
              <a:pathLst>
                <a:path w="378459" h="378459">
                  <a:moveTo>
                    <a:pt x="283532" y="0"/>
                  </a:moveTo>
                  <a:lnTo>
                    <a:pt x="189020" y="94510"/>
                  </a:lnTo>
                  <a:lnTo>
                    <a:pt x="236275" y="94510"/>
                  </a:lnTo>
                  <a:lnTo>
                    <a:pt x="236275" y="236275"/>
                  </a:lnTo>
                  <a:lnTo>
                    <a:pt x="232562" y="254669"/>
                  </a:lnTo>
                  <a:lnTo>
                    <a:pt x="222435" y="269690"/>
                  </a:lnTo>
                  <a:lnTo>
                    <a:pt x="207414" y="279817"/>
                  </a:lnTo>
                  <a:lnTo>
                    <a:pt x="189020" y="283531"/>
                  </a:lnTo>
                  <a:lnTo>
                    <a:pt x="141765" y="283531"/>
                  </a:lnTo>
                  <a:lnTo>
                    <a:pt x="123371" y="279817"/>
                  </a:lnTo>
                  <a:lnTo>
                    <a:pt x="108351" y="269690"/>
                  </a:lnTo>
                  <a:lnTo>
                    <a:pt x="98224" y="254670"/>
                  </a:lnTo>
                  <a:lnTo>
                    <a:pt x="94510" y="236277"/>
                  </a:lnTo>
                  <a:lnTo>
                    <a:pt x="94510" y="94510"/>
                  </a:lnTo>
                  <a:lnTo>
                    <a:pt x="0" y="94510"/>
                  </a:lnTo>
                  <a:lnTo>
                    <a:pt x="0" y="236275"/>
                  </a:lnTo>
                  <a:lnTo>
                    <a:pt x="7227" y="281085"/>
                  </a:lnTo>
                  <a:lnTo>
                    <a:pt x="27352" y="320001"/>
                  </a:lnTo>
                  <a:lnTo>
                    <a:pt x="58040" y="350689"/>
                  </a:lnTo>
                  <a:lnTo>
                    <a:pt x="96956" y="370814"/>
                  </a:lnTo>
                  <a:lnTo>
                    <a:pt x="141765" y="378042"/>
                  </a:lnTo>
                  <a:lnTo>
                    <a:pt x="189020" y="378042"/>
                  </a:lnTo>
                  <a:lnTo>
                    <a:pt x="233829" y="370814"/>
                  </a:lnTo>
                  <a:lnTo>
                    <a:pt x="272745" y="350689"/>
                  </a:lnTo>
                  <a:lnTo>
                    <a:pt x="303434" y="320001"/>
                  </a:lnTo>
                  <a:lnTo>
                    <a:pt x="323559" y="281085"/>
                  </a:lnTo>
                  <a:lnTo>
                    <a:pt x="330786" y="236275"/>
                  </a:lnTo>
                  <a:lnTo>
                    <a:pt x="330786" y="94510"/>
                  </a:lnTo>
                  <a:lnTo>
                    <a:pt x="378042" y="94510"/>
                  </a:lnTo>
                  <a:lnTo>
                    <a:pt x="283532" y="0"/>
                  </a:lnTo>
                  <a:close/>
                </a:path>
              </a:pathLst>
            </a:custGeom>
            <a:solidFill>
              <a:srgbClr val="AA8C6F"/>
            </a:solidFill>
          </p:spPr>
          <p:txBody>
            <a:bodyPr wrap="square" lIns="0" tIns="0" rIns="0" bIns="0" rtlCol="0"/>
            <a:lstStyle/>
            <a:p>
              <a:endParaRPr/>
            </a:p>
          </p:txBody>
        </p:sp>
        <p:sp>
          <p:nvSpPr>
            <p:cNvPr id="28" name="object 28"/>
            <p:cNvSpPr/>
            <p:nvPr/>
          </p:nvSpPr>
          <p:spPr>
            <a:xfrm>
              <a:off x="7164287" y="404663"/>
              <a:ext cx="720090" cy="504190"/>
            </a:xfrm>
            <a:custGeom>
              <a:avLst/>
              <a:gdLst/>
              <a:ahLst/>
              <a:cxnLst/>
              <a:rect l="l" t="t" r="r" b="b"/>
              <a:pathLst>
                <a:path w="720090" h="504190">
                  <a:moveTo>
                    <a:pt x="549061" y="157517"/>
                  </a:moveTo>
                  <a:lnTo>
                    <a:pt x="501805" y="157517"/>
                  </a:lnTo>
                  <a:lnTo>
                    <a:pt x="501805" y="299282"/>
                  </a:lnTo>
                  <a:lnTo>
                    <a:pt x="494578" y="344091"/>
                  </a:lnTo>
                  <a:lnTo>
                    <a:pt x="474453" y="383008"/>
                  </a:lnTo>
                  <a:lnTo>
                    <a:pt x="443765" y="413696"/>
                  </a:lnTo>
                  <a:lnTo>
                    <a:pt x="404849" y="433821"/>
                  </a:lnTo>
                  <a:lnTo>
                    <a:pt x="360040" y="441049"/>
                  </a:lnTo>
                  <a:lnTo>
                    <a:pt x="312784" y="441049"/>
                  </a:lnTo>
                  <a:lnTo>
                    <a:pt x="267975" y="433821"/>
                  </a:lnTo>
                  <a:lnTo>
                    <a:pt x="229059" y="413696"/>
                  </a:lnTo>
                  <a:lnTo>
                    <a:pt x="198371" y="383008"/>
                  </a:lnTo>
                  <a:lnTo>
                    <a:pt x="178246" y="344091"/>
                  </a:lnTo>
                  <a:lnTo>
                    <a:pt x="171019" y="299282"/>
                  </a:lnTo>
                  <a:lnTo>
                    <a:pt x="171019" y="157517"/>
                  </a:lnTo>
                  <a:lnTo>
                    <a:pt x="265530" y="157517"/>
                  </a:lnTo>
                  <a:lnTo>
                    <a:pt x="265530" y="299282"/>
                  </a:lnTo>
                  <a:lnTo>
                    <a:pt x="269243" y="317676"/>
                  </a:lnTo>
                  <a:lnTo>
                    <a:pt x="279370" y="332697"/>
                  </a:lnTo>
                  <a:lnTo>
                    <a:pt x="294391" y="342824"/>
                  </a:lnTo>
                  <a:lnTo>
                    <a:pt x="312784" y="346538"/>
                  </a:lnTo>
                  <a:lnTo>
                    <a:pt x="360040" y="346538"/>
                  </a:lnTo>
                  <a:lnTo>
                    <a:pt x="378433" y="342825"/>
                  </a:lnTo>
                  <a:lnTo>
                    <a:pt x="393454" y="332698"/>
                  </a:lnTo>
                  <a:lnTo>
                    <a:pt x="403581" y="317677"/>
                  </a:lnTo>
                  <a:lnTo>
                    <a:pt x="407295" y="299284"/>
                  </a:lnTo>
                  <a:lnTo>
                    <a:pt x="407295" y="157517"/>
                  </a:lnTo>
                  <a:lnTo>
                    <a:pt x="360040" y="157517"/>
                  </a:lnTo>
                  <a:lnTo>
                    <a:pt x="454551" y="63007"/>
                  </a:lnTo>
                  <a:lnTo>
                    <a:pt x="549061" y="157517"/>
                  </a:lnTo>
                  <a:close/>
                </a:path>
                <a:path w="720090" h="504190">
                  <a:moveTo>
                    <a:pt x="0" y="0"/>
                  </a:moveTo>
                  <a:lnTo>
                    <a:pt x="720080" y="0"/>
                  </a:lnTo>
                  <a:lnTo>
                    <a:pt x="720080" y="504056"/>
                  </a:lnTo>
                  <a:lnTo>
                    <a:pt x="0" y="504056"/>
                  </a:lnTo>
                  <a:lnTo>
                    <a:pt x="0" y="0"/>
                  </a:lnTo>
                  <a:close/>
                </a:path>
              </a:pathLst>
            </a:custGeom>
            <a:ln w="25399">
              <a:solidFill>
                <a:srgbClr val="EF6510"/>
              </a:solidFill>
            </a:ln>
          </p:spPr>
          <p:txBody>
            <a:bodyPr wrap="square" lIns="0" tIns="0" rIns="0" bIns="0" rtlCol="0"/>
            <a:lstStyle/>
            <a:p>
              <a:endParaRPr/>
            </a:p>
          </p:txBody>
        </p:sp>
      </p:grpSp>
      <p:sp>
        <p:nvSpPr>
          <p:cNvPr id="29" name="object 29"/>
          <p:cNvSpPr txBox="1"/>
          <p:nvPr/>
        </p:nvSpPr>
        <p:spPr>
          <a:xfrm>
            <a:off x="78739" y="372019"/>
            <a:ext cx="4671695" cy="4718050"/>
          </a:xfrm>
          <a:prstGeom prst="rect">
            <a:avLst/>
          </a:prstGeom>
        </p:spPr>
        <p:txBody>
          <a:bodyPr vert="horz" wrap="square" lIns="0" tIns="202565" rIns="0" bIns="0" rtlCol="0">
            <a:spAutoFit/>
          </a:bodyPr>
          <a:lstStyle/>
          <a:p>
            <a:pPr marL="12700">
              <a:lnSpc>
                <a:spcPct val="100000"/>
              </a:lnSpc>
              <a:spcBef>
                <a:spcPts val="1595"/>
              </a:spcBef>
            </a:pPr>
            <a:r>
              <a:rPr sz="2400" b="1" spc="-5" dirty="0">
                <a:solidFill>
                  <a:srgbClr val="FFFFFF"/>
                </a:solidFill>
                <a:latin typeface="Calibri"/>
                <a:cs typeface="Calibri"/>
              </a:rPr>
              <a:t>rights</a:t>
            </a:r>
            <a:endParaRPr sz="2400">
              <a:latin typeface="Calibri"/>
              <a:cs typeface="Calibri"/>
            </a:endParaRPr>
          </a:p>
          <a:p>
            <a:pPr marL="264160" marR="5080">
              <a:lnSpc>
                <a:spcPct val="100000"/>
              </a:lnSpc>
              <a:spcBef>
                <a:spcPts val="1245"/>
              </a:spcBef>
            </a:pPr>
            <a:r>
              <a:rPr sz="2000" b="1" dirty="0">
                <a:solidFill>
                  <a:srgbClr val="001C3D"/>
                </a:solidFill>
                <a:latin typeface="Calibri"/>
                <a:cs typeface="Calibri"/>
              </a:rPr>
              <a:t>Articles</a:t>
            </a:r>
            <a:r>
              <a:rPr sz="2000" b="1" spc="380" dirty="0">
                <a:solidFill>
                  <a:srgbClr val="001C3D"/>
                </a:solidFill>
                <a:latin typeface="Calibri"/>
                <a:cs typeface="Calibri"/>
              </a:rPr>
              <a:t> </a:t>
            </a:r>
            <a:r>
              <a:rPr sz="2000" b="1" dirty="0">
                <a:solidFill>
                  <a:srgbClr val="001C3D"/>
                </a:solidFill>
                <a:latin typeface="Calibri"/>
                <a:cs typeface="Calibri"/>
              </a:rPr>
              <a:t>3</a:t>
            </a:r>
            <a:r>
              <a:rPr sz="2000" b="1" spc="380" dirty="0">
                <a:solidFill>
                  <a:srgbClr val="001C3D"/>
                </a:solidFill>
                <a:latin typeface="Calibri"/>
                <a:cs typeface="Calibri"/>
              </a:rPr>
              <a:t> </a:t>
            </a:r>
            <a:r>
              <a:rPr sz="2000" b="1" dirty="0">
                <a:solidFill>
                  <a:srgbClr val="001C3D"/>
                </a:solidFill>
                <a:latin typeface="Calibri"/>
                <a:cs typeface="Calibri"/>
              </a:rPr>
              <a:t>and</a:t>
            </a:r>
            <a:r>
              <a:rPr sz="2000" b="1" spc="380" dirty="0">
                <a:solidFill>
                  <a:srgbClr val="001C3D"/>
                </a:solidFill>
                <a:latin typeface="Calibri"/>
                <a:cs typeface="Calibri"/>
              </a:rPr>
              <a:t> </a:t>
            </a:r>
            <a:r>
              <a:rPr sz="2000" b="1" dirty="0">
                <a:solidFill>
                  <a:srgbClr val="001C3D"/>
                </a:solidFill>
                <a:latin typeface="Calibri"/>
                <a:cs typeface="Calibri"/>
              </a:rPr>
              <a:t>4</a:t>
            </a:r>
            <a:r>
              <a:rPr sz="2000" b="1" spc="380" dirty="0">
                <a:solidFill>
                  <a:srgbClr val="001C3D"/>
                </a:solidFill>
                <a:latin typeface="Calibri"/>
                <a:cs typeface="Calibri"/>
              </a:rPr>
              <a:t> </a:t>
            </a:r>
            <a:r>
              <a:rPr sz="2000" spc="-5" dirty="0">
                <a:solidFill>
                  <a:srgbClr val="001C3D"/>
                </a:solidFill>
                <a:latin typeface="Calibri"/>
                <a:cs typeface="Calibri"/>
              </a:rPr>
              <a:t>of</a:t>
            </a:r>
            <a:r>
              <a:rPr sz="2000" spc="380" dirty="0">
                <a:solidFill>
                  <a:srgbClr val="001C3D"/>
                </a:solidFill>
                <a:latin typeface="Calibri"/>
                <a:cs typeface="Calibri"/>
              </a:rPr>
              <a:t> </a:t>
            </a:r>
            <a:r>
              <a:rPr sz="2000" dirty="0">
                <a:solidFill>
                  <a:srgbClr val="001C3D"/>
                </a:solidFill>
                <a:latin typeface="Calibri"/>
                <a:cs typeface="Calibri"/>
              </a:rPr>
              <a:t>the</a:t>
            </a:r>
            <a:r>
              <a:rPr sz="2000" spc="380" dirty="0">
                <a:solidFill>
                  <a:srgbClr val="001C3D"/>
                </a:solidFill>
                <a:latin typeface="Calibri"/>
                <a:cs typeface="Calibri"/>
              </a:rPr>
              <a:t> </a:t>
            </a:r>
            <a:r>
              <a:rPr sz="2000" spc="-5" dirty="0">
                <a:solidFill>
                  <a:srgbClr val="001C3D"/>
                </a:solidFill>
                <a:latin typeface="Calibri"/>
                <a:cs typeface="Calibri"/>
              </a:rPr>
              <a:t>Directive</a:t>
            </a:r>
            <a:r>
              <a:rPr sz="2000" spc="380" dirty="0">
                <a:solidFill>
                  <a:srgbClr val="001C3D"/>
                </a:solidFill>
                <a:latin typeface="Calibri"/>
                <a:cs typeface="Calibri"/>
              </a:rPr>
              <a:t> </a:t>
            </a:r>
            <a:r>
              <a:rPr sz="2000" spc="-5" dirty="0">
                <a:solidFill>
                  <a:srgbClr val="001C3D"/>
                </a:solidFill>
                <a:latin typeface="Calibri"/>
                <a:cs typeface="Calibri"/>
              </a:rPr>
              <a:t>on</a:t>
            </a:r>
            <a:r>
              <a:rPr sz="2000" spc="380" dirty="0">
                <a:solidFill>
                  <a:srgbClr val="001C3D"/>
                </a:solidFill>
                <a:latin typeface="Calibri"/>
                <a:cs typeface="Calibri"/>
              </a:rPr>
              <a:t> </a:t>
            </a:r>
            <a:r>
              <a:rPr sz="2000" dirty="0">
                <a:solidFill>
                  <a:srgbClr val="001C3D"/>
                </a:solidFill>
                <a:latin typeface="Calibri"/>
                <a:cs typeface="Calibri"/>
              </a:rPr>
              <a:t>the </a:t>
            </a:r>
            <a:r>
              <a:rPr sz="2000" spc="-434" dirty="0">
                <a:solidFill>
                  <a:srgbClr val="001C3D"/>
                </a:solidFill>
                <a:latin typeface="Calibri"/>
                <a:cs typeface="Calibri"/>
              </a:rPr>
              <a:t> </a:t>
            </a:r>
            <a:r>
              <a:rPr sz="2000" dirty="0">
                <a:solidFill>
                  <a:srgbClr val="001C3D"/>
                </a:solidFill>
                <a:latin typeface="Calibri"/>
                <a:cs typeface="Calibri"/>
              </a:rPr>
              <a:t>Right</a:t>
            </a:r>
            <a:r>
              <a:rPr sz="2000" spc="-5" dirty="0">
                <a:solidFill>
                  <a:srgbClr val="001C3D"/>
                </a:solidFill>
                <a:latin typeface="Calibri"/>
                <a:cs typeface="Calibri"/>
              </a:rPr>
              <a:t> </a:t>
            </a:r>
            <a:r>
              <a:rPr sz="2000" dirty="0">
                <a:solidFill>
                  <a:srgbClr val="001C3D"/>
                </a:solidFill>
                <a:latin typeface="Calibri"/>
                <a:cs typeface="Calibri"/>
              </a:rPr>
              <a:t>to </a:t>
            </a:r>
            <a:r>
              <a:rPr sz="2000" spc="-5" dirty="0">
                <a:solidFill>
                  <a:srgbClr val="001C3D"/>
                </a:solidFill>
                <a:latin typeface="Calibri"/>
                <a:cs typeface="Calibri"/>
              </a:rPr>
              <a:t>Information.</a:t>
            </a:r>
            <a:endParaRPr sz="2000">
              <a:latin typeface="Calibri"/>
              <a:cs typeface="Calibri"/>
            </a:endParaRPr>
          </a:p>
          <a:p>
            <a:pPr>
              <a:lnSpc>
                <a:spcPct val="100000"/>
              </a:lnSpc>
              <a:spcBef>
                <a:spcPts val="15"/>
              </a:spcBef>
            </a:pPr>
            <a:endParaRPr sz="1950">
              <a:latin typeface="Calibri"/>
              <a:cs typeface="Calibri"/>
            </a:endParaRPr>
          </a:p>
          <a:p>
            <a:pPr marL="264160" marR="5080" algn="just">
              <a:lnSpc>
                <a:spcPct val="100000"/>
              </a:lnSpc>
              <a:spcBef>
                <a:spcPts val="5"/>
              </a:spcBef>
            </a:pPr>
            <a:r>
              <a:rPr sz="2000" spc="-5" dirty="0">
                <a:solidFill>
                  <a:srgbClr val="001C3D"/>
                </a:solidFill>
                <a:latin typeface="Calibri"/>
                <a:cs typeface="Calibri"/>
              </a:rPr>
              <a:t>According </a:t>
            </a:r>
            <a:r>
              <a:rPr sz="2000" dirty="0">
                <a:solidFill>
                  <a:srgbClr val="001C3D"/>
                </a:solidFill>
                <a:latin typeface="Calibri"/>
                <a:cs typeface="Calibri"/>
              </a:rPr>
              <a:t>to the </a:t>
            </a:r>
            <a:r>
              <a:rPr sz="2000" spc="-5" dirty="0">
                <a:solidFill>
                  <a:srgbClr val="001C3D"/>
                </a:solidFill>
                <a:latin typeface="Calibri"/>
                <a:cs typeface="Calibri"/>
              </a:rPr>
              <a:t>Directive, </a:t>
            </a:r>
            <a:r>
              <a:rPr sz="2000" dirty="0">
                <a:solidFill>
                  <a:srgbClr val="001C3D"/>
                </a:solidFill>
                <a:latin typeface="Calibri"/>
                <a:cs typeface="Calibri"/>
              </a:rPr>
              <a:t>suspects </a:t>
            </a:r>
            <a:r>
              <a:rPr sz="2000" spc="-5" dirty="0">
                <a:solidFill>
                  <a:srgbClr val="001C3D"/>
                </a:solidFill>
                <a:latin typeface="Calibri"/>
                <a:cs typeface="Calibri"/>
              </a:rPr>
              <a:t>must </a:t>
            </a:r>
            <a:r>
              <a:rPr sz="2000" dirty="0">
                <a:solidFill>
                  <a:srgbClr val="001C3D"/>
                </a:solidFill>
                <a:latin typeface="Calibri"/>
                <a:cs typeface="Calibri"/>
              </a:rPr>
              <a:t> be</a:t>
            </a:r>
            <a:r>
              <a:rPr sz="2000" spc="5" dirty="0">
                <a:solidFill>
                  <a:srgbClr val="001C3D"/>
                </a:solidFill>
                <a:latin typeface="Calibri"/>
                <a:cs typeface="Calibri"/>
              </a:rPr>
              <a:t> </a:t>
            </a:r>
            <a:r>
              <a:rPr sz="2000" spc="-5" dirty="0">
                <a:solidFill>
                  <a:srgbClr val="001C3D"/>
                </a:solidFill>
                <a:latin typeface="Calibri"/>
                <a:cs typeface="Calibri"/>
              </a:rPr>
              <a:t>provided</a:t>
            </a:r>
            <a:r>
              <a:rPr sz="2000" dirty="0">
                <a:solidFill>
                  <a:srgbClr val="001C3D"/>
                </a:solidFill>
                <a:latin typeface="Calibri"/>
                <a:cs typeface="Calibri"/>
              </a:rPr>
              <a:t> </a:t>
            </a:r>
            <a:r>
              <a:rPr sz="2000" b="1" spc="-5" dirty="0">
                <a:solidFill>
                  <a:srgbClr val="001C3D"/>
                </a:solidFill>
                <a:latin typeface="Calibri"/>
                <a:cs typeface="Calibri"/>
              </a:rPr>
              <a:t>promptly</a:t>
            </a:r>
            <a:r>
              <a:rPr sz="2000" spc="-5" dirty="0">
                <a:solidFill>
                  <a:srgbClr val="001C3D"/>
                </a:solidFill>
                <a:latin typeface="Calibri"/>
                <a:cs typeface="Calibri"/>
              </a:rPr>
              <a:t>,</a:t>
            </a:r>
            <a:r>
              <a:rPr sz="2000" dirty="0">
                <a:solidFill>
                  <a:srgbClr val="001C3D"/>
                </a:solidFill>
                <a:latin typeface="Calibri"/>
                <a:cs typeface="Calibri"/>
              </a:rPr>
              <a:t> and</a:t>
            </a:r>
            <a:r>
              <a:rPr sz="2000" spc="5" dirty="0">
                <a:solidFill>
                  <a:srgbClr val="001C3D"/>
                </a:solidFill>
                <a:latin typeface="Calibri"/>
                <a:cs typeface="Calibri"/>
              </a:rPr>
              <a:t> </a:t>
            </a:r>
            <a:r>
              <a:rPr sz="2000" dirty="0">
                <a:solidFill>
                  <a:srgbClr val="001C3D"/>
                </a:solidFill>
                <a:latin typeface="Calibri"/>
                <a:cs typeface="Calibri"/>
              </a:rPr>
              <a:t>in</a:t>
            </a:r>
            <a:r>
              <a:rPr sz="2000" spc="5" dirty="0">
                <a:solidFill>
                  <a:srgbClr val="001C3D"/>
                </a:solidFill>
                <a:latin typeface="Calibri"/>
                <a:cs typeface="Calibri"/>
              </a:rPr>
              <a:t> </a:t>
            </a:r>
            <a:r>
              <a:rPr sz="2000" dirty="0">
                <a:solidFill>
                  <a:srgbClr val="001C3D"/>
                </a:solidFill>
                <a:latin typeface="Calibri"/>
                <a:cs typeface="Calibri"/>
              </a:rPr>
              <a:t>any</a:t>
            </a:r>
            <a:r>
              <a:rPr sz="2000" spc="5" dirty="0">
                <a:solidFill>
                  <a:srgbClr val="001C3D"/>
                </a:solidFill>
                <a:latin typeface="Calibri"/>
                <a:cs typeface="Calibri"/>
              </a:rPr>
              <a:t> </a:t>
            </a:r>
            <a:r>
              <a:rPr sz="2000" dirty="0">
                <a:solidFill>
                  <a:srgbClr val="001C3D"/>
                </a:solidFill>
                <a:latin typeface="Calibri"/>
                <a:cs typeface="Calibri"/>
              </a:rPr>
              <a:t>case </a:t>
            </a:r>
            <a:r>
              <a:rPr sz="2000" spc="5" dirty="0">
                <a:solidFill>
                  <a:srgbClr val="001C3D"/>
                </a:solidFill>
                <a:latin typeface="Calibri"/>
                <a:cs typeface="Calibri"/>
              </a:rPr>
              <a:t> </a:t>
            </a:r>
            <a:r>
              <a:rPr sz="2000" b="1" dirty="0">
                <a:solidFill>
                  <a:srgbClr val="001C3D"/>
                </a:solidFill>
                <a:latin typeface="Calibri"/>
                <a:cs typeface="Calibri"/>
              </a:rPr>
              <a:t>before </a:t>
            </a:r>
            <a:r>
              <a:rPr sz="2000" b="1" spc="-5" dirty="0">
                <a:solidFill>
                  <a:srgbClr val="001C3D"/>
                </a:solidFill>
                <a:latin typeface="Calibri"/>
                <a:cs typeface="Calibri"/>
              </a:rPr>
              <a:t>the first </a:t>
            </a:r>
            <a:r>
              <a:rPr sz="2000" b="1" dirty="0">
                <a:solidFill>
                  <a:srgbClr val="001C3D"/>
                </a:solidFill>
                <a:latin typeface="Calibri"/>
                <a:cs typeface="Calibri"/>
              </a:rPr>
              <a:t>official </a:t>
            </a:r>
            <a:r>
              <a:rPr sz="2000" b="1" spc="-5" dirty="0">
                <a:solidFill>
                  <a:srgbClr val="001C3D"/>
                </a:solidFill>
                <a:latin typeface="Calibri"/>
                <a:cs typeface="Calibri"/>
              </a:rPr>
              <a:t>questioning</a:t>
            </a:r>
            <a:r>
              <a:rPr sz="2000" spc="-5" dirty="0">
                <a:solidFill>
                  <a:srgbClr val="001C3D"/>
                </a:solidFill>
                <a:latin typeface="Calibri"/>
                <a:cs typeface="Calibri"/>
              </a:rPr>
              <a:t>, with </a:t>
            </a:r>
            <a:r>
              <a:rPr sz="2000" dirty="0">
                <a:solidFill>
                  <a:srgbClr val="001C3D"/>
                </a:solidFill>
                <a:latin typeface="Calibri"/>
                <a:cs typeface="Calibri"/>
              </a:rPr>
              <a:t> </a:t>
            </a:r>
            <a:r>
              <a:rPr sz="2000" spc="-5" dirty="0">
                <a:solidFill>
                  <a:srgbClr val="001C3D"/>
                </a:solidFill>
                <a:latin typeface="Calibri"/>
                <a:cs typeface="Calibri"/>
              </a:rPr>
              <a:t>information</a:t>
            </a:r>
            <a:r>
              <a:rPr sz="2000" spc="425" dirty="0">
                <a:solidFill>
                  <a:srgbClr val="001C3D"/>
                </a:solidFill>
                <a:latin typeface="Calibri"/>
                <a:cs typeface="Calibri"/>
              </a:rPr>
              <a:t> </a:t>
            </a:r>
            <a:r>
              <a:rPr sz="2000" spc="-5" dirty="0">
                <a:solidFill>
                  <a:srgbClr val="001C3D"/>
                </a:solidFill>
                <a:latin typeface="Calibri"/>
                <a:cs typeface="Calibri"/>
              </a:rPr>
              <a:t>about</a:t>
            </a:r>
            <a:r>
              <a:rPr sz="2000" spc="430" dirty="0">
                <a:solidFill>
                  <a:srgbClr val="001C3D"/>
                </a:solidFill>
                <a:latin typeface="Calibri"/>
                <a:cs typeface="Calibri"/>
              </a:rPr>
              <a:t> </a:t>
            </a:r>
            <a:r>
              <a:rPr sz="2000" dirty="0">
                <a:solidFill>
                  <a:srgbClr val="001C3D"/>
                </a:solidFill>
                <a:latin typeface="Calibri"/>
                <a:cs typeface="Calibri"/>
              </a:rPr>
              <a:t>at</a:t>
            </a:r>
            <a:r>
              <a:rPr sz="2000" spc="430" dirty="0">
                <a:solidFill>
                  <a:srgbClr val="001C3D"/>
                </a:solidFill>
                <a:latin typeface="Calibri"/>
                <a:cs typeface="Calibri"/>
              </a:rPr>
              <a:t> </a:t>
            </a:r>
            <a:r>
              <a:rPr sz="2000" dirty="0">
                <a:solidFill>
                  <a:srgbClr val="001C3D"/>
                </a:solidFill>
                <a:latin typeface="Calibri"/>
                <a:cs typeface="Calibri"/>
              </a:rPr>
              <a:t>least</a:t>
            </a:r>
            <a:r>
              <a:rPr sz="2000" spc="430" dirty="0">
                <a:solidFill>
                  <a:srgbClr val="001C3D"/>
                </a:solidFill>
                <a:latin typeface="Calibri"/>
                <a:cs typeface="Calibri"/>
              </a:rPr>
              <a:t> </a:t>
            </a:r>
            <a:r>
              <a:rPr sz="2000" dirty="0">
                <a:solidFill>
                  <a:srgbClr val="001C3D"/>
                </a:solidFill>
                <a:latin typeface="Calibri"/>
                <a:cs typeface="Calibri"/>
              </a:rPr>
              <a:t>the</a:t>
            </a:r>
            <a:r>
              <a:rPr sz="2000" spc="430" dirty="0">
                <a:solidFill>
                  <a:srgbClr val="001C3D"/>
                </a:solidFill>
                <a:latin typeface="Calibri"/>
                <a:cs typeface="Calibri"/>
              </a:rPr>
              <a:t> </a:t>
            </a:r>
            <a:r>
              <a:rPr sz="2000" spc="-5" dirty="0">
                <a:solidFill>
                  <a:srgbClr val="001C3D"/>
                </a:solidFill>
                <a:latin typeface="Calibri"/>
                <a:cs typeface="Calibri"/>
              </a:rPr>
              <a:t>following </a:t>
            </a:r>
            <a:r>
              <a:rPr sz="2000" spc="-440" dirty="0">
                <a:solidFill>
                  <a:srgbClr val="001C3D"/>
                </a:solidFill>
                <a:latin typeface="Calibri"/>
                <a:cs typeface="Calibri"/>
              </a:rPr>
              <a:t> </a:t>
            </a:r>
            <a:r>
              <a:rPr sz="2000" spc="-5" dirty="0">
                <a:solidFill>
                  <a:srgbClr val="001C3D"/>
                </a:solidFill>
                <a:latin typeface="Calibri"/>
                <a:cs typeface="Calibri"/>
              </a:rPr>
              <a:t>procedural rights:</a:t>
            </a:r>
            <a:endParaRPr sz="2000">
              <a:latin typeface="Calibri"/>
              <a:cs typeface="Calibri"/>
            </a:endParaRPr>
          </a:p>
          <a:p>
            <a:pPr>
              <a:lnSpc>
                <a:spcPct val="100000"/>
              </a:lnSpc>
              <a:spcBef>
                <a:spcPts val="15"/>
              </a:spcBef>
            </a:pPr>
            <a:endParaRPr sz="1950">
              <a:latin typeface="Calibri"/>
              <a:cs typeface="Calibri"/>
            </a:endParaRPr>
          </a:p>
          <a:p>
            <a:pPr marL="264160" marR="5080" algn="just">
              <a:lnSpc>
                <a:spcPct val="100000"/>
              </a:lnSpc>
              <a:spcBef>
                <a:spcPts val="5"/>
              </a:spcBef>
            </a:pPr>
            <a:r>
              <a:rPr sz="2000" i="1" dirty="0">
                <a:solidFill>
                  <a:srgbClr val="001C3D"/>
                </a:solidFill>
                <a:latin typeface="Calibri"/>
                <a:cs typeface="Calibri"/>
              </a:rPr>
              <a:t>Click</a:t>
            </a:r>
            <a:r>
              <a:rPr sz="2000" i="1" spc="5" dirty="0">
                <a:solidFill>
                  <a:srgbClr val="001C3D"/>
                </a:solidFill>
                <a:latin typeface="Calibri"/>
                <a:cs typeface="Calibri"/>
              </a:rPr>
              <a:t> </a:t>
            </a:r>
            <a:r>
              <a:rPr sz="2000" i="1" dirty="0">
                <a:solidFill>
                  <a:srgbClr val="001C3D"/>
                </a:solidFill>
                <a:latin typeface="Calibri"/>
                <a:cs typeface="Calibri"/>
              </a:rPr>
              <a:t>on</a:t>
            </a:r>
            <a:r>
              <a:rPr sz="2000" i="1" spc="5" dirty="0">
                <a:solidFill>
                  <a:srgbClr val="001C3D"/>
                </a:solidFill>
                <a:latin typeface="Calibri"/>
                <a:cs typeface="Calibri"/>
              </a:rPr>
              <a:t> </a:t>
            </a:r>
            <a:r>
              <a:rPr sz="2000" i="1" dirty="0">
                <a:solidFill>
                  <a:srgbClr val="001C3D"/>
                </a:solidFill>
                <a:latin typeface="Calibri"/>
                <a:cs typeface="Calibri"/>
              </a:rPr>
              <a:t>the</a:t>
            </a:r>
            <a:r>
              <a:rPr sz="2000" i="1" spc="5" dirty="0">
                <a:solidFill>
                  <a:srgbClr val="001C3D"/>
                </a:solidFill>
                <a:latin typeface="Calibri"/>
                <a:cs typeface="Calibri"/>
              </a:rPr>
              <a:t> </a:t>
            </a:r>
            <a:r>
              <a:rPr sz="2000" i="1" spc="-5" dirty="0">
                <a:solidFill>
                  <a:srgbClr val="001C3D"/>
                </a:solidFill>
                <a:latin typeface="Calibri"/>
                <a:cs typeface="Calibri"/>
              </a:rPr>
              <a:t>numbers</a:t>
            </a:r>
            <a:r>
              <a:rPr sz="2000" i="1" dirty="0">
                <a:solidFill>
                  <a:srgbClr val="001C3D"/>
                </a:solidFill>
                <a:latin typeface="Calibri"/>
                <a:cs typeface="Calibri"/>
              </a:rPr>
              <a:t> </a:t>
            </a:r>
            <a:r>
              <a:rPr sz="2000" i="1" spc="-5" dirty="0">
                <a:solidFill>
                  <a:srgbClr val="001C3D"/>
                </a:solidFill>
                <a:latin typeface="Calibri"/>
                <a:cs typeface="Calibri"/>
              </a:rPr>
              <a:t>below</a:t>
            </a:r>
            <a:r>
              <a:rPr sz="2000" i="1" dirty="0">
                <a:solidFill>
                  <a:srgbClr val="001C3D"/>
                </a:solidFill>
                <a:latin typeface="Calibri"/>
                <a:cs typeface="Calibri"/>
              </a:rPr>
              <a:t> for</a:t>
            </a:r>
            <a:r>
              <a:rPr sz="2000" i="1" spc="5" dirty="0">
                <a:solidFill>
                  <a:srgbClr val="001C3D"/>
                </a:solidFill>
                <a:latin typeface="Calibri"/>
                <a:cs typeface="Calibri"/>
              </a:rPr>
              <a:t> </a:t>
            </a:r>
            <a:r>
              <a:rPr sz="2000" i="1" dirty="0">
                <a:solidFill>
                  <a:srgbClr val="001C3D"/>
                </a:solidFill>
                <a:latin typeface="Calibri"/>
                <a:cs typeface="Calibri"/>
              </a:rPr>
              <a:t>more </a:t>
            </a:r>
            <a:r>
              <a:rPr sz="2000" i="1" spc="5" dirty="0">
                <a:solidFill>
                  <a:srgbClr val="001C3D"/>
                </a:solidFill>
                <a:latin typeface="Calibri"/>
                <a:cs typeface="Calibri"/>
              </a:rPr>
              <a:t> </a:t>
            </a:r>
            <a:r>
              <a:rPr sz="2000" i="1" dirty="0">
                <a:solidFill>
                  <a:srgbClr val="001C3D"/>
                </a:solidFill>
                <a:latin typeface="Calibri"/>
                <a:cs typeface="Calibri"/>
              </a:rPr>
              <a:t>information.</a:t>
            </a:r>
            <a:endParaRPr sz="2000">
              <a:latin typeface="Calibri"/>
              <a:cs typeface="Calibri"/>
            </a:endParaRPr>
          </a:p>
          <a:p>
            <a:pPr marL="467995">
              <a:lnSpc>
                <a:spcPct val="100000"/>
              </a:lnSpc>
              <a:spcBef>
                <a:spcPts val="1085"/>
              </a:spcBef>
              <a:tabLst>
                <a:tab pos="1403985" algn="l"/>
                <a:tab pos="2340610" algn="l"/>
                <a:tab pos="3276600" algn="l"/>
                <a:tab pos="4212590" algn="l"/>
              </a:tabLst>
            </a:pPr>
            <a:r>
              <a:rPr sz="3200" dirty="0">
                <a:solidFill>
                  <a:srgbClr val="FFFFFF"/>
                </a:solidFill>
                <a:latin typeface="Calibri"/>
                <a:cs typeface="Calibri"/>
              </a:rPr>
              <a:t>1	2	3	4	5</a:t>
            </a:r>
            <a:endParaRPr sz="3200">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5" dirty="0"/>
              <a:t>The</a:t>
            </a:r>
            <a:r>
              <a:rPr spc="-15" dirty="0"/>
              <a:t> </a:t>
            </a:r>
            <a:r>
              <a:rPr spc="-5" dirty="0"/>
              <a:t>right</a:t>
            </a:r>
            <a:r>
              <a:rPr dirty="0"/>
              <a:t> to</a:t>
            </a:r>
            <a:r>
              <a:rPr spc="-10" dirty="0"/>
              <a:t> </a:t>
            </a:r>
            <a:r>
              <a:rPr spc="-5" dirty="0"/>
              <a:t>be </a:t>
            </a:r>
            <a:r>
              <a:rPr dirty="0"/>
              <a:t>informed</a:t>
            </a:r>
            <a:r>
              <a:rPr spc="-20" dirty="0"/>
              <a:t> </a:t>
            </a:r>
            <a:r>
              <a:rPr dirty="0"/>
              <a:t>about</a:t>
            </a:r>
            <a:r>
              <a:rPr spc="-15" dirty="0"/>
              <a:t> </a:t>
            </a:r>
            <a:r>
              <a:rPr spc="-5" dirty="0"/>
              <a:t>procedural</a:t>
            </a:r>
          </a:p>
        </p:txBody>
      </p:sp>
      <p:grpSp>
        <p:nvGrpSpPr>
          <p:cNvPr id="3" name="object 3"/>
          <p:cNvGrpSpPr/>
          <p:nvPr/>
        </p:nvGrpSpPr>
        <p:grpSpPr>
          <a:xfrm>
            <a:off x="248344" y="319956"/>
            <a:ext cx="8878570" cy="6471285"/>
            <a:chOff x="248344" y="319956"/>
            <a:chExt cx="8878570" cy="6471285"/>
          </a:xfrm>
        </p:grpSpPr>
        <p:sp>
          <p:nvSpPr>
            <p:cNvPr id="4" name="object 4"/>
            <p:cNvSpPr/>
            <p:nvPr/>
          </p:nvSpPr>
          <p:spPr>
            <a:xfrm>
              <a:off x="8244408" y="332656"/>
              <a:ext cx="755650" cy="504190"/>
            </a:xfrm>
            <a:custGeom>
              <a:avLst/>
              <a:gdLst/>
              <a:ahLst/>
              <a:cxnLst/>
              <a:rect l="l" t="t" r="r" b="b"/>
              <a:pathLst>
                <a:path w="755650" h="504190">
                  <a:moveTo>
                    <a:pt x="755575" y="0"/>
                  </a:moveTo>
                  <a:lnTo>
                    <a:pt x="0" y="0"/>
                  </a:lnTo>
                  <a:lnTo>
                    <a:pt x="0" y="504055"/>
                  </a:lnTo>
                  <a:lnTo>
                    <a:pt x="755575" y="504055"/>
                  </a:lnTo>
                  <a:lnTo>
                    <a:pt x="755575" y="441048"/>
                  </a:lnTo>
                  <a:lnTo>
                    <a:pt x="236021" y="441048"/>
                  </a:lnTo>
                  <a:lnTo>
                    <a:pt x="236021" y="252027"/>
                  </a:lnTo>
                  <a:lnTo>
                    <a:pt x="188766" y="252027"/>
                  </a:lnTo>
                  <a:lnTo>
                    <a:pt x="377786" y="63005"/>
                  </a:lnTo>
                  <a:lnTo>
                    <a:pt x="755575" y="63005"/>
                  </a:lnTo>
                  <a:lnTo>
                    <a:pt x="755575" y="0"/>
                  </a:lnTo>
                  <a:close/>
                </a:path>
                <a:path w="755650" h="504190">
                  <a:moveTo>
                    <a:pt x="755575" y="86634"/>
                  </a:moveTo>
                  <a:lnTo>
                    <a:pt x="495926" y="86634"/>
                  </a:lnTo>
                  <a:lnTo>
                    <a:pt x="495926" y="181145"/>
                  </a:lnTo>
                  <a:lnTo>
                    <a:pt x="566808" y="252027"/>
                  </a:lnTo>
                  <a:lnTo>
                    <a:pt x="519553" y="252027"/>
                  </a:lnTo>
                  <a:lnTo>
                    <a:pt x="519553" y="441048"/>
                  </a:lnTo>
                  <a:lnTo>
                    <a:pt x="755575" y="441048"/>
                  </a:lnTo>
                  <a:lnTo>
                    <a:pt x="755575" y="86634"/>
                  </a:lnTo>
                  <a:close/>
                </a:path>
                <a:path w="755650" h="504190">
                  <a:moveTo>
                    <a:pt x="755575" y="63005"/>
                  </a:moveTo>
                  <a:lnTo>
                    <a:pt x="377786" y="63005"/>
                  </a:lnTo>
                  <a:lnTo>
                    <a:pt x="448670" y="133889"/>
                  </a:lnTo>
                  <a:lnTo>
                    <a:pt x="448670" y="86634"/>
                  </a:lnTo>
                  <a:lnTo>
                    <a:pt x="755575" y="86634"/>
                  </a:lnTo>
                  <a:lnTo>
                    <a:pt x="755575" y="63005"/>
                  </a:lnTo>
                  <a:close/>
                </a:path>
              </a:pathLst>
            </a:custGeom>
            <a:solidFill>
              <a:srgbClr val="EAF8FC"/>
            </a:solidFill>
          </p:spPr>
          <p:txBody>
            <a:bodyPr wrap="square" lIns="0" tIns="0" rIns="0" bIns="0" rtlCol="0"/>
            <a:lstStyle/>
            <a:p>
              <a:endParaRPr/>
            </a:p>
          </p:txBody>
        </p:sp>
        <p:sp>
          <p:nvSpPr>
            <p:cNvPr id="5" name="object 5"/>
            <p:cNvSpPr/>
            <p:nvPr/>
          </p:nvSpPr>
          <p:spPr>
            <a:xfrm>
              <a:off x="8480430" y="419290"/>
              <a:ext cx="283845" cy="354965"/>
            </a:xfrm>
            <a:custGeom>
              <a:avLst/>
              <a:gdLst/>
              <a:ahLst/>
              <a:cxnLst/>
              <a:rect l="l" t="t" r="r" b="b"/>
              <a:pathLst>
                <a:path w="283845" h="354965">
                  <a:moveTo>
                    <a:pt x="259904" y="0"/>
                  </a:moveTo>
                  <a:lnTo>
                    <a:pt x="212648" y="0"/>
                  </a:lnTo>
                  <a:lnTo>
                    <a:pt x="212648" y="47255"/>
                  </a:lnTo>
                  <a:lnTo>
                    <a:pt x="259904" y="94510"/>
                  </a:lnTo>
                  <a:lnTo>
                    <a:pt x="259904" y="0"/>
                  </a:lnTo>
                  <a:close/>
                </a:path>
                <a:path w="283845" h="354965">
                  <a:moveTo>
                    <a:pt x="283531" y="165393"/>
                  </a:moveTo>
                  <a:lnTo>
                    <a:pt x="0" y="165393"/>
                  </a:lnTo>
                  <a:lnTo>
                    <a:pt x="0" y="354413"/>
                  </a:lnTo>
                  <a:lnTo>
                    <a:pt x="118137" y="354413"/>
                  </a:lnTo>
                  <a:lnTo>
                    <a:pt x="118137" y="259904"/>
                  </a:lnTo>
                  <a:lnTo>
                    <a:pt x="283531" y="259904"/>
                  </a:lnTo>
                  <a:lnTo>
                    <a:pt x="283531" y="165393"/>
                  </a:lnTo>
                  <a:close/>
                </a:path>
                <a:path w="283845" h="354965">
                  <a:moveTo>
                    <a:pt x="283531" y="259904"/>
                  </a:moveTo>
                  <a:lnTo>
                    <a:pt x="165393" y="259904"/>
                  </a:lnTo>
                  <a:lnTo>
                    <a:pt x="165393" y="354413"/>
                  </a:lnTo>
                  <a:lnTo>
                    <a:pt x="283531" y="354413"/>
                  </a:lnTo>
                  <a:lnTo>
                    <a:pt x="283531" y="259904"/>
                  </a:lnTo>
                  <a:close/>
                </a:path>
              </a:pathLst>
            </a:custGeom>
            <a:solidFill>
              <a:srgbClr val="C4D0D4"/>
            </a:solidFill>
          </p:spPr>
          <p:txBody>
            <a:bodyPr wrap="square" lIns="0" tIns="0" rIns="0" bIns="0" rtlCol="0"/>
            <a:lstStyle/>
            <a:p>
              <a:endParaRPr/>
            </a:p>
          </p:txBody>
        </p:sp>
        <p:sp>
          <p:nvSpPr>
            <p:cNvPr id="6" name="object 6"/>
            <p:cNvSpPr/>
            <p:nvPr/>
          </p:nvSpPr>
          <p:spPr>
            <a:xfrm>
              <a:off x="8433174" y="395662"/>
              <a:ext cx="378460" cy="378460"/>
            </a:xfrm>
            <a:custGeom>
              <a:avLst/>
              <a:gdLst/>
              <a:ahLst/>
              <a:cxnLst/>
              <a:rect l="l" t="t" r="r" b="b"/>
              <a:pathLst>
                <a:path w="378459" h="378459">
                  <a:moveTo>
                    <a:pt x="189020" y="0"/>
                  </a:moveTo>
                  <a:lnTo>
                    <a:pt x="0" y="189021"/>
                  </a:lnTo>
                  <a:lnTo>
                    <a:pt x="378042" y="189021"/>
                  </a:lnTo>
                  <a:lnTo>
                    <a:pt x="189020" y="0"/>
                  </a:lnTo>
                  <a:close/>
                </a:path>
                <a:path w="378459" h="378459">
                  <a:moveTo>
                    <a:pt x="212648" y="283532"/>
                  </a:moveTo>
                  <a:lnTo>
                    <a:pt x="165393" y="283532"/>
                  </a:lnTo>
                  <a:lnTo>
                    <a:pt x="165393" y="378042"/>
                  </a:lnTo>
                  <a:lnTo>
                    <a:pt x="212648" y="378042"/>
                  </a:lnTo>
                  <a:lnTo>
                    <a:pt x="212648" y="283532"/>
                  </a:lnTo>
                  <a:close/>
                </a:path>
              </a:pathLst>
            </a:custGeom>
            <a:solidFill>
              <a:srgbClr val="9AA5A8"/>
            </a:solidFill>
          </p:spPr>
          <p:txBody>
            <a:bodyPr wrap="square" lIns="0" tIns="0" rIns="0" bIns="0" rtlCol="0"/>
            <a:lstStyle/>
            <a:p>
              <a:endParaRPr/>
            </a:p>
          </p:txBody>
        </p:sp>
        <p:sp>
          <p:nvSpPr>
            <p:cNvPr id="7" name="object 7"/>
            <p:cNvSpPr/>
            <p:nvPr/>
          </p:nvSpPr>
          <p:spPr>
            <a:xfrm>
              <a:off x="8244408" y="332656"/>
              <a:ext cx="755650" cy="504190"/>
            </a:xfrm>
            <a:custGeom>
              <a:avLst/>
              <a:gdLst/>
              <a:ahLst/>
              <a:cxnLst/>
              <a:rect l="l" t="t" r="r" b="b"/>
              <a:pathLst>
                <a:path w="755650" h="504190">
                  <a:moveTo>
                    <a:pt x="377787" y="63007"/>
                  </a:moveTo>
                  <a:lnTo>
                    <a:pt x="448671" y="133889"/>
                  </a:lnTo>
                  <a:lnTo>
                    <a:pt x="448671" y="86635"/>
                  </a:lnTo>
                  <a:lnTo>
                    <a:pt x="495926" y="86635"/>
                  </a:lnTo>
                  <a:lnTo>
                    <a:pt x="495926" y="181145"/>
                  </a:lnTo>
                  <a:lnTo>
                    <a:pt x="566808" y="252028"/>
                  </a:lnTo>
                  <a:lnTo>
                    <a:pt x="519554" y="252028"/>
                  </a:lnTo>
                  <a:lnTo>
                    <a:pt x="519554" y="441049"/>
                  </a:lnTo>
                  <a:lnTo>
                    <a:pt x="236022" y="441049"/>
                  </a:lnTo>
                  <a:lnTo>
                    <a:pt x="236022" y="252028"/>
                  </a:lnTo>
                  <a:lnTo>
                    <a:pt x="188766" y="252028"/>
                  </a:lnTo>
                  <a:lnTo>
                    <a:pt x="377787" y="63007"/>
                  </a:lnTo>
                  <a:close/>
                </a:path>
                <a:path w="755650" h="504190">
                  <a:moveTo>
                    <a:pt x="448671" y="133889"/>
                  </a:moveTo>
                  <a:lnTo>
                    <a:pt x="495926" y="181145"/>
                  </a:lnTo>
                </a:path>
                <a:path w="755650" h="504190">
                  <a:moveTo>
                    <a:pt x="519554" y="252028"/>
                  </a:moveTo>
                  <a:lnTo>
                    <a:pt x="236022" y="252028"/>
                  </a:lnTo>
                </a:path>
                <a:path w="755650" h="504190">
                  <a:moveTo>
                    <a:pt x="354159" y="441049"/>
                  </a:moveTo>
                  <a:lnTo>
                    <a:pt x="354159" y="346538"/>
                  </a:lnTo>
                  <a:lnTo>
                    <a:pt x="401415" y="346538"/>
                  </a:lnTo>
                  <a:lnTo>
                    <a:pt x="401415" y="441049"/>
                  </a:lnTo>
                </a:path>
                <a:path w="755650" h="504190">
                  <a:moveTo>
                    <a:pt x="0" y="0"/>
                  </a:moveTo>
                  <a:lnTo>
                    <a:pt x="755575" y="0"/>
                  </a:lnTo>
                  <a:lnTo>
                    <a:pt x="755575" y="504056"/>
                  </a:lnTo>
                  <a:lnTo>
                    <a:pt x="0" y="504056"/>
                  </a:lnTo>
                  <a:lnTo>
                    <a:pt x="0" y="0"/>
                  </a:lnTo>
                  <a:close/>
                </a:path>
              </a:pathLst>
            </a:custGeom>
            <a:ln w="25399">
              <a:solidFill>
                <a:srgbClr val="00B2E2"/>
              </a:solidFill>
            </a:ln>
          </p:spPr>
          <p:txBody>
            <a:bodyPr wrap="square" lIns="0" tIns="0" rIns="0" bIns="0" rtlCol="0"/>
            <a:lstStyle/>
            <a:p>
              <a:endParaRPr/>
            </a:p>
          </p:txBody>
        </p:sp>
        <p:sp>
          <p:nvSpPr>
            <p:cNvPr id="8" name="object 8"/>
            <p:cNvSpPr/>
            <p:nvPr/>
          </p:nvSpPr>
          <p:spPr>
            <a:xfrm>
              <a:off x="251519" y="4581127"/>
              <a:ext cx="792480" cy="504190"/>
            </a:xfrm>
            <a:custGeom>
              <a:avLst/>
              <a:gdLst/>
              <a:ahLst/>
              <a:cxnLst/>
              <a:rect l="l" t="t" r="r" b="b"/>
              <a:pathLst>
                <a:path w="792480" h="504189">
                  <a:moveTo>
                    <a:pt x="396044" y="0"/>
                  </a:moveTo>
                  <a:lnTo>
                    <a:pt x="337519" y="2732"/>
                  </a:lnTo>
                  <a:lnTo>
                    <a:pt x="281661" y="10670"/>
                  </a:lnTo>
                  <a:lnTo>
                    <a:pt x="229081" y="23424"/>
                  </a:lnTo>
                  <a:lnTo>
                    <a:pt x="180393" y="40603"/>
                  </a:lnTo>
                  <a:lnTo>
                    <a:pt x="136210" y="61818"/>
                  </a:lnTo>
                  <a:lnTo>
                    <a:pt x="97142" y="86679"/>
                  </a:lnTo>
                  <a:lnTo>
                    <a:pt x="63805" y="114796"/>
                  </a:lnTo>
                  <a:lnTo>
                    <a:pt x="36809" y="145779"/>
                  </a:lnTo>
                  <a:lnTo>
                    <a:pt x="16768" y="179239"/>
                  </a:lnTo>
                  <a:lnTo>
                    <a:pt x="0" y="252028"/>
                  </a:lnTo>
                  <a:lnTo>
                    <a:pt x="4294" y="289271"/>
                  </a:lnTo>
                  <a:lnTo>
                    <a:pt x="36809" y="358277"/>
                  </a:lnTo>
                  <a:lnTo>
                    <a:pt x="63805" y="389260"/>
                  </a:lnTo>
                  <a:lnTo>
                    <a:pt x="97142" y="417377"/>
                  </a:lnTo>
                  <a:lnTo>
                    <a:pt x="136210" y="442238"/>
                  </a:lnTo>
                  <a:lnTo>
                    <a:pt x="180393" y="463453"/>
                  </a:lnTo>
                  <a:lnTo>
                    <a:pt x="229081" y="480632"/>
                  </a:lnTo>
                  <a:lnTo>
                    <a:pt x="281661" y="493386"/>
                  </a:lnTo>
                  <a:lnTo>
                    <a:pt x="337519" y="501324"/>
                  </a:lnTo>
                  <a:lnTo>
                    <a:pt x="396044" y="504056"/>
                  </a:lnTo>
                  <a:lnTo>
                    <a:pt x="454568" y="501324"/>
                  </a:lnTo>
                  <a:lnTo>
                    <a:pt x="510426" y="493386"/>
                  </a:lnTo>
                  <a:lnTo>
                    <a:pt x="563006" y="480632"/>
                  </a:lnTo>
                  <a:lnTo>
                    <a:pt x="611694" y="463453"/>
                  </a:lnTo>
                  <a:lnTo>
                    <a:pt x="655877" y="442238"/>
                  </a:lnTo>
                  <a:lnTo>
                    <a:pt x="694945" y="417377"/>
                  </a:lnTo>
                  <a:lnTo>
                    <a:pt x="728282" y="389260"/>
                  </a:lnTo>
                  <a:lnTo>
                    <a:pt x="755278" y="358277"/>
                  </a:lnTo>
                  <a:lnTo>
                    <a:pt x="775319" y="324817"/>
                  </a:lnTo>
                  <a:lnTo>
                    <a:pt x="792087" y="252028"/>
                  </a:lnTo>
                  <a:lnTo>
                    <a:pt x="787793" y="214785"/>
                  </a:lnTo>
                  <a:lnTo>
                    <a:pt x="755278" y="145779"/>
                  </a:lnTo>
                  <a:lnTo>
                    <a:pt x="728282" y="114796"/>
                  </a:lnTo>
                  <a:lnTo>
                    <a:pt x="694945" y="86679"/>
                  </a:lnTo>
                  <a:lnTo>
                    <a:pt x="655877" y="61818"/>
                  </a:lnTo>
                  <a:lnTo>
                    <a:pt x="611694" y="40603"/>
                  </a:lnTo>
                  <a:lnTo>
                    <a:pt x="563006" y="23424"/>
                  </a:lnTo>
                  <a:lnTo>
                    <a:pt x="510426" y="10670"/>
                  </a:lnTo>
                  <a:lnTo>
                    <a:pt x="454568" y="2732"/>
                  </a:lnTo>
                  <a:lnTo>
                    <a:pt x="396044" y="0"/>
                  </a:lnTo>
                  <a:close/>
                </a:path>
              </a:pathLst>
            </a:custGeom>
            <a:solidFill>
              <a:srgbClr val="F7B699"/>
            </a:solidFill>
          </p:spPr>
          <p:txBody>
            <a:bodyPr wrap="square" lIns="0" tIns="0" rIns="0" bIns="0" rtlCol="0"/>
            <a:lstStyle/>
            <a:p>
              <a:endParaRPr/>
            </a:p>
          </p:txBody>
        </p:sp>
        <p:sp>
          <p:nvSpPr>
            <p:cNvPr id="9" name="object 9"/>
            <p:cNvSpPr/>
            <p:nvPr/>
          </p:nvSpPr>
          <p:spPr>
            <a:xfrm>
              <a:off x="251519" y="4581127"/>
              <a:ext cx="792480" cy="504190"/>
            </a:xfrm>
            <a:custGeom>
              <a:avLst/>
              <a:gdLst/>
              <a:ahLst/>
              <a:cxnLst/>
              <a:rect l="l" t="t" r="r" b="b"/>
              <a:pathLst>
                <a:path w="792480" h="504189">
                  <a:moveTo>
                    <a:pt x="0" y="252027"/>
                  </a:moveTo>
                  <a:lnTo>
                    <a:pt x="16768" y="179238"/>
                  </a:lnTo>
                  <a:lnTo>
                    <a:pt x="36809" y="145779"/>
                  </a:lnTo>
                  <a:lnTo>
                    <a:pt x="63805" y="114796"/>
                  </a:lnTo>
                  <a:lnTo>
                    <a:pt x="97142" y="86679"/>
                  </a:lnTo>
                  <a:lnTo>
                    <a:pt x="136210" y="61818"/>
                  </a:lnTo>
                  <a:lnTo>
                    <a:pt x="180393" y="40603"/>
                  </a:lnTo>
                  <a:lnTo>
                    <a:pt x="229081" y="23424"/>
                  </a:lnTo>
                  <a:lnTo>
                    <a:pt x="281661" y="10670"/>
                  </a:lnTo>
                  <a:lnTo>
                    <a:pt x="337519" y="2732"/>
                  </a:lnTo>
                  <a:lnTo>
                    <a:pt x="396043"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7" y="252027"/>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3" y="504056"/>
                  </a:lnTo>
                  <a:lnTo>
                    <a:pt x="337519" y="501323"/>
                  </a:lnTo>
                  <a:lnTo>
                    <a:pt x="281661" y="493385"/>
                  </a:lnTo>
                  <a:lnTo>
                    <a:pt x="229081" y="480631"/>
                  </a:lnTo>
                  <a:lnTo>
                    <a:pt x="180393" y="463452"/>
                  </a:lnTo>
                  <a:lnTo>
                    <a:pt x="136210" y="442237"/>
                  </a:lnTo>
                  <a:lnTo>
                    <a:pt x="97142" y="417376"/>
                  </a:lnTo>
                  <a:lnTo>
                    <a:pt x="63805" y="389259"/>
                  </a:lnTo>
                  <a:lnTo>
                    <a:pt x="36809" y="358276"/>
                  </a:lnTo>
                  <a:lnTo>
                    <a:pt x="16768" y="324816"/>
                  </a:lnTo>
                  <a:lnTo>
                    <a:pt x="0" y="252027"/>
                  </a:lnTo>
                  <a:close/>
                </a:path>
              </a:pathLst>
            </a:custGeom>
            <a:ln w="6349">
              <a:solidFill>
                <a:srgbClr val="C18C75"/>
              </a:solidFill>
            </a:ln>
          </p:spPr>
          <p:txBody>
            <a:bodyPr wrap="square" lIns="0" tIns="0" rIns="0" bIns="0" rtlCol="0"/>
            <a:lstStyle/>
            <a:p>
              <a:endParaRPr/>
            </a:p>
          </p:txBody>
        </p:sp>
        <p:sp>
          <p:nvSpPr>
            <p:cNvPr id="10" name="object 10"/>
            <p:cNvSpPr/>
            <p:nvPr/>
          </p:nvSpPr>
          <p:spPr>
            <a:xfrm>
              <a:off x="1187623" y="4581127"/>
              <a:ext cx="792480" cy="504190"/>
            </a:xfrm>
            <a:custGeom>
              <a:avLst/>
              <a:gdLst/>
              <a:ahLst/>
              <a:cxnLst/>
              <a:rect l="l" t="t" r="r" b="b"/>
              <a:pathLst>
                <a:path w="792480" h="504189">
                  <a:moveTo>
                    <a:pt x="396044" y="0"/>
                  </a:moveTo>
                  <a:lnTo>
                    <a:pt x="337519" y="2732"/>
                  </a:lnTo>
                  <a:lnTo>
                    <a:pt x="281661" y="10670"/>
                  </a:lnTo>
                  <a:lnTo>
                    <a:pt x="229082" y="23424"/>
                  </a:lnTo>
                  <a:lnTo>
                    <a:pt x="180394" y="40603"/>
                  </a:lnTo>
                  <a:lnTo>
                    <a:pt x="136210" y="61818"/>
                  </a:lnTo>
                  <a:lnTo>
                    <a:pt x="97142" y="86679"/>
                  </a:lnTo>
                  <a:lnTo>
                    <a:pt x="63805" y="114796"/>
                  </a:lnTo>
                  <a:lnTo>
                    <a:pt x="36809" y="145779"/>
                  </a:lnTo>
                  <a:lnTo>
                    <a:pt x="16768" y="179239"/>
                  </a:lnTo>
                  <a:lnTo>
                    <a:pt x="0" y="252028"/>
                  </a:lnTo>
                  <a:lnTo>
                    <a:pt x="4294" y="289271"/>
                  </a:lnTo>
                  <a:lnTo>
                    <a:pt x="36809" y="358277"/>
                  </a:lnTo>
                  <a:lnTo>
                    <a:pt x="63805" y="389260"/>
                  </a:lnTo>
                  <a:lnTo>
                    <a:pt x="97142" y="417377"/>
                  </a:lnTo>
                  <a:lnTo>
                    <a:pt x="136210" y="442238"/>
                  </a:lnTo>
                  <a:lnTo>
                    <a:pt x="180394" y="463453"/>
                  </a:lnTo>
                  <a:lnTo>
                    <a:pt x="229082" y="480632"/>
                  </a:lnTo>
                  <a:lnTo>
                    <a:pt x="281661" y="493386"/>
                  </a:lnTo>
                  <a:lnTo>
                    <a:pt x="337519" y="501324"/>
                  </a:lnTo>
                  <a:lnTo>
                    <a:pt x="396044" y="504056"/>
                  </a:lnTo>
                  <a:lnTo>
                    <a:pt x="454568" y="501324"/>
                  </a:lnTo>
                  <a:lnTo>
                    <a:pt x="510426" y="493386"/>
                  </a:lnTo>
                  <a:lnTo>
                    <a:pt x="563006" y="480632"/>
                  </a:lnTo>
                  <a:lnTo>
                    <a:pt x="611694" y="463453"/>
                  </a:lnTo>
                  <a:lnTo>
                    <a:pt x="655877" y="442238"/>
                  </a:lnTo>
                  <a:lnTo>
                    <a:pt x="694944" y="417377"/>
                  </a:lnTo>
                  <a:lnTo>
                    <a:pt x="728282" y="389260"/>
                  </a:lnTo>
                  <a:lnTo>
                    <a:pt x="755278" y="358277"/>
                  </a:lnTo>
                  <a:lnTo>
                    <a:pt x="775319" y="324817"/>
                  </a:lnTo>
                  <a:lnTo>
                    <a:pt x="792087" y="252028"/>
                  </a:lnTo>
                  <a:lnTo>
                    <a:pt x="787793" y="214785"/>
                  </a:lnTo>
                  <a:lnTo>
                    <a:pt x="755278" y="145779"/>
                  </a:lnTo>
                  <a:lnTo>
                    <a:pt x="728282" y="114796"/>
                  </a:lnTo>
                  <a:lnTo>
                    <a:pt x="694944" y="86679"/>
                  </a:lnTo>
                  <a:lnTo>
                    <a:pt x="655877" y="61818"/>
                  </a:lnTo>
                  <a:lnTo>
                    <a:pt x="611694" y="40603"/>
                  </a:lnTo>
                  <a:lnTo>
                    <a:pt x="563006" y="23424"/>
                  </a:lnTo>
                  <a:lnTo>
                    <a:pt x="510426" y="10670"/>
                  </a:lnTo>
                  <a:lnTo>
                    <a:pt x="454568" y="2732"/>
                  </a:lnTo>
                  <a:lnTo>
                    <a:pt x="396044" y="0"/>
                  </a:lnTo>
                  <a:close/>
                </a:path>
              </a:pathLst>
            </a:custGeom>
            <a:solidFill>
              <a:srgbClr val="F7B699"/>
            </a:solidFill>
          </p:spPr>
          <p:txBody>
            <a:bodyPr wrap="square" lIns="0" tIns="0" rIns="0" bIns="0" rtlCol="0"/>
            <a:lstStyle/>
            <a:p>
              <a:endParaRPr/>
            </a:p>
          </p:txBody>
        </p:sp>
        <p:sp>
          <p:nvSpPr>
            <p:cNvPr id="11" name="object 11"/>
            <p:cNvSpPr/>
            <p:nvPr/>
          </p:nvSpPr>
          <p:spPr>
            <a:xfrm>
              <a:off x="1187623" y="4581127"/>
              <a:ext cx="792480" cy="504190"/>
            </a:xfrm>
            <a:custGeom>
              <a:avLst/>
              <a:gdLst/>
              <a:ahLst/>
              <a:cxnLst/>
              <a:rect l="l" t="t" r="r" b="b"/>
              <a:pathLst>
                <a:path w="792480" h="504189">
                  <a:moveTo>
                    <a:pt x="0" y="252027"/>
                  </a:moveTo>
                  <a:lnTo>
                    <a:pt x="16768" y="179238"/>
                  </a:lnTo>
                  <a:lnTo>
                    <a:pt x="36809" y="145779"/>
                  </a:lnTo>
                  <a:lnTo>
                    <a:pt x="63805" y="114796"/>
                  </a:lnTo>
                  <a:lnTo>
                    <a:pt x="97142" y="86679"/>
                  </a:lnTo>
                  <a:lnTo>
                    <a:pt x="136210" y="61818"/>
                  </a:lnTo>
                  <a:lnTo>
                    <a:pt x="180393" y="40603"/>
                  </a:lnTo>
                  <a:lnTo>
                    <a:pt x="229081" y="23424"/>
                  </a:lnTo>
                  <a:lnTo>
                    <a:pt x="281661" y="10670"/>
                  </a:lnTo>
                  <a:lnTo>
                    <a:pt x="337519" y="2732"/>
                  </a:lnTo>
                  <a:lnTo>
                    <a:pt x="396043"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8" y="252027"/>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3" y="504056"/>
                  </a:lnTo>
                  <a:lnTo>
                    <a:pt x="337519" y="501323"/>
                  </a:lnTo>
                  <a:lnTo>
                    <a:pt x="281661" y="493385"/>
                  </a:lnTo>
                  <a:lnTo>
                    <a:pt x="229081" y="480631"/>
                  </a:lnTo>
                  <a:lnTo>
                    <a:pt x="180393" y="463452"/>
                  </a:lnTo>
                  <a:lnTo>
                    <a:pt x="136210" y="442237"/>
                  </a:lnTo>
                  <a:lnTo>
                    <a:pt x="97142" y="417376"/>
                  </a:lnTo>
                  <a:lnTo>
                    <a:pt x="63805" y="389259"/>
                  </a:lnTo>
                  <a:lnTo>
                    <a:pt x="36809" y="358276"/>
                  </a:lnTo>
                  <a:lnTo>
                    <a:pt x="16768" y="324816"/>
                  </a:lnTo>
                  <a:lnTo>
                    <a:pt x="0" y="252027"/>
                  </a:lnTo>
                  <a:close/>
                </a:path>
              </a:pathLst>
            </a:custGeom>
            <a:ln w="6349">
              <a:solidFill>
                <a:srgbClr val="C18C75"/>
              </a:solidFill>
            </a:ln>
          </p:spPr>
          <p:txBody>
            <a:bodyPr wrap="square" lIns="0" tIns="0" rIns="0" bIns="0" rtlCol="0"/>
            <a:lstStyle/>
            <a:p>
              <a:endParaRPr/>
            </a:p>
          </p:txBody>
        </p:sp>
        <p:sp>
          <p:nvSpPr>
            <p:cNvPr id="12" name="object 12"/>
            <p:cNvSpPr/>
            <p:nvPr/>
          </p:nvSpPr>
          <p:spPr>
            <a:xfrm>
              <a:off x="2123728" y="4581127"/>
              <a:ext cx="792480" cy="504190"/>
            </a:xfrm>
            <a:custGeom>
              <a:avLst/>
              <a:gdLst/>
              <a:ahLst/>
              <a:cxnLst/>
              <a:rect l="l" t="t" r="r" b="b"/>
              <a:pathLst>
                <a:path w="792480" h="504189">
                  <a:moveTo>
                    <a:pt x="396043" y="0"/>
                  </a:moveTo>
                  <a:lnTo>
                    <a:pt x="337518" y="2732"/>
                  </a:lnTo>
                  <a:lnTo>
                    <a:pt x="281660" y="10670"/>
                  </a:lnTo>
                  <a:lnTo>
                    <a:pt x="229081" y="23424"/>
                  </a:lnTo>
                  <a:lnTo>
                    <a:pt x="180393" y="40603"/>
                  </a:lnTo>
                  <a:lnTo>
                    <a:pt x="136209" y="61818"/>
                  </a:lnTo>
                  <a:lnTo>
                    <a:pt x="97142" y="86679"/>
                  </a:lnTo>
                  <a:lnTo>
                    <a:pt x="63805" y="114796"/>
                  </a:lnTo>
                  <a:lnTo>
                    <a:pt x="36809" y="145779"/>
                  </a:lnTo>
                  <a:lnTo>
                    <a:pt x="16768" y="179239"/>
                  </a:lnTo>
                  <a:lnTo>
                    <a:pt x="0" y="252028"/>
                  </a:lnTo>
                  <a:lnTo>
                    <a:pt x="4294" y="289271"/>
                  </a:lnTo>
                  <a:lnTo>
                    <a:pt x="36809" y="358277"/>
                  </a:lnTo>
                  <a:lnTo>
                    <a:pt x="63805" y="389260"/>
                  </a:lnTo>
                  <a:lnTo>
                    <a:pt x="97142" y="417377"/>
                  </a:lnTo>
                  <a:lnTo>
                    <a:pt x="136209" y="442238"/>
                  </a:lnTo>
                  <a:lnTo>
                    <a:pt x="180393" y="463453"/>
                  </a:lnTo>
                  <a:lnTo>
                    <a:pt x="229081" y="480632"/>
                  </a:lnTo>
                  <a:lnTo>
                    <a:pt x="281660" y="493386"/>
                  </a:lnTo>
                  <a:lnTo>
                    <a:pt x="337518" y="501324"/>
                  </a:lnTo>
                  <a:lnTo>
                    <a:pt x="396043" y="504056"/>
                  </a:lnTo>
                  <a:lnTo>
                    <a:pt x="454567" y="501324"/>
                  </a:lnTo>
                  <a:lnTo>
                    <a:pt x="510426" y="493386"/>
                  </a:lnTo>
                  <a:lnTo>
                    <a:pt x="563005" y="480632"/>
                  </a:lnTo>
                  <a:lnTo>
                    <a:pt x="611693" y="463453"/>
                  </a:lnTo>
                  <a:lnTo>
                    <a:pt x="655877" y="442238"/>
                  </a:lnTo>
                  <a:lnTo>
                    <a:pt x="694944" y="417377"/>
                  </a:lnTo>
                  <a:lnTo>
                    <a:pt x="728282" y="389260"/>
                  </a:lnTo>
                  <a:lnTo>
                    <a:pt x="755278" y="358277"/>
                  </a:lnTo>
                  <a:lnTo>
                    <a:pt x="775319" y="324817"/>
                  </a:lnTo>
                  <a:lnTo>
                    <a:pt x="792087" y="252028"/>
                  </a:lnTo>
                  <a:lnTo>
                    <a:pt x="787793" y="214785"/>
                  </a:lnTo>
                  <a:lnTo>
                    <a:pt x="755278" y="145779"/>
                  </a:lnTo>
                  <a:lnTo>
                    <a:pt x="728282" y="114796"/>
                  </a:lnTo>
                  <a:lnTo>
                    <a:pt x="694944" y="86679"/>
                  </a:lnTo>
                  <a:lnTo>
                    <a:pt x="655877" y="61818"/>
                  </a:lnTo>
                  <a:lnTo>
                    <a:pt x="611693" y="40603"/>
                  </a:lnTo>
                  <a:lnTo>
                    <a:pt x="563005" y="23424"/>
                  </a:lnTo>
                  <a:lnTo>
                    <a:pt x="510426" y="10670"/>
                  </a:lnTo>
                  <a:lnTo>
                    <a:pt x="454567" y="2732"/>
                  </a:lnTo>
                  <a:lnTo>
                    <a:pt x="396043" y="0"/>
                  </a:lnTo>
                  <a:close/>
                </a:path>
              </a:pathLst>
            </a:custGeom>
            <a:solidFill>
              <a:srgbClr val="F7B699"/>
            </a:solidFill>
          </p:spPr>
          <p:txBody>
            <a:bodyPr wrap="square" lIns="0" tIns="0" rIns="0" bIns="0" rtlCol="0"/>
            <a:lstStyle/>
            <a:p>
              <a:endParaRPr/>
            </a:p>
          </p:txBody>
        </p:sp>
        <p:sp>
          <p:nvSpPr>
            <p:cNvPr id="13" name="object 13"/>
            <p:cNvSpPr/>
            <p:nvPr/>
          </p:nvSpPr>
          <p:spPr>
            <a:xfrm>
              <a:off x="2123728" y="4581127"/>
              <a:ext cx="792480" cy="504190"/>
            </a:xfrm>
            <a:custGeom>
              <a:avLst/>
              <a:gdLst/>
              <a:ahLst/>
              <a:cxnLst/>
              <a:rect l="l" t="t" r="r" b="b"/>
              <a:pathLst>
                <a:path w="792480" h="504189">
                  <a:moveTo>
                    <a:pt x="0" y="252027"/>
                  </a:moveTo>
                  <a:lnTo>
                    <a:pt x="16768" y="179238"/>
                  </a:lnTo>
                  <a:lnTo>
                    <a:pt x="36809" y="145779"/>
                  </a:lnTo>
                  <a:lnTo>
                    <a:pt x="63805" y="114796"/>
                  </a:lnTo>
                  <a:lnTo>
                    <a:pt x="97142" y="86679"/>
                  </a:lnTo>
                  <a:lnTo>
                    <a:pt x="136210" y="61818"/>
                  </a:lnTo>
                  <a:lnTo>
                    <a:pt x="180393" y="40603"/>
                  </a:lnTo>
                  <a:lnTo>
                    <a:pt x="229081" y="23424"/>
                  </a:lnTo>
                  <a:lnTo>
                    <a:pt x="281661" y="10670"/>
                  </a:lnTo>
                  <a:lnTo>
                    <a:pt x="337519" y="2732"/>
                  </a:lnTo>
                  <a:lnTo>
                    <a:pt x="396044"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7" y="252027"/>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4" y="504056"/>
                  </a:lnTo>
                  <a:lnTo>
                    <a:pt x="337519" y="501323"/>
                  </a:lnTo>
                  <a:lnTo>
                    <a:pt x="281661" y="493385"/>
                  </a:lnTo>
                  <a:lnTo>
                    <a:pt x="229081" y="480631"/>
                  </a:lnTo>
                  <a:lnTo>
                    <a:pt x="180393" y="463452"/>
                  </a:lnTo>
                  <a:lnTo>
                    <a:pt x="136210" y="442237"/>
                  </a:lnTo>
                  <a:lnTo>
                    <a:pt x="97142" y="417376"/>
                  </a:lnTo>
                  <a:lnTo>
                    <a:pt x="63805" y="389259"/>
                  </a:lnTo>
                  <a:lnTo>
                    <a:pt x="36809" y="358276"/>
                  </a:lnTo>
                  <a:lnTo>
                    <a:pt x="16768" y="324816"/>
                  </a:lnTo>
                  <a:lnTo>
                    <a:pt x="0" y="252027"/>
                  </a:lnTo>
                  <a:close/>
                </a:path>
              </a:pathLst>
            </a:custGeom>
            <a:ln w="6349">
              <a:solidFill>
                <a:srgbClr val="C18C75"/>
              </a:solidFill>
            </a:ln>
          </p:spPr>
          <p:txBody>
            <a:bodyPr wrap="square" lIns="0" tIns="0" rIns="0" bIns="0" rtlCol="0"/>
            <a:lstStyle/>
            <a:p>
              <a:endParaRPr/>
            </a:p>
          </p:txBody>
        </p:sp>
        <p:sp>
          <p:nvSpPr>
            <p:cNvPr id="14" name="object 14"/>
            <p:cNvSpPr/>
            <p:nvPr/>
          </p:nvSpPr>
          <p:spPr>
            <a:xfrm>
              <a:off x="3059831" y="4581127"/>
              <a:ext cx="792480" cy="504190"/>
            </a:xfrm>
            <a:custGeom>
              <a:avLst/>
              <a:gdLst/>
              <a:ahLst/>
              <a:cxnLst/>
              <a:rect l="l" t="t" r="r" b="b"/>
              <a:pathLst>
                <a:path w="792479" h="504189">
                  <a:moveTo>
                    <a:pt x="396044" y="0"/>
                  </a:moveTo>
                  <a:lnTo>
                    <a:pt x="337519" y="2732"/>
                  </a:lnTo>
                  <a:lnTo>
                    <a:pt x="281661" y="10670"/>
                  </a:lnTo>
                  <a:lnTo>
                    <a:pt x="229081" y="23424"/>
                  </a:lnTo>
                  <a:lnTo>
                    <a:pt x="180393" y="40603"/>
                  </a:lnTo>
                  <a:lnTo>
                    <a:pt x="136210" y="61818"/>
                  </a:lnTo>
                  <a:lnTo>
                    <a:pt x="97142" y="86679"/>
                  </a:lnTo>
                  <a:lnTo>
                    <a:pt x="63805" y="114796"/>
                  </a:lnTo>
                  <a:lnTo>
                    <a:pt x="36809" y="145779"/>
                  </a:lnTo>
                  <a:lnTo>
                    <a:pt x="16768" y="179239"/>
                  </a:lnTo>
                  <a:lnTo>
                    <a:pt x="0" y="252028"/>
                  </a:lnTo>
                  <a:lnTo>
                    <a:pt x="4294" y="289271"/>
                  </a:lnTo>
                  <a:lnTo>
                    <a:pt x="36809" y="358277"/>
                  </a:lnTo>
                  <a:lnTo>
                    <a:pt x="63805" y="389260"/>
                  </a:lnTo>
                  <a:lnTo>
                    <a:pt x="97142" y="417377"/>
                  </a:lnTo>
                  <a:lnTo>
                    <a:pt x="136210" y="442238"/>
                  </a:lnTo>
                  <a:lnTo>
                    <a:pt x="180393" y="463453"/>
                  </a:lnTo>
                  <a:lnTo>
                    <a:pt x="229081" y="480632"/>
                  </a:lnTo>
                  <a:lnTo>
                    <a:pt x="281661" y="493386"/>
                  </a:lnTo>
                  <a:lnTo>
                    <a:pt x="337519" y="501324"/>
                  </a:lnTo>
                  <a:lnTo>
                    <a:pt x="396044" y="504056"/>
                  </a:lnTo>
                  <a:lnTo>
                    <a:pt x="454569" y="501324"/>
                  </a:lnTo>
                  <a:lnTo>
                    <a:pt x="510427" y="493386"/>
                  </a:lnTo>
                  <a:lnTo>
                    <a:pt x="563006" y="480632"/>
                  </a:lnTo>
                  <a:lnTo>
                    <a:pt x="611694" y="463453"/>
                  </a:lnTo>
                  <a:lnTo>
                    <a:pt x="655878" y="442238"/>
                  </a:lnTo>
                  <a:lnTo>
                    <a:pt x="694945" y="417377"/>
                  </a:lnTo>
                  <a:lnTo>
                    <a:pt x="728283" y="389260"/>
                  </a:lnTo>
                  <a:lnTo>
                    <a:pt x="755279" y="358277"/>
                  </a:lnTo>
                  <a:lnTo>
                    <a:pt x="775320" y="324817"/>
                  </a:lnTo>
                  <a:lnTo>
                    <a:pt x="792088" y="252028"/>
                  </a:lnTo>
                  <a:lnTo>
                    <a:pt x="787794" y="214785"/>
                  </a:lnTo>
                  <a:lnTo>
                    <a:pt x="755279" y="145779"/>
                  </a:lnTo>
                  <a:lnTo>
                    <a:pt x="728283" y="114796"/>
                  </a:lnTo>
                  <a:lnTo>
                    <a:pt x="694945" y="86679"/>
                  </a:lnTo>
                  <a:lnTo>
                    <a:pt x="655878" y="61818"/>
                  </a:lnTo>
                  <a:lnTo>
                    <a:pt x="611694" y="40603"/>
                  </a:lnTo>
                  <a:lnTo>
                    <a:pt x="563006" y="23424"/>
                  </a:lnTo>
                  <a:lnTo>
                    <a:pt x="510427" y="10670"/>
                  </a:lnTo>
                  <a:lnTo>
                    <a:pt x="454569" y="2732"/>
                  </a:lnTo>
                  <a:lnTo>
                    <a:pt x="396044" y="0"/>
                  </a:lnTo>
                  <a:close/>
                </a:path>
              </a:pathLst>
            </a:custGeom>
            <a:solidFill>
              <a:srgbClr val="F7B699"/>
            </a:solidFill>
          </p:spPr>
          <p:txBody>
            <a:bodyPr wrap="square" lIns="0" tIns="0" rIns="0" bIns="0" rtlCol="0"/>
            <a:lstStyle/>
            <a:p>
              <a:endParaRPr/>
            </a:p>
          </p:txBody>
        </p:sp>
        <p:sp>
          <p:nvSpPr>
            <p:cNvPr id="15" name="object 15"/>
            <p:cNvSpPr/>
            <p:nvPr/>
          </p:nvSpPr>
          <p:spPr>
            <a:xfrm>
              <a:off x="3059831" y="4581127"/>
              <a:ext cx="792480" cy="504190"/>
            </a:xfrm>
            <a:custGeom>
              <a:avLst/>
              <a:gdLst/>
              <a:ahLst/>
              <a:cxnLst/>
              <a:rect l="l" t="t" r="r" b="b"/>
              <a:pathLst>
                <a:path w="792479" h="504189">
                  <a:moveTo>
                    <a:pt x="0" y="252027"/>
                  </a:moveTo>
                  <a:lnTo>
                    <a:pt x="16768" y="179238"/>
                  </a:lnTo>
                  <a:lnTo>
                    <a:pt x="36809" y="145779"/>
                  </a:lnTo>
                  <a:lnTo>
                    <a:pt x="63805" y="114796"/>
                  </a:lnTo>
                  <a:lnTo>
                    <a:pt x="97142" y="86679"/>
                  </a:lnTo>
                  <a:lnTo>
                    <a:pt x="136210" y="61818"/>
                  </a:lnTo>
                  <a:lnTo>
                    <a:pt x="180393" y="40603"/>
                  </a:lnTo>
                  <a:lnTo>
                    <a:pt x="229081" y="23424"/>
                  </a:lnTo>
                  <a:lnTo>
                    <a:pt x="281661" y="10670"/>
                  </a:lnTo>
                  <a:lnTo>
                    <a:pt x="337519" y="2732"/>
                  </a:lnTo>
                  <a:lnTo>
                    <a:pt x="396044"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8" y="252027"/>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4" y="504056"/>
                  </a:lnTo>
                  <a:lnTo>
                    <a:pt x="337519" y="501323"/>
                  </a:lnTo>
                  <a:lnTo>
                    <a:pt x="281661" y="493385"/>
                  </a:lnTo>
                  <a:lnTo>
                    <a:pt x="229081" y="480631"/>
                  </a:lnTo>
                  <a:lnTo>
                    <a:pt x="180393" y="463452"/>
                  </a:lnTo>
                  <a:lnTo>
                    <a:pt x="136210" y="442237"/>
                  </a:lnTo>
                  <a:lnTo>
                    <a:pt x="97142" y="417376"/>
                  </a:lnTo>
                  <a:lnTo>
                    <a:pt x="63805" y="389259"/>
                  </a:lnTo>
                  <a:lnTo>
                    <a:pt x="36809" y="358276"/>
                  </a:lnTo>
                  <a:lnTo>
                    <a:pt x="16768" y="324816"/>
                  </a:lnTo>
                  <a:lnTo>
                    <a:pt x="0" y="252027"/>
                  </a:lnTo>
                  <a:close/>
                </a:path>
              </a:pathLst>
            </a:custGeom>
            <a:ln w="6349">
              <a:solidFill>
                <a:srgbClr val="C18C75"/>
              </a:solidFill>
            </a:ln>
          </p:spPr>
          <p:txBody>
            <a:bodyPr wrap="square" lIns="0" tIns="0" rIns="0" bIns="0" rtlCol="0"/>
            <a:lstStyle/>
            <a:p>
              <a:endParaRPr/>
            </a:p>
          </p:txBody>
        </p:sp>
        <p:sp>
          <p:nvSpPr>
            <p:cNvPr id="16" name="object 16"/>
            <p:cNvSpPr/>
            <p:nvPr/>
          </p:nvSpPr>
          <p:spPr>
            <a:xfrm>
              <a:off x="3995935" y="4581127"/>
              <a:ext cx="792480" cy="504190"/>
            </a:xfrm>
            <a:custGeom>
              <a:avLst/>
              <a:gdLst/>
              <a:ahLst/>
              <a:cxnLst/>
              <a:rect l="l" t="t" r="r" b="b"/>
              <a:pathLst>
                <a:path w="792479" h="504189">
                  <a:moveTo>
                    <a:pt x="396044" y="0"/>
                  </a:moveTo>
                  <a:lnTo>
                    <a:pt x="337519" y="2732"/>
                  </a:lnTo>
                  <a:lnTo>
                    <a:pt x="281661" y="10670"/>
                  </a:lnTo>
                  <a:lnTo>
                    <a:pt x="229081" y="23424"/>
                  </a:lnTo>
                  <a:lnTo>
                    <a:pt x="180393" y="40603"/>
                  </a:lnTo>
                  <a:lnTo>
                    <a:pt x="136210" y="61818"/>
                  </a:lnTo>
                  <a:lnTo>
                    <a:pt x="97142" y="86679"/>
                  </a:lnTo>
                  <a:lnTo>
                    <a:pt x="63805" y="114796"/>
                  </a:lnTo>
                  <a:lnTo>
                    <a:pt x="36809" y="145779"/>
                  </a:lnTo>
                  <a:lnTo>
                    <a:pt x="16768" y="179239"/>
                  </a:lnTo>
                  <a:lnTo>
                    <a:pt x="0" y="252028"/>
                  </a:lnTo>
                  <a:lnTo>
                    <a:pt x="4294" y="289271"/>
                  </a:lnTo>
                  <a:lnTo>
                    <a:pt x="36809" y="358277"/>
                  </a:lnTo>
                  <a:lnTo>
                    <a:pt x="63805" y="389260"/>
                  </a:lnTo>
                  <a:lnTo>
                    <a:pt x="97142" y="417377"/>
                  </a:lnTo>
                  <a:lnTo>
                    <a:pt x="136210" y="442238"/>
                  </a:lnTo>
                  <a:lnTo>
                    <a:pt x="180393" y="463453"/>
                  </a:lnTo>
                  <a:lnTo>
                    <a:pt x="229081" y="480632"/>
                  </a:lnTo>
                  <a:lnTo>
                    <a:pt x="281661" y="493386"/>
                  </a:lnTo>
                  <a:lnTo>
                    <a:pt x="337519" y="501324"/>
                  </a:lnTo>
                  <a:lnTo>
                    <a:pt x="396044" y="504056"/>
                  </a:lnTo>
                  <a:lnTo>
                    <a:pt x="454568" y="501324"/>
                  </a:lnTo>
                  <a:lnTo>
                    <a:pt x="510426" y="493386"/>
                  </a:lnTo>
                  <a:lnTo>
                    <a:pt x="563006" y="480632"/>
                  </a:lnTo>
                  <a:lnTo>
                    <a:pt x="611694" y="463453"/>
                  </a:lnTo>
                  <a:lnTo>
                    <a:pt x="655878" y="442238"/>
                  </a:lnTo>
                  <a:lnTo>
                    <a:pt x="694945" y="417377"/>
                  </a:lnTo>
                  <a:lnTo>
                    <a:pt x="728283" y="389260"/>
                  </a:lnTo>
                  <a:lnTo>
                    <a:pt x="755279" y="358277"/>
                  </a:lnTo>
                  <a:lnTo>
                    <a:pt x="775320" y="324817"/>
                  </a:lnTo>
                  <a:lnTo>
                    <a:pt x="792088" y="252028"/>
                  </a:lnTo>
                  <a:lnTo>
                    <a:pt x="787794" y="214785"/>
                  </a:lnTo>
                  <a:lnTo>
                    <a:pt x="755279" y="145779"/>
                  </a:lnTo>
                  <a:lnTo>
                    <a:pt x="728283" y="114796"/>
                  </a:lnTo>
                  <a:lnTo>
                    <a:pt x="694945" y="86679"/>
                  </a:lnTo>
                  <a:lnTo>
                    <a:pt x="655878" y="61818"/>
                  </a:lnTo>
                  <a:lnTo>
                    <a:pt x="611694" y="40603"/>
                  </a:lnTo>
                  <a:lnTo>
                    <a:pt x="563006" y="23424"/>
                  </a:lnTo>
                  <a:lnTo>
                    <a:pt x="510426" y="10670"/>
                  </a:lnTo>
                  <a:lnTo>
                    <a:pt x="454568" y="2732"/>
                  </a:lnTo>
                  <a:lnTo>
                    <a:pt x="396044" y="0"/>
                  </a:lnTo>
                  <a:close/>
                </a:path>
              </a:pathLst>
            </a:custGeom>
            <a:solidFill>
              <a:srgbClr val="F7B699"/>
            </a:solidFill>
          </p:spPr>
          <p:txBody>
            <a:bodyPr wrap="square" lIns="0" tIns="0" rIns="0" bIns="0" rtlCol="0"/>
            <a:lstStyle/>
            <a:p>
              <a:endParaRPr/>
            </a:p>
          </p:txBody>
        </p:sp>
        <p:sp>
          <p:nvSpPr>
            <p:cNvPr id="17" name="object 17"/>
            <p:cNvSpPr/>
            <p:nvPr/>
          </p:nvSpPr>
          <p:spPr>
            <a:xfrm>
              <a:off x="3995935" y="4581127"/>
              <a:ext cx="792480" cy="504190"/>
            </a:xfrm>
            <a:custGeom>
              <a:avLst/>
              <a:gdLst/>
              <a:ahLst/>
              <a:cxnLst/>
              <a:rect l="l" t="t" r="r" b="b"/>
              <a:pathLst>
                <a:path w="792479" h="504189">
                  <a:moveTo>
                    <a:pt x="0" y="252027"/>
                  </a:moveTo>
                  <a:lnTo>
                    <a:pt x="16768" y="179238"/>
                  </a:lnTo>
                  <a:lnTo>
                    <a:pt x="36809" y="145779"/>
                  </a:lnTo>
                  <a:lnTo>
                    <a:pt x="63805" y="114796"/>
                  </a:lnTo>
                  <a:lnTo>
                    <a:pt x="97142" y="86679"/>
                  </a:lnTo>
                  <a:lnTo>
                    <a:pt x="136209" y="61818"/>
                  </a:lnTo>
                  <a:lnTo>
                    <a:pt x="180393" y="40603"/>
                  </a:lnTo>
                  <a:lnTo>
                    <a:pt x="229081" y="23424"/>
                  </a:lnTo>
                  <a:lnTo>
                    <a:pt x="281661" y="10670"/>
                  </a:lnTo>
                  <a:lnTo>
                    <a:pt x="337519" y="2732"/>
                  </a:lnTo>
                  <a:lnTo>
                    <a:pt x="396044"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8" y="252027"/>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4" y="504056"/>
                  </a:lnTo>
                  <a:lnTo>
                    <a:pt x="337519" y="501323"/>
                  </a:lnTo>
                  <a:lnTo>
                    <a:pt x="281661" y="493385"/>
                  </a:lnTo>
                  <a:lnTo>
                    <a:pt x="229081" y="480631"/>
                  </a:lnTo>
                  <a:lnTo>
                    <a:pt x="180393" y="463452"/>
                  </a:lnTo>
                  <a:lnTo>
                    <a:pt x="136209" y="442237"/>
                  </a:lnTo>
                  <a:lnTo>
                    <a:pt x="97142" y="417376"/>
                  </a:lnTo>
                  <a:lnTo>
                    <a:pt x="63805" y="389259"/>
                  </a:lnTo>
                  <a:lnTo>
                    <a:pt x="36809" y="358276"/>
                  </a:lnTo>
                  <a:lnTo>
                    <a:pt x="16768" y="324816"/>
                  </a:lnTo>
                  <a:lnTo>
                    <a:pt x="0" y="252027"/>
                  </a:lnTo>
                  <a:close/>
                </a:path>
              </a:pathLst>
            </a:custGeom>
            <a:ln w="6349">
              <a:solidFill>
                <a:srgbClr val="C18C75"/>
              </a:solidFill>
            </a:ln>
          </p:spPr>
          <p:txBody>
            <a:bodyPr wrap="square" lIns="0" tIns="0" rIns="0" bIns="0" rtlCol="0"/>
            <a:lstStyle/>
            <a:p>
              <a:endParaRPr/>
            </a:p>
          </p:txBody>
        </p:sp>
        <p:sp>
          <p:nvSpPr>
            <p:cNvPr id="18" name="object 18"/>
            <p:cNvSpPr/>
            <p:nvPr/>
          </p:nvSpPr>
          <p:spPr>
            <a:xfrm>
              <a:off x="5190171" y="1268759"/>
              <a:ext cx="3924300" cy="5509260"/>
            </a:xfrm>
            <a:custGeom>
              <a:avLst/>
              <a:gdLst/>
              <a:ahLst/>
              <a:cxnLst/>
              <a:rect l="l" t="t" r="r" b="b"/>
              <a:pathLst>
                <a:path w="3924300" h="5509259">
                  <a:moveTo>
                    <a:pt x="3923927" y="0"/>
                  </a:moveTo>
                  <a:lnTo>
                    <a:pt x="0" y="0"/>
                  </a:lnTo>
                  <a:lnTo>
                    <a:pt x="0" y="5509199"/>
                  </a:lnTo>
                  <a:lnTo>
                    <a:pt x="3923927" y="5509199"/>
                  </a:lnTo>
                  <a:lnTo>
                    <a:pt x="3923927" y="0"/>
                  </a:lnTo>
                  <a:close/>
                </a:path>
              </a:pathLst>
            </a:custGeom>
            <a:solidFill>
              <a:srgbClr val="FFFFFF"/>
            </a:solidFill>
          </p:spPr>
          <p:txBody>
            <a:bodyPr wrap="square" lIns="0" tIns="0" rIns="0" bIns="0" rtlCol="0"/>
            <a:lstStyle/>
            <a:p>
              <a:endParaRPr/>
            </a:p>
          </p:txBody>
        </p:sp>
        <p:sp>
          <p:nvSpPr>
            <p:cNvPr id="19" name="object 19"/>
            <p:cNvSpPr/>
            <p:nvPr/>
          </p:nvSpPr>
          <p:spPr>
            <a:xfrm>
              <a:off x="5190171" y="1268760"/>
              <a:ext cx="3924300" cy="5509260"/>
            </a:xfrm>
            <a:custGeom>
              <a:avLst/>
              <a:gdLst/>
              <a:ahLst/>
              <a:cxnLst/>
              <a:rect l="l" t="t" r="r" b="b"/>
              <a:pathLst>
                <a:path w="3924300" h="5509259">
                  <a:moveTo>
                    <a:pt x="0" y="0"/>
                  </a:moveTo>
                  <a:lnTo>
                    <a:pt x="3923927" y="0"/>
                  </a:lnTo>
                  <a:lnTo>
                    <a:pt x="3923927" y="5509198"/>
                  </a:lnTo>
                  <a:lnTo>
                    <a:pt x="0" y="5509198"/>
                  </a:lnTo>
                  <a:lnTo>
                    <a:pt x="0" y="0"/>
                  </a:lnTo>
                  <a:close/>
                </a:path>
              </a:pathLst>
            </a:custGeom>
            <a:ln w="25399">
              <a:solidFill>
                <a:srgbClr val="F7B699"/>
              </a:solidFill>
            </a:ln>
          </p:spPr>
          <p:txBody>
            <a:bodyPr wrap="square" lIns="0" tIns="0" rIns="0" bIns="0" rtlCol="0"/>
            <a:lstStyle/>
            <a:p>
              <a:endParaRPr/>
            </a:p>
          </p:txBody>
        </p:sp>
      </p:grpSp>
      <p:sp>
        <p:nvSpPr>
          <p:cNvPr id="20" name="object 20"/>
          <p:cNvSpPr txBox="1"/>
          <p:nvPr/>
        </p:nvSpPr>
        <p:spPr>
          <a:xfrm>
            <a:off x="5268911" y="1301780"/>
            <a:ext cx="3795395" cy="5377180"/>
          </a:xfrm>
          <a:prstGeom prst="rect">
            <a:avLst/>
          </a:prstGeom>
        </p:spPr>
        <p:txBody>
          <a:bodyPr vert="horz" wrap="square" lIns="0" tIns="13335" rIns="0" bIns="0" rtlCol="0">
            <a:spAutoFit/>
          </a:bodyPr>
          <a:lstStyle/>
          <a:p>
            <a:pPr marL="12700" marR="5080" algn="just">
              <a:lnSpc>
                <a:spcPct val="99700"/>
              </a:lnSpc>
              <a:spcBef>
                <a:spcPts val="105"/>
              </a:spcBef>
            </a:pPr>
            <a:r>
              <a:rPr sz="2200" b="1" spc="315" dirty="0">
                <a:solidFill>
                  <a:srgbClr val="001C3D"/>
                </a:solidFill>
                <a:latin typeface="Calibri"/>
                <a:cs typeface="Calibri"/>
              </a:rPr>
              <a:t>A</a:t>
            </a:r>
            <a:r>
              <a:rPr sz="2200" b="1" dirty="0">
                <a:solidFill>
                  <a:srgbClr val="001C3D"/>
                </a:solidFill>
                <a:latin typeface="Calibri"/>
                <a:cs typeface="Calibri"/>
              </a:rPr>
              <a:t>r</a:t>
            </a:r>
            <a:r>
              <a:rPr sz="2200" b="1" spc="-180" dirty="0">
                <a:solidFill>
                  <a:srgbClr val="001C3D"/>
                </a:solidFill>
                <a:latin typeface="Calibri"/>
                <a:cs typeface="Calibri"/>
              </a:rPr>
              <a:t> </a:t>
            </a:r>
            <a:r>
              <a:rPr sz="2200" b="1" dirty="0">
                <a:solidFill>
                  <a:srgbClr val="001C3D"/>
                </a:solidFill>
                <a:latin typeface="Calibri"/>
                <a:cs typeface="Calibri"/>
              </a:rPr>
              <a:t>r</a:t>
            </a:r>
            <a:r>
              <a:rPr sz="2200" b="1" spc="-180" dirty="0">
                <a:solidFill>
                  <a:srgbClr val="001C3D"/>
                </a:solidFill>
                <a:latin typeface="Calibri"/>
                <a:cs typeface="Calibri"/>
              </a:rPr>
              <a:t> </a:t>
            </a:r>
            <a:r>
              <a:rPr sz="2200" b="1" dirty="0">
                <a:solidFill>
                  <a:srgbClr val="001C3D"/>
                </a:solidFill>
                <a:latin typeface="Calibri"/>
                <a:cs typeface="Calibri"/>
              </a:rPr>
              <a:t>e</a:t>
            </a:r>
            <a:r>
              <a:rPr sz="2200" b="1" spc="-180" dirty="0">
                <a:solidFill>
                  <a:srgbClr val="001C3D"/>
                </a:solidFill>
                <a:latin typeface="Calibri"/>
                <a:cs typeface="Calibri"/>
              </a:rPr>
              <a:t> </a:t>
            </a:r>
            <a:r>
              <a:rPr sz="2200" b="1" spc="315" dirty="0">
                <a:solidFill>
                  <a:srgbClr val="001C3D"/>
                </a:solidFill>
                <a:latin typeface="Calibri"/>
                <a:cs typeface="Calibri"/>
              </a:rPr>
              <a:t>st</a:t>
            </a:r>
            <a:r>
              <a:rPr sz="2200" b="1" dirty="0">
                <a:solidFill>
                  <a:srgbClr val="001C3D"/>
                </a:solidFill>
                <a:latin typeface="Calibri"/>
                <a:cs typeface="Calibri"/>
              </a:rPr>
              <a:t>e</a:t>
            </a:r>
            <a:r>
              <a:rPr sz="2200" b="1" spc="-180" dirty="0">
                <a:solidFill>
                  <a:srgbClr val="001C3D"/>
                </a:solidFill>
                <a:latin typeface="Calibri"/>
                <a:cs typeface="Calibri"/>
              </a:rPr>
              <a:t> </a:t>
            </a:r>
            <a:r>
              <a:rPr sz="2200" b="1" dirty="0">
                <a:solidFill>
                  <a:srgbClr val="001C3D"/>
                </a:solidFill>
                <a:latin typeface="Calibri"/>
                <a:cs typeface="Calibri"/>
              </a:rPr>
              <a:t>d   </a:t>
            </a:r>
            <a:r>
              <a:rPr sz="2200" b="1" spc="-75" dirty="0">
                <a:solidFill>
                  <a:srgbClr val="001C3D"/>
                </a:solidFill>
                <a:latin typeface="Calibri"/>
                <a:cs typeface="Calibri"/>
              </a:rPr>
              <a:t> </a:t>
            </a:r>
            <a:r>
              <a:rPr sz="2200" b="1" spc="315" dirty="0">
                <a:solidFill>
                  <a:srgbClr val="001C3D"/>
                </a:solidFill>
                <a:latin typeface="Calibri"/>
                <a:cs typeface="Calibri"/>
              </a:rPr>
              <a:t>susp</a:t>
            </a:r>
            <a:r>
              <a:rPr sz="2200" b="1" dirty="0">
                <a:solidFill>
                  <a:srgbClr val="001C3D"/>
                </a:solidFill>
                <a:latin typeface="Calibri"/>
                <a:cs typeface="Calibri"/>
              </a:rPr>
              <a:t>e</a:t>
            </a:r>
            <a:r>
              <a:rPr sz="2200" b="1" spc="-180" dirty="0">
                <a:solidFill>
                  <a:srgbClr val="001C3D"/>
                </a:solidFill>
                <a:latin typeface="Calibri"/>
                <a:cs typeface="Calibri"/>
              </a:rPr>
              <a:t> </a:t>
            </a:r>
            <a:r>
              <a:rPr sz="2200" b="1" dirty="0">
                <a:solidFill>
                  <a:srgbClr val="001C3D"/>
                </a:solidFill>
                <a:latin typeface="Calibri"/>
                <a:cs typeface="Calibri"/>
              </a:rPr>
              <a:t>c</a:t>
            </a:r>
            <a:r>
              <a:rPr sz="2200" b="1" spc="-180" dirty="0">
                <a:solidFill>
                  <a:srgbClr val="001C3D"/>
                </a:solidFill>
                <a:latin typeface="Calibri"/>
                <a:cs typeface="Calibri"/>
              </a:rPr>
              <a:t> </a:t>
            </a:r>
            <a:r>
              <a:rPr sz="2200" b="1" spc="320" dirty="0">
                <a:solidFill>
                  <a:srgbClr val="001C3D"/>
                </a:solidFill>
                <a:latin typeface="Calibri"/>
                <a:cs typeface="Calibri"/>
              </a:rPr>
              <a:t>t</a:t>
            </a:r>
            <a:r>
              <a:rPr sz="2200" b="1" dirty="0">
                <a:solidFill>
                  <a:srgbClr val="001C3D"/>
                </a:solidFill>
                <a:latin typeface="Calibri"/>
                <a:cs typeface="Calibri"/>
              </a:rPr>
              <a:t>s   </a:t>
            </a:r>
            <a:r>
              <a:rPr sz="2200" b="1" spc="-85" dirty="0">
                <a:solidFill>
                  <a:srgbClr val="001C3D"/>
                </a:solidFill>
                <a:latin typeface="Calibri"/>
                <a:cs typeface="Calibri"/>
              </a:rPr>
              <a:t> </a:t>
            </a:r>
            <a:r>
              <a:rPr sz="2200" dirty="0">
                <a:solidFill>
                  <a:srgbClr val="001C3D"/>
                </a:solidFill>
                <a:latin typeface="Calibri"/>
                <a:cs typeface="Calibri"/>
              </a:rPr>
              <a:t>m</a:t>
            </a:r>
            <a:r>
              <a:rPr sz="2200" spc="-180" dirty="0">
                <a:solidFill>
                  <a:srgbClr val="001C3D"/>
                </a:solidFill>
                <a:latin typeface="Calibri"/>
                <a:cs typeface="Calibri"/>
              </a:rPr>
              <a:t> </a:t>
            </a:r>
            <a:r>
              <a:rPr sz="2200" dirty="0">
                <a:solidFill>
                  <a:srgbClr val="001C3D"/>
                </a:solidFill>
                <a:latin typeface="Calibri"/>
                <a:cs typeface="Calibri"/>
              </a:rPr>
              <a:t>u</a:t>
            </a:r>
            <a:r>
              <a:rPr sz="2200" spc="-180" dirty="0">
                <a:solidFill>
                  <a:srgbClr val="001C3D"/>
                </a:solidFill>
                <a:latin typeface="Calibri"/>
                <a:cs typeface="Calibri"/>
              </a:rPr>
              <a:t> </a:t>
            </a:r>
            <a:r>
              <a:rPr sz="2200" dirty="0">
                <a:solidFill>
                  <a:srgbClr val="001C3D"/>
                </a:solidFill>
                <a:latin typeface="Calibri"/>
                <a:cs typeface="Calibri"/>
              </a:rPr>
              <a:t>s</a:t>
            </a:r>
            <a:r>
              <a:rPr sz="2200" spc="-180" dirty="0">
                <a:solidFill>
                  <a:srgbClr val="001C3D"/>
                </a:solidFill>
                <a:latin typeface="Calibri"/>
                <a:cs typeface="Calibri"/>
              </a:rPr>
              <a:t> </a:t>
            </a:r>
            <a:r>
              <a:rPr sz="2200" dirty="0">
                <a:solidFill>
                  <a:srgbClr val="001C3D"/>
                </a:solidFill>
                <a:latin typeface="Calibri"/>
                <a:cs typeface="Calibri"/>
              </a:rPr>
              <a:t>t  </a:t>
            </a:r>
            <a:r>
              <a:rPr sz="2200" spc="-5" dirty="0">
                <a:solidFill>
                  <a:srgbClr val="001C3D"/>
                </a:solidFill>
                <a:latin typeface="Calibri"/>
                <a:cs typeface="Calibri"/>
              </a:rPr>
              <a:t>additionally</a:t>
            </a:r>
            <a:r>
              <a:rPr sz="2200" dirty="0">
                <a:solidFill>
                  <a:srgbClr val="001C3D"/>
                </a:solidFill>
                <a:latin typeface="Calibri"/>
                <a:cs typeface="Calibri"/>
              </a:rPr>
              <a:t> be</a:t>
            </a:r>
            <a:r>
              <a:rPr sz="2200" spc="5" dirty="0">
                <a:solidFill>
                  <a:srgbClr val="001C3D"/>
                </a:solidFill>
                <a:latin typeface="Calibri"/>
                <a:cs typeface="Calibri"/>
              </a:rPr>
              <a:t> </a:t>
            </a:r>
            <a:r>
              <a:rPr sz="2200" spc="-5" dirty="0">
                <a:solidFill>
                  <a:srgbClr val="001C3D"/>
                </a:solidFill>
                <a:latin typeface="Calibri"/>
                <a:cs typeface="Calibri"/>
              </a:rPr>
              <a:t>informed</a:t>
            </a:r>
            <a:r>
              <a:rPr sz="2200" dirty="0">
                <a:solidFill>
                  <a:srgbClr val="001C3D"/>
                </a:solidFill>
                <a:latin typeface="Calibri"/>
                <a:cs typeface="Calibri"/>
              </a:rPr>
              <a:t> by</a:t>
            </a:r>
            <a:r>
              <a:rPr sz="2200" spc="5" dirty="0">
                <a:solidFill>
                  <a:srgbClr val="001C3D"/>
                </a:solidFill>
                <a:latin typeface="Calibri"/>
                <a:cs typeface="Calibri"/>
              </a:rPr>
              <a:t> </a:t>
            </a:r>
            <a:r>
              <a:rPr sz="2200" dirty="0">
                <a:solidFill>
                  <a:srgbClr val="001C3D"/>
                </a:solidFill>
                <a:latin typeface="Calibri"/>
                <a:cs typeface="Calibri"/>
              </a:rPr>
              <a:t>a </a:t>
            </a:r>
            <a:r>
              <a:rPr sz="2200" spc="5" dirty="0">
                <a:solidFill>
                  <a:srgbClr val="001C3D"/>
                </a:solidFill>
                <a:latin typeface="Calibri"/>
                <a:cs typeface="Calibri"/>
              </a:rPr>
              <a:t> </a:t>
            </a:r>
            <a:r>
              <a:rPr sz="2200" b="1" spc="210" dirty="0">
                <a:solidFill>
                  <a:srgbClr val="001C3D"/>
                </a:solidFill>
                <a:latin typeface="Calibri"/>
                <a:cs typeface="Calibri"/>
              </a:rPr>
              <a:t>wr</a:t>
            </a:r>
            <a:r>
              <a:rPr sz="2200" b="1" spc="204" dirty="0">
                <a:solidFill>
                  <a:srgbClr val="001C3D"/>
                </a:solidFill>
                <a:latin typeface="Calibri"/>
                <a:cs typeface="Calibri"/>
              </a:rPr>
              <a:t>itte</a:t>
            </a:r>
            <a:r>
              <a:rPr sz="2200" b="1" dirty="0">
                <a:solidFill>
                  <a:srgbClr val="001C3D"/>
                </a:solidFill>
                <a:latin typeface="Calibri"/>
                <a:cs typeface="Calibri"/>
              </a:rPr>
              <a:t>n   </a:t>
            </a:r>
            <a:r>
              <a:rPr sz="2200" b="1" spc="-185" dirty="0">
                <a:solidFill>
                  <a:srgbClr val="001C3D"/>
                </a:solidFill>
                <a:latin typeface="Calibri"/>
                <a:cs typeface="Calibri"/>
              </a:rPr>
              <a:t> </a:t>
            </a:r>
            <a:r>
              <a:rPr sz="2200" b="1" spc="210" dirty="0">
                <a:solidFill>
                  <a:srgbClr val="001C3D"/>
                </a:solidFill>
                <a:latin typeface="Calibri"/>
                <a:cs typeface="Calibri"/>
              </a:rPr>
              <a:t>Le</a:t>
            </a:r>
            <a:r>
              <a:rPr sz="2200" b="1" spc="204" dirty="0">
                <a:solidFill>
                  <a:srgbClr val="001C3D"/>
                </a:solidFill>
                <a:latin typeface="Calibri"/>
                <a:cs typeface="Calibri"/>
              </a:rPr>
              <a:t>tte</a:t>
            </a:r>
            <a:r>
              <a:rPr sz="2200" b="1" dirty="0">
                <a:solidFill>
                  <a:srgbClr val="001C3D"/>
                </a:solidFill>
                <a:latin typeface="Calibri"/>
                <a:cs typeface="Calibri"/>
              </a:rPr>
              <a:t>r   </a:t>
            </a:r>
            <a:r>
              <a:rPr sz="2200" b="1" spc="-185" dirty="0">
                <a:solidFill>
                  <a:srgbClr val="001C3D"/>
                </a:solidFill>
                <a:latin typeface="Calibri"/>
                <a:cs typeface="Calibri"/>
              </a:rPr>
              <a:t> </a:t>
            </a:r>
            <a:r>
              <a:rPr sz="2200" b="1" spc="204" dirty="0">
                <a:solidFill>
                  <a:srgbClr val="001C3D"/>
                </a:solidFill>
                <a:latin typeface="Calibri"/>
                <a:cs typeface="Calibri"/>
              </a:rPr>
              <a:t>o</a:t>
            </a:r>
            <a:r>
              <a:rPr sz="2200" b="1" dirty="0">
                <a:solidFill>
                  <a:srgbClr val="001C3D"/>
                </a:solidFill>
                <a:latin typeface="Calibri"/>
                <a:cs typeface="Calibri"/>
              </a:rPr>
              <a:t>f   </a:t>
            </a:r>
            <a:r>
              <a:rPr sz="2200" b="1" spc="-185" dirty="0">
                <a:solidFill>
                  <a:srgbClr val="001C3D"/>
                </a:solidFill>
                <a:latin typeface="Calibri"/>
                <a:cs typeface="Calibri"/>
              </a:rPr>
              <a:t> </a:t>
            </a:r>
            <a:r>
              <a:rPr sz="2200" b="1" spc="210" dirty="0">
                <a:solidFill>
                  <a:srgbClr val="001C3D"/>
                </a:solidFill>
                <a:latin typeface="Calibri"/>
                <a:cs typeface="Calibri"/>
              </a:rPr>
              <a:t>R</a:t>
            </a:r>
            <a:r>
              <a:rPr sz="2200" b="1" spc="204" dirty="0">
                <a:solidFill>
                  <a:srgbClr val="001C3D"/>
                </a:solidFill>
                <a:latin typeface="Calibri"/>
                <a:cs typeface="Calibri"/>
              </a:rPr>
              <a:t>i</a:t>
            </a:r>
            <a:r>
              <a:rPr sz="2200" b="1" spc="210" dirty="0">
                <a:solidFill>
                  <a:srgbClr val="001C3D"/>
                </a:solidFill>
                <a:latin typeface="Calibri"/>
                <a:cs typeface="Calibri"/>
              </a:rPr>
              <a:t>g</a:t>
            </a:r>
            <a:r>
              <a:rPr sz="2200" b="1" spc="204" dirty="0">
                <a:solidFill>
                  <a:srgbClr val="001C3D"/>
                </a:solidFill>
                <a:latin typeface="Calibri"/>
                <a:cs typeface="Calibri"/>
              </a:rPr>
              <a:t>ht</a:t>
            </a:r>
            <a:r>
              <a:rPr sz="2200" b="1" dirty="0">
                <a:solidFill>
                  <a:srgbClr val="001C3D"/>
                </a:solidFill>
                <a:latin typeface="Calibri"/>
                <a:cs typeface="Calibri"/>
              </a:rPr>
              <a:t>s</a:t>
            </a:r>
            <a:r>
              <a:rPr sz="2200" b="1" spc="-275" dirty="0">
                <a:solidFill>
                  <a:srgbClr val="001C3D"/>
                </a:solidFill>
                <a:latin typeface="Calibri"/>
                <a:cs typeface="Calibri"/>
              </a:rPr>
              <a:t> </a:t>
            </a:r>
            <a:r>
              <a:rPr sz="2200" dirty="0">
                <a:solidFill>
                  <a:srgbClr val="001C3D"/>
                </a:solidFill>
                <a:latin typeface="Calibri"/>
                <a:cs typeface="Calibri"/>
              </a:rPr>
              <a:t>,  </a:t>
            </a:r>
            <a:r>
              <a:rPr sz="2200" spc="35" dirty="0">
                <a:solidFill>
                  <a:srgbClr val="001C3D"/>
                </a:solidFill>
                <a:latin typeface="Calibri"/>
                <a:cs typeface="Calibri"/>
              </a:rPr>
              <a:t>containing</a:t>
            </a:r>
            <a:r>
              <a:rPr sz="2200" spc="40" dirty="0">
                <a:solidFill>
                  <a:srgbClr val="001C3D"/>
                </a:solidFill>
                <a:latin typeface="Calibri"/>
                <a:cs typeface="Calibri"/>
              </a:rPr>
              <a:t> </a:t>
            </a:r>
            <a:r>
              <a:rPr sz="2200" spc="35" dirty="0">
                <a:solidFill>
                  <a:srgbClr val="001C3D"/>
                </a:solidFill>
                <a:latin typeface="Calibri"/>
                <a:cs typeface="Calibri"/>
              </a:rPr>
              <a:t>information</a:t>
            </a:r>
            <a:r>
              <a:rPr sz="2200" spc="40" dirty="0">
                <a:solidFill>
                  <a:srgbClr val="001C3D"/>
                </a:solidFill>
                <a:latin typeface="Calibri"/>
                <a:cs typeface="Calibri"/>
              </a:rPr>
              <a:t> </a:t>
            </a:r>
            <a:r>
              <a:rPr sz="2200" spc="30" dirty="0">
                <a:solidFill>
                  <a:srgbClr val="001C3D"/>
                </a:solidFill>
                <a:latin typeface="Calibri"/>
                <a:cs typeface="Calibri"/>
              </a:rPr>
              <a:t>about </a:t>
            </a:r>
            <a:r>
              <a:rPr sz="2200" spc="-484" dirty="0">
                <a:solidFill>
                  <a:srgbClr val="001C3D"/>
                </a:solidFill>
                <a:latin typeface="Calibri"/>
                <a:cs typeface="Calibri"/>
              </a:rPr>
              <a:t> </a:t>
            </a:r>
            <a:r>
              <a:rPr sz="2200" dirty="0">
                <a:solidFill>
                  <a:srgbClr val="001C3D"/>
                </a:solidFill>
                <a:latin typeface="Calibri"/>
                <a:cs typeface="Calibri"/>
              </a:rPr>
              <a:t>the</a:t>
            </a:r>
            <a:r>
              <a:rPr sz="2200" spc="5" dirty="0">
                <a:solidFill>
                  <a:srgbClr val="001C3D"/>
                </a:solidFill>
                <a:latin typeface="Calibri"/>
                <a:cs typeface="Calibri"/>
              </a:rPr>
              <a:t> </a:t>
            </a:r>
            <a:r>
              <a:rPr sz="2200" spc="-5" dirty="0">
                <a:solidFill>
                  <a:srgbClr val="001C3D"/>
                </a:solidFill>
                <a:latin typeface="Calibri"/>
                <a:cs typeface="Calibri"/>
              </a:rPr>
              <a:t>right</a:t>
            </a:r>
            <a:r>
              <a:rPr sz="2200" dirty="0">
                <a:solidFill>
                  <a:srgbClr val="001C3D"/>
                </a:solidFill>
                <a:latin typeface="Calibri"/>
                <a:cs typeface="Calibri"/>
              </a:rPr>
              <a:t> </a:t>
            </a:r>
            <a:r>
              <a:rPr sz="2200" spc="-5" dirty="0">
                <a:solidFill>
                  <a:srgbClr val="001C3D"/>
                </a:solidFill>
                <a:latin typeface="Calibri"/>
                <a:cs typeface="Calibri"/>
              </a:rPr>
              <a:t>of</a:t>
            </a:r>
            <a:r>
              <a:rPr sz="2200" dirty="0">
                <a:solidFill>
                  <a:srgbClr val="001C3D"/>
                </a:solidFill>
                <a:latin typeface="Calibri"/>
                <a:cs typeface="Calibri"/>
              </a:rPr>
              <a:t> </a:t>
            </a:r>
            <a:r>
              <a:rPr sz="2200" spc="-5" dirty="0">
                <a:solidFill>
                  <a:srgbClr val="001C3D"/>
                </a:solidFill>
                <a:latin typeface="Calibri"/>
                <a:cs typeface="Calibri"/>
              </a:rPr>
              <a:t>access</a:t>
            </a:r>
            <a:r>
              <a:rPr sz="2200" dirty="0">
                <a:solidFill>
                  <a:srgbClr val="001C3D"/>
                </a:solidFill>
                <a:latin typeface="Calibri"/>
                <a:cs typeface="Calibri"/>
              </a:rPr>
              <a:t> to</a:t>
            </a:r>
            <a:r>
              <a:rPr sz="2200" spc="5" dirty="0">
                <a:solidFill>
                  <a:srgbClr val="001C3D"/>
                </a:solidFill>
                <a:latin typeface="Calibri"/>
                <a:cs typeface="Calibri"/>
              </a:rPr>
              <a:t> </a:t>
            </a:r>
            <a:r>
              <a:rPr sz="2200" dirty="0">
                <a:solidFill>
                  <a:srgbClr val="001C3D"/>
                </a:solidFill>
                <a:latin typeface="Calibri"/>
                <a:cs typeface="Calibri"/>
              </a:rPr>
              <a:t>the</a:t>
            </a:r>
            <a:r>
              <a:rPr sz="2200" spc="5" dirty="0">
                <a:solidFill>
                  <a:srgbClr val="001C3D"/>
                </a:solidFill>
                <a:latin typeface="Calibri"/>
                <a:cs typeface="Calibri"/>
              </a:rPr>
              <a:t> </a:t>
            </a:r>
            <a:r>
              <a:rPr sz="2200" dirty="0">
                <a:solidFill>
                  <a:srgbClr val="001C3D"/>
                </a:solidFill>
                <a:latin typeface="Calibri"/>
                <a:cs typeface="Calibri"/>
              </a:rPr>
              <a:t>case </a:t>
            </a:r>
            <a:r>
              <a:rPr sz="2200" spc="-484" dirty="0">
                <a:solidFill>
                  <a:srgbClr val="001C3D"/>
                </a:solidFill>
                <a:latin typeface="Calibri"/>
                <a:cs typeface="Calibri"/>
              </a:rPr>
              <a:t> </a:t>
            </a:r>
            <a:r>
              <a:rPr sz="2200" spc="75" dirty="0">
                <a:solidFill>
                  <a:srgbClr val="001C3D"/>
                </a:solidFill>
                <a:latin typeface="Calibri"/>
                <a:cs typeface="Calibri"/>
              </a:rPr>
              <a:t>materials,</a:t>
            </a:r>
            <a:r>
              <a:rPr sz="2200" spc="80" dirty="0">
                <a:solidFill>
                  <a:srgbClr val="001C3D"/>
                </a:solidFill>
                <a:latin typeface="Calibri"/>
                <a:cs typeface="Calibri"/>
              </a:rPr>
              <a:t> </a:t>
            </a:r>
            <a:r>
              <a:rPr sz="2200" spc="40" dirty="0">
                <a:solidFill>
                  <a:srgbClr val="001C3D"/>
                </a:solidFill>
                <a:latin typeface="Calibri"/>
                <a:cs typeface="Calibri"/>
              </a:rPr>
              <a:t>to</a:t>
            </a:r>
            <a:r>
              <a:rPr sz="2200" spc="45" dirty="0">
                <a:solidFill>
                  <a:srgbClr val="001C3D"/>
                </a:solidFill>
                <a:latin typeface="Calibri"/>
                <a:cs typeface="Calibri"/>
              </a:rPr>
              <a:t> </a:t>
            </a:r>
            <a:r>
              <a:rPr sz="2200" spc="60" dirty="0">
                <a:solidFill>
                  <a:srgbClr val="001C3D"/>
                </a:solidFill>
                <a:latin typeface="Calibri"/>
                <a:cs typeface="Calibri"/>
              </a:rPr>
              <a:t>have</a:t>
            </a:r>
            <a:r>
              <a:rPr sz="2200" spc="620" dirty="0">
                <a:solidFill>
                  <a:srgbClr val="001C3D"/>
                </a:solidFill>
                <a:latin typeface="Calibri"/>
                <a:cs typeface="Calibri"/>
              </a:rPr>
              <a:t> </a:t>
            </a:r>
            <a:r>
              <a:rPr sz="2200" spc="85" dirty="0">
                <a:solidFill>
                  <a:srgbClr val="001C3D"/>
                </a:solidFill>
                <a:latin typeface="Calibri"/>
                <a:cs typeface="Calibri"/>
              </a:rPr>
              <a:t>consular </a:t>
            </a:r>
            <a:r>
              <a:rPr sz="2200" spc="90" dirty="0">
                <a:solidFill>
                  <a:srgbClr val="001C3D"/>
                </a:solidFill>
                <a:latin typeface="Calibri"/>
                <a:cs typeface="Calibri"/>
              </a:rPr>
              <a:t> </a:t>
            </a:r>
            <a:r>
              <a:rPr sz="2200" spc="-5" dirty="0">
                <a:solidFill>
                  <a:srgbClr val="001C3D"/>
                </a:solidFill>
                <a:latin typeface="Calibri"/>
                <a:cs typeface="Calibri"/>
              </a:rPr>
              <a:t>authorities </a:t>
            </a:r>
            <a:r>
              <a:rPr sz="2200" dirty="0">
                <a:solidFill>
                  <a:srgbClr val="001C3D"/>
                </a:solidFill>
                <a:latin typeface="Calibri"/>
                <a:cs typeface="Calibri"/>
              </a:rPr>
              <a:t>and </a:t>
            </a:r>
            <a:r>
              <a:rPr sz="2200" spc="-5" dirty="0">
                <a:solidFill>
                  <a:srgbClr val="001C3D"/>
                </a:solidFill>
                <a:latin typeface="Calibri"/>
                <a:cs typeface="Calibri"/>
              </a:rPr>
              <a:t>one person close </a:t>
            </a:r>
            <a:r>
              <a:rPr sz="2200" dirty="0">
                <a:solidFill>
                  <a:srgbClr val="001C3D"/>
                </a:solidFill>
                <a:latin typeface="Calibri"/>
                <a:cs typeface="Calibri"/>
              </a:rPr>
              <a:t> to</a:t>
            </a:r>
            <a:r>
              <a:rPr sz="2200" spc="5" dirty="0">
                <a:solidFill>
                  <a:srgbClr val="001C3D"/>
                </a:solidFill>
                <a:latin typeface="Calibri"/>
                <a:cs typeface="Calibri"/>
              </a:rPr>
              <a:t> </a:t>
            </a:r>
            <a:r>
              <a:rPr sz="2200" dirty="0">
                <a:solidFill>
                  <a:srgbClr val="001C3D"/>
                </a:solidFill>
                <a:latin typeface="Calibri"/>
                <a:cs typeface="Calibri"/>
              </a:rPr>
              <a:t>the</a:t>
            </a:r>
            <a:r>
              <a:rPr sz="2200" spc="5" dirty="0">
                <a:solidFill>
                  <a:srgbClr val="001C3D"/>
                </a:solidFill>
                <a:latin typeface="Calibri"/>
                <a:cs typeface="Calibri"/>
              </a:rPr>
              <a:t> </a:t>
            </a:r>
            <a:r>
              <a:rPr sz="2200" dirty="0">
                <a:solidFill>
                  <a:srgbClr val="001C3D"/>
                </a:solidFill>
                <a:latin typeface="Calibri"/>
                <a:cs typeface="Calibri"/>
              </a:rPr>
              <a:t>suspect</a:t>
            </a:r>
            <a:r>
              <a:rPr sz="2200" spc="5" dirty="0">
                <a:solidFill>
                  <a:srgbClr val="001C3D"/>
                </a:solidFill>
                <a:latin typeface="Calibri"/>
                <a:cs typeface="Calibri"/>
              </a:rPr>
              <a:t> </a:t>
            </a:r>
            <a:r>
              <a:rPr sz="2200" spc="-5" dirty="0">
                <a:solidFill>
                  <a:srgbClr val="001C3D"/>
                </a:solidFill>
                <a:latin typeface="Calibri"/>
                <a:cs typeface="Calibri"/>
              </a:rPr>
              <a:t>informed</a:t>
            </a:r>
            <a:r>
              <a:rPr sz="2200" dirty="0">
                <a:solidFill>
                  <a:srgbClr val="001C3D"/>
                </a:solidFill>
                <a:latin typeface="Calibri"/>
                <a:cs typeface="Calibri"/>
              </a:rPr>
              <a:t> </a:t>
            </a:r>
            <a:r>
              <a:rPr sz="2200" spc="-5" dirty="0">
                <a:solidFill>
                  <a:srgbClr val="001C3D"/>
                </a:solidFill>
                <a:latin typeface="Calibri"/>
                <a:cs typeface="Calibri"/>
              </a:rPr>
              <a:t>about </a:t>
            </a:r>
            <a:r>
              <a:rPr sz="2200" spc="-484" dirty="0">
                <a:solidFill>
                  <a:srgbClr val="001C3D"/>
                </a:solidFill>
                <a:latin typeface="Calibri"/>
                <a:cs typeface="Calibri"/>
              </a:rPr>
              <a:t> </a:t>
            </a:r>
            <a:r>
              <a:rPr sz="2200" dirty="0">
                <a:solidFill>
                  <a:srgbClr val="001C3D"/>
                </a:solidFill>
                <a:latin typeface="Calibri"/>
                <a:cs typeface="Calibri"/>
              </a:rPr>
              <a:t>the </a:t>
            </a:r>
            <a:r>
              <a:rPr sz="2200" spc="-5" dirty="0">
                <a:solidFill>
                  <a:srgbClr val="001C3D"/>
                </a:solidFill>
                <a:latin typeface="Calibri"/>
                <a:cs typeface="Calibri"/>
              </a:rPr>
              <a:t>arrest, </a:t>
            </a:r>
            <a:r>
              <a:rPr sz="2200" dirty="0">
                <a:solidFill>
                  <a:srgbClr val="001C3D"/>
                </a:solidFill>
                <a:latin typeface="Calibri"/>
                <a:cs typeface="Calibri"/>
              </a:rPr>
              <a:t>the </a:t>
            </a:r>
            <a:r>
              <a:rPr sz="2200" spc="-5" dirty="0">
                <a:solidFill>
                  <a:srgbClr val="001C3D"/>
                </a:solidFill>
                <a:latin typeface="Calibri"/>
                <a:cs typeface="Calibri"/>
              </a:rPr>
              <a:t>right of access </a:t>
            </a:r>
            <a:r>
              <a:rPr sz="2200" dirty="0">
                <a:solidFill>
                  <a:srgbClr val="001C3D"/>
                </a:solidFill>
                <a:latin typeface="Calibri"/>
                <a:cs typeface="Calibri"/>
              </a:rPr>
              <a:t>to </a:t>
            </a:r>
            <a:r>
              <a:rPr sz="2200" spc="5" dirty="0">
                <a:solidFill>
                  <a:srgbClr val="001C3D"/>
                </a:solidFill>
                <a:latin typeface="Calibri"/>
                <a:cs typeface="Calibri"/>
              </a:rPr>
              <a:t> </a:t>
            </a:r>
            <a:r>
              <a:rPr sz="2200" spc="-5" dirty="0">
                <a:solidFill>
                  <a:srgbClr val="001C3D"/>
                </a:solidFill>
                <a:latin typeface="Calibri"/>
                <a:cs typeface="Calibri"/>
              </a:rPr>
              <a:t>medical </a:t>
            </a:r>
            <a:r>
              <a:rPr sz="2200" dirty="0">
                <a:solidFill>
                  <a:srgbClr val="001C3D"/>
                </a:solidFill>
                <a:latin typeface="Calibri"/>
                <a:cs typeface="Calibri"/>
              </a:rPr>
              <a:t>assistance, the </a:t>
            </a:r>
            <a:r>
              <a:rPr sz="2200" spc="-5" dirty="0">
                <a:solidFill>
                  <a:srgbClr val="001C3D"/>
                </a:solidFill>
                <a:latin typeface="Calibri"/>
                <a:cs typeface="Calibri"/>
              </a:rPr>
              <a:t>right </a:t>
            </a:r>
            <a:r>
              <a:rPr sz="2200" dirty="0">
                <a:solidFill>
                  <a:srgbClr val="001C3D"/>
                </a:solidFill>
                <a:latin typeface="Calibri"/>
                <a:cs typeface="Calibri"/>
              </a:rPr>
              <a:t>to </a:t>
            </a:r>
            <a:r>
              <a:rPr sz="2200" spc="5" dirty="0">
                <a:solidFill>
                  <a:srgbClr val="001C3D"/>
                </a:solidFill>
                <a:latin typeface="Calibri"/>
                <a:cs typeface="Calibri"/>
              </a:rPr>
              <a:t> </a:t>
            </a:r>
            <a:r>
              <a:rPr sz="2200" spc="45" dirty="0">
                <a:solidFill>
                  <a:srgbClr val="001C3D"/>
                </a:solidFill>
                <a:latin typeface="Calibri"/>
                <a:cs typeface="Calibri"/>
              </a:rPr>
              <a:t>challenge</a:t>
            </a:r>
            <a:r>
              <a:rPr sz="2200" spc="50" dirty="0">
                <a:solidFill>
                  <a:srgbClr val="001C3D"/>
                </a:solidFill>
                <a:latin typeface="Calibri"/>
                <a:cs typeface="Calibri"/>
              </a:rPr>
              <a:t> </a:t>
            </a:r>
            <a:r>
              <a:rPr sz="2200" spc="35" dirty="0">
                <a:solidFill>
                  <a:srgbClr val="001C3D"/>
                </a:solidFill>
                <a:latin typeface="Calibri"/>
                <a:cs typeface="Calibri"/>
              </a:rPr>
              <a:t>the</a:t>
            </a:r>
            <a:r>
              <a:rPr sz="2200" spc="40" dirty="0">
                <a:solidFill>
                  <a:srgbClr val="001C3D"/>
                </a:solidFill>
                <a:latin typeface="Calibri"/>
                <a:cs typeface="Calibri"/>
              </a:rPr>
              <a:t> </a:t>
            </a:r>
            <a:r>
              <a:rPr sz="2200" spc="45" dirty="0">
                <a:solidFill>
                  <a:srgbClr val="001C3D"/>
                </a:solidFill>
                <a:latin typeface="Calibri"/>
                <a:cs typeface="Calibri"/>
              </a:rPr>
              <a:t>lawfulness,</a:t>
            </a:r>
            <a:r>
              <a:rPr sz="2200" spc="50" dirty="0">
                <a:solidFill>
                  <a:srgbClr val="001C3D"/>
                </a:solidFill>
                <a:latin typeface="Calibri"/>
                <a:cs typeface="Calibri"/>
              </a:rPr>
              <a:t> </a:t>
            </a:r>
            <a:r>
              <a:rPr sz="2200" spc="25" dirty="0">
                <a:solidFill>
                  <a:srgbClr val="001C3D"/>
                </a:solidFill>
                <a:latin typeface="Calibri"/>
                <a:cs typeface="Calibri"/>
              </a:rPr>
              <a:t>or </a:t>
            </a:r>
            <a:r>
              <a:rPr sz="2200" spc="-484" dirty="0">
                <a:solidFill>
                  <a:srgbClr val="001C3D"/>
                </a:solidFill>
                <a:latin typeface="Calibri"/>
                <a:cs typeface="Calibri"/>
              </a:rPr>
              <a:t> </a:t>
            </a:r>
            <a:r>
              <a:rPr sz="2200" spc="150" dirty="0">
                <a:solidFill>
                  <a:srgbClr val="001C3D"/>
                </a:solidFill>
                <a:latin typeface="Calibri"/>
                <a:cs typeface="Calibri"/>
              </a:rPr>
              <a:t>obtain</a:t>
            </a:r>
            <a:r>
              <a:rPr sz="2200" spc="155" dirty="0">
                <a:solidFill>
                  <a:srgbClr val="001C3D"/>
                </a:solidFill>
                <a:latin typeface="Calibri"/>
                <a:cs typeface="Calibri"/>
              </a:rPr>
              <a:t> </a:t>
            </a:r>
            <a:r>
              <a:rPr sz="2200" spc="120" dirty="0">
                <a:solidFill>
                  <a:srgbClr val="001C3D"/>
                </a:solidFill>
                <a:latin typeface="Calibri"/>
                <a:cs typeface="Calibri"/>
              </a:rPr>
              <a:t>the</a:t>
            </a:r>
            <a:r>
              <a:rPr sz="2200" spc="125" dirty="0">
                <a:solidFill>
                  <a:srgbClr val="001C3D"/>
                </a:solidFill>
                <a:latin typeface="Calibri"/>
                <a:cs typeface="Calibri"/>
              </a:rPr>
              <a:t> </a:t>
            </a:r>
            <a:r>
              <a:rPr sz="2200" spc="150" dirty="0">
                <a:solidFill>
                  <a:srgbClr val="001C3D"/>
                </a:solidFill>
                <a:latin typeface="Calibri"/>
                <a:cs typeface="Calibri"/>
              </a:rPr>
              <a:t>review</a:t>
            </a:r>
            <a:r>
              <a:rPr sz="2200" spc="155" dirty="0">
                <a:solidFill>
                  <a:srgbClr val="001C3D"/>
                </a:solidFill>
                <a:latin typeface="Calibri"/>
                <a:cs typeface="Calibri"/>
              </a:rPr>
              <a:t> </a:t>
            </a:r>
            <a:r>
              <a:rPr sz="2200" spc="90" dirty="0">
                <a:solidFill>
                  <a:srgbClr val="001C3D"/>
                </a:solidFill>
                <a:latin typeface="Calibri"/>
                <a:cs typeface="Calibri"/>
              </a:rPr>
              <a:t>of</a:t>
            </a:r>
            <a:r>
              <a:rPr sz="2200" spc="95" dirty="0">
                <a:solidFill>
                  <a:srgbClr val="001C3D"/>
                </a:solidFill>
                <a:latin typeface="Calibri"/>
                <a:cs typeface="Calibri"/>
              </a:rPr>
              <a:t> </a:t>
            </a:r>
            <a:r>
              <a:rPr sz="2200" spc="185" dirty="0">
                <a:solidFill>
                  <a:srgbClr val="001C3D"/>
                </a:solidFill>
                <a:latin typeface="Calibri"/>
                <a:cs typeface="Calibri"/>
              </a:rPr>
              <a:t>the </a:t>
            </a:r>
            <a:r>
              <a:rPr sz="2200" spc="190" dirty="0">
                <a:solidFill>
                  <a:srgbClr val="001C3D"/>
                </a:solidFill>
                <a:latin typeface="Calibri"/>
                <a:cs typeface="Calibri"/>
              </a:rPr>
              <a:t> </a:t>
            </a:r>
            <a:r>
              <a:rPr sz="2200" spc="140" dirty="0">
                <a:solidFill>
                  <a:srgbClr val="001C3D"/>
                </a:solidFill>
                <a:latin typeface="Calibri"/>
                <a:cs typeface="Calibri"/>
              </a:rPr>
              <a:t>detention,</a:t>
            </a:r>
            <a:r>
              <a:rPr sz="2200" spc="145" dirty="0">
                <a:solidFill>
                  <a:srgbClr val="001C3D"/>
                </a:solidFill>
                <a:latin typeface="Calibri"/>
                <a:cs typeface="Calibri"/>
              </a:rPr>
              <a:t> </a:t>
            </a:r>
            <a:r>
              <a:rPr sz="2200" spc="80" dirty="0">
                <a:solidFill>
                  <a:srgbClr val="001C3D"/>
                </a:solidFill>
                <a:latin typeface="Calibri"/>
                <a:cs typeface="Calibri"/>
              </a:rPr>
              <a:t>as</a:t>
            </a:r>
            <a:r>
              <a:rPr sz="2200" spc="85" dirty="0">
                <a:solidFill>
                  <a:srgbClr val="001C3D"/>
                </a:solidFill>
                <a:latin typeface="Calibri"/>
                <a:cs typeface="Calibri"/>
              </a:rPr>
              <a:t> </a:t>
            </a:r>
            <a:r>
              <a:rPr sz="2200" spc="120" dirty="0">
                <a:solidFill>
                  <a:srgbClr val="001C3D"/>
                </a:solidFill>
                <a:latin typeface="Calibri"/>
                <a:cs typeface="Calibri"/>
              </a:rPr>
              <a:t>well</a:t>
            </a:r>
            <a:r>
              <a:rPr sz="2200" spc="125" dirty="0">
                <a:solidFill>
                  <a:srgbClr val="001C3D"/>
                </a:solidFill>
                <a:latin typeface="Calibri"/>
                <a:cs typeface="Calibri"/>
              </a:rPr>
              <a:t> </a:t>
            </a:r>
            <a:r>
              <a:rPr sz="2200" spc="80" dirty="0">
                <a:solidFill>
                  <a:srgbClr val="001C3D"/>
                </a:solidFill>
                <a:latin typeface="Calibri"/>
                <a:cs typeface="Calibri"/>
              </a:rPr>
              <a:t>as</a:t>
            </a:r>
            <a:r>
              <a:rPr sz="2200" spc="85" dirty="0">
                <a:solidFill>
                  <a:srgbClr val="001C3D"/>
                </a:solidFill>
                <a:latin typeface="Calibri"/>
                <a:cs typeface="Calibri"/>
              </a:rPr>
              <a:t> </a:t>
            </a:r>
            <a:r>
              <a:rPr sz="2200" spc="160" dirty="0">
                <a:solidFill>
                  <a:srgbClr val="001C3D"/>
                </a:solidFill>
                <a:latin typeface="Calibri"/>
                <a:cs typeface="Calibri"/>
              </a:rPr>
              <a:t>the </a:t>
            </a:r>
            <a:r>
              <a:rPr sz="2200" spc="165" dirty="0">
                <a:solidFill>
                  <a:srgbClr val="001C3D"/>
                </a:solidFill>
                <a:latin typeface="Calibri"/>
                <a:cs typeface="Calibri"/>
              </a:rPr>
              <a:t> </a:t>
            </a:r>
            <a:r>
              <a:rPr sz="2200" spc="-5" dirty="0">
                <a:solidFill>
                  <a:srgbClr val="001C3D"/>
                </a:solidFill>
                <a:latin typeface="Calibri"/>
                <a:cs typeface="Calibri"/>
              </a:rPr>
              <a:t>maximum period of deprivation </a:t>
            </a:r>
            <a:r>
              <a:rPr sz="2200" dirty="0">
                <a:solidFill>
                  <a:srgbClr val="001C3D"/>
                </a:solidFill>
                <a:latin typeface="Calibri"/>
                <a:cs typeface="Calibri"/>
              </a:rPr>
              <a:t> </a:t>
            </a:r>
            <a:r>
              <a:rPr sz="2200" spc="-5" dirty="0">
                <a:solidFill>
                  <a:srgbClr val="001C3D"/>
                </a:solidFill>
                <a:latin typeface="Calibri"/>
                <a:cs typeface="Calibri"/>
              </a:rPr>
              <a:t>of liberty before </a:t>
            </a:r>
            <a:r>
              <a:rPr sz="2200" dirty="0">
                <a:solidFill>
                  <a:srgbClr val="001C3D"/>
                </a:solidFill>
                <a:latin typeface="Calibri"/>
                <a:cs typeface="Calibri"/>
              </a:rPr>
              <a:t>being </a:t>
            </a:r>
            <a:r>
              <a:rPr sz="2200" spc="-5" dirty="0">
                <a:solidFill>
                  <a:srgbClr val="001C3D"/>
                </a:solidFill>
                <a:latin typeface="Calibri"/>
                <a:cs typeface="Calibri"/>
              </a:rPr>
              <a:t>produced </a:t>
            </a:r>
            <a:r>
              <a:rPr sz="2200" dirty="0">
                <a:solidFill>
                  <a:srgbClr val="001C3D"/>
                </a:solidFill>
                <a:latin typeface="Calibri"/>
                <a:cs typeface="Calibri"/>
              </a:rPr>
              <a:t> to</a:t>
            </a:r>
            <a:r>
              <a:rPr sz="2200" spc="-5" dirty="0">
                <a:solidFill>
                  <a:srgbClr val="001C3D"/>
                </a:solidFill>
                <a:latin typeface="Calibri"/>
                <a:cs typeface="Calibri"/>
              </a:rPr>
              <a:t> </a:t>
            </a:r>
            <a:r>
              <a:rPr sz="2200" dirty="0">
                <a:solidFill>
                  <a:srgbClr val="001C3D"/>
                </a:solidFill>
                <a:latin typeface="Calibri"/>
                <a:cs typeface="Calibri"/>
              </a:rPr>
              <a:t>a</a:t>
            </a:r>
            <a:r>
              <a:rPr sz="2200" spc="-5" dirty="0">
                <a:solidFill>
                  <a:srgbClr val="001C3D"/>
                </a:solidFill>
                <a:latin typeface="Calibri"/>
                <a:cs typeface="Calibri"/>
              </a:rPr>
              <a:t> </a:t>
            </a:r>
            <a:r>
              <a:rPr sz="2200" dirty="0">
                <a:solidFill>
                  <a:srgbClr val="001C3D"/>
                </a:solidFill>
                <a:latin typeface="Calibri"/>
                <a:cs typeface="Calibri"/>
              </a:rPr>
              <a:t>judicial </a:t>
            </a:r>
            <a:r>
              <a:rPr sz="2200" spc="-5" dirty="0">
                <a:solidFill>
                  <a:srgbClr val="001C3D"/>
                </a:solidFill>
                <a:latin typeface="Calibri"/>
                <a:cs typeface="Calibri"/>
              </a:rPr>
              <a:t>authority.</a:t>
            </a:r>
            <a:endParaRPr sz="2200">
              <a:latin typeface="Calibri"/>
              <a:cs typeface="Calibri"/>
            </a:endParaRPr>
          </a:p>
        </p:txBody>
      </p:sp>
      <p:sp>
        <p:nvSpPr>
          <p:cNvPr id="21" name="object 21"/>
          <p:cNvSpPr txBox="1"/>
          <p:nvPr/>
        </p:nvSpPr>
        <p:spPr>
          <a:xfrm>
            <a:off x="1043608" y="5949279"/>
            <a:ext cx="3096895" cy="369570"/>
          </a:xfrm>
          <a:prstGeom prst="rect">
            <a:avLst/>
          </a:prstGeom>
          <a:solidFill>
            <a:srgbClr val="00B2E2">
              <a:alpha val="83918"/>
            </a:srgbClr>
          </a:solidFill>
        </p:spPr>
        <p:txBody>
          <a:bodyPr vert="horz" wrap="square" lIns="0" tIns="45720" rIns="0" bIns="0" rtlCol="0">
            <a:spAutoFit/>
          </a:bodyPr>
          <a:lstStyle/>
          <a:p>
            <a:pPr marL="840740">
              <a:lnSpc>
                <a:spcPct val="100000"/>
              </a:lnSpc>
              <a:spcBef>
                <a:spcPts val="360"/>
              </a:spcBef>
            </a:pPr>
            <a:r>
              <a:rPr sz="1800" spc="-5" dirty="0">
                <a:solidFill>
                  <a:srgbClr val="FFFFFF"/>
                </a:solidFill>
                <a:latin typeface="Calibri"/>
                <a:cs typeface="Calibri"/>
              </a:rPr>
              <a:t>Letter</a:t>
            </a:r>
            <a:r>
              <a:rPr sz="1800" spc="-25" dirty="0">
                <a:solidFill>
                  <a:srgbClr val="FFFFFF"/>
                </a:solidFill>
                <a:latin typeface="Calibri"/>
                <a:cs typeface="Calibri"/>
              </a:rPr>
              <a:t> </a:t>
            </a:r>
            <a:r>
              <a:rPr sz="1800" spc="-5" dirty="0">
                <a:solidFill>
                  <a:srgbClr val="FFFFFF"/>
                </a:solidFill>
                <a:latin typeface="Calibri"/>
                <a:cs typeface="Calibri"/>
              </a:rPr>
              <a:t>of</a:t>
            </a:r>
            <a:r>
              <a:rPr sz="1800" spc="-20" dirty="0">
                <a:solidFill>
                  <a:srgbClr val="FFFFFF"/>
                </a:solidFill>
                <a:latin typeface="Calibri"/>
                <a:cs typeface="Calibri"/>
              </a:rPr>
              <a:t> </a:t>
            </a:r>
            <a:r>
              <a:rPr sz="1800" dirty="0">
                <a:solidFill>
                  <a:srgbClr val="FFFFFF"/>
                </a:solidFill>
                <a:latin typeface="Calibri"/>
                <a:cs typeface="Calibri"/>
              </a:rPr>
              <a:t>Rights</a:t>
            </a:r>
            <a:endParaRPr sz="1800">
              <a:latin typeface="Calibri"/>
              <a:cs typeface="Calibri"/>
            </a:endParaRPr>
          </a:p>
        </p:txBody>
      </p:sp>
      <p:sp>
        <p:nvSpPr>
          <p:cNvPr id="22" name="object 22"/>
          <p:cNvSpPr txBox="1"/>
          <p:nvPr/>
        </p:nvSpPr>
        <p:spPr>
          <a:xfrm>
            <a:off x="1043608" y="5374956"/>
            <a:ext cx="3096895" cy="369570"/>
          </a:xfrm>
          <a:prstGeom prst="rect">
            <a:avLst/>
          </a:prstGeom>
          <a:solidFill>
            <a:srgbClr val="00B2E2">
              <a:alpha val="83918"/>
            </a:srgbClr>
          </a:solidFill>
        </p:spPr>
        <p:txBody>
          <a:bodyPr vert="horz" wrap="square" lIns="0" tIns="45720" rIns="0" bIns="0" rtlCol="0">
            <a:spAutoFit/>
          </a:bodyPr>
          <a:lstStyle/>
          <a:p>
            <a:pPr marL="389890">
              <a:lnSpc>
                <a:spcPct val="100000"/>
              </a:lnSpc>
              <a:spcBef>
                <a:spcPts val="360"/>
              </a:spcBef>
            </a:pPr>
            <a:r>
              <a:rPr sz="1800" dirty="0">
                <a:solidFill>
                  <a:srgbClr val="FFFFFF"/>
                </a:solidFill>
                <a:latin typeface="Calibri"/>
                <a:cs typeface="Calibri"/>
              </a:rPr>
              <a:t>The</a:t>
            </a:r>
            <a:r>
              <a:rPr sz="1800" spc="-10" dirty="0">
                <a:solidFill>
                  <a:srgbClr val="FFFFFF"/>
                </a:solidFill>
                <a:latin typeface="Calibri"/>
                <a:cs typeface="Calibri"/>
              </a:rPr>
              <a:t> </a:t>
            </a:r>
            <a:r>
              <a:rPr sz="1800" spc="-5" dirty="0">
                <a:solidFill>
                  <a:srgbClr val="FFFFFF"/>
                </a:solidFill>
                <a:latin typeface="Calibri"/>
                <a:cs typeface="Calibri"/>
              </a:rPr>
              <a:t>manner</a:t>
            </a:r>
            <a:r>
              <a:rPr sz="1800" spc="-10" dirty="0">
                <a:solidFill>
                  <a:srgbClr val="FFFFFF"/>
                </a:solidFill>
                <a:latin typeface="Calibri"/>
                <a:cs typeface="Calibri"/>
              </a:rPr>
              <a:t> </a:t>
            </a:r>
            <a:r>
              <a:rPr sz="1800" spc="-5" dirty="0">
                <a:solidFill>
                  <a:srgbClr val="FFFFFF"/>
                </a:solidFill>
                <a:latin typeface="Calibri"/>
                <a:cs typeface="Calibri"/>
              </a:rPr>
              <a:t>of</a:t>
            </a:r>
            <a:r>
              <a:rPr sz="1800" spc="-10" dirty="0">
                <a:solidFill>
                  <a:srgbClr val="FFFFFF"/>
                </a:solidFill>
                <a:latin typeface="Calibri"/>
                <a:cs typeface="Calibri"/>
              </a:rPr>
              <a:t> </a:t>
            </a:r>
            <a:r>
              <a:rPr sz="1800" spc="-5" dirty="0">
                <a:solidFill>
                  <a:srgbClr val="FFFFFF"/>
                </a:solidFill>
                <a:latin typeface="Calibri"/>
                <a:cs typeface="Calibri"/>
              </a:rPr>
              <a:t>informing</a:t>
            </a:r>
            <a:endParaRPr sz="1800">
              <a:latin typeface="Calibri"/>
              <a:cs typeface="Calibri"/>
            </a:endParaRPr>
          </a:p>
        </p:txBody>
      </p:sp>
      <p:grpSp>
        <p:nvGrpSpPr>
          <p:cNvPr id="23" name="object 23"/>
          <p:cNvGrpSpPr/>
          <p:nvPr/>
        </p:nvGrpSpPr>
        <p:grpSpPr>
          <a:xfrm>
            <a:off x="7151587" y="319956"/>
            <a:ext cx="745490" cy="529590"/>
            <a:chOff x="7151587" y="319956"/>
            <a:chExt cx="745490" cy="529590"/>
          </a:xfrm>
        </p:grpSpPr>
        <p:sp>
          <p:nvSpPr>
            <p:cNvPr id="24" name="object 24"/>
            <p:cNvSpPr/>
            <p:nvPr/>
          </p:nvSpPr>
          <p:spPr>
            <a:xfrm>
              <a:off x="7164287" y="332656"/>
              <a:ext cx="720090" cy="504190"/>
            </a:xfrm>
            <a:custGeom>
              <a:avLst/>
              <a:gdLst/>
              <a:ahLst/>
              <a:cxnLst/>
              <a:rect l="l" t="t" r="r" b="b"/>
              <a:pathLst>
                <a:path w="720090" h="504190">
                  <a:moveTo>
                    <a:pt x="720079" y="0"/>
                  </a:moveTo>
                  <a:lnTo>
                    <a:pt x="0" y="0"/>
                  </a:lnTo>
                  <a:lnTo>
                    <a:pt x="0" y="504055"/>
                  </a:lnTo>
                  <a:lnTo>
                    <a:pt x="720079" y="504055"/>
                  </a:lnTo>
                  <a:lnTo>
                    <a:pt x="720079" y="441048"/>
                  </a:lnTo>
                  <a:lnTo>
                    <a:pt x="312784" y="441048"/>
                  </a:lnTo>
                  <a:lnTo>
                    <a:pt x="267975" y="433820"/>
                  </a:lnTo>
                  <a:lnTo>
                    <a:pt x="229060" y="413695"/>
                  </a:lnTo>
                  <a:lnTo>
                    <a:pt x="198372" y="383007"/>
                  </a:lnTo>
                  <a:lnTo>
                    <a:pt x="178246" y="344091"/>
                  </a:lnTo>
                  <a:lnTo>
                    <a:pt x="171019" y="299283"/>
                  </a:lnTo>
                  <a:lnTo>
                    <a:pt x="171019" y="157516"/>
                  </a:lnTo>
                  <a:lnTo>
                    <a:pt x="360039" y="157516"/>
                  </a:lnTo>
                  <a:lnTo>
                    <a:pt x="454552" y="63005"/>
                  </a:lnTo>
                  <a:lnTo>
                    <a:pt x="720079" y="63005"/>
                  </a:lnTo>
                  <a:lnTo>
                    <a:pt x="720079" y="0"/>
                  </a:lnTo>
                  <a:close/>
                </a:path>
                <a:path w="720090" h="504190">
                  <a:moveTo>
                    <a:pt x="720079" y="63005"/>
                  </a:moveTo>
                  <a:lnTo>
                    <a:pt x="454552" y="63005"/>
                  </a:lnTo>
                  <a:lnTo>
                    <a:pt x="549061" y="157516"/>
                  </a:lnTo>
                  <a:lnTo>
                    <a:pt x="501806" y="157516"/>
                  </a:lnTo>
                  <a:lnTo>
                    <a:pt x="501806" y="299283"/>
                  </a:lnTo>
                  <a:lnTo>
                    <a:pt x="494578" y="344091"/>
                  </a:lnTo>
                  <a:lnTo>
                    <a:pt x="474453" y="383007"/>
                  </a:lnTo>
                  <a:lnTo>
                    <a:pt x="443765" y="413695"/>
                  </a:lnTo>
                  <a:lnTo>
                    <a:pt x="404849" y="433820"/>
                  </a:lnTo>
                  <a:lnTo>
                    <a:pt x="360039" y="441048"/>
                  </a:lnTo>
                  <a:lnTo>
                    <a:pt x="720079" y="441048"/>
                  </a:lnTo>
                  <a:lnTo>
                    <a:pt x="720079" y="63005"/>
                  </a:lnTo>
                  <a:close/>
                </a:path>
                <a:path w="720090" h="504190">
                  <a:moveTo>
                    <a:pt x="407295" y="157516"/>
                  </a:moveTo>
                  <a:lnTo>
                    <a:pt x="265530" y="157516"/>
                  </a:lnTo>
                  <a:lnTo>
                    <a:pt x="265530" y="299283"/>
                  </a:lnTo>
                  <a:lnTo>
                    <a:pt x="269243" y="317677"/>
                  </a:lnTo>
                  <a:lnTo>
                    <a:pt x="279370" y="332697"/>
                  </a:lnTo>
                  <a:lnTo>
                    <a:pt x="294391" y="342824"/>
                  </a:lnTo>
                  <a:lnTo>
                    <a:pt x="312784" y="346538"/>
                  </a:lnTo>
                  <a:lnTo>
                    <a:pt x="360039" y="346537"/>
                  </a:lnTo>
                  <a:lnTo>
                    <a:pt x="403581" y="317675"/>
                  </a:lnTo>
                  <a:lnTo>
                    <a:pt x="407295" y="157516"/>
                  </a:lnTo>
                  <a:close/>
                </a:path>
              </a:pathLst>
            </a:custGeom>
            <a:solidFill>
              <a:srgbClr val="FFD5A9"/>
            </a:solidFill>
          </p:spPr>
          <p:txBody>
            <a:bodyPr wrap="square" lIns="0" tIns="0" rIns="0" bIns="0" rtlCol="0"/>
            <a:lstStyle/>
            <a:p>
              <a:endParaRPr/>
            </a:p>
          </p:txBody>
        </p:sp>
        <p:sp>
          <p:nvSpPr>
            <p:cNvPr id="25" name="object 25"/>
            <p:cNvSpPr/>
            <p:nvPr/>
          </p:nvSpPr>
          <p:spPr>
            <a:xfrm>
              <a:off x="7335306" y="395662"/>
              <a:ext cx="378460" cy="378460"/>
            </a:xfrm>
            <a:custGeom>
              <a:avLst/>
              <a:gdLst/>
              <a:ahLst/>
              <a:cxnLst/>
              <a:rect l="l" t="t" r="r" b="b"/>
              <a:pathLst>
                <a:path w="378459" h="378459">
                  <a:moveTo>
                    <a:pt x="283532" y="0"/>
                  </a:moveTo>
                  <a:lnTo>
                    <a:pt x="189020" y="94510"/>
                  </a:lnTo>
                  <a:lnTo>
                    <a:pt x="236275" y="94510"/>
                  </a:lnTo>
                  <a:lnTo>
                    <a:pt x="236275" y="236275"/>
                  </a:lnTo>
                  <a:lnTo>
                    <a:pt x="207414" y="279817"/>
                  </a:lnTo>
                  <a:lnTo>
                    <a:pt x="141765" y="283532"/>
                  </a:lnTo>
                  <a:lnTo>
                    <a:pt x="123371" y="279819"/>
                  </a:lnTo>
                  <a:lnTo>
                    <a:pt x="108351" y="269691"/>
                  </a:lnTo>
                  <a:lnTo>
                    <a:pt x="98224" y="254671"/>
                  </a:lnTo>
                  <a:lnTo>
                    <a:pt x="94510" y="236277"/>
                  </a:lnTo>
                  <a:lnTo>
                    <a:pt x="94510" y="94510"/>
                  </a:lnTo>
                  <a:lnTo>
                    <a:pt x="0" y="94510"/>
                  </a:lnTo>
                  <a:lnTo>
                    <a:pt x="0" y="236275"/>
                  </a:lnTo>
                  <a:lnTo>
                    <a:pt x="7227" y="281085"/>
                  </a:lnTo>
                  <a:lnTo>
                    <a:pt x="27352" y="320001"/>
                  </a:lnTo>
                  <a:lnTo>
                    <a:pt x="58040" y="350689"/>
                  </a:lnTo>
                  <a:lnTo>
                    <a:pt x="96956" y="370814"/>
                  </a:lnTo>
                  <a:lnTo>
                    <a:pt x="141765" y="378042"/>
                  </a:lnTo>
                  <a:lnTo>
                    <a:pt x="189020" y="378042"/>
                  </a:lnTo>
                  <a:lnTo>
                    <a:pt x="233829" y="370814"/>
                  </a:lnTo>
                  <a:lnTo>
                    <a:pt x="272745" y="350689"/>
                  </a:lnTo>
                  <a:lnTo>
                    <a:pt x="303434" y="320001"/>
                  </a:lnTo>
                  <a:lnTo>
                    <a:pt x="323559" y="281085"/>
                  </a:lnTo>
                  <a:lnTo>
                    <a:pt x="330786" y="236275"/>
                  </a:lnTo>
                  <a:lnTo>
                    <a:pt x="330786" y="94510"/>
                  </a:lnTo>
                  <a:lnTo>
                    <a:pt x="378042" y="94510"/>
                  </a:lnTo>
                  <a:lnTo>
                    <a:pt x="283532" y="0"/>
                  </a:lnTo>
                  <a:close/>
                </a:path>
              </a:pathLst>
            </a:custGeom>
            <a:solidFill>
              <a:srgbClr val="AA8C6F"/>
            </a:solidFill>
          </p:spPr>
          <p:txBody>
            <a:bodyPr wrap="square" lIns="0" tIns="0" rIns="0" bIns="0" rtlCol="0"/>
            <a:lstStyle/>
            <a:p>
              <a:endParaRPr/>
            </a:p>
          </p:txBody>
        </p:sp>
        <p:sp>
          <p:nvSpPr>
            <p:cNvPr id="26" name="object 26"/>
            <p:cNvSpPr/>
            <p:nvPr/>
          </p:nvSpPr>
          <p:spPr>
            <a:xfrm>
              <a:off x="7164287" y="332656"/>
              <a:ext cx="720090" cy="504190"/>
            </a:xfrm>
            <a:custGeom>
              <a:avLst/>
              <a:gdLst/>
              <a:ahLst/>
              <a:cxnLst/>
              <a:rect l="l" t="t" r="r" b="b"/>
              <a:pathLst>
                <a:path w="720090" h="504190">
                  <a:moveTo>
                    <a:pt x="549061" y="157517"/>
                  </a:moveTo>
                  <a:lnTo>
                    <a:pt x="501805" y="157517"/>
                  </a:lnTo>
                  <a:lnTo>
                    <a:pt x="501805" y="299282"/>
                  </a:lnTo>
                  <a:lnTo>
                    <a:pt x="494578" y="344091"/>
                  </a:lnTo>
                  <a:lnTo>
                    <a:pt x="474453" y="383008"/>
                  </a:lnTo>
                  <a:lnTo>
                    <a:pt x="443765" y="413696"/>
                  </a:lnTo>
                  <a:lnTo>
                    <a:pt x="404849" y="433821"/>
                  </a:lnTo>
                  <a:lnTo>
                    <a:pt x="360040" y="441049"/>
                  </a:lnTo>
                  <a:lnTo>
                    <a:pt x="312784" y="441049"/>
                  </a:lnTo>
                  <a:lnTo>
                    <a:pt x="267975" y="433821"/>
                  </a:lnTo>
                  <a:lnTo>
                    <a:pt x="229059" y="413696"/>
                  </a:lnTo>
                  <a:lnTo>
                    <a:pt x="198371" y="383008"/>
                  </a:lnTo>
                  <a:lnTo>
                    <a:pt x="178246" y="344091"/>
                  </a:lnTo>
                  <a:lnTo>
                    <a:pt x="171019" y="299282"/>
                  </a:lnTo>
                  <a:lnTo>
                    <a:pt x="171019" y="157517"/>
                  </a:lnTo>
                  <a:lnTo>
                    <a:pt x="265530" y="157517"/>
                  </a:lnTo>
                  <a:lnTo>
                    <a:pt x="265530" y="299282"/>
                  </a:lnTo>
                  <a:lnTo>
                    <a:pt x="269243" y="317676"/>
                  </a:lnTo>
                  <a:lnTo>
                    <a:pt x="279370" y="332697"/>
                  </a:lnTo>
                  <a:lnTo>
                    <a:pt x="294391" y="342824"/>
                  </a:lnTo>
                  <a:lnTo>
                    <a:pt x="312784" y="346538"/>
                  </a:lnTo>
                  <a:lnTo>
                    <a:pt x="360040" y="346538"/>
                  </a:lnTo>
                  <a:lnTo>
                    <a:pt x="378433" y="342825"/>
                  </a:lnTo>
                  <a:lnTo>
                    <a:pt x="393454" y="332698"/>
                  </a:lnTo>
                  <a:lnTo>
                    <a:pt x="403581" y="317677"/>
                  </a:lnTo>
                  <a:lnTo>
                    <a:pt x="407295" y="299284"/>
                  </a:lnTo>
                  <a:lnTo>
                    <a:pt x="407295" y="157517"/>
                  </a:lnTo>
                  <a:lnTo>
                    <a:pt x="360040" y="157517"/>
                  </a:lnTo>
                  <a:lnTo>
                    <a:pt x="454551" y="63007"/>
                  </a:lnTo>
                  <a:lnTo>
                    <a:pt x="549061" y="157517"/>
                  </a:lnTo>
                  <a:close/>
                </a:path>
                <a:path w="720090" h="504190">
                  <a:moveTo>
                    <a:pt x="0" y="0"/>
                  </a:moveTo>
                  <a:lnTo>
                    <a:pt x="720080" y="0"/>
                  </a:lnTo>
                  <a:lnTo>
                    <a:pt x="720080" y="504056"/>
                  </a:lnTo>
                  <a:lnTo>
                    <a:pt x="0" y="504056"/>
                  </a:lnTo>
                  <a:lnTo>
                    <a:pt x="0" y="0"/>
                  </a:lnTo>
                  <a:close/>
                </a:path>
              </a:pathLst>
            </a:custGeom>
            <a:ln w="25399">
              <a:solidFill>
                <a:srgbClr val="EF6510"/>
              </a:solidFill>
            </a:ln>
          </p:spPr>
          <p:txBody>
            <a:bodyPr wrap="square" lIns="0" tIns="0" rIns="0" bIns="0" rtlCol="0"/>
            <a:lstStyle/>
            <a:p>
              <a:endParaRPr/>
            </a:p>
          </p:txBody>
        </p:sp>
      </p:grpSp>
      <p:sp>
        <p:nvSpPr>
          <p:cNvPr id="27" name="object 27"/>
          <p:cNvSpPr txBox="1"/>
          <p:nvPr/>
        </p:nvSpPr>
        <p:spPr>
          <a:xfrm>
            <a:off x="78739" y="372019"/>
            <a:ext cx="4671695" cy="4718050"/>
          </a:xfrm>
          <a:prstGeom prst="rect">
            <a:avLst/>
          </a:prstGeom>
        </p:spPr>
        <p:txBody>
          <a:bodyPr vert="horz" wrap="square" lIns="0" tIns="202565" rIns="0" bIns="0" rtlCol="0">
            <a:spAutoFit/>
          </a:bodyPr>
          <a:lstStyle/>
          <a:p>
            <a:pPr marL="12700">
              <a:lnSpc>
                <a:spcPct val="100000"/>
              </a:lnSpc>
              <a:spcBef>
                <a:spcPts val="1595"/>
              </a:spcBef>
            </a:pPr>
            <a:r>
              <a:rPr sz="2400" b="1" spc="-5" dirty="0">
                <a:solidFill>
                  <a:srgbClr val="FFFFFF"/>
                </a:solidFill>
                <a:latin typeface="Calibri"/>
                <a:cs typeface="Calibri"/>
              </a:rPr>
              <a:t>rights</a:t>
            </a:r>
            <a:endParaRPr sz="2400">
              <a:latin typeface="Calibri"/>
              <a:cs typeface="Calibri"/>
            </a:endParaRPr>
          </a:p>
          <a:p>
            <a:pPr marL="264160" marR="5080">
              <a:lnSpc>
                <a:spcPct val="100000"/>
              </a:lnSpc>
              <a:spcBef>
                <a:spcPts val="1245"/>
              </a:spcBef>
            </a:pPr>
            <a:r>
              <a:rPr sz="2000" b="1" dirty="0">
                <a:solidFill>
                  <a:srgbClr val="001C3D"/>
                </a:solidFill>
                <a:latin typeface="Calibri"/>
                <a:cs typeface="Calibri"/>
              </a:rPr>
              <a:t>Articles</a:t>
            </a:r>
            <a:r>
              <a:rPr sz="2000" b="1" spc="380" dirty="0">
                <a:solidFill>
                  <a:srgbClr val="001C3D"/>
                </a:solidFill>
                <a:latin typeface="Calibri"/>
                <a:cs typeface="Calibri"/>
              </a:rPr>
              <a:t> </a:t>
            </a:r>
            <a:r>
              <a:rPr sz="2000" b="1" dirty="0">
                <a:solidFill>
                  <a:srgbClr val="001C3D"/>
                </a:solidFill>
                <a:latin typeface="Calibri"/>
                <a:cs typeface="Calibri"/>
              </a:rPr>
              <a:t>3</a:t>
            </a:r>
            <a:r>
              <a:rPr sz="2000" b="1" spc="380" dirty="0">
                <a:solidFill>
                  <a:srgbClr val="001C3D"/>
                </a:solidFill>
                <a:latin typeface="Calibri"/>
                <a:cs typeface="Calibri"/>
              </a:rPr>
              <a:t> </a:t>
            </a:r>
            <a:r>
              <a:rPr sz="2000" b="1" dirty="0">
                <a:solidFill>
                  <a:srgbClr val="001C3D"/>
                </a:solidFill>
                <a:latin typeface="Calibri"/>
                <a:cs typeface="Calibri"/>
              </a:rPr>
              <a:t>and</a:t>
            </a:r>
            <a:r>
              <a:rPr sz="2000" b="1" spc="380" dirty="0">
                <a:solidFill>
                  <a:srgbClr val="001C3D"/>
                </a:solidFill>
                <a:latin typeface="Calibri"/>
                <a:cs typeface="Calibri"/>
              </a:rPr>
              <a:t> </a:t>
            </a:r>
            <a:r>
              <a:rPr sz="2000" b="1" dirty="0">
                <a:solidFill>
                  <a:srgbClr val="001C3D"/>
                </a:solidFill>
                <a:latin typeface="Calibri"/>
                <a:cs typeface="Calibri"/>
              </a:rPr>
              <a:t>4</a:t>
            </a:r>
            <a:r>
              <a:rPr sz="2000" b="1" spc="380" dirty="0">
                <a:solidFill>
                  <a:srgbClr val="001C3D"/>
                </a:solidFill>
                <a:latin typeface="Calibri"/>
                <a:cs typeface="Calibri"/>
              </a:rPr>
              <a:t> </a:t>
            </a:r>
            <a:r>
              <a:rPr sz="2000" spc="-5" dirty="0">
                <a:solidFill>
                  <a:srgbClr val="001C3D"/>
                </a:solidFill>
                <a:latin typeface="Calibri"/>
                <a:cs typeface="Calibri"/>
              </a:rPr>
              <a:t>of</a:t>
            </a:r>
            <a:r>
              <a:rPr sz="2000" spc="380" dirty="0">
                <a:solidFill>
                  <a:srgbClr val="001C3D"/>
                </a:solidFill>
                <a:latin typeface="Calibri"/>
                <a:cs typeface="Calibri"/>
              </a:rPr>
              <a:t> </a:t>
            </a:r>
            <a:r>
              <a:rPr sz="2000" dirty="0">
                <a:solidFill>
                  <a:srgbClr val="001C3D"/>
                </a:solidFill>
                <a:latin typeface="Calibri"/>
                <a:cs typeface="Calibri"/>
              </a:rPr>
              <a:t>the</a:t>
            </a:r>
            <a:r>
              <a:rPr sz="2000" spc="380" dirty="0">
                <a:solidFill>
                  <a:srgbClr val="001C3D"/>
                </a:solidFill>
                <a:latin typeface="Calibri"/>
                <a:cs typeface="Calibri"/>
              </a:rPr>
              <a:t> </a:t>
            </a:r>
            <a:r>
              <a:rPr sz="2000" spc="-5" dirty="0">
                <a:solidFill>
                  <a:srgbClr val="001C3D"/>
                </a:solidFill>
                <a:latin typeface="Calibri"/>
                <a:cs typeface="Calibri"/>
              </a:rPr>
              <a:t>Directive</a:t>
            </a:r>
            <a:r>
              <a:rPr sz="2000" spc="380" dirty="0">
                <a:solidFill>
                  <a:srgbClr val="001C3D"/>
                </a:solidFill>
                <a:latin typeface="Calibri"/>
                <a:cs typeface="Calibri"/>
              </a:rPr>
              <a:t> </a:t>
            </a:r>
            <a:r>
              <a:rPr sz="2000" spc="-5" dirty="0">
                <a:solidFill>
                  <a:srgbClr val="001C3D"/>
                </a:solidFill>
                <a:latin typeface="Calibri"/>
                <a:cs typeface="Calibri"/>
              </a:rPr>
              <a:t>on</a:t>
            </a:r>
            <a:r>
              <a:rPr sz="2000" spc="380" dirty="0">
                <a:solidFill>
                  <a:srgbClr val="001C3D"/>
                </a:solidFill>
                <a:latin typeface="Calibri"/>
                <a:cs typeface="Calibri"/>
              </a:rPr>
              <a:t> </a:t>
            </a:r>
            <a:r>
              <a:rPr sz="2000" dirty="0">
                <a:solidFill>
                  <a:srgbClr val="001C3D"/>
                </a:solidFill>
                <a:latin typeface="Calibri"/>
                <a:cs typeface="Calibri"/>
              </a:rPr>
              <a:t>the </a:t>
            </a:r>
            <a:r>
              <a:rPr sz="2000" spc="-434" dirty="0">
                <a:solidFill>
                  <a:srgbClr val="001C3D"/>
                </a:solidFill>
                <a:latin typeface="Calibri"/>
                <a:cs typeface="Calibri"/>
              </a:rPr>
              <a:t> </a:t>
            </a:r>
            <a:r>
              <a:rPr sz="2000" dirty="0">
                <a:solidFill>
                  <a:srgbClr val="001C3D"/>
                </a:solidFill>
                <a:latin typeface="Calibri"/>
                <a:cs typeface="Calibri"/>
              </a:rPr>
              <a:t>Right</a:t>
            </a:r>
            <a:r>
              <a:rPr sz="2000" spc="-5" dirty="0">
                <a:solidFill>
                  <a:srgbClr val="001C3D"/>
                </a:solidFill>
                <a:latin typeface="Calibri"/>
                <a:cs typeface="Calibri"/>
              </a:rPr>
              <a:t> </a:t>
            </a:r>
            <a:r>
              <a:rPr sz="2000" dirty="0">
                <a:solidFill>
                  <a:srgbClr val="001C3D"/>
                </a:solidFill>
                <a:latin typeface="Calibri"/>
                <a:cs typeface="Calibri"/>
              </a:rPr>
              <a:t>to </a:t>
            </a:r>
            <a:r>
              <a:rPr sz="2000" spc="-5" dirty="0">
                <a:solidFill>
                  <a:srgbClr val="001C3D"/>
                </a:solidFill>
                <a:latin typeface="Calibri"/>
                <a:cs typeface="Calibri"/>
              </a:rPr>
              <a:t>Information.</a:t>
            </a:r>
            <a:endParaRPr sz="2000">
              <a:latin typeface="Calibri"/>
              <a:cs typeface="Calibri"/>
            </a:endParaRPr>
          </a:p>
          <a:p>
            <a:pPr>
              <a:lnSpc>
                <a:spcPct val="100000"/>
              </a:lnSpc>
              <a:spcBef>
                <a:spcPts val="15"/>
              </a:spcBef>
            </a:pPr>
            <a:endParaRPr sz="1950">
              <a:latin typeface="Calibri"/>
              <a:cs typeface="Calibri"/>
            </a:endParaRPr>
          </a:p>
          <a:p>
            <a:pPr marL="264160" marR="5080" algn="just">
              <a:lnSpc>
                <a:spcPct val="100000"/>
              </a:lnSpc>
              <a:spcBef>
                <a:spcPts val="5"/>
              </a:spcBef>
            </a:pPr>
            <a:r>
              <a:rPr sz="2000" spc="-5" dirty="0">
                <a:solidFill>
                  <a:srgbClr val="001C3D"/>
                </a:solidFill>
                <a:latin typeface="Calibri"/>
                <a:cs typeface="Calibri"/>
              </a:rPr>
              <a:t>According </a:t>
            </a:r>
            <a:r>
              <a:rPr sz="2000" dirty="0">
                <a:solidFill>
                  <a:srgbClr val="001C3D"/>
                </a:solidFill>
                <a:latin typeface="Calibri"/>
                <a:cs typeface="Calibri"/>
              </a:rPr>
              <a:t>to the </a:t>
            </a:r>
            <a:r>
              <a:rPr sz="2000" spc="-5" dirty="0">
                <a:solidFill>
                  <a:srgbClr val="001C3D"/>
                </a:solidFill>
                <a:latin typeface="Calibri"/>
                <a:cs typeface="Calibri"/>
              </a:rPr>
              <a:t>Directive, </a:t>
            </a:r>
            <a:r>
              <a:rPr sz="2000" dirty="0">
                <a:solidFill>
                  <a:srgbClr val="001C3D"/>
                </a:solidFill>
                <a:latin typeface="Calibri"/>
                <a:cs typeface="Calibri"/>
              </a:rPr>
              <a:t>suspects </a:t>
            </a:r>
            <a:r>
              <a:rPr sz="2000" spc="-5" dirty="0">
                <a:solidFill>
                  <a:srgbClr val="001C3D"/>
                </a:solidFill>
                <a:latin typeface="Calibri"/>
                <a:cs typeface="Calibri"/>
              </a:rPr>
              <a:t>must </a:t>
            </a:r>
            <a:r>
              <a:rPr sz="2000" dirty="0">
                <a:solidFill>
                  <a:srgbClr val="001C3D"/>
                </a:solidFill>
                <a:latin typeface="Calibri"/>
                <a:cs typeface="Calibri"/>
              </a:rPr>
              <a:t> be</a:t>
            </a:r>
            <a:r>
              <a:rPr sz="2000" spc="5" dirty="0">
                <a:solidFill>
                  <a:srgbClr val="001C3D"/>
                </a:solidFill>
                <a:latin typeface="Calibri"/>
                <a:cs typeface="Calibri"/>
              </a:rPr>
              <a:t> </a:t>
            </a:r>
            <a:r>
              <a:rPr sz="2000" spc="-5" dirty="0">
                <a:solidFill>
                  <a:srgbClr val="001C3D"/>
                </a:solidFill>
                <a:latin typeface="Calibri"/>
                <a:cs typeface="Calibri"/>
              </a:rPr>
              <a:t>provided</a:t>
            </a:r>
            <a:r>
              <a:rPr sz="2000" dirty="0">
                <a:solidFill>
                  <a:srgbClr val="001C3D"/>
                </a:solidFill>
                <a:latin typeface="Calibri"/>
                <a:cs typeface="Calibri"/>
              </a:rPr>
              <a:t> </a:t>
            </a:r>
            <a:r>
              <a:rPr sz="2000" b="1" spc="-5" dirty="0">
                <a:solidFill>
                  <a:srgbClr val="001C3D"/>
                </a:solidFill>
                <a:latin typeface="Calibri"/>
                <a:cs typeface="Calibri"/>
              </a:rPr>
              <a:t>promptly</a:t>
            </a:r>
            <a:r>
              <a:rPr sz="2000" spc="-5" dirty="0">
                <a:solidFill>
                  <a:srgbClr val="001C3D"/>
                </a:solidFill>
                <a:latin typeface="Calibri"/>
                <a:cs typeface="Calibri"/>
              </a:rPr>
              <a:t>,</a:t>
            </a:r>
            <a:r>
              <a:rPr sz="2000" dirty="0">
                <a:solidFill>
                  <a:srgbClr val="001C3D"/>
                </a:solidFill>
                <a:latin typeface="Calibri"/>
                <a:cs typeface="Calibri"/>
              </a:rPr>
              <a:t> and</a:t>
            </a:r>
            <a:r>
              <a:rPr sz="2000" spc="5" dirty="0">
                <a:solidFill>
                  <a:srgbClr val="001C3D"/>
                </a:solidFill>
                <a:latin typeface="Calibri"/>
                <a:cs typeface="Calibri"/>
              </a:rPr>
              <a:t> </a:t>
            </a:r>
            <a:r>
              <a:rPr sz="2000" dirty="0">
                <a:solidFill>
                  <a:srgbClr val="001C3D"/>
                </a:solidFill>
                <a:latin typeface="Calibri"/>
                <a:cs typeface="Calibri"/>
              </a:rPr>
              <a:t>in</a:t>
            </a:r>
            <a:r>
              <a:rPr sz="2000" spc="5" dirty="0">
                <a:solidFill>
                  <a:srgbClr val="001C3D"/>
                </a:solidFill>
                <a:latin typeface="Calibri"/>
                <a:cs typeface="Calibri"/>
              </a:rPr>
              <a:t> </a:t>
            </a:r>
            <a:r>
              <a:rPr sz="2000" dirty="0">
                <a:solidFill>
                  <a:srgbClr val="001C3D"/>
                </a:solidFill>
                <a:latin typeface="Calibri"/>
                <a:cs typeface="Calibri"/>
              </a:rPr>
              <a:t>any</a:t>
            </a:r>
            <a:r>
              <a:rPr sz="2000" spc="5" dirty="0">
                <a:solidFill>
                  <a:srgbClr val="001C3D"/>
                </a:solidFill>
                <a:latin typeface="Calibri"/>
                <a:cs typeface="Calibri"/>
              </a:rPr>
              <a:t> </a:t>
            </a:r>
            <a:r>
              <a:rPr sz="2000" dirty="0">
                <a:solidFill>
                  <a:srgbClr val="001C3D"/>
                </a:solidFill>
                <a:latin typeface="Calibri"/>
                <a:cs typeface="Calibri"/>
              </a:rPr>
              <a:t>case </a:t>
            </a:r>
            <a:r>
              <a:rPr sz="2000" spc="5" dirty="0">
                <a:solidFill>
                  <a:srgbClr val="001C3D"/>
                </a:solidFill>
                <a:latin typeface="Calibri"/>
                <a:cs typeface="Calibri"/>
              </a:rPr>
              <a:t> </a:t>
            </a:r>
            <a:r>
              <a:rPr sz="2000" b="1" dirty="0">
                <a:solidFill>
                  <a:srgbClr val="001C3D"/>
                </a:solidFill>
                <a:latin typeface="Calibri"/>
                <a:cs typeface="Calibri"/>
              </a:rPr>
              <a:t>before </a:t>
            </a:r>
            <a:r>
              <a:rPr sz="2000" b="1" spc="-5" dirty="0">
                <a:solidFill>
                  <a:srgbClr val="001C3D"/>
                </a:solidFill>
                <a:latin typeface="Calibri"/>
                <a:cs typeface="Calibri"/>
              </a:rPr>
              <a:t>the first </a:t>
            </a:r>
            <a:r>
              <a:rPr sz="2000" b="1" dirty="0">
                <a:solidFill>
                  <a:srgbClr val="001C3D"/>
                </a:solidFill>
                <a:latin typeface="Calibri"/>
                <a:cs typeface="Calibri"/>
              </a:rPr>
              <a:t>official </a:t>
            </a:r>
            <a:r>
              <a:rPr sz="2000" b="1" spc="-5" dirty="0">
                <a:solidFill>
                  <a:srgbClr val="001C3D"/>
                </a:solidFill>
                <a:latin typeface="Calibri"/>
                <a:cs typeface="Calibri"/>
              </a:rPr>
              <a:t>questioning</a:t>
            </a:r>
            <a:r>
              <a:rPr sz="2000" spc="-5" dirty="0">
                <a:solidFill>
                  <a:srgbClr val="001C3D"/>
                </a:solidFill>
                <a:latin typeface="Calibri"/>
                <a:cs typeface="Calibri"/>
              </a:rPr>
              <a:t>, with </a:t>
            </a:r>
            <a:r>
              <a:rPr sz="2000" dirty="0">
                <a:solidFill>
                  <a:srgbClr val="001C3D"/>
                </a:solidFill>
                <a:latin typeface="Calibri"/>
                <a:cs typeface="Calibri"/>
              </a:rPr>
              <a:t> </a:t>
            </a:r>
            <a:r>
              <a:rPr sz="2000" spc="-5" dirty="0">
                <a:solidFill>
                  <a:srgbClr val="001C3D"/>
                </a:solidFill>
                <a:latin typeface="Calibri"/>
                <a:cs typeface="Calibri"/>
              </a:rPr>
              <a:t>information</a:t>
            </a:r>
            <a:r>
              <a:rPr sz="2000" spc="425" dirty="0">
                <a:solidFill>
                  <a:srgbClr val="001C3D"/>
                </a:solidFill>
                <a:latin typeface="Calibri"/>
                <a:cs typeface="Calibri"/>
              </a:rPr>
              <a:t> </a:t>
            </a:r>
            <a:r>
              <a:rPr sz="2000" spc="-5" dirty="0">
                <a:solidFill>
                  <a:srgbClr val="001C3D"/>
                </a:solidFill>
                <a:latin typeface="Calibri"/>
                <a:cs typeface="Calibri"/>
              </a:rPr>
              <a:t>about</a:t>
            </a:r>
            <a:r>
              <a:rPr sz="2000" spc="430" dirty="0">
                <a:solidFill>
                  <a:srgbClr val="001C3D"/>
                </a:solidFill>
                <a:latin typeface="Calibri"/>
                <a:cs typeface="Calibri"/>
              </a:rPr>
              <a:t> </a:t>
            </a:r>
            <a:r>
              <a:rPr sz="2000" dirty="0">
                <a:solidFill>
                  <a:srgbClr val="001C3D"/>
                </a:solidFill>
                <a:latin typeface="Calibri"/>
                <a:cs typeface="Calibri"/>
              </a:rPr>
              <a:t>at</a:t>
            </a:r>
            <a:r>
              <a:rPr sz="2000" spc="430" dirty="0">
                <a:solidFill>
                  <a:srgbClr val="001C3D"/>
                </a:solidFill>
                <a:latin typeface="Calibri"/>
                <a:cs typeface="Calibri"/>
              </a:rPr>
              <a:t> </a:t>
            </a:r>
            <a:r>
              <a:rPr sz="2000" dirty="0">
                <a:solidFill>
                  <a:srgbClr val="001C3D"/>
                </a:solidFill>
                <a:latin typeface="Calibri"/>
                <a:cs typeface="Calibri"/>
              </a:rPr>
              <a:t>least</a:t>
            </a:r>
            <a:r>
              <a:rPr sz="2000" spc="430" dirty="0">
                <a:solidFill>
                  <a:srgbClr val="001C3D"/>
                </a:solidFill>
                <a:latin typeface="Calibri"/>
                <a:cs typeface="Calibri"/>
              </a:rPr>
              <a:t> </a:t>
            </a:r>
            <a:r>
              <a:rPr sz="2000" dirty="0">
                <a:solidFill>
                  <a:srgbClr val="001C3D"/>
                </a:solidFill>
                <a:latin typeface="Calibri"/>
                <a:cs typeface="Calibri"/>
              </a:rPr>
              <a:t>the</a:t>
            </a:r>
            <a:r>
              <a:rPr sz="2000" spc="430" dirty="0">
                <a:solidFill>
                  <a:srgbClr val="001C3D"/>
                </a:solidFill>
                <a:latin typeface="Calibri"/>
                <a:cs typeface="Calibri"/>
              </a:rPr>
              <a:t> </a:t>
            </a:r>
            <a:r>
              <a:rPr sz="2000" spc="-5" dirty="0">
                <a:solidFill>
                  <a:srgbClr val="001C3D"/>
                </a:solidFill>
                <a:latin typeface="Calibri"/>
                <a:cs typeface="Calibri"/>
              </a:rPr>
              <a:t>following </a:t>
            </a:r>
            <a:r>
              <a:rPr sz="2000" spc="-440" dirty="0">
                <a:solidFill>
                  <a:srgbClr val="001C3D"/>
                </a:solidFill>
                <a:latin typeface="Calibri"/>
                <a:cs typeface="Calibri"/>
              </a:rPr>
              <a:t> </a:t>
            </a:r>
            <a:r>
              <a:rPr sz="2000" spc="-5" dirty="0">
                <a:solidFill>
                  <a:srgbClr val="001C3D"/>
                </a:solidFill>
                <a:latin typeface="Calibri"/>
                <a:cs typeface="Calibri"/>
              </a:rPr>
              <a:t>procedural rights:</a:t>
            </a:r>
            <a:endParaRPr sz="2000">
              <a:latin typeface="Calibri"/>
              <a:cs typeface="Calibri"/>
            </a:endParaRPr>
          </a:p>
          <a:p>
            <a:pPr>
              <a:lnSpc>
                <a:spcPct val="100000"/>
              </a:lnSpc>
              <a:spcBef>
                <a:spcPts val="15"/>
              </a:spcBef>
            </a:pPr>
            <a:endParaRPr sz="1950">
              <a:latin typeface="Calibri"/>
              <a:cs typeface="Calibri"/>
            </a:endParaRPr>
          </a:p>
          <a:p>
            <a:pPr marL="264160" marR="5080" algn="just">
              <a:lnSpc>
                <a:spcPct val="100000"/>
              </a:lnSpc>
              <a:spcBef>
                <a:spcPts val="5"/>
              </a:spcBef>
            </a:pPr>
            <a:r>
              <a:rPr sz="2000" i="1" dirty="0">
                <a:solidFill>
                  <a:srgbClr val="001C3D"/>
                </a:solidFill>
                <a:latin typeface="Calibri"/>
                <a:cs typeface="Calibri"/>
              </a:rPr>
              <a:t>Click</a:t>
            </a:r>
            <a:r>
              <a:rPr sz="2000" i="1" spc="5" dirty="0">
                <a:solidFill>
                  <a:srgbClr val="001C3D"/>
                </a:solidFill>
                <a:latin typeface="Calibri"/>
                <a:cs typeface="Calibri"/>
              </a:rPr>
              <a:t> </a:t>
            </a:r>
            <a:r>
              <a:rPr sz="2000" i="1" dirty="0">
                <a:solidFill>
                  <a:srgbClr val="001C3D"/>
                </a:solidFill>
                <a:latin typeface="Calibri"/>
                <a:cs typeface="Calibri"/>
              </a:rPr>
              <a:t>on</a:t>
            </a:r>
            <a:r>
              <a:rPr sz="2000" i="1" spc="5" dirty="0">
                <a:solidFill>
                  <a:srgbClr val="001C3D"/>
                </a:solidFill>
                <a:latin typeface="Calibri"/>
                <a:cs typeface="Calibri"/>
              </a:rPr>
              <a:t> </a:t>
            </a:r>
            <a:r>
              <a:rPr sz="2000" i="1" dirty="0">
                <a:solidFill>
                  <a:srgbClr val="001C3D"/>
                </a:solidFill>
                <a:latin typeface="Calibri"/>
                <a:cs typeface="Calibri"/>
              </a:rPr>
              <a:t>the</a:t>
            </a:r>
            <a:r>
              <a:rPr sz="2000" i="1" spc="5" dirty="0">
                <a:solidFill>
                  <a:srgbClr val="001C3D"/>
                </a:solidFill>
                <a:latin typeface="Calibri"/>
                <a:cs typeface="Calibri"/>
              </a:rPr>
              <a:t> </a:t>
            </a:r>
            <a:r>
              <a:rPr sz="2000" i="1" spc="-5" dirty="0">
                <a:solidFill>
                  <a:srgbClr val="001C3D"/>
                </a:solidFill>
                <a:latin typeface="Calibri"/>
                <a:cs typeface="Calibri"/>
              </a:rPr>
              <a:t>numbers</a:t>
            </a:r>
            <a:r>
              <a:rPr sz="2000" i="1" dirty="0">
                <a:solidFill>
                  <a:srgbClr val="001C3D"/>
                </a:solidFill>
                <a:latin typeface="Calibri"/>
                <a:cs typeface="Calibri"/>
              </a:rPr>
              <a:t> </a:t>
            </a:r>
            <a:r>
              <a:rPr sz="2000" i="1" spc="-5" dirty="0">
                <a:solidFill>
                  <a:srgbClr val="001C3D"/>
                </a:solidFill>
                <a:latin typeface="Calibri"/>
                <a:cs typeface="Calibri"/>
              </a:rPr>
              <a:t>below</a:t>
            </a:r>
            <a:r>
              <a:rPr sz="2000" i="1" dirty="0">
                <a:solidFill>
                  <a:srgbClr val="001C3D"/>
                </a:solidFill>
                <a:latin typeface="Calibri"/>
                <a:cs typeface="Calibri"/>
              </a:rPr>
              <a:t> for</a:t>
            </a:r>
            <a:r>
              <a:rPr sz="2000" i="1" spc="5" dirty="0">
                <a:solidFill>
                  <a:srgbClr val="001C3D"/>
                </a:solidFill>
                <a:latin typeface="Calibri"/>
                <a:cs typeface="Calibri"/>
              </a:rPr>
              <a:t> </a:t>
            </a:r>
            <a:r>
              <a:rPr sz="2000" i="1" dirty="0">
                <a:solidFill>
                  <a:srgbClr val="001C3D"/>
                </a:solidFill>
                <a:latin typeface="Calibri"/>
                <a:cs typeface="Calibri"/>
              </a:rPr>
              <a:t>more </a:t>
            </a:r>
            <a:r>
              <a:rPr sz="2000" i="1" spc="5" dirty="0">
                <a:solidFill>
                  <a:srgbClr val="001C3D"/>
                </a:solidFill>
                <a:latin typeface="Calibri"/>
                <a:cs typeface="Calibri"/>
              </a:rPr>
              <a:t> </a:t>
            </a:r>
            <a:r>
              <a:rPr sz="2000" i="1" dirty="0">
                <a:solidFill>
                  <a:srgbClr val="001C3D"/>
                </a:solidFill>
                <a:latin typeface="Calibri"/>
                <a:cs typeface="Calibri"/>
              </a:rPr>
              <a:t>information.</a:t>
            </a:r>
            <a:endParaRPr sz="2000">
              <a:latin typeface="Calibri"/>
              <a:cs typeface="Calibri"/>
            </a:endParaRPr>
          </a:p>
          <a:p>
            <a:pPr marL="467995">
              <a:lnSpc>
                <a:spcPct val="100000"/>
              </a:lnSpc>
              <a:spcBef>
                <a:spcPts val="1085"/>
              </a:spcBef>
              <a:tabLst>
                <a:tab pos="1403985" algn="l"/>
                <a:tab pos="2340610" algn="l"/>
                <a:tab pos="3276600" algn="l"/>
                <a:tab pos="4212590" algn="l"/>
              </a:tabLst>
            </a:pPr>
            <a:r>
              <a:rPr sz="3200" dirty="0">
                <a:solidFill>
                  <a:srgbClr val="FFFFFF"/>
                </a:solidFill>
                <a:latin typeface="Calibri"/>
                <a:cs typeface="Calibri"/>
              </a:rPr>
              <a:t>1	2	3	4	5</a:t>
            </a:r>
            <a:endParaRPr sz="3200">
              <a:latin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3067685"/>
            <a:chOff x="0" y="0"/>
            <a:chExt cx="9144000" cy="3067685"/>
          </a:xfrm>
        </p:grpSpPr>
        <p:pic>
          <p:nvPicPr>
            <p:cNvPr id="3" name="object 3"/>
            <p:cNvPicPr/>
            <p:nvPr/>
          </p:nvPicPr>
          <p:blipFill>
            <a:blip r:embed="rId2" cstate="print"/>
            <a:stretch>
              <a:fillRect/>
            </a:stretch>
          </p:blipFill>
          <p:spPr>
            <a:xfrm>
              <a:off x="0" y="1"/>
              <a:ext cx="9143998" cy="3032352"/>
            </a:xfrm>
            <a:prstGeom prst="rect">
              <a:avLst/>
            </a:prstGeom>
          </p:spPr>
        </p:pic>
        <p:pic>
          <p:nvPicPr>
            <p:cNvPr id="4" name="object 4"/>
            <p:cNvPicPr/>
            <p:nvPr/>
          </p:nvPicPr>
          <p:blipFill>
            <a:blip r:embed="rId3" cstate="print"/>
            <a:stretch>
              <a:fillRect/>
            </a:stretch>
          </p:blipFill>
          <p:spPr>
            <a:xfrm>
              <a:off x="0" y="0"/>
              <a:ext cx="9143998" cy="3067396"/>
            </a:xfrm>
            <a:prstGeom prst="rect">
              <a:avLst/>
            </a:prstGeom>
          </p:spPr>
        </p:pic>
        <p:sp>
          <p:nvSpPr>
            <p:cNvPr id="5" name="object 5"/>
            <p:cNvSpPr/>
            <p:nvPr/>
          </p:nvSpPr>
          <p:spPr>
            <a:xfrm>
              <a:off x="0" y="0"/>
              <a:ext cx="9144000" cy="2997200"/>
            </a:xfrm>
            <a:custGeom>
              <a:avLst/>
              <a:gdLst/>
              <a:ahLst/>
              <a:cxnLst/>
              <a:rect l="l" t="t" r="r" b="b"/>
              <a:pathLst>
                <a:path w="9144000" h="2997200">
                  <a:moveTo>
                    <a:pt x="0" y="2996952"/>
                  </a:moveTo>
                  <a:lnTo>
                    <a:pt x="9143998" y="2996952"/>
                  </a:lnTo>
                  <a:lnTo>
                    <a:pt x="9143998" y="0"/>
                  </a:lnTo>
                  <a:lnTo>
                    <a:pt x="0" y="0"/>
                  </a:lnTo>
                  <a:lnTo>
                    <a:pt x="0" y="2996952"/>
                  </a:lnTo>
                  <a:close/>
                </a:path>
              </a:pathLst>
            </a:custGeom>
            <a:solidFill>
              <a:srgbClr val="00274E">
                <a:alpha val="39999"/>
              </a:srgbClr>
            </a:solidFill>
          </p:spPr>
          <p:txBody>
            <a:bodyPr wrap="square" lIns="0" tIns="0" rIns="0" bIns="0" rtlCol="0"/>
            <a:lstStyle/>
            <a:p>
              <a:endParaRPr/>
            </a:p>
          </p:txBody>
        </p:sp>
      </p:grpSp>
      <p:grpSp>
        <p:nvGrpSpPr>
          <p:cNvPr id="6" name="object 6"/>
          <p:cNvGrpSpPr/>
          <p:nvPr/>
        </p:nvGrpSpPr>
        <p:grpSpPr>
          <a:xfrm>
            <a:off x="3668488" y="6162128"/>
            <a:ext cx="798830" cy="510540"/>
            <a:chOff x="3668488" y="6162128"/>
            <a:chExt cx="798830" cy="510540"/>
          </a:xfrm>
        </p:grpSpPr>
        <p:sp>
          <p:nvSpPr>
            <p:cNvPr id="7" name="object 7"/>
            <p:cNvSpPr/>
            <p:nvPr/>
          </p:nvSpPr>
          <p:spPr>
            <a:xfrm>
              <a:off x="3671663" y="6165303"/>
              <a:ext cx="792480" cy="504190"/>
            </a:xfrm>
            <a:custGeom>
              <a:avLst/>
              <a:gdLst/>
              <a:ahLst/>
              <a:cxnLst/>
              <a:rect l="l" t="t" r="r" b="b"/>
              <a:pathLst>
                <a:path w="792479" h="504190">
                  <a:moveTo>
                    <a:pt x="396044" y="0"/>
                  </a:moveTo>
                  <a:lnTo>
                    <a:pt x="337519" y="2732"/>
                  </a:lnTo>
                  <a:lnTo>
                    <a:pt x="281661" y="10670"/>
                  </a:lnTo>
                  <a:lnTo>
                    <a:pt x="229081" y="23424"/>
                  </a:lnTo>
                  <a:lnTo>
                    <a:pt x="180393" y="40603"/>
                  </a:lnTo>
                  <a:lnTo>
                    <a:pt x="136210" y="61818"/>
                  </a:lnTo>
                  <a:lnTo>
                    <a:pt x="97142" y="86679"/>
                  </a:lnTo>
                  <a:lnTo>
                    <a:pt x="63805" y="114796"/>
                  </a:lnTo>
                  <a:lnTo>
                    <a:pt x="36809" y="145779"/>
                  </a:lnTo>
                  <a:lnTo>
                    <a:pt x="16768" y="179239"/>
                  </a:lnTo>
                  <a:lnTo>
                    <a:pt x="0" y="252028"/>
                  </a:lnTo>
                  <a:lnTo>
                    <a:pt x="4294" y="289270"/>
                  </a:lnTo>
                  <a:lnTo>
                    <a:pt x="36809" y="358276"/>
                  </a:lnTo>
                  <a:lnTo>
                    <a:pt x="63805" y="389259"/>
                  </a:lnTo>
                  <a:lnTo>
                    <a:pt x="97142" y="417376"/>
                  </a:lnTo>
                  <a:lnTo>
                    <a:pt x="136210" y="442237"/>
                  </a:lnTo>
                  <a:lnTo>
                    <a:pt x="180393" y="463452"/>
                  </a:lnTo>
                  <a:lnTo>
                    <a:pt x="229081" y="480631"/>
                  </a:lnTo>
                  <a:lnTo>
                    <a:pt x="281661" y="493385"/>
                  </a:lnTo>
                  <a:lnTo>
                    <a:pt x="337519" y="501323"/>
                  </a:lnTo>
                  <a:lnTo>
                    <a:pt x="396044" y="504056"/>
                  </a:lnTo>
                  <a:lnTo>
                    <a:pt x="454568" y="501323"/>
                  </a:lnTo>
                  <a:lnTo>
                    <a:pt x="510426" y="493385"/>
                  </a:lnTo>
                  <a:lnTo>
                    <a:pt x="563006" y="480631"/>
                  </a:lnTo>
                  <a:lnTo>
                    <a:pt x="611693" y="463452"/>
                  </a:lnTo>
                  <a:lnTo>
                    <a:pt x="655877" y="442237"/>
                  </a:lnTo>
                  <a:lnTo>
                    <a:pt x="694944" y="417376"/>
                  </a:lnTo>
                  <a:lnTo>
                    <a:pt x="728282" y="389259"/>
                  </a:lnTo>
                  <a:lnTo>
                    <a:pt x="755278" y="358276"/>
                  </a:lnTo>
                  <a:lnTo>
                    <a:pt x="775319" y="324817"/>
                  </a:lnTo>
                  <a:lnTo>
                    <a:pt x="792087" y="252028"/>
                  </a:lnTo>
                  <a:lnTo>
                    <a:pt x="787793" y="214785"/>
                  </a:lnTo>
                  <a:lnTo>
                    <a:pt x="755278" y="145779"/>
                  </a:lnTo>
                  <a:lnTo>
                    <a:pt x="728282" y="114796"/>
                  </a:lnTo>
                  <a:lnTo>
                    <a:pt x="694944" y="86679"/>
                  </a:lnTo>
                  <a:lnTo>
                    <a:pt x="655877" y="61818"/>
                  </a:lnTo>
                  <a:lnTo>
                    <a:pt x="611693" y="40603"/>
                  </a:lnTo>
                  <a:lnTo>
                    <a:pt x="563006" y="23424"/>
                  </a:lnTo>
                  <a:lnTo>
                    <a:pt x="510426" y="10670"/>
                  </a:lnTo>
                  <a:lnTo>
                    <a:pt x="454568" y="2732"/>
                  </a:lnTo>
                  <a:lnTo>
                    <a:pt x="396044" y="0"/>
                  </a:lnTo>
                  <a:close/>
                </a:path>
              </a:pathLst>
            </a:custGeom>
            <a:solidFill>
              <a:srgbClr val="F7B699"/>
            </a:solidFill>
          </p:spPr>
          <p:txBody>
            <a:bodyPr wrap="square" lIns="0" tIns="0" rIns="0" bIns="0" rtlCol="0"/>
            <a:lstStyle/>
            <a:p>
              <a:endParaRPr/>
            </a:p>
          </p:txBody>
        </p:sp>
        <p:sp>
          <p:nvSpPr>
            <p:cNvPr id="8" name="object 8"/>
            <p:cNvSpPr/>
            <p:nvPr/>
          </p:nvSpPr>
          <p:spPr>
            <a:xfrm>
              <a:off x="3671663" y="6165303"/>
              <a:ext cx="792480" cy="504190"/>
            </a:xfrm>
            <a:custGeom>
              <a:avLst/>
              <a:gdLst/>
              <a:ahLst/>
              <a:cxnLst/>
              <a:rect l="l" t="t" r="r" b="b"/>
              <a:pathLst>
                <a:path w="792479" h="504190">
                  <a:moveTo>
                    <a:pt x="0" y="252027"/>
                  </a:moveTo>
                  <a:lnTo>
                    <a:pt x="16768" y="179238"/>
                  </a:lnTo>
                  <a:lnTo>
                    <a:pt x="36809" y="145779"/>
                  </a:lnTo>
                  <a:lnTo>
                    <a:pt x="63805" y="114796"/>
                  </a:lnTo>
                  <a:lnTo>
                    <a:pt x="97142" y="86679"/>
                  </a:lnTo>
                  <a:lnTo>
                    <a:pt x="136209" y="61818"/>
                  </a:lnTo>
                  <a:lnTo>
                    <a:pt x="180393" y="40603"/>
                  </a:lnTo>
                  <a:lnTo>
                    <a:pt x="229081" y="23424"/>
                  </a:lnTo>
                  <a:lnTo>
                    <a:pt x="281661" y="10670"/>
                  </a:lnTo>
                  <a:lnTo>
                    <a:pt x="337519" y="2732"/>
                  </a:lnTo>
                  <a:lnTo>
                    <a:pt x="396044"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8" y="252027"/>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4" y="504055"/>
                  </a:lnTo>
                  <a:lnTo>
                    <a:pt x="337519" y="501323"/>
                  </a:lnTo>
                  <a:lnTo>
                    <a:pt x="281661" y="493385"/>
                  </a:lnTo>
                  <a:lnTo>
                    <a:pt x="229081" y="480631"/>
                  </a:lnTo>
                  <a:lnTo>
                    <a:pt x="180393" y="463452"/>
                  </a:lnTo>
                  <a:lnTo>
                    <a:pt x="136209" y="442237"/>
                  </a:lnTo>
                  <a:lnTo>
                    <a:pt x="97142" y="417376"/>
                  </a:lnTo>
                  <a:lnTo>
                    <a:pt x="63805" y="389259"/>
                  </a:lnTo>
                  <a:lnTo>
                    <a:pt x="36809" y="358276"/>
                  </a:lnTo>
                  <a:lnTo>
                    <a:pt x="16768" y="324816"/>
                  </a:lnTo>
                  <a:lnTo>
                    <a:pt x="0" y="252027"/>
                  </a:lnTo>
                  <a:close/>
                </a:path>
              </a:pathLst>
            </a:custGeom>
            <a:ln w="6349">
              <a:solidFill>
                <a:srgbClr val="C18C75"/>
              </a:solidFill>
            </a:ln>
          </p:spPr>
          <p:txBody>
            <a:bodyPr wrap="square" lIns="0" tIns="0" rIns="0" bIns="0" rtlCol="0"/>
            <a:lstStyle/>
            <a:p>
              <a:endParaRPr/>
            </a:p>
          </p:txBody>
        </p:sp>
      </p:grpSp>
      <p:grpSp>
        <p:nvGrpSpPr>
          <p:cNvPr id="9" name="object 9"/>
          <p:cNvGrpSpPr/>
          <p:nvPr/>
        </p:nvGrpSpPr>
        <p:grpSpPr>
          <a:xfrm>
            <a:off x="4718706" y="6162128"/>
            <a:ext cx="798830" cy="510540"/>
            <a:chOff x="4718706" y="6162128"/>
            <a:chExt cx="798830" cy="510540"/>
          </a:xfrm>
        </p:grpSpPr>
        <p:sp>
          <p:nvSpPr>
            <p:cNvPr id="10" name="object 10"/>
            <p:cNvSpPr/>
            <p:nvPr/>
          </p:nvSpPr>
          <p:spPr>
            <a:xfrm>
              <a:off x="4721881" y="6165303"/>
              <a:ext cx="792480" cy="504190"/>
            </a:xfrm>
            <a:custGeom>
              <a:avLst/>
              <a:gdLst/>
              <a:ahLst/>
              <a:cxnLst/>
              <a:rect l="l" t="t" r="r" b="b"/>
              <a:pathLst>
                <a:path w="792479" h="504190">
                  <a:moveTo>
                    <a:pt x="396044" y="0"/>
                  </a:moveTo>
                  <a:lnTo>
                    <a:pt x="337519" y="2732"/>
                  </a:lnTo>
                  <a:lnTo>
                    <a:pt x="281661" y="10670"/>
                  </a:lnTo>
                  <a:lnTo>
                    <a:pt x="229081" y="23424"/>
                  </a:lnTo>
                  <a:lnTo>
                    <a:pt x="180393" y="40603"/>
                  </a:lnTo>
                  <a:lnTo>
                    <a:pt x="136210" y="61818"/>
                  </a:lnTo>
                  <a:lnTo>
                    <a:pt x="97142" y="86679"/>
                  </a:lnTo>
                  <a:lnTo>
                    <a:pt x="63805" y="114796"/>
                  </a:lnTo>
                  <a:lnTo>
                    <a:pt x="36809" y="145779"/>
                  </a:lnTo>
                  <a:lnTo>
                    <a:pt x="16768" y="179239"/>
                  </a:lnTo>
                  <a:lnTo>
                    <a:pt x="0" y="252028"/>
                  </a:lnTo>
                  <a:lnTo>
                    <a:pt x="4294" y="289270"/>
                  </a:lnTo>
                  <a:lnTo>
                    <a:pt x="36809" y="358276"/>
                  </a:lnTo>
                  <a:lnTo>
                    <a:pt x="63805" y="389259"/>
                  </a:lnTo>
                  <a:lnTo>
                    <a:pt x="97142" y="417376"/>
                  </a:lnTo>
                  <a:lnTo>
                    <a:pt x="136210" y="442237"/>
                  </a:lnTo>
                  <a:lnTo>
                    <a:pt x="180393" y="463452"/>
                  </a:lnTo>
                  <a:lnTo>
                    <a:pt x="229081" y="480631"/>
                  </a:lnTo>
                  <a:lnTo>
                    <a:pt x="281661" y="493385"/>
                  </a:lnTo>
                  <a:lnTo>
                    <a:pt x="337519" y="501323"/>
                  </a:lnTo>
                  <a:lnTo>
                    <a:pt x="396044" y="504056"/>
                  </a:lnTo>
                  <a:lnTo>
                    <a:pt x="454568" y="501323"/>
                  </a:lnTo>
                  <a:lnTo>
                    <a:pt x="510426" y="493385"/>
                  </a:lnTo>
                  <a:lnTo>
                    <a:pt x="563006" y="480631"/>
                  </a:lnTo>
                  <a:lnTo>
                    <a:pt x="611693" y="463452"/>
                  </a:lnTo>
                  <a:lnTo>
                    <a:pt x="655877" y="442237"/>
                  </a:lnTo>
                  <a:lnTo>
                    <a:pt x="694944" y="417376"/>
                  </a:lnTo>
                  <a:lnTo>
                    <a:pt x="728282" y="389259"/>
                  </a:lnTo>
                  <a:lnTo>
                    <a:pt x="755278" y="358276"/>
                  </a:lnTo>
                  <a:lnTo>
                    <a:pt x="775319" y="324817"/>
                  </a:lnTo>
                  <a:lnTo>
                    <a:pt x="792087" y="252028"/>
                  </a:lnTo>
                  <a:lnTo>
                    <a:pt x="787793" y="214785"/>
                  </a:lnTo>
                  <a:lnTo>
                    <a:pt x="755278" y="145779"/>
                  </a:lnTo>
                  <a:lnTo>
                    <a:pt x="728282" y="114796"/>
                  </a:lnTo>
                  <a:lnTo>
                    <a:pt x="694944" y="86679"/>
                  </a:lnTo>
                  <a:lnTo>
                    <a:pt x="655877" y="61818"/>
                  </a:lnTo>
                  <a:lnTo>
                    <a:pt x="611693" y="40603"/>
                  </a:lnTo>
                  <a:lnTo>
                    <a:pt x="563006" y="23424"/>
                  </a:lnTo>
                  <a:lnTo>
                    <a:pt x="510426" y="10670"/>
                  </a:lnTo>
                  <a:lnTo>
                    <a:pt x="454568" y="2732"/>
                  </a:lnTo>
                  <a:lnTo>
                    <a:pt x="396044" y="0"/>
                  </a:lnTo>
                  <a:close/>
                </a:path>
              </a:pathLst>
            </a:custGeom>
            <a:solidFill>
              <a:srgbClr val="F7B699"/>
            </a:solidFill>
          </p:spPr>
          <p:txBody>
            <a:bodyPr wrap="square" lIns="0" tIns="0" rIns="0" bIns="0" rtlCol="0"/>
            <a:lstStyle/>
            <a:p>
              <a:endParaRPr/>
            </a:p>
          </p:txBody>
        </p:sp>
        <p:sp>
          <p:nvSpPr>
            <p:cNvPr id="11" name="object 11"/>
            <p:cNvSpPr/>
            <p:nvPr/>
          </p:nvSpPr>
          <p:spPr>
            <a:xfrm>
              <a:off x="4721881" y="6165303"/>
              <a:ext cx="792480" cy="504190"/>
            </a:xfrm>
            <a:custGeom>
              <a:avLst/>
              <a:gdLst/>
              <a:ahLst/>
              <a:cxnLst/>
              <a:rect l="l" t="t" r="r" b="b"/>
              <a:pathLst>
                <a:path w="792479" h="504190">
                  <a:moveTo>
                    <a:pt x="0" y="252027"/>
                  </a:moveTo>
                  <a:lnTo>
                    <a:pt x="16768" y="179238"/>
                  </a:lnTo>
                  <a:lnTo>
                    <a:pt x="36809" y="145779"/>
                  </a:lnTo>
                  <a:lnTo>
                    <a:pt x="63805" y="114796"/>
                  </a:lnTo>
                  <a:lnTo>
                    <a:pt x="97142" y="86679"/>
                  </a:lnTo>
                  <a:lnTo>
                    <a:pt x="136209" y="61818"/>
                  </a:lnTo>
                  <a:lnTo>
                    <a:pt x="180393" y="40603"/>
                  </a:lnTo>
                  <a:lnTo>
                    <a:pt x="229081" y="23424"/>
                  </a:lnTo>
                  <a:lnTo>
                    <a:pt x="281661" y="10670"/>
                  </a:lnTo>
                  <a:lnTo>
                    <a:pt x="337519" y="2732"/>
                  </a:lnTo>
                  <a:lnTo>
                    <a:pt x="396044"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8" y="252027"/>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4" y="504055"/>
                  </a:lnTo>
                  <a:lnTo>
                    <a:pt x="337519" y="501323"/>
                  </a:lnTo>
                  <a:lnTo>
                    <a:pt x="281661" y="493385"/>
                  </a:lnTo>
                  <a:lnTo>
                    <a:pt x="229081" y="480631"/>
                  </a:lnTo>
                  <a:lnTo>
                    <a:pt x="180393" y="463452"/>
                  </a:lnTo>
                  <a:lnTo>
                    <a:pt x="136209" y="442237"/>
                  </a:lnTo>
                  <a:lnTo>
                    <a:pt x="97142" y="417376"/>
                  </a:lnTo>
                  <a:lnTo>
                    <a:pt x="63805" y="389259"/>
                  </a:lnTo>
                  <a:lnTo>
                    <a:pt x="36809" y="358276"/>
                  </a:lnTo>
                  <a:lnTo>
                    <a:pt x="16768" y="324816"/>
                  </a:lnTo>
                  <a:lnTo>
                    <a:pt x="0" y="252027"/>
                  </a:lnTo>
                  <a:close/>
                </a:path>
              </a:pathLst>
            </a:custGeom>
            <a:ln w="6349">
              <a:solidFill>
                <a:srgbClr val="C18C75"/>
              </a:solidFill>
            </a:ln>
          </p:spPr>
          <p:txBody>
            <a:bodyPr wrap="square" lIns="0" tIns="0" rIns="0" bIns="0" rtlCol="0"/>
            <a:lstStyle/>
            <a:p>
              <a:endParaRPr/>
            </a:p>
          </p:txBody>
        </p:sp>
      </p:grpSp>
      <p:sp>
        <p:nvSpPr>
          <p:cNvPr id="12" name="object 12"/>
          <p:cNvSpPr txBox="1"/>
          <p:nvPr/>
        </p:nvSpPr>
        <p:spPr>
          <a:xfrm>
            <a:off x="3954706" y="6160791"/>
            <a:ext cx="1282065" cy="513080"/>
          </a:xfrm>
          <a:prstGeom prst="rect">
            <a:avLst/>
          </a:prstGeom>
        </p:spPr>
        <p:txBody>
          <a:bodyPr vert="horz" wrap="square" lIns="0" tIns="12700" rIns="0" bIns="0" rtlCol="0">
            <a:spAutoFit/>
          </a:bodyPr>
          <a:lstStyle/>
          <a:p>
            <a:pPr marL="12700">
              <a:lnSpc>
                <a:spcPct val="100000"/>
              </a:lnSpc>
              <a:spcBef>
                <a:spcPts val="100"/>
              </a:spcBef>
              <a:tabLst>
                <a:tab pos="1062355" algn="l"/>
              </a:tabLst>
            </a:pPr>
            <a:r>
              <a:rPr sz="3200" dirty="0">
                <a:solidFill>
                  <a:srgbClr val="FFFFFF"/>
                </a:solidFill>
                <a:latin typeface="Calibri"/>
                <a:cs typeface="Calibri"/>
              </a:rPr>
              <a:t>1	2</a:t>
            </a:r>
            <a:endParaRPr sz="3200">
              <a:latin typeface="Calibri"/>
              <a:cs typeface="Calibri"/>
            </a:endParaRPr>
          </a:p>
        </p:txBody>
      </p:sp>
      <p:pic>
        <p:nvPicPr>
          <p:cNvPr id="13" name="object 13"/>
          <p:cNvPicPr/>
          <p:nvPr/>
        </p:nvPicPr>
        <p:blipFill>
          <a:blip r:embed="rId4" cstate="print"/>
          <a:stretch>
            <a:fillRect/>
          </a:stretch>
        </p:blipFill>
        <p:spPr>
          <a:xfrm>
            <a:off x="0" y="332655"/>
            <a:ext cx="6336703" cy="576064"/>
          </a:xfrm>
          <a:prstGeom prst="rect">
            <a:avLst/>
          </a:prstGeom>
        </p:spPr>
      </p:pic>
      <p:sp>
        <p:nvSpPr>
          <p:cNvPr id="14" name="object 14"/>
          <p:cNvSpPr txBox="1">
            <a:spLocks noGrp="1"/>
          </p:cNvSpPr>
          <p:nvPr>
            <p:ph type="title"/>
          </p:nvPr>
        </p:nvSpPr>
        <p:spPr>
          <a:xfrm>
            <a:off x="78739" y="425108"/>
            <a:ext cx="5806440" cy="391160"/>
          </a:xfrm>
          <a:prstGeom prst="rect">
            <a:avLst/>
          </a:prstGeom>
        </p:spPr>
        <p:txBody>
          <a:bodyPr vert="horz" wrap="square" lIns="0" tIns="12700" rIns="0" bIns="0" rtlCol="0">
            <a:spAutoFit/>
          </a:bodyPr>
          <a:lstStyle/>
          <a:p>
            <a:pPr marL="12700">
              <a:lnSpc>
                <a:spcPct val="100000"/>
              </a:lnSpc>
              <a:spcBef>
                <a:spcPts val="100"/>
              </a:spcBef>
            </a:pPr>
            <a:r>
              <a:rPr spc="-5" dirty="0"/>
              <a:t>The</a:t>
            </a:r>
            <a:r>
              <a:rPr spc="-20" dirty="0"/>
              <a:t> </a:t>
            </a:r>
            <a:r>
              <a:rPr spc="-5" dirty="0"/>
              <a:t>right</a:t>
            </a:r>
            <a:r>
              <a:rPr dirty="0"/>
              <a:t> to</a:t>
            </a:r>
            <a:r>
              <a:rPr spc="-10" dirty="0"/>
              <a:t> </a:t>
            </a:r>
            <a:r>
              <a:rPr spc="-5" dirty="0"/>
              <a:t>information</a:t>
            </a:r>
            <a:r>
              <a:rPr dirty="0"/>
              <a:t> about</a:t>
            </a:r>
            <a:r>
              <a:rPr spc="-20" dirty="0"/>
              <a:t> </a:t>
            </a:r>
            <a:r>
              <a:rPr spc="-5" dirty="0"/>
              <a:t>the</a:t>
            </a:r>
            <a:r>
              <a:rPr spc="-10" dirty="0"/>
              <a:t> </a:t>
            </a:r>
            <a:r>
              <a:rPr dirty="0"/>
              <a:t>accusation</a:t>
            </a:r>
          </a:p>
        </p:txBody>
      </p:sp>
      <p:grpSp>
        <p:nvGrpSpPr>
          <p:cNvPr id="15" name="object 15"/>
          <p:cNvGrpSpPr/>
          <p:nvPr/>
        </p:nvGrpSpPr>
        <p:grpSpPr>
          <a:xfrm>
            <a:off x="8231707" y="391963"/>
            <a:ext cx="781050" cy="529590"/>
            <a:chOff x="8231707" y="391963"/>
            <a:chExt cx="781050" cy="529590"/>
          </a:xfrm>
        </p:grpSpPr>
        <p:sp>
          <p:nvSpPr>
            <p:cNvPr id="16" name="object 16"/>
            <p:cNvSpPr/>
            <p:nvPr/>
          </p:nvSpPr>
          <p:spPr>
            <a:xfrm>
              <a:off x="8244407" y="404663"/>
              <a:ext cx="755650" cy="504190"/>
            </a:xfrm>
            <a:custGeom>
              <a:avLst/>
              <a:gdLst/>
              <a:ahLst/>
              <a:cxnLst/>
              <a:rect l="l" t="t" r="r" b="b"/>
              <a:pathLst>
                <a:path w="755650" h="504190">
                  <a:moveTo>
                    <a:pt x="755575" y="0"/>
                  </a:moveTo>
                  <a:lnTo>
                    <a:pt x="0" y="0"/>
                  </a:lnTo>
                  <a:lnTo>
                    <a:pt x="0" y="504056"/>
                  </a:lnTo>
                  <a:lnTo>
                    <a:pt x="755575" y="504056"/>
                  </a:lnTo>
                  <a:lnTo>
                    <a:pt x="755575" y="441049"/>
                  </a:lnTo>
                  <a:lnTo>
                    <a:pt x="236021" y="441049"/>
                  </a:lnTo>
                  <a:lnTo>
                    <a:pt x="236021" y="252027"/>
                  </a:lnTo>
                  <a:lnTo>
                    <a:pt x="188766" y="252027"/>
                  </a:lnTo>
                  <a:lnTo>
                    <a:pt x="377786" y="63007"/>
                  </a:lnTo>
                  <a:lnTo>
                    <a:pt x="755575" y="63007"/>
                  </a:lnTo>
                  <a:lnTo>
                    <a:pt x="755575" y="0"/>
                  </a:lnTo>
                  <a:close/>
                </a:path>
                <a:path w="755650" h="504190">
                  <a:moveTo>
                    <a:pt x="755575" y="86635"/>
                  </a:moveTo>
                  <a:lnTo>
                    <a:pt x="495926" y="86635"/>
                  </a:lnTo>
                  <a:lnTo>
                    <a:pt x="495926" y="181145"/>
                  </a:lnTo>
                  <a:lnTo>
                    <a:pt x="566808" y="252027"/>
                  </a:lnTo>
                  <a:lnTo>
                    <a:pt x="519553" y="252027"/>
                  </a:lnTo>
                  <a:lnTo>
                    <a:pt x="519553" y="441049"/>
                  </a:lnTo>
                  <a:lnTo>
                    <a:pt x="755575" y="441049"/>
                  </a:lnTo>
                  <a:lnTo>
                    <a:pt x="755575" y="86635"/>
                  </a:lnTo>
                  <a:close/>
                </a:path>
                <a:path w="755650" h="504190">
                  <a:moveTo>
                    <a:pt x="755575" y="63007"/>
                  </a:moveTo>
                  <a:lnTo>
                    <a:pt x="377786" y="63007"/>
                  </a:lnTo>
                  <a:lnTo>
                    <a:pt x="448670" y="133889"/>
                  </a:lnTo>
                  <a:lnTo>
                    <a:pt x="448670" y="86635"/>
                  </a:lnTo>
                  <a:lnTo>
                    <a:pt x="755575" y="86635"/>
                  </a:lnTo>
                  <a:lnTo>
                    <a:pt x="755575" y="63007"/>
                  </a:lnTo>
                  <a:close/>
                </a:path>
              </a:pathLst>
            </a:custGeom>
            <a:solidFill>
              <a:srgbClr val="EAF8FC"/>
            </a:solidFill>
          </p:spPr>
          <p:txBody>
            <a:bodyPr wrap="square" lIns="0" tIns="0" rIns="0" bIns="0" rtlCol="0"/>
            <a:lstStyle/>
            <a:p>
              <a:endParaRPr/>
            </a:p>
          </p:txBody>
        </p:sp>
        <p:sp>
          <p:nvSpPr>
            <p:cNvPr id="17" name="object 17"/>
            <p:cNvSpPr/>
            <p:nvPr/>
          </p:nvSpPr>
          <p:spPr>
            <a:xfrm>
              <a:off x="8480429" y="491299"/>
              <a:ext cx="283845" cy="354965"/>
            </a:xfrm>
            <a:custGeom>
              <a:avLst/>
              <a:gdLst/>
              <a:ahLst/>
              <a:cxnLst/>
              <a:rect l="l" t="t" r="r" b="b"/>
              <a:pathLst>
                <a:path w="283845" h="354965">
                  <a:moveTo>
                    <a:pt x="259904" y="0"/>
                  </a:moveTo>
                  <a:lnTo>
                    <a:pt x="212648" y="0"/>
                  </a:lnTo>
                  <a:lnTo>
                    <a:pt x="212648" y="47254"/>
                  </a:lnTo>
                  <a:lnTo>
                    <a:pt x="259904" y="94509"/>
                  </a:lnTo>
                  <a:lnTo>
                    <a:pt x="259904" y="0"/>
                  </a:lnTo>
                  <a:close/>
                </a:path>
                <a:path w="283845" h="354965">
                  <a:moveTo>
                    <a:pt x="283531" y="165392"/>
                  </a:moveTo>
                  <a:lnTo>
                    <a:pt x="0" y="165392"/>
                  </a:lnTo>
                  <a:lnTo>
                    <a:pt x="0" y="354413"/>
                  </a:lnTo>
                  <a:lnTo>
                    <a:pt x="118137" y="354413"/>
                  </a:lnTo>
                  <a:lnTo>
                    <a:pt x="118137" y="259902"/>
                  </a:lnTo>
                  <a:lnTo>
                    <a:pt x="283531" y="259902"/>
                  </a:lnTo>
                  <a:lnTo>
                    <a:pt x="283531" y="165392"/>
                  </a:lnTo>
                  <a:close/>
                </a:path>
                <a:path w="283845" h="354965">
                  <a:moveTo>
                    <a:pt x="283531" y="259902"/>
                  </a:moveTo>
                  <a:lnTo>
                    <a:pt x="165393" y="259902"/>
                  </a:lnTo>
                  <a:lnTo>
                    <a:pt x="165393" y="354413"/>
                  </a:lnTo>
                  <a:lnTo>
                    <a:pt x="283531" y="354413"/>
                  </a:lnTo>
                  <a:lnTo>
                    <a:pt x="283531" y="259902"/>
                  </a:lnTo>
                  <a:close/>
                </a:path>
              </a:pathLst>
            </a:custGeom>
            <a:solidFill>
              <a:srgbClr val="C4D0D4"/>
            </a:solidFill>
          </p:spPr>
          <p:txBody>
            <a:bodyPr wrap="square" lIns="0" tIns="0" rIns="0" bIns="0" rtlCol="0"/>
            <a:lstStyle/>
            <a:p>
              <a:endParaRPr/>
            </a:p>
          </p:txBody>
        </p:sp>
        <p:sp>
          <p:nvSpPr>
            <p:cNvPr id="18" name="object 18"/>
            <p:cNvSpPr/>
            <p:nvPr/>
          </p:nvSpPr>
          <p:spPr>
            <a:xfrm>
              <a:off x="8433174" y="467671"/>
              <a:ext cx="378460" cy="378460"/>
            </a:xfrm>
            <a:custGeom>
              <a:avLst/>
              <a:gdLst/>
              <a:ahLst/>
              <a:cxnLst/>
              <a:rect l="l" t="t" r="r" b="b"/>
              <a:pathLst>
                <a:path w="378459" h="378459">
                  <a:moveTo>
                    <a:pt x="189020" y="0"/>
                  </a:moveTo>
                  <a:lnTo>
                    <a:pt x="0" y="189020"/>
                  </a:lnTo>
                  <a:lnTo>
                    <a:pt x="378042" y="189020"/>
                  </a:lnTo>
                  <a:lnTo>
                    <a:pt x="189020" y="0"/>
                  </a:lnTo>
                  <a:close/>
                </a:path>
                <a:path w="378459" h="378459">
                  <a:moveTo>
                    <a:pt x="212648" y="283531"/>
                  </a:moveTo>
                  <a:lnTo>
                    <a:pt x="165393" y="283531"/>
                  </a:lnTo>
                  <a:lnTo>
                    <a:pt x="165393" y="378042"/>
                  </a:lnTo>
                  <a:lnTo>
                    <a:pt x="212648" y="378042"/>
                  </a:lnTo>
                  <a:lnTo>
                    <a:pt x="212648" y="283531"/>
                  </a:lnTo>
                  <a:close/>
                </a:path>
              </a:pathLst>
            </a:custGeom>
            <a:solidFill>
              <a:srgbClr val="9AA5A8"/>
            </a:solidFill>
          </p:spPr>
          <p:txBody>
            <a:bodyPr wrap="square" lIns="0" tIns="0" rIns="0" bIns="0" rtlCol="0"/>
            <a:lstStyle/>
            <a:p>
              <a:endParaRPr/>
            </a:p>
          </p:txBody>
        </p:sp>
        <p:sp>
          <p:nvSpPr>
            <p:cNvPr id="19" name="object 19"/>
            <p:cNvSpPr/>
            <p:nvPr/>
          </p:nvSpPr>
          <p:spPr>
            <a:xfrm>
              <a:off x="8244407" y="404663"/>
              <a:ext cx="755650" cy="504190"/>
            </a:xfrm>
            <a:custGeom>
              <a:avLst/>
              <a:gdLst/>
              <a:ahLst/>
              <a:cxnLst/>
              <a:rect l="l" t="t" r="r" b="b"/>
              <a:pathLst>
                <a:path w="755650" h="504190">
                  <a:moveTo>
                    <a:pt x="377787" y="63007"/>
                  </a:moveTo>
                  <a:lnTo>
                    <a:pt x="448671" y="133889"/>
                  </a:lnTo>
                  <a:lnTo>
                    <a:pt x="448671" y="86635"/>
                  </a:lnTo>
                  <a:lnTo>
                    <a:pt x="495926" y="86635"/>
                  </a:lnTo>
                  <a:lnTo>
                    <a:pt x="495926" y="181145"/>
                  </a:lnTo>
                  <a:lnTo>
                    <a:pt x="566808" y="252028"/>
                  </a:lnTo>
                  <a:lnTo>
                    <a:pt x="519554" y="252028"/>
                  </a:lnTo>
                  <a:lnTo>
                    <a:pt x="519554" y="441049"/>
                  </a:lnTo>
                  <a:lnTo>
                    <a:pt x="236022" y="441049"/>
                  </a:lnTo>
                  <a:lnTo>
                    <a:pt x="236022" y="252028"/>
                  </a:lnTo>
                  <a:lnTo>
                    <a:pt x="188766" y="252028"/>
                  </a:lnTo>
                  <a:lnTo>
                    <a:pt x="377787" y="63007"/>
                  </a:lnTo>
                  <a:close/>
                </a:path>
                <a:path w="755650" h="504190">
                  <a:moveTo>
                    <a:pt x="448671" y="133889"/>
                  </a:moveTo>
                  <a:lnTo>
                    <a:pt x="495926" y="181145"/>
                  </a:lnTo>
                </a:path>
                <a:path w="755650" h="504190">
                  <a:moveTo>
                    <a:pt x="519554" y="252028"/>
                  </a:moveTo>
                  <a:lnTo>
                    <a:pt x="236022" y="252028"/>
                  </a:lnTo>
                </a:path>
                <a:path w="755650" h="504190">
                  <a:moveTo>
                    <a:pt x="354159" y="441049"/>
                  </a:moveTo>
                  <a:lnTo>
                    <a:pt x="354159" y="346538"/>
                  </a:lnTo>
                  <a:lnTo>
                    <a:pt x="401415" y="346538"/>
                  </a:lnTo>
                  <a:lnTo>
                    <a:pt x="401415" y="441049"/>
                  </a:lnTo>
                </a:path>
                <a:path w="755650" h="504190">
                  <a:moveTo>
                    <a:pt x="0" y="0"/>
                  </a:moveTo>
                  <a:lnTo>
                    <a:pt x="755575" y="0"/>
                  </a:lnTo>
                  <a:lnTo>
                    <a:pt x="755575" y="504056"/>
                  </a:lnTo>
                  <a:lnTo>
                    <a:pt x="0" y="504056"/>
                  </a:lnTo>
                  <a:lnTo>
                    <a:pt x="0" y="0"/>
                  </a:lnTo>
                  <a:close/>
                </a:path>
              </a:pathLst>
            </a:custGeom>
            <a:ln w="25399">
              <a:solidFill>
                <a:srgbClr val="00B2E2"/>
              </a:solidFill>
            </a:ln>
          </p:spPr>
          <p:txBody>
            <a:bodyPr wrap="square" lIns="0" tIns="0" rIns="0" bIns="0" rtlCol="0"/>
            <a:lstStyle/>
            <a:p>
              <a:endParaRPr/>
            </a:p>
          </p:txBody>
        </p:sp>
      </p:grpSp>
      <p:grpSp>
        <p:nvGrpSpPr>
          <p:cNvPr id="20" name="object 20"/>
          <p:cNvGrpSpPr/>
          <p:nvPr/>
        </p:nvGrpSpPr>
        <p:grpSpPr>
          <a:xfrm>
            <a:off x="7151587" y="391963"/>
            <a:ext cx="745490" cy="529590"/>
            <a:chOff x="7151587" y="391963"/>
            <a:chExt cx="745490" cy="529590"/>
          </a:xfrm>
        </p:grpSpPr>
        <p:sp>
          <p:nvSpPr>
            <p:cNvPr id="21" name="object 21"/>
            <p:cNvSpPr/>
            <p:nvPr/>
          </p:nvSpPr>
          <p:spPr>
            <a:xfrm>
              <a:off x="7164287" y="404663"/>
              <a:ext cx="720090" cy="504190"/>
            </a:xfrm>
            <a:custGeom>
              <a:avLst/>
              <a:gdLst/>
              <a:ahLst/>
              <a:cxnLst/>
              <a:rect l="l" t="t" r="r" b="b"/>
              <a:pathLst>
                <a:path w="720090" h="504190">
                  <a:moveTo>
                    <a:pt x="720079" y="0"/>
                  </a:moveTo>
                  <a:lnTo>
                    <a:pt x="0" y="0"/>
                  </a:lnTo>
                  <a:lnTo>
                    <a:pt x="0" y="504056"/>
                  </a:lnTo>
                  <a:lnTo>
                    <a:pt x="720079" y="504056"/>
                  </a:lnTo>
                  <a:lnTo>
                    <a:pt x="720079" y="441049"/>
                  </a:lnTo>
                  <a:lnTo>
                    <a:pt x="312784" y="441049"/>
                  </a:lnTo>
                  <a:lnTo>
                    <a:pt x="267975" y="433822"/>
                  </a:lnTo>
                  <a:lnTo>
                    <a:pt x="229060" y="413696"/>
                  </a:lnTo>
                  <a:lnTo>
                    <a:pt x="198372" y="383008"/>
                  </a:lnTo>
                  <a:lnTo>
                    <a:pt x="178246" y="344092"/>
                  </a:lnTo>
                  <a:lnTo>
                    <a:pt x="171019" y="299284"/>
                  </a:lnTo>
                  <a:lnTo>
                    <a:pt x="171019" y="157518"/>
                  </a:lnTo>
                  <a:lnTo>
                    <a:pt x="360039" y="157518"/>
                  </a:lnTo>
                  <a:lnTo>
                    <a:pt x="454552" y="63007"/>
                  </a:lnTo>
                  <a:lnTo>
                    <a:pt x="720079" y="63007"/>
                  </a:lnTo>
                  <a:lnTo>
                    <a:pt x="720079" y="0"/>
                  </a:lnTo>
                  <a:close/>
                </a:path>
                <a:path w="720090" h="504190">
                  <a:moveTo>
                    <a:pt x="720079" y="63007"/>
                  </a:moveTo>
                  <a:lnTo>
                    <a:pt x="454552" y="63007"/>
                  </a:lnTo>
                  <a:lnTo>
                    <a:pt x="549061" y="157518"/>
                  </a:lnTo>
                  <a:lnTo>
                    <a:pt x="501806" y="157518"/>
                  </a:lnTo>
                  <a:lnTo>
                    <a:pt x="501806" y="299284"/>
                  </a:lnTo>
                  <a:lnTo>
                    <a:pt x="494578" y="344092"/>
                  </a:lnTo>
                  <a:lnTo>
                    <a:pt x="474453" y="383008"/>
                  </a:lnTo>
                  <a:lnTo>
                    <a:pt x="443765" y="413696"/>
                  </a:lnTo>
                  <a:lnTo>
                    <a:pt x="404849" y="433822"/>
                  </a:lnTo>
                  <a:lnTo>
                    <a:pt x="360039" y="441049"/>
                  </a:lnTo>
                  <a:lnTo>
                    <a:pt x="720079" y="441049"/>
                  </a:lnTo>
                  <a:lnTo>
                    <a:pt x="720079" y="63007"/>
                  </a:lnTo>
                  <a:close/>
                </a:path>
                <a:path w="720090" h="504190">
                  <a:moveTo>
                    <a:pt x="407295" y="157518"/>
                  </a:moveTo>
                  <a:lnTo>
                    <a:pt x="265530" y="157518"/>
                  </a:lnTo>
                  <a:lnTo>
                    <a:pt x="265530" y="299284"/>
                  </a:lnTo>
                  <a:lnTo>
                    <a:pt x="269243" y="317677"/>
                  </a:lnTo>
                  <a:lnTo>
                    <a:pt x="279370" y="332697"/>
                  </a:lnTo>
                  <a:lnTo>
                    <a:pt x="294391" y="342825"/>
                  </a:lnTo>
                  <a:lnTo>
                    <a:pt x="312784" y="346538"/>
                  </a:lnTo>
                  <a:lnTo>
                    <a:pt x="360039" y="346538"/>
                  </a:lnTo>
                  <a:lnTo>
                    <a:pt x="403581" y="317677"/>
                  </a:lnTo>
                  <a:lnTo>
                    <a:pt x="407295" y="157518"/>
                  </a:lnTo>
                  <a:close/>
                </a:path>
              </a:pathLst>
            </a:custGeom>
            <a:solidFill>
              <a:srgbClr val="FFD5A9"/>
            </a:solidFill>
          </p:spPr>
          <p:txBody>
            <a:bodyPr wrap="square" lIns="0" tIns="0" rIns="0" bIns="0" rtlCol="0"/>
            <a:lstStyle/>
            <a:p>
              <a:endParaRPr/>
            </a:p>
          </p:txBody>
        </p:sp>
        <p:sp>
          <p:nvSpPr>
            <p:cNvPr id="22" name="object 22"/>
            <p:cNvSpPr/>
            <p:nvPr/>
          </p:nvSpPr>
          <p:spPr>
            <a:xfrm>
              <a:off x="7335306" y="467671"/>
              <a:ext cx="378460" cy="378460"/>
            </a:xfrm>
            <a:custGeom>
              <a:avLst/>
              <a:gdLst/>
              <a:ahLst/>
              <a:cxnLst/>
              <a:rect l="l" t="t" r="r" b="b"/>
              <a:pathLst>
                <a:path w="378459" h="378459">
                  <a:moveTo>
                    <a:pt x="283532" y="0"/>
                  </a:moveTo>
                  <a:lnTo>
                    <a:pt x="189020" y="94510"/>
                  </a:lnTo>
                  <a:lnTo>
                    <a:pt x="236275" y="94510"/>
                  </a:lnTo>
                  <a:lnTo>
                    <a:pt x="236275" y="236275"/>
                  </a:lnTo>
                  <a:lnTo>
                    <a:pt x="232562" y="254669"/>
                  </a:lnTo>
                  <a:lnTo>
                    <a:pt x="222435" y="269690"/>
                  </a:lnTo>
                  <a:lnTo>
                    <a:pt x="207414" y="279817"/>
                  </a:lnTo>
                  <a:lnTo>
                    <a:pt x="189020" y="283531"/>
                  </a:lnTo>
                  <a:lnTo>
                    <a:pt x="141765" y="283531"/>
                  </a:lnTo>
                  <a:lnTo>
                    <a:pt x="123371" y="279817"/>
                  </a:lnTo>
                  <a:lnTo>
                    <a:pt x="108351" y="269690"/>
                  </a:lnTo>
                  <a:lnTo>
                    <a:pt x="98224" y="254670"/>
                  </a:lnTo>
                  <a:lnTo>
                    <a:pt x="94510" y="236277"/>
                  </a:lnTo>
                  <a:lnTo>
                    <a:pt x="94510" y="94510"/>
                  </a:lnTo>
                  <a:lnTo>
                    <a:pt x="0" y="94510"/>
                  </a:lnTo>
                  <a:lnTo>
                    <a:pt x="0" y="236275"/>
                  </a:lnTo>
                  <a:lnTo>
                    <a:pt x="7227" y="281085"/>
                  </a:lnTo>
                  <a:lnTo>
                    <a:pt x="27352" y="320001"/>
                  </a:lnTo>
                  <a:lnTo>
                    <a:pt x="58040" y="350689"/>
                  </a:lnTo>
                  <a:lnTo>
                    <a:pt x="96956" y="370814"/>
                  </a:lnTo>
                  <a:lnTo>
                    <a:pt x="141765" y="378042"/>
                  </a:lnTo>
                  <a:lnTo>
                    <a:pt x="189020" y="378042"/>
                  </a:lnTo>
                  <a:lnTo>
                    <a:pt x="233829" y="370814"/>
                  </a:lnTo>
                  <a:lnTo>
                    <a:pt x="272745" y="350689"/>
                  </a:lnTo>
                  <a:lnTo>
                    <a:pt x="303434" y="320001"/>
                  </a:lnTo>
                  <a:lnTo>
                    <a:pt x="323559" y="281085"/>
                  </a:lnTo>
                  <a:lnTo>
                    <a:pt x="330786" y="236275"/>
                  </a:lnTo>
                  <a:lnTo>
                    <a:pt x="330786" y="94510"/>
                  </a:lnTo>
                  <a:lnTo>
                    <a:pt x="378042" y="94510"/>
                  </a:lnTo>
                  <a:lnTo>
                    <a:pt x="283532" y="0"/>
                  </a:lnTo>
                  <a:close/>
                </a:path>
              </a:pathLst>
            </a:custGeom>
            <a:solidFill>
              <a:srgbClr val="AA8C6F"/>
            </a:solidFill>
          </p:spPr>
          <p:txBody>
            <a:bodyPr wrap="square" lIns="0" tIns="0" rIns="0" bIns="0" rtlCol="0"/>
            <a:lstStyle/>
            <a:p>
              <a:endParaRPr/>
            </a:p>
          </p:txBody>
        </p:sp>
        <p:sp>
          <p:nvSpPr>
            <p:cNvPr id="23" name="object 23"/>
            <p:cNvSpPr/>
            <p:nvPr/>
          </p:nvSpPr>
          <p:spPr>
            <a:xfrm>
              <a:off x="7164287" y="404663"/>
              <a:ext cx="720090" cy="504190"/>
            </a:xfrm>
            <a:custGeom>
              <a:avLst/>
              <a:gdLst/>
              <a:ahLst/>
              <a:cxnLst/>
              <a:rect l="l" t="t" r="r" b="b"/>
              <a:pathLst>
                <a:path w="720090" h="504190">
                  <a:moveTo>
                    <a:pt x="549061" y="157517"/>
                  </a:moveTo>
                  <a:lnTo>
                    <a:pt x="501805" y="157517"/>
                  </a:lnTo>
                  <a:lnTo>
                    <a:pt x="501805" y="299282"/>
                  </a:lnTo>
                  <a:lnTo>
                    <a:pt x="494578" y="344091"/>
                  </a:lnTo>
                  <a:lnTo>
                    <a:pt x="474453" y="383008"/>
                  </a:lnTo>
                  <a:lnTo>
                    <a:pt x="443765" y="413696"/>
                  </a:lnTo>
                  <a:lnTo>
                    <a:pt x="404849" y="433821"/>
                  </a:lnTo>
                  <a:lnTo>
                    <a:pt x="360040" y="441049"/>
                  </a:lnTo>
                  <a:lnTo>
                    <a:pt x="312784" y="441049"/>
                  </a:lnTo>
                  <a:lnTo>
                    <a:pt x="267975" y="433821"/>
                  </a:lnTo>
                  <a:lnTo>
                    <a:pt x="229059" y="413696"/>
                  </a:lnTo>
                  <a:lnTo>
                    <a:pt x="198371" y="383008"/>
                  </a:lnTo>
                  <a:lnTo>
                    <a:pt x="178246" y="344091"/>
                  </a:lnTo>
                  <a:lnTo>
                    <a:pt x="171019" y="299282"/>
                  </a:lnTo>
                  <a:lnTo>
                    <a:pt x="171019" y="157517"/>
                  </a:lnTo>
                  <a:lnTo>
                    <a:pt x="265530" y="157517"/>
                  </a:lnTo>
                  <a:lnTo>
                    <a:pt x="265530" y="299282"/>
                  </a:lnTo>
                  <a:lnTo>
                    <a:pt x="269243" y="317676"/>
                  </a:lnTo>
                  <a:lnTo>
                    <a:pt x="279370" y="332697"/>
                  </a:lnTo>
                  <a:lnTo>
                    <a:pt x="294391" y="342824"/>
                  </a:lnTo>
                  <a:lnTo>
                    <a:pt x="312784" y="346538"/>
                  </a:lnTo>
                  <a:lnTo>
                    <a:pt x="360040" y="346538"/>
                  </a:lnTo>
                  <a:lnTo>
                    <a:pt x="378433" y="342825"/>
                  </a:lnTo>
                  <a:lnTo>
                    <a:pt x="393454" y="332698"/>
                  </a:lnTo>
                  <a:lnTo>
                    <a:pt x="403581" y="317677"/>
                  </a:lnTo>
                  <a:lnTo>
                    <a:pt x="407295" y="299284"/>
                  </a:lnTo>
                  <a:lnTo>
                    <a:pt x="407295" y="157517"/>
                  </a:lnTo>
                  <a:lnTo>
                    <a:pt x="360040" y="157517"/>
                  </a:lnTo>
                  <a:lnTo>
                    <a:pt x="454551" y="63007"/>
                  </a:lnTo>
                  <a:lnTo>
                    <a:pt x="549061" y="157517"/>
                  </a:lnTo>
                  <a:close/>
                </a:path>
                <a:path w="720090" h="504190">
                  <a:moveTo>
                    <a:pt x="0" y="0"/>
                  </a:moveTo>
                  <a:lnTo>
                    <a:pt x="720080" y="0"/>
                  </a:lnTo>
                  <a:lnTo>
                    <a:pt x="720080" y="504056"/>
                  </a:lnTo>
                  <a:lnTo>
                    <a:pt x="0" y="504056"/>
                  </a:lnTo>
                  <a:lnTo>
                    <a:pt x="0" y="0"/>
                  </a:lnTo>
                  <a:close/>
                </a:path>
              </a:pathLst>
            </a:custGeom>
            <a:ln w="25399">
              <a:solidFill>
                <a:srgbClr val="EF6510"/>
              </a:solidFill>
            </a:ln>
          </p:spPr>
          <p:txBody>
            <a:bodyPr wrap="square" lIns="0" tIns="0" rIns="0" bIns="0" rtlCol="0"/>
            <a:lstStyle/>
            <a:p>
              <a:endParaRPr/>
            </a:p>
          </p:txBody>
        </p:sp>
      </p:grpSp>
      <p:sp>
        <p:nvSpPr>
          <p:cNvPr id="24" name="object 24"/>
          <p:cNvSpPr/>
          <p:nvPr/>
        </p:nvSpPr>
        <p:spPr>
          <a:xfrm>
            <a:off x="0" y="2996952"/>
            <a:ext cx="9144000" cy="2952750"/>
          </a:xfrm>
          <a:custGeom>
            <a:avLst/>
            <a:gdLst/>
            <a:ahLst/>
            <a:cxnLst/>
            <a:rect l="l" t="t" r="r" b="b"/>
            <a:pathLst>
              <a:path w="9144000" h="2952750">
                <a:moveTo>
                  <a:pt x="9143998" y="0"/>
                </a:moveTo>
                <a:lnTo>
                  <a:pt x="0" y="0"/>
                </a:lnTo>
                <a:lnTo>
                  <a:pt x="0" y="2952327"/>
                </a:lnTo>
                <a:lnTo>
                  <a:pt x="9143998" y="2952327"/>
                </a:lnTo>
                <a:lnTo>
                  <a:pt x="9143998" y="0"/>
                </a:lnTo>
                <a:close/>
              </a:path>
            </a:pathLst>
          </a:custGeom>
          <a:solidFill>
            <a:srgbClr val="FFFFFF"/>
          </a:solidFill>
        </p:spPr>
        <p:txBody>
          <a:bodyPr wrap="square" lIns="0" tIns="0" rIns="0" bIns="0" rtlCol="0"/>
          <a:lstStyle/>
          <a:p>
            <a:endParaRPr/>
          </a:p>
        </p:txBody>
      </p:sp>
      <p:sp>
        <p:nvSpPr>
          <p:cNvPr id="25" name="object 25"/>
          <p:cNvSpPr txBox="1"/>
          <p:nvPr/>
        </p:nvSpPr>
        <p:spPr>
          <a:xfrm>
            <a:off x="78739" y="3296672"/>
            <a:ext cx="8992235" cy="1950720"/>
          </a:xfrm>
          <a:prstGeom prst="rect">
            <a:avLst/>
          </a:prstGeom>
        </p:spPr>
        <p:txBody>
          <a:bodyPr vert="horz" wrap="square" lIns="0" tIns="12700" rIns="0" bIns="0" rtlCol="0">
            <a:spAutoFit/>
          </a:bodyPr>
          <a:lstStyle/>
          <a:p>
            <a:pPr marL="12700" algn="just">
              <a:lnSpc>
                <a:spcPct val="100000"/>
              </a:lnSpc>
              <a:spcBef>
                <a:spcPts val="100"/>
              </a:spcBef>
            </a:pPr>
            <a:r>
              <a:rPr sz="1800" spc="-5" dirty="0">
                <a:solidFill>
                  <a:srgbClr val="001C3D"/>
                </a:solidFill>
                <a:latin typeface="Calibri"/>
                <a:cs typeface="Calibri"/>
              </a:rPr>
              <a:t>Article</a:t>
            </a:r>
            <a:r>
              <a:rPr sz="1800" dirty="0">
                <a:solidFill>
                  <a:srgbClr val="001C3D"/>
                </a:solidFill>
                <a:latin typeface="Calibri"/>
                <a:cs typeface="Calibri"/>
              </a:rPr>
              <a:t> 6</a:t>
            </a:r>
            <a:r>
              <a:rPr sz="1800" spc="5" dirty="0">
                <a:solidFill>
                  <a:srgbClr val="001C3D"/>
                </a:solidFill>
                <a:latin typeface="Calibri"/>
                <a:cs typeface="Calibri"/>
              </a:rPr>
              <a:t> </a:t>
            </a:r>
            <a:r>
              <a:rPr sz="1800" spc="-5" dirty="0">
                <a:solidFill>
                  <a:srgbClr val="001C3D"/>
                </a:solidFill>
                <a:latin typeface="Calibri"/>
                <a:cs typeface="Calibri"/>
              </a:rPr>
              <a:t>of</a:t>
            </a:r>
            <a:r>
              <a:rPr sz="1800" spc="5" dirty="0">
                <a:solidFill>
                  <a:srgbClr val="001C3D"/>
                </a:solidFill>
                <a:latin typeface="Calibri"/>
                <a:cs typeface="Calibri"/>
              </a:rPr>
              <a:t> </a:t>
            </a:r>
            <a:r>
              <a:rPr sz="1800" dirty="0">
                <a:solidFill>
                  <a:srgbClr val="001C3D"/>
                </a:solidFill>
                <a:latin typeface="Calibri"/>
                <a:cs typeface="Calibri"/>
              </a:rPr>
              <a:t>the </a:t>
            </a:r>
            <a:r>
              <a:rPr sz="1800" spc="-5" dirty="0">
                <a:solidFill>
                  <a:srgbClr val="001C3D"/>
                </a:solidFill>
                <a:latin typeface="Calibri"/>
                <a:cs typeface="Calibri"/>
              </a:rPr>
              <a:t>European</a:t>
            </a:r>
            <a:r>
              <a:rPr sz="1800" spc="5" dirty="0">
                <a:solidFill>
                  <a:srgbClr val="001C3D"/>
                </a:solidFill>
                <a:latin typeface="Calibri"/>
                <a:cs typeface="Calibri"/>
              </a:rPr>
              <a:t> </a:t>
            </a:r>
            <a:r>
              <a:rPr sz="1800" spc="-5" dirty="0">
                <a:solidFill>
                  <a:srgbClr val="001C3D"/>
                </a:solidFill>
                <a:latin typeface="Calibri"/>
                <a:cs typeface="Calibri"/>
              </a:rPr>
              <a:t>Directive</a:t>
            </a:r>
            <a:r>
              <a:rPr sz="1800" spc="5" dirty="0">
                <a:solidFill>
                  <a:srgbClr val="001C3D"/>
                </a:solidFill>
                <a:latin typeface="Calibri"/>
                <a:cs typeface="Calibri"/>
              </a:rPr>
              <a:t> </a:t>
            </a:r>
            <a:r>
              <a:rPr sz="1800" spc="-5" dirty="0">
                <a:solidFill>
                  <a:srgbClr val="001C3D"/>
                </a:solidFill>
                <a:latin typeface="Calibri"/>
                <a:cs typeface="Calibri"/>
              </a:rPr>
              <a:t>on</a:t>
            </a:r>
            <a:r>
              <a:rPr sz="1800" dirty="0">
                <a:solidFill>
                  <a:srgbClr val="001C3D"/>
                </a:solidFill>
                <a:latin typeface="Calibri"/>
                <a:cs typeface="Calibri"/>
              </a:rPr>
              <a:t> the</a:t>
            </a:r>
            <a:r>
              <a:rPr sz="1800" spc="5" dirty="0">
                <a:solidFill>
                  <a:srgbClr val="001C3D"/>
                </a:solidFill>
                <a:latin typeface="Calibri"/>
                <a:cs typeface="Calibri"/>
              </a:rPr>
              <a:t> </a:t>
            </a:r>
            <a:r>
              <a:rPr sz="1800" dirty="0">
                <a:solidFill>
                  <a:srgbClr val="001C3D"/>
                </a:solidFill>
                <a:latin typeface="Calibri"/>
                <a:cs typeface="Calibri"/>
              </a:rPr>
              <a:t>Right</a:t>
            </a:r>
            <a:r>
              <a:rPr sz="1800" spc="5" dirty="0">
                <a:solidFill>
                  <a:srgbClr val="001C3D"/>
                </a:solidFill>
                <a:latin typeface="Calibri"/>
                <a:cs typeface="Calibri"/>
              </a:rPr>
              <a:t> </a:t>
            </a:r>
            <a:r>
              <a:rPr sz="1800" dirty="0">
                <a:solidFill>
                  <a:srgbClr val="001C3D"/>
                </a:solidFill>
                <a:latin typeface="Calibri"/>
                <a:cs typeface="Calibri"/>
              </a:rPr>
              <a:t>to </a:t>
            </a:r>
            <a:r>
              <a:rPr sz="1800" spc="-5" dirty="0">
                <a:solidFill>
                  <a:srgbClr val="001C3D"/>
                </a:solidFill>
                <a:latin typeface="Calibri"/>
                <a:cs typeface="Calibri"/>
              </a:rPr>
              <a:t>Information</a:t>
            </a:r>
            <a:endParaRPr sz="1800">
              <a:latin typeface="Calibri"/>
              <a:cs typeface="Calibri"/>
            </a:endParaRPr>
          </a:p>
          <a:p>
            <a:pPr>
              <a:lnSpc>
                <a:spcPct val="100000"/>
              </a:lnSpc>
              <a:spcBef>
                <a:spcPts val="10"/>
              </a:spcBef>
            </a:pPr>
            <a:endParaRPr sz="1750">
              <a:latin typeface="Calibri"/>
              <a:cs typeface="Calibri"/>
            </a:endParaRPr>
          </a:p>
          <a:p>
            <a:pPr marL="12700" marR="5080" algn="just">
              <a:lnSpc>
                <a:spcPct val="99500"/>
              </a:lnSpc>
              <a:spcBef>
                <a:spcPts val="5"/>
              </a:spcBef>
            </a:pPr>
            <a:r>
              <a:rPr sz="1800" dirty="0">
                <a:solidFill>
                  <a:srgbClr val="001C3D"/>
                </a:solidFill>
                <a:latin typeface="Calibri"/>
                <a:cs typeface="Calibri"/>
              </a:rPr>
              <a:t>The </a:t>
            </a:r>
            <a:r>
              <a:rPr sz="1800" spc="-5" dirty="0">
                <a:solidFill>
                  <a:srgbClr val="001C3D"/>
                </a:solidFill>
                <a:latin typeface="Calibri"/>
                <a:cs typeface="Calibri"/>
              </a:rPr>
              <a:t>information should </a:t>
            </a:r>
            <a:r>
              <a:rPr sz="1800" dirty="0">
                <a:solidFill>
                  <a:srgbClr val="001C3D"/>
                </a:solidFill>
                <a:latin typeface="Calibri"/>
                <a:cs typeface="Calibri"/>
              </a:rPr>
              <a:t>be given </a:t>
            </a:r>
            <a:r>
              <a:rPr sz="1800" b="1" dirty="0">
                <a:solidFill>
                  <a:srgbClr val="001C3D"/>
                </a:solidFill>
                <a:latin typeface="Calibri"/>
                <a:cs typeface="Calibri"/>
              </a:rPr>
              <a:t>at the </a:t>
            </a:r>
            <a:r>
              <a:rPr sz="1800" b="1" spc="-5" dirty="0">
                <a:solidFill>
                  <a:srgbClr val="001C3D"/>
                </a:solidFill>
                <a:latin typeface="Calibri"/>
                <a:cs typeface="Calibri"/>
              </a:rPr>
              <a:t>latest </a:t>
            </a:r>
            <a:r>
              <a:rPr sz="1800" b="1" dirty="0">
                <a:solidFill>
                  <a:srgbClr val="001C3D"/>
                </a:solidFill>
                <a:latin typeface="Calibri"/>
                <a:cs typeface="Calibri"/>
              </a:rPr>
              <a:t>before the </a:t>
            </a:r>
            <a:r>
              <a:rPr sz="1800" b="1" spc="-5" dirty="0">
                <a:solidFill>
                  <a:srgbClr val="001C3D"/>
                </a:solidFill>
                <a:latin typeface="Calibri"/>
                <a:cs typeface="Calibri"/>
              </a:rPr>
              <a:t>first </a:t>
            </a:r>
            <a:r>
              <a:rPr sz="1800" b="1" dirty="0">
                <a:solidFill>
                  <a:srgbClr val="001C3D"/>
                </a:solidFill>
                <a:latin typeface="Calibri"/>
                <a:cs typeface="Calibri"/>
              </a:rPr>
              <a:t>official </a:t>
            </a:r>
            <a:r>
              <a:rPr sz="1800" b="1" spc="-5" dirty="0">
                <a:solidFill>
                  <a:srgbClr val="001C3D"/>
                </a:solidFill>
                <a:latin typeface="Calibri"/>
                <a:cs typeface="Calibri"/>
              </a:rPr>
              <a:t>interrogation</a:t>
            </a:r>
            <a:r>
              <a:rPr sz="1800" spc="-5" dirty="0">
                <a:solidFill>
                  <a:srgbClr val="001C3D"/>
                </a:solidFill>
                <a:latin typeface="Calibri"/>
                <a:cs typeface="Calibri"/>
              </a:rPr>
              <a:t>. </a:t>
            </a:r>
            <a:r>
              <a:rPr sz="1800" dirty="0">
                <a:solidFill>
                  <a:srgbClr val="001C3D"/>
                </a:solidFill>
                <a:latin typeface="Calibri"/>
                <a:cs typeface="Calibri"/>
              </a:rPr>
              <a:t>It </a:t>
            </a:r>
            <a:r>
              <a:rPr sz="1800" spc="-5" dirty="0">
                <a:solidFill>
                  <a:srgbClr val="001C3D"/>
                </a:solidFill>
                <a:latin typeface="Calibri"/>
                <a:cs typeface="Calibri"/>
              </a:rPr>
              <a:t>must </a:t>
            </a:r>
            <a:r>
              <a:rPr sz="1800" dirty="0">
                <a:solidFill>
                  <a:srgbClr val="001C3D"/>
                </a:solidFill>
                <a:latin typeface="Calibri"/>
                <a:cs typeface="Calibri"/>
              </a:rPr>
              <a:t>be </a:t>
            </a:r>
            <a:r>
              <a:rPr sz="1800" spc="5" dirty="0">
                <a:solidFill>
                  <a:srgbClr val="001C3D"/>
                </a:solidFill>
                <a:latin typeface="Calibri"/>
                <a:cs typeface="Calibri"/>
              </a:rPr>
              <a:t> </a:t>
            </a:r>
            <a:r>
              <a:rPr sz="1800" b="1" dirty="0">
                <a:solidFill>
                  <a:srgbClr val="001C3D"/>
                </a:solidFill>
                <a:latin typeface="Calibri"/>
                <a:cs typeface="Calibri"/>
              </a:rPr>
              <a:t>sufficiently </a:t>
            </a:r>
            <a:r>
              <a:rPr sz="1800" b="1" spc="-5" dirty="0">
                <a:solidFill>
                  <a:srgbClr val="001C3D"/>
                </a:solidFill>
                <a:latin typeface="Calibri"/>
                <a:cs typeface="Calibri"/>
              </a:rPr>
              <a:t>detail</a:t>
            </a:r>
            <a:r>
              <a:rPr sz="1800" spc="-5" dirty="0">
                <a:solidFill>
                  <a:srgbClr val="001C3D"/>
                </a:solidFill>
                <a:latin typeface="Calibri"/>
                <a:cs typeface="Calibri"/>
              </a:rPr>
              <a:t>ed </a:t>
            </a:r>
            <a:r>
              <a:rPr sz="1800" dirty="0">
                <a:solidFill>
                  <a:srgbClr val="001C3D"/>
                </a:solidFill>
                <a:latin typeface="Calibri"/>
                <a:cs typeface="Calibri"/>
              </a:rPr>
              <a:t>to </a:t>
            </a:r>
            <a:r>
              <a:rPr sz="1800" spc="-5" dirty="0">
                <a:solidFill>
                  <a:srgbClr val="001C3D"/>
                </a:solidFill>
                <a:latin typeface="Calibri"/>
                <a:cs typeface="Calibri"/>
              </a:rPr>
              <a:t>ensure </a:t>
            </a:r>
            <a:r>
              <a:rPr sz="1800" dirty="0">
                <a:solidFill>
                  <a:srgbClr val="001C3D"/>
                </a:solidFill>
                <a:latin typeface="Calibri"/>
                <a:cs typeface="Calibri"/>
              </a:rPr>
              <a:t>the </a:t>
            </a:r>
            <a:r>
              <a:rPr sz="1800" spc="-5" dirty="0">
                <a:solidFill>
                  <a:srgbClr val="001C3D"/>
                </a:solidFill>
                <a:latin typeface="Calibri"/>
                <a:cs typeface="Calibri"/>
              </a:rPr>
              <a:t>fairness of </a:t>
            </a:r>
            <a:r>
              <a:rPr sz="1800" dirty="0">
                <a:solidFill>
                  <a:srgbClr val="001C3D"/>
                </a:solidFill>
                <a:latin typeface="Calibri"/>
                <a:cs typeface="Calibri"/>
              </a:rPr>
              <a:t>the </a:t>
            </a:r>
            <a:r>
              <a:rPr sz="1800" spc="-5" dirty="0">
                <a:solidFill>
                  <a:srgbClr val="001C3D"/>
                </a:solidFill>
                <a:latin typeface="Calibri"/>
                <a:cs typeface="Calibri"/>
              </a:rPr>
              <a:t>proceedings </a:t>
            </a:r>
            <a:r>
              <a:rPr sz="1800" dirty="0">
                <a:solidFill>
                  <a:srgbClr val="001C3D"/>
                </a:solidFill>
                <a:latin typeface="Calibri"/>
                <a:cs typeface="Calibri"/>
              </a:rPr>
              <a:t>and the </a:t>
            </a:r>
            <a:r>
              <a:rPr sz="1800" spc="-5" dirty="0">
                <a:solidFill>
                  <a:srgbClr val="001C3D"/>
                </a:solidFill>
                <a:latin typeface="Calibri"/>
                <a:cs typeface="Calibri"/>
              </a:rPr>
              <a:t>rights of </a:t>
            </a:r>
            <a:r>
              <a:rPr sz="1800" dirty="0">
                <a:solidFill>
                  <a:srgbClr val="001C3D"/>
                </a:solidFill>
                <a:latin typeface="Calibri"/>
                <a:cs typeface="Calibri"/>
              </a:rPr>
              <a:t>the </a:t>
            </a:r>
            <a:r>
              <a:rPr sz="1800" spc="-5" dirty="0">
                <a:solidFill>
                  <a:srgbClr val="001C3D"/>
                </a:solidFill>
                <a:latin typeface="Calibri"/>
                <a:cs typeface="Calibri"/>
              </a:rPr>
              <a:t>defence, </a:t>
            </a:r>
            <a:r>
              <a:rPr sz="1800" dirty="0">
                <a:solidFill>
                  <a:srgbClr val="001C3D"/>
                </a:solidFill>
                <a:latin typeface="Calibri"/>
                <a:cs typeface="Calibri"/>
              </a:rPr>
              <a:t> </a:t>
            </a:r>
            <a:r>
              <a:rPr sz="1800" spc="-5" dirty="0">
                <a:solidFill>
                  <a:srgbClr val="001C3D"/>
                </a:solidFill>
                <a:latin typeface="Calibri"/>
                <a:cs typeface="Calibri"/>
              </a:rPr>
              <a:t>taking</a:t>
            </a:r>
            <a:r>
              <a:rPr sz="1800" dirty="0">
                <a:solidFill>
                  <a:srgbClr val="001C3D"/>
                </a:solidFill>
                <a:latin typeface="Calibri"/>
                <a:cs typeface="Calibri"/>
              </a:rPr>
              <a:t> into </a:t>
            </a:r>
            <a:r>
              <a:rPr sz="1800" spc="-5" dirty="0">
                <a:solidFill>
                  <a:srgbClr val="001C3D"/>
                </a:solidFill>
                <a:latin typeface="Calibri"/>
                <a:cs typeface="Calibri"/>
              </a:rPr>
              <a:t>account</a:t>
            </a:r>
            <a:r>
              <a:rPr sz="1800" dirty="0">
                <a:solidFill>
                  <a:srgbClr val="001C3D"/>
                </a:solidFill>
                <a:latin typeface="Calibri"/>
                <a:cs typeface="Calibri"/>
              </a:rPr>
              <a:t> the </a:t>
            </a:r>
            <a:r>
              <a:rPr sz="1800" spc="-5" dirty="0">
                <a:solidFill>
                  <a:srgbClr val="001C3D"/>
                </a:solidFill>
                <a:latin typeface="Calibri"/>
                <a:cs typeface="Calibri"/>
              </a:rPr>
              <a:t>procedural</a:t>
            </a:r>
            <a:r>
              <a:rPr sz="1800" dirty="0">
                <a:solidFill>
                  <a:srgbClr val="001C3D"/>
                </a:solidFill>
                <a:latin typeface="Calibri"/>
                <a:cs typeface="Calibri"/>
              </a:rPr>
              <a:t> </a:t>
            </a:r>
            <a:r>
              <a:rPr sz="1800" spc="-5" dirty="0">
                <a:solidFill>
                  <a:srgbClr val="001C3D"/>
                </a:solidFill>
                <a:latin typeface="Calibri"/>
                <a:cs typeface="Calibri"/>
              </a:rPr>
              <a:t>stage</a:t>
            </a:r>
            <a:r>
              <a:rPr sz="1800" dirty="0">
                <a:solidFill>
                  <a:srgbClr val="001C3D"/>
                </a:solidFill>
                <a:latin typeface="Calibri"/>
                <a:cs typeface="Calibri"/>
              </a:rPr>
              <a:t> at </a:t>
            </a:r>
            <a:r>
              <a:rPr sz="1800" spc="-5" dirty="0">
                <a:solidFill>
                  <a:srgbClr val="001C3D"/>
                </a:solidFill>
                <a:latin typeface="Calibri"/>
                <a:cs typeface="Calibri"/>
              </a:rPr>
              <a:t>which</a:t>
            </a:r>
            <a:r>
              <a:rPr sz="1800" dirty="0">
                <a:solidFill>
                  <a:srgbClr val="001C3D"/>
                </a:solidFill>
                <a:latin typeface="Calibri"/>
                <a:cs typeface="Calibri"/>
              </a:rPr>
              <a:t> it is given.</a:t>
            </a:r>
            <a:endParaRPr sz="1800">
              <a:latin typeface="Calibri"/>
              <a:cs typeface="Calibri"/>
            </a:endParaRPr>
          </a:p>
          <a:p>
            <a:pPr>
              <a:lnSpc>
                <a:spcPct val="100000"/>
              </a:lnSpc>
              <a:spcBef>
                <a:spcPts val="40"/>
              </a:spcBef>
            </a:pPr>
            <a:endParaRPr sz="1800">
              <a:latin typeface="Calibri"/>
              <a:cs typeface="Calibri"/>
            </a:endParaRPr>
          </a:p>
          <a:p>
            <a:pPr marL="12700" algn="just">
              <a:lnSpc>
                <a:spcPct val="100000"/>
              </a:lnSpc>
            </a:pPr>
            <a:r>
              <a:rPr sz="1800" dirty="0">
                <a:solidFill>
                  <a:srgbClr val="001C3D"/>
                </a:solidFill>
                <a:latin typeface="Calibri"/>
                <a:cs typeface="Calibri"/>
              </a:rPr>
              <a:t>At the</a:t>
            </a:r>
            <a:r>
              <a:rPr sz="1800" spc="5" dirty="0">
                <a:solidFill>
                  <a:srgbClr val="001C3D"/>
                </a:solidFill>
                <a:latin typeface="Calibri"/>
                <a:cs typeface="Calibri"/>
              </a:rPr>
              <a:t> </a:t>
            </a:r>
            <a:r>
              <a:rPr sz="1800" spc="-5" dirty="0">
                <a:solidFill>
                  <a:srgbClr val="001C3D"/>
                </a:solidFill>
                <a:latin typeface="Calibri"/>
                <a:cs typeface="Calibri"/>
              </a:rPr>
              <a:t>outset</a:t>
            </a:r>
            <a:r>
              <a:rPr sz="1800" dirty="0">
                <a:solidFill>
                  <a:srgbClr val="001C3D"/>
                </a:solidFill>
                <a:latin typeface="Calibri"/>
                <a:cs typeface="Calibri"/>
              </a:rPr>
              <a:t> </a:t>
            </a:r>
            <a:r>
              <a:rPr sz="1800" spc="-5" dirty="0">
                <a:solidFill>
                  <a:srgbClr val="001C3D"/>
                </a:solidFill>
                <a:latin typeface="Calibri"/>
                <a:cs typeface="Calibri"/>
              </a:rPr>
              <a:t>of</a:t>
            </a:r>
            <a:r>
              <a:rPr sz="1800" spc="5" dirty="0">
                <a:solidFill>
                  <a:srgbClr val="001C3D"/>
                </a:solidFill>
                <a:latin typeface="Calibri"/>
                <a:cs typeface="Calibri"/>
              </a:rPr>
              <a:t> </a:t>
            </a:r>
            <a:r>
              <a:rPr sz="1800" dirty="0">
                <a:solidFill>
                  <a:srgbClr val="001C3D"/>
                </a:solidFill>
                <a:latin typeface="Calibri"/>
                <a:cs typeface="Calibri"/>
              </a:rPr>
              <a:t>the </a:t>
            </a:r>
            <a:r>
              <a:rPr sz="1800" spc="-5" dirty="0">
                <a:solidFill>
                  <a:srgbClr val="001C3D"/>
                </a:solidFill>
                <a:latin typeface="Calibri"/>
                <a:cs typeface="Calibri"/>
              </a:rPr>
              <a:t>proceedings,</a:t>
            </a:r>
            <a:r>
              <a:rPr sz="1800" spc="5" dirty="0">
                <a:solidFill>
                  <a:srgbClr val="001C3D"/>
                </a:solidFill>
                <a:latin typeface="Calibri"/>
                <a:cs typeface="Calibri"/>
              </a:rPr>
              <a:t> </a:t>
            </a:r>
            <a:r>
              <a:rPr sz="1800" dirty="0">
                <a:solidFill>
                  <a:srgbClr val="001C3D"/>
                </a:solidFill>
                <a:latin typeface="Calibri"/>
                <a:cs typeface="Calibri"/>
              </a:rPr>
              <a:t>the</a:t>
            </a:r>
            <a:r>
              <a:rPr sz="1800" spc="5" dirty="0">
                <a:solidFill>
                  <a:srgbClr val="001C3D"/>
                </a:solidFill>
                <a:latin typeface="Calibri"/>
                <a:cs typeface="Calibri"/>
              </a:rPr>
              <a:t> </a:t>
            </a:r>
            <a:r>
              <a:rPr sz="1800" spc="-5" dirty="0">
                <a:solidFill>
                  <a:srgbClr val="001C3D"/>
                </a:solidFill>
                <a:latin typeface="Calibri"/>
                <a:cs typeface="Calibri"/>
              </a:rPr>
              <a:t>information</a:t>
            </a:r>
            <a:r>
              <a:rPr sz="1800" dirty="0">
                <a:solidFill>
                  <a:srgbClr val="001C3D"/>
                </a:solidFill>
                <a:latin typeface="Calibri"/>
                <a:cs typeface="Calibri"/>
              </a:rPr>
              <a:t> </a:t>
            </a:r>
            <a:r>
              <a:rPr sz="1800" spc="-5" dirty="0">
                <a:solidFill>
                  <a:srgbClr val="001C3D"/>
                </a:solidFill>
                <a:latin typeface="Calibri"/>
                <a:cs typeface="Calibri"/>
              </a:rPr>
              <a:t>should</a:t>
            </a:r>
            <a:r>
              <a:rPr sz="1800" spc="5" dirty="0">
                <a:solidFill>
                  <a:srgbClr val="001C3D"/>
                </a:solidFill>
                <a:latin typeface="Calibri"/>
                <a:cs typeface="Calibri"/>
              </a:rPr>
              <a:t> </a:t>
            </a:r>
            <a:r>
              <a:rPr sz="1800" dirty="0">
                <a:solidFill>
                  <a:srgbClr val="001C3D"/>
                </a:solidFill>
                <a:latin typeface="Calibri"/>
                <a:cs typeface="Calibri"/>
              </a:rPr>
              <a:t>include,</a:t>
            </a:r>
            <a:r>
              <a:rPr sz="1800" spc="-5" dirty="0">
                <a:solidFill>
                  <a:srgbClr val="001C3D"/>
                </a:solidFill>
                <a:latin typeface="Calibri"/>
                <a:cs typeface="Calibri"/>
              </a:rPr>
              <a:t> </a:t>
            </a:r>
            <a:r>
              <a:rPr sz="1800" b="1" dirty="0">
                <a:solidFill>
                  <a:srgbClr val="001C3D"/>
                </a:solidFill>
                <a:latin typeface="Calibri"/>
                <a:cs typeface="Calibri"/>
              </a:rPr>
              <a:t>as</a:t>
            </a:r>
            <a:r>
              <a:rPr sz="1800" b="1" spc="5" dirty="0">
                <a:solidFill>
                  <a:srgbClr val="001C3D"/>
                </a:solidFill>
                <a:latin typeface="Calibri"/>
                <a:cs typeface="Calibri"/>
              </a:rPr>
              <a:t> </a:t>
            </a:r>
            <a:r>
              <a:rPr sz="1800" b="1" dirty="0">
                <a:solidFill>
                  <a:srgbClr val="001C3D"/>
                </a:solidFill>
                <a:latin typeface="Calibri"/>
                <a:cs typeface="Calibri"/>
              </a:rPr>
              <a:t>the</a:t>
            </a:r>
            <a:r>
              <a:rPr sz="1800" b="1" spc="5" dirty="0">
                <a:solidFill>
                  <a:srgbClr val="001C3D"/>
                </a:solidFill>
                <a:latin typeface="Calibri"/>
                <a:cs typeface="Calibri"/>
              </a:rPr>
              <a:t> </a:t>
            </a:r>
            <a:r>
              <a:rPr sz="1800" b="1" dirty="0">
                <a:solidFill>
                  <a:srgbClr val="001C3D"/>
                </a:solidFill>
                <a:latin typeface="Calibri"/>
                <a:cs typeface="Calibri"/>
              </a:rPr>
              <a:t>minimum:</a:t>
            </a:r>
            <a:endParaRPr sz="1800">
              <a:latin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3067685"/>
            <a:chOff x="0" y="0"/>
            <a:chExt cx="9144000" cy="3067685"/>
          </a:xfrm>
        </p:grpSpPr>
        <p:pic>
          <p:nvPicPr>
            <p:cNvPr id="3" name="object 3"/>
            <p:cNvPicPr/>
            <p:nvPr/>
          </p:nvPicPr>
          <p:blipFill>
            <a:blip r:embed="rId2" cstate="print"/>
            <a:stretch>
              <a:fillRect/>
            </a:stretch>
          </p:blipFill>
          <p:spPr>
            <a:xfrm>
              <a:off x="0" y="1"/>
              <a:ext cx="9143998" cy="3032352"/>
            </a:xfrm>
            <a:prstGeom prst="rect">
              <a:avLst/>
            </a:prstGeom>
          </p:spPr>
        </p:pic>
        <p:pic>
          <p:nvPicPr>
            <p:cNvPr id="4" name="object 4"/>
            <p:cNvPicPr/>
            <p:nvPr/>
          </p:nvPicPr>
          <p:blipFill>
            <a:blip r:embed="rId3" cstate="print"/>
            <a:stretch>
              <a:fillRect/>
            </a:stretch>
          </p:blipFill>
          <p:spPr>
            <a:xfrm>
              <a:off x="0" y="0"/>
              <a:ext cx="9143998" cy="3067396"/>
            </a:xfrm>
            <a:prstGeom prst="rect">
              <a:avLst/>
            </a:prstGeom>
          </p:spPr>
        </p:pic>
        <p:sp>
          <p:nvSpPr>
            <p:cNvPr id="5" name="object 5"/>
            <p:cNvSpPr/>
            <p:nvPr/>
          </p:nvSpPr>
          <p:spPr>
            <a:xfrm>
              <a:off x="0" y="0"/>
              <a:ext cx="9144000" cy="2997200"/>
            </a:xfrm>
            <a:custGeom>
              <a:avLst/>
              <a:gdLst/>
              <a:ahLst/>
              <a:cxnLst/>
              <a:rect l="l" t="t" r="r" b="b"/>
              <a:pathLst>
                <a:path w="9144000" h="2997200">
                  <a:moveTo>
                    <a:pt x="0" y="2996952"/>
                  </a:moveTo>
                  <a:lnTo>
                    <a:pt x="9143998" y="2996952"/>
                  </a:lnTo>
                  <a:lnTo>
                    <a:pt x="9143998" y="0"/>
                  </a:lnTo>
                  <a:lnTo>
                    <a:pt x="0" y="0"/>
                  </a:lnTo>
                  <a:lnTo>
                    <a:pt x="0" y="2996952"/>
                  </a:lnTo>
                  <a:close/>
                </a:path>
              </a:pathLst>
            </a:custGeom>
            <a:solidFill>
              <a:srgbClr val="00274E">
                <a:alpha val="39999"/>
              </a:srgbClr>
            </a:solidFill>
          </p:spPr>
          <p:txBody>
            <a:bodyPr wrap="square" lIns="0" tIns="0" rIns="0" bIns="0" rtlCol="0"/>
            <a:lstStyle/>
            <a:p>
              <a:endParaRPr/>
            </a:p>
          </p:txBody>
        </p:sp>
        <p:pic>
          <p:nvPicPr>
            <p:cNvPr id="6" name="object 6"/>
            <p:cNvPicPr/>
            <p:nvPr/>
          </p:nvPicPr>
          <p:blipFill>
            <a:blip r:embed="rId4" cstate="print"/>
            <a:stretch>
              <a:fillRect/>
            </a:stretch>
          </p:blipFill>
          <p:spPr>
            <a:xfrm>
              <a:off x="0" y="332655"/>
              <a:ext cx="6336703" cy="576064"/>
            </a:xfrm>
            <a:prstGeom prst="rect">
              <a:avLst/>
            </a:prstGeom>
          </p:spPr>
        </p:pic>
      </p:grpSp>
      <p:sp>
        <p:nvSpPr>
          <p:cNvPr id="7" name="object 7"/>
          <p:cNvSpPr txBox="1">
            <a:spLocks noGrp="1"/>
          </p:cNvSpPr>
          <p:nvPr>
            <p:ph type="title"/>
          </p:nvPr>
        </p:nvSpPr>
        <p:spPr>
          <a:xfrm>
            <a:off x="78739" y="425108"/>
            <a:ext cx="5806440" cy="391160"/>
          </a:xfrm>
          <a:prstGeom prst="rect">
            <a:avLst/>
          </a:prstGeom>
        </p:spPr>
        <p:txBody>
          <a:bodyPr vert="horz" wrap="square" lIns="0" tIns="12700" rIns="0" bIns="0" rtlCol="0">
            <a:spAutoFit/>
          </a:bodyPr>
          <a:lstStyle/>
          <a:p>
            <a:pPr marL="12700">
              <a:lnSpc>
                <a:spcPct val="100000"/>
              </a:lnSpc>
              <a:spcBef>
                <a:spcPts val="100"/>
              </a:spcBef>
            </a:pPr>
            <a:r>
              <a:rPr spc="-5" dirty="0"/>
              <a:t>The</a:t>
            </a:r>
            <a:r>
              <a:rPr spc="-20" dirty="0"/>
              <a:t> </a:t>
            </a:r>
            <a:r>
              <a:rPr spc="-5" dirty="0"/>
              <a:t>right</a:t>
            </a:r>
            <a:r>
              <a:rPr dirty="0"/>
              <a:t> to</a:t>
            </a:r>
            <a:r>
              <a:rPr spc="-10" dirty="0"/>
              <a:t> </a:t>
            </a:r>
            <a:r>
              <a:rPr spc="-5" dirty="0"/>
              <a:t>information</a:t>
            </a:r>
            <a:r>
              <a:rPr dirty="0"/>
              <a:t> about</a:t>
            </a:r>
            <a:r>
              <a:rPr spc="-20" dirty="0"/>
              <a:t> </a:t>
            </a:r>
            <a:r>
              <a:rPr spc="-5" dirty="0"/>
              <a:t>the</a:t>
            </a:r>
            <a:r>
              <a:rPr spc="-10" dirty="0"/>
              <a:t> </a:t>
            </a:r>
            <a:r>
              <a:rPr dirty="0"/>
              <a:t>accusation</a:t>
            </a:r>
          </a:p>
        </p:txBody>
      </p:sp>
      <p:sp>
        <p:nvSpPr>
          <p:cNvPr id="8" name="object 8"/>
          <p:cNvSpPr/>
          <p:nvPr/>
        </p:nvSpPr>
        <p:spPr>
          <a:xfrm>
            <a:off x="269775" y="3213162"/>
            <a:ext cx="8676640" cy="2781300"/>
          </a:xfrm>
          <a:custGeom>
            <a:avLst/>
            <a:gdLst/>
            <a:ahLst/>
            <a:cxnLst/>
            <a:rect l="l" t="t" r="r" b="b"/>
            <a:pathLst>
              <a:path w="8676640" h="2781300">
                <a:moveTo>
                  <a:pt x="0" y="0"/>
                </a:moveTo>
                <a:lnTo>
                  <a:pt x="8676453" y="0"/>
                </a:lnTo>
                <a:lnTo>
                  <a:pt x="8676453" y="2780927"/>
                </a:lnTo>
                <a:lnTo>
                  <a:pt x="0" y="2780927"/>
                </a:lnTo>
                <a:lnTo>
                  <a:pt x="0" y="0"/>
                </a:lnTo>
                <a:close/>
              </a:path>
            </a:pathLst>
          </a:custGeom>
          <a:ln w="25399">
            <a:solidFill>
              <a:srgbClr val="00B2E2"/>
            </a:solidFill>
          </a:ln>
        </p:spPr>
        <p:txBody>
          <a:bodyPr wrap="square" lIns="0" tIns="0" rIns="0" bIns="0" rtlCol="0"/>
          <a:lstStyle/>
          <a:p>
            <a:endParaRPr/>
          </a:p>
        </p:txBody>
      </p:sp>
      <p:grpSp>
        <p:nvGrpSpPr>
          <p:cNvPr id="9" name="object 9"/>
          <p:cNvGrpSpPr/>
          <p:nvPr/>
        </p:nvGrpSpPr>
        <p:grpSpPr>
          <a:xfrm>
            <a:off x="3518048" y="6162128"/>
            <a:ext cx="798830" cy="510540"/>
            <a:chOff x="3518048" y="6162128"/>
            <a:chExt cx="798830" cy="510540"/>
          </a:xfrm>
        </p:grpSpPr>
        <p:sp>
          <p:nvSpPr>
            <p:cNvPr id="10" name="object 10"/>
            <p:cNvSpPr/>
            <p:nvPr/>
          </p:nvSpPr>
          <p:spPr>
            <a:xfrm>
              <a:off x="3521223" y="6165303"/>
              <a:ext cx="792480" cy="504190"/>
            </a:xfrm>
            <a:custGeom>
              <a:avLst/>
              <a:gdLst/>
              <a:ahLst/>
              <a:cxnLst/>
              <a:rect l="l" t="t" r="r" b="b"/>
              <a:pathLst>
                <a:path w="792479" h="504190">
                  <a:moveTo>
                    <a:pt x="396044" y="0"/>
                  </a:moveTo>
                  <a:lnTo>
                    <a:pt x="337519" y="2732"/>
                  </a:lnTo>
                  <a:lnTo>
                    <a:pt x="281661" y="10670"/>
                  </a:lnTo>
                  <a:lnTo>
                    <a:pt x="229081" y="23424"/>
                  </a:lnTo>
                  <a:lnTo>
                    <a:pt x="180393" y="40603"/>
                  </a:lnTo>
                  <a:lnTo>
                    <a:pt x="136210" y="61818"/>
                  </a:lnTo>
                  <a:lnTo>
                    <a:pt x="97142" y="86679"/>
                  </a:lnTo>
                  <a:lnTo>
                    <a:pt x="63805" y="114796"/>
                  </a:lnTo>
                  <a:lnTo>
                    <a:pt x="36809" y="145779"/>
                  </a:lnTo>
                  <a:lnTo>
                    <a:pt x="16768" y="179239"/>
                  </a:lnTo>
                  <a:lnTo>
                    <a:pt x="0" y="252028"/>
                  </a:lnTo>
                  <a:lnTo>
                    <a:pt x="4294" y="289270"/>
                  </a:lnTo>
                  <a:lnTo>
                    <a:pt x="36809" y="358276"/>
                  </a:lnTo>
                  <a:lnTo>
                    <a:pt x="63805" y="389259"/>
                  </a:lnTo>
                  <a:lnTo>
                    <a:pt x="97142" y="417376"/>
                  </a:lnTo>
                  <a:lnTo>
                    <a:pt x="136210" y="442237"/>
                  </a:lnTo>
                  <a:lnTo>
                    <a:pt x="180393" y="463452"/>
                  </a:lnTo>
                  <a:lnTo>
                    <a:pt x="229081" y="480631"/>
                  </a:lnTo>
                  <a:lnTo>
                    <a:pt x="281661" y="493385"/>
                  </a:lnTo>
                  <a:lnTo>
                    <a:pt x="337519" y="501323"/>
                  </a:lnTo>
                  <a:lnTo>
                    <a:pt x="396044" y="504056"/>
                  </a:lnTo>
                  <a:lnTo>
                    <a:pt x="454568" y="501323"/>
                  </a:lnTo>
                  <a:lnTo>
                    <a:pt x="510426" y="493385"/>
                  </a:lnTo>
                  <a:lnTo>
                    <a:pt x="563006" y="480631"/>
                  </a:lnTo>
                  <a:lnTo>
                    <a:pt x="611694" y="463452"/>
                  </a:lnTo>
                  <a:lnTo>
                    <a:pt x="655878" y="442237"/>
                  </a:lnTo>
                  <a:lnTo>
                    <a:pt x="694945" y="417376"/>
                  </a:lnTo>
                  <a:lnTo>
                    <a:pt x="728283" y="389259"/>
                  </a:lnTo>
                  <a:lnTo>
                    <a:pt x="755279" y="358276"/>
                  </a:lnTo>
                  <a:lnTo>
                    <a:pt x="775320" y="324817"/>
                  </a:lnTo>
                  <a:lnTo>
                    <a:pt x="792088" y="252028"/>
                  </a:lnTo>
                  <a:lnTo>
                    <a:pt x="787794" y="214785"/>
                  </a:lnTo>
                  <a:lnTo>
                    <a:pt x="755279" y="145779"/>
                  </a:lnTo>
                  <a:lnTo>
                    <a:pt x="728283" y="114796"/>
                  </a:lnTo>
                  <a:lnTo>
                    <a:pt x="694945" y="86679"/>
                  </a:lnTo>
                  <a:lnTo>
                    <a:pt x="655878" y="61818"/>
                  </a:lnTo>
                  <a:lnTo>
                    <a:pt x="611694" y="40603"/>
                  </a:lnTo>
                  <a:lnTo>
                    <a:pt x="563006" y="23424"/>
                  </a:lnTo>
                  <a:lnTo>
                    <a:pt x="510426" y="10670"/>
                  </a:lnTo>
                  <a:lnTo>
                    <a:pt x="454568" y="2732"/>
                  </a:lnTo>
                  <a:lnTo>
                    <a:pt x="396044" y="0"/>
                  </a:lnTo>
                  <a:close/>
                </a:path>
              </a:pathLst>
            </a:custGeom>
            <a:solidFill>
              <a:srgbClr val="F7B699">
                <a:alpha val="65879"/>
              </a:srgbClr>
            </a:solidFill>
          </p:spPr>
          <p:txBody>
            <a:bodyPr wrap="square" lIns="0" tIns="0" rIns="0" bIns="0" rtlCol="0"/>
            <a:lstStyle/>
            <a:p>
              <a:endParaRPr/>
            </a:p>
          </p:txBody>
        </p:sp>
        <p:sp>
          <p:nvSpPr>
            <p:cNvPr id="11" name="object 11"/>
            <p:cNvSpPr/>
            <p:nvPr/>
          </p:nvSpPr>
          <p:spPr>
            <a:xfrm>
              <a:off x="3521223" y="6165303"/>
              <a:ext cx="792480" cy="504190"/>
            </a:xfrm>
            <a:custGeom>
              <a:avLst/>
              <a:gdLst/>
              <a:ahLst/>
              <a:cxnLst/>
              <a:rect l="l" t="t" r="r" b="b"/>
              <a:pathLst>
                <a:path w="792479" h="504190">
                  <a:moveTo>
                    <a:pt x="0" y="252027"/>
                  </a:moveTo>
                  <a:lnTo>
                    <a:pt x="16768" y="179238"/>
                  </a:lnTo>
                  <a:lnTo>
                    <a:pt x="36809" y="145779"/>
                  </a:lnTo>
                  <a:lnTo>
                    <a:pt x="63805" y="114796"/>
                  </a:lnTo>
                  <a:lnTo>
                    <a:pt x="97142" y="86679"/>
                  </a:lnTo>
                  <a:lnTo>
                    <a:pt x="136209" y="61818"/>
                  </a:lnTo>
                  <a:lnTo>
                    <a:pt x="180393" y="40603"/>
                  </a:lnTo>
                  <a:lnTo>
                    <a:pt x="229081" y="23424"/>
                  </a:lnTo>
                  <a:lnTo>
                    <a:pt x="281661" y="10670"/>
                  </a:lnTo>
                  <a:lnTo>
                    <a:pt x="337519" y="2732"/>
                  </a:lnTo>
                  <a:lnTo>
                    <a:pt x="396044"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8" y="252027"/>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4" y="504055"/>
                  </a:lnTo>
                  <a:lnTo>
                    <a:pt x="337519" y="501323"/>
                  </a:lnTo>
                  <a:lnTo>
                    <a:pt x="281661" y="493385"/>
                  </a:lnTo>
                  <a:lnTo>
                    <a:pt x="229081" y="480631"/>
                  </a:lnTo>
                  <a:lnTo>
                    <a:pt x="180393" y="463452"/>
                  </a:lnTo>
                  <a:lnTo>
                    <a:pt x="136209" y="442237"/>
                  </a:lnTo>
                  <a:lnTo>
                    <a:pt x="97142" y="417376"/>
                  </a:lnTo>
                  <a:lnTo>
                    <a:pt x="63805" y="389259"/>
                  </a:lnTo>
                  <a:lnTo>
                    <a:pt x="36809" y="358276"/>
                  </a:lnTo>
                  <a:lnTo>
                    <a:pt x="16768" y="324816"/>
                  </a:lnTo>
                  <a:lnTo>
                    <a:pt x="0" y="252027"/>
                  </a:lnTo>
                  <a:close/>
                </a:path>
              </a:pathLst>
            </a:custGeom>
            <a:ln w="6349">
              <a:solidFill>
                <a:srgbClr val="C18C75"/>
              </a:solidFill>
            </a:ln>
          </p:spPr>
          <p:txBody>
            <a:bodyPr wrap="square" lIns="0" tIns="0" rIns="0" bIns="0" rtlCol="0"/>
            <a:lstStyle/>
            <a:p>
              <a:endParaRPr/>
            </a:p>
          </p:txBody>
        </p:sp>
      </p:grpSp>
      <p:grpSp>
        <p:nvGrpSpPr>
          <p:cNvPr id="12" name="object 12"/>
          <p:cNvGrpSpPr/>
          <p:nvPr/>
        </p:nvGrpSpPr>
        <p:grpSpPr>
          <a:xfrm>
            <a:off x="4604828" y="6162128"/>
            <a:ext cx="798830" cy="510540"/>
            <a:chOff x="4604828" y="6162128"/>
            <a:chExt cx="798830" cy="510540"/>
          </a:xfrm>
        </p:grpSpPr>
        <p:sp>
          <p:nvSpPr>
            <p:cNvPr id="13" name="object 13"/>
            <p:cNvSpPr/>
            <p:nvPr/>
          </p:nvSpPr>
          <p:spPr>
            <a:xfrm>
              <a:off x="4608003" y="6165303"/>
              <a:ext cx="792480" cy="504190"/>
            </a:xfrm>
            <a:custGeom>
              <a:avLst/>
              <a:gdLst/>
              <a:ahLst/>
              <a:cxnLst/>
              <a:rect l="l" t="t" r="r" b="b"/>
              <a:pathLst>
                <a:path w="792479" h="504190">
                  <a:moveTo>
                    <a:pt x="396044" y="0"/>
                  </a:moveTo>
                  <a:lnTo>
                    <a:pt x="337519" y="2732"/>
                  </a:lnTo>
                  <a:lnTo>
                    <a:pt x="281661" y="10670"/>
                  </a:lnTo>
                  <a:lnTo>
                    <a:pt x="229081" y="23424"/>
                  </a:lnTo>
                  <a:lnTo>
                    <a:pt x="180393" y="40603"/>
                  </a:lnTo>
                  <a:lnTo>
                    <a:pt x="136210" y="61818"/>
                  </a:lnTo>
                  <a:lnTo>
                    <a:pt x="97142" y="86679"/>
                  </a:lnTo>
                  <a:lnTo>
                    <a:pt x="63805" y="114796"/>
                  </a:lnTo>
                  <a:lnTo>
                    <a:pt x="36809" y="145779"/>
                  </a:lnTo>
                  <a:lnTo>
                    <a:pt x="16768" y="179239"/>
                  </a:lnTo>
                  <a:lnTo>
                    <a:pt x="0" y="252028"/>
                  </a:lnTo>
                  <a:lnTo>
                    <a:pt x="4294" y="289270"/>
                  </a:lnTo>
                  <a:lnTo>
                    <a:pt x="36809" y="358276"/>
                  </a:lnTo>
                  <a:lnTo>
                    <a:pt x="63805" y="389259"/>
                  </a:lnTo>
                  <a:lnTo>
                    <a:pt x="97142" y="417376"/>
                  </a:lnTo>
                  <a:lnTo>
                    <a:pt x="136210" y="442237"/>
                  </a:lnTo>
                  <a:lnTo>
                    <a:pt x="180393" y="463452"/>
                  </a:lnTo>
                  <a:lnTo>
                    <a:pt x="229081" y="480631"/>
                  </a:lnTo>
                  <a:lnTo>
                    <a:pt x="281661" y="493385"/>
                  </a:lnTo>
                  <a:lnTo>
                    <a:pt x="337519" y="501323"/>
                  </a:lnTo>
                  <a:lnTo>
                    <a:pt x="396044" y="504056"/>
                  </a:lnTo>
                  <a:lnTo>
                    <a:pt x="454568" y="501323"/>
                  </a:lnTo>
                  <a:lnTo>
                    <a:pt x="510426" y="493385"/>
                  </a:lnTo>
                  <a:lnTo>
                    <a:pt x="563006" y="480631"/>
                  </a:lnTo>
                  <a:lnTo>
                    <a:pt x="611694" y="463452"/>
                  </a:lnTo>
                  <a:lnTo>
                    <a:pt x="655878" y="442237"/>
                  </a:lnTo>
                  <a:lnTo>
                    <a:pt x="694945" y="417376"/>
                  </a:lnTo>
                  <a:lnTo>
                    <a:pt x="728283" y="389259"/>
                  </a:lnTo>
                  <a:lnTo>
                    <a:pt x="755279" y="358276"/>
                  </a:lnTo>
                  <a:lnTo>
                    <a:pt x="775320" y="324817"/>
                  </a:lnTo>
                  <a:lnTo>
                    <a:pt x="792088" y="252028"/>
                  </a:lnTo>
                  <a:lnTo>
                    <a:pt x="787794" y="214785"/>
                  </a:lnTo>
                  <a:lnTo>
                    <a:pt x="755279" y="145779"/>
                  </a:lnTo>
                  <a:lnTo>
                    <a:pt x="728283" y="114796"/>
                  </a:lnTo>
                  <a:lnTo>
                    <a:pt x="694945" y="86679"/>
                  </a:lnTo>
                  <a:lnTo>
                    <a:pt x="655878" y="61818"/>
                  </a:lnTo>
                  <a:lnTo>
                    <a:pt x="611694" y="40603"/>
                  </a:lnTo>
                  <a:lnTo>
                    <a:pt x="563006" y="23424"/>
                  </a:lnTo>
                  <a:lnTo>
                    <a:pt x="510426" y="10670"/>
                  </a:lnTo>
                  <a:lnTo>
                    <a:pt x="454568" y="2732"/>
                  </a:lnTo>
                  <a:lnTo>
                    <a:pt x="396044" y="0"/>
                  </a:lnTo>
                  <a:close/>
                </a:path>
              </a:pathLst>
            </a:custGeom>
            <a:solidFill>
              <a:srgbClr val="F7B699"/>
            </a:solidFill>
          </p:spPr>
          <p:txBody>
            <a:bodyPr wrap="square" lIns="0" tIns="0" rIns="0" bIns="0" rtlCol="0"/>
            <a:lstStyle/>
            <a:p>
              <a:endParaRPr/>
            </a:p>
          </p:txBody>
        </p:sp>
        <p:sp>
          <p:nvSpPr>
            <p:cNvPr id="14" name="object 14"/>
            <p:cNvSpPr/>
            <p:nvPr/>
          </p:nvSpPr>
          <p:spPr>
            <a:xfrm>
              <a:off x="4608003" y="6165303"/>
              <a:ext cx="792480" cy="504190"/>
            </a:xfrm>
            <a:custGeom>
              <a:avLst/>
              <a:gdLst/>
              <a:ahLst/>
              <a:cxnLst/>
              <a:rect l="l" t="t" r="r" b="b"/>
              <a:pathLst>
                <a:path w="792479" h="504190">
                  <a:moveTo>
                    <a:pt x="0" y="252027"/>
                  </a:moveTo>
                  <a:lnTo>
                    <a:pt x="16768" y="179238"/>
                  </a:lnTo>
                  <a:lnTo>
                    <a:pt x="36809" y="145779"/>
                  </a:lnTo>
                  <a:lnTo>
                    <a:pt x="63805" y="114796"/>
                  </a:lnTo>
                  <a:lnTo>
                    <a:pt x="97142" y="86679"/>
                  </a:lnTo>
                  <a:lnTo>
                    <a:pt x="136209" y="61818"/>
                  </a:lnTo>
                  <a:lnTo>
                    <a:pt x="180393" y="40603"/>
                  </a:lnTo>
                  <a:lnTo>
                    <a:pt x="229081" y="23424"/>
                  </a:lnTo>
                  <a:lnTo>
                    <a:pt x="281661" y="10670"/>
                  </a:lnTo>
                  <a:lnTo>
                    <a:pt x="337519" y="2732"/>
                  </a:lnTo>
                  <a:lnTo>
                    <a:pt x="396043"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8" y="252027"/>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3" y="504055"/>
                  </a:lnTo>
                  <a:lnTo>
                    <a:pt x="337519" y="501323"/>
                  </a:lnTo>
                  <a:lnTo>
                    <a:pt x="281661" y="493385"/>
                  </a:lnTo>
                  <a:lnTo>
                    <a:pt x="229081" y="480631"/>
                  </a:lnTo>
                  <a:lnTo>
                    <a:pt x="180393" y="463452"/>
                  </a:lnTo>
                  <a:lnTo>
                    <a:pt x="136209" y="442237"/>
                  </a:lnTo>
                  <a:lnTo>
                    <a:pt x="97142" y="417376"/>
                  </a:lnTo>
                  <a:lnTo>
                    <a:pt x="63805" y="389259"/>
                  </a:lnTo>
                  <a:lnTo>
                    <a:pt x="36809" y="358276"/>
                  </a:lnTo>
                  <a:lnTo>
                    <a:pt x="16768" y="324816"/>
                  </a:lnTo>
                  <a:lnTo>
                    <a:pt x="0" y="252027"/>
                  </a:lnTo>
                  <a:close/>
                </a:path>
              </a:pathLst>
            </a:custGeom>
            <a:ln w="6349">
              <a:solidFill>
                <a:srgbClr val="C18C75"/>
              </a:solidFill>
            </a:ln>
          </p:spPr>
          <p:txBody>
            <a:bodyPr wrap="square" lIns="0" tIns="0" rIns="0" bIns="0" rtlCol="0"/>
            <a:lstStyle/>
            <a:p>
              <a:endParaRPr/>
            </a:p>
          </p:txBody>
        </p:sp>
      </p:grpSp>
      <p:sp>
        <p:nvSpPr>
          <p:cNvPr id="15" name="object 15"/>
          <p:cNvSpPr txBox="1"/>
          <p:nvPr/>
        </p:nvSpPr>
        <p:spPr>
          <a:xfrm>
            <a:off x="474275" y="3681854"/>
            <a:ext cx="8201659" cy="2992120"/>
          </a:xfrm>
          <a:prstGeom prst="rect">
            <a:avLst/>
          </a:prstGeom>
        </p:spPr>
        <p:txBody>
          <a:bodyPr vert="horz" wrap="square" lIns="0" tIns="12700" rIns="0" bIns="0" rtlCol="0">
            <a:spAutoFit/>
          </a:bodyPr>
          <a:lstStyle/>
          <a:p>
            <a:pPr marL="355600" marR="5080" indent="-342900" algn="just">
              <a:lnSpc>
                <a:spcPct val="111100"/>
              </a:lnSpc>
              <a:spcBef>
                <a:spcPts val="100"/>
              </a:spcBef>
              <a:buFont typeface="Arial"/>
              <a:buChar char="*"/>
              <a:tabLst>
                <a:tab pos="355600" algn="l"/>
              </a:tabLst>
            </a:pPr>
            <a:r>
              <a:rPr sz="1800" b="1" dirty="0">
                <a:latin typeface="Calibri"/>
                <a:cs typeface="Calibri"/>
              </a:rPr>
              <a:t>the</a:t>
            </a:r>
            <a:r>
              <a:rPr sz="1800" b="1" spc="390" dirty="0">
                <a:latin typeface="Calibri"/>
                <a:cs typeface="Calibri"/>
              </a:rPr>
              <a:t> </a:t>
            </a:r>
            <a:r>
              <a:rPr sz="1800" b="1" dirty="0">
                <a:latin typeface="Calibri"/>
                <a:cs typeface="Calibri"/>
              </a:rPr>
              <a:t>factual</a:t>
            </a:r>
            <a:r>
              <a:rPr sz="1800" b="1" spc="395" dirty="0">
                <a:latin typeface="Calibri"/>
                <a:cs typeface="Calibri"/>
              </a:rPr>
              <a:t> </a:t>
            </a:r>
            <a:r>
              <a:rPr sz="1800" b="1" spc="-5" dirty="0">
                <a:latin typeface="Calibri"/>
                <a:cs typeface="Calibri"/>
              </a:rPr>
              <a:t>description</a:t>
            </a:r>
            <a:r>
              <a:rPr sz="1800" b="1" spc="395" dirty="0">
                <a:latin typeface="Calibri"/>
                <a:cs typeface="Calibri"/>
              </a:rPr>
              <a:t> </a:t>
            </a:r>
            <a:r>
              <a:rPr sz="1800" b="1" dirty="0">
                <a:latin typeface="Calibri"/>
                <a:cs typeface="Calibri"/>
              </a:rPr>
              <a:t>of</a:t>
            </a:r>
            <a:r>
              <a:rPr sz="1800" b="1" spc="390" dirty="0">
                <a:latin typeface="Calibri"/>
                <a:cs typeface="Calibri"/>
              </a:rPr>
              <a:t> </a:t>
            </a:r>
            <a:r>
              <a:rPr sz="1800" b="1" dirty="0">
                <a:latin typeface="Calibri"/>
                <a:cs typeface="Calibri"/>
              </a:rPr>
              <a:t>the</a:t>
            </a:r>
            <a:r>
              <a:rPr sz="1800" b="1" spc="395" dirty="0">
                <a:latin typeface="Calibri"/>
                <a:cs typeface="Calibri"/>
              </a:rPr>
              <a:t> </a:t>
            </a:r>
            <a:r>
              <a:rPr sz="1800" b="1" spc="-5" dirty="0">
                <a:latin typeface="Calibri"/>
                <a:cs typeface="Calibri"/>
              </a:rPr>
              <a:t>crime</a:t>
            </a:r>
            <a:r>
              <a:rPr sz="1800" spc="-5" dirty="0">
                <a:latin typeface="Calibri"/>
                <a:cs typeface="Calibri"/>
              </a:rPr>
              <a:t>,  for</a:t>
            </a:r>
            <a:r>
              <a:rPr sz="1800" spc="390" dirty="0">
                <a:latin typeface="Calibri"/>
                <a:cs typeface="Calibri"/>
              </a:rPr>
              <a:t> </a:t>
            </a:r>
            <a:r>
              <a:rPr sz="1800" spc="-5" dirty="0">
                <a:latin typeface="Calibri"/>
                <a:cs typeface="Calibri"/>
              </a:rPr>
              <a:t>example,  </a:t>
            </a:r>
            <a:r>
              <a:rPr sz="1800" dirty="0">
                <a:latin typeface="Calibri"/>
                <a:cs typeface="Calibri"/>
              </a:rPr>
              <a:t>the</a:t>
            </a:r>
            <a:r>
              <a:rPr sz="1800" spc="390" dirty="0">
                <a:latin typeface="Calibri"/>
                <a:cs typeface="Calibri"/>
              </a:rPr>
              <a:t> </a:t>
            </a:r>
            <a:r>
              <a:rPr sz="1800" spc="-5" dirty="0">
                <a:latin typeface="Calibri"/>
                <a:cs typeface="Calibri"/>
              </a:rPr>
              <a:t>circumstances,  time</a:t>
            </a:r>
            <a:r>
              <a:rPr sz="1800" spc="390" dirty="0">
                <a:latin typeface="Calibri"/>
                <a:cs typeface="Calibri"/>
              </a:rPr>
              <a:t> </a:t>
            </a:r>
            <a:r>
              <a:rPr sz="1800" dirty="0">
                <a:latin typeface="Calibri"/>
                <a:cs typeface="Calibri"/>
              </a:rPr>
              <a:t>and </a:t>
            </a:r>
            <a:r>
              <a:rPr sz="1800" spc="-395" dirty="0">
                <a:latin typeface="Calibri"/>
                <a:cs typeface="Calibri"/>
              </a:rPr>
              <a:t> </a:t>
            </a:r>
            <a:r>
              <a:rPr sz="1800" spc="-5" dirty="0">
                <a:latin typeface="Calibri"/>
                <a:cs typeface="Calibri"/>
              </a:rPr>
              <a:t>place</a:t>
            </a:r>
            <a:r>
              <a:rPr sz="1800" dirty="0">
                <a:latin typeface="Calibri"/>
                <a:cs typeface="Calibri"/>
              </a:rPr>
              <a:t> </a:t>
            </a:r>
            <a:r>
              <a:rPr sz="1800" spc="-5" dirty="0">
                <a:latin typeface="Calibri"/>
                <a:cs typeface="Calibri"/>
              </a:rPr>
              <a:t>of </a:t>
            </a:r>
            <a:r>
              <a:rPr sz="1800" dirty="0">
                <a:latin typeface="Calibri"/>
                <a:cs typeface="Calibri"/>
              </a:rPr>
              <a:t>the </a:t>
            </a:r>
            <a:r>
              <a:rPr sz="1800" spc="-5" dirty="0">
                <a:latin typeface="Calibri"/>
                <a:cs typeface="Calibri"/>
              </a:rPr>
              <a:t>suspected</a:t>
            </a:r>
            <a:r>
              <a:rPr sz="1800" dirty="0">
                <a:latin typeface="Calibri"/>
                <a:cs typeface="Calibri"/>
              </a:rPr>
              <a:t> </a:t>
            </a:r>
            <a:r>
              <a:rPr sz="1800" spc="-5" dirty="0">
                <a:latin typeface="Calibri"/>
                <a:cs typeface="Calibri"/>
              </a:rPr>
              <a:t>offence</a:t>
            </a:r>
            <a:endParaRPr sz="1800">
              <a:latin typeface="Calibri"/>
              <a:cs typeface="Calibri"/>
            </a:endParaRPr>
          </a:p>
          <a:p>
            <a:pPr>
              <a:lnSpc>
                <a:spcPct val="100000"/>
              </a:lnSpc>
              <a:spcBef>
                <a:spcPts val="30"/>
              </a:spcBef>
              <a:buFont typeface="Arial"/>
              <a:buChar char="*"/>
            </a:pPr>
            <a:endParaRPr sz="2050">
              <a:latin typeface="Calibri"/>
              <a:cs typeface="Calibri"/>
            </a:endParaRPr>
          </a:p>
          <a:p>
            <a:pPr marL="355600" marR="5080" indent="-342900" algn="just">
              <a:lnSpc>
                <a:spcPct val="115199"/>
              </a:lnSpc>
              <a:spcBef>
                <a:spcPts val="5"/>
              </a:spcBef>
              <a:buFont typeface="Arial"/>
              <a:buChar char="*"/>
              <a:tabLst>
                <a:tab pos="355600" algn="l"/>
              </a:tabLst>
            </a:pPr>
            <a:r>
              <a:rPr sz="1800" b="1" dirty="0">
                <a:solidFill>
                  <a:srgbClr val="001C3D"/>
                </a:solidFill>
                <a:latin typeface="Calibri"/>
                <a:cs typeface="Calibri"/>
              </a:rPr>
              <a:t>the possible </a:t>
            </a:r>
            <a:r>
              <a:rPr sz="1800" b="1" spc="-5" dirty="0">
                <a:solidFill>
                  <a:srgbClr val="001C3D"/>
                </a:solidFill>
                <a:latin typeface="Calibri"/>
                <a:cs typeface="Calibri"/>
              </a:rPr>
              <a:t>legal </a:t>
            </a:r>
            <a:r>
              <a:rPr sz="1800" b="1" dirty="0">
                <a:solidFill>
                  <a:srgbClr val="001C3D"/>
                </a:solidFill>
                <a:latin typeface="Calibri"/>
                <a:cs typeface="Calibri"/>
              </a:rPr>
              <a:t>qualification of the offence. </a:t>
            </a:r>
            <a:r>
              <a:rPr sz="1800" dirty="0">
                <a:solidFill>
                  <a:srgbClr val="001C3D"/>
                </a:solidFill>
                <a:latin typeface="Calibri"/>
                <a:cs typeface="Calibri"/>
              </a:rPr>
              <a:t>The </a:t>
            </a:r>
            <a:r>
              <a:rPr sz="1800" spc="-5" dirty="0">
                <a:solidFill>
                  <a:srgbClr val="001C3D"/>
                </a:solidFill>
                <a:latin typeface="Calibri"/>
                <a:cs typeface="Calibri"/>
              </a:rPr>
              <a:t>information about </a:t>
            </a:r>
            <a:r>
              <a:rPr sz="1800" dirty="0">
                <a:solidFill>
                  <a:srgbClr val="001C3D"/>
                </a:solidFill>
                <a:latin typeface="Calibri"/>
                <a:cs typeface="Calibri"/>
              </a:rPr>
              <a:t>the legal </a:t>
            </a:r>
            <a:r>
              <a:rPr sz="1800" spc="5" dirty="0">
                <a:solidFill>
                  <a:srgbClr val="001C3D"/>
                </a:solidFill>
                <a:latin typeface="Calibri"/>
                <a:cs typeface="Calibri"/>
              </a:rPr>
              <a:t> </a:t>
            </a:r>
            <a:r>
              <a:rPr sz="1800" spc="-5" dirty="0">
                <a:solidFill>
                  <a:srgbClr val="001C3D"/>
                </a:solidFill>
                <a:latin typeface="Calibri"/>
                <a:cs typeface="Calibri"/>
              </a:rPr>
              <a:t>qualification must </a:t>
            </a:r>
            <a:r>
              <a:rPr sz="1800" dirty="0">
                <a:solidFill>
                  <a:srgbClr val="001C3D"/>
                </a:solidFill>
                <a:latin typeface="Calibri"/>
                <a:cs typeface="Calibri"/>
              </a:rPr>
              <a:t>be</a:t>
            </a:r>
            <a:r>
              <a:rPr sz="1800" spc="405" dirty="0">
                <a:solidFill>
                  <a:srgbClr val="001C3D"/>
                </a:solidFill>
                <a:latin typeface="Calibri"/>
                <a:cs typeface="Calibri"/>
              </a:rPr>
              <a:t> </a:t>
            </a:r>
            <a:r>
              <a:rPr sz="1800" dirty="0">
                <a:solidFill>
                  <a:srgbClr val="001C3D"/>
                </a:solidFill>
                <a:latin typeface="Calibri"/>
                <a:cs typeface="Calibri"/>
              </a:rPr>
              <a:t>sufficiently </a:t>
            </a:r>
            <a:r>
              <a:rPr sz="1800" spc="-5" dirty="0">
                <a:solidFill>
                  <a:srgbClr val="001C3D"/>
                </a:solidFill>
                <a:latin typeface="Calibri"/>
                <a:cs typeface="Calibri"/>
              </a:rPr>
              <a:t>concrete. For example, simple </a:t>
            </a:r>
            <a:r>
              <a:rPr sz="1800" dirty="0">
                <a:solidFill>
                  <a:srgbClr val="001C3D"/>
                </a:solidFill>
                <a:latin typeface="Calibri"/>
                <a:cs typeface="Calibri"/>
              </a:rPr>
              <a:t>theft is the </a:t>
            </a:r>
            <a:r>
              <a:rPr sz="1800" spc="-5" dirty="0">
                <a:solidFill>
                  <a:srgbClr val="001C3D"/>
                </a:solidFill>
                <a:latin typeface="Calibri"/>
                <a:cs typeface="Calibri"/>
              </a:rPr>
              <a:t>crime of </a:t>
            </a:r>
            <a:r>
              <a:rPr sz="1800" spc="-390" dirty="0">
                <a:solidFill>
                  <a:srgbClr val="001C3D"/>
                </a:solidFill>
                <a:latin typeface="Calibri"/>
                <a:cs typeface="Calibri"/>
              </a:rPr>
              <a:t> </a:t>
            </a:r>
            <a:r>
              <a:rPr sz="1800" dirty="0">
                <a:solidFill>
                  <a:srgbClr val="001C3D"/>
                </a:solidFill>
                <a:latin typeface="Calibri"/>
                <a:cs typeface="Calibri"/>
              </a:rPr>
              <a:t>a </a:t>
            </a:r>
            <a:r>
              <a:rPr sz="1800" spc="-5" dirty="0">
                <a:solidFill>
                  <a:srgbClr val="001C3D"/>
                </a:solidFill>
                <a:latin typeface="Calibri"/>
                <a:cs typeface="Calibri"/>
              </a:rPr>
              <a:t>different</a:t>
            </a:r>
            <a:r>
              <a:rPr sz="1800" spc="5" dirty="0">
                <a:solidFill>
                  <a:srgbClr val="001C3D"/>
                </a:solidFill>
                <a:latin typeface="Calibri"/>
                <a:cs typeface="Calibri"/>
              </a:rPr>
              <a:t> </a:t>
            </a:r>
            <a:r>
              <a:rPr sz="1800" spc="-5" dirty="0">
                <a:solidFill>
                  <a:srgbClr val="001C3D"/>
                </a:solidFill>
                <a:latin typeface="Calibri"/>
                <a:cs typeface="Calibri"/>
              </a:rPr>
              <a:t>gravity</a:t>
            </a:r>
            <a:r>
              <a:rPr sz="1800" dirty="0">
                <a:solidFill>
                  <a:srgbClr val="001C3D"/>
                </a:solidFill>
                <a:latin typeface="Calibri"/>
                <a:cs typeface="Calibri"/>
              </a:rPr>
              <a:t> than theft</a:t>
            </a:r>
            <a:r>
              <a:rPr sz="1800" spc="5" dirty="0">
                <a:solidFill>
                  <a:srgbClr val="001C3D"/>
                </a:solidFill>
                <a:latin typeface="Calibri"/>
                <a:cs typeface="Calibri"/>
              </a:rPr>
              <a:t> </a:t>
            </a:r>
            <a:r>
              <a:rPr sz="1800" spc="-5" dirty="0">
                <a:solidFill>
                  <a:srgbClr val="001C3D"/>
                </a:solidFill>
                <a:latin typeface="Calibri"/>
                <a:cs typeface="Calibri"/>
              </a:rPr>
              <a:t>with</a:t>
            </a:r>
            <a:r>
              <a:rPr sz="1800" spc="5" dirty="0">
                <a:solidFill>
                  <a:srgbClr val="001C3D"/>
                </a:solidFill>
                <a:latin typeface="Calibri"/>
                <a:cs typeface="Calibri"/>
              </a:rPr>
              <a:t> </a:t>
            </a:r>
            <a:r>
              <a:rPr sz="1800" spc="-5" dirty="0">
                <a:solidFill>
                  <a:srgbClr val="001C3D"/>
                </a:solidFill>
                <a:latin typeface="Calibri"/>
                <a:cs typeface="Calibri"/>
              </a:rPr>
              <a:t>violence</a:t>
            </a:r>
            <a:r>
              <a:rPr sz="1800" dirty="0">
                <a:solidFill>
                  <a:srgbClr val="001C3D"/>
                </a:solidFill>
                <a:latin typeface="Calibri"/>
                <a:cs typeface="Calibri"/>
              </a:rPr>
              <a:t> </a:t>
            </a:r>
            <a:r>
              <a:rPr sz="1800" spc="-5" dirty="0">
                <a:solidFill>
                  <a:srgbClr val="001C3D"/>
                </a:solidFill>
                <a:latin typeface="Calibri"/>
                <a:cs typeface="Calibri"/>
              </a:rPr>
              <a:t>committed</a:t>
            </a:r>
            <a:r>
              <a:rPr sz="1800" spc="5" dirty="0">
                <a:solidFill>
                  <a:srgbClr val="001C3D"/>
                </a:solidFill>
                <a:latin typeface="Calibri"/>
                <a:cs typeface="Calibri"/>
              </a:rPr>
              <a:t> </a:t>
            </a:r>
            <a:r>
              <a:rPr sz="1800" dirty="0">
                <a:solidFill>
                  <a:srgbClr val="001C3D"/>
                </a:solidFill>
                <a:latin typeface="Calibri"/>
                <a:cs typeface="Calibri"/>
              </a:rPr>
              <a:t>in</a:t>
            </a:r>
            <a:r>
              <a:rPr sz="1800" spc="5" dirty="0">
                <a:solidFill>
                  <a:srgbClr val="001C3D"/>
                </a:solidFill>
                <a:latin typeface="Calibri"/>
                <a:cs typeface="Calibri"/>
              </a:rPr>
              <a:t> </a:t>
            </a:r>
            <a:r>
              <a:rPr sz="1800" spc="-5" dirty="0">
                <a:solidFill>
                  <a:srgbClr val="001C3D"/>
                </a:solidFill>
                <a:latin typeface="Calibri"/>
                <a:cs typeface="Calibri"/>
              </a:rPr>
              <a:t>co-perpetration.</a:t>
            </a:r>
            <a:endParaRPr sz="1800">
              <a:latin typeface="Calibri"/>
              <a:cs typeface="Calibri"/>
            </a:endParaRPr>
          </a:p>
          <a:p>
            <a:pPr>
              <a:lnSpc>
                <a:spcPct val="100000"/>
              </a:lnSpc>
            </a:pPr>
            <a:endParaRPr sz="2200">
              <a:latin typeface="Calibri"/>
              <a:cs typeface="Calibri"/>
            </a:endParaRPr>
          </a:p>
          <a:p>
            <a:pPr>
              <a:lnSpc>
                <a:spcPct val="100000"/>
              </a:lnSpc>
              <a:spcBef>
                <a:spcPts val="15"/>
              </a:spcBef>
            </a:pPr>
            <a:endParaRPr sz="1650">
              <a:latin typeface="Calibri"/>
              <a:cs typeface="Calibri"/>
            </a:endParaRPr>
          </a:p>
          <a:p>
            <a:pPr marR="215265" algn="ctr">
              <a:lnSpc>
                <a:spcPct val="100000"/>
              </a:lnSpc>
              <a:tabLst>
                <a:tab pos="1086485" algn="l"/>
              </a:tabLst>
            </a:pPr>
            <a:r>
              <a:rPr sz="3200" dirty="0">
                <a:solidFill>
                  <a:srgbClr val="FFFFFF"/>
                </a:solidFill>
                <a:latin typeface="Calibri"/>
                <a:cs typeface="Calibri"/>
              </a:rPr>
              <a:t>1	2</a:t>
            </a:r>
            <a:endParaRPr sz="3200">
              <a:latin typeface="Calibri"/>
              <a:cs typeface="Calibri"/>
            </a:endParaRPr>
          </a:p>
        </p:txBody>
      </p:sp>
      <p:grpSp>
        <p:nvGrpSpPr>
          <p:cNvPr id="16" name="object 16"/>
          <p:cNvGrpSpPr/>
          <p:nvPr/>
        </p:nvGrpSpPr>
        <p:grpSpPr>
          <a:xfrm>
            <a:off x="7151587" y="391963"/>
            <a:ext cx="1861185" cy="529590"/>
            <a:chOff x="7151587" y="391963"/>
            <a:chExt cx="1861185" cy="529590"/>
          </a:xfrm>
        </p:grpSpPr>
        <p:sp>
          <p:nvSpPr>
            <p:cNvPr id="17" name="object 17"/>
            <p:cNvSpPr/>
            <p:nvPr/>
          </p:nvSpPr>
          <p:spPr>
            <a:xfrm>
              <a:off x="8244408" y="404663"/>
              <a:ext cx="755650" cy="504190"/>
            </a:xfrm>
            <a:custGeom>
              <a:avLst/>
              <a:gdLst/>
              <a:ahLst/>
              <a:cxnLst/>
              <a:rect l="l" t="t" r="r" b="b"/>
              <a:pathLst>
                <a:path w="755650" h="504190">
                  <a:moveTo>
                    <a:pt x="755575" y="0"/>
                  </a:moveTo>
                  <a:lnTo>
                    <a:pt x="0" y="0"/>
                  </a:lnTo>
                  <a:lnTo>
                    <a:pt x="0" y="504056"/>
                  </a:lnTo>
                  <a:lnTo>
                    <a:pt x="755575" y="504056"/>
                  </a:lnTo>
                  <a:lnTo>
                    <a:pt x="755575" y="441049"/>
                  </a:lnTo>
                  <a:lnTo>
                    <a:pt x="236021" y="441049"/>
                  </a:lnTo>
                  <a:lnTo>
                    <a:pt x="236021" y="252027"/>
                  </a:lnTo>
                  <a:lnTo>
                    <a:pt x="188766" y="252027"/>
                  </a:lnTo>
                  <a:lnTo>
                    <a:pt x="377786" y="63007"/>
                  </a:lnTo>
                  <a:lnTo>
                    <a:pt x="755575" y="63007"/>
                  </a:lnTo>
                  <a:lnTo>
                    <a:pt x="755575" y="0"/>
                  </a:lnTo>
                  <a:close/>
                </a:path>
                <a:path w="755650" h="504190">
                  <a:moveTo>
                    <a:pt x="755575" y="86635"/>
                  </a:moveTo>
                  <a:lnTo>
                    <a:pt x="495926" y="86635"/>
                  </a:lnTo>
                  <a:lnTo>
                    <a:pt x="495926" y="181145"/>
                  </a:lnTo>
                  <a:lnTo>
                    <a:pt x="566808" y="252027"/>
                  </a:lnTo>
                  <a:lnTo>
                    <a:pt x="519553" y="252027"/>
                  </a:lnTo>
                  <a:lnTo>
                    <a:pt x="519553" y="441049"/>
                  </a:lnTo>
                  <a:lnTo>
                    <a:pt x="755575" y="441049"/>
                  </a:lnTo>
                  <a:lnTo>
                    <a:pt x="755575" y="86635"/>
                  </a:lnTo>
                  <a:close/>
                </a:path>
                <a:path w="755650" h="504190">
                  <a:moveTo>
                    <a:pt x="755575" y="63007"/>
                  </a:moveTo>
                  <a:lnTo>
                    <a:pt x="377786" y="63007"/>
                  </a:lnTo>
                  <a:lnTo>
                    <a:pt x="448670" y="133889"/>
                  </a:lnTo>
                  <a:lnTo>
                    <a:pt x="448670" y="86635"/>
                  </a:lnTo>
                  <a:lnTo>
                    <a:pt x="755575" y="86635"/>
                  </a:lnTo>
                  <a:lnTo>
                    <a:pt x="755575" y="63007"/>
                  </a:lnTo>
                  <a:close/>
                </a:path>
              </a:pathLst>
            </a:custGeom>
            <a:solidFill>
              <a:srgbClr val="EAF8FC"/>
            </a:solidFill>
          </p:spPr>
          <p:txBody>
            <a:bodyPr wrap="square" lIns="0" tIns="0" rIns="0" bIns="0" rtlCol="0"/>
            <a:lstStyle/>
            <a:p>
              <a:endParaRPr/>
            </a:p>
          </p:txBody>
        </p:sp>
        <p:sp>
          <p:nvSpPr>
            <p:cNvPr id="18" name="object 18"/>
            <p:cNvSpPr/>
            <p:nvPr/>
          </p:nvSpPr>
          <p:spPr>
            <a:xfrm>
              <a:off x="8480430" y="491299"/>
              <a:ext cx="283845" cy="354965"/>
            </a:xfrm>
            <a:custGeom>
              <a:avLst/>
              <a:gdLst/>
              <a:ahLst/>
              <a:cxnLst/>
              <a:rect l="l" t="t" r="r" b="b"/>
              <a:pathLst>
                <a:path w="283845" h="354965">
                  <a:moveTo>
                    <a:pt x="259904" y="0"/>
                  </a:moveTo>
                  <a:lnTo>
                    <a:pt x="212648" y="0"/>
                  </a:lnTo>
                  <a:lnTo>
                    <a:pt x="212648" y="47254"/>
                  </a:lnTo>
                  <a:lnTo>
                    <a:pt x="259904" y="94509"/>
                  </a:lnTo>
                  <a:lnTo>
                    <a:pt x="259904" y="0"/>
                  </a:lnTo>
                  <a:close/>
                </a:path>
                <a:path w="283845" h="354965">
                  <a:moveTo>
                    <a:pt x="283531" y="165392"/>
                  </a:moveTo>
                  <a:lnTo>
                    <a:pt x="0" y="165392"/>
                  </a:lnTo>
                  <a:lnTo>
                    <a:pt x="0" y="354413"/>
                  </a:lnTo>
                  <a:lnTo>
                    <a:pt x="118137" y="354413"/>
                  </a:lnTo>
                  <a:lnTo>
                    <a:pt x="118137" y="259902"/>
                  </a:lnTo>
                  <a:lnTo>
                    <a:pt x="283531" y="259902"/>
                  </a:lnTo>
                  <a:lnTo>
                    <a:pt x="283531" y="165392"/>
                  </a:lnTo>
                  <a:close/>
                </a:path>
                <a:path w="283845" h="354965">
                  <a:moveTo>
                    <a:pt x="283531" y="259902"/>
                  </a:moveTo>
                  <a:lnTo>
                    <a:pt x="165393" y="259902"/>
                  </a:lnTo>
                  <a:lnTo>
                    <a:pt x="165393" y="354413"/>
                  </a:lnTo>
                  <a:lnTo>
                    <a:pt x="283531" y="354413"/>
                  </a:lnTo>
                  <a:lnTo>
                    <a:pt x="283531" y="259902"/>
                  </a:lnTo>
                  <a:close/>
                </a:path>
              </a:pathLst>
            </a:custGeom>
            <a:solidFill>
              <a:srgbClr val="C4D0D4"/>
            </a:solidFill>
          </p:spPr>
          <p:txBody>
            <a:bodyPr wrap="square" lIns="0" tIns="0" rIns="0" bIns="0" rtlCol="0"/>
            <a:lstStyle/>
            <a:p>
              <a:endParaRPr/>
            </a:p>
          </p:txBody>
        </p:sp>
        <p:sp>
          <p:nvSpPr>
            <p:cNvPr id="19" name="object 19"/>
            <p:cNvSpPr/>
            <p:nvPr/>
          </p:nvSpPr>
          <p:spPr>
            <a:xfrm>
              <a:off x="8433174" y="467671"/>
              <a:ext cx="378460" cy="378460"/>
            </a:xfrm>
            <a:custGeom>
              <a:avLst/>
              <a:gdLst/>
              <a:ahLst/>
              <a:cxnLst/>
              <a:rect l="l" t="t" r="r" b="b"/>
              <a:pathLst>
                <a:path w="378459" h="378459">
                  <a:moveTo>
                    <a:pt x="189020" y="0"/>
                  </a:moveTo>
                  <a:lnTo>
                    <a:pt x="0" y="189020"/>
                  </a:lnTo>
                  <a:lnTo>
                    <a:pt x="378042" y="189020"/>
                  </a:lnTo>
                  <a:lnTo>
                    <a:pt x="189020" y="0"/>
                  </a:lnTo>
                  <a:close/>
                </a:path>
                <a:path w="378459" h="378459">
                  <a:moveTo>
                    <a:pt x="212648" y="283531"/>
                  </a:moveTo>
                  <a:lnTo>
                    <a:pt x="165393" y="283531"/>
                  </a:lnTo>
                  <a:lnTo>
                    <a:pt x="165393" y="378042"/>
                  </a:lnTo>
                  <a:lnTo>
                    <a:pt x="212648" y="378042"/>
                  </a:lnTo>
                  <a:lnTo>
                    <a:pt x="212648" y="283531"/>
                  </a:lnTo>
                  <a:close/>
                </a:path>
              </a:pathLst>
            </a:custGeom>
            <a:solidFill>
              <a:srgbClr val="9AA5A8"/>
            </a:solidFill>
          </p:spPr>
          <p:txBody>
            <a:bodyPr wrap="square" lIns="0" tIns="0" rIns="0" bIns="0" rtlCol="0"/>
            <a:lstStyle/>
            <a:p>
              <a:endParaRPr/>
            </a:p>
          </p:txBody>
        </p:sp>
        <p:sp>
          <p:nvSpPr>
            <p:cNvPr id="20" name="object 20"/>
            <p:cNvSpPr/>
            <p:nvPr/>
          </p:nvSpPr>
          <p:spPr>
            <a:xfrm>
              <a:off x="8244408" y="404663"/>
              <a:ext cx="755650" cy="504190"/>
            </a:xfrm>
            <a:custGeom>
              <a:avLst/>
              <a:gdLst/>
              <a:ahLst/>
              <a:cxnLst/>
              <a:rect l="l" t="t" r="r" b="b"/>
              <a:pathLst>
                <a:path w="755650" h="504190">
                  <a:moveTo>
                    <a:pt x="377787" y="63007"/>
                  </a:moveTo>
                  <a:lnTo>
                    <a:pt x="448671" y="133889"/>
                  </a:lnTo>
                  <a:lnTo>
                    <a:pt x="448671" y="86635"/>
                  </a:lnTo>
                  <a:lnTo>
                    <a:pt x="495926" y="86635"/>
                  </a:lnTo>
                  <a:lnTo>
                    <a:pt x="495926" y="181145"/>
                  </a:lnTo>
                  <a:lnTo>
                    <a:pt x="566808" y="252028"/>
                  </a:lnTo>
                  <a:lnTo>
                    <a:pt x="519554" y="252028"/>
                  </a:lnTo>
                  <a:lnTo>
                    <a:pt x="519554" y="441049"/>
                  </a:lnTo>
                  <a:lnTo>
                    <a:pt x="236022" y="441049"/>
                  </a:lnTo>
                  <a:lnTo>
                    <a:pt x="236022" y="252028"/>
                  </a:lnTo>
                  <a:lnTo>
                    <a:pt x="188766" y="252028"/>
                  </a:lnTo>
                  <a:lnTo>
                    <a:pt x="377787" y="63007"/>
                  </a:lnTo>
                  <a:close/>
                </a:path>
                <a:path w="755650" h="504190">
                  <a:moveTo>
                    <a:pt x="448671" y="133889"/>
                  </a:moveTo>
                  <a:lnTo>
                    <a:pt x="495926" y="181145"/>
                  </a:lnTo>
                </a:path>
                <a:path w="755650" h="504190">
                  <a:moveTo>
                    <a:pt x="519554" y="252028"/>
                  </a:moveTo>
                  <a:lnTo>
                    <a:pt x="236022" y="252028"/>
                  </a:lnTo>
                </a:path>
                <a:path w="755650" h="504190">
                  <a:moveTo>
                    <a:pt x="354159" y="441049"/>
                  </a:moveTo>
                  <a:lnTo>
                    <a:pt x="354159" y="346538"/>
                  </a:lnTo>
                  <a:lnTo>
                    <a:pt x="401415" y="346538"/>
                  </a:lnTo>
                  <a:lnTo>
                    <a:pt x="401415" y="441049"/>
                  </a:lnTo>
                </a:path>
                <a:path w="755650" h="504190">
                  <a:moveTo>
                    <a:pt x="0" y="0"/>
                  </a:moveTo>
                  <a:lnTo>
                    <a:pt x="755575" y="0"/>
                  </a:lnTo>
                  <a:lnTo>
                    <a:pt x="755575" y="504056"/>
                  </a:lnTo>
                  <a:lnTo>
                    <a:pt x="0" y="504056"/>
                  </a:lnTo>
                  <a:lnTo>
                    <a:pt x="0" y="0"/>
                  </a:lnTo>
                  <a:close/>
                </a:path>
              </a:pathLst>
            </a:custGeom>
            <a:ln w="25399">
              <a:solidFill>
                <a:srgbClr val="00B2E2"/>
              </a:solidFill>
            </a:ln>
          </p:spPr>
          <p:txBody>
            <a:bodyPr wrap="square" lIns="0" tIns="0" rIns="0" bIns="0" rtlCol="0"/>
            <a:lstStyle/>
            <a:p>
              <a:endParaRPr/>
            </a:p>
          </p:txBody>
        </p:sp>
        <p:sp>
          <p:nvSpPr>
            <p:cNvPr id="21" name="object 21"/>
            <p:cNvSpPr/>
            <p:nvPr/>
          </p:nvSpPr>
          <p:spPr>
            <a:xfrm>
              <a:off x="7164287" y="404663"/>
              <a:ext cx="720090" cy="504190"/>
            </a:xfrm>
            <a:custGeom>
              <a:avLst/>
              <a:gdLst/>
              <a:ahLst/>
              <a:cxnLst/>
              <a:rect l="l" t="t" r="r" b="b"/>
              <a:pathLst>
                <a:path w="720090" h="504190">
                  <a:moveTo>
                    <a:pt x="720079" y="0"/>
                  </a:moveTo>
                  <a:lnTo>
                    <a:pt x="0" y="0"/>
                  </a:lnTo>
                  <a:lnTo>
                    <a:pt x="0" y="504056"/>
                  </a:lnTo>
                  <a:lnTo>
                    <a:pt x="720079" y="504056"/>
                  </a:lnTo>
                  <a:lnTo>
                    <a:pt x="720079" y="441049"/>
                  </a:lnTo>
                  <a:lnTo>
                    <a:pt x="312784" y="441049"/>
                  </a:lnTo>
                  <a:lnTo>
                    <a:pt x="267975" y="433822"/>
                  </a:lnTo>
                  <a:lnTo>
                    <a:pt x="229060" y="413696"/>
                  </a:lnTo>
                  <a:lnTo>
                    <a:pt x="198372" y="383008"/>
                  </a:lnTo>
                  <a:lnTo>
                    <a:pt x="178246" y="344092"/>
                  </a:lnTo>
                  <a:lnTo>
                    <a:pt x="171019" y="299284"/>
                  </a:lnTo>
                  <a:lnTo>
                    <a:pt x="171019" y="157518"/>
                  </a:lnTo>
                  <a:lnTo>
                    <a:pt x="360039" y="157518"/>
                  </a:lnTo>
                  <a:lnTo>
                    <a:pt x="454552" y="63007"/>
                  </a:lnTo>
                  <a:lnTo>
                    <a:pt x="720079" y="63007"/>
                  </a:lnTo>
                  <a:lnTo>
                    <a:pt x="720079" y="0"/>
                  </a:lnTo>
                  <a:close/>
                </a:path>
                <a:path w="720090" h="504190">
                  <a:moveTo>
                    <a:pt x="720079" y="63007"/>
                  </a:moveTo>
                  <a:lnTo>
                    <a:pt x="454552" y="63007"/>
                  </a:lnTo>
                  <a:lnTo>
                    <a:pt x="549061" y="157518"/>
                  </a:lnTo>
                  <a:lnTo>
                    <a:pt x="501806" y="157518"/>
                  </a:lnTo>
                  <a:lnTo>
                    <a:pt x="501806" y="299284"/>
                  </a:lnTo>
                  <a:lnTo>
                    <a:pt x="494578" y="344092"/>
                  </a:lnTo>
                  <a:lnTo>
                    <a:pt x="474453" y="383008"/>
                  </a:lnTo>
                  <a:lnTo>
                    <a:pt x="443765" y="413696"/>
                  </a:lnTo>
                  <a:lnTo>
                    <a:pt x="404849" y="433822"/>
                  </a:lnTo>
                  <a:lnTo>
                    <a:pt x="360039" y="441049"/>
                  </a:lnTo>
                  <a:lnTo>
                    <a:pt x="720079" y="441049"/>
                  </a:lnTo>
                  <a:lnTo>
                    <a:pt x="720079" y="63007"/>
                  </a:lnTo>
                  <a:close/>
                </a:path>
                <a:path w="720090" h="504190">
                  <a:moveTo>
                    <a:pt x="407295" y="157518"/>
                  </a:moveTo>
                  <a:lnTo>
                    <a:pt x="265530" y="157518"/>
                  </a:lnTo>
                  <a:lnTo>
                    <a:pt x="265530" y="299284"/>
                  </a:lnTo>
                  <a:lnTo>
                    <a:pt x="269243" y="317677"/>
                  </a:lnTo>
                  <a:lnTo>
                    <a:pt x="279370" y="332697"/>
                  </a:lnTo>
                  <a:lnTo>
                    <a:pt x="294391" y="342825"/>
                  </a:lnTo>
                  <a:lnTo>
                    <a:pt x="312784" y="346538"/>
                  </a:lnTo>
                  <a:lnTo>
                    <a:pt x="360039" y="346538"/>
                  </a:lnTo>
                  <a:lnTo>
                    <a:pt x="403581" y="317677"/>
                  </a:lnTo>
                  <a:lnTo>
                    <a:pt x="407295" y="157518"/>
                  </a:lnTo>
                  <a:close/>
                </a:path>
              </a:pathLst>
            </a:custGeom>
            <a:solidFill>
              <a:srgbClr val="FFD5A9"/>
            </a:solidFill>
          </p:spPr>
          <p:txBody>
            <a:bodyPr wrap="square" lIns="0" tIns="0" rIns="0" bIns="0" rtlCol="0"/>
            <a:lstStyle/>
            <a:p>
              <a:endParaRPr/>
            </a:p>
          </p:txBody>
        </p:sp>
        <p:sp>
          <p:nvSpPr>
            <p:cNvPr id="22" name="object 22"/>
            <p:cNvSpPr/>
            <p:nvPr/>
          </p:nvSpPr>
          <p:spPr>
            <a:xfrm>
              <a:off x="7335306" y="467671"/>
              <a:ext cx="378460" cy="378460"/>
            </a:xfrm>
            <a:custGeom>
              <a:avLst/>
              <a:gdLst/>
              <a:ahLst/>
              <a:cxnLst/>
              <a:rect l="l" t="t" r="r" b="b"/>
              <a:pathLst>
                <a:path w="378459" h="378459">
                  <a:moveTo>
                    <a:pt x="283532" y="0"/>
                  </a:moveTo>
                  <a:lnTo>
                    <a:pt x="189020" y="94510"/>
                  </a:lnTo>
                  <a:lnTo>
                    <a:pt x="236275" y="94510"/>
                  </a:lnTo>
                  <a:lnTo>
                    <a:pt x="236275" y="236275"/>
                  </a:lnTo>
                  <a:lnTo>
                    <a:pt x="232562" y="254669"/>
                  </a:lnTo>
                  <a:lnTo>
                    <a:pt x="222435" y="269690"/>
                  </a:lnTo>
                  <a:lnTo>
                    <a:pt x="207414" y="279817"/>
                  </a:lnTo>
                  <a:lnTo>
                    <a:pt x="189020" y="283531"/>
                  </a:lnTo>
                  <a:lnTo>
                    <a:pt x="141765" y="283531"/>
                  </a:lnTo>
                  <a:lnTo>
                    <a:pt x="123371" y="279817"/>
                  </a:lnTo>
                  <a:lnTo>
                    <a:pt x="108351" y="269690"/>
                  </a:lnTo>
                  <a:lnTo>
                    <a:pt x="98224" y="254670"/>
                  </a:lnTo>
                  <a:lnTo>
                    <a:pt x="94510" y="236277"/>
                  </a:lnTo>
                  <a:lnTo>
                    <a:pt x="94510" y="94510"/>
                  </a:lnTo>
                  <a:lnTo>
                    <a:pt x="0" y="94510"/>
                  </a:lnTo>
                  <a:lnTo>
                    <a:pt x="0" y="236275"/>
                  </a:lnTo>
                  <a:lnTo>
                    <a:pt x="7227" y="281085"/>
                  </a:lnTo>
                  <a:lnTo>
                    <a:pt x="27352" y="320001"/>
                  </a:lnTo>
                  <a:lnTo>
                    <a:pt x="58040" y="350689"/>
                  </a:lnTo>
                  <a:lnTo>
                    <a:pt x="96956" y="370814"/>
                  </a:lnTo>
                  <a:lnTo>
                    <a:pt x="141765" y="378042"/>
                  </a:lnTo>
                  <a:lnTo>
                    <a:pt x="189020" y="378042"/>
                  </a:lnTo>
                  <a:lnTo>
                    <a:pt x="233829" y="370814"/>
                  </a:lnTo>
                  <a:lnTo>
                    <a:pt x="272745" y="350689"/>
                  </a:lnTo>
                  <a:lnTo>
                    <a:pt x="303434" y="320001"/>
                  </a:lnTo>
                  <a:lnTo>
                    <a:pt x="323559" y="281085"/>
                  </a:lnTo>
                  <a:lnTo>
                    <a:pt x="330786" y="236275"/>
                  </a:lnTo>
                  <a:lnTo>
                    <a:pt x="330786" y="94510"/>
                  </a:lnTo>
                  <a:lnTo>
                    <a:pt x="378042" y="94510"/>
                  </a:lnTo>
                  <a:lnTo>
                    <a:pt x="283532" y="0"/>
                  </a:lnTo>
                  <a:close/>
                </a:path>
              </a:pathLst>
            </a:custGeom>
            <a:solidFill>
              <a:srgbClr val="AA8C6F"/>
            </a:solidFill>
          </p:spPr>
          <p:txBody>
            <a:bodyPr wrap="square" lIns="0" tIns="0" rIns="0" bIns="0" rtlCol="0"/>
            <a:lstStyle/>
            <a:p>
              <a:endParaRPr/>
            </a:p>
          </p:txBody>
        </p:sp>
        <p:sp>
          <p:nvSpPr>
            <p:cNvPr id="23" name="object 23"/>
            <p:cNvSpPr/>
            <p:nvPr/>
          </p:nvSpPr>
          <p:spPr>
            <a:xfrm>
              <a:off x="7164287" y="404663"/>
              <a:ext cx="720090" cy="504190"/>
            </a:xfrm>
            <a:custGeom>
              <a:avLst/>
              <a:gdLst/>
              <a:ahLst/>
              <a:cxnLst/>
              <a:rect l="l" t="t" r="r" b="b"/>
              <a:pathLst>
                <a:path w="720090" h="504190">
                  <a:moveTo>
                    <a:pt x="549061" y="157517"/>
                  </a:moveTo>
                  <a:lnTo>
                    <a:pt x="501805" y="157517"/>
                  </a:lnTo>
                  <a:lnTo>
                    <a:pt x="501805" y="299282"/>
                  </a:lnTo>
                  <a:lnTo>
                    <a:pt x="494578" y="344091"/>
                  </a:lnTo>
                  <a:lnTo>
                    <a:pt x="474453" y="383008"/>
                  </a:lnTo>
                  <a:lnTo>
                    <a:pt x="443765" y="413696"/>
                  </a:lnTo>
                  <a:lnTo>
                    <a:pt x="404849" y="433821"/>
                  </a:lnTo>
                  <a:lnTo>
                    <a:pt x="360040" y="441049"/>
                  </a:lnTo>
                  <a:lnTo>
                    <a:pt x="312784" y="441049"/>
                  </a:lnTo>
                  <a:lnTo>
                    <a:pt x="267975" y="433821"/>
                  </a:lnTo>
                  <a:lnTo>
                    <a:pt x="229059" y="413696"/>
                  </a:lnTo>
                  <a:lnTo>
                    <a:pt x="198371" y="383008"/>
                  </a:lnTo>
                  <a:lnTo>
                    <a:pt x="178246" y="344091"/>
                  </a:lnTo>
                  <a:lnTo>
                    <a:pt x="171019" y="299282"/>
                  </a:lnTo>
                  <a:lnTo>
                    <a:pt x="171019" y="157517"/>
                  </a:lnTo>
                  <a:lnTo>
                    <a:pt x="265530" y="157517"/>
                  </a:lnTo>
                  <a:lnTo>
                    <a:pt x="265530" y="299282"/>
                  </a:lnTo>
                  <a:lnTo>
                    <a:pt x="269243" y="317676"/>
                  </a:lnTo>
                  <a:lnTo>
                    <a:pt x="279370" y="332697"/>
                  </a:lnTo>
                  <a:lnTo>
                    <a:pt x="294391" y="342824"/>
                  </a:lnTo>
                  <a:lnTo>
                    <a:pt x="312784" y="346538"/>
                  </a:lnTo>
                  <a:lnTo>
                    <a:pt x="360040" y="346538"/>
                  </a:lnTo>
                  <a:lnTo>
                    <a:pt x="378433" y="342825"/>
                  </a:lnTo>
                  <a:lnTo>
                    <a:pt x="393454" y="332698"/>
                  </a:lnTo>
                  <a:lnTo>
                    <a:pt x="403581" y="317677"/>
                  </a:lnTo>
                  <a:lnTo>
                    <a:pt x="407295" y="299284"/>
                  </a:lnTo>
                  <a:lnTo>
                    <a:pt x="407295" y="157517"/>
                  </a:lnTo>
                  <a:lnTo>
                    <a:pt x="360040" y="157517"/>
                  </a:lnTo>
                  <a:lnTo>
                    <a:pt x="454551" y="63007"/>
                  </a:lnTo>
                  <a:lnTo>
                    <a:pt x="549061" y="157517"/>
                  </a:lnTo>
                  <a:close/>
                </a:path>
                <a:path w="720090" h="504190">
                  <a:moveTo>
                    <a:pt x="0" y="0"/>
                  </a:moveTo>
                  <a:lnTo>
                    <a:pt x="720080" y="0"/>
                  </a:lnTo>
                  <a:lnTo>
                    <a:pt x="720080" y="504056"/>
                  </a:lnTo>
                  <a:lnTo>
                    <a:pt x="0" y="504056"/>
                  </a:lnTo>
                  <a:lnTo>
                    <a:pt x="0" y="0"/>
                  </a:lnTo>
                  <a:close/>
                </a:path>
              </a:pathLst>
            </a:custGeom>
            <a:ln w="25399">
              <a:solidFill>
                <a:srgbClr val="EF6510"/>
              </a:solidFill>
            </a:ln>
          </p:spPr>
          <p:txBody>
            <a:bodyPr wrap="square" lIns="0" tIns="0" rIns="0" bIns="0" rtlCol="0"/>
            <a:lstStyle/>
            <a:p>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3067685"/>
            <a:chOff x="0" y="0"/>
            <a:chExt cx="9144000" cy="3067685"/>
          </a:xfrm>
        </p:grpSpPr>
        <p:pic>
          <p:nvPicPr>
            <p:cNvPr id="3" name="object 3"/>
            <p:cNvPicPr/>
            <p:nvPr/>
          </p:nvPicPr>
          <p:blipFill>
            <a:blip r:embed="rId2" cstate="print"/>
            <a:stretch>
              <a:fillRect/>
            </a:stretch>
          </p:blipFill>
          <p:spPr>
            <a:xfrm>
              <a:off x="0" y="1"/>
              <a:ext cx="9143998" cy="3032352"/>
            </a:xfrm>
            <a:prstGeom prst="rect">
              <a:avLst/>
            </a:prstGeom>
          </p:spPr>
        </p:pic>
        <p:pic>
          <p:nvPicPr>
            <p:cNvPr id="4" name="object 4"/>
            <p:cNvPicPr/>
            <p:nvPr/>
          </p:nvPicPr>
          <p:blipFill>
            <a:blip r:embed="rId3" cstate="print"/>
            <a:stretch>
              <a:fillRect/>
            </a:stretch>
          </p:blipFill>
          <p:spPr>
            <a:xfrm>
              <a:off x="0" y="0"/>
              <a:ext cx="9143998" cy="3067396"/>
            </a:xfrm>
            <a:prstGeom prst="rect">
              <a:avLst/>
            </a:prstGeom>
          </p:spPr>
        </p:pic>
        <p:sp>
          <p:nvSpPr>
            <p:cNvPr id="5" name="object 5"/>
            <p:cNvSpPr/>
            <p:nvPr/>
          </p:nvSpPr>
          <p:spPr>
            <a:xfrm>
              <a:off x="0" y="0"/>
              <a:ext cx="9144000" cy="2997200"/>
            </a:xfrm>
            <a:custGeom>
              <a:avLst/>
              <a:gdLst/>
              <a:ahLst/>
              <a:cxnLst/>
              <a:rect l="l" t="t" r="r" b="b"/>
              <a:pathLst>
                <a:path w="9144000" h="2997200">
                  <a:moveTo>
                    <a:pt x="0" y="2996952"/>
                  </a:moveTo>
                  <a:lnTo>
                    <a:pt x="9143998" y="2996952"/>
                  </a:lnTo>
                  <a:lnTo>
                    <a:pt x="9143998" y="0"/>
                  </a:lnTo>
                  <a:lnTo>
                    <a:pt x="0" y="0"/>
                  </a:lnTo>
                  <a:lnTo>
                    <a:pt x="0" y="2996952"/>
                  </a:lnTo>
                  <a:close/>
                </a:path>
              </a:pathLst>
            </a:custGeom>
            <a:solidFill>
              <a:srgbClr val="00274E">
                <a:alpha val="39999"/>
              </a:srgbClr>
            </a:solidFill>
          </p:spPr>
          <p:txBody>
            <a:bodyPr wrap="square" lIns="0" tIns="0" rIns="0" bIns="0" rtlCol="0"/>
            <a:lstStyle/>
            <a:p>
              <a:endParaRPr/>
            </a:p>
          </p:txBody>
        </p:sp>
        <p:pic>
          <p:nvPicPr>
            <p:cNvPr id="6" name="object 6"/>
            <p:cNvPicPr/>
            <p:nvPr/>
          </p:nvPicPr>
          <p:blipFill>
            <a:blip r:embed="rId4" cstate="print"/>
            <a:stretch>
              <a:fillRect/>
            </a:stretch>
          </p:blipFill>
          <p:spPr>
            <a:xfrm>
              <a:off x="0" y="332655"/>
              <a:ext cx="6336703" cy="576064"/>
            </a:xfrm>
            <a:prstGeom prst="rect">
              <a:avLst/>
            </a:prstGeom>
          </p:spPr>
        </p:pic>
      </p:grpSp>
      <p:sp>
        <p:nvSpPr>
          <p:cNvPr id="7" name="object 7"/>
          <p:cNvSpPr txBox="1">
            <a:spLocks noGrp="1"/>
          </p:cNvSpPr>
          <p:nvPr>
            <p:ph type="title"/>
          </p:nvPr>
        </p:nvSpPr>
        <p:spPr>
          <a:xfrm>
            <a:off x="78739" y="425108"/>
            <a:ext cx="5642610" cy="391160"/>
          </a:xfrm>
          <a:prstGeom prst="rect">
            <a:avLst/>
          </a:prstGeom>
        </p:spPr>
        <p:txBody>
          <a:bodyPr vert="horz" wrap="square" lIns="0" tIns="12700" rIns="0" bIns="0" rtlCol="0">
            <a:spAutoFit/>
          </a:bodyPr>
          <a:lstStyle/>
          <a:p>
            <a:pPr marL="12700">
              <a:lnSpc>
                <a:spcPct val="100000"/>
              </a:lnSpc>
              <a:spcBef>
                <a:spcPts val="100"/>
              </a:spcBef>
            </a:pPr>
            <a:r>
              <a:rPr spc="-5" dirty="0"/>
              <a:t>The</a:t>
            </a:r>
            <a:r>
              <a:rPr spc="-15" dirty="0"/>
              <a:t> </a:t>
            </a:r>
            <a:r>
              <a:rPr spc="-5" dirty="0"/>
              <a:t>right</a:t>
            </a:r>
            <a:r>
              <a:rPr spc="5" dirty="0"/>
              <a:t> </a:t>
            </a:r>
            <a:r>
              <a:rPr dirty="0"/>
              <a:t>to</a:t>
            </a:r>
            <a:r>
              <a:rPr spc="-5" dirty="0"/>
              <a:t> informatio</a:t>
            </a:r>
            <a:r>
              <a:rPr spc="-15" dirty="0"/>
              <a:t> </a:t>
            </a:r>
            <a:r>
              <a:rPr dirty="0"/>
              <a:t>about</a:t>
            </a:r>
            <a:r>
              <a:rPr spc="-10" dirty="0"/>
              <a:t> </a:t>
            </a:r>
            <a:r>
              <a:rPr spc="-5" dirty="0"/>
              <a:t>the </a:t>
            </a:r>
            <a:r>
              <a:rPr dirty="0"/>
              <a:t>accusation</a:t>
            </a:r>
          </a:p>
        </p:txBody>
      </p:sp>
      <p:grpSp>
        <p:nvGrpSpPr>
          <p:cNvPr id="8" name="object 8"/>
          <p:cNvGrpSpPr/>
          <p:nvPr/>
        </p:nvGrpSpPr>
        <p:grpSpPr>
          <a:xfrm>
            <a:off x="3524708" y="6162128"/>
            <a:ext cx="798830" cy="510540"/>
            <a:chOff x="3524708" y="6162128"/>
            <a:chExt cx="798830" cy="510540"/>
          </a:xfrm>
        </p:grpSpPr>
        <p:sp>
          <p:nvSpPr>
            <p:cNvPr id="9" name="object 9"/>
            <p:cNvSpPr/>
            <p:nvPr/>
          </p:nvSpPr>
          <p:spPr>
            <a:xfrm>
              <a:off x="3527883" y="6165303"/>
              <a:ext cx="792480" cy="504190"/>
            </a:xfrm>
            <a:custGeom>
              <a:avLst/>
              <a:gdLst/>
              <a:ahLst/>
              <a:cxnLst/>
              <a:rect l="l" t="t" r="r" b="b"/>
              <a:pathLst>
                <a:path w="792479" h="504190">
                  <a:moveTo>
                    <a:pt x="396044" y="0"/>
                  </a:moveTo>
                  <a:lnTo>
                    <a:pt x="337519" y="2732"/>
                  </a:lnTo>
                  <a:lnTo>
                    <a:pt x="281661" y="10670"/>
                  </a:lnTo>
                  <a:lnTo>
                    <a:pt x="229081" y="23424"/>
                  </a:lnTo>
                  <a:lnTo>
                    <a:pt x="180393" y="40603"/>
                  </a:lnTo>
                  <a:lnTo>
                    <a:pt x="136210" y="61818"/>
                  </a:lnTo>
                  <a:lnTo>
                    <a:pt x="97142" y="86679"/>
                  </a:lnTo>
                  <a:lnTo>
                    <a:pt x="63805" y="114796"/>
                  </a:lnTo>
                  <a:lnTo>
                    <a:pt x="36809" y="145779"/>
                  </a:lnTo>
                  <a:lnTo>
                    <a:pt x="16768" y="179239"/>
                  </a:lnTo>
                  <a:lnTo>
                    <a:pt x="0" y="252028"/>
                  </a:lnTo>
                  <a:lnTo>
                    <a:pt x="4294" y="289270"/>
                  </a:lnTo>
                  <a:lnTo>
                    <a:pt x="36809" y="358276"/>
                  </a:lnTo>
                  <a:lnTo>
                    <a:pt x="63805" y="389259"/>
                  </a:lnTo>
                  <a:lnTo>
                    <a:pt x="97142" y="417376"/>
                  </a:lnTo>
                  <a:lnTo>
                    <a:pt x="136210" y="442237"/>
                  </a:lnTo>
                  <a:lnTo>
                    <a:pt x="180393" y="463452"/>
                  </a:lnTo>
                  <a:lnTo>
                    <a:pt x="229081" y="480631"/>
                  </a:lnTo>
                  <a:lnTo>
                    <a:pt x="281661" y="493385"/>
                  </a:lnTo>
                  <a:lnTo>
                    <a:pt x="337519" y="501323"/>
                  </a:lnTo>
                  <a:lnTo>
                    <a:pt x="396044" y="504056"/>
                  </a:lnTo>
                  <a:lnTo>
                    <a:pt x="454569" y="501323"/>
                  </a:lnTo>
                  <a:lnTo>
                    <a:pt x="510427" y="493385"/>
                  </a:lnTo>
                  <a:lnTo>
                    <a:pt x="563006" y="480631"/>
                  </a:lnTo>
                  <a:lnTo>
                    <a:pt x="611694" y="463452"/>
                  </a:lnTo>
                  <a:lnTo>
                    <a:pt x="655878" y="442237"/>
                  </a:lnTo>
                  <a:lnTo>
                    <a:pt x="694945" y="417376"/>
                  </a:lnTo>
                  <a:lnTo>
                    <a:pt x="728283" y="389259"/>
                  </a:lnTo>
                  <a:lnTo>
                    <a:pt x="755279" y="358276"/>
                  </a:lnTo>
                  <a:lnTo>
                    <a:pt x="775320" y="324817"/>
                  </a:lnTo>
                  <a:lnTo>
                    <a:pt x="792088" y="252028"/>
                  </a:lnTo>
                  <a:lnTo>
                    <a:pt x="787794" y="214785"/>
                  </a:lnTo>
                  <a:lnTo>
                    <a:pt x="755279" y="145779"/>
                  </a:lnTo>
                  <a:lnTo>
                    <a:pt x="728283" y="114796"/>
                  </a:lnTo>
                  <a:lnTo>
                    <a:pt x="694945" y="86679"/>
                  </a:lnTo>
                  <a:lnTo>
                    <a:pt x="655878" y="61818"/>
                  </a:lnTo>
                  <a:lnTo>
                    <a:pt x="611694" y="40603"/>
                  </a:lnTo>
                  <a:lnTo>
                    <a:pt x="563006" y="23424"/>
                  </a:lnTo>
                  <a:lnTo>
                    <a:pt x="510427" y="10670"/>
                  </a:lnTo>
                  <a:lnTo>
                    <a:pt x="454569" y="2732"/>
                  </a:lnTo>
                  <a:lnTo>
                    <a:pt x="396044" y="0"/>
                  </a:lnTo>
                  <a:close/>
                </a:path>
              </a:pathLst>
            </a:custGeom>
            <a:solidFill>
              <a:srgbClr val="F7B699"/>
            </a:solidFill>
          </p:spPr>
          <p:txBody>
            <a:bodyPr wrap="square" lIns="0" tIns="0" rIns="0" bIns="0" rtlCol="0"/>
            <a:lstStyle/>
            <a:p>
              <a:endParaRPr/>
            </a:p>
          </p:txBody>
        </p:sp>
        <p:sp>
          <p:nvSpPr>
            <p:cNvPr id="10" name="object 10"/>
            <p:cNvSpPr/>
            <p:nvPr/>
          </p:nvSpPr>
          <p:spPr>
            <a:xfrm>
              <a:off x="3527883" y="6165303"/>
              <a:ext cx="792480" cy="504190"/>
            </a:xfrm>
            <a:custGeom>
              <a:avLst/>
              <a:gdLst/>
              <a:ahLst/>
              <a:cxnLst/>
              <a:rect l="l" t="t" r="r" b="b"/>
              <a:pathLst>
                <a:path w="792479" h="504190">
                  <a:moveTo>
                    <a:pt x="0" y="252027"/>
                  </a:moveTo>
                  <a:lnTo>
                    <a:pt x="16768" y="179238"/>
                  </a:lnTo>
                  <a:lnTo>
                    <a:pt x="36809" y="145779"/>
                  </a:lnTo>
                  <a:lnTo>
                    <a:pt x="63805" y="114796"/>
                  </a:lnTo>
                  <a:lnTo>
                    <a:pt x="97142" y="86679"/>
                  </a:lnTo>
                  <a:lnTo>
                    <a:pt x="136209" y="61818"/>
                  </a:lnTo>
                  <a:lnTo>
                    <a:pt x="180393" y="40603"/>
                  </a:lnTo>
                  <a:lnTo>
                    <a:pt x="229081" y="23424"/>
                  </a:lnTo>
                  <a:lnTo>
                    <a:pt x="281661" y="10670"/>
                  </a:lnTo>
                  <a:lnTo>
                    <a:pt x="337519" y="2732"/>
                  </a:lnTo>
                  <a:lnTo>
                    <a:pt x="396044"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8" y="252027"/>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4" y="504055"/>
                  </a:lnTo>
                  <a:lnTo>
                    <a:pt x="337519" y="501323"/>
                  </a:lnTo>
                  <a:lnTo>
                    <a:pt x="281661" y="493385"/>
                  </a:lnTo>
                  <a:lnTo>
                    <a:pt x="229081" y="480631"/>
                  </a:lnTo>
                  <a:lnTo>
                    <a:pt x="180393" y="463452"/>
                  </a:lnTo>
                  <a:lnTo>
                    <a:pt x="136209" y="442237"/>
                  </a:lnTo>
                  <a:lnTo>
                    <a:pt x="97142" y="417376"/>
                  </a:lnTo>
                  <a:lnTo>
                    <a:pt x="63805" y="389259"/>
                  </a:lnTo>
                  <a:lnTo>
                    <a:pt x="36809" y="358276"/>
                  </a:lnTo>
                  <a:lnTo>
                    <a:pt x="16768" y="324816"/>
                  </a:lnTo>
                  <a:lnTo>
                    <a:pt x="0" y="252027"/>
                  </a:lnTo>
                  <a:close/>
                </a:path>
              </a:pathLst>
            </a:custGeom>
            <a:ln w="6349">
              <a:solidFill>
                <a:srgbClr val="C18C75"/>
              </a:solidFill>
            </a:ln>
          </p:spPr>
          <p:txBody>
            <a:bodyPr wrap="square" lIns="0" tIns="0" rIns="0" bIns="0" rtlCol="0"/>
            <a:lstStyle/>
            <a:p>
              <a:endParaRPr/>
            </a:p>
          </p:txBody>
        </p:sp>
      </p:grpSp>
      <p:grpSp>
        <p:nvGrpSpPr>
          <p:cNvPr id="11" name="object 11"/>
          <p:cNvGrpSpPr/>
          <p:nvPr/>
        </p:nvGrpSpPr>
        <p:grpSpPr>
          <a:xfrm>
            <a:off x="4587081" y="6162128"/>
            <a:ext cx="798830" cy="510540"/>
            <a:chOff x="4587081" y="6162128"/>
            <a:chExt cx="798830" cy="510540"/>
          </a:xfrm>
        </p:grpSpPr>
        <p:sp>
          <p:nvSpPr>
            <p:cNvPr id="12" name="object 12"/>
            <p:cNvSpPr/>
            <p:nvPr/>
          </p:nvSpPr>
          <p:spPr>
            <a:xfrm>
              <a:off x="4590256" y="6165303"/>
              <a:ext cx="792480" cy="504190"/>
            </a:xfrm>
            <a:custGeom>
              <a:avLst/>
              <a:gdLst/>
              <a:ahLst/>
              <a:cxnLst/>
              <a:rect l="l" t="t" r="r" b="b"/>
              <a:pathLst>
                <a:path w="792479" h="504190">
                  <a:moveTo>
                    <a:pt x="396043" y="0"/>
                  </a:moveTo>
                  <a:lnTo>
                    <a:pt x="337518" y="2732"/>
                  </a:lnTo>
                  <a:lnTo>
                    <a:pt x="281660" y="10670"/>
                  </a:lnTo>
                  <a:lnTo>
                    <a:pt x="229081" y="23424"/>
                  </a:lnTo>
                  <a:lnTo>
                    <a:pt x="180393" y="40603"/>
                  </a:lnTo>
                  <a:lnTo>
                    <a:pt x="136209" y="61818"/>
                  </a:lnTo>
                  <a:lnTo>
                    <a:pt x="97142" y="86679"/>
                  </a:lnTo>
                  <a:lnTo>
                    <a:pt x="63805" y="114796"/>
                  </a:lnTo>
                  <a:lnTo>
                    <a:pt x="36809" y="145779"/>
                  </a:lnTo>
                  <a:lnTo>
                    <a:pt x="16768" y="179239"/>
                  </a:lnTo>
                  <a:lnTo>
                    <a:pt x="0" y="252028"/>
                  </a:lnTo>
                  <a:lnTo>
                    <a:pt x="4294" y="289270"/>
                  </a:lnTo>
                  <a:lnTo>
                    <a:pt x="36809" y="358276"/>
                  </a:lnTo>
                  <a:lnTo>
                    <a:pt x="63805" y="389259"/>
                  </a:lnTo>
                  <a:lnTo>
                    <a:pt x="97142" y="417376"/>
                  </a:lnTo>
                  <a:lnTo>
                    <a:pt x="136209" y="442237"/>
                  </a:lnTo>
                  <a:lnTo>
                    <a:pt x="180393" y="463452"/>
                  </a:lnTo>
                  <a:lnTo>
                    <a:pt x="229081" y="480631"/>
                  </a:lnTo>
                  <a:lnTo>
                    <a:pt x="281660" y="493385"/>
                  </a:lnTo>
                  <a:lnTo>
                    <a:pt x="337518" y="501323"/>
                  </a:lnTo>
                  <a:lnTo>
                    <a:pt x="396043" y="504056"/>
                  </a:lnTo>
                  <a:lnTo>
                    <a:pt x="454567" y="501323"/>
                  </a:lnTo>
                  <a:lnTo>
                    <a:pt x="510426" y="493385"/>
                  </a:lnTo>
                  <a:lnTo>
                    <a:pt x="563005" y="480631"/>
                  </a:lnTo>
                  <a:lnTo>
                    <a:pt x="611693" y="463452"/>
                  </a:lnTo>
                  <a:lnTo>
                    <a:pt x="655877" y="442237"/>
                  </a:lnTo>
                  <a:lnTo>
                    <a:pt x="694944" y="417376"/>
                  </a:lnTo>
                  <a:lnTo>
                    <a:pt x="728282" y="389259"/>
                  </a:lnTo>
                  <a:lnTo>
                    <a:pt x="755278" y="358276"/>
                  </a:lnTo>
                  <a:lnTo>
                    <a:pt x="775319" y="324817"/>
                  </a:lnTo>
                  <a:lnTo>
                    <a:pt x="792087" y="252028"/>
                  </a:lnTo>
                  <a:lnTo>
                    <a:pt x="787793" y="214785"/>
                  </a:lnTo>
                  <a:lnTo>
                    <a:pt x="755278" y="145779"/>
                  </a:lnTo>
                  <a:lnTo>
                    <a:pt x="728282" y="114796"/>
                  </a:lnTo>
                  <a:lnTo>
                    <a:pt x="694944" y="86679"/>
                  </a:lnTo>
                  <a:lnTo>
                    <a:pt x="655877" y="61818"/>
                  </a:lnTo>
                  <a:lnTo>
                    <a:pt x="611693" y="40603"/>
                  </a:lnTo>
                  <a:lnTo>
                    <a:pt x="563005" y="23424"/>
                  </a:lnTo>
                  <a:lnTo>
                    <a:pt x="510426" y="10670"/>
                  </a:lnTo>
                  <a:lnTo>
                    <a:pt x="454567" y="2732"/>
                  </a:lnTo>
                  <a:lnTo>
                    <a:pt x="396043" y="0"/>
                  </a:lnTo>
                  <a:close/>
                </a:path>
              </a:pathLst>
            </a:custGeom>
            <a:solidFill>
              <a:srgbClr val="F7B699">
                <a:alpha val="65879"/>
              </a:srgbClr>
            </a:solidFill>
          </p:spPr>
          <p:txBody>
            <a:bodyPr wrap="square" lIns="0" tIns="0" rIns="0" bIns="0" rtlCol="0"/>
            <a:lstStyle/>
            <a:p>
              <a:endParaRPr/>
            </a:p>
          </p:txBody>
        </p:sp>
        <p:sp>
          <p:nvSpPr>
            <p:cNvPr id="13" name="object 13"/>
            <p:cNvSpPr/>
            <p:nvPr/>
          </p:nvSpPr>
          <p:spPr>
            <a:xfrm>
              <a:off x="4590256" y="6165303"/>
              <a:ext cx="792480" cy="504190"/>
            </a:xfrm>
            <a:custGeom>
              <a:avLst/>
              <a:gdLst/>
              <a:ahLst/>
              <a:cxnLst/>
              <a:rect l="l" t="t" r="r" b="b"/>
              <a:pathLst>
                <a:path w="792479" h="504190">
                  <a:moveTo>
                    <a:pt x="0" y="252027"/>
                  </a:moveTo>
                  <a:lnTo>
                    <a:pt x="16768" y="179238"/>
                  </a:lnTo>
                  <a:lnTo>
                    <a:pt x="36809" y="145779"/>
                  </a:lnTo>
                  <a:lnTo>
                    <a:pt x="63805" y="114796"/>
                  </a:lnTo>
                  <a:lnTo>
                    <a:pt x="97142" y="86679"/>
                  </a:lnTo>
                  <a:lnTo>
                    <a:pt x="136209" y="61818"/>
                  </a:lnTo>
                  <a:lnTo>
                    <a:pt x="180393" y="40603"/>
                  </a:lnTo>
                  <a:lnTo>
                    <a:pt x="229081" y="23424"/>
                  </a:lnTo>
                  <a:lnTo>
                    <a:pt x="281661" y="10670"/>
                  </a:lnTo>
                  <a:lnTo>
                    <a:pt x="337519" y="2732"/>
                  </a:lnTo>
                  <a:lnTo>
                    <a:pt x="396044"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8" y="252027"/>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4" y="504055"/>
                  </a:lnTo>
                  <a:lnTo>
                    <a:pt x="337519" y="501323"/>
                  </a:lnTo>
                  <a:lnTo>
                    <a:pt x="281661" y="493385"/>
                  </a:lnTo>
                  <a:lnTo>
                    <a:pt x="229081" y="480631"/>
                  </a:lnTo>
                  <a:lnTo>
                    <a:pt x="180393" y="463452"/>
                  </a:lnTo>
                  <a:lnTo>
                    <a:pt x="136209" y="442237"/>
                  </a:lnTo>
                  <a:lnTo>
                    <a:pt x="97142" y="417376"/>
                  </a:lnTo>
                  <a:lnTo>
                    <a:pt x="63805" y="389259"/>
                  </a:lnTo>
                  <a:lnTo>
                    <a:pt x="36809" y="358276"/>
                  </a:lnTo>
                  <a:lnTo>
                    <a:pt x="16768" y="324816"/>
                  </a:lnTo>
                  <a:lnTo>
                    <a:pt x="0" y="252027"/>
                  </a:lnTo>
                  <a:close/>
                </a:path>
              </a:pathLst>
            </a:custGeom>
            <a:ln w="6349">
              <a:solidFill>
                <a:srgbClr val="C18C75"/>
              </a:solidFill>
            </a:ln>
          </p:spPr>
          <p:txBody>
            <a:bodyPr wrap="square" lIns="0" tIns="0" rIns="0" bIns="0" rtlCol="0"/>
            <a:lstStyle/>
            <a:p>
              <a:endParaRPr/>
            </a:p>
          </p:txBody>
        </p:sp>
      </p:grpSp>
      <p:sp>
        <p:nvSpPr>
          <p:cNvPr id="14" name="object 14"/>
          <p:cNvSpPr txBox="1"/>
          <p:nvPr/>
        </p:nvSpPr>
        <p:spPr>
          <a:xfrm>
            <a:off x="3810927" y="6160791"/>
            <a:ext cx="1294130" cy="513080"/>
          </a:xfrm>
          <a:prstGeom prst="rect">
            <a:avLst/>
          </a:prstGeom>
        </p:spPr>
        <p:txBody>
          <a:bodyPr vert="horz" wrap="square" lIns="0" tIns="12700" rIns="0" bIns="0" rtlCol="0">
            <a:spAutoFit/>
          </a:bodyPr>
          <a:lstStyle/>
          <a:p>
            <a:pPr marL="12700">
              <a:lnSpc>
                <a:spcPct val="100000"/>
              </a:lnSpc>
              <a:spcBef>
                <a:spcPts val="100"/>
              </a:spcBef>
              <a:tabLst>
                <a:tab pos="1074420" algn="l"/>
              </a:tabLst>
            </a:pPr>
            <a:r>
              <a:rPr sz="3200" dirty="0">
                <a:solidFill>
                  <a:srgbClr val="FFFFFF"/>
                </a:solidFill>
                <a:latin typeface="Calibri"/>
                <a:cs typeface="Calibri"/>
              </a:rPr>
              <a:t>1	2</a:t>
            </a:r>
            <a:endParaRPr sz="3200">
              <a:latin typeface="Calibri"/>
              <a:cs typeface="Calibri"/>
            </a:endParaRPr>
          </a:p>
        </p:txBody>
      </p:sp>
      <p:grpSp>
        <p:nvGrpSpPr>
          <p:cNvPr id="15" name="object 15"/>
          <p:cNvGrpSpPr/>
          <p:nvPr/>
        </p:nvGrpSpPr>
        <p:grpSpPr>
          <a:xfrm>
            <a:off x="7151587" y="391963"/>
            <a:ext cx="1861185" cy="529590"/>
            <a:chOff x="7151587" y="391963"/>
            <a:chExt cx="1861185" cy="529590"/>
          </a:xfrm>
        </p:grpSpPr>
        <p:sp>
          <p:nvSpPr>
            <p:cNvPr id="16" name="object 16"/>
            <p:cNvSpPr/>
            <p:nvPr/>
          </p:nvSpPr>
          <p:spPr>
            <a:xfrm>
              <a:off x="8244408" y="404663"/>
              <a:ext cx="755650" cy="504190"/>
            </a:xfrm>
            <a:custGeom>
              <a:avLst/>
              <a:gdLst/>
              <a:ahLst/>
              <a:cxnLst/>
              <a:rect l="l" t="t" r="r" b="b"/>
              <a:pathLst>
                <a:path w="755650" h="504190">
                  <a:moveTo>
                    <a:pt x="755575" y="0"/>
                  </a:moveTo>
                  <a:lnTo>
                    <a:pt x="0" y="0"/>
                  </a:lnTo>
                  <a:lnTo>
                    <a:pt x="0" y="504056"/>
                  </a:lnTo>
                  <a:lnTo>
                    <a:pt x="755575" y="504056"/>
                  </a:lnTo>
                  <a:lnTo>
                    <a:pt x="755575" y="441049"/>
                  </a:lnTo>
                  <a:lnTo>
                    <a:pt x="236021" y="441049"/>
                  </a:lnTo>
                  <a:lnTo>
                    <a:pt x="236021" y="252027"/>
                  </a:lnTo>
                  <a:lnTo>
                    <a:pt x="188766" y="252027"/>
                  </a:lnTo>
                  <a:lnTo>
                    <a:pt x="377786" y="63007"/>
                  </a:lnTo>
                  <a:lnTo>
                    <a:pt x="755575" y="63007"/>
                  </a:lnTo>
                  <a:lnTo>
                    <a:pt x="755575" y="0"/>
                  </a:lnTo>
                  <a:close/>
                </a:path>
                <a:path w="755650" h="504190">
                  <a:moveTo>
                    <a:pt x="755575" y="86635"/>
                  </a:moveTo>
                  <a:lnTo>
                    <a:pt x="495926" y="86635"/>
                  </a:lnTo>
                  <a:lnTo>
                    <a:pt x="495926" y="181145"/>
                  </a:lnTo>
                  <a:lnTo>
                    <a:pt x="566808" y="252027"/>
                  </a:lnTo>
                  <a:lnTo>
                    <a:pt x="519553" y="252027"/>
                  </a:lnTo>
                  <a:lnTo>
                    <a:pt x="519553" y="441049"/>
                  </a:lnTo>
                  <a:lnTo>
                    <a:pt x="755575" y="441049"/>
                  </a:lnTo>
                  <a:lnTo>
                    <a:pt x="755575" y="86635"/>
                  </a:lnTo>
                  <a:close/>
                </a:path>
                <a:path w="755650" h="504190">
                  <a:moveTo>
                    <a:pt x="755575" y="63007"/>
                  </a:moveTo>
                  <a:lnTo>
                    <a:pt x="377786" y="63007"/>
                  </a:lnTo>
                  <a:lnTo>
                    <a:pt x="448670" y="133889"/>
                  </a:lnTo>
                  <a:lnTo>
                    <a:pt x="448670" y="86635"/>
                  </a:lnTo>
                  <a:lnTo>
                    <a:pt x="755575" y="86635"/>
                  </a:lnTo>
                  <a:lnTo>
                    <a:pt x="755575" y="63007"/>
                  </a:lnTo>
                  <a:close/>
                </a:path>
              </a:pathLst>
            </a:custGeom>
            <a:solidFill>
              <a:srgbClr val="EAF8FC"/>
            </a:solidFill>
          </p:spPr>
          <p:txBody>
            <a:bodyPr wrap="square" lIns="0" tIns="0" rIns="0" bIns="0" rtlCol="0"/>
            <a:lstStyle/>
            <a:p>
              <a:endParaRPr/>
            </a:p>
          </p:txBody>
        </p:sp>
        <p:sp>
          <p:nvSpPr>
            <p:cNvPr id="17" name="object 17"/>
            <p:cNvSpPr/>
            <p:nvPr/>
          </p:nvSpPr>
          <p:spPr>
            <a:xfrm>
              <a:off x="8480430" y="491299"/>
              <a:ext cx="283845" cy="354965"/>
            </a:xfrm>
            <a:custGeom>
              <a:avLst/>
              <a:gdLst/>
              <a:ahLst/>
              <a:cxnLst/>
              <a:rect l="l" t="t" r="r" b="b"/>
              <a:pathLst>
                <a:path w="283845" h="354965">
                  <a:moveTo>
                    <a:pt x="259904" y="0"/>
                  </a:moveTo>
                  <a:lnTo>
                    <a:pt x="212648" y="0"/>
                  </a:lnTo>
                  <a:lnTo>
                    <a:pt x="212648" y="47254"/>
                  </a:lnTo>
                  <a:lnTo>
                    <a:pt x="259904" y="94509"/>
                  </a:lnTo>
                  <a:lnTo>
                    <a:pt x="259904" y="0"/>
                  </a:lnTo>
                  <a:close/>
                </a:path>
                <a:path w="283845" h="354965">
                  <a:moveTo>
                    <a:pt x="283531" y="165392"/>
                  </a:moveTo>
                  <a:lnTo>
                    <a:pt x="0" y="165392"/>
                  </a:lnTo>
                  <a:lnTo>
                    <a:pt x="0" y="354413"/>
                  </a:lnTo>
                  <a:lnTo>
                    <a:pt x="118137" y="354413"/>
                  </a:lnTo>
                  <a:lnTo>
                    <a:pt x="118137" y="259902"/>
                  </a:lnTo>
                  <a:lnTo>
                    <a:pt x="283531" y="259902"/>
                  </a:lnTo>
                  <a:lnTo>
                    <a:pt x="283531" y="165392"/>
                  </a:lnTo>
                  <a:close/>
                </a:path>
                <a:path w="283845" h="354965">
                  <a:moveTo>
                    <a:pt x="283531" y="259902"/>
                  </a:moveTo>
                  <a:lnTo>
                    <a:pt x="165393" y="259902"/>
                  </a:lnTo>
                  <a:lnTo>
                    <a:pt x="165393" y="354413"/>
                  </a:lnTo>
                  <a:lnTo>
                    <a:pt x="283531" y="354413"/>
                  </a:lnTo>
                  <a:lnTo>
                    <a:pt x="283531" y="259902"/>
                  </a:lnTo>
                  <a:close/>
                </a:path>
              </a:pathLst>
            </a:custGeom>
            <a:solidFill>
              <a:srgbClr val="C4D0D4"/>
            </a:solidFill>
          </p:spPr>
          <p:txBody>
            <a:bodyPr wrap="square" lIns="0" tIns="0" rIns="0" bIns="0" rtlCol="0"/>
            <a:lstStyle/>
            <a:p>
              <a:endParaRPr/>
            </a:p>
          </p:txBody>
        </p:sp>
        <p:sp>
          <p:nvSpPr>
            <p:cNvPr id="18" name="object 18"/>
            <p:cNvSpPr/>
            <p:nvPr/>
          </p:nvSpPr>
          <p:spPr>
            <a:xfrm>
              <a:off x="8433174" y="467671"/>
              <a:ext cx="378460" cy="378460"/>
            </a:xfrm>
            <a:custGeom>
              <a:avLst/>
              <a:gdLst/>
              <a:ahLst/>
              <a:cxnLst/>
              <a:rect l="l" t="t" r="r" b="b"/>
              <a:pathLst>
                <a:path w="378459" h="378459">
                  <a:moveTo>
                    <a:pt x="189020" y="0"/>
                  </a:moveTo>
                  <a:lnTo>
                    <a:pt x="0" y="189020"/>
                  </a:lnTo>
                  <a:lnTo>
                    <a:pt x="378042" y="189020"/>
                  </a:lnTo>
                  <a:lnTo>
                    <a:pt x="189020" y="0"/>
                  </a:lnTo>
                  <a:close/>
                </a:path>
                <a:path w="378459" h="378459">
                  <a:moveTo>
                    <a:pt x="212648" y="283531"/>
                  </a:moveTo>
                  <a:lnTo>
                    <a:pt x="165393" y="283531"/>
                  </a:lnTo>
                  <a:lnTo>
                    <a:pt x="165393" y="378042"/>
                  </a:lnTo>
                  <a:lnTo>
                    <a:pt x="212648" y="378042"/>
                  </a:lnTo>
                  <a:lnTo>
                    <a:pt x="212648" y="283531"/>
                  </a:lnTo>
                  <a:close/>
                </a:path>
              </a:pathLst>
            </a:custGeom>
            <a:solidFill>
              <a:srgbClr val="9AA5A8"/>
            </a:solidFill>
          </p:spPr>
          <p:txBody>
            <a:bodyPr wrap="square" lIns="0" tIns="0" rIns="0" bIns="0" rtlCol="0"/>
            <a:lstStyle/>
            <a:p>
              <a:endParaRPr/>
            </a:p>
          </p:txBody>
        </p:sp>
        <p:sp>
          <p:nvSpPr>
            <p:cNvPr id="19" name="object 19"/>
            <p:cNvSpPr/>
            <p:nvPr/>
          </p:nvSpPr>
          <p:spPr>
            <a:xfrm>
              <a:off x="8244408" y="404663"/>
              <a:ext cx="755650" cy="504190"/>
            </a:xfrm>
            <a:custGeom>
              <a:avLst/>
              <a:gdLst/>
              <a:ahLst/>
              <a:cxnLst/>
              <a:rect l="l" t="t" r="r" b="b"/>
              <a:pathLst>
                <a:path w="755650" h="504190">
                  <a:moveTo>
                    <a:pt x="377787" y="63007"/>
                  </a:moveTo>
                  <a:lnTo>
                    <a:pt x="448671" y="133889"/>
                  </a:lnTo>
                  <a:lnTo>
                    <a:pt x="448671" y="86635"/>
                  </a:lnTo>
                  <a:lnTo>
                    <a:pt x="495926" y="86635"/>
                  </a:lnTo>
                  <a:lnTo>
                    <a:pt x="495926" y="181145"/>
                  </a:lnTo>
                  <a:lnTo>
                    <a:pt x="566808" y="252028"/>
                  </a:lnTo>
                  <a:lnTo>
                    <a:pt x="519554" y="252028"/>
                  </a:lnTo>
                  <a:lnTo>
                    <a:pt x="519554" y="441049"/>
                  </a:lnTo>
                  <a:lnTo>
                    <a:pt x="236022" y="441049"/>
                  </a:lnTo>
                  <a:lnTo>
                    <a:pt x="236022" y="252028"/>
                  </a:lnTo>
                  <a:lnTo>
                    <a:pt x="188766" y="252028"/>
                  </a:lnTo>
                  <a:lnTo>
                    <a:pt x="377787" y="63007"/>
                  </a:lnTo>
                  <a:close/>
                </a:path>
                <a:path w="755650" h="504190">
                  <a:moveTo>
                    <a:pt x="448671" y="133889"/>
                  </a:moveTo>
                  <a:lnTo>
                    <a:pt x="495926" y="181145"/>
                  </a:lnTo>
                </a:path>
                <a:path w="755650" h="504190">
                  <a:moveTo>
                    <a:pt x="519554" y="252028"/>
                  </a:moveTo>
                  <a:lnTo>
                    <a:pt x="236022" y="252028"/>
                  </a:lnTo>
                </a:path>
                <a:path w="755650" h="504190">
                  <a:moveTo>
                    <a:pt x="354159" y="441049"/>
                  </a:moveTo>
                  <a:lnTo>
                    <a:pt x="354159" y="346538"/>
                  </a:lnTo>
                  <a:lnTo>
                    <a:pt x="401415" y="346538"/>
                  </a:lnTo>
                  <a:lnTo>
                    <a:pt x="401415" y="441049"/>
                  </a:lnTo>
                </a:path>
                <a:path w="755650" h="504190">
                  <a:moveTo>
                    <a:pt x="0" y="0"/>
                  </a:moveTo>
                  <a:lnTo>
                    <a:pt x="755575" y="0"/>
                  </a:lnTo>
                  <a:lnTo>
                    <a:pt x="755575" y="504056"/>
                  </a:lnTo>
                  <a:lnTo>
                    <a:pt x="0" y="504056"/>
                  </a:lnTo>
                  <a:lnTo>
                    <a:pt x="0" y="0"/>
                  </a:lnTo>
                  <a:close/>
                </a:path>
              </a:pathLst>
            </a:custGeom>
            <a:ln w="25399">
              <a:solidFill>
                <a:srgbClr val="00B2E2"/>
              </a:solidFill>
            </a:ln>
          </p:spPr>
          <p:txBody>
            <a:bodyPr wrap="square" lIns="0" tIns="0" rIns="0" bIns="0" rtlCol="0"/>
            <a:lstStyle/>
            <a:p>
              <a:endParaRPr/>
            </a:p>
          </p:txBody>
        </p:sp>
        <p:sp>
          <p:nvSpPr>
            <p:cNvPr id="20" name="object 20"/>
            <p:cNvSpPr/>
            <p:nvPr/>
          </p:nvSpPr>
          <p:spPr>
            <a:xfrm>
              <a:off x="7164287" y="404663"/>
              <a:ext cx="720090" cy="504190"/>
            </a:xfrm>
            <a:custGeom>
              <a:avLst/>
              <a:gdLst/>
              <a:ahLst/>
              <a:cxnLst/>
              <a:rect l="l" t="t" r="r" b="b"/>
              <a:pathLst>
                <a:path w="720090" h="504190">
                  <a:moveTo>
                    <a:pt x="720079" y="0"/>
                  </a:moveTo>
                  <a:lnTo>
                    <a:pt x="0" y="0"/>
                  </a:lnTo>
                  <a:lnTo>
                    <a:pt x="0" y="504056"/>
                  </a:lnTo>
                  <a:lnTo>
                    <a:pt x="720079" y="504056"/>
                  </a:lnTo>
                  <a:lnTo>
                    <a:pt x="720079" y="441049"/>
                  </a:lnTo>
                  <a:lnTo>
                    <a:pt x="312784" y="441049"/>
                  </a:lnTo>
                  <a:lnTo>
                    <a:pt x="267975" y="433822"/>
                  </a:lnTo>
                  <a:lnTo>
                    <a:pt x="229060" y="413696"/>
                  </a:lnTo>
                  <a:lnTo>
                    <a:pt x="198372" y="383008"/>
                  </a:lnTo>
                  <a:lnTo>
                    <a:pt x="178246" y="344092"/>
                  </a:lnTo>
                  <a:lnTo>
                    <a:pt x="171019" y="299284"/>
                  </a:lnTo>
                  <a:lnTo>
                    <a:pt x="171019" y="157518"/>
                  </a:lnTo>
                  <a:lnTo>
                    <a:pt x="360039" y="157518"/>
                  </a:lnTo>
                  <a:lnTo>
                    <a:pt x="454552" y="63007"/>
                  </a:lnTo>
                  <a:lnTo>
                    <a:pt x="720079" y="63007"/>
                  </a:lnTo>
                  <a:lnTo>
                    <a:pt x="720079" y="0"/>
                  </a:lnTo>
                  <a:close/>
                </a:path>
                <a:path w="720090" h="504190">
                  <a:moveTo>
                    <a:pt x="720079" y="63007"/>
                  </a:moveTo>
                  <a:lnTo>
                    <a:pt x="454552" y="63007"/>
                  </a:lnTo>
                  <a:lnTo>
                    <a:pt x="549061" y="157518"/>
                  </a:lnTo>
                  <a:lnTo>
                    <a:pt x="501806" y="157518"/>
                  </a:lnTo>
                  <a:lnTo>
                    <a:pt x="501806" y="299284"/>
                  </a:lnTo>
                  <a:lnTo>
                    <a:pt x="494578" y="344092"/>
                  </a:lnTo>
                  <a:lnTo>
                    <a:pt x="474453" y="383008"/>
                  </a:lnTo>
                  <a:lnTo>
                    <a:pt x="443765" y="413696"/>
                  </a:lnTo>
                  <a:lnTo>
                    <a:pt x="404849" y="433822"/>
                  </a:lnTo>
                  <a:lnTo>
                    <a:pt x="360039" y="441049"/>
                  </a:lnTo>
                  <a:lnTo>
                    <a:pt x="720079" y="441049"/>
                  </a:lnTo>
                  <a:lnTo>
                    <a:pt x="720079" y="63007"/>
                  </a:lnTo>
                  <a:close/>
                </a:path>
                <a:path w="720090" h="504190">
                  <a:moveTo>
                    <a:pt x="407295" y="157518"/>
                  </a:moveTo>
                  <a:lnTo>
                    <a:pt x="265530" y="157518"/>
                  </a:lnTo>
                  <a:lnTo>
                    <a:pt x="265530" y="299284"/>
                  </a:lnTo>
                  <a:lnTo>
                    <a:pt x="269243" y="317677"/>
                  </a:lnTo>
                  <a:lnTo>
                    <a:pt x="279370" y="332697"/>
                  </a:lnTo>
                  <a:lnTo>
                    <a:pt x="294391" y="342825"/>
                  </a:lnTo>
                  <a:lnTo>
                    <a:pt x="312784" y="346538"/>
                  </a:lnTo>
                  <a:lnTo>
                    <a:pt x="360039" y="346538"/>
                  </a:lnTo>
                  <a:lnTo>
                    <a:pt x="403581" y="317677"/>
                  </a:lnTo>
                  <a:lnTo>
                    <a:pt x="407295" y="157518"/>
                  </a:lnTo>
                  <a:close/>
                </a:path>
              </a:pathLst>
            </a:custGeom>
            <a:solidFill>
              <a:srgbClr val="FFD5A9"/>
            </a:solidFill>
          </p:spPr>
          <p:txBody>
            <a:bodyPr wrap="square" lIns="0" tIns="0" rIns="0" bIns="0" rtlCol="0"/>
            <a:lstStyle/>
            <a:p>
              <a:endParaRPr/>
            </a:p>
          </p:txBody>
        </p:sp>
        <p:sp>
          <p:nvSpPr>
            <p:cNvPr id="21" name="object 21"/>
            <p:cNvSpPr/>
            <p:nvPr/>
          </p:nvSpPr>
          <p:spPr>
            <a:xfrm>
              <a:off x="7335306" y="467671"/>
              <a:ext cx="378460" cy="378460"/>
            </a:xfrm>
            <a:custGeom>
              <a:avLst/>
              <a:gdLst/>
              <a:ahLst/>
              <a:cxnLst/>
              <a:rect l="l" t="t" r="r" b="b"/>
              <a:pathLst>
                <a:path w="378459" h="378459">
                  <a:moveTo>
                    <a:pt x="283532" y="0"/>
                  </a:moveTo>
                  <a:lnTo>
                    <a:pt x="189020" y="94510"/>
                  </a:lnTo>
                  <a:lnTo>
                    <a:pt x="236275" y="94510"/>
                  </a:lnTo>
                  <a:lnTo>
                    <a:pt x="236275" y="236275"/>
                  </a:lnTo>
                  <a:lnTo>
                    <a:pt x="232562" y="254669"/>
                  </a:lnTo>
                  <a:lnTo>
                    <a:pt x="222435" y="269690"/>
                  </a:lnTo>
                  <a:lnTo>
                    <a:pt x="207414" y="279817"/>
                  </a:lnTo>
                  <a:lnTo>
                    <a:pt x="189020" y="283531"/>
                  </a:lnTo>
                  <a:lnTo>
                    <a:pt x="141765" y="283531"/>
                  </a:lnTo>
                  <a:lnTo>
                    <a:pt x="123371" y="279817"/>
                  </a:lnTo>
                  <a:lnTo>
                    <a:pt x="108351" y="269690"/>
                  </a:lnTo>
                  <a:lnTo>
                    <a:pt x="98224" y="254670"/>
                  </a:lnTo>
                  <a:lnTo>
                    <a:pt x="94510" y="236277"/>
                  </a:lnTo>
                  <a:lnTo>
                    <a:pt x="94510" y="94510"/>
                  </a:lnTo>
                  <a:lnTo>
                    <a:pt x="0" y="94510"/>
                  </a:lnTo>
                  <a:lnTo>
                    <a:pt x="0" y="236275"/>
                  </a:lnTo>
                  <a:lnTo>
                    <a:pt x="7227" y="281085"/>
                  </a:lnTo>
                  <a:lnTo>
                    <a:pt x="27352" y="320001"/>
                  </a:lnTo>
                  <a:lnTo>
                    <a:pt x="58040" y="350689"/>
                  </a:lnTo>
                  <a:lnTo>
                    <a:pt x="96956" y="370814"/>
                  </a:lnTo>
                  <a:lnTo>
                    <a:pt x="141765" y="378042"/>
                  </a:lnTo>
                  <a:lnTo>
                    <a:pt x="189020" y="378042"/>
                  </a:lnTo>
                  <a:lnTo>
                    <a:pt x="233829" y="370814"/>
                  </a:lnTo>
                  <a:lnTo>
                    <a:pt x="272745" y="350689"/>
                  </a:lnTo>
                  <a:lnTo>
                    <a:pt x="303434" y="320001"/>
                  </a:lnTo>
                  <a:lnTo>
                    <a:pt x="323559" y="281085"/>
                  </a:lnTo>
                  <a:lnTo>
                    <a:pt x="330786" y="236275"/>
                  </a:lnTo>
                  <a:lnTo>
                    <a:pt x="330786" y="94510"/>
                  </a:lnTo>
                  <a:lnTo>
                    <a:pt x="378042" y="94510"/>
                  </a:lnTo>
                  <a:lnTo>
                    <a:pt x="283532" y="0"/>
                  </a:lnTo>
                  <a:close/>
                </a:path>
              </a:pathLst>
            </a:custGeom>
            <a:solidFill>
              <a:srgbClr val="AA8C6F"/>
            </a:solidFill>
          </p:spPr>
          <p:txBody>
            <a:bodyPr wrap="square" lIns="0" tIns="0" rIns="0" bIns="0" rtlCol="0"/>
            <a:lstStyle/>
            <a:p>
              <a:endParaRPr/>
            </a:p>
          </p:txBody>
        </p:sp>
        <p:sp>
          <p:nvSpPr>
            <p:cNvPr id="22" name="object 22"/>
            <p:cNvSpPr/>
            <p:nvPr/>
          </p:nvSpPr>
          <p:spPr>
            <a:xfrm>
              <a:off x="7164287" y="404663"/>
              <a:ext cx="720090" cy="504190"/>
            </a:xfrm>
            <a:custGeom>
              <a:avLst/>
              <a:gdLst/>
              <a:ahLst/>
              <a:cxnLst/>
              <a:rect l="l" t="t" r="r" b="b"/>
              <a:pathLst>
                <a:path w="720090" h="504190">
                  <a:moveTo>
                    <a:pt x="549061" y="157517"/>
                  </a:moveTo>
                  <a:lnTo>
                    <a:pt x="501805" y="157517"/>
                  </a:lnTo>
                  <a:lnTo>
                    <a:pt x="501805" y="299282"/>
                  </a:lnTo>
                  <a:lnTo>
                    <a:pt x="494578" y="344091"/>
                  </a:lnTo>
                  <a:lnTo>
                    <a:pt x="474453" y="383008"/>
                  </a:lnTo>
                  <a:lnTo>
                    <a:pt x="443765" y="413696"/>
                  </a:lnTo>
                  <a:lnTo>
                    <a:pt x="404849" y="433821"/>
                  </a:lnTo>
                  <a:lnTo>
                    <a:pt x="360040" y="441049"/>
                  </a:lnTo>
                  <a:lnTo>
                    <a:pt x="312784" y="441049"/>
                  </a:lnTo>
                  <a:lnTo>
                    <a:pt x="267975" y="433821"/>
                  </a:lnTo>
                  <a:lnTo>
                    <a:pt x="229059" y="413696"/>
                  </a:lnTo>
                  <a:lnTo>
                    <a:pt x="198371" y="383008"/>
                  </a:lnTo>
                  <a:lnTo>
                    <a:pt x="178246" y="344091"/>
                  </a:lnTo>
                  <a:lnTo>
                    <a:pt x="171019" y="299282"/>
                  </a:lnTo>
                  <a:lnTo>
                    <a:pt x="171019" y="157517"/>
                  </a:lnTo>
                  <a:lnTo>
                    <a:pt x="265530" y="157517"/>
                  </a:lnTo>
                  <a:lnTo>
                    <a:pt x="265530" y="299282"/>
                  </a:lnTo>
                  <a:lnTo>
                    <a:pt x="269243" y="317676"/>
                  </a:lnTo>
                  <a:lnTo>
                    <a:pt x="279370" y="332697"/>
                  </a:lnTo>
                  <a:lnTo>
                    <a:pt x="294391" y="342824"/>
                  </a:lnTo>
                  <a:lnTo>
                    <a:pt x="312784" y="346538"/>
                  </a:lnTo>
                  <a:lnTo>
                    <a:pt x="360040" y="346538"/>
                  </a:lnTo>
                  <a:lnTo>
                    <a:pt x="378433" y="342825"/>
                  </a:lnTo>
                  <a:lnTo>
                    <a:pt x="393454" y="332698"/>
                  </a:lnTo>
                  <a:lnTo>
                    <a:pt x="403581" y="317677"/>
                  </a:lnTo>
                  <a:lnTo>
                    <a:pt x="407295" y="299284"/>
                  </a:lnTo>
                  <a:lnTo>
                    <a:pt x="407295" y="157517"/>
                  </a:lnTo>
                  <a:lnTo>
                    <a:pt x="360040" y="157517"/>
                  </a:lnTo>
                  <a:lnTo>
                    <a:pt x="454551" y="63007"/>
                  </a:lnTo>
                  <a:lnTo>
                    <a:pt x="549061" y="157517"/>
                  </a:lnTo>
                  <a:close/>
                </a:path>
                <a:path w="720090" h="504190">
                  <a:moveTo>
                    <a:pt x="0" y="0"/>
                  </a:moveTo>
                  <a:lnTo>
                    <a:pt x="720080" y="0"/>
                  </a:lnTo>
                  <a:lnTo>
                    <a:pt x="720080" y="504056"/>
                  </a:lnTo>
                  <a:lnTo>
                    <a:pt x="0" y="504056"/>
                  </a:lnTo>
                  <a:lnTo>
                    <a:pt x="0" y="0"/>
                  </a:lnTo>
                  <a:close/>
                </a:path>
              </a:pathLst>
            </a:custGeom>
            <a:ln w="25399">
              <a:solidFill>
                <a:srgbClr val="EF6510"/>
              </a:solidFill>
            </a:ln>
          </p:spPr>
          <p:txBody>
            <a:bodyPr wrap="square" lIns="0" tIns="0" rIns="0" bIns="0" rtlCol="0"/>
            <a:lstStyle/>
            <a:p>
              <a:endParaRPr/>
            </a:p>
          </p:txBody>
        </p:sp>
      </p:grpSp>
      <p:sp>
        <p:nvSpPr>
          <p:cNvPr id="23" name="object 23"/>
          <p:cNvSpPr txBox="1"/>
          <p:nvPr/>
        </p:nvSpPr>
        <p:spPr>
          <a:xfrm>
            <a:off x="216023" y="3960440"/>
            <a:ext cx="8676640" cy="1701164"/>
          </a:xfrm>
          <a:prstGeom prst="rect">
            <a:avLst/>
          </a:prstGeom>
          <a:ln w="25399">
            <a:solidFill>
              <a:srgbClr val="00B2E2"/>
            </a:solidFill>
          </a:ln>
        </p:spPr>
        <p:txBody>
          <a:bodyPr vert="horz" wrap="square" lIns="0" tIns="3810" rIns="0" bIns="0" rtlCol="0">
            <a:spAutoFit/>
          </a:bodyPr>
          <a:lstStyle/>
          <a:p>
            <a:pPr>
              <a:lnSpc>
                <a:spcPct val="100000"/>
              </a:lnSpc>
              <a:spcBef>
                <a:spcPts val="30"/>
              </a:spcBef>
            </a:pPr>
            <a:endParaRPr sz="2250">
              <a:latin typeface="Times New Roman"/>
              <a:cs typeface="Times New Roman"/>
            </a:endParaRPr>
          </a:p>
          <a:p>
            <a:pPr marL="414655" marR="876935" indent="-323850">
              <a:lnSpc>
                <a:spcPts val="2050"/>
              </a:lnSpc>
              <a:buFont typeface="Arial"/>
              <a:buChar char="•"/>
              <a:tabLst>
                <a:tab pos="414655" algn="l"/>
                <a:tab pos="415290" algn="l"/>
              </a:tabLst>
            </a:pPr>
            <a:r>
              <a:rPr sz="2700" baseline="1543" dirty="0">
                <a:solidFill>
                  <a:srgbClr val="001C3D"/>
                </a:solidFill>
                <a:latin typeface="Calibri"/>
                <a:cs typeface="Calibri"/>
              </a:rPr>
              <a:t>if a</a:t>
            </a:r>
            <a:r>
              <a:rPr sz="2700" spc="7" baseline="1543" dirty="0">
                <a:solidFill>
                  <a:srgbClr val="001C3D"/>
                </a:solidFill>
                <a:latin typeface="Calibri"/>
                <a:cs typeface="Calibri"/>
              </a:rPr>
              <a:t> </a:t>
            </a:r>
            <a:r>
              <a:rPr sz="2700" spc="-7" baseline="1543" dirty="0">
                <a:solidFill>
                  <a:srgbClr val="001C3D"/>
                </a:solidFill>
                <a:latin typeface="Calibri"/>
                <a:cs typeface="Calibri"/>
              </a:rPr>
              <a:t>person</a:t>
            </a:r>
            <a:r>
              <a:rPr sz="2700" baseline="1543" dirty="0">
                <a:solidFill>
                  <a:srgbClr val="001C3D"/>
                </a:solidFill>
                <a:latin typeface="Calibri"/>
                <a:cs typeface="Calibri"/>
              </a:rPr>
              <a:t> is</a:t>
            </a:r>
            <a:r>
              <a:rPr sz="2700" spc="7" baseline="1543" dirty="0">
                <a:solidFill>
                  <a:srgbClr val="001C3D"/>
                </a:solidFill>
                <a:latin typeface="Calibri"/>
                <a:cs typeface="Calibri"/>
              </a:rPr>
              <a:t> </a:t>
            </a:r>
            <a:r>
              <a:rPr sz="2700" spc="-7" baseline="1543" dirty="0">
                <a:solidFill>
                  <a:srgbClr val="001C3D"/>
                </a:solidFill>
                <a:latin typeface="Calibri"/>
                <a:cs typeface="Calibri"/>
              </a:rPr>
              <a:t>arrested,</a:t>
            </a:r>
            <a:r>
              <a:rPr sz="2700" spc="7" baseline="1543" dirty="0">
                <a:solidFill>
                  <a:srgbClr val="001C3D"/>
                </a:solidFill>
                <a:latin typeface="Calibri"/>
                <a:cs typeface="Calibri"/>
              </a:rPr>
              <a:t> </a:t>
            </a:r>
            <a:r>
              <a:rPr sz="2700" baseline="1543" dirty="0">
                <a:solidFill>
                  <a:srgbClr val="001C3D"/>
                </a:solidFill>
                <a:latin typeface="Calibri"/>
                <a:cs typeface="Calibri"/>
              </a:rPr>
              <a:t>he </a:t>
            </a:r>
            <a:r>
              <a:rPr sz="2700" spc="-7" baseline="1543" dirty="0">
                <a:solidFill>
                  <a:srgbClr val="001C3D"/>
                </a:solidFill>
                <a:latin typeface="Calibri"/>
                <a:cs typeface="Calibri"/>
              </a:rPr>
              <a:t>must</a:t>
            </a:r>
            <a:r>
              <a:rPr sz="2700" spc="7" baseline="1543" dirty="0">
                <a:solidFill>
                  <a:srgbClr val="001C3D"/>
                </a:solidFill>
                <a:latin typeface="Calibri"/>
                <a:cs typeface="Calibri"/>
              </a:rPr>
              <a:t> </a:t>
            </a:r>
            <a:r>
              <a:rPr sz="2700" baseline="1543" dirty="0">
                <a:solidFill>
                  <a:srgbClr val="001C3D"/>
                </a:solidFill>
                <a:latin typeface="Calibri"/>
                <a:cs typeface="Calibri"/>
              </a:rPr>
              <a:t>be </a:t>
            </a:r>
            <a:r>
              <a:rPr sz="2700" spc="-7" baseline="1543" dirty="0">
                <a:solidFill>
                  <a:srgbClr val="001C3D"/>
                </a:solidFill>
                <a:latin typeface="Calibri"/>
                <a:cs typeface="Calibri"/>
              </a:rPr>
              <a:t>informed</a:t>
            </a:r>
            <a:r>
              <a:rPr sz="2700" spc="7" baseline="1543" dirty="0">
                <a:solidFill>
                  <a:srgbClr val="001C3D"/>
                </a:solidFill>
                <a:latin typeface="Calibri"/>
                <a:cs typeface="Calibri"/>
              </a:rPr>
              <a:t> </a:t>
            </a:r>
            <a:r>
              <a:rPr sz="2700" spc="-7" baseline="1543" dirty="0">
                <a:solidFill>
                  <a:srgbClr val="001C3D"/>
                </a:solidFill>
                <a:latin typeface="Calibri"/>
                <a:cs typeface="Calibri"/>
              </a:rPr>
              <a:t>of</a:t>
            </a:r>
            <a:r>
              <a:rPr sz="2700" spc="7" baseline="1543" dirty="0">
                <a:solidFill>
                  <a:srgbClr val="001C3D"/>
                </a:solidFill>
                <a:latin typeface="Calibri"/>
                <a:cs typeface="Calibri"/>
              </a:rPr>
              <a:t> </a:t>
            </a:r>
            <a:r>
              <a:rPr sz="2700" baseline="1543" dirty="0">
                <a:solidFill>
                  <a:srgbClr val="001C3D"/>
                </a:solidFill>
                <a:latin typeface="Calibri"/>
                <a:cs typeface="Calibri"/>
              </a:rPr>
              <a:t>the</a:t>
            </a:r>
            <a:r>
              <a:rPr sz="2700" spc="-7" baseline="1543" dirty="0">
                <a:solidFill>
                  <a:srgbClr val="001C3D"/>
                </a:solidFill>
                <a:latin typeface="Calibri"/>
                <a:cs typeface="Calibri"/>
              </a:rPr>
              <a:t> </a:t>
            </a:r>
            <a:r>
              <a:rPr sz="2700" b="1" spc="-7" baseline="1543" dirty="0">
                <a:solidFill>
                  <a:srgbClr val="001C3D"/>
                </a:solidFill>
                <a:latin typeface="Calibri"/>
                <a:cs typeface="Calibri"/>
              </a:rPr>
              <a:t>grounds</a:t>
            </a:r>
            <a:r>
              <a:rPr sz="2700" b="1" spc="7" baseline="1543" dirty="0">
                <a:solidFill>
                  <a:srgbClr val="001C3D"/>
                </a:solidFill>
                <a:latin typeface="Calibri"/>
                <a:cs typeface="Calibri"/>
              </a:rPr>
              <a:t> </a:t>
            </a:r>
            <a:r>
              <a:rPr sz="2700" b="1" spc="-7" baseline="1543" dirty="0">
                <a:solidFill>
                  <a:srgbClr val="001C3D"/>
                </a:solidFill>
                <a:latin typeface="Calibri"/>
                <a:cs typeface="Calibri"/>
              </a:rPr>
              <a:t>for </a:t>
            </a:r>
            <a:r>
              <a:rPr sz="2700" b="1" baseline="1543" dirty="0">
                <a:solidFill>
                  <a:srgbClr val="001C3D"/>
                </a:solidFill>
                <a:latin typeface="Calibri"/>
                <a:cs typeface="Calibri"/>
              </a:rPr>
              <a:t>arrest</a:t>
            </a:r>
            <a:r>
              <a:rPr sz="2700" baseline="1543" dirty="0">
                <a:solidFill>
                  <a:srgbClr val="001C3D"/>
                </a:solidFill>
                <a:latin typeface="Calibri"/>
                <a:cs typeface="Calibri"/>
              </a:rPr>
              <a:t>,</a:t>
            </a:r>
            <a:r>
              <a:rPr sz="2700" spc="7" baseline="1543" dirty="0">
                <a:solidFill>
                  <a:srgbClr val="001C3D"/>
                </a:solidFill>
                <a:latin typeface="Calibri"/>
                <a:cs typeface="Calibri"/>
              </a:rPr>
              <a:t> </a:t>
            </a:r>
            <a:r>
              <a:rPr sz="2700" spc="-7" baseline="1543" dirty="0">
                <a:solidFill>
                  <a:srgbClr val="001C3D"/>
                </a:solidFill>
                <a:latin typeface="Calibri"/>
                <a:cs typeface="Calibri"/>
              </a:rPr>
              <a:t>meaning </a:t>
            </a:r>
            <a:r>
              <a:rPr sz="2700" spc="-585" baseline="1543" dirty="0">
                <a:solidFill>
                  <a:srgbClr val="001C3D"/>
                </a:solidFill>
                <a:latin typeface="Calibri"/>
                <a:cs typeface="Calibri"/>
              </a:rPr>
              <a:t> </a:t>
            </a:r>
            <a:r>
              <a:rPr sz="1800" spc="-5" dirty="0">
                <a:solidFill>
                  <a:srgbClr val="001C3D"/>
                </a:solidFill>
                <a:latin typeface="Calibri"/>
                <a:cs typeface="Calibri"/>
              </a:rPr>
              <a:t>exactly</a:t>
            </a:r>
            <a:r>
              <a:rPr sz="1800" spc="10" dirty="0">
                <a:solidFill>
                  <a:srgbClr val="001C3D"/>
                </a:solidFill>
                <a:latin typeface="Calibri"/>
                <a:cs typeface="Calibri"/>
              </a:rPr>
              <a:t> </a:t>
            </a:r>
            <a:r>
              <a:rPr sz="1800" dirty="0">
                <a:solidFill>
                  <a:srgbClr val="001C3D"/>
                </a:solidFill>
                <a:latin typeface="Calibri"/>
                <a:cs typeface="Calibri"/>
              </a:rPr>
              <a:t>in</a:t>
            </a:r>
            <a:r>
              <a:rPr sz="1800" spc="10" dirty="0">
                <a:solidFill>
                  <a:srgbClr val="001C3D"/>
                </a:solidFill>
                <a:latin typeface="Calibri"/>
                <a:cs typeface="Calibri"/>
              </a:rPr>
              <a:t> </a:t>
            </a:r>
            <a:r>
              <a:rPr sz="1800" spc="-5" dirty="0">
                <a:solidFill>
                  <a:srgbClr val="001C3D"/>
                </a:solidFill>
                <a:latin typeface="Calibri"/>
                <a:cs typeface="Calibri"/>
              </a:rPr>
              <a:t>connection</a:t>
            </a:r>
            <a:r>
              <a:rPr sz="1800" spc="10" dirty="0">
                <a:solidFill>
                  <a:srgbClr val="001C3D"/>
                </a:solidFill>
                <a:latin typeface="Calibri"/>
                <a:cs typeface="Calibri"/>
              </a:rPr>
              <a:t> </a:t>
            </a:r>
            <a:r>
              <a:rPr sz="1800" spc="-5" dirty="0">
                <a:solidFill>
                  <a:srgbClr val="001C3D"/>
                </a:solidFill>
                <a:latin typeface="Calibri"/>
                <a:cs typeface="Calibri"/>
              </a:rPr>
              <a:t>with</a:t>
            </a:r>
            <a:r>
              <a:rPr sz="1800" spc="15" dirty="0">
                <a:solidFill>
                  <a:srgbClr val="001C3D"/>
                </a:solidFill>
                <a:latin typeface="Calibri"/>
                <a:cs typeface="Calibri"/>
              </a:rPr>
              <a:t> </a:t>
            </a:r>
            <a:r>
              <a:rPr sz="1800" spc="-5" dirty="0">
                <a:solidFill>
                  <a:srgbClr val="001C3D"/>
                </a:solidFill>
                <a:latin typeface="Calibri"/>
                <a:cs typeface="Calibri"/>
              </a:rPr>
              <a:t>which</a:t>
            </a:r>
            <a:r>
              <a:rPr sz="1800" spc="10" dirty="0">
                <a:solidFill>
                  <a:srgbClr val="001C3D"/>
                </a:solidFill>
                <a:latin typeface="Calibri"/>
                <a:cs typeface="Calibri"/>
              </a:rPr>
              <a:t> </a:t>
            </a:r>
            <a:r>
              <a:rPr sz="1800" spc="-5" dirty="0">
                <a:solidFill>
                  <a:srgbClr val="001C3D"/>
                </a:solidFill>
                <a:latin typeface="Calibri"/>
                <a:cs typeface="Calibri"/>
              </a:rPr>
              <a:t>offence,</a:t>
            </a:r>
            <a:r>
              <a:rPr sz="1800" spc="10" dirty="0">
                <a:solidFill>
                  <a:srgbClr val="001C3D"/>
                </a:solidFill>
                <a:latin typeface="Calibri"/>
                <a:cs typeface="Calibri"/>
              </a:rPr>
              <a:t> </a:t>
            </a:r>
            <a:r>
              <a:rPr sz="1800" spc="-5" dirty="0">
                <a:solidFill>
                  <a:srgbClr val="001C3D"/>
                </a:solidFill>
                <a:latin typeface="Calibri"/>
                <a:cs typeface="Calibri"/>
              </a:rPr>
              <a:t>or</a:t>
            </a:r>
            <a:r>
              <a:rPr sz="1800" spc="15" dirty="0">
                <a:solidFill>
                  <a:srgbClr val="001C3D"/>
                </a:solidFill>
                <a:latin typeface="Calibri"/>
                <a:cs typeface="Calibri"/>
              </a:rPr>
              <a:t> </a:t>
            </a:r>
            <a:r>
              <a:rPr sz="1800" spc="-5" dirty="0">
                <a:solidFill>
                  <a:srgbClr val="001C3D"/>
                </a:solidFill>
                <a:latin typeface="Calibri"/>
                <a:cs typeface="Calibri"/>
              </a:rPr>
              <a:t>offences,</a:t>
            </a:r>
            <a:r>
              <a:rPr sz="1800" spc="10" dirty="0">
                <a:solidFill>
                  <a:srgbClr val="001C3D"/>
                </a:solidFill>
                <a:latin typeface="Calibri"/>
                <a:cs typeface="Calibri"/>
              </a:rPr>
              <a:t> </a:t>
            </a:r>
            <a:r>
              <a:rPr sz="1800" dirty="0">
                <a:solidFill>
                  <a:srgbClr val="001C3D"/>
                </a:solidFill>
                <a:latin typeface="Calibri"/>
                <a:cs typeface="Calibri"/>
              </a:rPr>
              <a:t>they</a:t>
            </a:r>
            <a:r>
              <a:rPr sz="1800" spc="10" dirty="0">
                <a:solidFill>
                  <a:srgbClr val="001C3D"/>
                </a:solidFill>
                <a:latin typeface="Calibri"/>
                <a:cs typeface="Calibri"/>
              </a:rPr>
              <a:t> </a:t>
            </a:r>
            <a:r>
              <a:rPr sz="1800" spc="-5" dirty="0">
                <a:solidFill>
                  <a:srgbClr val="001C3D"/>
                </a:solidFill>
                <a:latin typeface="Calibri"/>
                <a:cs typeface="Calibri"/>
              </a:rPr>
              <a:t>have</a:t>
            </a:r>
            <a:r>
              <a:rPr sz="1800" spc="15" dirty="0">
                <a:solidFill>
                  <a:srgbClr val="001C3D"/>
                </a:solidFill>
                <a:latin typeface="Calibri"/>
                <a:cs typeface="Calibri"/>
              </a:rPr>
              <a:t> </a:t>
            </a:r>
            <a:r>
              <a:rPr sz="1800" dirty="0">
                <a:solidFill>
                  <a:srgbClr val="001C3D"/>
                </a:solidFill>
                <a:latin typeface="Calibri"/>
                <a:cs typeface="Calibri"/>
              </a:rPr>
              <a:t>been</a:t>
            </a:r>
            <a:r>
              <a:rPr sz="1800" spc="10" dirty="0">
                <a:solidFill>
                  <a:srgbClr val="001C3D"/>
                </a:solidFill>
                <a:latin typeface="Calibri"/>
                <a:cs typeface="Calibri"/>
              </a:rPr>
              <a:t> </a:t>
            </a:r>
            <a:r>
              <a:rPr sz="1800" spc="-5" dirty="0">
                <a:solidFill>
                  <a:srgbClr val="001C3D"/>
                </a:solidFill>
                <a:latin typeface="Calibri"/>
                <a:cs typeface="Calibri"/>
              </a:rPr>
              <a:t>arrested.</a:t>
            </a:r>
            <a:endParaRPr sz="1800">
              <a:latin typeface="Calibri"/>
              <a:cs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5076056" y="0"/>
              <a:ext cx="4067942" cy="6857998"/>
            </a:xfrm>
            <a:prstGeom prst="rect">
              <a:avLst/>
            </a:prstGeom>
          </p:spPr>
        </p:pic>
        <p:pic>
          <p:nvPicPr>
            <p:cNvPr id="4" name="object 4"/>
            <p:cNvPicPr/>
            <p:nvPr/>
          </p:nvPicPr>
          <p:blipFill>
            <a:blip r:embed="rId3" cstate="print"/>
            <a:stretch>
              <a:fillRect/>
            </a:stretch>
          </p:blipFill>
          <p:spPr>
            <a:xfrm>
              <a:off x="5029200" y="0"/>
              <a:ext cx="4114798" cy="6857999"/>
            </a:xfrm>
            <a:prstGeom prst="rect">
              <a:avLst/>
            </a:prstGeom>
          </p:spPr>
        </p:pic>
        <p:sp>
          <p:nvSpPr>
            <p:cNvPr id="5" name="object 5"/>
            <p:cNvSpPr/>
            <p:nvPr/>
          </p:nvSpPr>
          <p:spPr>
            <a:xfrm>
              <a:off x="5076055" y="1"/>
              <a:ext cx="4068445" cy="6858000"/>
            </a:xfrm>
            <a:custGeom>
              <a:avLst/>
              <a:gdLst/>
              <a:ahLst/>
              <a:cxnLst/>
              <a:rect l="l" t="t" r="r" b="b"/>
              <a:pathLst>
                <a:path w="4068445" h="6858000">
                  <a:moveTo>
                    <a:pt x="4067943" y="0"/>
                  </a:moveTo>
                  <a:lnTo>
                    <a:pt x="0" y="0"/>
                  </a:lnTo>
                  <a:lnTo>
                    <a:pt x="0" y="6857998"/>
                  </a:lnTo>
                  <a:lnTo>
                    <a:pt x="4067943" y="6857998"/>
                  </a:lnTo>
                  <a:lnTo>
                    <a:pt x="4067943" y="0"/>
                  </a:lnTo>
                  <a:close/>
                </a:path>
              </a:pathLst>
            </a:custGeom>
            <a:solidFill>
              <a:srgbClr val="00274E">
                <a:alpha val="39999"/>
              </a:srgbClr>
            </a:solidFill>
          </p:spPr>
          <p:txBody>
            <a:bodyPr wrap="square" lIns="0" tIns="0" rIns="0" bIns="0" rtlCol="0"/>
            <a:lstStyle/>
            <a:p>
              <a:endParaRPr/>
            </a:p>
          </p:txBody>
        </p:sp>
        <p:pic>
          <p:nvPicPr>
            <p:cNvPr id="6" name="object 6"/>
            <p:cNvPicPr/>
            <p:nvPr/>
          </p:nvPicPr>
          <p:blipFill>
            <a:blip r:embed="rId4" cstate="print"/>
            <a:stretch>
              <a:fillRect/>
            </a:stretch>
          </p:blipFill>
          <p:spPr>
            <a:xfrm>
              <a:off x="0" y="332655"/>
              <a:ext cx="5148063" cy="576064"/>
            </a:xfrm>
            <a:prstGeom prst="rect">
              <a:avLst/>
            </a:prstGeom>
          </p:spPr>
        </p:pic>
      </p:grpSp>
      <p:sp>
        <p:nvSpPr>
          <p:cNvPr id="7" name="object 7"/>
          <p:cNvSpPr txBox="1">
            <a:spLocks noGrp="1"/>
          </p:cNvSpPr>
          <p:nvPr>
            <p:ph type="title"/>
          </p:nvPr>
        </p:nvSpPr>
        <p:spPr>
          <a:xfrm>
            <a:off x="78739" y="425108"/>
            <a:ext cx="2348230" cy="391160"/>
          </a:xfrm>
          <a:prstGeom prst="rect">
            <a:avLst/>
          </a:prstGeom>
        </p:spPr>
        <p:txBody>
          <a:bodyPr vert="horz" wrap="square" lIns="0" tIns="12700" rIns="0" bIns="0" rtlCol="0">
            <a:spAutoFit/>
          </a:bodyPr>
          <a:lstStyle/>
          <a:p>
            <a:pPr marL="12700">
              <a:lnSpc>
                <a:spcPct val="100000"/>
              </a:lnSpc>
              <a:spcBef>
                <a:spcPts val="100"/>
              </a:spcBef>
            </a:pPr>
            <a:r>
              <a:rPr spc="-5" dirty="0"/>
              <a:t>Access</a:t>
            </a:r>
            <a:r>
              <a:rPr spc="-25" dirty="0"/>
              <a:t> </a:t>
            </a:r>
            <a:r>
              <a:rPr dirty="0"/>
              <a:t>to</a:t>
            </a:r>
            <a:r>
              <a:rPr spc="-15" dirty="0"/>
              <a:t> </a:t>
            </a:r>
            <a:r>
              <a:rPr dirty="0"/>
              <a:t>a</a:t>
            </a:r>
            <a:r>
              <a:rPr spc="-20" dirty="0"/>
              <a:t> </a:t>
            </a:r>
            <a:r>
              <a:rPr spc="-5" dirty="0"/>
              <a:t>lawyer</a:t>
            </a:r>
          </a:p>
        </p:txBody>
      </p:sp>
      <p:sp>
        <p:nvSpPr>
          <p:cNvPr id="8" name="object 8"/>
          <p:cNvSpPr txBox="1"/>
          <p:nvPr/>
        </p:nvSpPr>
        <p:spPr>
          <a:xfrm>
            <a:off x="258251" y="1085756"/>
            <a:ext cx="3943985" cy="1549400"/>
          </a:xfrm>
          <a:prstGeom prst="rect">
            <a:avLst/>
          </a:prstGeom>
        </p:spPr>
        <p:txBody>
          <a:bodyPr vert="horz" wrap="square" lIns="0" tIns="12700" rIns="0" bIns="0" rtlCol="0">
            <a:spAutoFit/>
          </a:bodyPr>
          <a:lstStyle/>
          <a:p>
            <a:pPr marL="12700" marR="213995">
              <a:lnSpc>
                <a:spcPct val="100000"/>
              </a:lnSpc>
              <a:spcBef>
                <a:spcPts val="100"/>
              </a:spcBef>
            </a:pPr>
            <a:r>
              <a:rPr sz="2000" spc="-5" dirty="0">
                <a:solidFill>
                  <a:srgbClr val="001C3D"/>
                </a:solidFill>
                <a:latin typeface="Calibri"/>
                <a:cs typeface="Calibri"/>
              </a:rPr>
              <a:t>Directive</a:t>
            </a:r>
            <a:r>
              <a:rPr sz="2000" spc="-10" dirty="0">
                <a:solidFill>
                  <a:srgbClr val="001C3D"/>
                </a:solidFill>
                <a:latin typeface="Calibri"/>
                <a:cs typeface="Calibri"/>
              </a:rPr>
              <a:t> </a:t>
            </a:r>
            <a:r>
              <a:rPr sz="2000" spc="-5" dirty="0">
                <a:solidFill>
                  <a:srgbClr val="001C3D"/>
                </a:solidFill>
                <a:latin typeface="Calibri"/>
                <a:cs typeface="Calibri"/>
              </a:rPr>
              <a:t>on</a:t>
            </a:r>
            <a:r>
              <a:rPr sz="2000" spc="-10" dirty="0">
                <a:solidFill>
                  <a:srgbClr val="001C3D"/>
                </a:solidFill>
                <a:latin typeface="Calibri"/>
                <a:cs typeface="Calibri"/>
              </a:rPr>
              <a:t> </a:t>
            </a:r>
            <a:r>
              <a:rPr sz="2000" dirty="0">
                <a:solidFill>
                  <a:srgbClr val="001C3D"/>
                </a:solidFill>
                <a:latin typeface="Calibri"/>
                <a:cs typeface="Calibri"/>
              </a:rPr>
              <a:t>the</a:t>
            </a:r>
            <a:r>
              <a:rPr sz="2000" spc="-5" dirty="0">
                <a:solidFill>
                  <a:srgbClr val="001C3D"/>
                </a:solidFill>
                <a:latin typeface="Calibri"/>
                <a:cs typeface="Calibri"/>
              </a:rPr>
              <a:t> </a:t>
            </a:r>
            <a:r>
              <a:rPr sz="2000" dirty="0">
                <a:solidFill>
                  <a:srgbClr val="001C3D"/>
                </a:solidFill>
                <a:latin typeface="Calibri"/>
                <a:cs typeface="Calibri"/>
              </a:rPr>
              <a:t>Right</a:t>
            </a:r>
            <a:r>
              <a:rPr sz="2000" spc="-10" dirty="0">
                <a:solidFill>
                  <a:srgbClr val="001C3D"/>
                </a:solidFill>
                <a:latin typeface="Calibri"/>
                <a:cs typeface="Calibri"/>
              </a:rPr>
              <a:t> </a:t>
            </a:r>
            <a:r>
              <a:rPr sz="2000" spc="-5" dirty="0">
                <a:solidFill>
                  <a:srgbClr val="001C3D"/>
                </a:solidFill>
                <a:latin typeface="Calibri"/>
                <a:cs typeface="Calibri"/>
              </a:rPr>
              <a:t>of </a:t>
            </a:r>
            <a:r>
              <a:rPr sz="2000" dirty="0">
                <a:solidFill>
                  <a:srgbClr val="001C3D"/>
                </a:solidFill>
                <a:latin typeface="Calibri"/>
                <a:cs typeface="Calibri"/>
              </a:rPr>
              <a:t>Access</a:t>
            </a:r>
            <a:r>
              <a:rPr sz="2000" spc="-10" dirty="0">
                <a:solidFill>
                  <a:srgbClr val="001C3D"/>
                </a:solidFill>
                <a:latin typeface="Calibri"/>
                <a:cs typeface="Calibri"/>
              </a:rPr>
              <a:t> </a:t>
            </a:r>
            <a:r>
              <a:rPr sz="2000" dirty="0">
                <a:solidFill>
                  <a:srgbClr val="001C3D"/>
                </a:solidFill>
                <a:latin typeface="Calibri"/>
                <a:cs typeface="Calibri"/>
              </a:rPr>
              <a:t>to</a:t>
            </a:r>
            <a:r>
              <a:rPr sz="2000" spc="-5" dirty="0">
                <a:solidFill>
                  <a:srgbClr val="001C3D"/>
                </a:solidFill>
                <a:latin typeface="Calibri"/>
                <a:cs typeface="Calibri"/>
              </a:rPr>
              <a:t> </a:t>
            </a:r>
            <a:r>
              <a:rPr sz="2000" dirty="0">
                <a:solidFill>
                  <a:srgbClr val="001C3D"/>
                </a:solidFill>
                <a:latin typeface="Calibri"/>
                <a:cs typeface="Calibri"/>
              </a:rPr>
              <a:t>a </a:t>
            </a:r>
            <a:r>
              <a:rPr sz="2000" spc="-440" dirty="0">
                <a:solidFill>
                  <a:srgbClr val="001C3D"/>
                </a:solidFill>
                <a:latin typeface="Calibri"/>
                <a:cs typeface="Calibri"/>
              </a:rPr>
              <a:t> </a:t>
            </a:r>
            <a:r>
              <a:rPr sz="2000" spc="-5" dirty="0">
                <a:solidFill>
                  <a:srgbClr val="001C3D"/>
                </a:solidFill>
                <a:latin typeface="Calibri"/>
                <a:cs typeface="Calibri"/>
              </a:rPr>
              <a:t>Lawyer </a:t>
            </a:r>
            <a:r>
              <a:rPr sz="2000" b="1" dirty="0">
                <a:solidFill>
                  <a:srgbClr val="001C3D"/>
                </a:solidFill>
                <a:latin typeface="Calibri"/>
                <a:cs typeface="Calibri"/>
              </a:rPr>
              <a:t>Article </a:t>
            </a:r>
            <a:r>
              <a:rPr sz="2000" b="1" spc="-5" dirty="0">
                <a:solidFill>
                  <a:srgbClr val="001C3D"/>
                </a:solidFill>
                <a:latin typeface="Calibri"/>
                <a:cs typeface="Calibri"/>
              </a:rPr>
              <a:t>3</a:t>
            </a:r>
            <a:r>
              <a:rPr sz="2000" spc="-5" dirty="0">
                <a:solidFill>
                  <a:srgbClr val="001C3D"/>
                </a:solidFill>
                <a:latin typeface="Calibri"/>
                <a:cs typeface="Calibri"/>
              </a:rPr>
              <a:t>:</a:t>
            </a:r>
            <a:endParaRPr sz="2000">
              <a:latin typeface="Calibri"/>
              <a:cs typeface="Calibri"/>
            </a:endParaRPr>
          </a:p>
          <a:p>
            <a:pPr>
              <a:lnSpc>
                <a:spcPct val="100000"/>
              </a:lnSpc>
              <a:spcBef>
                <a:spcPts val="15"/>
              </a:spcBef>
            </a:pPr>
            <a:endParaRPr sz="1950">
              <a:latin typeface="Calibri"/>
              <a:cs typeface="Calibri"/>
            </a:endParaRPr>
          </a:p>
          <a:p>
            <a:pPr marL="12700" marR="5080">
              <a:lnSpc>
                <a:spcPct val="100000"/>
              </a:lnSpc>
              <a:spcBef>
                <a:spcPts val="5"/>
              </a:spcBef>
            </a:pPr>
            <a:r>
              <a:rPr sz="2000" spc="-5" dirty="0">
                <a:solidFill>
                  <a:srgbClr val="001C3D"/>
                </a:solidFill>
                <a:latin typeface="Calibri"/>
                <a:cs typeface="Calibri"/>
              </a:rPr>
              <a:t>states </a:t>
            </a:r>
            <a:r>
              <a:rPr sz="2000" dirty="0">
                <a:solidFill>
                  <a:srgbClr val="001C3D"/>
                </a:solidFill>
                <a:latin typeface="Calibri"/>
                <a:cs typeface="Calibri"/>
              </a:rPr>
              <a:t>that </a:t>
            </a:r>
            <a:r>
              <a:rPr sz="2000" spc="-5" dirty="0">
                <a:solidFill>
                  <a:srgbClr val="001C3D"/>
                </a:solidFill>
                <a:latin typeface="Calibri"/>
                <a:cs typeface="Calibri"/>
              </a:rPr>
              <a:t>access </a:t>
            </a:r>
            <a:r>
              <a:rPr sz="2000" dirty="0">
                <a:solidFill>
                  <a:srgbClr val="001C3D"/>
                </a:solidFill>
                <a:latin typeface="Calibri"/>
                <a:cs typeface="Calibri"/>
              </a:rPr>
              <a:t>to a</a:t>
            </a:r>
            <a:r>
              <a:rPr sz="2000" spc="-5" dirty="0">
                <a:solidFill>
                  <a:srgbClr val="001C3D"/>
                </a:solidFill>
                <a:latin typeface="Calibri"/>
                <a:cs typeface="Calibri"/>
              </a:rPr>
              <a:t> lawyer</a:t>
            </a:r>
            <a:r>
              <a:rPr sz="2000" dirty="0">
                <a:solidFill>
                  <a:srgbClr val="001C3D"/>
                </a:solidFill>
                <a:latin typeface="Calibri"/>
                <a:cs typeface="Calibri"/>
              </a:rPr>
              <a:t> </a:t>
            </a:r>
            <a:r>
              <a:rPr sz="2000" spc="-5" dirty="0">
                <a:solidFill>
                  <a:srgbClr val="001C3D"/>
                </a:solidFill>
                <a:latin typeface="Calibri"/>
                <a:cs typeface="Calibri"/>
              </a:rPr>
              <a:t>must</a:t>
            </a:r>
            <a:r>
              <a:rPr sz="2000" dirty="0">
                <a:solidFill>
                  <a:srgbClr val="001C3D"/>
                </a:solidFill>
                <a:latin typeface="Calibri"/>
                <a:cs typeface="Calibri"/>
              </a:rPr>
              <a:t> be </a:t>
            </a:r>
            <a:r>
              <a:rPr sz="2000" spc="-440" dirty="0">
                <a:solidFill>
                  <a:srgbClr val="001C3D"/>
                </a:solidFill>
                <a:latin typeface="Calibri"/>
                <a:cs typeface="Calibri"/>
              </a:rPr>
              <a:t> </a:t>
            </a:r>
            <a:r>
              <a:rPr sz="2000" spc="-5" dirty="0">
                <a:solidFill>
                  <a:srgbClr val="001C3D"/>
                </a:solidFill>
                <a:latin typeface="Calibri"/>
                <a:cs typeface="Calibri"/>
              </a:rPr>
              <a:t>provided:</a:t>
            </a:r>
            <a:endParaRPr sz="2000">
              <a:latin typeface="Calibri"/>
              <a:cs typeface="Calibri"/>
            </a:endParaRPr>
          </a:p>
        </p:txBody>
      </p:sp>
      <p:sp>
        <p:nvSpPr>
          <p:cNvPr id="9" name="object 9"/>
          <p:cNvSpPr txBox="1"/>
          <p:nvPr/>
        </p:nvSpPr>
        <p:spPr>
          <a:xfrm>
            <a:off x="258251" y="2609756"/>
            <a:ext cx="4507865" cy="3073400"/>
          </a:xfrm>
          <a:prstGeom prst="rect">
            <a:avLst/>
          </a:prstGeom>
        </p:spPr>
        <p:txBody>
          <a:bodyPr vert="horz" wrap="square" lIns="0" tIns="12700" rIns="0" bIns="0" rtlCol="0">
            <a:spAutoFit/>
          </a:bodyPr>
          <a:lstStyle/>
          <a:p>
            <a:pPr marL="355600" indent="-342900">
              <a:lnSpc>
                <a:spcPct val="100000"/>
              </a:lnSpc>
              <a:spcBef>
                <a:spcPts val="100"/>
              </a:spcBef>
              <a:buFont typeface="Arial"/>
              <a:buChar char="•"/>
              <a:tabLst>
                <a:tab pos="354965" algn="l"/>
                <a:tab pos="355600" algn="l"/>
              </a:tabLst>
            </a:pPr>
            <a:r>
              <a:rPr sz="2000" spc="-5" dirty="0">
                <a:solidFill>
                  <a:srgbClr val="001C3D"/>
                </a:solidFill>
                <a:latin typeface="Calibri"/>
                <a:cs typeface="Calibri"/>
              </a:rPr>
              <a:t>before</a:t>
            </a:r>
            <a:r>
              <a:rPr sz="2000" spc="-10" dirty="0">
                <a:solidFill>
                  <a:srgbClr val="001C3D"/>
                </a:solidFill>
                <a:latin typeface="Calibri"/>
                <a:cs typeface="Calibri"/>
              </a:rPr>
              <a:t> </a:t>
            </a:r>
            <a:r>
              <a:rPr sz="2000" dirty="0">
                <a:solidFill>
                  <a:srgbClr val="001C3D"/>
                </a:solidFill>
                <a:latin typeface="Calibri"/>
                <a:cs typeface="Calibri"/>
              </a:rPr>
              <a:t>any</a:t>
            </a:r>
            <a:r>
              <a:rPr sz="2000" spc="-10" dirty="0">
                <a:solidFill>
                  <a:srgbClr val="001C3D"/>
                </a:solidFill>
                <a:latin typeface="Calibri"/>
                <a:cs typeface="Calibri"/>
              </a:rPr>
              <a:t> </a:t>
            </a:r>
            <a:r>
              <a:rPr sz="2000" spc="-5" dirty="0">
                <a:solidFill>
                  <a:srgbClr val="001C3D"/>
                </a:solidFill>
                <a:latin typeface="Calibri"/>
                <a:cs typeface="Calibri"/>
              </a:rPr>
              <a:t>questioning</a:t>
            </a:r>
            <a:endParaRPr sz="2000">
              <a:latin typeface="Calibri"/>
              <a:cs typeface="Calibri"/>
            </a:endParaRPr>
          </a:p>
          <a:p>
            <a:pPr marL="355600" marR="95250" indent="-342900">
              <a:lnSpc>
                <a:spcPct val="100000"/>
              </a:lnSpc>
              <a:buFont typeface="Arial"/>
              <a:buChar char="•"/>
              <a:tabLst>
                <a:tab pos="354965" algn="l"/>
                <a:tab pos="355600" algn="l"/>
              </a:tabLst>
            </a:pPr>
            <a:r>
              <a:rPr sz="2000" spc="-5" dirty="0">
                <a:solidFill>
                  <a:srgbClr val="001C3D"/>
                </a:solidFill>
                <a:latin typeface="Calibri"/>
                <a:cs typeface="Calibri"/>
              </a:rPr>
              <a:t>before </a:t>
            </a:r>
            <a:r>
              <a:rPr sz="2000" dirty="0">
                <a:solidFill>
                  <a:srgbClr val="001C3D"/>
                </a:solidFill>
                <a:latin typeface="Calibri"/>
                <a:cs typeface="Calibri"/>
              </a:rPr>
              <a:t>any investigative </a:t>
            </a:r>
            <a:r>
              <a:rPr sz="2000" spc="-5" dirty="0">
                <a:solidFill>
                  <a:srgbClr val="001C3D"/>
                </a:solidFill>
                <a:latin typeface="Calibri"/>
                <a:cs typeface="Calibri"/>
              </a:rPr>
              <a:t>act conducted </a:t>
            </a:r>
            <a:r>
              <a:rPr sz="2000" spc="-440" dirty="0">
                <a:solidFill>
                  <a:srgbClr val="001C3D"/>
                </a:solidFill>
                <a:latin typeface="Calibri"/>
                <a:cs typeface="Calibri"/>
              </a:rPr>
              <a:t> </a:t>
            </a:r>
            <a:r>
              <a:rPr sz="2000" spc="-5" dirty="0">
                <a:solidFill>
                  <a:srgbClr val="001C3D"/>
                </a:solidFill>
                <a:latin typeface="Calibri"/>
                <a:cs typeface="Calibri"/>
              </a:rPr>
              <a:t>with</a:t>
            </a:r>
            <a:r>
              <a:rPr sz="2000" spc="5" dirty="0">
                <a:solidFill>
                  <a:srgbClr val="001C3D"/>
                </a:solidFill>
                <a:latin typeface="Calibri"/>
                <a:cs typeface="Calibri"/>
              </a:rPr>
              <a:t> </a:t>
            </a:r>
            <a:r>
              <a:rPr sz="2000" dirty="0">
                <a:solidFill>
                  <a:srgbClr val="001C3D"/>
                </a:solidFill>
                <a:latin typeface="Calibri"/>
                <a:cs typeface="Calibri"/>
              </a:rPr>
              <a:t>the</a:t>
            </a:r>
            <a:r>
              <a:rPr sz="2000" spc="5" dirty="0">
                <a:solidFill>
                  <a:srgbClr val="001C3D"/>
                </a:solidFill>
                <a:latin typeface="Calibri"/>
                <a:cs typeface="Calibri"/>
              </a:rPr>
              <a:t> </a:t>
            </a:r>
            <a:r>
              <a:rPr sz="2000" spc="-5" dirty="0">
                <a:solidFill>
                  <a:srgbClr val="001C3D"/>
                </a:solidFill>
                <a:latin typeface="Calibri"/>
                <a:cs typeface="Calibri"/>
              </a:rPr>
              <a:t>suspect’s</a:t>
            </a:r>
            <a:r>
              <a:rPr sz="2000" spc="5" dirty="0">
                <a:solidFill>
                  <a:srgbClr val="001C3D"/>
                </a:solidFill>
                <a:latin typeface="Calibri"/>
                <a:cs typeface="Calibri"/>
              </a:rPr>
              <a:t> </a:t>
            </a:r>
            <a:r>
              <a:rPr sz="2000" spc="-5" dirty="0">
                <a:solidFill>
                  <a:srgbClr val="001C3D"/>
                </a:solidFill>
                <a:latin typeface="Calibri"/>
                <a:cs typeface="Calibri"/>
              </a:rPr>
              <a:t>participation,</a:t>
            </a:r>
            <a:r>
              <a:rPr sz="2000" spc="5" dirty="0">
                <a:solidFill>
                  <a:srgbClr val="001C3D"/>
                </a:solidFill>
                <a:latin typeface="Calibri"/>
                <a:cs typeface="Calibri"/>
              </a:rPr>
              <a:t> </a:t>
            </a:r>
            <a:r>
              <a:rPr sz="2000" spc="-5" dirty="0">
                <a:solidFill>
                  <a:srgbClr val="001C3D"/>
                </a:solidFill>
                <a:latin typeface="Calibri"/>
                <a:cs typeface="Calibri"/>
              </a:rPr>
              <a:t>e.g.</a:t>
            </a:r>
            <a:r>
              <a:rPr sz="2000" spc="5" dirty="0">
                <a:solidFill>
                  <a:srgbClr val="001C3D"/>
                </a:solidFill>
                <a:latin typeface="Calibri"/>
                <a:cs typeface="Calibri"/>
              </a:rPr>
              <a:t> </a:t>
            </a:r>
            <a:r>
              <a:rPr sz="2000" dirty="0">
                <a:solidFill>
                  <a:srgbClr val="001C3D"/>
                </a:solidFill>
                <a:latin typeface="Calibri"/>
                <a:cs typeface="Calibri"/>
              </a:rPr>
              <a:t>an </a:t>
            </a:r>
            <a:r>
              <a:rPr sz="2000" spc="-434" dirty="0">
                <a:solidFill>
                  <a:srgbClr val="001C3D"/>
                </a:solidFill>
                <a:latin typeface="Calibri"/>
                <a:cs typeface="Calibri"/>
              </a:rPr>
              <a:t> </a:t>
            </a:r>
            <a:r>
              <a:rPr sz="2000" spc="-5" dirty="0">
                <a:solidFill>
                  <a:srgbClr val="001C3D"/>
                </a:solidFill>
                <a:latin typeface="Calibri"/>
                <a:cs typeface="Calibri"/>
              </a:rPr>
              <a:t>identification</a:t>
            </a:r>
            <a:r>
              <a:rPr sz="2000" spc="5" dirty="0">
                <a:solidFill>
                  <a:srgbClr val="001C3D"/>
                </a:solidFill>
                <a:latin typeface="Calibri"/>
                <a:cs typeface="Calibri"/>
              </a:rPr>
              <a:t> </a:t>
            </a:r>
            <a:r>
              <a:rPr sz="2000" spc="-5" dirty="0">
                <a:solidFill>
                  <a:srgbClr val="001C3D"/>
                </a:solidFill>
                <a:latin typeface="Calibri"/>
                <a:cs typeface="Calibri"/>
              </a:rPr>
              <a:t>parade,</a:t>
            </a:r>
            <a:r>
              <a:rPr sz="2000" spc="5" dirty="0">
                <a:solidFill>
                  <a:srgbClr val="001C3D"/>
                </a:solidFill>
                <a:latin typeface="Calibri"/>
                <a:cs typeface="Calibri"/>
              </a:rPr>
              <a:t> </a:t>
            </a:r>
            <a:r>
              <a:rPr sz="2000" spc="-5" dirty="0">
                <a:solidFill>
                  <a:srgbClr val="001C3D"/>
                </a:solidFill>
                <a:latin typeface="Calibri"/>
                <a:cs typeface="Calibri"/>
              </a:rPr>
              <a:t>confrontation, </a:t>
            </a:r>
            <a:r>
              <a:rPr sz="2000" dirty="0">
                <a:solidFill>
                  <a:srgbClr val="001C3D"/>
                </a:solidFill>
                <a:latin typeface="Calibri"/>
                <a:cs typeface="Calibri"/>
              </a:rPr>
              <a:t> </a:t>
            </a:r>
            <a:r>
              <a:rPr sz="2000" spc="-5" dirty="0">
                <a:solidFill>
                  <a:srgbClr val="001C3D"/>
                </a:solidFill>
                <a:latin typeface="Calibri"/>
                <a:cs typeface="Calibri"/>
              </a:rPr>
              <a:t>crime </a:t>
            </a:r>
            <a:r>
              <a:rPr sz="2000" dirty="0">
                <a:solidFill>
                  <a:srgbClr val="001C3D"/>
                </a:solidFill>
                <a:latin typeface="Calibri"/>
                <a:cs typeface="Calibri"/>
              </a:rPr>
              <a:t>scene </a:t>
            </a:r>
            <a:r>
              <a:rPr sz="2000" spc="-5" dirty="0">
                <a:solidFill>
                  <a:srgbClr val="001C3D"/>
                </a:solidFill>
                <a:latin typeface="Calibri"/>
                <a:cs typeface="Calibri"/>
              </a:rPr>
              <a:t>reconstruction</a:t>
            </a:r>
            <a:endParaRPr sz="2000">
              <a:latin typeface="Calibri"/>
              <a:cs typeface="Calibri"/>
            </a:endParaRPr>
          </a:p>
          <a:p>
            <a:pPr marL="355600" marR="5080" indent="-342900">
              <a:lnSpc>
                <a:spcPct val="100000"/>
              </a:lnSpc>
              <a:buFont typeface="Arial"/>
              <a:buChar char="•"/>
              <a:tabLst>
                <a:tab pos="354965" algn="l"/>
                <a:tab pos="355600" algn="l"/>
              </a:tabLst>
            </a:pPr>
            <a:r>
              <a:rPr sz="2000" spc="-5" dirty="0">
                <a:solidFill>
                  <a:srgbClr val="001C3D"/>
                </a:solidFill>
                <a:latin typeface="Calibri"/>
                <a:cs typeface="Calibri"/>
              </a:rPr>
              <a:t>where </a:t>
            </a:r>
            <a:r>
              <a:rPr sz="2000" dirty="0">
                <a:solidFill>
                  <a:srgbClr val="001C3D"/>
                </a:solidFill>
                <a:latin typeface="Calibri"/>
                <a:cs typeface="Calibri"/>
              </a:rPr>
              <a:t>a suspect is </a:t>
            </a:r>
            <a:r>
              <a:rPr sz="2000" spc="-5" dirty="0">
                <a:solidFill>
                  <a:srgbClr val="001C3D"/>
                </a:solidFill>
                <a:latin typeface="Calibri"/>
                <a:cs typeface="Calibri"/>
              </a:rPr>
              <a:t>arrested, </a:t>
            </a:r>
            <a:r>
              <a:rPr sz="2000" b="1" spc="-5" dirty="0">
                <a:solidFill>
                  <a:srgbClr val="001C3D"/>
                </a:solidFill>
                <a:latin typeface="Calibri"/>
                <a:cs typeface="Calibri"/>
              </a:rPr>
              <a:t>without </a:t>
            </a:r>
            <a:r>
              <a:rPr sz="2000" b="1" dirty="0">
                <a:solidFill>
                  <a:srgbClr val="001C3D"/>
                </a:solidFill>
                <a:latin typeface="Calibri"/>
                <a:cs typeface="Calibri"/>
              </a:rPr>
              <a:t> undue delay </a:t>
            </a:r>
            <a:r>
              <a:rPr sz="2000" spc="-5" dirty="0">
                <a:solidFill>
                  <a:srgbClr val="001C3D"/>
                </a:solidFill>
                <a:latin typeface="Calibri"/>
                <a:cs typeface="Calibri"/>
              </a:rPr>
              <a:t>from </a:t>
            </a:r>
            <a:r>
              <a:rPr sz="2000" dirty="0">
                <a:solidFill>
                  <a:srgbClr val="001C3D"/>
                </a:solidFill>
                <a:latin typeface="Calibri"/>
                <a:cs typeface="Calibri"/>
              </a:rPr>
              <a:t>the </a:t>
            </a:r>
            <a:r>
              <a:rPr sz="2000" spc="-5" dirty="0">
                <a:solidFill>
                  <a:srgbClr val="001C3D"/>
                </a:solidFill>
                <a:latin typeface="Calibri"/>
                <a:cs typeface="Calibri"/>
              </a:rPr>
              <a:t>moment of </a:t>
            </a:r>
            <a:r>
              <a:rPr sz="2000" dirty="0">
                <a:solidFill>
                  <a:srgbClr val="001C3D"/>
                </a:solidFill>
                <a:latin typeface="Calibri"/>
                <a:cs typeface="Calibri"/>
              </a:rPr>
              <a:t>the </a:t>
            </a:r>
            <a:r>
              <a:rPr sz="2000" spc="5" dirty="0">
                <a:solidFill>
                  <a:srgbClr val="001C3D"/>
                </a:solidFill>
                <a:latin typeface="Calibri"/>
                <a:cs typeface="Calibri"/>
              </a:rPr>
              <a:t> </a:t>
            </a:r>
            <a:r>
              <a:rPr sz="2000" spc="-5" dirty="0">
                <a:solidFill>
                  <a:srgbClr val="001C3D"/>
                </a:solidFill>
                <a:latin typeface="Calibri"/>
                <a:cs typeface="Calibri"/>
              </a:rPr>
              <a:t>deprivation</a:t>
            </a:r>
            <a:r>
              <a:rPr sz="2000" dirty="0">
                <a:solidFill>
                  <a:srgbClr val="001C3D"/>
                </a:solidFill>
                <a:latin typeface="Calibri"/>
                <a:cs typeface="Calibri"/>
              </a:rPr>
              <a:t> </a:t>
            </a:r>
            <a:r>
              <a:rPr sz="2000" spc="-5" dirty="0">
                <a:solidFill>
                  <a:srgbClr val="001C3D"/>
                </a:solidFill>
                <a:latin typeface="Calibri"/>
                <a:cs typeface="Calibri"/>
              </a:rPr>
              <a:t>of</a:t>
            </a:r>
            <a:r>
              <a:rPr sz="2000" spc="5" dirty="0">
                <a:solidFill>
                  <a:srgbClr val="001C3D"/>
                </a:solidFill>
                <a:latin typeface="Calibri"/>
                <a:cs typeface="Calibri"/>
              </a:rPr>
              <a:t> </a:t>
            </a:r>
            <a:r>
              <a:rPr sz="2000" spc="-5" dirty="0">
                <a:solidFill>
                  <a:srgbClr val="001C3D"/>
                </a:solidFill>
                <a:latin typeface="Calibri"/>
                <a:cs typeface="Calibri"/>
              </a:rPr>
              <a:t>liberty.</a:t>
            </a:r>
            <a:r>
              <a:rPr sz="2000" spc="15" dirty="0">
                <a:solidFill>
                  <a:srgbClr val="001C3D"/>
                </a:solidFill>
                <a:latin typeface="Calibri"/>
                <a:cs typeface="Calibri"/>
              </a:rPr>
              <a:t> </a:t>
            </a:r>
            <a:r>
              <a:rPr sz="2000" dirty="0">
                <a:solidFill>
                  <a:srgbClr val="001C3D"/>
                </a:solidFill>
                <a:latin typeface="Calibri"/>
                <a:cs typeface="Calibri"/>
              </a:rPr>
              <a:t>(In</a:t>
            </a:r>
            <a:r>
              <a:rPr sz="2000" spc="5" dirty="0">
                <a:solidFill>
                  <a:srgbClr val="001C3D"/>
                </a:solidFill>
                <a:latin typeface="Calibri"/>
                <a:cs typeface="Calibri"/>
              </a:rPr>
              <a:t> </a:t>
            </a:r>
            <a:r>
              <a:rPr sz="2000" spc="-5" dirty="0">
                <a:solidFill>
                  <a:srgbClr val="001C3D"/>
                </a:solidFill>
                <a:latin typeface="Calibri"/>
                <a:cs typeface="Calibri"/>
              </a:rPr>
              <a:t>practice,</a:t>
            </a:r>
            <a:r>
              <a:rPr sz="2000" spc="5" dirty="0">
                <a:solidFill>
                  <a:srgbClr val="001C3D"/>
                </a:solidFill>
                <a:latin typeface="Calibri"/>
                <a:cs typeface="Calibri"/>
              </a:rPr>
              <a:t> </a:t>
            </a:r>
            <a:r>
              <a:rPr sz="2000" spc="-5" dirty="0">
                <a:solidFill>
                  <a:srgbClr val="001C3D"/>
                </a:solidFill>
                <a:latin typeface="Calibri"/>
                <a:cs typeface="Calibri"/>
              </a:rPr>
              <a:t>soon </a:t>
            </a:r>
            <a:r>
              <a:rPr sz="2000" spc="-440" dirty="0">
                <a:solidFill>
                  <a:srgbClr val="001C3D"/>
                </a:solidFill>
                <a:latin typeface="Calibri"/>
                <a:cs typeface="Calibri"/>
              </a:rPr>
              <a:t> </a:t>
            </a:r>
            <a:r>
              <a:rPr sz="2000" spc="-5" dirty="0">
                <a:solidFill>
                  <a:srgbClr val="001C3D"/>
                </a:solidFill>
                <a:latin typeface="Calibri"/>
                <a:cs typeface="Calibri"/>
              </a:rPr>
              <a:t>after</a:t>
            </a:r>
            <a:r>
              <a:rPr sz="2000" dirty="0">
                <a:solidFill>
                  <a:srgbClr val="001C3D"/>
                </a:solidFill>
                <a:latin typeface="Calibri"/>
                <a:cs typeface="Calibri"/>
              </a:rPr>
              <a:t> the </a:t>
            </a:r>
            <a:r>
              <a:rPr sz="2000" spc="-5" dirty="0">
                <a:solidFill>
                  <a:srgbClr val="001C3D"/>
                </a:solidFill>
                <a:latin typeface="Calibri"/>
                <a:cs typeface="Calibri"/>
              </a:rPr>
              <a:t>suspect’s</a:t>
            </a:r>
            <a:r>
              <a:rPr sz="2000" dirty="0">
                <a:solidFill>
                  <a:srgbClr val="001C3D"/>
                </a:solidFill>
                <a:latin typeface="Calibri"/>
                <a:cs typeface="Calibri"/>
              </a:rPr>
              <a:t> </a:t>
            </a:r>
            <a:r>
              <a:rPr sz="2000" spc="-5" dirty="0">
                <a:solidFill>
                  <a:srgbClr val="001C3D"/>
                </a:solidFill>
                <a:latin typeface="Calibri"/>
                <a:cs typeface="Calibri"/>
              </a:rPr>
              <a:t>arrival</a:t>
            </a:r>
            <a:r>
              <a:rPr sz="2000" dirty="0">
                <a:solidFill>
                  <a:srgbClr val="001C3D"/>
                </a:solidFill>
                <a:latin typeface="Calibri"/>
                <a:cs typeface="Calibri"/>
              </a:rPr>
              <a:t> to</a:t>
            </a:r>
            <a:r>
              <a:rPr sz="2000" spc="5" dirty="0">
                <a:solidFill>
                  <a:srgbClr val="001C3D"/>
                </a:solidFill>
                <a:latin typeface="Calibri"/>
                <a:cs typeface="Calibri"/>
              </a:rPr>
              <a:t> </a:t>
            </a:r>
            <a:r>
              <a:rPr sz="2000" dirty="0">
                <a:solidFill>
                  <a:srgbClr val="001C3D"/>
                </a:solidFill>
                <a:latin typeface="Calibri"/>
                <a:cs typeface="Calibri"/>
              </a:rPr>
              <a:t>the </a:t>
            </a:r>
            <a:r>
              <a:rPr sz="2000" spc="-5" dirty="0">
                <a:solidFill>
                  <a:srgbClr val="001C3D"/>
                </a:solidFill>
                <a:latin typeface="Calibri"/>
                <a:cs typeface="Calibri"/>
              </a:rPr>
              <a:t>police </a:t>
            </a:r>
            <a:r>
              <a:rPr sz="2000" dirty="0">
                <a:solidFill>
                  <a:srgbClr val="001C3D"/>
                </a:solidFill>
                <a:latin typeface="Calibri"/>
                <a:cs typeface="Calibri"/>
              </a:rPr>
              <a:t> </a:t>
            </a:r>
            <a:r>
              <a:rPr sz="2000" spc="-5" dirty="0">
                <a:solidFill>
                  <a:srgbClr val="001C3D"/>
                </a:solidFill>
                <a:latin typeface="Calibri"/>
                <a:cs typeface="Calibri"/>
              </a:rPr>
              <a:t>station).</a:t>
            </a:r>
            <a:endParaRPr sz="2000">
              <a:latin typeface="Calibri"/>
              <a:cs typeface="Calibri"/>
            </a:endParaRPr>
          </a:p>
        </p:txBody>
      </p:sp>
      <p:sp>
        <p:nvSpPr>
          <p:cNvPr id="10" name="object 10"/>
          <p:cNvSpPr txBox="1"/>
          <p:nvPr/>
        </p:nvSpPr>
        <p:spPr>
          <a:xfrm>
            <a:off x="258251" y="5924455"/>
            <a:ext cx="4023360" cy="299720"/>
          </a:xfrm>
          <a:prstGeom prst="rect">
            <a:avLst/>
          </a:prstGeom>
        </p:spPr>
        <p:txBody>
          <a:bodyPr vert="horz" wrap="square" lIns="0" tIns="12700" rIns="0" bIns="0" rtlCol="0">
            <a:spAutoFit/>
          </a:bodyPr>
          <a:lstStyle/>
          <a:p>
            <a:pPr marL="12700">
              <a:lnSpc>
                <a:spcPct val="100000"/>
              </a:lnSpc>
              <a:spcBef>
                <a:spcPts val="100"/>
              </a:spcBef>
            </a:pPr>
            <a:r>
              <a:rPr sz="1800" i="1" dirty="0">
                <a:solidFill>
                  <a:srgbClr val="001C3D"/>
                </a:solidFill>
                <a:latin typeface="Calibri"/>
                <a:cs typeface="Calibri"/>
              </a:rPr>
              <a:t>CLICk</a:t>
            </a:r>
            <a:r>
              <a:rPr sz="1800" i="1" spc="-20" dirty="0">
                <a:solidFill>
                  <a:srgbClr val="001C3D"/>
                </a:solidFill>
                <a:latin typeface="Calibri"/>
                <a:cs typeface="Calibri"/>
              </a:rPr>
              <a:t> </a:t>
            </a:r>
            <a:r>
              <a:rPr sz="1800" i="1" dirty="0">
                <a:solidFill>
                  <a:srgbClr val="001C3D"/>
                </a:solidFill>
                <a:latin typeface="Calibri"/>
                <a:cs typeface="Calibri"/>
              </a:rPr>
              <a:t>on</a:t>
            </a:r>
            <a:r>
              <a:rPr sz="1800" i="1" spc="-15" dirty="0">
                <a:solidFill>
                  <a:srgbClr val="001C3D"/>
                </a:solidFill>
                <a:latin typeface="Calibri"/>
                <a:cs typeface="Calibri"/>
              </a:rPr>
              <a:t> </a:t>
            </a:r>
            <a:r>
              <a:rPr sz="1800" i="1" dirty="0">
                <a:solidFill>
                  <a:srgbClr val="001C3D"/>
                </a:solidFill>
                <a:latin typeface="Calibri"/>
                <a:cs typeface="Calibri"/>
              </a:rPr>
              <a:t>the</a:t>
            </a:r>
            <a:r>
              <a:rPr sz="1800" i="1" spc="-15" dirty="0">
                <a:solidFill>
                  <a:srgbClr val="001C3D"/>
                </a:solidFill>
                <a:latin typeface="Calibri"/>
                <a:cs typeface="Calibri"/>
              </a:rPr>
              <a:t> </a:t>
            </a:r>
            <a:r>
              <a:rPr sz="1800" i="1" dirty="0">
                <a:solidFill>
                  <a:srgbClr val="001C3D"/>
                </a:solidFill>
                <a:latin typeface="Calibri"/>
                <a:cs typeface="Calibri"/>
              </a:rPr>
              <a:t>buttons</a:t>
            </a:r>
            <a:r>
              <a:rPr sz="1800" i="1" spc="-10" dirty="0">
                <a:solidFill>
                  <a:srgbClr val="001C3D"/>
                </a:solidFill>
                <a:latin typeface="Calibri"/>
                <a:cs typeface="Calibri"/>
              </a:rPr>
              <a:t> </a:t>
            </a:r>
            <a:r>
              <a:rPr sz="1800" i="1" dirty="0">
                <a:solidFill>
                  <a:srgbClr val="001C3D"/>
                </a:solidFill>
                <a:latin typeface="Calibri"/>
                <a:cs typeface="Calibri"/>
              </a:rPr>
              <a:t>on</a:t>
            </a:r>
            <a:r>
              <a:rPr sz="1800" i="1" spc="-15" dirty="0">
                <a:solidFill>
                  <a:srgbClr val="001C3D"/>
                </a:solidFill>
                <a:latin typeface="Calibri"/>
                <a:cs typeface="Calibri"/>
              </a:rPr>
              <a:t> </a:t>
            </a:r>
            <a:r>
              <a:rPr sz="1800" i="1" dirty="0">
                <a:solidFill>
                  <a:srgbClr val="001C3D"/>
                </a:solidFill>
                <a:latin typeface="Calibri"/>
                <a:cs typeface="Calibri"/>
              </a:rPr>
              <a:t>the</a:t>
            </a:r>
            <a:r>
              <a:rPr sz="1800" i="1" spc="-15" dirty="0">
                <a:solidFill>
                  <a:srgbClr val="001C3D"/>
                </a:solidFill>
                <a:latin typeface="Calibri"/>
                <a:cs typeface="Calibri"/>
              </a:rPr>
              <a:t> </a:t>
            </a:r>
            <a:r>
              <a:rPr sz="1800" i="1" dirty="0">
                <a:solidFill>
                  <a:srgbClr val="001C3D"/>
                </a:solidFill>
                <a:latin typeface="Calibri"/>
                <a:cs typeface="Calibri"/>
              </a:rPr>
              <a:t>right-hand</a:t>
            </a:r>
            <a:r>
              <a:rPr sz="1800" i="1" spc="-15" dirty="0">
                <a:solidFill>
                  <a:srgbClr val="001C3D"/>
                </a:solidFill>
                <a:latin typeface="Calibri"/>
                <a:cs typeface="Calibri"/>
              </a:rPr>
              <a:t> </a:t>
            </a:r>
            <a:r>
              <a:rPr sz="1800" i="1" dirty="0">
                <a:solidFill>
                  <a:srgbClr val="001C3D"/>
                </a:solidFill>
                <a:latin typeface="Calibri"/>
                <a:cs typeface="Calibri"/>
              </a:rPr>
              <a:t>side</a:t>
            </a:r>
            <a:endParaRPr sz="1800">
              <a:latin typeface="Calibri"/>
              <a:cs typeface="Calibri"/>
            </a:endParaRPr>
          </a:p>
        </p:txBody>
      </p:sp>
      <p:sp>
        <p:nvSpPr>
          <p:cNvPr id="11" name="object 11"/>
          <p:cNvSpPr txBox="1"/>
          <p:nvPr/>
        </p:nvSpPr>
        <p:spPr>
          <a:xfrm>
            <a:off x="5436095" y="5301207"/>
            <a:ext cx="3312795" cy="646430"/>
          </a:xfrm>
          <a:prstGeom prst="rect">
            <a:avLst/>
          </a:prstGeom>
          <a:solidFill>
            <a:srgbClr val="00B2E2">
              <a:alpha val="83918"/>
            </a:srgbClr>
          </a:solidFill>
        </p:spPr>
        <p:txBody>
          <a:bodyPr vert="horz" wrap="square" lIns="0" tIns="60960" rIns="0" bIns="0" rtlCol="0">
            <a:spAutoFit/>
          </a:bodyPr>
          <a:lstStyle/>
          <a:p>
            <a:pPr marL="1247775" marR="129539" indent="-1104900">
              <a:lnSpc>
                <a:spcPts val="2100"/>
              </a:lnSpc>
              <a:spcBef>
                <a:spcPts val="480"/>
              </a:spcBef>
            </a:pPr>
            <a:r>
              <a:rPr sz="1800" spc="-5" dirty="0">
                <a:solidFill>
                  <a:srgbClr val="FFFFFF"/>
                </a:solidFill>
                <a:latin typeface="Calibri"/>
                <a:cs typeface="Calibri"/>
              </a:rPr>
              <a:t>Ibrahim </a:t>
            </a:r>
            <a:r>
              <a:rPr sz="1800" dirty="0">
                <a:solidFill>
                  <a:srgbClr val="FFFFFF"/>
                </a:solidFill>
                <a:latin typeface="Calibri"/>
                <a:cs typeface="Calibri"/>
              </a:rPr>
              <a:t>and </a:t>
            </a:r>
            <a:r>
              <a:rPr sz="1800" spc="-5" dirty="0">
                <a:solidFill>
                  <a:srgbClr val="FFFFFF"/>
                </a:solidFill>
                <a:latin typeface="Calibri"/>
                <a:cs typeface="Calibri"/>
              </a:rPr>
              <a:t>others </a:t>
            </a:r>
            <a:r>
              <a:rPr sz="1800" dirty="0">
                <a:solidFill>
                  <a:srgbClr val="FFFFFF"/>
                </a:solidFill>
                <a:latin typeface="Calibri"/>
                <a:cs typeface="Calibri"/>
              </a:rPr>
              <a:t>v. the </a:t>
            </a:r>
            <a:r>
              <a:rPr sz="1800" spc="-5" dirty="0">
                <a:solidFill>
                  <a:srgbClr val="FFFFFF"/>
                </a:solidFill>
                <a:latin typeface="Calibri"/>
                <a:cs typeface="Calibri"/>
              </a:rPr>
              <a:t>United </a:t>
            </a:r>
            <a:r>
              <a:rPr sz="1800" spc="-395" dirty="0">
                <a:solidFill>
                  <a:srgbClr val="FFFFFF"/>
                </a:solidFill>
                <a:latin typeface="Calibri"/>
                <a:cs typeface="Calibri"/>
              </a:rPr>
              <a:t> </a:t>
            </a:r>
            <a:r>
              <a:rPr sz="1800" spc="-5" dirty="0">
                <a:solidFill>
                  <a:srgbClr val="FFFFFF"/>
                </a:solidFill>
                <a:latin typeface="Calibri"/>
                <a:cs typeface="Calibri"/>
              </a:rPr>
              <a:t>Kingdom</a:t>
            </a:r>
            <a:endParaRPr sz="1800">
              <a:latin typeface="Calibri"/>
              <a:cs typeface="Calibri"/>
            </a:endParaRPr>
          </a:p>
        </p:txBody>
      </p:sp>
      <p:grpSp>
        <p:nvGrpSpPr>
          <p:cNvPr id="12" name="object 12"/>
          <p:cNvGrpSpPr/>
          <p:nvPr/>
        </p:nvGrpSpPr>
        <p:grpSpPr>
          <a:xfrm>
            <a:off x="7151587" y="391963"/>
            <a:ext cx="1861185" cy="529590"/>
            <a:chOff x="7151587" y="391963"/>
            <a:chExt cx="1861185" cy="529590"/>
          </a:xfrm>
        </p:grpSpPr>
        <p:sp>
          <p:nvSpPr>
            <p:cNvPr id="13" name="object 13"/>
            <p:cNvSpPr/>
            <p:nvPr/>
          </p:nvSpPr>
          <p:spPr>
            <a:xfrm>
              <a:off x="8244408" y="404663"/>
              <a:ext cx="755650" cy="504190"/>
            </a:xfrm>
            <a:custGeom>
              <a:avLst/>
              <a:gdLst/>
              <a:ahLst/>
              <a:cxnLst/>
              <a:rect l="l" t="t" r="r" b="b"/>
              <a:pathLst>
                <a:path w="755650" h="504190">
                  <a:moveTo>
                    <a:pt x="755575" y="0"/>
                  </a:moveTo>
                  <a:lnTo>
                    <a:pt x="0" y="0"/>
                  </a:lnTo>
                  <a:lnTo>
                    <a:pt x="0" y="504056"/>
                  </a:lnTo>
                  <a:lnTo>
                    <a:pt x="755575" y="504056"/>
                  </a:lnTo>
                  <a:lnTo>
                    <a:pt x="755575" y="441049"/>
                  </a:lnTo>
                  <a:lnTo>
                    <a:pt x="236021" y="441049"/>
                  </a:lnTo>
                  <a:lnTo>
                    <a:pt x="236021" y="252027"/>
                  </a:lnTo>
                  <a:lnTo>
                    <a:pt x="188766" y="252027"/>
                  </a:lnTo>
                  <a:lnTo>
                    <a:pt x="377786" y="63007"/>
                  </a:lnTo>
                  <a:lnTo>
                    <a:pt x="755575" y="63007"/>
                  </a:lnTo>
                  <a:lnTo>
                    <a:pt x="755575" y="0"/>
                  </a:lnTo>
                  <a:close/>
                </a:path>
                <a:path w="755650" h="504190">
                  <a:moveTo>
                    <a:pt x="755575" y="86635"/>
                  </a:moveTo>
                  <a:lnTo>
                    <a:pt x="495926" y="86635"/>
                  </a:lnTo>
                  <a:lnTo>
                    <a:pt x="495926" y="181145"/>
                  </a:lnTo>
                  <a:lnTo>
                    <a:pt x="566808" y="252027"/>
                  </a:lnTo>
                  <a:lnTo>
                    <a:pt x="519553" y="252027"/>
                  </a:lnTo>
                  <a:lnTo>
                    <a:pt x="519553" y="441049"/>
                  </a:lnTo>
                  <a:lnTo>
                    <a:pt x="755575" y="441049"/>
                  </a:lnTo>
                  <a:lnTo>
                    <a:pt x="755575" y="86635"/>
                  </a:lnTo>
                  <a:close/>
                </a:path>
                <a:path w="755650" h="504190">
                  <a:moveTo>
                    <a:pt x="755575" y="63007"/>
                  </a:moveTo>
                  <a:lnTo>
                    <a:pt x="377786" y="63007"/>
                  </a:lnTo>
                  <a:lnTo>
                    <a:pt x="448670" y="133889"/>
                  </a:lnTo>
                  <a:lnTo>
                    <a:pt x="448670" y="86635"/>
                  </a:lnTo>
                  <a:lnTo>
                    <a:pt x="755575" y="86635"/>
                  </a:lnTo>
                  <a:lnTo>
                    <a:pt x="755575" y="63007"/>
                  </a:lnTo>
                  <a:close/>
                </a:path>
              </a:pathLst>
            </a:custGeom>
            <a:solidFill>
              <a:srgbClr val="EAF8FC"/>
            </a:solidFill>
          </p:spPr>
          <p:txBody>
            <a:bodyPr wrap="square" lIns="0" tIns="0" rIns="0" bIns="0" rtlCol="0"/>
            <a:lstStyle/>
            <a:p>
              <a:endParaRPr/>
            </a:p>
          </p:txBody>
        </p:sp>
        <p:sp>
          <p:nvSpPr>
            <p:cNvPr id="14" name="object 14"/>
            <p:cNvSpPr/>
            <p:nvPr/>
          </p:nvSpPr>
          <p:spPr>
            <a:xfrm>
              <a:off x="8480430" y="491299"/>
              <a:ext cx="283845" cy="354965"/>
            </a:xfrm>
            <a:custGeom>
              <a:avLst/>
              <a:gdLst/>
              <a:ahLst/>
              <a:cxnLst/>
              <a:rect l="l" t="t" r="r" b="b"/>
              <a:pathLst>
                <a:path w="283845" h="354965">
                  <a:moveTo>
                    <a:pt x="259904" y="0"/>
                  </a:moveTo>
                  <a:lnTo>
                    <a:pt x="212648" y="0"/>
                  </a:lnTo>
                  <a:lnTo>
                    <a:pt x="212648" y="47254"/>
                  </a:lnTo>
                  <a:lnTo>
                    <a:pt x="259904" y="94509"/>
                  </a:lnTo>
                  <a:lnTo>
                    <a:pt x="259904" y="0"/>
                  </a:lnTo>
                  <a:close/>
                </a:path>
                <a:path w="283845" h="354965">
                  <a:moveTo>
                    <a:pt x="283531" y="165392"/>
                  </a:moveTo>
                  <a:lnTo>
                    <a:pt x="0" y="165392"/>
                  </a:lnTo>
                  <a:lnTo>
                    <a:pt x="0" y="354413"/>
                  </a:lnTo>
                  <a:lnTo>
                    <a:pt x="118137" y="354413"/>
                  </a:lnTo>
                  <a:lnTo>
                    <a:pt x="118137" y="259902"/>
                  </a:lnTo>
                  <a:lnTo>
                    <a:pt x="283531" y="259902"/>
                  </a:lnTo>
                  <a:lnTo>
                    <a:pt x="283531" y="165392"/>
                  </a:lnTo>
                  <a:close/>
                </a:path>
                <a:path w="283845" h="354965">
                  <a:moveTo>
                    <a:pt x="283531" y="259902"/>
                  </a:moveTo>
                  <a:lnTo>
                    <a:pt x="165393" y="259902"/>
                  </a:lnTo>
                  <a:lnTo>
                    <a:pt x="165393" y="354413"/>
                  </a:lnTo>
                  <a:lnTo>
                    <a:pt x="283531" y="354413"/>
                  </a:lnTo>
                  <a:lnTo>
                    <a:pt x="283531" y="259902"/>
                  </a:lnTo>
                  <a:close/>
                </a:path>
              </a:pathLst>
            </a:custGeom>
            <a:solidFill>
              <a:srgbClr val="C4D0D4"/>
            </a:solidFill>
          </p:spPr>
          <p:txBody>
            <a:bodyPr wrap="square" lIns="0" tIns="0" rIns="0" bIns="0" rtlCol="0"/>
            <a:lstStyle/>
            <a:p>
              <a:endParaRPr/>
            </a:p>
          </p:txBody>
        </p:sp>
        <p:sp>
          <p:nvSpPr>
            <p:cNvPr id="15" name="object 15"/>
            <p:cNvSpPr/>
            <p:nvPr/>
          </p:nvSpPr>
          <p:spPr>
            <a:xfrm>
              <a:off x="8433174" y="467671"/>
              <a:ext cx="378460" cy="378460"/>
            </a:xfrm>
            <a:custGeom>
              <a:avLst/>
              <a:gdLst/>
              <a:ahLst/>
              <a:cxnLst/>
              <a:rect l="l" t="t" r="r" b="b"/>
              <a:pathLst>
                <a:path w="378459" h="378459">
                  <a:moveTo>
                    <a:pt x="189020" y="0"/>
                  </a:moveTo>
                  <a:lnTo>
                    <a:pt x="0" y="189020"/>
                  </a:lnTo>
                  <a:lnTo>
                    <a:pt x="378042" y="189020"/>
                  </a:lnTo>
                  <a:lnTo>
                    <a:pt x="189020" y="0"/>
                  </a:lnTo>
                  <a:close/>
                </a:path>
                <a:path w="378459" h="378459">
                  <a:moveTo>
                    <a:pt x="212648" y="283531"/>
                  </a:moveTo>
                  <a:lnTo>
                    <a:pt x="165393" y="283531"/>
                  </a:lnTo>
                  <a:lnTo>
                    <a:pt x="165393" y="378042"/>
                  </a:lnTo>
                  <a:lnTo>
                    <a:pt x="212648" y="378042"/>
                  </a:lnTo>
                  <a:lnTo>
                    <a:pt x="212648" y="283531"/>
                  </a:lnTo>
                  <a:close/>
                </a:path>
              </a:pathLst>
            </a:custGeom>
            <a:solidFill>
              <a:srgbClr val="9AA5A8"/>
            </a:solidFill>
          </p:spPr>
          <p:txBody>
            <a:bodyPr wrap="square" lIns="0" tIns="0" rIns="0" bIns="0" rtlCol="0"/>
            <a:lstStyle/>
            <a:p>
              <a:endParaRPr/>
            </a:p>
          </p:txBody>
        </p:sp>
        <p:sp>
          <p:nvSpPr>
            <p:cNvPr id="16" name="object 16"/>
            <p:cNvSpPr/>
            <p:nvPr/>
          </p:nvSpPr>
          <p:spPr>
            <a:xfrm>
              <a:off x="8244408" y="404663"/>
              <a:ext cx="755650" cy="504190"/>
            </a:xfrm>
            <a:custGeom>
              <a:avLst/>
              <a:gdLst/>
              <a:ahLst/>
              <a:cxnLst/>
              <a:rect l="l" t="t" r="r" b="b"/>
              <a:pathLst>
                <a:path w="755650" h="504190">
                  <a:moveTo>
                    <a:pt x="377787" y="63007"/>
                  </a:moveTo>
                  <a:lnTo>
                    <a:pt x="448671" y="133889"/>
                  </a:lnTo>
                  <a:lnTo>
                    <a:pt x="448671" y="86635"/>
                  </a:lnTo>
                  <a:lnTo>
                    <a:pt x="495926" y="86635"/>
                  </a:lnTo>
                  <a:lnTo>
                    <a:pt x="495926" y="181145"/>
                  </a:lnTo>
                  <a:lnTo>
                    <a:pt x="566808" y="252028"/>
                  </a:lnTo>
                  <a:lnTo>
                    <a:pt x="519554" y="252028"/>
                  </a:lnTo>
                  <a:lnTo>
                    <a:pt x="519554" y="441049"/>
                  </a:lnTo>
                  <a:lnTo>
                    <a:pt x="236022" y="441049"/>
                  </a:lnTo>
                  <a:lnTo>
                    <a:pt x="236022" y="252028"/>
                  </a:lnTo>
                  <a:lnTo>
                    <a:pt x="188766" y="252028"/>
                  </a:lnTo>
                  <a:lnTo>
                    <a:pt x="377787" y="63007"/>
                  </a:lnTo>
                  <a:close/>
                </a:path>
                <a:path w="755650" h="504190">
                  <a:moveTo>
                    <a:pt x="448671" y="133889"/>
                  </a:moveTo>
                  <a:lnTo>
                    <a:pt x="495926" y="181145"/>
                  </a:lnTo>
                </a:path>
                <a:path w="755650" h="504190">
                  <a:moveTo>
                    <a:pt x="519554" y="252028"/>
                  </a:moveTo>
                  <a:lnTo>
                    <a:pt x="236022" y="252028"/>
                  </a:lnTo>
                </a:path>
                <a:path w="755650" h="504190">
                  <a:moveTo>
                    <a:pt x="354159" y="441049"/>
                  </a:moveTo>
                  <a:lnTo>
                    <a:pt x="354159" y="346538"/>
                  </a:lnTo>
                  <a:lnTo>
                    <a:pt x="401415" y="346538"/>
                  </a:lnTo>
                  <a:lnTo>
                    <a:pt x="401415" y="441049"/>
                  </a:lnTo>
                </a:path>
                <a:path w="755650" h="504190">
                  <a:moveTo>
                    <a:pt x="0" y="0"/>
                  </a:moveTo>
                  <a:lnTo>
                    <a:pt x="755575" y="0"/>
                  </a:lnTo>
                  <a:lnTo>
                    <a:pt x="755575" y="504056"/>
                  </a:lnTo>
                  <a:lnTo>
                    <a:pt x="0" y="504056"/>
                  </a:lnTo>
                  <a:lnTo>
                    <a:pt x="0" y="0"/>
                  </a:lnTo>
                  <a:close/>
                </a:path>
              </a:pathLst>
            </a:custGeom>
            <a:ln w="25399">
              <a:solidFill>
                <a:srgbClr val="00B2E2"/>
              </a:solidFill>
            </a:ln>
          </p:spPr>
          <p:txBody>
            <a:bodyPr wrap="square" lIns="0" tIns="0" rIns="0" bIns="0" rtlCol="0"/>
            <a:lstStyle/>
            <a:p>
              <a:endParaRPr/>
            </a:p>
          </p:txBody>
        </p:sp>
        <p:sp>
          <p:nvSpPr>
            <p:cNvPr id="17" name="object 17"/>
            <p:cNvSpPr/>
            <p:nvPr/>
          </p:nvSpPr>
          <p:spPr>
            <a:xfrm>
              <a:off x="7164287" y="404663"/>
              <a:ext cx="720090" cy="504190"/>
            </a:xfrm>
            <a:custGeom>
              <a:avLst/>
              <a:gdLst/>
              <a:ahLst/>
              <a:cxnLst/>
              <a:rect l="l" t="t" r="r" b="b"/>
              <a:pathLst>
                <a:path w="720090" h="504190">
                  <a:moveTo>
                    <a:pt x="720079" y="0"/>
                  </a:moveTo>
                  <a:lnTo>
                    <a:pt x="0" y="0"/>
                  </a:lnTo>
                  <a:lnTo>
                    <a:pt x="0" y="504056"/>
                  </a:lnTo>
                  <a:lnTo>
                    <a:pt x="720079" y="504056"/>
                  </a:lnTo>
                  <a:lnTo>
                    <a:pt x="720079" y="441049"/>
                  </a:lnTo>
                  <a:lnTo>
                    <a:pt x="312784" y="441049"/>
                  </a:lnTo>
                  <a:lnTo>
                    <a:pt x="267975" y="433822"/>
                  </a:lnTo>
                  <a:lnTo>
                    <a:pt x="229060" y="413696"/>
                  </a:lnTo>
                  <a:lnTo>
                    <a:pt x="198372" y="383008"/>
                  </a:lnTo>
                  <a:lnTo>
                    <a:pt x="178246" y="344092"/>
                  </a:lnTo>
                  <a:lnTo>
                    <a:pt x="171019" y="299284"/>
                  </a:lnTo>
                  <a:lnTo>
                    <a:pt x="171019" y="157518"/>
                  </a:lnTo>
                  <a:lnTo>
                    <a:pt x="360039" y="157518"/>
                  </a:lnTo>
                  <a:lnTo>
                    <a:pt x="454552" y="63007"/>
                  </a:lnTo>
                  <a:lnTo>
                    <a:pt x="720079" y="63007"/>
                  </a:lnTo>
                  <a:lnTo>
                    <a:pt x="720079" y="0"/>
                  </a:lnTo>
                  <a:close/>
                </a:path>
                <a:path w="720090" h="504190">
                  <a:moveTo>
                    <a:pt x="720079" y="63007"/>
                  </a:moveTo>
                  <a:lnTo>
                    <a:pt x="454552" y="63007"/>
                  </a:lnTo>
                  <a:lnTo>
                    <a:pt x="549061" y="157518"/>
                  </a:lnTo>
                  <a:lnTo>
                    <a:pt x="501806" y="157518"/>
                  </a:lnTo>
                  <a:lnTo>
                    <a:pt x="501806" y="299284"/>
                  </a:lnTo>
                  <a:lnTo>
                    <a:pt x="494578" y="344092"/>
                  </a:lnTo>
                  <a:lnTo>
                    <a:pt x="474453" y="383008"/>
                  </a:lnTo>
                  <a:lnTo>
                    <a:pt x="443765" y="413696"/>
                  </a:lnTo>
                  <a:lnTo>
                    <a:pt x="404849" y="433822"/>
                  </a:lnTo>
                  <a:lnTo>
                    <a:pt x="360039" y="441049"/>
                  </a:lnTo>
                  <a:lnTo>
                    <a:pt x="720079" y="441049"/>
                  </a:lnTo>
                  <a:lnTo>
                    <a:pt x="720079" y="63007"/>
                  </a:lnTo>
                  <a:close/>
                </a:path>
                <a:path w="720090" h="504190">
                  <a:moveTo>
                    <a:pt x="407295" y="157518"/>
                  </a:moveTo>
                  <a:lnTo>
                    <a:pt x="265530" y="157518"/>
                  </a:lnTo>
                  <a:lnTo>
                    <a:pt x="265530" y="299284"/>
                  </a:lnTo>
                  <a:lnTo>
                    <a:pt x="269243" y="317677"/>
                  </a:lnTo>
                  <a:lnTo>
                    <a:pt x="279370" y="332697"/>
                  </a:lnTo>
                  <a:lnTo>
                    <a:pt x="294391" y="342825"/>
                  </a:lnTo>
                  <a:lnTo>
                    <a:pt x="312784" y="346538"/>
                  </a:lnTo>
                  <a:lnTo>
                    <a:pt x="360039" y="346538"/>
                  </a:lnTo>
                  <a:lnTo>
                    <a:pt x="403581" y="317677"/>
                  </a:lnTo>
                  <a:lnTo>
                    <a:pt x="407295" y="157518"/>
                  </a:lnTo>
                  <a:close/>
                </a:path>
              </a:pathLst>
            </a:custGeom>
            <a:solidFill>
              <a:srgbClr val="FFD5A9"/>
            </a:solidFill>
          </p:spPr>
          <p:txBody>
            <a:bodyPr wrap="square" lIns="0" tIns="0" rIns="0" bIns="0" rtlCol="0"/>
            <a:lstStyle/>
            <a:p>
              <a:endParaRPr/>
            </a:p>
          </p:txBody>
        </p:sp>
        <p:sp>
          <p:nvSpPr>
            <p:cNvPr id="18" name="object 18"/>
            <p:cNvSpPr/>
            <p:nvPr/>
          </p:nvSpPr>
          <p:spPr>
            <a:xfrm>
              <a:off x="7335306" y="467671"/>
              <a:ext cx="378460" cy="378460"/>
            </a:xfrm>
            <a:custGeom>
              <a:avLst/>
              <a:gdLst/>
              <a:ahLst/>
              <a:cxnLst/>
              <a:rect l="l" t="t" r="r" b="b"/>
              <a:pathLst>
                <a:path w="378459" h="378459">
                  <a:moveTo>
                    <a:pt x="283532" y="0"/>
                  </a:moveTo>
                  <a:lnTo>
                    <a:pt x="189020" y="94510"/>
                  </a:lnTo>
                  <a:lnTo>
                    <a:pt x="236275" y="94510"/>
                  </a:lnTo>
                  <a:lnTo>
                    <a:pt x="236275" y="236275"/>
                  </a:lnTo>
                  <a:lnTo>
                    <a:pt x="232562" y="254669"/>
                  </a:lnTo>
                  <a:lnTo>
                    <a:pt x="222435" y="269690"/>
                  </a:lnTo>
                  <a:lnTo>
                    <a:pt x="207414" y="279817"/>
                  </a:lnTo>
                  <a:lnTo>
                    <a:pt x="189020" y="283531"/>
                  </a:lnTo>
                  <a:lnTo>
                    <a:pt x="141765" y="283531"/>
                  </a:lnTo>
                  <a:lnTo>
                    <a:pt x="123371" y="279817"/>
                  </a:lnTo>
                  <a:lnTo>
                    <a:pt x="108351" y="269690"/>
                  </a:lnTo>
                  <a:lnTo>
                    <a:pt x="98224" y="254670"/>
                  </a:lnTo>
                  <a:lnTo>
                    <a:pt x="94510" y="236277"/>
                  </a:lnTo>
                  <a:lnTo>
                    <a:pt x="94510" y="94510"/>
                  </a:lnTo>
                  <a:lnTo>
                    <a:pt x="0" y="94510"/>
                  </a:lnTo>
                  <a:lnTo>
                    <a:pt x="0" y="236275"/>
                  </a:lnTo>
                  <a:lnTo>
                    <a:pt x="7227" y="281085"/>
                  </a:lnTo>
                  <a:lnTo>
                    <a:pt x="27352" y="320001"/>
                  </a:lnTo>
                  <a:lnTo>
                    <a:pt x="58040" y="350689"/>
                  </a:lnTo>
                  <a:lnTo>
                    <a:pt x="96956" y="370814"/>
                  </a:lnTo>
                  <a:lnTo>
                    <a:pt x="141765" y="378042"/>
                  </a:lnTo>
                  <a:lnTo>
                    <a:pt x="189020" y="378042"/>
                  </a:lnTo>
                  <a:lnTo>
                    <a:pt x="233829" y="370814"/>
                  </a:lnTo>
                  <a:lnTo>
                    <a:pt x="272745" y="350689"/>
                  </a:lnTo>
                  <a:lnTo>
                    <a:pt x="303434" y="320001"/>
                  </a:lnTo>
                  <a:lnTo>
                    <a:pt x="323559" y="281085"/>
                  </a:lnTo>
                  <a:lnTo>
                    <a:pt x="330786" y="236275"/>
                  </a:lnTo>
                  <a:lnTo>
                    <a:pt x="330786" y="94510"/>
                  </a:lnTo>
                  <a:lnTo>
                    <a:pt x="378042" y="94510"/>
                  </a:lnTo>
                  <a:lnTo>
                    <a:pt x="283532" y="0"/>
                  </a:lnTo>
                  <a:close/>
                </a:path>
              </a:pathLst>
            </a:custGeom>
            <a:solidFill>
              <a:srgbClr val="AA8C6F"/>
            </a:solidFill>
          </p:spPr>
          <p:txBody>
            <a:bodyPr wrap="square" lIns="0" tIns="0" rIns="0" bIns="0" rtlCol="0"/>
            <a:lstStyle/>
            <a:p>
              <a:endParaRPr/>
            </a:p>
          </p:txBody>
        </p:sp>
        <p:sp>
          <p:nvSpPr>
            <p:cNvPr id="19" name="object 19"/>
            <p:cNvSpPr/>
            <p:nvPr/>
          </p:nvSpPr>
          <p:spPr>
            <a:xfrm>
              <a:off x="7164287" y="404663"/>
              <a:ext cx="720090" cy="504190"/>
            </a:xfrm>
            <a:custGeom>
              <a:avLst/>
              <a:gdLst/>
              <a:ahLst/>
              <a:cxnLst/>
              <a:rect l="l" t="t" r="r" b="b"/>
              <a:pathLst>
                <a:path w="720090" h="504190">
                  <a:moveTo>
                    <a:pt x="549061" y="157517"/>
                  </a:moveTo>
                  <a:lnTo>
                    <a:pt x="501805" y="157517"/>
                  </a:lnTo>
                  <a:lnTo>
                    <a:pt x="501805" y="299282"/>
                  </a:lnTo>
                  <a:lnTo>
                    <a:pt x="494578" y="344091"/>
                  </a:lnTo>
                  <a:lnTo>
                    <a:pt x="474453" y="383008"/>
                  </a:lnTo>
                  <a:lnTo>
                    <a:pt x="443765" y="413696"/>
                  </a:lnTo>
                  <a:lnTo>
                    <a:pt x="404849" y="433821"/>
                  </a:lnTo>
                  <a:lnTo>
                    <a:pt x="360040" y="441049"/>
                  </a:lnTo>
                  <a:lnTo>
                    <a:pt x="312784" y="441049"/>
                  </a:lnTo>
                  <a:lnTo>
                    <a:pt x="267975" y="433821"/>
                  </a:lnTo>
                  <a:lnTo>
                    <a:pt x="229059" y="413696"/>
                  </a:lnTo>
                  <a:lnTo>
                    <a:pt x="198371" y="383008"/>
                  </a:lnTo>
                  <a:lnTo>
                    <a:pt x="178246" y="344091"/>
                  </a:lnTo>
                  <a:lnTo>
                    <a:pt x="171019" y="299282"/>
                  </a:lnTo>
                  <a:lnTo>
                    <a:pt x="171019" y="157517"/>
                  </a:lnTo>
                  <a:lnTo>
                    <a:pt x="265530" y="157517"/>
                  </a:lnTo>
                  <a:lnTo>
                    <a:pt x="265530" y="299282"/>
                  </a:lnTo>
                  <a:lnTo>
                    <a:pt x="269243" y="317676"/>
                  </a:lnTo>
                  <a:lnTo>
                    <a:pt x="279370" y="332697"/>
                  </a:lnTo>
                  <a:lnTo>
                    <a:pt x="294391" y="342824"/>
                  </a:lnTo>
                  <a:lnTo>
                    <a:pt x="312784" y="346538"/>
                  </a:lnTo>
                  <a:lnTo>
                    <a:pt x="360040" y="346538"/>
                  </a:lnTo>
                  <a:lnTo>
                    <a:pt x="378433" y="342825"/>
                  </a:lnTo>
                  <a:lnTo>
                    <a:pt x="393454" y="332698"/>
                  </a:lnTo>
                  <a:lnTo>
                    <a:pt x="403581" y="317677"/>
                  </a:lnTo>
                  <a:lnTo>
                    <a:pt x="407295" y="299284"/>
                  </a:lnTo>
                  <a:lnTo>
                    <a:pt x="407295" y="157517"/>
                  </a:lnTo>
                  <a:lnTo>
                    <a:pt x="360040" y="157517"/>
                  </a:lnTo>
                  <a:lnTo>
                    <a:pt x="454551" y="63007"/>
                  </a:lnTo>
                  <a:lnTo>
                    <a:pt x="549061" y="157517"/>
                  </a:lnTo>
                  <a:close/>
                </a:path>
                <a:path w="720090" h="504190">
                  <a:moveTo>
                    <a:pt x="0" y="0"/>
                  </a:moveTo>
                  <a:lnTo>
                    <a:pt x="720080" y="0"/>
                  </a:lnTo>
                  <a:lnTo>
                    <a:pt x="720080" y="504056"/>
                  </a:lnTo>
                  <a:lnTo>
                    <a:pt x="0" y="504056"/>
                  </a:lnTo>
                  <a:lnTo>
                    <a:pt x="0" y="0"/>
                  </a:lnTo>
                  <a:close/>
                </a:path>
              </a:pathLst>
            </a:custGeom>
            <a:ln w="25399">
              <a:solidFill>
                <a:srgbClr val="EF6510"/>
              </a:solidFill>
            </a:ln>
          </p:spPr>
          <p:txBody>
            <a:bodyPr wrap="square" lIns="0" tIns="0" rIns="0" bIns="0" rtlCol="0"/>
            <a:lstStyle/>
            <a:p>
              <a:endParaRPr/>
            </a:p>
          </p:txBody>
        </p:sp>
      </p:grpSp>
      <p:sp>
        <p:nvSpPr>
          <p:cNvPr id="20" name="object 20"/>
          <p:cNvSpPr txBox="1"/>
          <p:nvPr/>
        </p:nvSpPr>
        <p:spPr>
          <a:xfrm>
            <a:off x="5436095" y="4437112"/>
            <a:ext cx="3312795" cy="646430"/>
          </a:xfrm>
          <a:prstGeom prst="rect">
            <a:avLst/>
          </a:prstGeom>
          <a:solidFill>
            <a:srgbClr val="00B2E2">
              <a:alpha val="83918"/>
            </a:srgbClr>
          </a:solidFill>
        </p:spPr>
        <p:txBody>
          <a:bodyPr vert="horz" wrap="square" lIns="0" tIns="60960" rIns="0" bIns="0" rtlCol="0">
            <a:spAutoFit/>
          </a:bodyPr>
          <a:lstStyle/>
          <a:p>
            <a:pPr marL="1142365" marR="150495" indent="-978535">
              <a:lnSpc>
                <a:spcPts val="2100"/>
              </a:lnSpc>
              <a:spcBef>
                <a:spcPts val="480"/>
              </a:spcBef>
            </a:pPr>
            <a:r>
              <a:rPr sz="1800" spc="-5" dirty="0">
                <a:solidFill>
                  <a:srgbClr val="FFFFFF"/>
                </a:solidFill>
                <a:latin typeface="Calibri"/>
                <a:cs typeface="Calibri"/>
              </a:rPr>
              <a:t>Exceptions </a:t>
            </a:r>
            <a:r>
              <a:rPr sz="1800" dirty="0">
                <a:solidFill>
                  <a:srgbClr val="FFFFFF"/>
                </a:solidFill>
                <a:latin typeface="Calibri"/>
                <a:cs typeface="Calibri"/>
              </a:rPr>
              <a:t>to the </a:t>
            </a:r>
            <a:r>
              <a:rPr sz="1800" spc="-5" dirty="0">
                <a:solidFill>
                  <a:srgbClr val="FFFFFF"/>
                </a:solidFill>
                <a:latin typeface="Calibri"/>
                <a:cs typeface="Calibri"/>
              </a:rPr>
              <a:t>right</a:t>
            </a:r>
            <a:r>
              <a:rPr sz="1800" dirty="0">
                <a:solidFill>
                  <a:srgbClr val="FFFFFF"/>
                </a:solidFill>
                <a:latin typeface="Calibri"/>
                <a:cs typeface="Calibri"/>
              </a:rPr>
              <a:t> </a:t>
            </a:r>
            <a:r>
              <a:rPr sz="1800" spc="-5" dirty="0">
                <a:solidFill>
                  <a:srgbClr val="FFFFFF"/>
                </a:solidFill>
                <a:latin typeface="Calibri"/>
                <a:cs typeface="Calibri"/>
              </a:rPr>
              <a:t>of</a:t>
            </a:r>
            <a:r>
              <a:rPr sz="1800" dirty="0">
                <a:solidFill>
                  <a:srgbClr val="FFFFFF"/>
                </a:solidFill>
                <a:latin typeface="Calibri"/>
                <a:cs typeface="Calibri"/>
              </a:rPr>
              <a:t> </a:t>
            </a:r>
            <a:r>
              <a:rPr sz="1800" spc="-5" dirty="0">
                <a:solidFill>
                  <a:srgbClr val="FFFFFF"/>
                </a:solidFill>
                <a:latin typeface="Calibri"/>
                <a:cs typeface="Calibri"/>
              </a:rPr>
              <a:t>access </a:t>
            </a:r>
            <a:r>
              <a:rPr sz="1800" spc="-395" dirty="0">
                <a:solidFill>
                  <a:srgbClr val="FFFFFF"/>
                </a:solidFill>
                <a:latin typeface="Calibri"/>
                <a:cs typeface="Calibri"/>
              </a:rPr>
              <a:t> </a:t>
            </a:r>
            <a:r>
              <a:rPr sz="1800" dirty="0">
                <a:solidFill>
                  <a:srgbClr val="FFFFFF"/>
                </a:solidFill>
                <a:latin typeface="Calibri"/>
                <a:cs typeface="Calibri"/>
              </a:rPr>
              <a:t>to</a:t>
            </a:r>
            <a:r>
              <a:rPr sz="1800" spc="-5" dirty="0">
                <a:solidFill>
                  <a:srgbClr val="FFFFFF"/>
                </a:solidFill>
                <a:latin typeface="Calibri"/>
                <a:cs typeface="Calibri"/>
              </a:rPr>
              <a:t> </a:t>
            </a:r>
            <a:r>
              <a:rPr sz="1800" dirty="0">
                <a:solidFill>
                  <a:srgbClr val="FFFFFF"/>
                </a:solidFill>
                <a:latin typeface="Calibri"/>
                <a:cs typeface="Calibri"/>
              </a:rPr>
              <a:t>a</a:t>
            </a:r>
            <a:r>
              <a:rPr sz="1800" spc="-5" dirty="0">
                <a:solidFill>
                  <a:srgbClr val="FFFFFF"/>
                </a:solidFill>
                <a:latin typeface="Calibri"/>
                <a:cs typeface="Calibri"/>
              </a:rPr>
              <a:t> lawyer</a:t>
            </a:r>
            <a:endParaRPr sz="1800">
              <a:latin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3138170"/>
            <a:chOff x="0" y="0"/>
            <a:chExt cx="9144000" cy="3138170"/>
          </a:xfrm>
        </p:grpSpPr>
        <p:pic>
          <p:nvPicPr>
            <p:cNvPr id="3" name="object 3"/>
            <p:cNvPicPr/>
            <p:nvPr/>
          </p:nvPicPr>
          <p:blipFill>
            <a:blip r:embed="rId2" cstate="print"/>
            <a:stretch>
              <a:fillRect/>
            </a:stretch>
          </p:blipFill>
          <p:spPr>
            <a:xfrm>
              <a:off x="0" y="1"/>
              <a:ext cx="9143998" cy="3068958"/>
            </a:xfrm>
            <a:prstGeom prst="rect">
              <a:avLst/>
            </a:prstGeom>
          </p:spPr>
        </p:pic>
        <p:pic>
          <p:nvPicPr>
            <p:cNvPr id="4" name="object 4"/>
            <p:cNvPicPr/>
            <p:nvPr/>
          </p:nvPicPr>
          <p:blipFill>
            <a:blip r:embed="rId3" cstate="print"/>
            <a:stretch>
              <a:fillRect/>
            </a:stretch>
          </p:blipFill>
          <p:spPr>
            <a:xfrm>
              <a:off x="0" y="0"/>
              <a:ext cx="9143998" cy="3138054"/>
            </a:xfrm>
            <a:prstGeom prst="rect">
              <a:avLst/>
            </a:prstGeom>
          </p:spPr>
        </p:pic>
        <p:sp>
          <p:nvSpPr>
            <p:cNvPr id="5" name="object 5"/>
            <p:cNvSpPr/>
            <p:nvPr/>
          </p:nvSpPr>
          <p:spPr>
            <a:xfrm>
              <a:off x="0" y="0"/>
              <a:ext cx="9144000" cy="3068955"/>
            </a:xfrm>
            <a:custGeom>
              <a:avLst/>
              <a:gdLst/>
              <a:ahLst/>
              <a:cxnLst/>
              <a:rect l="l" t="t" r="r" b="b"/>
              <a:pathLst>
                <a:path w="9144000" h="3068955">
                  <a:moveTo>
                    <a:pt x="0" y="3068960"/>
                  </a:moveTo>
                  <a:lnTo>
                    <a:pt x="9143998" y="3068960"/>
                  </a:lnTo>
                  <a:lnTo>
                    <a:pt x="9143998" y="0"/>
                  </a:lnTo>
                  <a:lnTo>
                    <a:pt x="0" y="0"/>
                  </a:lnTo>
                  <a:lnTo>
                    <a:pt x="0" y="3068960"/>
                  </a:lnTo>
                  <a:close/>
                </a:path>
              </a:pathLst>
            </a:custGeom>
            <a:solidFill>
              <a:srgbClr val="00274E">
                <a:alpha val="39999"/>
              </a:srgbClr>
            </a:solidFill>
          </p:spPr>
          <p:txBody>
            <a:bodyPr wrap="square" lIns="0" tIns="0" rIns="0" bIns="0" rtlCol="0"/>
            <a:lstStyle/>
            <a:p>
              <a:endParaRPr/>
            </a:p>
          </p:txBody>
        </p:sp>
        <p:sp>
          <p:nvSpPr>
            <p:cNvPr id="6" name="object 6"/>
            <p:cNvSpPr/>
            <p:nvPr/>
          </p:nvSpPr>
          <p:spPr>
            <a:xfrm>
              <a:off x="8244408" y="404663"/>
              <a:ext cx="755650" cy="504190"/>
            </a:xfrm>
            <a:custGeom>
              <a:avLst/>
              <a:gdLst/>
              <a:ahLst/>
              <a:cxnLst/>
              <a:rect l="l" t="t" r="r" b="b"/>
              <a:pathLst>
                <a:path w="755650" h="504190">
                  <a:moveTo>
                    <a:pt x="755575" y="0"/>
                  </a:moveTo>
                  <a:lnTo>
                    <a:pt x="0" y="0"/>
                  </a:lnTo>
                  <a:lnTo>
                    <a:pt x="0" y="504056"/>
                  </a:lnTo>
                  <a:lnTo>
                    <a:pt x="755575" y="504056"/>
                  </a:lnTo>
                  <a:lnTo>
                    <a:pt x="755575" y="441049"/>
                  </a:lnTo>
                  <a:lnTo>
                    <a:pt x="236021" y="441049"/>
                  </a:lnTo>
                  <a:lnTo>
                    <a:pt x="236021" y="252027"/>
                  </a:lnTo>
                  <a:lnTo>
                    <a:pt x="188766" y="252027"/>
                  </a:lnTo>
                  <a:lnTo>
                    <a:pt x="377786" y="63007"/>
                  </a:lnTo>
                  <a:lnTo>
                    <a:pt x="755575" y="63007"/>
                  </a:lnTo>
                  <a:lnTo>
                    <a:pt x="755575" y="0"/>
                  </a:lnTo>
                  <a:close/>
                </a:path>
                <a:path w="755650" h="504190">
                  <a:moveTo>
                    <a:pt x="755575" y="86635"/>
                  </a:moveTo>
                  <a:lnTo>
                    <a:pt x="495926" y="86635"/>
                  </a:lnTo>
                  <a:lnTo>
                    <a:pt x="495926" y="181145"/>
                  </a:lnTo>
                  <a:lnTo>
                    <a:pt x="566808" y="252027"/>
                  </a:lnTo>
                  <a:lnTo>
                    <a:pt x="519553" y="252027"/>
                  </a:lnTo>
                  <a:lnTo>
                    <a:pt x="519553" y="441049"/>
                  </a:lnTo>
                  <a:lnTo>
                    <a:pt x="755575" y="441049"/>
                  </a:lnTo>
                  <a:lnTo>
                    <a:pt x="755575" y="86635"/>
                  </a:lnTo>
                  <a:close/>
                </a:path>
                <a:path w="755650" h="504190">
                  <a:moveTo>
                    <a:pt x="755575" y="63007"/>
                  </a:moveTo>
                  <a:lnTo>
                    <a:pt x="377786" y="63007"/>
                  </a:lnTo>
                  <a:lnTo>
                    <a:pt x="448670" y="133889"/>
                  </a:lnTo>
                  <a:lnTo>
                    <a:pt x="448670" y="86635"/>
                  </a:lnTo>
                  <a:lnTo>
                    <a:pt x="755575" y="86635"/>
                  </a:lnTo>
                  <a:lnTo>
                    <a:pt x="755575" y="63007"/>
                  </a:lnTo>
                  <a:close/>
                </a:path>
              </a:pathLst>
            </a:custGeom>
            <a:solidFill>
              <a:srgbClr val="EAF8FC"/>
            </a:solidFill>
          </p:spPr>
          <p:txBody>
            <a:bodyPr wrap="square" lIns="0" tIns="0" rIns="0" bIns="0" rtlCol="0"/>
            <a:lstStyle/>
            <a:p>
              <a:endParaRPr/>
            </a:p>
          </p:txBody>
        </p:sp>
        <p:sp>
          <p:nvSpPr>
            <p:cNvPr id="7" name="object 7"/>
            <p:cNvSpPr/>
            <p:nvPr/>
          </p:nvSpPr>
          <p:spPr>
            <a:xfrm>
              <a:off x="8480430" y="491299"/>
              <a:ext cx="283845" cy="354965"/>
            </a:xfrm>
            <a:custGeom>
              <a:avLst/>
              <a:gdLst/>
              <a:ahLst/>
              <a:cxnLst/>
              <a:rect l="l" t="t" r="r" b="b"/>
              <a:pathLst>
                <a:path w="283845" h="354965">
                  <a:moveTo>
                    <a:pt x="259904" y="0"/>
                  </a:moveTo>
                  <a:lnTo>
                    <a:pt x="212648" y="0"/>
                  </a:lnTo>
                  <a:lnTo>
                    <a:pt x="212648" y="47254"/>
                  </a:lnTo>
                  <a:lnTo>
                    <a:pt x="259904" y="94509"/>
                  </a:lnTo>
                  <a:lnTo>
                    <a:pt x="259904" y="0"/>
                  </a:lnTo>
                  <a:close/>
                </a:path>
                <a:path w="283845" h="354965">
                  <a:moveTo>
                    <a:pt x="283531" y="165392"/>
                  </a:moveTo>
                  <a:lnTo>
                    <a:pt x="0" y="165392"/>
                  </a:lnTo>
                  <a:lnTo>
                    <a:pt x="0" y="354413"/>
                  </a:lnTo>
                  <a:lnTo>
                    <a:pt x="118137" y="354413"/>
                  </a:lnTo>
                  <a:lnTo>
                    <a:pt x="118137" y="259902"/>
                  </a:lnTo>
                  <a:lnTo>
                    <a:pt x="283531" y="259902"/>
                  </a:lnTo>
                  <a:lnTo>
                    <a:pt x="283531" y="165392"/>
                  </a:lnTo>
                  <a:close/>
                </a:path>
                <a:path w="283845" h="354965">
                  <a:moveTo>
                    <a:pt x="283531" y="259902"/>
                  </a:moveTo>
                  <a:lnTo>
                    <a:pt x="165393" y="259902"/>
                  </a:lnTo>
                  <a:lnTo>
                    <a:pt x="165393" y="354413"/>
                  </a:lnTo>
                  <a:lnTo>
                    <a:pt x="283531" y="354413"/>
                  </a:lnTo>
                  <a:lnTo>
                    <a:pt x="283531" y="259902"/>
                  </a:lnTo>
                  <a:close/>
                </a:path>
              </a:pathLst>
            </a:custGeom>
            <a:solidFill>
              <a:srgbClr val="C4D0D4"/>
            </a:solidFill>
          </p:spPr>
          <p:txBody>
            <a:bodyPr wrap="square" lIns="0" tIns="0" rIns="0" bIns="0" rtlCol="0"/>
            <a:lstStyle/>
            <a:p>
              <a:endParaRPr/>
            </a:p>
          </p:txBody>
        </p:sp>
        <p:sp>
          <p:nvSpPr>
            <p:cNvPr id="8" name="object 8"/>
            <p:cNvSpPr/>
            <p:nvPr/>
          </p:nvSpPr>
          <p:spPr>
            <a:xfrm>
              <a:off x="8433174" y="467671"/>
              <a:ext cx="378460" cy="378460"/>
            </a:xfrm>
            <a:custGeom>
              <a:avLst/>
              <a:gdLst/>
              <a:ahLst/>
              <a:cxnLst/>
              <a:rect l="l" t="t" r="r" b="b"/>
              <a:pathLst>
                <a:path w="378459" h="378459">
                  <a:moveTo>
                    <a:pt x="189020" y="0"/>
                  </a:moveTo>
                  <a:lnTo>
                    <a:pt x="0" y="189020"/>
                  </a:lnTo>
                  <a:lnTo>
                    <a:pt x="378042" y="189020"/>
                  </a:lnTo>
                  <a:lnTo>
                    <a:pt x="189020" y="0"/>
                  </a:lnTo>
                  <a:close/>
                </a:path>
                <a:path w="378459" h="378459">
                  <a:moveTo>
                    <a:pt x="212648" y="283531"/>
                  </a:moveTo>
                  <a:lnTo>
                    <a:pt x="165393" y="283531"/>
                  </a:lnTo>
                  <a:lnTo>
                    <a:pt x="165393" y="378042"/>
                  </a:lnTo>
                  <a:lnTo>
                    <a:pt x="212648" y="378042"/>
                  </a:lnTo>
                  <a:lnTo>
                    <a:pt x="212648" y="283531"/>
                  </a:lnTo>
                  <a:close/>
                </a:path>
              </a:pathLst>
            </a:custGeom>
            <a:solidFill>
              <a:srgbClr val="9AA5A8"/>
            </a:solidFill>
          </p:spPr>
          <p:txBody>
            <a:bodyPr wrap="square" lIns="0" tIns="0" rIns="0" bIns="0" rtlCol="0"/>
            <a:lstStyle/>
            <a:p>
              <a:endParaRPr/>
            </a:p>
          </p:txBody>
        </p:sp>
        <p:sp>
          <p:nvSpPr>
            <p:cNvPr id="9" name="object 9"/>
            <p:cNvSpPr/>
            <p:nvPr/>
          </p:nvSpPr>
          <p:spPr>
            <a:xfrm>
              <a:off x="8244407" y="404663"/>
              <a:ext cx="755650" cy="504190"/>
            </a:xfrm>
            <a:custGeom>
              <a:avLst/>
              <a:gdLst/>
              <a:ahLst/>
              <a:cxnLst/>
              <a:rect l="l" t="t" r="r" b="b"/>
              <a:pathLst>
                <a:path w="755650" h="504190">
                  <a:moveTo>
                    <a:pt x="377787" y="63007"/>
                  </a:moveTo>
                  <a:lnTo>
                    <a:pt x="448671" y="133889"/>
                  </a:lnTo>
                  <a:lnTo>
                    <a:pt x="448671" y="86635"/>
                  </a:lnTo>
                  <a:lnTo>
                    <a:pt x="495926" y="86635"/>
                  </a:lnTo>
                  <a:lnTo>
                    <a:pt x="495926" y="181145"/>
                  </a:lnTo>
                  <a:lnTo>
                    <a:pt x="566808" y="252028"/>
                  </a:lnTo>
                  <a:lnTo>
                    <a:pt x="519554" y="252028"/>
                  </a:lnTo>
                  <a:lnTo>
                    <a:pt x="519554" y="441049"/>
                  </a:lnTo>
                  <a:lnTo>
                    <a:pt x="236022" y="441049"/>
                  </a:lnTo>
                  <a:lnTo>
                    <a:pt x="236022" y="252028"/>
                  </a:lnTo>
                  <a:lnTo>
                    <a:pt x="188766" y="252028"/>
                  </a:lnTo>
                  <a:lnTo>
                    <a:pt x="377787" y="63007"/>
                  </a:lnTo>
                  <a:close/>
                </a:path>
                <a:path w="755650" h="504190">
                  <a:moveTo>
                    <a:pt x="448671" y="133889"/>
                  </a:moveTo>
                  <a:lnTo>
                    <a:pt x="495926" y="181145"/>
                  </a:lnTo>
                </a:path>
                <a:path w="755650" h="504190">
                  <a:moveTo>
                    <a:pt x="519554" y="252028"/>
                  </a:moveTo>
                  <a:lnTo>
                    <a:pt x="236022" y="252028"/>
                  </a:lnTo>
                </a:path>
                <a:path w="755650" h="504190">
                  <a:moveTo>
                    <a:pt x="354159" y="441049"/>
                  </a:moveTo>
                  <a:lnTo>
                    <a:pt x="354159" y="346538"/>
                  </a:lnTo>
                  <a:lnTo>
                    <a:pt x="401415" y="346538"/>
                  </a:lnTo>
                  <a:lnTo>
                    <a:pt x="401415" y="441049"/>
                  </a:lnTo>
                </a:path>
                <a:path w="755650" h="504190">
                  <a:moveTo>
                    <a:pt x="0" y="0"/>
                  </a:moveTo>
                  <a:lnTo>
                    <a:pt x="755575" y="0"/>
                  </a:lnTo>
                  <a:lnTo>
                    <a:pt x="755575" y="504056"/>
                  </a:lnTo>
                  <a:lnTo>
                    <a:pt x="0" y="504056"/>
                  </a:lnTo>
                  <a:lnTo>
                    <a:pt x="0" y="0"/>
                  </a:lnTo>
                  <a:close/>
                </a:path>
              </a:pathLst>
            </a:custGeom>
            <a:ln w="25399">
              <a:solidFill>
                <a:srgbClr val="00B2E2"/>
              </a:solidFill>
            </a:ln>
          </p:spPr>
          <p:txBody>
            <a:bodyPr wrap="square" lIns="0" tIns="0" rIns="0" bIns="0" rtlCol="0"/>
            <a:lstStyle/>
            <a:p>
              <a:endParaRPr/>
            </a:p>
          </p:txBody>
        </p:sp>
        <p:sp>
          <p:nvSpPr>
            <p:cNvPr id="10" name="object 10"/>
            <p:cNvSpPr/>
            <p:nvPr/>
          </p:nvSpPr>
          <p:spPr>
            <a:xfrm>
              <a:off x="7164287" y="404663"/>
              <a:ext cx="720090" cy="504190"/>
            </a:xfrm>
            <a:custGeom>
              <a:avLst/>
              <a:gdLst/>
              <a:ahLst/>
              <a:cxnLst/>
              <a:rect l="l" t="t" r="r" b="b"/>
              <a:pathLst>
                <a:path w="720090" h="504190">
                  <a:moveTo>
                    <a:pt x="720079" y="0"/>
                  </a:moveTo>
                  <a:lnTo>
                    <a:pt x="0" y="0"/>
                  </a:lnTo>
                  <a:lnTo>
                    <a:pt x="0" y="504056"/>
                  </a:lnTo>
                  <a:lnTo>
                    <a:pt x="720079" y="504056"/>
                  </a:lnTo>
                  <a:lnTo>
                    <a:pt x="720079" y="441049"/>
                  </a:lnTo>
                  <a:lnTo>
                    <a:pt x="312784" y="441049"/>
                  </a:lnTo>
                  <a:lnTo>
                    <a:pt x="267975" y="433822"/>
                  </a:lnTo>
                  <a:lnTo>
                    <a:pt x="229060" y="413696"/>
                  </a:lnTo>
                  <a:lnTo>
                    <a:pt x="198372" y="383008"/>
                  </a:lnTo>
                  <a:lnTo>
                    <a:pt x="178246" y="344092"/>
                  </a:lnTo>
                  <a:lnTo>
                    <a:pt x="171019" y="299284"/>
                  </a:lnTo>
                  <a:lnTo>
                    <a:pt x="171019" y="157518"/>
                  </a:lnTo>
                  <a:lnTo>
                    <a:pt x="360039" y="157518"/>
                  </a:lnTo>
                  <a:lnTo>
                    <a:pt x="454552" y="63007"/>
                  </a:lnTo>
                  <a:lnTo>
                    <a:pt x="720079" y="63007"/>
                  </a:lnTo>
                  <a:lnTo>
                    <a:pt x="720079" y="0"/>
                  </a:lnTo>
                  <a:close/>
                </a:path>
                <a:path w="720090" h="504190">
                  <a:moveTo>
                    <a:pt x="720079" y="63007"/>
                  </a:moveTo>
                  <a:lnTo>
                    <a:pt x="454552" y="63007"/>
                  </a:lnTo>
                  <a:lnTo>
                    <a:pt x="549061" y="157518"/>
                  </a:lnTo>
                  <a:lnTo>
                    <a:pt x="501806" y="157518"/>
                  </a:lnTo>
                  <a:lnTo>
                    <a:pt x="501806" y="299284"/>
                  </a:lnTo>
                  <a:lnTo>
                    <a:pt x="494578" y="344092"/>
                  </a:lnTo>
                  <a:lnTo>
                    <a:pt x="474453" y="383008"/>
                  </a:lnTo>
                  <a:lnTo>
                    <a:pt x="443765" y="413696"/>
                  </a:lnTo>
                  <a:lnTo>
                    <a:pt x="404849" y="433822"/>
                  </a:lnTo>
                  <a:lnTo>
                    <a:pt x="360039" y="441049"/>
                  </a:lnTo>
                  <a:lnTo>
                    <a:pt x="720079" y="441049"/>
                  </a:lnTo>
                  <a:lnTo>
                    <a:pt x="720079" y="63007"/>
                  </a:lnTo>
                  <a:close/>
                </a:path>
                <a:path w="720090" h="504190">
                  <a:moveTo>
                    <a:pt x="407295" y="157518"/>
                  </a:moveTo>
                  <a:lnTo>
                    <a:pt x="265530" y="157518"/>
                  </a:lnTo>
                  <a:lnTo>
                    <a:pt x="265530" y="299284"/>
                  </a:lnTo>
                  <a:lnTo>
                    <a:pt x="269243" y="317677"/>
                  </a:lnTo>
                  <a:lnTo>
                    <a:pt x="279370" y="332697"/>
                  </a:lnTo>
                  <a:lnTo>
                    <a:pt x="294391" y="342825"/>
                  </a:lnTo>
                  <a:lnTo>
                    <a:pt x="312784" y="346538"/>
                  </a:lnTo>
                  <a:lnTo>
                    <a:pt x="360039" y="346538"/>
                  </a:lnTo>
                  <a:lnTo>
                    <a:pt x="403581" y="317677"/>
                  </a:lnTo>
                  <a:lnTo>
                    <a:pt x="407295" y="157518"/>
                  </a:lnTo>
                  <a:close/>
                </a:path>
              </a:pathLst>
            </a:custGeom>
            <a:solidFill>
              <a:srgbClr val="FFD5A9"/>
            </a:solidFill>
          </p:spPr>
          <p:txBody>
            <a:bodyPr wrap="square" lIns="0" tIns="0" rIns="0" bIns="0" rtlCol="0"/>
            <a:lstStyle/>
            <a:p>
              <a:endParaRPr/>
            </a:p>
          </p:txBody>
        </p:sp>
        <p:sp>
          <p:nvSpPr>
            <p:cNvPr id="11" name="object 11"/>
            <p:cNvSpPr/>
            <p:nvPr/>
          </p:nvSpPr>
          <p:spPr>
            <a:xfrm>
              <a:off x="7335306" y="467671"/>
              <a:ext cx="378460" cy="378460"/>
            </a:xfrm>
            <a:custGeom>
              <a:avLst/>
              <a:gdLst/>
              <a:ahLst/>
              <a:cxnLst/>
              <a:rect l="l" t="t" r="r" b="b"/>
              <a:pathLst>
                <a:path w="378459" h="378459">
                  <a:moveTo>
                    <a:pt x="283532" y="0"/>
                  </a:moveTo>
                  <a:lnTo>
                    <a:pt x="189020" y="94510"/>
                  </a:lnTo>
                  <a:lnTo>
                    <a:pt x="236275" y="94510"/>
                  </a:lnTo>
                  <a:lnTo>
                    <a:pt x="236275" y="236275"/>
                  </a:lnTo>
                  <a:lnTo>
                    <a:pt x="232562" y="254669"/>
                  </a:lnTo>
                  <a:lnTo>
                    <a:pt x="222435" y="269690"/>
                  </a:lnTo>
                  <a:lnTo>
                    <a:pt x="207414" y="279817"/>
                  </a:lnTo>
                  <a:lnTo>
                    <a:pt x="189020" y="283531"/>
                  </a:lnTo>
                  <a:lnTo>
                    <a:pt x="141765" y="283531"/>
                  </a:lnTo>
                  <a:lnTo>
                    <a:pt x="123371" y="279817"/>
                  </a:lnTo>
                  <a:lnTo>
                    <a:pt x="108351" y="269690"/>
                  </a:lnTo>
                  <a:lnTo>
                    <a:pt x="98224" y="254670"/>
                  </a:lnTo>
                  <a:lnTo>
                    <a:pt x="94510" y="236277"/>
                  </a:lnTo>
                  <a:lnTo>
                    <a:pt x="94510" y="94510"/>
                  </a:lnTo>
                  <a:lnTo>
                    <a:pt x="0" y="94510"/>
                  </a:lnTo>
                  <a:lnTo>
                    <a:pt x="0" y="236275"/>
                  </a:lnTo>
                  <a:lnTo>
                    <a:pt x="7227" y="281085"/>
                  </a:lnTo>
                  <a:lnTo>
                    <a:pt x="27352" y="320001"/>
                  </a:lnTo>
                  <a:lnTo>
                    <a:pt x="58040" y="350689"/>
                  </a:lnTo>
                  <a:lnTo>
                    <a:pt x="96956" y="370814"/>
                  </a:lnTo>
                  <a:lnTo>
                    <a:pt x="141765" y="378042"/>
                  </a:lnTo>
                  <a:lnTo>
                    <a:pt x="189020" y="378042"/>
                  </a:lnTo>
                  <a:lnTo>
                    <a:pt x="233829" y="370814"/>
                  </a:lnTo>
                  <a:lnTo>
                    <a:pt x="272745" y="350689"/>
                  </a:lnTo>
                  <a:lnTo>
                    <a:pt x="303434" y="320001"/>
                  </a:lnTo>
                  <a:lnTo>
                    <a:pt x="323559" y="281085"/>
                  </a:lnTo>
                  <a:lnTo>
                    <a:pt x="330786" y="236275"/>
                  </a:lnTo>
                  <a:lnTo>
                    <a:pt x="330786" y="94510"/>
                  </a:lnTo>
                  <a:lnTo>
                    <a:pt x="378042" y="94510"/>
                  </a:lnTo>
                  <a:lnTo>
                    <a:pt x="283532" y="0"/>
                  </a:lnTo>
                  <a:close/>
                </a:path>
              </a:pathLst>
            </a:custGeom>
            <a:solidFill>
              <a:srgbClr val="AA8C6F"/>
            </a:solidFill>
          </p:spPr>
          <p:txBody>
            <a:bodyPr wrap="square" lIns="0" tIns="0" rIns="0" bIns="0" rtlCol="0"/>
            <a:lstStyle/>
            <a:p>
              <a:endParaRPr/>
            </a:p>
          </p:txBody>
        </p:sp>
        <p:sp>
          <p:nvSpPr>
            <p:cNvPr id="12" name="object 12"/>
            <p:cNvSpPr/>
            <p:nvPr/>
          </p:nvSpPr>
          <p:spPr>
            <a:xfrm>
              <a:off x="7164287" y="404663"/>
              <a:ext cx="720090" cy="504190"/>
            </a:xfrm>
            <a:custGeom>
              <a:avLst/>
              <a:gdLst/>
              <a:ahLst/>
              <a:cxnLst/>
              <a:rect l="l" t="t" r="r" b="b"/>
              <a:pathLst>
                <a:path w="720090" h="504190">
                  <a:moveTo>
                    <a:pt x="549061" y="157517"/>
                  </a:moveTo>
                  <a:lnTo>
                    <a:pt x="501805" y="157517"/>
                  </a:lnTo>
                  <a:lnTo>
                    <a:pt x="501805" y="299282"/>
                  </a:lnTo>
                  <a:lnTo>
                    <a:pt x="494578" y="344091"/>
                  </a:lnTo>
                  <a:lnTo>
                    <a:pt x="474453" y="383008"/>
                  </a:lnTo>
                  <a:lnTo>
                    <a:pt x="443765" y="413696"/>
                  </a:lnTo>
                  <a:lnTo>
                    <a:pt x="404849" y="433821"/>
                  </a:lnTo>
                  <a:lnTo>
                    <a:pt x="360040" y="441049"/>
                  </a:lnTo>
                  <a:lnTo>
                    <a:pt x="312784" y="441049"/>
                  </a:lnTo>
                  <a:lnTo>
                    <a:pt x="267975" y="433821"/>
                  </a:lnTo>
                  <a:lnTo>
                    <a:pt x="229059" y="413696"/>
                  </a:lnTo>
                  <a:lnTo>
                    <a:pt x="198371" y="383008"/>
                  </a:lnTo>
                  <a:lnTo>
                    <a:pt x="178246" y="344091"/>
                  </a:lnTo>
                  <a:lnTo>
                    <a:pt x="171019" y="299282"/>
                  </a:lnTo>
                  <a:lnTo>
                    <a:pt x="171019" y="157517"/>
                  </a:lnTo>
                  <a:lnTo>
                    <a:pt x="265530" y="157517"/>
                  </a:lnTo>
                  <a:lnTo>
                    <a:pt x="265530" y="299282"/>
                  </a:lnTo>
                  <a:lnTo>
                    <a:pt x="269243" y="317676"/>
                  </a:lnTo>
                  <a:lnTo>
                    <a:pt x="279370" y="332697"/>
                  </a:lnTo>
                  <a:lnTo>
                    <a:pt x="294391" y="342824"/>
                  </a:lnTo>
                  <a:lnTo>
                    <a:pt x="312784" y="346538"/>
                  </a:lnTo>
                  <a:lnTo>
                    <a:pt x="360040" y="346538"/>
                  </a:lnTo>
                  <a:lnTo>
                    <a:pt x="378433" y="342825"/>
                  </a:lnTo>
                  <a:lnTo>
                    <a:pt x="393454" y="332698"/>
                  </a:lnTo>
                  <a:lnTo>
                    <a:pt x="403581" y="317677"/>
                  </a:lnTo>
                  <a:lnTo>
                    <a:pt x="407295" y="299284"/>
                  </a:lnTo>
                  <a:lnTo>
                    <a:pt x="407295" y="157517"/>
                  </a:lnTo>
                  <a:lnTo>
                    <a:pt x="360040" y="157517"/>
                  </a:lnTo>
                  <a:lnTo>
                    <a:pt x="454551" y="63007"/>
                  </a:lnTo>
                  <a:lnTo>
                    <a:pt x="549061" y="157517"/>
                  </a:lnTo>
                  <a:close/>
                </a:path>
                <a:path w="720090" h="504190">
                  <a:moveTo>
                    <a:pt x="0" y="0"/>
                  </a:moveTo>
                  <a:lnTo>
                    <a:pt x="720080" y="0"/>
                  </a:lnTo>
                  <a:lnTo>
                    <a:pt x="720080" y="504056"/>
                  </a:lnTo>
                  <a:lnTo>
                    <a:pt x="0" y="504056"/>
                  </a:lnTo>
                  <a:lnTo>
                    <a:pt x="0" y="0"/>
                  </a:lnTo>
                  <a:close/>
                </a:path>
              </a:pathLst>
            </a:custGeom>
            <a:ln w="25399">
              <a:solidFill>
                <a:srgbClr val="EF6510"/>
              </a:solidFill>
            </a:ln>
          </p:spPr>
          <p:txBody>
            <a:bodyPr wrap="square" lIns="0" tIns="0" rIns="0" bIns="0" rtlCol="0"/>
            <a:lstStyle/>
            <a:p>
              <a:endParaRPr/>
            </a:p>
          </p:txBody>
        </p:sp>
        <p:pic>
          <p:nvPicPr>
            <p:cNvPr id="13" name="object 13"/>
            <p:cNvPicPr/>
            <p:nvPr/>
          </p:nvPicPr>
          <p:blipFill>
            <a:blip r:embed="rId4" cstate="print"/>
            <a:stretch>
              <a:fillRect/>
            </a:stretch>
          </p:blipFill>
          <p:spPr>
            <a:xfrm>
              <a:off x="0" y="332655"/>
              <a:ext cx="6336703" cy="720079"/>
            </a:xfrm>
            <a:prstGeom prst="rect">
              <a:avLst/>
            </a:prstGeom>
          </p:spPr>
        </p:pic>
      </p:grpSp>
      <p:grpSp>
        <p:nvGrpSpPr>
          <p:cNvPr id="14" name="object 14"/>
          <p:cNvGrpSpPr/>
          <p:nvPr/>
        </p:nvGrpSpPr>
        <p:grpSpPr>
          <a:xfrm>
            <a:off x="2840633" y="6162128"/>
            <a:ext cx="798830" cy="510540"/>
            <a:chOff x="2840633" y="6162128"/>
            <a:chExt cx="798830" cy="510540"/>
          </a:xfrm>
        </p:grpSpPr>
        <p:sp>
          <p:nvSpPr>
            <p:cNvPr id="15" name="object 15"/>
            <p:cNvSpPr/>
            <p:nvPr/>
          </p:nvSpPr>
          <p:spPr>
            <a:xfrm>
              <a:off x="2843808" y="6165303"/>
              <a:ext cx="792480" cy="504190"/>
            </a:xfrm>
            <a:custGeom>
              <a:avLst/>
              <a:gdLst/>
              <a:ahLst/>
              <a:cxnLst/>
              <a:rect l="l" t="t" r="r" b="b"/>
              <a:pathLst>
                <a:path w="792479" h="504190">
                  <a:moveTo>
                    <a:pt x="396043" y="0"/>
                  </a:moveTo>
                  <a:lnTo>
                    <a:pt x="337518" y="2732"/>
                  </a:lnTo>
                  <a:lnTo>
                    <a:pt x="281660" y="10670"/>
                  </a:lnTo>
                  <a:lnTo>
                    <a:pt x="229081" y="23424"/>
                  </a:lnTo>
                  <a:lnTo>
                    <a:pt x="180393" y="40603"/>
                  </a:lnTo>
                  <a:lnTo>
                    <a:pt x="136209" y="61818"/>
                  </a:lnTo>
                  <a:lnTo>
                    <a:pt x="97142" y="86679"/>
                  </a:lnTo>
                  <a:lnTo>
                    <a:pt x="63805" y="114796"/>
                  </a:lnTo>
                  <a:lnTo>
                    <a:pt x="36809" y="145779"/>
                  </a:lnTo>
                  <a:lnTo>
                    <a:pt x="16768" y="179239"/>
                  </a:lnTo>
                  <a:lnTo>
                    <a:pt x="0" y="252028"/>
                  </a:lnTo>
                  <a:lnTo>
                    <a:pt x="4294" y="289270"/>
                  </a:lnTo>
                  <a:lnTo>
                    <a:pt x="36809" y="358276"/>
                  </a:lnTo>
                  <a:lnTo>
                    <a:pt x="63805" y="389259"/>
                  </a:lnTo>
                  <a:lnTo>
                    <a:pt x="97142" y="417376"/>
                  </a:lnTo>
                  <a:lnTo>
                    <a:pt x="136209" y="442237"/>
                  </a:lnTo>
                  <a:lnTo>
                    <a:pt x="180393" y="463452"/>
                  </a:lnTo>
                  <a:lnTo>
                    <a:pt x="229081" y="480631"/>
                  </a:lnTo>
                  <a:lnTo>
                    <a:pt x="281660" y="493385"/>
                  </a:lnTo>
                  <a:lnTo>
                    <a:pt x="337518" y="501323"/>
                  </a:lnTo>
                  <a:lnTo>
                    <a:pt x="396043" y="504056"/>
                  </a:lnTo>
                  <a:lnTo>
                    <a:pt x="454567" y="501323"/>
                  </a:lnTo>
                  <a:lnTo>
                    <a:pt x="510426" y="493385"/>
                  </a:lnTo>
                  <a:lnTo>
                    <a:pt x="563005" y="480631"/>
                  </a:lnTo>
                  <a:lnTo>
                    <a:pt x="611693" y="463452"/>
                  </a:lnTo>
                  <a:lnTo>
                    <a:pt x="655877" y="442237"/>
                  </a:lnTo>
                  <a:lnTo>
                    <a:pt x="694944" y="417376"/>
                  </a:lnTo>
                  <a:lnTo>
                    <a:pt x="728282" y="389259"/>
                  </a:lnTo>
                  <a:lnTo>
                    <a:pt x="755278" y="358276"/>
                  </a:lnTo>
                  <a:lnTo>
                    <a:pt x="775319" y="324817"/>
                  </a:lnTo>
                  <a:lnTo>
                    <a:pt x="792087" y="252028"/>
                  </a:lnTo>
                  <a:lnTo>
                    <a:pt x="787793" y="214785"/>
                  </a:lnTo>
                  <a:lnTo>
                    <a:pt x="755278" y="145779"/>
                  </a:lnTo>
                  <a:lnTo>
                    <a:pt x="728282" y="114796"/>
                  </a:lnTo>
                  <a:lnTo>
                    <a:pt x="694944" y="86679"/>
                  </a:lnTo>
                  <a:lnTo>
                    <a:pt x="655877" y="61818"/>
                  </a:lnTo>
                  <a:lnTo>
                    <a:pt x="611693" y="40603"/>
                  </a:lnTo>
                  <a:lnTo>
                    <a:pt x="563005" y="23424"/>
                  </a:lnTo>
                  <a:lnTo>
                    <a:pt x="510426" y="10670"/>
                  </a:lnTo>
                  <a:lnTo>
                    <a:pt x="454567" y="2732"/>
                  </a:lnTo>
                  <a:lnTo>
                    <a:pt x="396043" y="0"/>
                  </a:lnTo>
                  <a:close/>
                </a:path>
              </a:pathLst>
            </a:custGeom>
            <a:solidFill>
              <a:srgbClr val="F7B699"/>
            </a:solidFill>
          </p:spPr>
          <p:txBody>
            <a:bodyPr wrap="square" lIns="0" tIns="0" rIns="0" bIns="0" rtlCol="0"/>
            <a:lstStyle/>
            <a:p>
              <a:endParaRPr/>
            </a:p>
          </p:txBody>
        </p:sp>
        <p:sp>
          <p:nvSpPr>
            <p:cNvPr id="16" name="object 16"/>
            <p:cNvSpPr/>
            <p:nvPr/>
          </p:nvSpPr>
          <p:spPr>
            <a:xfrm>
              <a:off x="2843808" y="6165303"/>
              <a:ext cx="792480" cy="504190"/>
            </a:xfrm>
            <a:custGeom>
              <a:avLst/>
              <a:gdLst/>
              <a:ahLst/>
              <a:cxnLst/>
              <a:rect l="l" t="t" r="r" b="b"/>
              <a:pathLst>
                <a:path w="792479" h="504190">
                  <a:moveTo>
                    <a:pt x="0" y="252027"/>
                  </a:moveTo>
                  <a:lnTo>
                    <a:pt x="16768" y="179238"/>
                  </a:lnTo>
                  <a:lnTo>
                    <a:pt x="36809" y="145779"/>
                  </a:lnTo>
                  <a:lnTo>
                    <a:pt x="63805" y="114796"/>
                  </a:lnTo>
                  <a:lnTo>
                    <a:pt x="97142" y="86679"/>
                  </a:lnTo>
                  <a:lnTo>
                    <a:pt x="136210" y="61818"/>
                  </a:lnTo>
                  <a:lnTo>
                    <a:pt x="180393" y="40603"/>
                  </a:lnTo>
                  <a:lnTo>
                    <a:pt x="229081" y="23424"/>
                  </a:lnTo>
                  <a:lnTo>
                    <a:pt x="281661" y="10670"/>
                  </a:lnTo>
                  <a:lnTo>
                    <a:pt x="337519" y="2732"/>
                  </a:lnTo>
                  <a:lnTo>
                    <a:pt x="396044"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8" y="252027"/>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4" y="504055"/>
                  </a:lnTo>
                  <a:lnTo>
                    <a:pt x="337519" y="501323"/>
                  </a:lnTo>
                  <a:lnTo>
                    <a:pt x="281661" y="493385"/>
                  </a:lnTo>
                  <a:lnTo>
                    <a:pt x="229081" y="480631"/>
                  </a:lnTo>
                  <a:lnTo>
                    <a:pt x="180393" y="463452"/>
                  </a:lnTo>
                  <a:lnTo>
                    <a:pt x="136210" y="442237"/>
                  </a:lnTo>
                  <a:lnTo>
                    <a:pt x="97142" y="417376"/>
                  </a:lnTo>
                  <a:lnTo>
                    <a:pt x="63805" y="389259"/>
                  </a:lnTo>
                  <a:lnTo>
                    <a:pt x="36809" y="358276"/>
                  </a:lnTo>
                  <a:lnTo>
                    <a:pt x="16768" y="324816"/>
                  </a:lnTo>
                  <a:lnTo>
                    <a:pt x="0" y="252027"/>
                  </a:lnTo>
                  <a:close/>
                </a:path>
              </a:pathLst>
            </a:custGeom>
            <a:ln w="6349">
              <a:solidFill>
                <a:srgbClr val="C18C75"/>
              </a:solidFill>
            </a:ln>
          </p:spPr>
          <p:txBody>
            <a:bodyPr wrap="square" lIns="0" tIns="0" rIns="0" bIns="0" rtlCol="0"/>
            <a:lstStyle/>
            <a:p>
              <a:endParaRPr/>
            </a:p>
          </p:txBody>
        </p:sp>
      </p:grpSp>
      <p:grpSp>
        <p:nvGrpSpPr>
          <p:cNvPr id="17" name="object 17"/>
          <p:cNvGrpSpPr/>
          <p:nvPr/>
        </p:nvGrpSpPr>
        <p:grpSpPr>
          <a:xfrm>
            <a:off x="3776737" y="6162128"/>
            <a:ext cx="798830" cy="510540"/>
            <a:chOff x="3776737" y="6162128"/>
            <a:chExt cx="798830" cy="510540"/>
          </a:xfrm>
        </p:grpSpPr>
        <p:sp>
          <p:nvSpPr>
            <p:cNvPr id="18" name="object 18"/>
            <p:cNvSpPr/>
            <p:nvPr/>
          </p:nvSpPr>
          <p:spPr>
            <a:xfrm>
              <a:off x="3779912" y="6165303"/>
              <a:ext cx="792480" cy="504190"/>
            </a:xfrm>
            <a:custGeom>
              <a:avLst/>
              <a:gdLst/>
              <a:ahLst/>
              <a:cxnLst/>
              <a:rect l="l" t="t" r="r" b="b"/>
              <a:pathLst>
                <a:path w="792479" h="504190">
                  <a:moveTo>
                    <a:pt x="396043" y="0"/>
                  </a:moveTo>
                  <a:lnTo>
                    <a:pt x="337518" y="2732"/>
                  </a:lnTo>
                  <a:lnTo>
                    <a:pt x="281660" y="10670"/>
                  </a:lnTo>
                  <a:lnTo>
                    <a:pt x="229081" y="23424"/>
                  </a:lnTo>
                  <a:lnTo>
                    <a:pt x="180393" y="40603"/>
                  </a:lnTo>
                  <a:lnTo>
                    <a:pt x="136209" y="61818"/>
                  </a:lnTo>
                  <a:lnTo>
                    <a:pt x="97142" y="86679"/>
                  </a:lnTo>
                  <a:lnTo>
                    <a:pt x="63805" y="114796"/>
                  </a:lnTo>
                  <a:lnTo>
                    <a:pt x="36809" y="145779"/>
                  </a:lnTo>
                  <a:lnTo>
                    <a:pt x="16768" y="179239"/>
                  </a:lnTo>
                  <a:lnTo>
                    <a:pt x="0" y="252028"/>
                  </a:lnTo>
                  <a:lnTo>
                    <a:pt x="4294" y="289270"/>
                  </a:lnTo>
                  <a:lnTo>
                    <a:pt x="36809" y="358276"/>
                  </a:lnTo>
                  <a:lnTo>
                    <a:pt x="63805" y="389259"/>
                  </a:lnTo>
                  <a:lnTo>
                    <a:pt x="97142" y="417376"/>
                  </a:lnTo>
                  <a:lnTo>
                    <a:pt x="136209" y="442237"/>
                  </a:lnTo>
                  <a:lnTo>
                    <a:pt x="180393" y="463452"/>
                  </a:lnTo>
                  <a:lnTo>
                    <a:pt x="229081" y="480631"/>
                  </a:lnTo>
                  <a:lnTo>
                    <a:pt x="281660" y="493385"/>
                  </a:lnTo>
                  <a:lnTo>
                    <a:pt x="337518" y="501323"/>
                  </a:lnTo>
                  <a:lnTo>
                    <a:pt x="396043" y="504056"/>
                  </a:lnTo>
                  <a:lnTo>
                    <a:pt x="454567" y="501323"/>
                  </a:lnTo>
                  <a:lnTo>
                    <a:pt x="510426" y="493385"/>
                  </a:lnTo>
                  <a:lnTo>
                    <a:pt x="563005" y="480631"/>
                  </a:lnTo>
                  <a:lnTo>
                    <a:pt x="611693" y="463452"/>
                  </a:lnTo>
                  <a:lnTo>
                    <a:pt x="655877" y="442237"/>
                  </a:lnTo>
                  <a:lnTo>
                    <a:pt x="694944" y="417376"/>
                  </a:lnTo>
                  <a:lnTo>
                    <a:pt x="728282" y="389259"/>
                  </a:lnTo>
                  <a:lnTo>
                    <a:pt x="755278" y="358276"/>
                  </a:lnTo>
                  <a:lnTo>
                    <a:pt x="775319" y="324817"/>
                  </a:lnTo>
                  <a:lnTo>
                    <a:pt x="792087" y="252028"/>
                  </a:lnTo>
                  <a:lnTo>
                    <a:pt x="787793" y="214785"/>
                  </a:lnTo>
                  <a:lnTo>
                    <a:pt x="755278" y="145779"/>
                  </a:lnTo>
                  <a:lnTo>
                    <a:pt x="728282" y="114796"/>
                  </a:lnTo>
                  <a:lnTo>
                    <a:pt x="694944" y="86679"/>
                  </a:lnTo>
                  <a:lnTo>
                    <a:pt x="655877" y="61818"/>
                  </a:lnTo>
                  <a:lnTo>
                    <a:pt x="611693" y="40603"/>
                  </a:lnTo>
                  <a:lnTo>
                    <a:pt x="563005" y="23424"/>
                  </a:lnTo>
                  <a:lnTo>
                    <a:pt x="510426" y="10670"/>
                  </a:lnTo>
                  <a:lnTo>
                    <a:pt x="454567" y="2732"/>
                  </a:lnTo>
                  <a:lnTo>
                    <a:pt x="396043" y="0"/>
                  </a:lnTo>
                  <a:close/>
                </a:path>
              </a:pathLst>
            </a:custGeom>
            <a:solidFill>
              <a:srgbClr val="F7B699"/>
            </a:solidFill>
          </p:spPr>
          <p:txBody>
            <a:bodyPr wrap="square" lIns="0" tIns="0" rIns="0" bIns="0" rtlCol="0"/>
            <a:lstStyle/>
            <a:p>
              <a:endParaRPr/>
            </a:p>
          </p:txBody>
        </p:sp>
        <p:sp>
          <p:nvSpPr>
            <p:cNvPr id="19" name="object 19"/>
            <p:cNvSpPr/>
            <p:nvPr/>
          </p:nvSpPr>
          <p:spPr>
            <a:xfrm>
              <a:off x="3779912" y="6165303"/>
              <a:ext cx="792480" cy="504190"/>
            </a:xfrm>
            <a:custGeom>
              <a:avLst/>
              <a:gdLst/>
              <a:ahLst/>
              <a:cxnLst/>
              <a:rect l="l" t="t" r="r" b="b"/>
              <a:pathLst>
                <a:path w="792479" h="504190">
                  <a:moveTo>
                    <a:pt x="0" y="252027"/>
                  </a:moveTo>
                  <a:lnTo>
                    <a:pt x="16768" y="179238"/>
                  </a:lnTo>
                  <a:lnTo>
                    <a:pt x="36809" y="145779"/>
                  </a:lnTo>
                  <a:lnTo>
                    <a:pt x="63805" y="114796"/>
                  </a:lnTo>
                  <a:lnTo>
                    <a:pt x="97142" y="86679"/>
                  </a:lnTo>
                  <a:lnTo>
                    <a:pt x="136209" y="61818"/>
                  </a:lnTo>
                  <a:lnTo>
                    <a:pt x="180393" y="40603"/>
                  </a:lnTo>
                  <a:lnTo>
                    <a:pt x="229081" y="23424"/>
                  </a:lnTo>
                  <a:lnTo>
                    <a:pt x="281661" y="10670"/>
                  </a:lnTo>
                  <a:lnTo>
                    <a:pt x="337519" y="2732"/>
                  </a:lnTo>
                  <a:lnTo>
                    <a:pt x="396044"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8" y="252027"/>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4" y="504055"/>
                  </a:lnTo>
                  <a:lnTo>
                    <a:pt x="337519" y="501323"/>
                  </a:lnTo>
                  <a:lnTo>
                    <a:pt x="281661" y="493385"/>
                  </a:lnTo>
                  <a:lnTo>
                    <a:pt x="229081" y="480631"/>
                  </a:lnTo>
                  <a:lnTo>
                    <a:pt x="180393" y="463452"/>
                  </a:lnTo>
                  <a:lnTo>
                    <a:pt x="136209" y="442237"/>
                  </a:lnTo>
                  <a:lnTo>
                    <a:pt x="97142" y="417376"/>
                  </a:lnTo>
                  <a:lnTo>
                    <a:pt x="63805" y="389259"/>
                  </a:lnTo>
                  <a:lnTo>
                    <a:pt x="36809" y="358276"/>
                  </a:lnTo>
                  <a:lnTo>
                    <a:pt x="16768" y="324816"/>
                  </a:lnTo>
                  <a:lnTo>
                    <a:pt x="0" y="252027"/>
                  </a:lnTo>
                  <a:close/>
                </a:path>
              </a:pathLst>
            </a:custGeom>
            <a:ln w="6349">
              <a:solidFill>
                <a:srgbClr val="C18C75"/>
              </a:solidFill>
            </a:ln>
          </p:spPr>
          <p:txBody>
            <a:bodyPr wrap="square" lIns="0" tIns="0" rIns="0" bIns="0" rtlCol="0"/>
            <a:lstStyle/>
            <a:p>
              <a:endParaRPr/>
            </a:p>
          </p:txBody>
        </p:sp>
      </p:grpSp>
      <p:sp>
        <p:nvSpPr>
          <p:cNvPr id="20" name="object 20"/>
          <p:cNvSpPr txBox="1">
            <a:spLocks noGrp="1"/>
          </p:cNvSpPr>
          <p:nvPr>
            <p:ph type="title"/>
          </p:nvPr>
        </p:nvSpPr>
        <p:spPr>
          <a:xfrm>
            <a:off x="78739" y="497116"/>
            <a:ext cx="5570855" cy="391160"/>
          </a:xfrm>
          <a:prstGeom prst="rect">
            <a:avLst/>
          </a:prstGeom>
        </p:spPr>
        <p:txBody>
          <a:bodyPr vert="horz" wrap="square" lIns="0" tIns="12700" rIns="0" bIns="0" rtlCol="0">
            <a:spAutoFit/>
          </a:bodyPr>
          <a:lstStyle/>
          <a:p>
            <a:pPr marL="12700">
              <a:lnSpc>
                <a:spcPct val="100000"/>
              </a:lnSpc>
              <a:spcBef>
                <a:spcPts val="100"/>
              </a:spcBef>
            </a:pPr>
            <a:r>
              <a:rPr dirty="0"/>
              <a:t>Exceptions</a:t>
            </a:r>
            <a:r>
              <a:rPr spc="-20" dirty="0"/>
              <a:t> </a:t>
            </a:r>
            <a:r>
              <a:rPr dirty="0"/>
              <a:t>to</a:t>
            </a:r>
            <a:r>
              <a:rPr spc="-5" dirty="0"/>
              <a:t> the</a:t>
            </a:r>
            <a:r>
              <a:rPr spc="-10" dirty="0"/>
              <a:t> </a:t>
            </a:r>
            <a:r>
              <a:rPr spc="-5" dirty="0"/>
              <a:t>right</a:t>
            </a:r>
            <a:r>
              <a:rPr spc="-10" dirty="0"/>
              <a:t> </a:t>
            </a:r>
            <a:r>
              <a:rPr spc="-5" dirty="0"/>
              <a:t>of</a:t>
            </a:r>
            <a:r>
              <a:rPr spc="-10" dirty="0"/>
              <a:t> </a:t>
            </a:r>
            <a:r>
              <a:rPr dirty="0"/>
              <a:t>access</a:t>
            </a:r>
            <a:r>
              <a:rPr spc="-5" dirty="0"/>
              <a:t> </a:t>
            </a:r>
            <a:r>
              <a:rPr dirty="0"/>
              <a:t>to</a:t>
            </a:r>
            <a:r>
              <a:rPr spc="-10" dirty="0"/>
              <a:t> </a:t>
            </a:r>
            <a:r>
              <a:rPr dirty="0"/>
              <a:t>a</a:t>
            </a:r>
            <a:r>
              <a:rPr spc="-10" dirty="0"/>
              <a:t> </a:t>
            </a:r>
            <a:r>
              <a:rPr spc="-5" dirty="0"/>
              <a:t>lawyer</a:t>
            </a:r>
          </a:p>
        </p:txBody>
      </p:sp>
      <p:sp>
        <p:nvSpPr>
          <p:cNvPr id="21" name="object 21"/>
          <p:cNvSpPr/>
          <p:nvPr/>
        </p:nvSpPr>
        <p:spPr>
          <a:xfrm>
            <a:off x="323527" y="2699628"/>
            <a:ext cx="8497570" cy="369570"/>
          </a:xfrm>
          <a:custGeom>
            <a:avLst/>
            <a:gdLst/>
            <a:ahLst/>
            <a:cxnLst/>
            <a:rect l="l" t="t" r="r" b="b"/>
            <a:pathLst>
              <a:path w="8497570" h="369569">
                <a:moveTo>
                  <a:pt x="8496941" y="0"/>
                </a:moveTo>
                <a:lnTo>
                  <a:pt x="0" y="0"/>
                </a:lnTo>
                <a:lnTo>
                  <a:pt x="0" y="369332"/>
                </a:lnTo>
                <a:lnTo>
                  <a:pt x="8496941" y="369332"/>
                </a:lnTo>
                <a:lnTo>
                  <a:pt x="8496941" y="0"/>
                </a:lnTo>
                <a:close/>
              </a:path>
            </a:pathLst>
          </a:custGeom>
          <a:solidFill>
            <a:srgbClr val="00274E"/>
          </a:solidFill>
        </p:spPr>
        <p:txBody>
          <a:bodyPr wrap="square" lIns="0" tIns="0" rIns="0" bIns="0" rtlCol="0"/>
          <a:lstStyle/>
          <a:p>
            <a:endParaRPr/>
          </a:p>
        </p:txBody>
      </p:sp>
      <p:sp>
        <p:nvSpPr>
          <p:cNvPr id="22" name="object 22"/>
          <p:cNvSpPr txBox="1"/>
          <p:nvPr/>
        </p:nvSpPr>
        <p:spPr>
          <a:xfrm>
            <a:off x="258251" y="2732648"/>
            <a:ext cx="8526145" cy="2134870"/>
          </a:xfrm>
          <a:prstGeom prst="rect">
            <a:avLst/>
          </a:prstGeom>
        </p:spPr>
        <p:txBody>
          <a:bodyPr vert="horz" wrap="square" lIns="0" tIns="12700" rIns="0" bIns="0" rtlCol="0">
            <a:spAutoFit/>
          </a:bodyPr>
          <a:lstStyle/>
          <a:p>
            <a:pPr marL="107314" algn="ctr">
              <a:lnSpc>
                <a:spcPct val="100000"/>
              </a:lnSpc>
              <a:spcBef>
                <a:spcPts val="100"/>
              </a:spcBef>
            </a:pPr>
            <a:r>
              <a:rPr sz="1800" spc="-5" dirty="0">
                <a:solidFill>
                  <a:srgbClr val="FFFFFF"/>
                </a:solidFill>
                <a:latin typeface="Calibri"/>
                <a:cs typeface="Calibri"/>
              </a:rPr>
              <a:t>What</a:t>
            </a:r>
            <a:r>
              <a:rPr sz="1800" dirty="0">
                <a:solidFill>
                  <a:srgbClr val="FFFFFF"/>
                </a:solidFill>
                <a:latin typeface="Calibri"/>
                <a:cs typeface="Calibri"/>
              </a:rPr>
              <a:t> </a:t>
            </a:r>
            <a:r>
              <a:rPr sz="1800" spc="-5" dirty="0">
                <a:solidFill>
                  <a:srgbClr val="FFFFFF"/>
                </a:solidFill>
                <a:latin typeface="Calibri"/>
                <a:cs typeface="Calibri"/>
              </a:rPr>
              <a:t>are</a:t>
            </a:r>
            <a:r>
              <a:rPr sz="1800" spc="5" dirty="0">
                <a:solidFill>
                  <a:srgbClr val="FFFFFF"/>
                </a:solidFill>
                <a:latin typeface="Calibri"/>
                <a:cs typeface="Calibri"/>
              </a:rPr>
              <a:t> </a:t>
            </a:r>
            <a:r>
              <a:rPr sz="1800" dirty="0">
                <a:solidFill>
                  <a:srgbClr val="FFFFFF"/>
                </a:solidFill>
                <a:latin typeface="Calibri"/>
                <a:cs typeface="Calibri"/>
              </a:rPr>
              <a:t>the </a:t>
            </a:r>
            <a:r>
              <a:rPr sz="1800" spc="-5" dirty="0">
                <a:solidFill>
                  <a:srgbClr val="FFFFFF"/>
                </a:solidFill>
                <a:latin typeface="Calibri"/>
                <a:cs typeface="Calibri"/>
              </a:rPr>
              <a:t>exceptions </a:t>
            </a:r>
            <a:r>
              <a:rPr sz="1800" dirty="0">
                <a:solidFill>
                  <a:srgbClr val="FFFFFF"/>
                </a:solidFill>
                <a:latin typeface="Calibri"/>
                <a:cs typeface="Calibri"/>
              </a:rPr>
              <a:t>to</a:t>
            </a:r>
            <a:r>
              <a:rPr sz="1800" spc="5" dirty="0">
                <a:solidFill>
                  <a:srgbClr val="FFFFFF"/>
                </a:solidFill>
                <a:latin typeface="Calibri"/>
                <a:cs typeface="Calibri"/>
              </a:rPr>
              <a:t> </a:t>
            </a:r>
            <a:r>
              <a:rPr sz="1800" dirty="0">
                <a:solidFill>
                  <a:srgbClr val="FFFFFF"/>
                </a:solidFill>
                <a:latin typeface="Calibri"/>
                <a:cs typeface="Calibri"/>
              </a:rPr>
              <a:t>the</a:t>
            </a:r>
            <a:r>
              <a:rPr sz="1800" spc="5" dirty="0">
                <a:solidFill>
                  <a:srgbClr val="FFFFFF"/>
                </a:solidFill>
                <a:latin typeface="Calibri"/>
                <a:cs typeface="Calibri"/>
              </a:rPr>
              <a:t> </a:t>
            </a:r>
            <a:r>
              <a:rPr sz="1800" spc="-5" dirty="0">
                <a:solidFill>
                  <a:srgbClr val="FFFFFF"/>
                </a:solidFill>
                <a:latin typeface="Calibri"/>
                <a:cs typeface="Calibri"/>
              </a:rPr>
              <a:t>right</a:t>
            </a:r>
            <a:r>
              <a:rPr sz="1800" spc="5" dirty="0">
                <a:solidFill>
                  <a:srgbClr val="FFFFFF"/>
                </a:solidFill>
                <a:latin typeface="Calibri"/>
                <a:cs typeface="Calibri"/>
              </a:rPr>
              <a:t> </a:t>
            </a:r>
            <a:r>
              <a:rPr sz="1800" spc="-5" dirty="0">
                <a:solidFill>
                  <a:srgbClr val="FFFFFF"/>
                </a:solidFill>
                <a:latin typeface="Calibri"/>
                <a:cs typeface="Calibri"/>
              </a:rPr>
              <a:t>of</a:t>
            </a:r>
            <a:r>
              <a:rPr sz="1800" dirty="0">
                <a:solidFill>
                  <a:srgbClr val="FFFFFF"/>
                </a:solidFill>
                <a:latin typeface="Calibri"/>
                <a:cs typeface="Calibri"/>
              </a:rPr>
              <a:t> </a:t>
            </a:r>
            <a:r>
              <a:rPr sz="1800" spc="-5" dirty="0">
                <a:solidFill>
                  <a:srgbClr val="FFFFFF"/>
                </a:solidFill>
                <a:latin typeface="Calibri"/>
                <a:cs typeface="Calibri"/>
              </a:rPr>
              <a:t>access</a:t>
            </a:r>
            <a:r>
              <a:rPr sz="1800" dirty="0">
                <a:solidFill>
                  <a:srgbClr val="FFFFFF"/>
                </a:solidFill>
                <a:latin typeface="Calibri"/>
                <a:cs typeface="Calibri"/>
              </a:rPr>
              <a:t> to</a:t>
            </a:r>
            <a:r>
              <a:rPr sz="1800" spc="5" dirty="0">
                <a:solidFill>
                  <a:srgbClr val="FFFFFF"/>
                </a:solidFill>
                <a:latin typeface="Calibri"/>
                <a:cs typeface="Calibri"/>
              </a:rPr>
              <a:t> </a:t>
            </a:r>
            <a:r>
              <a:rPr sz="1800" dirty="0">
                <a:solidFill>
                  <a:srgbClr val="FFFFFF"/>
                </a:solidFill>
                <a:latin typeface="Calibri"/>
                <a:cs typeface="Calibri"/>
              </a:rPr>
              <a:t>a</a:t>
            </a:r>
            <a:r>
              <a:rPr sz="1800" spc="-5" dirty="0">
                <a:solidFill>
                  <a:srgbClr val="FFFFFF"/>
                </a:solidFill>
                <a:latin typeface="Calibri"/>
                <a:cs typeface="Calibri"/>
              </a:rPr>
              <a:t> lawyer?</a:t>
            </a:r>
            <a:endParaRPr sz="1800">
              <a:latin typeface="Calibri"/>
              <a:cs typeface="Calibri"/>
            </a:endParaRPr>
          </a:p>
          <a:p>
            <a:pPr>
              <a:lnSpc>
                <a:spcPct val="100000"/>
              </a:lnSpc>
              <a:spcBef>
                <a:spcPts val="5"/>
              </a:spcBef>
            </a:pPr>
            <a:endParaRPr sz="2000">
              <a:latin typeface="Calibri"/>
              <a:cs typeface="Calibri"/>
            </a:endParaRPr>
          </a:p>
          <a:p>
            <a:pPr marL="12700" marR="5080">
              <a:lnSpc>
                <a:spcPct val="100000"/>
              </a:lnSpc>
            </a:pPr>
            <a:r>
              <a:rPr sz="2000" spc="-5" dirty="0">
                <a:solidFill>
                  <a:srgbClr val="001C3D"/>
                </a:solidFill>
                <a:latin typeface="Calibri"/>
                <a:cs typeface="Calibri"/>
              </a:rPr>
              <a:t>Exceptions</a:t>
            </a:r>
            <a:r>
              <a:rPr sz="2000" spc="55" dirty="0">
                <a:solidFill>
                  <a:srgbClr val="001C3D"/>
                </a:solidFill>
                <a:latin typeface="Calibri"/>
                <a:cs typeface="Calibri"/>
              </a:rPr>
              <a:t> </a:t>
            </a:r>
            <a:r>
              <a:rPr sz="2000" dirty="0">
                <a:solidFill>
                  <a:srgbClr val="001C3D"/>
                </a:solidFill>
                <a:latin typeface="Calibri"/>
                <a:cs typeface="Calibri"/>
              </a:rPr>
              <a:t>to</a:t>
            </a:r>
            <a:r>
              <a:rPr sz="2000" spc="55" dirty="0">
                <a:solidFill>
                  <a:srgbClr val="001C3D"/>
                </a:solidFill>
                <a:latin typeface="Calibri"/>
                <a:cs typeface="Calibri"/>
              </a:rPr>
              <a:t> </a:t>
            </a:r>
            <a:r>
              <a:rPr sz="2000" dirty="0">
                <a:solidFill>
                  <a:srgbClr val="001C3D"/>
                </a:solidFill>
                <a:latin typeface="Calibri"/>
                <a:cs typeface="Calibri"/>
              </a:rPr>
              <a:t>the</a:t>
            </a:r>
            <a:r>
              <a:rPr sz="2000" spc="60" dirty="0">
                <a:solidFill>
                  <a:srgbClr val="001C3D"/>
                </a:solidFill>
                <a:latin typeface="Calibri"/>
                <a:cs typeface="Calibri"/>
              </a:rPr>
              <a:t> </a:t>
            </a:r>
            <a:r>
              <a:rPr sz="2000" spc="-5" dirty="0">
                <a:solidFill>
                  <a:srgbClr val="001C3D"/>
                </a:solidFill>
                <a:latin typeface="Calibri"/>
                <a:cs typeface="Calibri"/>
              </a:rPr>
              <a:t>right</a:t>
            </a:r>
            <a:r>
              <a:rPr sz="2000" spc="55" dirty="0">
                <a:solidFill>
                  <a:srgbClr val="001C3D"/>
                </a:solidFill>
                <a:latin typeface="Calibri"/>
                <a:cs typeface="Calibri"/>
              </a:rPr>
              <a:t> </a:t>
            </a:r>
            <a:r>
              <a:rPr sz="2000" spc="-5" dirty="0">
                <a:solidFill>
                  <a:srgbClr val="001C3D"/>
                </a:solidFill>
                <a:latin typeface="Calibri"/>
                <a:cs typeface="Calibri"/>
              </a:rPr>
              <a:t>of</a:t>
            </a:r>
            <a:r>
              <a:rPr sz="2000" spc="60" dirty="0">
                <a:solidFill>
                  <a:srgbClr val="001C3D"/>
                </a:solidFill>
                <a:latin typeface="Calibri"/>
                <a:cs typeface="Calibri"/>
              </a:rPr>
              <a:t> </a:t>
            </a:r>
            <a:r>
              <a:rPr sz="2000" spc="-5" dirty="0">
                <a:solidFill>
                  <a:srgbClr val="001C3D"/>
                </a:solidFill>
                <a:latin typeface="Calibri"/>
                <a:cs typeface="Calibri"/>
              </a:rPr>
              <a:t>access</a:t>
            </a:r>
            <a:r>
              <a:rPr sz="2000" spc="55" dirty="0">
                <a:solidFill>
                  <a:srgbClr val="001C3D"/>
                </a:solidFill>
                <a:latin typeface="Calibri"/>
                <a:cs typeface="Calibri"/>
              </a:rPr>
              <a:t> </a:t>
            </a:r>
            <a:r>
              <a:rPr sz="2000" dirty="0">
                <a:solidFill>
                  <a:srgbClr val="001C3D"/>
                </a:solidFill>
                <a:latin typeface="Calibri"/>
                <a:cs typeface="Calibri"/>
              </a:rPr>
              <a:t>to</a:t>
            </a:r>
            <a:r>
              <a:rPr sz="2000" spc="55" dirty="0">
                <a:solidFill>
                  <a:srgbClr val="001C3D"/>
                </a:solidFill>
                <a:latin typeface="Calibri"/>
                <a:cs typeface="Calibri"/>
              </a:rPr>
              <a:t> </a:t>
            </a:r>
            <a:r>
              <a:rPr sz="2000" dirty="0">
                <a:solidFill>
                  <a:srgbClr val="001C3D"/>
                </a:solidFill>
                <a:latin typeface="Calibri"/>
                <a:cs typeface="Calibri"/>
              </a:rPr>
              <a:t>a</a:t>
            </a:r>
            <a:r>
              <a:rPr sz="2000" spc="60" dirty="0">
                <a:solidFill>
                  <a:srgbClr val="001C3D"/>
                </a:solidFill>
                <a:latin typeface="Calibri"/>
                <a:cs typeface="Calibri"/>
              </a:rPr>
              <a:t> </a:t>
            </a:r>
            <a:r>
              <a:rPr sz="2000" spc="-5" dirty="0">
                <a:solidFill>
                  <a:srgbClr val="001C3D"/>
                </a:solidFill>
                <a:latin typeface="Calibri"/>
                <a:cs typeface="Calibri"/>
              </a:rPr>
              <a:t>lawyer</a:t>
            </a:r>
            <a:r>
              <a:rPr sz="2000" spc="55" dirty="0">
                <a:solidFill>
                  <a:srgbClr val="001C3D"/>
                </a:solidFill>
                <a:latin typeface="Calibri"/>
                <a:cs typeface="Calibri"/>
              </a:rPr>
              <a:t> </a:t>
            </a:r>
            <a:r>
              <a:rPr sz="2000" spc="-5" dirty="0">
                <a:solidFill>
                  <a:srgbClr val="001C3D"/>
                </a:solidFill>
                <a:latin typeface="Calibri"/>
                <a:cs typeface="Calibri"/>
              </a:rPr>
              <a:t>before</a:t>
            </a:r>
            <a:r>
              <a:rPr sz="2000" spc="60" dirty="0">
                <a:solidFill>
                  <a:srgbClr val="001C3D"/>
                </a:solidFill>
                <a:latin typeface="Calibri"/>
                <a:cs typeface="Calibri"/>
              </a:rPr>
              <a:t> </a:t>
            </a:r>
            <a:r>
              <a:rPr sz="2000" dirty="0">
                <a:solidFill>
                  <a:srgbClr val="001C3D"/>
                </a:solidFill>
                <a:latin typeface="Calibri"/>
                <a:cs typeface="Calibri"/>
              </a:rPr>
              <a:t>any</a:t>
            </a:r>
            <a:r>
              <a:rPr sz="2000" spc="55" dirty="0">
                <a:solidFill>
                  <a:srgbClr val="001C3D"/>
                </a:solidFill>
                <a:latin typeface="Calibri"/>
                <a:cs typeface="Calibri"/>
              </a:rPr>
              <a:t> </a:t>
            </a:r>
            <a:r>
              <a:rPr sz="2000" spc="-5" dirty="0">
                <a:solidFill>
                  <a:srgbClr val="001C3D"/>
                </a:solidFill>
                <a:latin typeface="Calibri"/>
                <a:cs typeface="Calibri"/>
              </a:rPr>
              <a:t>questioning</a:t>
            </a:r>
            <a:r>
              <a:rPr sz="2000" spc="55" dirty="0">
                <a:solidFill>
                  <a:srgbClr val="001C3D"/>
                </a:solidFill>
                <a:latin typeface="Calibri"/>
                <a:cs typeface="Calibri"/>
              </a:rPr>
              <a:t> </a:t>
            </a:r>
            <a:r>
              <a:rPr sz="2000" dirty="0">
                <a:solidFill>
                  <a:srgbClr val="001C3D"/>
                </a:solidFill>
                <a:latin typeface="Calibri"/>
                <a:cs typeface="Calibri"/>
              </a:rPr>
              <a:t>and</a:t>
            </a:r>
            <a:r>
              <a:rPr sz="2000" spc="60" dirty="0">
                <a:solidFill>
                  <a:srgbClr val="001C3D"/>
                </a:solidFill>
                <a:latin typeface="Calibri"/>
                <a:cs typeface="Calibri"/>
              </a:rPr>
              <a:t> </a:t>
            </a:r>
            <a:r>
              <a:rPr sz="2000" spc="-5" dirty="0">
                <a:solidFill>
                  <a:srgbClr val="001C3D"/>
                </a:solidFill>
                <a:latin typeface="Calibri"/>
                <a:cs typeface="Calibri"/>
              </a:rPr>
              <a:t>upon</a:t>
            </a:r>
            <a:r>
              <a:rPr sz="2000" spc="55" dirty="0">
                <a:solidFill>
                  <a:srgbClr val="001C3D"/>
                </a:solidFill>
                <a:latin typeface="Calibri"/>
                <a:cs typeface="Calibri"/>
              </a:rPr>
              <a:t> </a:t>
            </a:r>
            <a:r>
              <a:rPr sz="2000" dirty="0">
                <a:solidFill>
                  <a:srgbClr val="001C3D"/>
                </a:solidFill>
                <a:latin typeface="Calibri"/>
                <a:cs typeface="Calibri"/>
              </a:rPr>
              <a:t>the </a:t>
            </a:r>
            <a:r>
              <a:rPr sz="2000" spc="-434" dirty="0">
                <a:solidFill>
                  <a:srgbClr val="001C3D"/>
                </a:solidFill>
                <a:latin typeface="Calibri"/>
                <a:cs typeface="Calibri"/>
              </a:rPr>
              <a:t> </a:t>
            </a:r>
            <a:r>
              <a:rPr sz="2000" spc="-5" dirty="0">
                <a:solidFill>
                  <a:srgbClr val="001C3D"/>
                </a:solidFill>
                <a:latin typeface="Calibri"/>
                <a:cs typeface="Calibri"/>
              </a:rPr>
              <a:t>deprivation</a:t>
            </a:r>
            <a:r>
              <a:rPr sz="2000" dirty="0">
                <a:solidFill>
                  <a:srgbClr val="001C3D"/>
                </a:solidFill>
                <a:latin typeface="Calibri"/>
                <a:cs typeface="Calibri"/>
              </a:rPr>
              <a:t> </a:t>
            </a:r>
            <a:r>
              <a:rPr sz="2000" spc="-5" dirty="0">
                <a:solidFill>
                  <a:srgbClr val="001C3D"/>
                </a:solidFill>
                <a:latin typeface="Calibri"/>
                <a:cs typeface="Calibri"/>
              </a:rPr>
              <a:t>of liberty are:</a:t>
            </a:r>
            <a:endParaRPr sz="2000">
              <a:latin typeface="Calibri"/>
              <a:cs typeface="Calibri"/>
            </a:endParaRPr>
          </a:p>
          <a:p>
            <a:pPr>
              <a:lnSpc>
                <a:spcPct val="100000"/>
              </a:lnSpc>
            </a:pPr>
            <a:endParaRPr sz="2400">
              <a:latin typeface="Calibri"/>
              <a:cs typeface="Calibri"/>
            </a:endParaRPr>
          </a:p>
          <a:p>
            <a:pPr marL="12700">
              <a:lnSpc>
                <a:spcPct val="100000"/>
              </a:lnSpc>
              <a:spcBef>
                <a:spcPts val="1870"/>
              </a:spcBef>
            </a:pPr>
            <a:r>
              <a:rPr sz="2000" i="1" dirty="0">
                <a:solidFill>
                  <a:srgbClr val="001C3D"/>
                </a:solidFill>
                <a:latin typeface="Calibri"/>
                <a:cs typeface="Calibri"/>
              </a:rPr>
              <a:t>CLICK</a:t>
            </a:r>
            <a:r>
              <a:rPr sz="2000" i="1" spc="-10" dirty="0">
                <a:solidFill>
                  <a:srgbClr val="001C3D"/>
                </a:solidFill>
                <a:latin typeface="Calibri"/>
                <a:cs typeface="Calibri"/>
              </a:rPr>
              <a:t> </a:t>
            </a:r>
            <a:r>
              <a:rPr sz="2000" i="1" dirty="0">
                <a:solidFill>
                  <a:srgbClr val="001C3D"/>
                </a:solidFill>
                <a:latin typeface="Calibri"/>
                <a:cs typeface="Calibri"/>
              </a:rPr>
              <a:t>on</a:t>
            </a:r>
            <a:r>
              <a:rPr sz="2000" i="1" spc="-10" dirty="0">
                <a:solidFill>
                  <a:srgbClr val="001C3D"/>
                </a:solidFill>
                <a:latin typeface="Calibri"/>
                <a:cs typeface="Calibri"/>
              </a:rPr>
              <a:t> </a:t>
            </a:r>
            <a:r>
              <a:rPr sz="2000" i="1" dirty="0">
                <a:solidFill>
                  <a:srgbClr val="001C3D"/>
                </a:solidFill>
                <a:latin typeface="Calibri"/>
                <a:cs typeface="Calibri"/>
              </a:rPr>
              <a:t>the</a:t>
            </a:r>
            <a:r>
              <a:rPr sz="2000" i="1" spc="-10" dirty="0">
                <a:solidFill>
                  <a:srgbClr val="001C3D"/>
                </a:solidFill>
                <a:latin typeface="Calibri"/>
                <a:cs typeface="Calibri"/>
              </a:rPr>
              <a:t> </a:t>
            </a:r>
            <a:r>
              <a:rPr sz="2000" i="1" spc="-5" dirty="0">
                <a:solidFill>
                  <a:srgbClr val="001C3D"/>
                </a:solidFill>
                <a:latin typeface="Calibri"/>
                <a:cs typeface="Calibri"/>
              </a:rPr>
              <a:t>numbers</a:t>
            </a:r>
            <a:r>
              <a:rPr sz="2000" i="1" spc="-10" dirty="0">
                <a:solidFill>
                  <a:srgbClr val="001C3D"/>
                </a:solidFill>
                <a:latin typeface="Calibri"/>
                <a:cs typeface="Calibri"/>
              </a:rPr>
              <a:t> </a:t>
            </a:r>
            <a:r>
              <a:rPr sz="2000" i="1" spc="-5" dirty="0">
                <a:solidFill>
                  <a:srgbClr val="001C3D"/>
                </a:solidFill>
                <a:latin typeface="Calibri"/>
                <a:cs typeface="Calibri"/>
              </a:rPr>
              <a:t>below</a:t>
            </a:r>
            <a:endParaRPr sz="2000">
              <a:latin typeface="Calibri"/>
              <a:cs typeface="Calibri"/>
            </a:endParaRPr>
          </a:p>
        </p:txBody>
      </p:sp>
      <p:grpSp>
        <p:nvGrpSpPr>
          <p:cNvPr id="23" name="object 23"/>
          <p:cNvGrpSpPr/>
          <p:nvPr/>
        </p:nvGrpSpPr>
        <p:grpSpPr>
          <a:xfrm>
            <a:off x="4712840" y="6162128"/>
            <a:ext cx="798830" cy="510540"/>
            <a:chOff x="4712840" y="6162128"/>
            <a:chExt cx="798830" cy="510540"/>
          </a:xfrm>
        </p:grpSpPr>
        <p:sp>
          <p:nvSpPr>
            <p:cNvPr id="24" name="object 24"/>
            <p:cNvSpPr/>
            <p:nvPr/>
          </p:nvSpPr>
          <p:spPr>
            <a:xfrm>
              <a:off x="4716015" y="6165303"/>
              <a:ext cx="792480" cy="504190"/>
            </a:xfrm>
            <a:custGeom>
              <a:avLst/>
              <a:gdLst/>
              <a:ahLst/>
              <a:cxnLst/>
              <a:rect l="l" t="t" r="r" b="b"/>
              <a:pathLst>
                <a:path w="792479" h="504190">
                  <a:moveTo>
                    <a:pt x="396044" y="0"/>
                  </a:moveTo>
                  <a:lnTo>
                    <a:pt x="337519" y="2732"/>
                  </a:lnTo>
                  <a:lnTo>
                    <a:pt x="281661" y="10670"/>
                  </a:lnTo>
                  <a:lnTo>
                    <a:pt x="229081" y="23424"/>
                  </a:lnTo>
                  <a:lnTo>
                    <a:pt x="180393" y="40603"/>
                  </a:lnTo>
                  <a:lnTo>
                    <a:pt x="136210" y="61818"/>
                  </a:lnTo>
                  <a:lnTo>
                    <a:pt x="97142" y="86679"/>
                  </a:lnTo>
                  <a:lnTo>
                    <a:pt x="63805" y="114796"/>
                  </a:lnTo>
                  <a:lnTo>
                    <a:pt x="36809" y="145779"/>
                  </a:lnTo>
                  <a:lnTo>
                    <a:pt x="16768" y="179239"/>
                  </a:lnTo>
                  <a:lnTo>
                    <a:pt x="0" y="252028"/>
                  </a:lnTo>
                  <a:lnTo>
                    <a:pt x="4294" y="289270"/>
                  </a:lnTo>
                  <a:lnTo>
                    <a:pt x="36809" y="358276"/>
                  </a:lnTo>
                  <a:lnTo>
                    <a:pt x="63805" y="389259"/>
                  </a:lnTo>
                  <a:lnTo>
                    <a:pt x="97142" y="417376"/>
                  </a:lnTo>
                  <a:lnTo>
                    <a:pt x="136210" y="442237"/>
                  </a:lnTo>
                  <a:lnTo>
                    <a:pt x="180393" y="463452"/>
                  </a:lnTo>
                  <a:lnTo>
                    <a:pt x="229081" y="480631"/>
                  </a:lnTo>
                  <a:lnTo>
                    <a:pt x="281661" y="493385"/>
                  </a:lnTo>
                  <a:lnTo>
                    <a:pt x="337519" y="501323"/>
                  </a:lnTo>
                  <a:lnTo>
                    <a:pt x="396044" y="504056"/>
                  </a:lnTo>
                  <a:lnTo>
                    <a:pt x="454569" y="501323"/>
                  </a:lnTo>
                  <a:lnTo>
                    <a:pt x="510427" y="493385"/>
                  </a:lnTo>
                  <a:lnTo>
                    <a:pt x="563006" y="480631"/>
                  </a:lnTo>
                  <a:lnTo>
                    <a:pt x="611694" y="463452"/>
                  </a:lnTo>
                  <a:lnTo>
                    <a:pt x="655878" y="442237"/>
                  </a:lnTo>
                  <a:lnTo>
                    <a:pt x="694945" y="417376"/>
                  </a:lnTo>
                  <a:lnTo>
                    <a:pt x="728283" y="389259"/>
                  </a:lnTo>
                  <a:lnTo>
                    <a:pt x="755279" y="358276"/>
                  </a:lnTo>
                  <a:lnTo>
                    <a:pt x="775320" y="324817"/>
                  </a:lnTo>
                  <a:lnTo>
                    <a:pt x="792088" y="252028"/>
                  </a:lnTo>
                  <a:lnTo>
                    <a:pt x="787794" y="214785"/>
                  </a:lnTo>
                  <a:lnTo>
                    <a:pt x="755279" y="145779"/>
                  </a:lnTo>
                  <a:lnTo>
                    <a:pt x="728283" y="114796"/>
                  </a:lnTo>
                  <a:lnTo>
                    <a:pt x="694945" y="86679"/>
                  </a:lnTo>
                  <a:lnTo>
                    <a:pt x="655878" y="61818"/>
                  </a:lnTo>
                  <a:lnTo>
                    <a:pt x="611694" y="40603"/>
                  </a:lnTo>
                  <a:lnTo>
                    <a:pt x="563006" y="23424"/>
                  </a:lnTo>
                  <a:lnTo>
                    <a:pt x="510427" y="10670"/>
                  </a:lnTo>
                  <a:lnTo>
                    <a:pt x="454569" y="2732"/>
                  </a:lnTo>
                  <a:lnTo>
                    <a:pt x="396044" y="0"/>
                  </a:lnTo>
                  <a:close/>
                </a:path>
              </a:pathLst>
            </a:custGeom>
            <a:solidFill>
              <a:srgbClr val="F7B699"/>
            </a:solidFill>
          </p:spPr>
          <p:txBody>
            <a:bodyPr wrap="square" lIns="0" tIns="0" rIns="0" bIns="0" rtlCol="0"/>
            <a:lstStyle/>
            <a:p>
              <a:endParaRPr/>
            </a:p>
          </p:txBody>
        </p:sp>
        <p:sp>
          <p:nvSpPr>
            <p:cNvPr id="25" name="object 25"/>
            <p:cNvSpPr/>
            <p:nvPr/>
          </p:nvSpPr>
          <p:spPr>
            <a:xfrm>
              <a:off x="4716015" y="6165303"/>
              <a:ext cx="792480" cy="504190"/>
            </a:xfrm>
            <a:custGeom>
              <a:avLst/>
              <a:gdLst/>
              <a:ahLst/>
              <a:cxnLst/>
              <a:rect l="l" t="t" r="r" b="b"/>
              <a:pathLst>
                <a:path w="792479" h="504190">
                  <a:moveTo>
                    <a:pt x="0" y="252027"/>
                  </a:moveTo>
                  <a:lnTo>
                    <a:pt x="16768" y="179238"/>
                  </a:lnTo>
                  <a:lnTo>
                    <a:pt x="36809" y="145779"/>
                  </a:lnTo>
                  <a:lnTo>
                    <a:pt x="63805" y="114796"/>
                  </a:lnTo>
                  <a:lnTo>
                    <a:pt x="97142" y="86679"/>
                  </a:lnTo>
                  <a:lnTo>
                    <a:pt x="136209" y="61818"/>
                  </a:lnTo>
                  <a:lnTo>
                    <a:pt x="180393" y="40603"/>
                  </a:lnTo>
                  <a:lnTo>
                    <a:pt x="229081" y="23424"/>
                  </a:lnTo>
                  <a:lnTo>
                    <a:pt x="281661" y="10670"/>
                  </a:lnTo>
                  <a:lnTo>
                    <a:pt x="337519" y="2732"/>
                  </a:lnTo>
                  <a:lnTo>
                    <a:pt x="396043"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8" y="252027"/>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3" y="504055"/>
                  </a:lnTo>
                  <a:lnTo>
                    <a:pt x="337519" y="501323"/>
                  </a:lnTo>
                  <a:lnTo>
                    <a:pt x="281661" y="493385"/>
                  </a:lnTo>
                  <a:lnTo>
                    <a:pt x="229081" y="480631"/>
                  </a:lnTo>
                  <a:lnTo>
                    <a:pt x="180393" y="463452"/>
                  </a:lnTo>
                  <a:lnTo>
                    <a:pt x="136209" y="442237"/>
                  </a:lnTo>
                  <a:lnTo>
                    <a:pt x="97142" y="417376"/>
                  </a:lnTo>
                  <a:lnTo>
                    <a:pt x="63805" y="389259"/>
                  </a:lnTo>
                  <a:lnTo>
                    <a:pt x="36809" y="358276"/>
                  </a:lnTo>
                  <a:lnTo>
                    <a:pt x="16768" y="324816"/>
                  </a:lnTo>
                  <a:lnTo>
                    <a:pt x="0" y="252027"/>
                  </a:lnTo>
                  <a:close/>
                </a:path>
              </a:pathLst>
            </a:custGeom>
            <a:ln w="6349">
              <a:solidFill>
                <a:srgbClr val="C18C75"/>
              </a:solidFill>
            </a:ln>
          </p:spPr>
          <p:txBody>
            <a:bodyPr wrap="square" lIns="0" tIns="0" rIns="0" bIns="0" rtlCol="0"/>
            <a:lstStyle/>
            <a:p>
              <a:endParaRPr/>
            </a:p>
          </p:txBody>
        </p:sp>
      </p:grpSp>
      <p:grpSp>
        <p:nvGrpSpPr>
          <p:cNvPr id="26" name="object 26"/>
          <p:cNvGrpSpPr/>
          <p:nvPr/>
        </p:nvGrpSpPr>
        <p:grpSpPr>
          <a:xfrm>
            <a:off x="5648944" y="6162128"/>
            <a:ext cx="798830" cy="510540"/>
            <a:chOff x="5648944" y="6162128"/>
            <a:chExt cx="798830" cy="510540"/>
          </a:xfrm>
        </p:grpSpPr>
        <p:sp>
          <p:nvSpPr>
            <p:cNvPr id="27" name="object 27"/>
            <p:cNvSpPr/>
            <p:nvPr/>
          </p:nvSpPr>
          <p:spPr>
            <a:xfrm>
              <a:off x="5652119" y="6165303"/>
              <a:ext cx="792480" cy="504190"/>
            </a:xfrm>
            <a:custGeom>
              <a:avLst/>
              <a:gdLst/>
              <a:ahLst/>
              <a:cxnLst/>
              <a:rect l="l" t="t" r="r" b="b"/>
              <a:pathLst>
                <a:path w="792479" h="504190">
                  <a:moveTo>
                    <a:pt x="396043" y="0"/>
                  </a:moveTo>
                  <a:lnTo>
                    <a:pt x="337518" y="2732"/>
                  </a:lnTo>
                  <a:lnTo>
                    <a:pt x="281660" y="10670"/>
                  </a:lnTo>
                  <a:lnTo>
                    <a:pt x="229081" y="23424"/>
                  </a:lnTo>
                  <a:lnTo>
                    <a:pt x="180393" y="40603"/>
                  </a:lnTo>
                  <a:lnTo>
                    <a:pt x="136209" y="61818"/>
                  </a:lnTo>
                  <a:lnTo>
                    <a:pt x="97142" y="86679"/>
                  </a:lnTo>
                  <a:lnTo>
                    <a:pt x="63805" y="114796"/>
                  </a:lnTo>
                  <a:lnTo>
                    <a:pt x="36809" y="145779"/>
                  </a:lnTo>
                  <a:lnTo>
                    <a:pt x="16768" y="179239"/>
                  </a:lnTo>
                  <a:lnTo>
                    <a:pt x="0" y="252028"/>
                  </a:lnTo>
                  <a:lnTo>
                    <a:pt x="4294" y="289270"/>
                  </a:lnTo>
                  <a:lnTo>
                    <a:pt x="36809" y="358276"/>
                  </a:lnTo>
                  <a:lnTo>
                    <a:pt x="63805" y="389259"/>
                  </a:lnTo>
                  <a:lnTo>
                    <a:pt x="97142" y="417376"/>
                  </a:lnTo>
                  <a:lnTo>
                    <a:pt x="136209" y="442237"/>
                  </a:lnTo>
                  <a:lnTo>
                    <a:pt x="180393" y="463452"/>
                  </a:lnTo>
                  <a:lnTo>
                    <a:pt x="229081" y="480631"/>
                  </a:lnTo>
                  <a:lnTo>
                    <a:pt x="281660" y="493385"/>
                  </a:lnTo>
                  <a:lnTo>
                    <a:pt x="337518" y="501323"/>
                  </a:lnTo>
                  <a:lnTo>
                    <a:pt x="396043" y="504056"/>
                  </a:lnTo>
                  <a:lnTo>
                    <a:pt x="454567" y="501323"/>
                  </a:lnTo>
                  <a:lnTo>
                    <a:pt x="510426" y="493385"/>
                  </a:lnTo>
                  <a:lnTo>
                    <a:pt x="563005" y="480631"/>
                  </a:lnTo>
                  <a:lnTo>
                    <a:pt x="611693" y="463452"/>
                  </a:lnTo>
                  <a:lnTo>
                    <a:pt x="655877" y="442237"/>
                  </a:lnTo>
                  <a:lnTo>
                    <a:pt x="694944" y="417376"/>
                  </a:lnTo>
                  <a:lnTo>
                    <a:pt x="728282" y="389259"/>
                  </a:lnTo>
                  <a:lnTo>
                    <a:pt x="755278" y="358276"/>
                  </a:lnTo>
                  <a:lnTo>
                    <a:pt x="775319" y="324817"/>
                  </a:lnTo>
                  <a:lnTo>
                    <a:pt x="792087" y="252028"/>
                  </a:lnTo>
                  <a:lnTo>
                    <a:pt x="787793" y="214785"/>
                  </a:lnTo>
                  <a:lnTo>
                    <a:pt x="755278" y="145779"/>
                  </a:lnTo>
                  <a:lnTo>
                    <a:pt x="728282" y="114796"/>
                  </a:lnTo>
                  <a:lnTo>
                    <a:pt x="694944" y="86679"/>
                  </a:lnTo>
                  <a:lnTo>
                    <a:pt x="655877" y="61818"/>
                  </a:lnTo>
                  <a:lnTo>
                    <a:pt x="611693" y="40603"/>
                  </a:lnTo>
                  <a:lnTo>
                    <a:pt x="563005" y="23424"/>
                  </a:lnTo>
                  <a:lnTo>
                    <a:pt x="510426" y="10670"/>
                  </a:lnTo>
                  <a:lnTo>
                    <a:pt x="454567" y="2732"/>
                  </a:lnTo>
                  <a:lnTo>
                    <a:pt x="396043" y="0"/>
                  </a:lnTo>
                  <a:close/>
                </a:path>
              </a:pathLst>
            </a:custGeom>
            <a:solidFill>
              <a:srgbClr val="F7B699"/>
            </a:solidFill>
          </p:spPr>
          <p:txBody>
            <a:bodyPr wrap="square" lIns="0" tIns="0" rIns="0" bIns="0" rtlCol="0"/>
            <a:lstStyle/>
            <a:p>
              <a:endParaRPr/>
            </a:p>
          </p:txBody>
        </p:sp>
        <p:sp>
          <p:nvSpPr>
            <p:cNvPr id="28" name="object 28"/>
            <p:cNvSpPr/>
            <p:nvPr/>
          </p:nvSpPr>
          <p:spPr>
            <a:xfrm>
              <a:off x="5652119" y="6165303"/>
              <a:ext cx="792480" cy="504190"/>
            </a:xfrm>
            <a:custGeom>
              <a:avLst/>
              <a:gdLst/>
              <a:ahLst/>
              <a:cxnLst/>
              <a:rect l="l" t="t" r="r" b="b"/>
              <a:pathLst>
                <a:path w="792479" h="504190">
                  <a:moveTo>
                    <a:pt x="0" y="252027"/>
                  </a:moveTo>
                  <a:lnTo>
                    <a:pt x="16768" y="179238"/>
                  </a:lnTo>
                  <a:lnTo>
                    <a:pt x="36809" y="145779"/>
                  </a:lnTo>
                  <a:lnTo>
                    <a:pt x="63805" y="114796"/>
                  </a:lnTo>
                  <a:lnTo>
                    <a:pt x="97142" y="86679"/>
                  </a:lnTo>
                  <a:lnTo>
                    <a:pt x="136209" y="61818"/>
                  </a:lnTo>
                  <a:lnTo>
                    <a:pt x="180393" y="40603"/>
                  </a:lnTo>
                  <a:lnTo>
                    <a:pt x="229081" y="23424"/>
                  </a:lnTo>
                  <a:lnTo>
                    <a:pt x="281661" y="10670"/>
                  </a:lnTo>
                  <a:lnTo>
                    <a:pt x="337519" y="2732"/>
                  </a:lnTo>
                  <a:lnTo>
                    <a:pt x="396043"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8" y="252027"/>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3" y="504055"/>
                  </a:lnTo>
                  <a:lnTo>
                    <a:pt x="337519" y="501323"/>
                  </a:lnTo>
                  <a:lnTo>
                    <a:pt x="281661" y="493385"/>
                  </a:lnTo>
                  <a:lnTo>
                    <a:pt x="229081" y="480631"/>
                  </a:lnTo>
                  <a:lnTo>
                    <a:pt x="180393" y="463452"/>
                  </a:lnTo>
                  <a:lnTo>
                    <a:pt x="136209" y="442237"/>
                  </a:lnTo>
                  <a:lnTo>
                    <a:pt x="97142" y="417376"/>
                  </a:lnTo>
                  <a:lnTo>
                    <a:pt x="63805" y="389259"/>
                  </a:lnTo>
                  <a:lnTo>
                    <a:pt x="36809" y="358276"/>
                  </a:lnTo>
                  <a:lnTo>
                    <a:pt x="16768" y="324816"/>
                  </a:lnTo>
                  <a:lnTo>
                    <a:pt x="0" y="252027"/>
                  </a:lnTo>
                  <a:close/>
                </a:path>
              </a:pathLst>
            </a:custGeom>
            <a:ln w="6349">
              <a:solidFill>
                <a:srgbClr val="C18C75"/>
              </a:solidFill>
            </a:ln>
          </p:spPr>
          <p:txBody>
            <a:bodyPr wrap="square" lIns="0" tIns="0" rIns="0" bIns="0" rtlCol="0"/>
            <a:lstStyle/>
            <a:p>
              <a:endParaRPr/>
            </a:p>
          </p:txBody>
        </p:sp>
      </p:grpSp>
      <p:sp>
        <p:nvSpPr>
          <p:cNvPr id="29" name="object 29"/>
          <p:cNvSpPr txBox="1"/>
          <p:nvPr/>
        </p:nvSpPr>
        <p:spPr>
          <a:xfrm>
            <a:off x="3126850" y="6160791"/>
            <a:ext cx="3039745" cy="513080"/>
          </a:xfrm>
          <a:prstGeom prst="rect">
            <a:avLst/>
          </a:prstGeom>
        </p:spPr>
        <p:txBody>
          <a:bodyPr vert="horz" wrap="square" lIns="0" tIns="12700" rIns="0" bIns="0" rtlCol="0">
            <a:spAutoFit/>
          </a:bodyPr>
          <a:lstStyle/>
          <a:p>
            <a:pPr marL="12700">
              <a:lnSpc>
                <a:spcPct val="100000"/>
              </a:lnSpc>
              <a:spcBef>
                <a:spcPts val="100"/>
              </a:spcBef>
              <a:tabLst>
                <a:tab pos="948690" algn="l"/>
                <a:tab pos="1884680" algn="l"/>
                <a:tab pos="2820670" algn="l"/>
              </a:tabLst>
            </a:pPr>
            <a:r>
              <a:rPr sz="3200" dirty="0">
                <a:solidFill>
                  <a:srgbClr val="FFFFFF"/>
                </a:solidFill>
                <a:latin typeface="Calibri"/>
                <a:cs typeface="Calibri"/>
              </a:rPr>
              <a:t>1	2	3	4</a:t>
            </a:r>
            <a:endParaRPr sz="3200">
              <a:latin typeface="Calibri"/>
              <a:cs typeface="Calibri"/>
            </a:endParaRPr>
          </a:p>
        </p:txBody>
      </p:sp>
      <p:pic>
        <p:nvPicPr>
          <p:cNvPr id="30" name="object 30"/>
          <p:cNvPicPr/>
          <p:nvPr/>
        </p:nvPicPr>
        <p:blipFill>
          <a:blip r:embed="rId5" cstate="print"/>
          <a:stretch>
            <a:fillRect/>
          </a:stretch>
        </p:blipFill>
        <p:spPr>
          <a:xfrm>
            <a:off x="6804247" y="6237311"/>
            <a:ext cx="2304254" cy="620687"/>
          </a:xfrm>
          <a:prstGeom prst="rect">
            <a:avLst/>
          </a:prstGeom>
        </p:spPr>
      </p:pic>
      <p:sp>
        <p:nvSpPr>
          <p:cNvPr id="31" name="object 31"/>
          <p:cNvSpPr txBox="1"/>
          <p:nvPr/>
        </p:nvSpPr>
        <p:spPr>
          <a:xfrm>
            <a:off x="6882987" y="6260635"/>
            <a:ext cx="1920875" cy="566420"/>
          </a:xfrm>
          <a:prstGeom prst="rect">
            <a:avLst/>
          </a:prstGeom>
        </p:spPr>
        <p:txBody>
          <a:bodyPr vert="horz" wrap="square" lIns="0" tIns="27940" rIns="0" bIns="0" rtlCol="0">
            <a:spAutoFit/>
          </a:bodyPr>
          <a:lstStyle/>
          <a:p>
            <a:pPr marL="12700" marR="5080">
              <a:lnSpc>
                <a:spcPts val="2100"/>
              </a:lnSpc>
              <a:spcBef>
                <a:spcPts val="220"/>
              </a:spcBef>
            </a:pPr>
            <a:r>
              <a:rPr sz="1800" b="1" dirty="0">
                <a:solidFill>
                  <a:srgbClr val="FFFFFF"/>
                </a:solidFill>
                <a:latin typeface="Calibri"/>
                <a:cs typeface="Calibri"/>
              </a:rPr>
              <a:t>Return</a:t>
            </a:r>
            <a:r>
              <a:rPr sz="1800" b="1" spc="-40" dirty="0">
                <a:solidFill>
                  <a:srgbClr val="FFFFFF"/>
                </a:solidFill>
                <a:latin typeface="Calibri"/>
                <a:cs typeface="Calibri"/>
              </a:rPr>
              <a:t> </a:t>
            </a:r>
            <a:r>
              <a:rPr sz="1800" b="1" dirty="0">
                <a:solidFill>
                  <a:srgbClr val="FFFFFF"/>
                </a:solidFill>
                <a:latin typeface="Calibri"/>
                <a:cs typeface="Calibri"/>
              </a:rPr>
              <a:t>to</a:t>
            </a:r>
            <a:r>
              <a:rPr sz="1800" b="1" spc="-35" dirty="0">
                <a:solidFill>
                  <a:srgbClr val="FFFFFF"/>
                </a:solidFill>
                <a:latin typeface="Calibri"/>
                <a:cs typeface="Calibri"/>
              </a:rPr>
              <a:t> </a:t>
            </a:r>
            <a:r>
              <a:rPr sz="1800" b="1" dirty="0">
                <a:solidFill>
                  <a:srgbClr val="FFFFFF"/>
                </a:solidFill>
                <a:latin typeface="Calibri"/>
                <a:cs typeface="Calibri"/>
              </a:rPr>
              <a:t>’Access</a:t>
            </a:r>
            <a:r>
              <a:rPr sz="1800" b="1" spc="-35" dirty="0">
                <a:solidFill>
                  <a:srgbClr val="FFFFFF"/>
                </a:solidFill>
                <a:latin typeface="Calibri"/>
                <a:cs typeface="Calibri"/>
              </a:rPr>
              <a:t> </a:t>
            </a:r>
            <a:r>
              <a:rPr sz="1800" b="1" dirty="0">
                <a:solidFill>
                  <a:srgbClr val="FFFFFF"/>
                </a:solidFill>
                <a:latin typeface="Calibri"/>
                <a:cs typeface="Calibri"/>
              </a:rPr>
              <a:t>to </a:t>
            </a:r>
            <a:r>
              <a:rPr sz="1800" b="1" spc="-395" dirty="0">
                <a:solidFill>
                  <a:srgbClr val="FFFFFF"/>
                </a:solidFill>
                <a:latin typeface="Calibri"/>
                <a:cs typeface="Calibri"/>
              </a:rPr>
              <a:t> </a:t>
            </a:r>
            <a:r>
              <a:rPr sz="1800" b="1" dirty="0">
                <a:solidFill>
                  <a:srgbClr val="FFFFFF"/>
                </a:solidFill>
                <a:latin typeface="Calibri"/>
                <a:cs typeface="Calibri"/>
              </a:rPr>
              <a:t>a</a:t>
            </a:r>
            <a:r>
              <a:rPr sz="1800" b="1" spc="-5" dirty="0">
                <a:solidFill>
                  <a:srgbClr val="FFFFFF"/>
                </a:solidFill>
                <a:latin typeface="Calibri"/>
                <a:cs typeface="Calibri"/>
              </a:rPr>
              <a:t> lawyer”</a:t>
            </a:r>
            <a:endParaRPr sz="180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3067685"/>
            <a:chOff x="0" y="0"/>
            <a:chExt cx="9144000" cy="3067685"/>
          </a:xfrm>
        </p:grpSpPr>
        <p:pic>
          <p:nvPicPr>
            <p:cNvPr id="3" name="object 3"/>
            <p:cNvPicPr/>
            <p:nvPr/>
          </p:nvPicPr>
          <p:blipFill>
            <a:blip r:embed="rId2" cstate="print"/>
            <a:stretch>
              <a:fillRect/>
            </a:stretch>
          </p:blipFill>
          <p:spPr>
            <a:xfrm>
              <a:off x="0" y="1"/>
              <a:ext cx="9143998" cy="3032352"/>
            </a:xfrm>
            <a:prstGeom prst="rect">
              <a:avLst/>
            </a:prstGeom>
          </p:spPr>
        </p:pic>
        <p:pic>
          <p:nvPicPr>
            <p:cNvPr id="4" name="object 4"/>
            <p:cNvPicPr/>
            <p:nvPr/>
          </p:nvPicPr>
          <p:blipFill>
            <a:blip r:embed="rId3" cstate="print"/>
            <a:stretch>
              <a:fillRect/>
            </a:stretch>
          </p:blipFill>
          <p:spPr>
            <a:xfrm>
              <a:off x="0" y="0"/>
              <a:ext cx="9143998" cy="3067396"/>
            </a:xfrm>
            <a:prstGeom prst="rect">
              <a:avLst/>
            </a:prstGeom>
          </p:spPr>
        </p:pic>
        <p:sp>
          <p:nvSpPr>
            <p:cNvPr id="5" name="object 5"/>
            <p:cNvSpPr/>
            <p:nvPr/>
          </p:nvSpPr>
          <p:spPr>
            <a:xfrm>
              <a:off x="0" y="0"/>
              <a:ext cx="9144000" cy="2997200"/>
            </a:xfrm>
            <a:custGeom>
              <a:avLst/>
              <a:gdLst/>
              <a:ahLst/>
              <a:cxnLst/>
              <a:rect l="l" t="t" r="r" b="b"/>
              <a:pathLst>
                <a:path w="9144000" h="2997200">
                  <a:moveTo>
                    <a:pt x="0" y="2996952"/>
                  </a:moveTo>
                  <a:lnTo>
                    <a:pt x="9143998" y="2996952"/>
                  </a:lnTo>
                  <a:lnTo>
                    <a:pt x="9143998" y="0"/>
                  </a:lnTo>
                  <a:lnTo>
                    <a:pt x="0" y="0"/>
                  </a:lnTo>
                  <a:lnTo>
                    <a:pt x="0" y="2996952"/>
                  </a:lnTo>
                  <a:close/>
                </a:path>
              </a:pathLst>
            </a:custGeom>
            <a:solidFill>
              <a:srgbClr val="00274E">
                <a:alpha val="39999"/>
              </a:srgbClr>
            </a:solidFill>
          </p:spPr>
          <p:txBody>
            <a:bodyPr wrap="square" lIns="0" tIns="0" rIns="0" bIns="0" rtlCol="0"/>
            <a:lstStyle/>
            <a:p>
              <a:endParaRPr/>
            </a:p>
          </p:txBody>
        </p:sp>
        <p:pic>
          <p:nvPicPr>
            <p:cNvPr id="6" name="object 6"/>
            <p:cNvPicPr/>
            <p:nvPr/>
          </p:nvPicPr>
          <p:blipFill>
            <a:blip r:embed="rId4" cstate="print"/>
            <a:stretch>
              <a:fillRect/>
            </a:stretch>
          </p:blipFill>
          <p:spPr>
            <a:xfrm>
              <a:off x="0" y="332655"/>
              <a:ext cx="6336703" cy="576064"/>
            </a:xfrm>
            <a:prstGeom prst="rect">
              <a:avLst/>
            </a:prstGeom>
          </p:spPr>
        </p:pic>
      </p:grpSp>
      <p:sp>
        <p:nvSpPr>
          <p:cNvPr id="7" name="object 7"/>
          <p:cNvSpPr txBox="1"/>
          <p:nvPr/>
        </p:nvSpPr>
        <p:spPr>
          <a:xfrm>
            <a:off x="546283" y="3318004"/>
            <a:ext cx="8058150" cy="2463800"/>
          </a:xfrm>
          <a:prstGeom prst="rect">
            <a:avLst/>
          </a:prstGeom>
        </p:spPr>
        <p:txBody>
          <a:bodyPr vert="horz" wrap="square" lIns="0" tIns="12700" rIns="0" bIns="0" rtlCol="0">
            <a:spAutoFit/>
          </a:bodyPr>
          <a:lstStyle/>
          <a:p>
            <a:pPr marL="12700" marR="5080" algn="just">
              <a:lnSpc>
                <a:spcPct val="100000"/>
              </a:lnSpc>
              <a:spcBef>
                <a:spcPts val="100"/>
              </a:spcBef>
            </a:pPr>
            <a:r>
              <a:rPr sz="2000" spc="-5" dirty="0">
                <a:solidFill>
                  <a:srgbClr val="001C3D"/>
                </a:solidFill>
                <a:latin typeface="Calibri"/>
                <a:cs typeface="Calibri"/>
              </a:rPr>
              <a:t>Welcome </a:t>
            </a:r>
            <a:r>
              <a:rPr sz="2000" dirty="0">
                <a:solidFill>
                  <a:srgbClr val="001C3D"/>
                </a:solidFill>
                <a:latin typeface="Calibri"/>
                <a:cs typeface="Calibri"/>
              </a:rPr>
              <a:t>to the Module </a:t>
            </a:r>
            <a:r>
              <a:rPr sz="2000" spc="-5" dirty="0">
                <a:solidFill>
                  <a:srgbClr val="001C3D"/>
                </a:solidFill>
                <a:latin typeface="Calibri"/>
                <a:cs typeface="Calibri"/>
              </a:rPr>
              <a:t>on European regulations on </a:t>
            </a:r>
            <a:r>
              <a:rPr sz="2000" dirty="0">
                <a:solidFill>
                  <a:srgbClr val="001C3D"/>
                </a:solidFill>
                <a:latin typeface="Calibri"/>
                <a:cs typeface="Calibri"/>
              </a:rPr>
              <a:t>suspects’ </a:t>
            </a:r>
            <a:r>
              <a:rPr sz="2000" spc="-5" dirty="0">
                <a:solidFill>
                  <a:srgbClr val="001C3D"/>
                </a:solidFill>
                <a:latin typeface="Calibri"/>
                <a:cs typeface="Calibri"/>
              </a:rPr>
              <a:t>procedural </a:t>
            </a:r>
            <a:r>
              <a:rPr sz="2000" dirty="0">
                <a:solidFill>
                  <a:srgbClr val="001C3D"/>
                </a:solidFill>
                <a:latin typeface="Calibri"/>
                <a:cs typeface="Calibri"/>
              </a:rPr>
              <a:t> </a:t>
            </a:r>
            <a:r>
              <a:rPr sz="2000" spc="-5" dirty="0">
                <a:solidFill>
                  <a:srgbClr val="001C3D"/>
                </a:solidFill>
                <a:latin typeface="Calibri"/>
                <a:cs typeface="Calibri"/>
              </a:rPr>
              <a:t>rights </a:t>
            </a:r>
            <a:r>
              <a:rPr sz="2000" dirty="0">
                <a:solidFill>
                  <a:srgbClr val="001C3D"/>
                </a:solidFill>
                <a:latin typeface="Calibri"/>
                <a:cs typeface="Calibri"/>
              </a:rPr>
              <a:t>at the </a:t>
            </a:r>
            <a:r>
              <a:rPr sz="2000" spc="-5" dirty="0">
                <a:solidFill>
                  <a:srgbClr val="001C3D"/>
                </a:solidFill>
                <a:latin typeface="Calibri"/>
                <a:cs typeface="Calibri"/>
              </a:rPr>
              <a:t>police detention stage. </a:t>
            </a:r>
            <a:r>
              <a:rPr sz="2000" dirty="0">
                <a:solidFill>
                  <a:srgbClr val="001C3D"/>
                </a:solidFill>
                <a:latin typeface="Calibri"/>
                <a:cs typeface="Calibri"/>
              </a:rPr>
              <a:t>This </a:t>
            </a:r>
            <a:r>
              <a:rPr sz="2000" spc="-5" dirty="0">
                <a:solidFill>
                  <a:srgbClr val="001C3D"/>
                </a:solidFill>
                <a:latin typeface="Calibri"/>
                <a:cs typeface="Calibri"/>
              </a:rPr>
              <a:t>module covers </a:t>
            </a:r>
            <a:r>
              <a:rPr sz="2000" dirty="0">
                <a:solidFill>
                  <a:srgbClr val="001C3D"/>
                </a:solidFill>
                <a:latin typeface="Calibri"/>
                <a:cs typeface="Calibri"/>
              </a:rPr>
              <a:t>the EU </a:t>
            </a:r>
            <a:r>
              <a:rPr sz="2000" spc="-5" dirty="0">
                <a:solidFill>
                  <a:srgbClr val="001C3D"/>
                </a:solidFill>
                <a:latin typeface="Calibri"/>
                <a:cs typeface="Calibri"/>
              </a:rPr>
              <a:t>Directives on </a:t>
            </a:r>
            <a:r>
              <a:rPr sz="2000" dirty="0">
                <a:solidFill>
                  <a:srgbClr val="001C3D"/>
                </a:solidFill>
                <a:latin typeface="Calibri"/>
                <a:cs typeface="Calibri"/>
              </a:rPr>
              <a:t> suspects’</a:t>
            </a:r>
            <a:r>
              <a:rPr sz="2000" spc="5" dirty="0">
                <a:solidFill>
                  <a:srgbClr val="001C3D"/>
                </a:solidFill>
                <a:latin typeface="Calibri"/>
                <a:cs typeface="Calibri"/>
              </a:rPr>
              <a:t> </a:t>
            </a:r>
            <a:r>
              <a:rPr sz="2000" spc="-5" dirty="0">
                <a:solidFill>
                  <a:srgbClr val="001C3D"/>
                </a:solidFill>
                <a:latin typeface="Calibri"/>
                <a:cs typeface="Calibri"/>
              </a:rPr>
              <a:t>procedural</a:t>
            </a:r>
            <a:r>
              <a:rPr sz="2000" dirty="0">
                <a:solidFill>
                  <a:srgbClr val="001C3D"/>
                </a:solidFill>
                <a:latin typeface="Calibri"/>
                <a:cs typeface="Calibri"/>
              </a:rPr>
              <a:t> </a:t>
            </a:r>
            <a:r>
              <a:rPr sz="2000" spc="-5" dirty="0">
                <a:solidFill>
                  <a:srgbClr val="001C3D"/>
                </a:solidFill>
                <a:latin typeface="Calibri"/>
                <a:cs typeface="Calibri"/>
              </a:rPr>
              <a:t>rights</a:t>
            </a:r>
            <a:r>
              <a:rPr sz="2000" dirty="0">
                <a:solidFill>
                  <a:srgbClr val="001C3D"/>
                </a:solidFill>
                <a:latin typeface="Calibri"/>
                <a:cs typeface="Calibri"/>
              </a:rPr>
              <a:t> and</a:t>
            </a:r>
            <a:r>
              <a:rPr sz="2000" spc="5" dirty="0">
                <a:solidFill>
                  <a:srgbClr val="001C3D"/>
                </a:solidFill>
                <a:latin typeface="Calibri"/>
                <a:cs typeface="Calibri"/>
              </a:rPr>
              <a:t> </a:t>
            </a:r>
            <a:r>
              <a:rPr sz="2000" dirty="0">
                <a:solidFill>
                  <a:srgbClr val="001C3D"/>
                </a:solidFill>
                <a:latin typeface="Calibri"/>
                <a:cs typeface="Calibri"/>
              </a:rPr>
              <a:t>the</a:t>
            </a:r>
            <a:r>
              <a:rPr sz="2000" spc="5" dirty="0">
                <a:solidFill>
                  <a:srgbClr val="001C3D"/>
                </a:solidFill>
                <a:latin typeface="Calibri"/>
                <a:cs typeface="Calibri"/>
              </a:rPr>
              <a:t> </a:t>
            </a:r>
            <a:r>
              <a:rPr sz="2000" spc="-5" dirty="0">
                <a:solidFill>
                  <a:srgbClr val="001C3D"/>
                </a:solidFill>
                <a:latin typeface="Calibri"/>
                <a:cs typeface="Calibri"/>
              </a:rPr>
              <a:t>respective</a:t>
            </a:r>
            <a:r>
              <a:rPr sz="2000" dirty="0">
                <a:solidFill>
                  <a:srgbClr val="001C3D"/>
                </a:solidFill>
                <a:latin typeface="Calibri"/>
                <a:cs typeface="Calibri"/>
              </a:rPr>
              <a:t> ECtHR</a:t>
            </a:r>
            <a:r>
              <a:rPr sz="2000" spc="5" dirty="0">
                <a:solidFill>
                  <a:srgbClr val="001C3D"/>
                </a:solidFill>
                <a:latin typeface="Calibri"/>
                <a:cs typeface="Calibri"/>
              </a:rPr>
              <a:t> </a:t>
            </a:r>
            <a:r>
              <a:rPr sz="2000" dirty="0">
                <a:solidFill>
                  <a:srgbClr val="001C3D"/>
                </a:solidFill>
                <a:latin typeface="Calibri"/>
                <a:cs typeface="Calibri"/>
              </a:rPr>
              <a:t>case</a:t>
            </a:r>
            <a:r>
              <a:rPr sz="2000" spc="5" dirty="0">
                <a:solidFill>
                  <a:srgbClr val="001C3D"/>
                </a:solidFill>
                <a:latin typeface="Calibri"/>
                <a:cs typeface="Calibri"/>
              </a:rPr>
              <a:t> </a:t>
            </a:r>
            <a:r>
              <a:rPr sz="2000" spc="-5" dirty="0">
                <a:solidFill>
                  <a:srgbClr val="001C3D"/>
                </a:solidFill>
                <a:latin typeface="Calibri"/>
                <a:cs typeface="Calibri"/>
              </a:rPr>
              <a:t>law.</a:t>
            </a:r>
            <a:r>
              <a:rPr sz="2000" dirty="0">
                <a:solidFill>
                  <a:srgbClr val="001C3D"/>
                </a:solidFill>
                <a:latin typeface="Calibri"/>
                <a:cs typeface="Calibri"/>
              </a:rPr>
              <a:t> </a:t>
            </a:r>
            <a:r>
              <a:rPr sz="2000" spc="-5" dirty="0">
                <a:solidFill>
                  <a:srgbClr val="001C3D"/>
                </a:solidFill>
                <a:latin typeface="Calibri"/>
                <a:cs typeface="Calibri"/>
              </a:rPr>
              <a:t>Practicing </a:t>
            </a:r>
            <a:r>
              <a:rPr sz="2000" spc="-440" dirty="0">
                <a:solidFill>
                  <a:srgbClr val="001C3D"/>
                </a:solidFill>
                <a:latin typeface="Calibri"/>
                <a:cs typeface="Calibri"/>
              </a:rPr>
              <a:t> </a:t>
            </a:r>
            <a:r>
              <a:rPr sz="2000" spc="-5" dirty="0">
                <a:solidFill>
                  <a:srgbClr val="001C3D"/>
                </a:solidFill>
                <a:latin typeface="Calibri"/>
                <a:cs typeface="Calibri"/>
              </a:rPr>
              <a:t>lawyers may </a:t>
            </a:r>
            <a:r>
              <a:rPr sz="2000" dirty="0">
                <a:solidFill>
                  <a:srgbClr val="001C3D"/>
                </a:solidFill>
                <a:latin typeface="Calibri"/>
                <a:cs typeface="Calibri"/>
              </a:rPr>
              <a:t>use the </a:t>
            </a:r>
            <a:r>
              <a:rPr sz="2000" spc="-5" dirty="0">
                <a:solidFill>
                  <a:srgbClr val="001C3D"/>
                </a:solidFill>
                <a:latin typeface="Calibri"/>
                <a:cs typeface="Calibri"/>
              </a:rPr>
              <a:t>European regulations </a:t>
            </a:r>
            <a:r>
              <a:rPr sz="2000" dirty="0">
                <a:solidFill>
                  <a:srgbClr val="001C3D"/>
                </a:solidFill>
                <a:latin typeface="Calibri"/>
                <a:cs typeface="Calibri"/>
              </a:rPr>
              <a:t>to </a:t>
            </a:r>
            <a:r>
              <a:rPr sz="2000" spc="-5" dirty="0">
                <a:solidFill>
                  <a:srgbClr val="001C3D"/>
                </a:solidFill>
                <a:latin typeface="Calibri"/>
                <a:cs typeface="Calibri"/>
              </a:rPr>
              <a:t>conduct litigation before </a:t>
            </a:r>
            <a:r>
              <a:rPr sz="2000" dirty="0">
                <a:solidFill>
                  <a:srgbClr val="001C3D"/>
                </a:solidFill>
                <a:latin typeface="Calibri"/>
                <a:cs typeface="Calibri"/>
              </a:rPr>
              <a:t>the </a:t>
            </a:r>
            <a:r>
              <a:rPr sz="2000" spc="5" dirty="0">
                <a:solidFill>
                  <a:srgbClr val="001C3D"/>
                </a:solidFill>
                <a:latin typeface="Calibri"/>
                <a:cs typeface="Calibri"/>
              </a:rPr>
              <a:t> </a:t>
            </a:r>
            <a:r>
              <a:rPr sz="2000" dirty="0">
                <a:solidFill>
                  <a:srgbClr val="001C3D"/>
                </a:solidFill>
                <a:latin typeface="Calibri"/>
                <a:cs typeface="Calibri"/>
              </a:rPr>
              <a:t>ECtHR and the </a:t>
            </a:r>
            <a:r>
              <a:rPr sz="2000" spc="-5" dirty="0">
                <a:solidFill>
                  <a:srgbClr val="001C3D"/>
                </a:solidFill>
                <a:latin typeface="Calibri"/>
                <a:cs typeface="Calibri"/>
              </a:rPr>
              <a:t>Court of Justice of </a:t>
            </a:r>
            <a:r>
              <a:rPr sz="2000" dirty="0">
                <a:solidFill>
                  <a:srgbClr val="001C3D"/>
                </a:solidFill>
                <a:latin typeface="Calibri"/>
                <a:cs typeface="Calibri"/>
              </a:rPr>
              <a:t>the EU; </a:t>
            </a:r>
            <a:r>
              <a:rPr sz="2000" spc="-5" dirty="0">
                <a:solidFill>
                  <a:srgbClr val="001C3D"/>
                </a:solidFill>
                <a:latin typeface="Calibri"/>
                <a:cs typeface="Calibri"/>
              </a:rPr>
              <a:t>rely on </a:t>
            </a:r>
            <a:r>
              <a:rPr sz="2000" dirty="0">
                <a:solidFill>
                  <a:srgbClr val="001C3D"/>
                </a:solidFill>
                <a:latin typeface="Calibri"/>
                <a:cs typeface="Calibri"/>
              </a:rPr>
              <a:t>them in pleadings </a:t>
            </a:r>
            <a:r>
              <a:rPr sz="2000" spc="-5" dirty="0">
                <a:solidFill>
                  <a:srgbClr val="001C3D"/>
                </a:solidFill>
                <a:latin typeface="Calibri"/>
                <a:cs typeface="Calibri"/>
              </a:rPr>
              <a:t>before </a:t>
            </a:r>
            <a:r>
              <a:rPr sz="2000" dirty="0">
                <a:solidFill>
                  <a:srgbClr val="001C3D"/>
                </a:solidFill>
                <a:latin typeface="Calibri"/>
                <a:cs typeface="Calibri"/>
              </a:rPr>
              <a:t> </a:t>
            </a:r>
            <a:r>
              <a:rPr sz="2000" spc="-5" dirty="0">
                <a:solidFill>
                  <a:srgbClr val="001C3D"/>
                </a:solidFill>
                <a:latin typeface="Calibri"/>
                <a:cs typeface="Calibri"/>
              </a:rPr>
              <a:t>domestic</a:t>
            </a:r>
            <a:r>
              <a:rPr sz="2000" spc="160" dirty="0">
                <a:solidFill>
                  <a:srgbClr val="001C3D"/>
                </a:solidFill>
                <a:latin typeface="Calibri"/>
                <a:cs typeface="Calibri"/>
              </a:rPr>
              <a:t> </a:t>
            </a:r>
            <a:r>
              <a:rPr sz="2000" spc="-5" dirty="0">
                <a:solidFill>
                  <a:srgbClr val="001C3D"/>
                </a:solidFill>
                <a:latin typeface="Calibri"/>
                <a:cs typeface="Calibri"/>
              </a:rPr>
              <a:t>courts</a:t>
            </a:r>
            <a:r>
              <a:rPr sz="2000" spc="165" dirty="0">
                <a:solidFill>
                  <a:srgbClr val="001C3D"/>
                </a:solidFill>
                <a:latin typeface="Calibri"/>
                <a:cs typeface="Calibri"/>
              </a:rPr>
              <a:t> </a:t>
            </a:r>
            <a:r>
              <a:rPr sz="2000" spc="-5" dirty="0">
                <a:solidFill>
                  <a:srgbClr val="001C3D"/>
                </a:solidFill>
                <a:latin typeface="Calibri"/>
                <a:cs typeface="Calibri"/>
              </a:rPr>
              <a:t>both</a:t>
            </a:r>
            <a:r>
              <a:rPr sz="2000" spc="165" dirty="0">
                <a:solidFill>
                  <a:srgbClr val="001C3D"/>
                </a:solidFill>
                <a:latin typeface="Calibri"/>
                <a:cs typeface="Calibri"/>
              </a:rPr>
              <a:t> </a:t>
            </a:r>
            <a:r>
              <a:rPr sz="2000" dirty="0">
                <a:solidFill>
                  <a:srgbClr val="001C3D"/>
                </a:solidFill>
                <a:latin typeface="Calibri"/>
                <a:cs typeface="Calibri"/>
              </a:rPr>
              <a:t>at</a:t>
            </a:r>
            <a:r>
              <a:rPr sz="2000" spc="165" dirty="0">
                <a:solidFill>
                  <a:srgbClr val="001C3D"/>
                </a:solidFill>
                <a:latin typeface="Calibri"/>
                <a:cs typeface="Calibri"/>
              </a:rPr>
              <a:t> </a:t>
            </a:r>
            <a:r>
              <a:rPr sz="2000" spc="-5" dirty="0">
                <a:solidFill>
                  <a:srgbClr val="001C3D"/>
                </a:solidFill>
                <a:latin typeface="Calibri"/>
                <a:cs typeface="Calibri"/>
              </a:rPr>
              <a:t>trial</a:t>
            </a:r>
            <a:r>
              <a:rPr sz="2000" spc="165" dirty="0">
                <a:solidFill>
                  <a:srgbClr val="001C3D"/>
                </a:solidFill>
                <a:latin typeface="Calibri"/>
                <a:cs typeface="Calibri"/>
              </a:rPr>
              <a:t> </a:t>
            </a:r>
            <a:r>
              <a:rPr sz="2000" dirty="0">
                <a:solidFill>
                  <a:srgbClr val="001C3D"/>
                </a:solidFill>
                <a:latin typeface="Calibri"/>
                <a:cs typeface="Calibri"/>
              </a:rPr>
              <a:t>and</a:t>
            </a:r>
            <a:r>
              <a:rPr sz="2000" spc="160" dirty="0">
                <a:solidFill>
                  <a:srgbClr val="001C3D"/>
                </a:solidFill>
                <a:latin typeface="Calibri"/>
                <a:cs typeface="Calibri"/>
              </a:rPr>
              <a:t> </a:t>
            </a:r>
            <a:r>
              <a:rPr sz="2000" spc="-5" dirty="0">
                <a:solidFill>
                  <a:srgbClr val="001C3D"/>
                </a:solidFill>
                <a:latin typeface="Calibri"/>
                <a:cs typeface="Calibri"/>
              </a:rPr>
              <a:t>pre-trial</a:t>
            </a:r>
            <a:r>
              <a:rPr sz="2000" spc="165" dirty="0">
                <a:solidFill>
                  <a:srgbClr val="001C3D"/>
                </a:solidFill>
                <a:latin typeface="Calibri"/>
                <a:cs typeface="Calibri"/>
              </a:rPr>
              <a:t> </a:t>
            </a:r>
            <a:r>
              <a:rPr sz="2000" spc="-5" dirty="0">
                <a:solidFill>
                  <a:srgbClr val="001C3D"/>
                </a:solidFill>
                <a:latin typeface="Calibri"/>
                <a:cs typeface="Calibri"/>
              </a:rPr>
              <a:t>stages;</a:t>
            </a:r>
            <a:r>
              <a:rPr sz="2000" spc="165" dirty="0">
                <a:solidFill>
                  <a:srgbClr val="001C3D"/>
                </a:solidFill>
                <a:latin typeface="Calibri"/>
                <a:cs typeface="Calibri"/>
              </a:rPr>
              <a:t> </a:t>
            </a:r>
            <a:r>
              <a:rPr sz="2000" dirty="0">
                <a:solidFill>
                  <a:srgbClr val="001C3D"/>
                </a:solidFill>
                <a:latin typeface="Calibri"/>
                <a:cs typeface="Calibri"/>
              </a:rPr>
              <a:t>and</a:t>
            </a:r>
            <a:r>
              <a:rPr sz="2000" spc="165" dirty="0">
                <a:solidFill>
                  <a:srgbClr val="001C3D"/>
                </a:solidFill>
                <a:latin typeface="Calibri"/>
                <a:cs typeface="Calibri"/>
              </a:rPr>
              <a:t> </a:t>
            </a:r>
            <a:r>
              <a:rPr sz="2000" dirty="0">
                <a:solidFill>
                  <a:srgbClr val="001C3D"/>
                </a:solidFill>
                <a:latin typeface="Calibri"/>
                <a:cs typeface="Calibri"/>
              </a:rPr>
              <a:t>use</a:t>
            </a:r>
            <a:r>
              <a:rPr sz="2000" spc="165" dirty="0">
                <a:solidFill>
                  <a:srgbClr val="001C3D"/>
                </a:solidFill>
                <a:latin typeface="Calibri"/>
                <a:cs typeface="Calibri"/>
              </a:rPr>
              <a:t> </a:t>
            </a:r>
            <a:r>
              <a:rPr sz="2000" dirty="0">
                <a:solidFill>
                  <a:srgbClr val="001C3D"/>
                </a:solidFill>
                <a:latin typeface="Calibri"/>
                <a:cs typeface="Calibri"/>
              </a:rPr>
              <a:t>them</a:t>
            </a:r>
            <a:r>
              <a:rPr sz="2000" spc="165" dirty="0">
                <a:solidFill>
                  <a:srgbClr val="001C3D"/>
                </a:solidFill>
                <a:latin typeface="Calibri"/>
                <a:cs typeface="Calibri"/>
              </a:rPr>
              <a:t> </a:t>
            </a:r>
            <a:r>
              <a:rPr sz="2000" dirty="0">
                <a:solidFill>
                  <a:srgbClr val="001C3D"/>
                </a:solidFill>
                <a:latin typeface="Calibri"/>
                <a:cs typeface="Calibri"/>
              </a:rPr>
              <a:t>as</a:t>
            </a:r>
            <a:r>
              <a:rPr sz="2000" spc="160" dirty="0">
                <a:solidFill>
                  <a:srgbClr val="001C3D"/>
                </a:solidFill>
                <a:latin typeface="Calibri"/>
                <a:cs typeface="Calibri"/>
              </a:rPr>
              <a:t> </a:t>
            </a:r>
            <a:r>
              <a:rPr sz="2000" dirty="0">
                <a:solidFill>
                  <a:srgbClr val="001C3D"/>
                </a:solidFill>
                <a:latin typeface="Calibri"/>
                <a:cs typeface="Calibri"/>
              </a:rPr>
              <a:t>guidance </a:t>
            </a:r>
            <a:r>
              <a:rPr sz="2000" spc="-440" dirty="0">
                <a:solidFill>
                  <a:srgbClr val="001C3D"/>
                </a:solidFill>
                <a:latin typeface="Calibri"/>
                <a:cs typeface="Calibri"/>
              </a:rPr>
              <a:t> </a:t>
            </a:r>
            <a:r>
              <a:rPr sz="2000" dirty="0">
                <a:solidFill>
                  <a:srgbClr val="001C3D"/>
                </a:solidFill>
                <a:latin typeface="Calibri"/>
                <a:cs typeface="Calibri"/>
              </a:rPr>
              <a:t>to</a:t>
            </a:r>
            <a:r>
              <a:rPr sz="2000" spc="5" dirty="0">
                <a:solidFill>
                  <a:srgbClr val="001C3D"/>
                </a:solidFill>
                <a:latin typeface="Calibri"/>
                <a:cs typeface="Calibri"/>
              </a:rPr>
              <a:t> </a:t>
            </a:r>
            <a:r>
              <a:rPr sz="2000" spc="-5" dirty="0">
                <a:solidFill>
                  <a:srgbClr val="001C3D"/>
                </a:solidFill>
                <a:latin typeface="Calibri"/>
                <a:cs typeface="Calibri"/>
              </a:rPr>
              <a:t>determine</a:t>
            </a:r>
            <a:r>
              <a:rPr sz="2000" dirty="0">
                <a:solidFill>
                  <a:srgbClr val="001C3D"/>
                </a:solidFill>
                <a:latin typeface="Calibri"/>
                <a:cs typeface="Calibri"/>
              </a:rPr>
              <a:t> </a:t>
            </a:r>
            <a:r>
              <a:rPr sz="2000" spc="-5" dirty="0">
                <a:solidFill>
                  <a:srgbClr val="001C3D"/>
                </a:solidFill>
                <a:latin typeface="Calibri"/>
                <a:cs typeface="Calibri"/>
              </a:rPr>
              <a:t>what</a:t>
            </a:r>
            <a:r>
              <a:rPr sz="2000" dirty="0">
                <a:solidFill>
                  <a:srgbClr val="001C3D"/>
                </a:solidFill>
                <a:latin typeface="Calibri"/>
                <a:cs typeface="Calibri"/>
              </a:rPr>
              <a:t> to</a:t>
            </a:r>
            <a:r>
              <a:rPr sz="2000" spc="5" dirty="0">
                <a:solidFill>
                  <a:srgbClr val="001C3D"/>
                </a:solidFill>
                <a:latin typeface="Calibri"/>
                <a:cs typeface="Calibri"/>
              </a:rPr>
              <a:t> </a:t>
            </a:r>
            <a:r>
              <a:rPr sz="2000" dirty="0">
                <a:solidFill>
                  <a:srgbClr val="001C3D"/>
                </a:solidFill>
                <a:latin typeface="Calibri"/>
                <a:cs typeface="Calibri"/>
              </a:rPr>
              <a:t>do</a:t>
            </a:r>
            <a:r>
              <a:rPr sz="2000" spc="5" dirty="0">
                <a:solidFill>
                  <a:srgbClr val="001C3D"/>
                </a:solidFill>
                <a:latin typeface="Calibri"/>
                <a:cs typeface="Calibri"/>
              </a:rPr>
              <a:t> </a:t>
            </a:r>
            <a:r>
              <a:rPr sz="2000" dirty="0">
                <a:solidFill>
                  <a:srgbClr val="001C3D"/>
                </a:solidFill>
                <a:latin typeface="Calibri"/>
                <a:cs typeface="Calibri"/>
              </a:rPr>
              <a:t>in</a:t>
            </a:r>
            <a:r>
              <a:rPr sz="2000" spc="5" dirty="0">
                <a:solidFill>
                  <a:srgbClr val="001C3D"/>
                </a:solidFill>
                <a:latin typeface="Calibri"/>
                <a:cs typeface="Calibri"/>
              </a:rPr>
              <a:t> </a:t>
            </a:r>
            <a:r>
              <a:rPr sz="2000" spc="-5" dirty="0">
                <a:solidFill>
                  <a:srgbClr val="001C3D"/>
                </a:solidFill>
                <a:latin typeface="Calibri"/>
                <a:cs typeface="Calibri"/>
              </a:rPr>
              <a:t>problematic</a:t>
            </a:r>
            <a:r>
              <a:rPr sz="2000" dirty="0">
                <a:solidFill>
                  <a:srgbClr val="001C3D"/>
                </a:solidFill>
                <a:latin typeface="Calibri"/>
                <a:cs typeface="Calibri"/>
              </a:rPr>
              <a:t> </a:t>
            </a:r>
            <a:r>
              <a:rPr sz="2000" spc="-5" dirty="0">
                <a:solidFill>
                  <a:srgbClr val="001C3D"/>
                </a:solidFill>
                <a:latin typeface="Calibri"/>
                <a:cs typeface="Calibri"/>
              </a:rPr>
              <a:t>situations</a:t>
            </a:r>
            <a:r>
              <a:rPr sz="2000" dirty="0">
                <a:solidFill>
                  <a:srgbClr val="001C3D"/>
                </a:solidFill>
                <a:latin typeface="Calibri"/>
                <a:cs typeface="Calibri"/>
              </a:rPr>
              <a:t> </a:t>
            </a:r>
            <a:r>
              <a:rPr sz="2000" spc="-5" dirty="0">
                <a:solidFill>
                  <a:srgbClr val="001C3D"/>
                </a:solidFill>
                <a:latin typeface="Calibri"/>
                <a:cs typeface="Calibri"/>
              </a:rPr>
              <a:t>arising</a:t>
            </a:r>
            <a:r>
              <a:rPr sz="2000" dirty="0">
                <a:solidFill>
                  <a:srgbClr val="001C3D"/>
                </a:solidFill>
                <a:latin typeface="Calibri"/>
                <a:cs typeface="Calibri"/>
              </a:rPr>
              <a:t> at</a:t>
            </a:r>
            <a:r>
              <a:rPr sz="2000" spc="5" dirty="0">
                <a:solidFill>
                  <a:srgbClr val="001C3D"/>
                </a:solidFill>
                <a:latin typeface="Calibri"/>
                <a:cs typeface="Calibri"/>
              </a:rPr>
              <a:t> </a:t>
            </a:r>
            <a:r>
              <a:rPr sz="2000" dirty="0">
                <a:solidFill>
                  <a:srgbClr val="001C3D"/>
                </a:solidFill>
                <a:latin typeface="Calibri"/>
                <a:cs typeface="Calibri"/>
              </a:rPr>
              <a:t>the</a:t>
            </a:r>
            <a:r>
              <a:rPr sz="2000" spc="450" dirty="0">
                <a:solidFill>
                  <a:srgbClr val="001C3D"/>
                </a:solidFill>
                <a:latin typeface="Calibri"/>
                <a:cs typeface="Calibri"/>
              </a:rPr>
              <a:t> </a:t>
            </a:r>
            <a:r>
              <a:rPr sz="2000" spc="-5" dirty="0">
                <a:solidFill>
                  <a:srgbClr val="001C3D"/>
                </a:solidFill>
                <a:latin typeface="Calibri"/>
                <a:cs typeface="Calibri"/>
              </a:rPr>
              <a:t>police </a:t>
            </a:r>
            <a:r>
              <a:rPr sz="2000" dirty="0">
                <a:solidFill>
                  <a:srgbClr val="001C3D"/>
                </a:solidFill>
                <a:latin typeface="Calibri"/>
                <a:cs typeface="Calibri"/>
              </a:rPr>
              <a:t> </a:t>
            </a:r>
            <a:r>
              <a:rPr sz="2000" spc="-5" dirty="0">
                <a:solidFill>
                  <a:srgbClr val="001C3D"/>
                </a:solidFill>
                <a:latin typeface="Calibri"/>
                <a:cs typeface="Calibri"/>
              </a:rPr>
              <a:t>station.</a:t>
            </a:r>
            <a:endParaRPr sz="2000">
              <a:latin typeface="Calibri"/>
              <a:cs typeface="Calibri"/>
            </a:endParaRPr>
          </a:p>
        </p:txBody>
      </p:sp>
      <p:sp>
        <p:nvSpPr>
          <p:cNvPr id="8" name="object 8"/>
          <p:cNvSpPr txBox="1">
            <a:spLocks noGrp="1"/>
          </p:cNvSpPr>
          <p:nvPr>
            <p:ph type="title"/>
          </p:nvPr>
        </p:nvSpPr>
        <p:spPr>
          <a:xfrm>
            <a:off x="78739" y="425108"/>
            <a:ext cx="1222375" cy="391160"/>
          </a:xfrm>
          <a:prstGeom prst="rect">
            <a:avLst/>
          </a:prstGeom>
        </p:spPr>
        <p:txBody>
          <a:bodyPr vert="horz" wrap="square" lIns="0" tIns="12700" rIns="0" bIns="0" rtlCol="0">
            <a:spAutoFit/>
          </a:bodyPr>
          <a:lstStyle/>
          <a:p>
            <a:pPr marL="12700">
              <a:lnSpc>
                <a:spcPct val="100000"/>
              </a:lnSpc>
              <a:spcBef>
                <a:spcPts val="100"/>
              </a:spcBef>
            </a:pPr>
            <a:r>
              <a:rPr dirty="0"/>
              <a:t>We</a:t>
            </a:r>
            <a:r>
              <a:rPr spc="-5" dirty="0"/>
              <a:t>lcome</a:t>
            </a:r>
          </a:p>
        </p:txBody>
      </p:sp>
      <p:pic>
        <p:nvPicPr>
          <p:cNvPr id="9" name="object 9"/>
          <p:cNvPicPr/>
          <p:nvPr/>
        </p:nvPicPr>
        <p:blipFill>
          <a:blip r:embed="rId5" cstate="print"/>
          <a:stretch>
            <a:fillRect/>
          </a:stretch>
        </p:blipFill>
        <p:spPr>
          <a:xfrm>
            <a:off x="7812359" y="6453335"/>
            <a:ext cx="1296144" cy="404663"/>
          </a:xfrm>
          <a:prstGeom prst="rect">
            <a:avLst/>
          </a:prstGeom>
        </p:spPr>
      </p:pic>
      <p:sp>
        <p:nvSpPr>
          <p:cNvPr id="10" name="object 10"/>
          <p:cNvSpPr txBox="1"/>
          <p:nvPr/>
        </p:nvSpPr>
        <p:spPr>
          <a:xfrm>
            <a:off x="7891098" y="6505807"/>
            <a:ext cx="47625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FFFF"/>
                </a:solidFill>
                <a:latin typeface="Calibri"/>
                <a:cs typeface="Calibri"/>
              </a:rPr>
              <a:t>Next</a:t>
            </a:r>
            <a:endParaRPr sz="1800">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3138170"/>
            <a:chOff x="0" y="0"/>
            <a:chExt cx="9144000" cy="3138170"/>
          </a:xfrm>
        </p:grpSpPr>
        <p:pic>
          <p:nvPicPr>
            <p:cNvPr id="3" name="object 3"/>
            <p:cNvPicPr/>
            <p:nvPr/>
          </p:nvPicPr>
          <p:blipFill>
            <a:blip r:embed="rId2" cstate="print"/>
            <a:stretch>
              <a:fillRect/>
            </a:stretch>
          </p:blipFill>
          <p:spPr>
            <a:xfrm>
              <a:off x="0" y="1"/>
              <a:ext cx="9143998" cy="3068958"/>
            </a:xfrm>
            <a:prstGeom prst="rect">
              <a:avLst/>
            </a:prstGeom>
          </p:spPr>
        </p:pic>
        <p:pic>
          <p:nvPicPr>
            <p:cNvPr id="4" name="object 4"/>
            <p:cNvPicPr/>
            <p:nvPr/>
          </p:nvPicPr>
          <p:blipFill>
            <a:blip r:embed="rId3" cstate="print"/>
            <a:stretch>
              <a:fillRect/>
            </a:stretch>
          </p:blipFill>
          <p:spPr>
            <a:xfrm>
              <a:off x="0" y="0"/>
              <a:ext cx="9143998" cy="3138054"/>
            </a:xfrm>
            <a:prstGeom prst="rect">
              <a:avLst/>
            </a:prstGeom>
          </p:spPr>
        </p:pic>
        <p:sp>
          <p:nvSpPr>
            <p:cNvPr id="5" name="object 5"/>
            <p:cNvSpPr/>
            <p:nvPr/>
          </p:nvSpPr>
          <p:spPr>
            <a:xfrm>
              <a:off x="0" y="0"/>
              <a:ext cx="9144000" cy="3068955"/>
            </a:xfrm>
            <a:custGeom>
              <a:avLst/>
              <a:gdLst/>
              <a:ahLst/>
              <a:cxnLst/>
              <a:rect l="l" t="t" r="r" b="b"/>
              <a:pathLst>
                <a:path w="9144000" h="3068955">
                  <a:moveTo>
                    <a:pt x="0" y="3068960"/>
                  </a:moveTo>
                  <a:lnTo>
                    <a:pt x="9143998" y="3068960"/>
                  </a:lnTo>
                  <a:lnTo>
                    <a:pt x="9143998" y="0"/>
                  </a:lnTo>
                  <a:lnTo>
                    <a:pt x="0" y="0"/>
                  </a:lnTo>
                  <a:lnTo>
                    <a:pt x="0" y="3068960"/>
                  </a:lnTo>
                  <a:close/>
                </a:path>
              </a:pathLst>
            </a:custGeom>
            <a:solidFill>
              <a:srgbClr val="00274E">
                <a:alpha val="39999"/>
              </a:srgbClr>
            </a:solidFill>
          </p:spPr>
          <p:txBody>
            <a:bodyPr wrap="square" lIns="0" tIns="0" rIns="0" bIns="0" rtlCol="0"/>
            <a:lstStyle/>
            <a:p>
              <a:endParaRPr/>
            </a:p>
          </p:txBody>
        </p:sp>
        <p:sp>
          <p:nvSpPr>
            <p:cNvPr id="6" name="object 6"/>
            <p:cNvSpPr/>
            <p:nvPr/>
          </p:nvSpPr>
          <p:spPr>
            <a:xfrm>
              <a:off x="8244408" y="404663"/>
              <a:ext cx="755650" cy="504190"/>
            </a:xfrm>
            <a:custGeom>
              <a:avLst/>
              <a:gdLst/>
              <a:ahLst/>
              <a:cxnLst/>
              <a:rect l="l" t="t" r="r" b="b"/>
              <a:pathLst>
                <a:path w="755650" h="504190">
                  <a:moveTo>
                    <a:pt x="755575" y="0"/>
                  </a:moveTo>
                  <a:lnTo>
                    <a:pt x="0" y="0"/>
                  </a:lnTo>
                  <a:lnTo>
                    <a:pt x="0" y="504056"/>
                  </a:lnTo>
                  <a:lnTo>
                    <a:pt x="755575" y="504056"/>
                  </a:lnTo>
                  <a:lnTo>
                    <a:pt x="755575" y="441049"/>
                  </a:lnTo>
                  <a:lnTo>
                    <a:pt x="236021" y="441049"/>
                  </a:lnTo>
                  <a:lnTo>
                    <a:pt x="236021" y="252027"/>
                  </a:lnTo>
                  <a:lnTo>
                    <a:pt x="188766" y="252027"/>
                  </a:lnTo>
                  <a:lnTo>
                    <a:pt x="377786" y="63007"/>
                  </a:lnTo>
                  <a:lnTo>
                    <a:pt x="755575" y="63007"/>
                  </a:lnTo>
                  <a:lnTo>
                    <a:pt x="755575" y="0"/>
                  </a:lnTo>
                  <a:close/>
                </a:path>
                <a:path w="755650" h="504190">
                  <a:moveTo>
                    <a:pt x="755575" y="86635"/>
                  </a:moveTo>
                  <a:lnTo>
                    <a:pt x="495926" y="86635"/>
                  </a:lnTo>
                  <a:lnTo>
                    <a:pt x="495926" y="181145"/>
                  </a:lnTo>
                  <a:lnTo>
                    <a:pt x="566808" y="252027"/>
                  </a:lnTo>
                  <a:lnTo>
                    <a:pt x="519553" y="252027"/>
                  </a:lnTo>
                  <a:lnTo>
                    <a:pt x="519553" y="441049"/>
                  </a:lnTo>
                  <a:lnTo>
                    <a:pt x="755575" y="441049"/>
                  </a:lnTo>
                  <a:lnTo>
                    <a:pt x="755575" y="86635"/>
                  </a:lnTo>
                  <a:close/>
                </a:path>
                <a:path w="755650" h="504190">
                  <a:moveTo>
                    <a:pt x="755575" y="63007"/>
                  </a:moveTo>
                  <a:lnTo>
                    <a:pt x="377786" y="63007"/>
                  </a:lnTo>
                  <a:lnTo>
                    <a:pt x="448670" y="133889"/>
                  </a:lnTo>
                  <a:lnTo>
                    <a:pt x="448670" y="86635"/>
                  </a:lnTo>
                  <a:lnTo>
                    <a:pt x="755575" y="86635"/>
                  </a:lnTo>
                  <a:lnTo>
                    <a:pt x="755575" y="63007"/>
                  </a:lnTo>
                  <a:close/>
                </a:path>
              </a:pathLst>
            </a:custGeom>
            <a:solidFill>
              <a:srgbClr val="EAF8FC"/>
            </a:solidFill>
          </p:spPr>
          <p:txBody>
            <a:bodyPr wrap="square" lIns="0" tIns="0" rIns="0" bIns="0" rtlCol="0"/>
            <a:lstStyle/>
            <a:p>
              <a:endParaRPr/>
            </a:p>
          </p:txBody>
        </p:sp>
        <p:sp>
          <p:nvSpPr>
            <p:cNvPr id="7" name="object 7"/>
            <p:cNvSpPr/>
            <p:nvPr/>
          </p:nvSpPr>
          <p:spPr>
            <a:xfrm>
              <a:off x="8480430" y="491299"/>
              <a:ext cx="283845" cy="354965"/>
            </a:xfrm>
            <a:custGeom>
              <a:avLst/>
              <a:gdLst/>
              <a:ahLst/>
              <a:cxnLst/>
              <a:rect l="l" t="t" r="r" b="b"/>
              <a:pathLst>
                <a:path w="283845" h="354965">
                  <a:moveTo>
                    <a:pt x="259904" y="0"/>
                  </a:moveTo>
                  <a:lnTo>
                    <a:pt x="212648" y="0"/>
                  </a:lnTo>
                  <a:lnTo>
                    <a:pt x="212648" y="47254"/>
                  </a:lnTo>
                  <a:lnTo>
                    <a:pt x="259904" y="94509"/>
                  </a:lnTo>
                  <a:lnTo>
                    <a:pt x="259904" y="0"/>
                  </a:lnTo>
                  <a:close/>
                </a:path>
                <a:path w="283845" h="354965">
                  <a:moveTo>
                    <a:pt x="283531" y="165392"/>
                  </a:moveTo>
                  <a:lnTo>
                    <a:pt x="0" y="165392"/>
                  </a:lnTo>
                  <a:lnTo>
                    <a:pt x="0" y="354413"/>
                  </a:lnTo>
                  <a:lnTo>
                    <a:pt x="118137" y="354413"/>
                  </a:lnTo>
                  <a:lnTo>
                    <a:pt x="118137" y="259902"/>
                  </a:lnTo>
                  <a:lnTo>
                    <a:pt x="283531" y="259902"/>
                  </a:lnTo>
                  <a:lnTo>
                    <a:pt x="283531" y="165392"/>
                  </a:lnTo>
                  <a:close/>
                </a:path>
                <a:path w="283845" h="354965">
                  <a:moveTo>
                    <a:pt x="283531" y="259902"/>
                  </a:moveTo>
                  <a:lnTo>
                    <a:pt x="165393" y="259902"/>
                  </a:lnTo>
                  <a:lnTo>
                    <a:pt x="165393" y="354413"/>
                  </a:lnTo>
                  <a:lnTo>
                    <a:pt x="283531" y="354413"/>
                  </a:lnTo>
                  <a:lnTo>
                    <a:pt x="283531" y="259902"/>
                  </a:lnTo>
                  <a:close/>
                </a:path>
              </a:pathLst>
            </a:custGeom>
            <a:solidFill>
              <a:srgbClr val="C4D0D4"/>
            </a:solidFill>
          </p:spPr>
          <p:txBody>
            <a:bodyPr wrap="square" lIns="0" tIns="0" rIns="0" bIns="0" rtlCol="0"/>
            <a:lstStyle/>
            <a:p>
              <a:endParaRPr/>
            </a:p>
          </p:txBody>
        </p:sp>
        <p:sp>
          <p:nvSpPr>
            <p:cNvPr id="8" name="object 8"/>
            <p:cNvSpPr/>
            <p:nvPr/>
          </p:nvSpPr>
          <p:spPr>
            <a:xfrm>
              <a:off x="8433174" y="467671"/>
              <a:ext cx="378460" cy="378460"/>
            </a:xfrm>
            <a:custGeom>
              <a:avLst/>
              <a:gdLst/>
              <a:ahLst/>
              <a:cxnLst/>
              <a:rect l="l" t="t" r="r" b="b"/>
              <a:pathLst>
                <a:path w="378459" h="378459">
                  <a:moveTo>
                    <a:pt x="189020" y="0"/>
                  </a:moveTo>
                  <a:lnTo>
                    <a:pt x="0" y="189020"/>
                  </a:lnTo>
                  <a:lnTo>
                    <a:pt x="378042" y="189020"/>
                  </a:lnTo>
                  <a:lnTo>
                    <a:pt x="189020" y="0"/>
                  </a:lnTo>
                  <a:close/>
                </a:path>
                <a:path w="378459" h="378459">
                  <a:moveTo>
                    <a:pt x="212648" y="283531"/>
                  </a:moveTo>
                  <a:lnTo>
                    <a:pt x="165393" y="283531"/>
                  </a:lnTo>
                  <a:lnTo>
                    <a:pt x="165393" y="378042"/>
                  </a:lnTo>
                  <a:lnTo>
                    <a:pt x="212648" y="378042"/>
                  </a:lnTo>
                  <a:lnTo>
                    <a:pt x="212648" y="283531"/>
                  </a:lnTo>
                  <a:close/>
                </a:path>
              </a:pathLst>
            </a:custGeom>
            <a:solidFill>
              <a:srgbClr val="9AA5A8"/>
            </a:solidFill>
          </p:spPr>
          <p:txBody>
            <a:bodyPr wrap="square" lIns="0" tIns="0" rIns="0" bIns="0" rtlCol="0"/>
            <a:lstStyle/>
            <a:p>
              <a:endParaRPr/>
            </a:p>
          </p:txBody>
        </p:sp>
        <p:sp>
          <p:nvSpPr>
            <p:cNvPr id="9" name="object 9"/>
            <p:cNvSpPr/>
            <p:nvPr/>
          </p:nvSpPr>
          <p:spPr>
            <a:xfrm>
              <a:off x="8244407" y="404663"/>
              <a:ext cx="755650" cy="504190"/>
            </a:xfrm>
            <a:custGeom>
              <a:avLst/>
              <a:gdLst/>
              <a:ahLst/>
              <a:cxnLst/>
              <a:rect l="l" t="t" r="r" b="b"/>
              <a:pathLst>
                <a:path w="755650" h="504190">
                  <a:moveTo>
                    <a:pt x="377787" y="63007"/>
                  </a:moveTo>
                  <a:lnTo>
                    <a:pt x="448671" y="133889"/>
                  </a:lnTo>
                  <a:lnTo>
                    <a:pt x="448671" y="86635"/>
                  </a:lnTo>
                  <a:lnTo>
                    <a:pt x="495926" y="86635"/>
                  </a:lnTo>
                  <a:lnTo>
                    <a:pt x="495926" y="181145"/>
                  </a:lnTo>
                  <a:lnTo>
                    <a:pt x="566808" y="252028"/>
                  </a:lnTo>
                  <a:lnTo>
                    <a:pt x="519554" y="252028"/>
                  </a:lnTo>
                  <a:lnTo>
                    <a:pt x="519554" y="441049"/>
                  </a:lnTo>
                  <a:lnTo>
                    <a:pt x="236022" y="441049"/>
                  </a:lnTo>
                  <a:lnTo>
                    <a:pt x="236022" y="252028"/>
                  </a:lnTo>
                  <a:lnTo>
                    <a:pt x="188766" y="252028"/>
                  </a:lnTo>
                  <a:lnTo>
                    <a:pt x="377787" y="63007"/>
                  </a:lnTo>
                  <a:close/>
                </a:path>
                <a:path w="755650" h="504190">
                  <a:moveTo>
                    <a:pt x="448671" y="133889"/>
                  </a:moveTo>
                  <a:lnTo>
                    <a:pt x="495926" y="181145"/>
                  </a:lnTo>
                </a:path>
                <a:path w="755650" h="504190">
                  <a:moveTo>
                    <a:pt x="519554" y="252028"/>
                  </a:moveTo>
                  <a:lnTo>
                    <a:pt x="236022" y="252028"/>
                  </a:lnTo>
                </a:path>
                <a:path w="755650" h="504190">
                  <a:moveTo>
                    <a:pt x="354159" y="441049"/>
                  </a:moveTo>
                  <a:lnTo>
                    <a:pt x="354159" y="346538"/>
                  </a:lnTo>
                  <a:lnTo>
                    <a:pt x="401415" y="346538"/>
                  </a:lnTo>
                  <a:lnTo>
                    <a:pt x="401415" y="441049"/>
                  </a:lnTo>
                </a:path>
                <a:path w="755650" h="504190">
                  <a:moveTo>
                    <a:pt x="0" y="0"/>
                  </a:moveTo>
                  <a:lnTo>
                    <a:pt x="755575" y="0"/>
                  </a:lnTo>
                  <a:lnTo>
                    <a:pt x="755575" y="504056"/>
                  </a:lnTo>
                  <a:lnTo>
                    <a:pt x="0" y="504056"/>
                  </a:lnTo>
                  <a:lnTo>
                    <a:pt x="0" y="0"/>
                  </a:lnTo>
                  <a:close/>
                </a:path>
              </a:pathLst>
            </a:custGeom>
            <a:ln w="25399">
              <a:solidFill>
                <a:srgbClr val="00B2E2"/>
              </a:solidFill>
            </a:ln>
          </p:spPr>
          <p:txBody>
            <a:bodyPr wrap="square" lIns="0" tIns="0" rIns="0" bIns="0" rtlCol="0"/>
            <a:lstStyle/>
            <a:p>
              <a:endParaRPr/>
            </a:p>
          </p:txBody>
        </p:sp>
        <p:sp>
          <p:nvSpPr>
            <p:cNvPr id="10" name="object 10"/>
            <p:cNvSpPr/>
            <p:nvPr/>
          </p:nvSpPr>
          <p:spPr>
            <a:xfrm>
              <a:off x="7164287" y="404663"/>
              <a:ext cx="720090" cy="504190"/>
            </a:xfrm>
            <a:custGeom>
              <a:avLst/>
              <a:gdLst/>
              <a:ahLst/>
              <a:cxnLst/>
              <a:rect l="l" t="t" r="r" b="b"/>
              <a:pathLst>
                <a:path w="720090" h="504190">
                  <a:moveTo>
                    <a:pt x="720079" y="0"/>
                  </a:moveTo>
                  <a:lnTo>
                    <a:pt x="0" y="0"/>
                  </a:lnTo>
                  <a:lnTo>
                    <a:pt x="0" y="504056"/>
                  </a:lnTo>
                  <a:lnTo>
                    <a:pt x="720079" y="504056"/>
                  </a:lnTo>
                  <a:lnTo>
                    <a:pt x="720079" y="441049"/>
                  </a:lnTo>
                  <a:lnTo>
                    <a:pt x="312784" y="441049"/>
                  </a:lnTo>
                  <a:lnTo>
                    <a:pt x="267975" y="433822"/>
                  </a:lnTo>
                  <a:lnTo>
                    <a:pt x="229060" y="413696"/>
                  </a:lnTo>
                  <a:lnTo>
                    <a:pt x="198372" y="383008"/>
                  </a:lnTo>
                  <a:lnTo>
                    <a:pt x="178246" y="344092"/>
                  </a:lnTo>
                  <a:lnTo>
                    <a:pt x="171019" y="299284"/>
                  </a:lnTo>
                  <a:lnTo>
                    <a:pt x="171019" y="157518"/>
                  </a:lnTo>
                  <a:lnTo>
                    <a:pt x="360039" y="157518"/>
                  </a:lnTo>
                  <a:lnTo>
                    <a:pt x="454552" y="63007"/>
                  </a:lnTo>
                  <a:lnTo>
                    <a:pt x="720079" y="63007"/>
                  </a:lnTo>
                  <a:lnTo>
                    <a:pt x="720079" y="0"/>
                  </a:lnTo>
                  <a:close/>
                </a:path>
                <a:path w="720090" h="504190">
                  <a:moveTo>
                    <a:pt x="720079" y="63007"/>
                  </a:moveTo>
                  <a:lnTo>
                    <a:pt x="454552" y="63007"/>
                  </a:lnTo>
                  <a:lnTo>
                    <a:pt x="549061" y="157518"/>
                  </a:lnTo>
                  <a:lnTo>
                    <a:pt x="501806" y="157518"/>
                  </a:lnTo>
                  <a:lnTo>
                    <a:pt x="501806" y="299284"/>
                  </a:lnTo>
                  <a:lnTo>
                    <a:pt x="494578" y="344092"/>
                  </a:lnTo>
                  <a:lnTo>
                    <a:pt x="474453" y="383008"/>
                  </a:lnTo>
                  <a:lnTo>
                    <a:pt x="443765" y="413696"/>
                  </a:lnTo>
                  <a:lnTo>
                    <a:pt x="404849" y="433822"/>
                  </a:lnTo>
                  <a:lnTo>
                    <a:pt x="360039" y="441049"/>
                  </a:lnTo>
                  <a:lnTo>
                    <a:pt x="720079" y="441049"/>
                  </a:lnTo>
                  <a:lnTo>
                    <a:pt x="720079" y="63007"/>
                  </a:lnTo>
                  <a:close/>
                </a:path>
                <a:path w="720090" h="504190">
                  <a:moveTo>
                    <a:pt x="407295" y="157518"/>
                  </a:moveTo>
                  <a:lnTo>
                    <a:pt x="265530" y="157518"/>
                  </a:lnTo>
                  <a:lnTo>
                    <a:pt x="265530" y="299284"/>
                  </a:lnTo>
                  <a:lnTo>
                    <a:pt x="269243" y="317677"/>
                  </a:lnTo>
                  <a:lnTo>
                    <a:pt x="279370" y="332697"/>
                  </a:lnTo>
                  <a:lnTo>
                    <a:pt x="294391" y="342825"/>
                  </a:lnTo>
                  <a:lnTo>
                    <a:pt x="312784" y="346538"/>
                  </a:lnTo>
                  <a:lnTo>
                    <a:pt x="360039" y="346538"/>
                  </a:lnTo>
                  <a:lnTo>
                    <a:pt x="403581" y="317677"/>
                  </a:lnTo>
                  <a:lnTo>
                    <a:pt x="407295" y="157518"/>
                  </a:lnTo>
                  <a:close/>
                </a:path>
              </a:pathLst>
            </a:custGeom>
            <a:solidFill>
              <a:srgbClr val="FFD5A9"/>
            </a:solidFill>
          </p:spPr>
          <p:txBody>
            <a:bodyPr wrap="square" lIns="0" tIns="0" rIns="0" bIns="0" rtlCol="0"/>
            <a:lstStyle/>
            <a:p>
              <a:endParaRPr/>
            </a:p>
          </p:txBody>
        </p:sp>
        <p:sp>
          <p:nvSpPr>
            <p:cNvPr id="11" name="object 11"/>
            <p:cNvSpPr/>
            <p:nvPr/>
          </p:nvSpPr>
          <p:spPr>
            <a:xfrm>
              <a:off x="7335306" y="467671"/>
              <a:ext cx="378460" cy="378460"/>
            </a:xfrm>
            <a:custGeom>
              <a:avLst/>
              <a:gdLst/>
              <a:ahLst/>
              <a:cxnLst/>
              <a:rect l="l" t="t" r="r" b="b"/>
              <a:pathLst>
                <a:path w="378459" h="378459">
                  <a:moveTo>
                    <a:pt x="283532" y="0"/>
                  </a:moveTo>
                  <a:lnTo>
                    <a:pt x="189020" y="94510"/>
                  </a:lnTo>
                  <a:lnTo>
                    <a:pt x="236275" y="94510"/>
                  </a:lnTo>
                  <a:lnTo>
                    <a:pt x="236275" y="236275"/>
                  </a:lnTo>
                  <a:lnTo>
                    <a:pt x="232562" y="254669"/>
                  </a:lnTo>
                  <a:lnTo>
                    <a:pt x="222435" y="269690"/>
                  </a:lnTo>
                  <a:lnTo>
                    <a:pt x="207414" y="279817"/>
                  </a:lnTo>
                  <a:lnTo>
                    <a:pt x="189020" y="283531"/>
                  </a:lnTo>
                  <a:lnTo>
                    <a:pt x="141765" y="283531"/>
                  </a:lnTo>
                  <a:lnTo>
                    <a:pt x="123371" y="279817"/>
                  </a:lnTo>
                  <a:lnTo>
                    <a:pt x="108351" y="269690"/>
                  </a:lnTo>
                  <a:lnTo>
                    <a:pt x="98224" y="254670"/>
                  </a:lnTo>
                  <a:lnTo>
                    <a:pt x="94510" y="236277"/>
                  </a:lnTo>
                  <a:lnTo>
                    <a:pt x="94510" y="94510"/>
                  </a:lnTo>
                  <a:lnTo>
                    <a:pt x="0" y="94510"/>
                  </a:lnTo>
                  <a:lnTo>
                    <a:pt x="0" y="236275"/>
                  </a:lnTo>
                  <a:lnTo>
                    <a:pt x="7227" y="281085"/>
                  </a:lnTo>
                  <a:lnTo>
                    <a:pt x="27352" y="320001"/>
                  </a:lnTo>
                  <a:lnTo>
                    <a:pt x="58040" y="350689"/>
                  </a:lnTo>
                  <a:lnTo>
                    <a:pt x="96956" y="370814"/>
                  </a:lnTo>
                  <a:lnTo>
                    <a:pt x="141765" y="378042"/>
                  </a:lnTo>
                  <a:lnTo>
                    <a:pt x="189020" y="378042"/>
                  </a:lnTo>
                  <a:lnTo>
                    <a:pt x="233829" y="370814"/>
                  </a:lnTo>
                  <a:lnTo>
                    <a:pt x="272745" y="350689"/>
                  </a:lnTo>
                  <a:lnTo>
                    <a:pt x="303434" y="320001"/>
                  </a:lnTo>
                  <a:lnTo>
                    <a:pt x="323559" y="281085"/>
                  </a:lnTo>
                  <a:lnTo>
                    <a:pt x="330786" y="236275"/>
                  </a:lnTo>
                  <a:lnTo>
                    <a:pt x="330786" y="94510"/>
                  </a:lnTo>
                  <a:lnTo>
                    <a:pt x="378042" y="94510"/>
                  </a:lnTo>
                  <a:lnTo>
                    <a:pt x="283532" y="0"/>
                  </a:lnTo>
                  <a:close/>
                </a:path>
              </a:pathLst>
            </a:custGeom>
            <a:solidFill>
              <a:srgbClr val="AA8C6F"/>
            </a:solidFill>
          </p:spPr>
          <p:txBody>
            <a:bodyPr wrap="square" lIns="0" tIns="0" rIns="0" bIns="0" rtlCol="0"/>
            <a:lstStyle/>
            <a:p>
              <a:endParaRPr/>
            </a:p>
          </p:txBody>
        </p:sp>
        <p:sp>
          <p:nvSpPr>
            <p:cNvPr id="12" name="object 12"/>
            <p:cNvSpPr/>
            <p:nvPr/>
          </p:nvSpPr>
          <p:spPr>
            <a:xfrm>
              <a:off x="7164287" y="404663"/>
              <a:ext cx="720090" cy="504190"/>
            </a:xfrm>
            <a:custGeom>
              <a:avLst/>
              <a:gdLst/>
              <a:ahLst/>
              <a:cxnLst/>
              <a:rect l="l" t="t" r="r" b="b"/>
              <a:pathLst>
                <a:path w="720090" h="504190">
                  <a:moveTo>
                    <a:pt x="549061" y="157517"/>
                  </a:moveTo>
                  <a:lnTo>
                    <a:pt x="501805" y="157517"/>
                  </a:lnTo>
                  <a:lnTo>
                    <a:pt x="501805" y="299282"/>
                  </a:lnTo>
                  <a:lnTo>
                    <a:pt x="494578" y="344091"/>
                  </a:lnTo>
                  <a:lnTo>
                    <a:pt x="474453" y="383008"/>
                  </a:lnTo>
                  <a:lnTo>
                    <a:pt x="443765" y="413696"/>
                  </a:lnTo>
                  <a:lnTo>
                    <a:pt x="404849" y="433821"/>
                  </a:lnTo>
                  <a:lnTo>
                    <a:pt x="360040" y="441049"/>
                  </a:lnTo>
                  <a:lnTo>
                    <a:pt x="312784" y="441049"/>
                  </a:lnTo>
                  <a:lnTo>
                    <a:pt x="267975" y="433821"/>
                  </a:lnTo>
                  <a:lnTo>
                    <a:pt x="229059" y="413696"/>
                  </a:lnTo>
                  <a:lnTo>
                    <a:pt x="198371" y="383008"/>
                  </a:lnTo>
                  <a:lnTo>
                    <a:pt x="178246" y="344091"/>
                  </a:lnTo>
                  <a:lnTo>
                    <a:pt x="171019" y="299282"/>
                  </a:lnTo>
                  <a:lnTo>
                    <a:pt x="171019" y="157517"/>
                  </a:lnTo>
                  <a:lnTo>
                    <a:pt x="265530" y="157517"/>
                  </a:lnTo>
                  <a:lnTo>
                    <a:pt x="265530" y="299282"/>
                  </a:lnTo>
                  <a:lnTo>
                    <a:pt x="269243" y="317676"/>
                  </a:lnTo>
                  <a:lnTo>
                    <a:pt x="279370" y="332697"/>
                  </a:lnTo>
                  <a:lnTo>
                    <a:pt x="294391" y="342824"/>
                  </a:lnTo>
                  <a:lnTo>
                    <a:pt x="312784" y="346538"/>
                  </a:lnTo>
                  <a:lnTo>
                    <a:pt x="360040" y="346538"/>
                  </a:lnTo>
                  <a:lnTo>
                    <a:pt x="378433" y="342825"/>
                  </a:lnTo>
                  <a:lnTo>
                    <a:pt x="393454" y="332698"/>
                  </a:lnTo>
                  <a:lnTo>
                    <a:pt x="403581" y="317677"/>
                  </a:lnTo>
                  <a:lnTo>
                    <a:pt x="407295" y="299284"/>
                  </a:lnTo>
                  <a:lnTo>
                    <a:pt x="407295" y="157517"/>
                  </a:lnTo>
                  <a:lnTo>
                    <a:pt x="360040" y="157517"/>
                  </a:lnTo>
                  <a:lnTo>
                    <a:pt x="454551" y="63007"/>
                  </a:lnTo>
                  <a:lnTo>
                    <a:pt x="549061" y="157517"/>
                  </a:lnTo>
                  <a:close/>
                </a:path>
                <a:path w="720090" h="504190">
                  <a:moveTo>
                    <a:pt x="0" y="0"/>
                  </a:moveTo>
                  <a:lnTo>
                    <a:pt x="720080" y="0"/>
                  </a:lnTo>
                  <a:lnTo>
                    <a:pt x="720080" y="504056"/>
                  </a:lnTo>
                  <a:lnTo>
                    <a:pt x="0" y="504056"/>
                  </a:lnTo>
                  <a:lnTo>
                    <a:pt x="0" y="0"/>
                  </a:lnTo>
                  <a:close/>
                </a:path>
              </a:pathLst>
            </a:custGeom>
            <a:ln w="25399">
              <a:solidFill>
                <a:srgbClr val="EF6510"/>
              </a:solidFill>
            </a:ln>
          </p:spPr>
          <p:txBody>
            <a:bodyPr wrap="square" lIns="0" tIns="0" rIns="0" bIns="0" rtlCol="0"/>
            <a:lstStyle/>
            <a:p>
              <a:endParaRPr/>
            </a:p>
          </p:txBody>
        </p:sp>
        <p:pic>
          <p:nvPicPr>
            <p:cNvPr id="13" name="object 13"/>
            <p:cNvPicPr/>
            <p:nvPr/>
          </p:nvPicPr>
          <p:blipFill>
            <a:blip r:embed="rId4" cstate="print"/>
            <a:stretch>
              <a:fillRect/>
            </a:stretch>
          </p:blipFill>
          <p:spPr>
            <a:xfrm>
              <a:off x="0" y="332655"/>
              <a:ext cx="6336703" cy="720079"/>
            </a:xfrm>
            <a:prstGeom prst="rect">
              <a:avLst/>
            </a:prstGeom>
          </p:spPr>
        </p:pic>
      </p:grpSp>
      <p:sp>
        <p:nvSpPr>
          <p:cNvPr id="14" name="object 14"/>
          <p:cNvSpPr txBox="1">
            <a:spLocks noGrp="1"/>
          </p:cNvSpPr>
          <p:nvPr>
            <p:ph type="title"/>
          </p:nvPr>
        </p:nvSpPr>
        <p:spPr>
          <a:xfrm>
            <a:off x="78739" y="497116"/>
            <a:ext cx="5570855" cy="391160"/>
          </a:xfrm>
          <a:prstGeom prst="rect">
            <a:avLst/>
          </a:prstGeom>
        </p:spPr>
        <p:txBody>
          <a:bodyPr vert="horz" wrap="square" lIns="0" tIns="12700" rIns="0" bIns="0" rtlCol="0">
            <a:spAutoFit/>
          </a:bodyPr>
          <a:lstStyle/>
          <a:p>
            <a:pPr marL="12700">
              <a:lnSpc>
                <a:spcPct val="100000"/>
              </a:lnSpc>
              <a:spcBef>
                <a:spcPts val="100"/>
              </a:spcBef>
            </a:pPr>
            <a:r>
              <a:rPr dirty="0"/>
              <a:t>Exceptions</a:t>
            </a:r>
            <a:r>
              <a:rPr spc="-20" dirty="0"/>
              <a:t> </a:t>
            </a:r>
            <a:r>
              <a:rPr dirty="0"/>
              <a:t>to</a:t>
            </a:r>
            <a:r>
              <a:rPr spc="-5" dirty="0"/>
              <a:t> the</a:t>
            </a:r>
            <a:r>
              <a:rPr spc="-10" dirty="0"/>
              <a:t> </a:t>
            </a:r>
            <a:r>
              <a:rPr spc="-5" dirty="0"/>
              <a:t>right</a:t>
            </a:r>
            <a:r>
              <a:rPr spc="-10" dirty="0"/>
              <a:t> </a:t>
            </a:r>
            <a:r>
              <a:rPr spc="-5" dirty="0"/>
              <a:t>of</a:t>
            </a:r>
            <a:r>
              <a:rPr spc="-10" dirty="0"/>
              <a:t> </a:t>
            </a:r>
            <a:r>
              <a:rPr dirty="0"/>
              <a:t>access</a:t>
            </a:r>
            <a:r>
              <a:rPr spc="-5" dirty="0"/>
              <a:t> </a:t>
            </a:r>
            <a:r>
              <a:rPr dirty="0"/>
              <a:t>to</a:t>
            </a:r>
            <a:r>
              <a:rPr spc="-10" dirty="0"/>
              <a:t> </a:t>
            </a:r>
            <a:r>
              <a:rPr dirty="0"/>
              <a:t>a</a:t>
            </a:r>
            <a:r>
              <a:rPr spc="-10" dirty="0"/>
              <a:t> </a:t>
            </a:r>
            <a:r>
              <a:rPr spc="-5" dirty="0"/>
              <a:t>lawyer</a:t>
            </a:r>
          </a:p>
        </p:txBody>
      </p:sp>
      <p:sp>
        <p:nvSpPr>
          <p:cNvPr id="15" name="object 15"/>
          <p:cNvSpPr/>
          <p:nvPr/>
        </p:nvSpPr>
        <p:spPr>
          <a:xfrm>
            <a:off x="323527" y="2699628"/>
            <a:ext cx="8497570" cy="369570"/>
          </a:xfrm>
          <a:custGeom>
            <a:avLst/>
            <a:gdLst/>
            <a:ahLst/>
            <a:cxnLst/>
            <a:rect l="l" t="t" r="r" b="b"/>
            <a:pathLst>
              <a:path w="8497570" h="369569">
                <a:moveTo>
                  <a:pt x="8496941" y="0"/>
                </a:moveTo>
                <a:lnTo>
                  <a:pt x="0" y="0"/>
                </a:lnTo>
                <a:lnTo>
                  <a:pt x="0" y="369332"/>
                </a:lnTo>
                <a:lnTo>
                  <a:pt x="8496941" y="369332"/>
                </a:lnTo>
                <a:lnTo>
                  <a:pt x="8496941" y="0"/>
                </a:lnTo>
                <a:close/>
              </a:path>
            </a:pathLst>
          </a:custGeom>
          <a:solidFill>
            <a:srgbClr val="00274E"/>
          </a:solidFill>
        </p:spPr>
        <p:txBody>
          <a:bodyPr wrap="square" lIns="0" tIns="0" rIns="0" bIns="0" rtlCol="0"/>
          <a:lstStyle/>
          <a:p>
            <a:endParaRPr/>
          </a:p>
        </p:txBody>
      </p:sp>
      <p:sp>
        <p:nvSpPr>
          <p:cNvPr id="16" name="object 16"/>
          <p:cNvSpPr/>
          <p:nvPr/>
        </p:nvSpPr>
        <p:spPr>
          <a:xfrm>
            <a:off x="251519" y="3284983"/>
            <a:ext cx="8749030" cy="2247265"/>
          </a:xfrm>
          <a:custGeom>
            <a:avLst/>
            <a:gdLst/>
            <a:ahLst/>
            <a:cxnLst/>
            <a:rect l="l" t="t" r="r" b="b"/>
            <a:pathLst>
              <a:path w="8749030" h="2247265">
                <a:moveTo>
                  <a:pt x="0" y="0"/>
                </a:moveTo>
                <a:lnTo>
                  <a:pt x="8748463" y="0"/>
                </a:lnTo>
                <a:lnTo>
                  <a:pt x="8748463" y="2246768"/>
                </a:lnTo>
                <a:lnTo>
                  <a:pt x="0" y="2246768"/>
                </a:lnTo>
                <a:lnTo>
                  <a:pt x="0" y="0"/>
                </a:lnTo>
                <a:close/>
              </a:path>
            </a:pathLst>
          </a:custGeom>
          <a:ln w="25399">
            <a:solidFill>
              <a:srgbClr val="F7B699"/>
            </a:solidFill>
          </a:ln>
        </p:spPr>
        <p:txBody>
          <a:bodyPr wrap="square" lIns="0" tIns="0" rIns="0" bIns="0" rtlCol="0"/>
          <a:lstStyle/>
          <a:p>
            <a:endParaRPr/>
          </a:p>
        </p:txBody>
      </p:sp>
      <p:sp>
        <p:nvSpPr>
          <p:cNvPr id="17" name="object 17"/>
          <p:cNvSpPr txBox="1"/>
          <p:nvPr/>
        </p:nvSpPr>
        <p:spPr>
          <a:xfrm>
            <a:off x="330259" y="2732648"/>
            <a:ext cx="8557260" cy="2439670"/>
          </a:xfrm>
          <a:prstGeom prst="rect">
            <a:avLst/>
          </a:prstGeom>
        </p:spPr>
        <p:txBody>
          <a:bodyPr vert="horz" wrap="square" lIns="0" tIns="12700" rIns="0" bIns="0" rtlCol="0">
            <a:spAutoFit/>
          </a:bodyPr>
          <a:lstStyle/>
          <a:p>
            <a:pPr marR="59690" algn="ctr">
              <a:lnSpc>
                <a:spcPct val="100000"/>
              </a:lnSpc>
              <a:spcBef>
                <a:spcPts val="100"/>
              </a:spcBef>
            </a:pPr>
            <a:r>
              <a:rPr sz="1800" spc="-5" dirty="0">
                <a:solidFill>
                  <a:srgbClr val="FFFFFF"/>
                </a:solidFill>
                <a:latin typeface="Calibri"/>
                <a:cs typeface="Calibri"/>
              </a:rPr>
              <a:t>What</a:t>
            </a:r>
            <a:r>
              <a:rPr sz="1800" dirty="0">
                <a:solidFill>
                  <a:srgbClr val="FFFFFF"/>
                </a:solidFill>
                <a:latin typeface="Calibri"/>
                <a:cs typeface="Calibri"/>
              </a:rPr>
              <a:t> </a:t>
            </a:r>
            <a:r>
              <a:rPr sz="1800" spc="-5" dirty="0">
                <a:solidFill>
                  <a:srgbClr val="FFFFFF"/>
                </a:solidFill>
                <a:latin typeface="Calibri"/>
                <a:cs typeface="Calibri"/>
              </a:rPr>
              <a:t>are</a:t>
            </a:r>
            <a:r>
              <a:rPr sz="1800" spc="5" dirty="0">
                <a:solidFill>
                  <a:srgbClr val="FFFFFF"/>
                </a:solidFill>
                <a:latin typeface="Calibri"/>
                <a:cs typeface="Calibri"/>
              </a:rPr>
              <a:t> </a:t>
            </a:r>
            <a:r>
              <a:rPr sz="1800" dirty="0">
                <a:solidFill>
                  <a:srgbClr val="FFFFFF"/>
                </a:solidFill>
                <a:latin typeface="Calibri"/>
                <a:cs typeface="Calibri"/>
              </a:rPr>
              <a:t>the </a:t>
            </a:r>
            <a:r>
              <a:rPr sz="1800" spc="-5" dirty="0">
                <a:solidFill>
                  <a:srgbClr val="FFFFFF"/>
                </a:solidFill>
                <a:latin typeface="Calibri"/>
                <a:cs typeface="Calibri"/>
              </a:rPr>
              <a:t>exceptions </a:t>
            </a:r>
            <a:r>
              <a:rPr sz="1800" dirty="0">
                <a:solidFill>
                  <a:srgbClr val="FFFFFF"/>
                </a:solidFill>
                <a:latin typeface="Calibri"/>
                <a:cs typeface="Calibri"/>
              </a:rPr>
              <a:t>to</a:t>
            </a:r>
            <a:r>
              <a:rPr sz="1800" spc="5" dirty="0">
                <a:solidFill>
                  <a:srgbClr val="FFFFFF"/>
                </a:solidFill>
                <a:latin typeface="Calibri"/>
                <a:cs typeface="Calibri"/>
              </a:rPr>
              <a:t> </a:t>
            </a:r>
            <a:r>
              <a:rPr sz="1800" dirty="0">
                <a:solidFill>
                  <a:srgbClr val="FFFFFF"/>
                </a:solidFill>
                <a:latin typeface="Calibri"/>
                <a:cs typeface="Calibri"/>
              </a:rPr>
              <a:t>the</a:t>
            </a:r>
            <a:r>
              <a:rPr sz="1800" spc="5" dirty="0">
                <a:solidFill>
                  <a:srgbClr val="FFFFFF"/>
                </a:solidFill>
                <a:latin typeface="Calibri"/>
                <a:cs typeface="Calibri"/>
              </a:rPr>
              <a:t> </a:t>
            </a:r>
            <a:r>
              <a:rPr sz="1800" spc="-5" dirty="0">
                <a:solidFill>
                  <a:srgbClr val="FFFFFF"/>
                </a:solidFill>
                <a:latin typeface="Calibri"/>
                <a:cs typeface="Calibri"/>
              </a:rPr>
              <a:t>right</a:t>
            </a:r>
            <a:r>
              <a:rPr sz="1800" spc="5" dirty="0">
                <a:solidFill>
                  <a:srgbClr val="FFFFFF"/>
                </a:solidFill>
                <a:latin typeface="Calibri"/>
                <a:cs typeface="Calibri"/>
              </a:rPr>
              <a:t> </a:t>
            </a:r>
            <a:r>
              <a:rPr sz="1800" spc="-5" dirty="0">
                <a:solidFill>
                  <a:srgbClr val="FFFFFF"/>
                </a:solidFill>
                <a:latin typeface="Calibri"/>
                <a:cs typeface="Calibri"/>
              </a:rPr>
              <a:t>of</a:t>
            </a:r>
            <a:r>
              <a:rPr sz="1800" dirty="0">
                <a:solidFill>
                  <a:srgbClr val="FFFFFF"/>
                </a:solidFill>
                <a:latin typeface="Calibri"/>
                <a:cs typeface="Calibri"/>
              </a:rPr>
              <a:t> </a:t>
            </a:r>
            <a:r>
              <a:rPr sz="1800" spc="-5" dirty="0">
                <a:solidFill>
                  <a:srgbClr val="FFFFFF"/>
                </a:solidFill>
                <a:latin typeface="Calibri"/>
                <a:cs typeface="Calibri"/>
              </a:rPr>
              <a:t>access</a:t>
            </a:r>
            <a:r>
              <a:rPr sz="1800" dirty="0">
                <a:solidFill>
                  <a:srgbClr val="FFFFFF"/>
                </a:solidFill>
                <a:latin typeface="Calibri"/>
                <a:cs typeface="Calibri"/>
              </a:rPr>
              <a:t> to</a:t>
            </a:r>
            <a:r>
              <a:rPr sz="1800" spc="5" dirty="0">
                <a:solidFill>
                  <a:srgbClr val="FFFFFF"/>
                </a:solidFill>
                <a:latin typeface="Calibri"/>
                <a:cs typeface="Calibri"/>
              </a:rPr>
              <a:t> </a:t>
            </a:r>
            <a:r>
              <a:rPr sz="1800" dirty="0">
                <a:solidFill>
                  <a:srgbClr val="FFFFFF"/>
                </a:solidFill>
                <a:latin typeface="Calibri"/>
                <a:cs typeface="Calibri"/>
              </a:rPr>
              <a:t>a</a:t>
            </a:r>
            <a:r>
              <a:rPr sz="1800" spc="-5" dirty="0">
                <a:solidFill>
                  <a:srgbClr val="FFFFFF"/>
                </a:solidFill>
                <a:latin typeface="Calibri"/>
                <a:cs typeface="Calibri"/>
              </a:rPr>
              <a:t> lawyer?</a:t>
            </a:r>
            <a:endParaRPr sz="1800">
              <a:latin typeface="Calibri"/>
              <a:cs typeface="Calibri"/>
            </a:endParaRPr>
          </a:p>
          <a:p>
            <a:pPr>
              <a:lnSpc>
                <a:spcPct val="100000"/>
              </a:lnSpc>
              <a:spcBef>
                <a:spcPts val="5"/>
              </a:spcBef>
            </a:pPr>
            <a:endParaRPr sz="2000">
              <a:latin typeface="Calibri"/>
              <a:cs typeface="Calibri"/>
            </a:endParaRPr>
          </a:p>
          <a:p>
            <a:pPr marL="355600" marR="44450" indent="-342900">
              <a:lnSpc>
                <a:spcPct val="100000"/>
              </a:lnSpc>
              <a:buFont typeface="Arial"/>
              <a:buChar char="•"/>
              <a:tabLst>
                <a:tab pos="354965" algn="l"/>
                <a:tab pos="355600" algn="l"/>
              </a:tabLst>
            </a:pPr>
            <a:r>
              <a:rPr sz="2000" b="1" dirty="0">
                <a:solidFill>
                  <a:srgbClr val="001C3D"/>
                </a:solidFill>
                <a:latin typeface="Calibri"/>
                <a:cs typeface="Calibri"/>
              </a:rPr>
              <a:t>Safety</a:t>
            </a:r>
            <a:r>
              <a:rPr sz="2000" b="1" spc="-5" dirty="0">
                <a:solidFill>
                  <a:srgbClr val="001C3D"/>
                </a:solidFill>
                <a:latin typeface="Calibri"/>
                <a:cs typeface="Calibri"/>
              </a:rPr>
              <a:t> interviews</a:t>
            </a:r>
            <a:r>
              <a:rPr sz="2000" b="1" dirty="0">
                <a:solidFill>
                  <a:srgbClr val="001C3D"/>
                </a:solidFill>
                <a:latin typeface="Calibri"/>
                <a:cs typeface="Calibri"/>
              </a:rPr>
              <a:t> </a:t>
            </a:r>
            <a:r>
              <a:rPr sz="2000" dirty="0">
                <a:solidFill>
                  <a:srgbClr val="001C3D"/>
                </a:solidFill>
                <a:latin typeface="Calibri"/>
                <a:cs typeface="Calibri"/>
              </a:rPr>
              <a:t>to</a:t>
            </a:r>
            <a:r>
              <a:rPr sz="2000" spc="5" dirty="0">
                <a:solidFill>
                  <a:srgbClr val="001C3D"/>
                </a:solidFill>
                <a:latin typeface="Calibri"/>
                <a:cs typeface="Calibri"/>
              </a:rPr>
              <a:t> </a:t>
            </a:r>
            <a:r>
              <a:rPr sz="2000" dirty="0">
                <a:solidFill>
                  <a:srgbClr val="001C3D"/>
                </a:solidFill>
                <a:latin typeface="Calibri"/>
                <a:cs typeface="Calibri"/>
              </a:rPr>
              <a:t>identify</a:t>
            </a:r>
            <a:r>
              <a:rPr sz="2000" spc="5" dirty="0">
                <a:solidFill>
                  <a:srgbClr val="001C3D"/>
                </a:solidFill>
                <a:latin typeface="Calibri"/>
                <a:cs typeface="Calibri"/>
              </a:rPr>
              <a:t> </a:t>
            </a:r>
            <a:r>
              <a:rPr sz="2000" dirty="0">
                <a:solidFill>
                  <a:srgbClr val="001C3D"/>
                </a:solidFill>
                <a:latin typeface="Calibri"/>
                <a:cs typeface="Calibri"/>
              </a:rPr>
              <a:t>the</a:t>
            </a:r>
            <a:r>
              <a:rPr sz="2000" spc="5" dirty="0">
                <a:solidFill>
                  <a:srgbClr val="001C3D"/>
                </a:solidFill>
                <a:latin typeface="Calibri"/>
                <a:cs typeface="Calibri"/>
              </a:rPr>
              <a:t> </a:t>
            </a:r>
            <a:r>
              <a:rPr sz="2000" spc="-5" dirty="0">
                <a:solidFill>
                  <a:srgbClr val="001C3D"/>
                </a:solidFill>
                <a:latin typeface="Calibri"/>
                <a:cs typeface="Calibri"/>
              </a:rPr>
              <a:t>person</a:t>
            </a:r>
            <a:r>
              <a:rPr sz="2000" spc="5" dirty="0">
                <a:solidFill>
                  <a:srgbClr val="001C3D"/>
                </a:solidFill>
                <a:latin typeface="Calibri"/>
                <a:cs typeface="Calibri"/>
              </a:rPr>
              <a:t> </a:t>
            </a:r>
            <a:r>
              <a:rPr sz="2000" spc="-5" dirty="0">
                <a:solidFill>
                  <a:srgbClr val="001C3D"/>
                </a:solidFill>
                <a:latin typeface="Calibri"/>
                <a:cs typeface="Calibri"/>
              </a:rPr>
              <a:t>or</a:t>
            </a:r>
            <a:r>
              <a:rPr sz="2000" spc="5" dirty="0">
                <a:solidFill>
                  <a:srgbClr val="001C3D"/>
                </a:solidFill>
                <a:latin typeface="Calibri"/>
                <a:cs typeface="Calibri"/>
              </a:rPr>
              <a:t> </a:t>
            </a:r>
            <a:r>
              <a:rPr sz="2000" dirty="0">
                <a:solidFill>
                  <a:srgbClr val="001C3D"/>
                </a:solidFill>
                <a:latin typeface="Calibri"/>
                <a:cs typeface="Calibri"/>
              </a:rPr>
              <a:t>to</a:t>
            </a:r>
            <a:r>
              <a:rPr sz="2000" spc="5" dirty="0">
                <a:solidFill>
                  <a:srgbClr val="001C3D"/>
                </a:solidFill>
                <a:latin typeface="Calibri"/>
                <a:cs typeface="Calibri"/>
              </a:rPr>
              <a:t> </a:t>
            </a:r>
            <a:r>
              <a:rPr sz="2000" spc="-5" dirty="0">
                <a:solidFill>
                  <a:srgbClr val="001C3D"/>
                </a:solidFill>
                <a:latin typeface="Calibri"/>
                <a:cs typeface="Calibri"/>
              </a:rPr>
              <a:t>verify</a:t>
            </a:r>
            <a:r>
              <a:rPr sz="2000" spc="5" dirty="0">
                <a:solidFill>
                  <a:srgbClr val="001C3D"/>
                </a:solidFill>
                <a:latin typeface="Calibri"/>
                <a:cs typeface="Calibri"/>
              </a:rPr>
              <a:t> </a:t>
            </a:r>
            <a:r>
              <a:rPr sz="2000" dirty="0">
                <a:solidFill>
                  <a:srgbClr val="001C3D"/>
                </a:solidFill>
                <a:latin typeface="Calibri"/>
                <a:cs typeface="Calibri"/>
              </a:rPr>
              <a:t>the</a:t>
            </a:r>
            <a:r>
              <a:rPr sz="2000" spc="5" dirty="0">
                <a:solidFill>
                  <a:srgbClr val="001C3D"/>
                </a:solidFill>
                <a:latin typeface="Calibri"/>
                <a:cs typeface="Calibri"/>
              </a:rPr>
              <a:t> </a:t>
            </a:r>
            <a:r>
              <a:rPr sz="2000" spc="-5" dirty="0">
                <a:solidFill>
                  <a:srgbClr val="001C3D"/>
                </a:solidFill>
                <a:latin typeface="Calibri"/>
                <a:cs typeface="Calibri"/>
              </a:rPr>
              <a:t>possession</a:t>
            </a:r>
            <a:r>
              <a:rPr sz="2000" dirty="0">
                <a:solidFill>
                  <a:srgbClr val="001C3D"/>
                </a:solidFill>
                <a:latin typeface="Calibri"/>
                <a:cs typeface="Calibri"/>
              </a:rPr>
              <a:t> </a:t>
            </a:r>
            <a:r>
              <a:rPr sz="2000" spc="-5" dirty="0">
                <a:solidFill>
                  <a:srgbClr val="001C3D"/>
                </a:solidFill>
                <a:latin typeface="Calibri"/>
                <a:cs typeface="Calibri"/>
              </a:rPr>
              <a:t>of</a:t>
            </a:r>
            <a:r>
              <a:rPr sz="2000" spc="5" dirty="0">
                <a:solidFill>
                  <a:srgbClr val="001C3D"/>
                </a:solidFill>
                <a:latin typeface="Calibri"/>
                <a:cs typeface="Calibri"/>
              </a:rPr>
              <a:t> </a:t>
            </a:r>
            <a:r>
              <a:rPr sz="2000" spc="-5" dirty="0">
                <a:solidFill>
                  <a:srgbClr val="001C3D"/>
                </a:solidFill>
                <a:latin typeface="Calibri"/>
                <a:cs typeface="Calibri"/>
              </a:rPr>
              <a:t>weapons </a:t>
            </a:r>
            <a:r>
              <a:rPr sz="2000" spc="-434" dirty="0">
                <a:solidFill>
                  <a:srgbClr val="001C3D"/>
                </a:solidFill>
                <a:latin typeface="Calibri"/>
                <a:cs typeface="Calibri"/>
              </a:rPr>
              <a:t> </a:t>
            </a:r>
            <a:r>
              <a:rPr sz="2000" dirty="0">
                <a:solidFill>
                  <a:srgbClr val="001C3D"/>
                </a:solidFill>
                <a:latin typeface="Calibri"/>
                <a:cs typeface="Calibri"/>
              </a:rPr>
              <a:t>and</a:t>
            </a:r>
            <a:r>
              <a:rPr sz="2000" spc="-5" dirty="0">
                <a:solidFill>
                  <a:srgbClr val="001C3D"/>
                </a:solidFill>
                <a:latin typeface="Calibri"/>
                <a:cs typeface="Calibri"/>
              </a:rPr>
              <a:t> other</a:t>
            </a:r>
            <a:r>
              <a:rPr sz="2000" dirty="0">
                <a:solidFill>
                  <a:srgbClr val="001C3D"/>
                </a:solidFill>
                <a:latin typeface="Calibri"/>
                <a:cs typeface="Calibri"/>
              </a:rPr>
              <a:t> </a:t>
            </a:r>
            <a:r>
              <a:rPr sz="2000" spc="-5" dirty="0">
                <a:solidFill>
                  <a:srgbClr val="001C3D"/>
                </a:solidFill>
                <a:latin typeface="Calibri"/>
                <a:cs typeface="Calibri"/>
              </a:rPr>
              <a:t>dangerous</a:t>
            </a:r>
            <a:r>
              <a:rPr sz="2000" dirty="0">
                <a:solidFill>
                  <a:srgbClr val="001C3D"/>
                </a:solidFill>
                <a:latin typeface="Calibri"/>
                <a:cs typeface="Calibri"/>
              </a:rPr>
              <a:t> </a:t>
            </a:r>
            <a:r>
              <a:rPr sz="2000" spc="-5" dirty="0">
                <a:solidFill>
                  <a:srgbClr val="001C3D"/>
                </a:solidFill>
                <a:latin typeface="Calibri"/>
                <a:cs typeface="Calibri"/>
              </a:rPr>
              <a:t>items.</a:t>
            </a:r>
            <a:endParaRPr sz="2000">
              <a:latin typeface="Calibri"/>
              <a:cs typeface="Calibri"/>
            </a:endParaRPr>
          </a:p>
          <a:p>
            <a:pPr>
              <a:lnSpc>
                <a:spcPct val="100000"/>
              </a:lnSpc>
              <a:spcBef>
                <a:spcPts val="20"/>
              </a:spcBef>
              <a:buClr>
                <a:srgbClr val="001C3D"/>
              </a:buClr>
              <a:buFont typeface="Arial"/>
              <a:buChar char="•"/>
            </a:pPr>
            <a:endParaRPr sz="1950">
              <a:latin typeface="Calibri"/>
              <a:cs typeface="Calibri"/>
            </a:endParaRPr>
          </a:p>
          <a:p>
            <a:pPr marL="355600" marR="5080" indent="-342900">
              <a:lnSpc>
                <a:spcPct val="100000"/>
              </a:lnSpc>
              <a:buFont typeface="Arial"/>
              <a:buChar char="•"/>
              <a:tabLst>
                <a:tab pos="354965" algn="l"/>
                <a:tab pos="355600" algn="l"/>
              </a:tabLst>
            </a:pPr>
            <a:r>
              <a:rPr sz="2000" spc="-5" dirty="0">
                <a:solidFill>
                  <a:srgbClr val="001C3D"/>
                </a:solidFill>
                <a:latin typeface="Calibri"/>
                <a:cs typeface="Calibri"/>
              </a:rPr>
              <a:t>Geographical</a:t>
            </a:r>
            <a:r>
              <a:rPr sz="2000" spc="5" dirty="0">
                <a:solidFill>
                  <a:srgbClr val="001C3D"/>
                </a:solidFill>
                <a:latin typeface="Calibri"/>
                <a:cs typeface="Calibri"/>
              </a:rPr>
              <a:t> </a:t>
            </a:r>
            <a:r>
              <a:rPr sz="2000" spc="-5" dirty="0">
                <a:solidFill>
                  <a:srgbClr val="001C3D"/>
                </a:solidFill>
                <a:latin typeface="Calibri"/>
                <a:cs typeface="Calibri"/>
              </a:rPr>
              <a:t>remoteness:</a:t>
            </a:r>
            <a:r>
              <a:rPr sz="2000" spc="10" dirty="0">
                <a:solidFill>
                  <a:srgbClr val="001C3D"/>
                </a:solidFill>
                <a:latin typeface="Calibri"/>
                <a:cs typeface="Calibri"/>
              </a:rPr>
              <a:t> </a:t>
            </a:r>
            <a:r>
              <a:rPr sz="2000" spc="-5" dirty="0">
                <a:solidFill>
                  <a:srgbClr val="001C3D"/>
                </a:solidFill>
                <a:latin typeface="Calibri"/>
                <a:cs typeface="Calibri"/>
              </a:rPr>
              <a:t>for</a:t>
            </a:r>
            <a:r>
              <a:rPr sz="2000" spc="5" dirty="0">
                <a:solidFill>
                  <a:srgbClr val="001C3D"/>
                </a:solidFill>
                <a:latin typeface="Calibri"/>
                <a:cs typeface="Calibri"/>
              </a:rPr>
              <a:t> </a:t>
            </a:r>
            <a:r>
              <a:rPr sz="2000" spc="-5" dirty="0">
                <a:solidFill>
                  <a:srgbClr val="001C3D"/>
                </a:solidFill>
                <a:latin typeface="Calibri"/>
                <a:cs typeface="Calibri"/>
              </a:rPr>
              <a:t>example,</a:t>
            </a:r>
            <a:r>
              <a:rPr sz="2000" spc="10" dirty="0">
                <a:solidFill>
                  <a:srgbClr val="001C3D"/>
                </a:solidFill>
                <a:latin typeface="Calibri"/>
                <a:cs typeface="Calibri"/>
              </a:rPr>
              <a:t> </a:t>
            </a:r>
            <a:r>
              <a:rPr sz="2000" dirty="0">
                <a:solidFill>
                  <a:srgbClr val="001C3D"/>
                </a:solidFill>
                <a:latin typeface="Calibri"/>
                <a:cs typeface="Calibri"/>
              </a:rPr>
              <a:t>if</a:t>
            </a:r>
            <a:r>
              <a:rPr sz="2000" spc="20" dirty="0">
                <a:solidFill>
                  <a:srgbClr val="001C3D"/>
                </a:solidFill>
                <a:latin typeface="Calibri"/>
                <a:cs typeface="Calibri"/>
              </a:rPr>
              <a:t> </a:t>
            </a:r>
            <a:r>
              <a:rPr sz="2000" spc="-5" dirty="0">
                <a:solidFill>
                  <a:srgbClr val="001C3D"/>
                </a:solidFill>
                <a:latin typeface="Calibri"/>
                <a:cs typeface="Calibri"/>
              </a:rPr>
              <a:t>proceedings</a:t>
            </a:r>
            <a:r>
              <a:rPr sz="2000" spc="5" dirty="0">
                <a:solidFill>
                  <a:srgbClr val="001C3D"/>
                </a:solidFill>
                <a:latin typeface="Calibri"/>
                <a:cs typeface="Calibri"/>
              </a:rPr>
              <a:t> </a:t>
            </a:r>
            <a:r>
              <a:rPr sz="2000" spc="-5" dirty="0">
                <a:solidFill>
                  <a:srgbClr val="001C3D"/>
                </a:solidFill>
                <a:latin typeface="Calibri"/>
                <a:cs typeface="Calibri"/>
              </a:rPr>
              <a:t>take</a:t>
            </a:r>
            <a:r>
              <a:rPr sz="2000" spc="10" dirty="0">
                <a:solidFill>
                  <a:srgbClr val="001C3D"/>
                </a:solidFill>
                <a:latin typeface="Calibri"/>
                <a:cs typeface="Calibri"/>
              </a:rPr>
              <a:t> </a:t>
            </a:r>
            <a:r>
              <a:rPr sz="2000" spc="-5" dirty="0">
                <a:solidFill>
                  <a:srgbClr val="001C3D"/>
                </a:solidFill>
                <a:latin typeface="Calibri"/>
                <a:cs typeface="Calibri"/>
              </a:rPr>
              <a:t>place</a:t>
            </a:r>
            <a:r>
              <a:rPr sz="2000" spc="5" dirty="0">
                <a:solidFill>
                  <a:srgbClr val="001C3D"/>
                </a:solidFill>
                <a:latin typeface="Calibri"/>
                <a:cs typeface="Calibri"/>
              </a:rPr>
              <a:t> </a:t>
            </a:r>
            <a:r>
              <a:rPr sz="2000" spc="-5" dirty="0">
                <a:solidFill>
                  <a:srgbClr val="001C3D"/>
                </a:solidFill>
                <a:latin typeface="Calibri"/>
                <a:cs typeface="Calibri"/>
              </a:rPr>
              <a:t>during</a:t>
            </a:r>
            <a:r>
              <a:rPr sz="2000" spc="10" dirty="0">
                <a:solidFill>
                  <a:srgbClr val="001C3D"/>
                </a:solidFill>
                <a:latin typeface="Calibri"/>
                <a:cs typeface="Calibri"/>
              </a:rPr>
              <a:t> </a:t>
            </a:r>
            <a:r>
              <a:rPr sz="2000" dirty="0">
                <a:solidFill>
                  <a:srgbClr val="001C3D"/>
                </a:solidFill>
                <a:latin typeface="Calibri"/>
                <a:cs typeface="Calibri"/>
              </a:rPr>
              <a:t>an </a:t>
            </a:r>
            <a:r>
              <a:rPr sz="2000" spc="5" dirty="0">
                <a:solidFill>
                  <a:srgbClr val="001C3D"/>
                </a:solidFill>
                <a:latin typeface="Calibri"/>
                <a:cs typeface="Calibri"/>
              </a:rPr>
              <a:t> </a:t>
            </a:r>
            <a:r>
              <a:rPr sz="2000" spc="-5" dirty="0">
                <a:solidFill>
                  <a:srgbClr val="001C3D"/>
                </a:solidFill>
                <a:latin typeface="Calibri"/>
                <a:cs typeface="Calibri"/>
              </a:rPr>
              <a:t>overseas</a:t>
            </a:r>
            <a:r>
              <a:rPr sz="2000" spc="10" dirty="0">
                <a:solidFill>
                  <a:srgbClr val="001C3D"/>
                </a:solidFill>
                <a:latin typeface="Calibri"/>
                <a:cs typeface="Calibri"/>
              </a:rPr>
              <a:t> </a:t>
            </a:r>
            <a:r>
              <a:rPr sz="2000" spc="-5" dirty="0">
                <a:solidFill>
                  <a:srgbClr val="001C3D"/>
                </a:solidFill>
                <a:latin typeface="Calibri"/>
                <a:cs typeface="Calibri"/>
              </a:rPr>
              <a:t>military</a:t>
            </a:r>
            <a:r>
              <a:rPr sz="2000" spc="10" dirty="0">
                <a:solidFill>
                  <a:srgbClr val="001C3D"/>
                </a:solidFill>
                <a:latin typeface="Calibri"/>
                <a:cs typeface="Calibri"/>
              </a:rPr>
              <a:t> </a:t>
            </a:r>
            <a:r>
              <a:rPr sz="2000" spc="-5" dirty="0">
                <a:solidFill>
                  <a:srgbClr val="001C3D"/>
                </a:solidFill>
                <a:latin typeface="Calibri"/>
                <a:cs typeface="Calibri"/>
              </a:rPr>
              <a:t>operation.</a:t>
            </a:r>
            <a:r>
              <a:rPr sz="2000" spc="10" dirty="0">
                <a:solidFill>
                  <a:srgbClr val="001C3D"/>
                </a:solidFill>
                <a:latin typeface="Calibri"/>
                <a:cs typeface="Calibri"/>
              </a:rPr>
              <a:t> </a:t>
            </a:r>
            <a:r>
              <a:rPr sz="2000" dirty="0">
                <a:solidFill>
                  <a:srgbClr val="001C3D"/>
                </a:solidFill>
                <a:latin typeface="Calibri"/>
                <a:cs typeface="Calibri"/>
              </a:rPr>
              <a:t>In</a:t>
            </a:r>
            <a:r>
              <a:rPr sz="2000" spc="10" dirty="0">
                <a:solidFill>
                  <a:srgbClr val="001C3D"/>
                </a:solidFill>
                <a:latin typeface="Calibri"/>
                <a:cs typeface="Calibri"/>
              </a:rPr>
              <a:t> </a:t>
            </a:r>
            <a:r>
              <a:rPr sz="2000" dirty="0">
                <a:solidFill>
                  <a:srgbClr val="001C3D"/>
                </a:solidFill>
                <a:latin typeface="Calibri"/>
                <a:cs typeface="Calibri"/>
              </a:rPr>
              <a:t>that</a:t>
            </a:r>
            <a:r>
              <a:rPr sz="2000" spc="10" dirty="0">
                <a:solidFill>
                  <a:srgbClr val="001C3D"/>
                </a:solidFill>
                <a:latin typeface="Calibri"/>
                <a:cs typeface="Calibri"/>
              </a:rPr>
              <a:t> </a:t>
            </a:r>
            <a:r>
              <a:rPr sz="2000" dirty="0">
                <a:solidFill>
                  <a:srgbClr val="001C3D"/>
                </a:solidFill>
                <a:latin typeface="Calibri"/>
                <a:cs typeface="Calibri"/>
              </a:rPr>
              <a:t>case</a:t>
            </a:r>
            <a:r>
              <a:rPr sz="2000" spc="10" dirty="0">
                <a:solidFill>
                  <a:srgbClr val="001C3D"/>
                </a:solidFill>
                <a:latin typeface="Calibri"/>
                <a:cs typeface="Calibri"/>
              </a:rPr>
              <a:t> </a:t>
            </a:r>
            <a:r>
              <a:rPr sz="2000" dirty="0">
                <a:solidFill>
                  <a:srgbClr val="001C3D"/>
                </a:solidFill>
                <a:latin typeface="Calibri"/>
                <a:cs typeface="Calibri"/>
              </a:rPr>
              <a:t>the</a:t>
            </a:r>
            <a:r>
              <a:rPr sz="2000" spc="10" dirty="0">
                <a:solidFill>
                  <a:srgbClr val="001C3D"/>
                </a:solidFill>
                <a:latin typeface="Calibri"/>
                <a:cs typeface="Calibri"/>
              </a:rPr>
              <a:t> </a:t>
            </a:r>
            <a:r>
              <a:rPr sz="2000" spc="-5" dirty="0">
                <a:solidFill>
                  <a:srgbClr val="001C3D"/>
                </a:solidFill>
                <a:latin typeface="Calibri"/>
                <a:cs typeface="Calibri"/>
              </a:rPr>
              <a:t>authorities</a:t>
            </a:r>
            <a:r>
              <a:rPr sz="2000" spc="10" dirty="0">
                <a:solidFill>
                  <a:srgbClr val="001C3D"/>
                </a:solidFill>
                <a:latin typeface="Calibri"/>
                <a:cs typeface="Calibri"/>
              </a:rPr>
              <a:t> </a:t>
            </a:r>
            <a:r>
              <a:rPr sz="2000" spc="-5" dirty="0">
                <a:solidFill>
                  <a:srgbClr val="001C3D"/>
                </a:solidFill>
                <a:latin typeface="Calibri"/>
                <a:cs typeface="Calibri"/>
              </a:rPr>
              <a:t>must</a:t>
            </a:r>
            <a:r>
              <a:rPr sz="2000" spc="10" dirty="0">
                <a:solidFill>
                  <a:srgbClr val="001C3D"/>
                </a:solidFill>
                <a:latin typeface="Calibri"/>
                <a:cs typeface="Calibri"/>
              </a:rPr>
              <a:t> </a:t>
            </a:r>
            <a:r>
              <a:rPr sz="2000" dirty="0">
                <a:solidFill>
                  <a:srgbClr val="001C3D"/>
                </a:solidFill>
                <a:latin typeface="Calibri"/>
                <a:cs typeface="Calibri"/>
              </a:rPr>
              <a:t>delay</a:t>
            </a:r>
            <a:r>
              <a:rPr sz="2000" spc="5" dirty="0">
                <a:solidFill>
                  <a:srgbClr val="001C3D"/>
                </a:solidFill>
                <a:latin typeface="Calibri"/>
                <a:cs typeface="Calibri"/>
              </a:rPr>
              <a:t> </a:t>
            </a:r>
            <a:r>
              <a:rPr sz="2000" spc="-5" dirty="0">
                <a:solidFill>
                  <a:srgbClr val="001C3D"/>
                </a:solidFill>
                <a:latin typeface="Calibri"/>
                <a:cs typeface="Calibri"/>
              </a:rPr>
              <a:t>questioning </a:t>
            </a:r>
            <a:r>
              <a:rPr sz="2000" spc="-434" dirty="0">
                <a:solidFill>
                  <a:srgbClr val="001C3D"/>
                </a:solidFill>
                <a:latin typeface="Calibri"/>
                <a:cs typeface="Calibri"/>
              </a:rPr>
              <a:t> </a:t>
            </a:r>
            <a:r>
              <a:rPr sz="2000" spc="-5" dirty="0">
                <a:solidFill>
                  <a:srgbClr val="001C3D"/>
                </a:solidFill>
                <a:latin typeface="Calibri"/>
                <a:cs typeface="Calibri"/>
              </a:rPr>
              <a:t>or</a:t>
            </a:r>
            <a:r>
              <a:rPr sz="2000" dirty="0">
                <a:solidFill>
                  <a:srgbClr val="001C3D"/>
                </a:solidFill>
                <a:latin typeface="Calibri"/>
                <a:cs typeface="Calibri"/>
              </a:rPr>
              <a:t> </a:t>
            </a:r>
            <a:r>
              <a:rPr sz="2000" spc="-5" dirty="0">
                <a:solidFill>
                  <a:srgbClr val="001C3D"/>
                </a:solidFill>
                <a:latin typeface="Calibri"/>
                <a:cs typeface="Calibri"/>
              </a:rPr>
              <a:t>investigation</a:t>
            </a:r>
            <a:r>
              <a:rPr sz="2000" dirty="0">
                <a:solidFill>
                  <a:srgbClr val="001C3D"/>
                </a:solidFill>
                <a:latin typeface="Calibri"/>
                <a:cs typeface="Calibri"/>
              </a:rPr>
              <a:t> until the </a:t>
            </a:r>
            <a:r>
              <a:rPr sz="2000" spc="-5" dirty="0">
                <a:solidFill>
                  <a:srgbClr val="001C3D"/>
                </a:solidFill>
                <a:latin typeface="Calibri"/>
                <a:cs typeface="Calibri"/>
              </a:rPr>
              <a:t>lawyer</a:t>
            </a:r>
            <a:r>
              <a:rPr sz="2000" dirty="0">
                <a:solidFill>
                  <a:srgbClr val="001C3D"/>
                </a:solidFill>
                <a:latin typeface="Calibri"/>
                <a:cs typeface="Calibri"/>
              </a:rPr>
              <a:t> is </a:t>
            </a:r>
            <a:r>
              <a:rPr sz="2000" spc="-5" dirty="0">
                <a:solidFill>
                  <a:srgbClr val="001C3D"/>
                </a:solidFill>
                <a:latin typeface="Calibri"/>
                <a:cs typeface="Calibri"/>
              </a:rPr>
              <a:t>available.</a:t>
            </a:r>
            <a:endParaRPr sz="2000">
              <a:latin typeface="Calibri"/>
              <a:cs typeface="Calibri"/>
            </a:endParaRPr>
          </a:p>
        </p:txBody>
      </p:sp>
      <p:grpSp>
        <p:nvGrpSpPr>
          <p:cNvPr id="18" name="object 18"/>
          <p:cNvGrpSpPr/>
          <p:nvPr/>
        </p:nvGrpSpPr>
        <p:grpSpPr>
          <a:xfrm>
            <a:off x="2840633" y="6162128"/>
            <a:ext cx="798830" cy="510540"/>
            <a:chOff x="2840633" y="6162128"/>
            <a:chExt cx="798830" cy="510540"/>
          </a:xfrm>
        </p:grpSpPr>
        <p:sp>
          <p:nvSpPr>
            <p:cNvPr id="19" name="object 19"/>
            <p:cNvSpPr/>
            <p:nvPr/>
          </p:nvSpPr>
          <p:spPr>
            <a:xfrm>
              <a:off x="2843808" y="6165303"/>
              <a:ext cx="792480" cy="504190"/>
            </a:xfrm>
            <a:custGeom>
              <a:avLst/>
              <a:gdLst/>
              <a:ahLst/>
              <a:cxnLst/>
              <a:rect l="l" t="t" r="r" b="b"/>
              <a:pathLst>
                <a:path w="792479" h="504190">
                  <a:moveTo>
                    <a:pt x="396043" y="0"/>
                  </a:moveTo>
                  <a:lnTo>
                    <a:pt x="337518" y="2732"/>
                  </a:lnTo>
                  <a:lnTo>
                    <a:pt x="281660" y="10670"/>
                  </a:lnTo>
                  <a:lnTo>
                    <a:pt x="229081" y="23424"/>
                  </a:lnTo>
                  <a:lnTo>
                    <a:pt x="180393" y="40603"/>
                  </a:lnTo>
                  <a:lnTo>
                    <a:pt x="136209" y="61818"/>
                  </a:lnTo>
                  <a:lnTo>
                    <a:pt x="97142" y="86679"/>
                  </a:lnTo>
                  <a:lnTo>
                    <a:pt x="63805" y="114796"/>
                  </a:lnTo>
                  <a:lnTo>
                    <a:pt x="36809" y="145779"/>
                  </a:lnTo>
                  <a:lnTo>
                    <a:pt x="16768" y="179239"/>
                  </a:lnTo>
                  <a:lnTo>
                    <a:pt x="0" y="252028"/>
                  </a:lnTo>
                  <a:lnTo>
                    <a:pt x="4294" y="289270"/>
                  </a:lnTo>
                  <a:lnTo>
                    <a:pt x="36809" y="358276"/>
                  </a:lnTo>
                  <a:lnTo>
                    <a:pt x="63805" y="389259"/>
                  </a:lnTo>
                  <a:lnTo>
                    <a:pt x="97142" y="417376"/>
                  </a:lnTo>
                  <a:lnTo>
                    <a:pt x="136209" y="442237"/>
                  </a:lnTo>
                  <a:lnTo>
                    <a:pt x="180393" y="463452"/>
                  </a:lnTo>
                  <a:lnTo>
                    <a:pt x="229081" y="480631"/>
                  </a:lnTo>
                  <a:lnTo>
                    <a:pt x="281660" y="493385"/>
                  </a:lnTo>
                  <a:lnTo>
                    <a:pt x="337518" y="501323"/>
                  </a:lnTo>
                  <a:lnTo>
                    <a:pt x="396043" y="504056"/>
                  </a:lnTo>
                  <a:lnTo>
                    <a:pt x="454567" y="501323"/>
                  </a:lnTo>
                  <a:lnTo>
                    <a:pt x="510426" y="493385"/>
                  </a:lnTo>
                  <a:lnTo>
                    <a:pt x="563005" y="480631"/>
                  </a:lnTo>
                  <a:lnTo>
                    <a:pt x="611693" y="463452"/>
                  </a:lnTo>
                  <a:lnTo>
                    <a:pt x="655877" y="442237"/>
                  </a:lnTo>
                  <a:lnTo>
                    <a:pt x="694944" y="417376"/>
                  </a:lnTo>
                  <a:lnTo>
                    <a:pt x="728282" y="389259"/>
                  </a:lnTo>
                  <a:lnTo>
                    <a:pt x="755278" y="358276"/>
                  </a:lnTo>
                  <a:lnTo>
                    <a:pt x="775319" y="324817"/>
                  </a:lnTo>
                  <a:lnTo>
                    <a:pt x="792087" y="252028"/>
                  </a:lnTo>
                  <a:lnTo>
                    <a:pt x="787793" y="214785"/>
                  </a:lnTo>
                  <a:lnTo>
                    <a:pt x="755278" y="145779"/>
                  </a:lnTo>
                  <a:lnTo>
                    <a:pt x="728282" y="114796"/>
                  </a:lnTo>
                  <a:lnTo>
                    <a:pt x="694944" y="86679"/>
                  </a:lnTo>
                  <a:lnTo>
                    <a:pt x="655877" y="61818"/>
                  </a:lnTo>
                  <a:lnTo>
                    <a:pt x="611693" y="40603"/>
                  </a:lnTo>
                  <a:lnTo>
                    <a:pt x="563005" y="23424"/>
                  </a:lnTo>
                  <a:lnTo>
                    <a:pt x="510426" y="10670"/>
                  </a:lnTo>
                  <a:lnTo>
                    <a:pt x="454567" y="2732"/>
                  </a:lnTo>
                  <a:lnTo>
                    <a:pt x="396043" y="0"/>
                  </a:lnTo>
                  <a:close/>
                </a:path>
              </a:pathLst>
            </a:custGeom>
            <a:solidFill>
              <a:srgbClr val="F7B699">
                <a:alpha val="65879"/>
              </a:srgbClr>
            </a:solidFill>
          </p:spPr>
          <p:txBody>
            <a:bodyPr wrap="square" lIns="0" tIns="0" rIns="0" bIns="0" rtlCol="0"/>
            <a:lstStyle/>
            <a:p>
              <a:endParaRPr/>
            </a:p>
          </p:txBody>
        </p:sp>
        <p:sp>
          <p:nvSpPr>
            <p:cNvPr id="20" name="object 20"/>
            <p:cNvSpPr/>
            <p:nvPr/>
          </p:nvSpPr>
          <p:spPr>
            <a:xfrm>
              <a:off x="2843808" y="6165303"/>
              <a:ext cx="792480" cy="504190"/>
            </a:xfrm>
            <a:custGeom>
              <a:avLst/>
              <a:gdLst/>
              <a:ahLst/>
              <a:cxnLst/>
              <a:rect l="l" t="t" r="r" b="b"/>
              <a:pathLst>
                <a:path w="792479" h="504190">
                  <a:moveTo>
                    <a:pt x="0" y="252027"/>
                  </a:moveTo>
                  <a:lnTo>
                    <a:pt x="16768" y="179238"/>
                  </a:lnTo>
                  <a:lnTo>
                    <a:pt x="36809" y="145779"/>
                  </a:lnTo>
                  <a:lnTo>
                    <a:pt x="63805" y="114796"/>
                  </a:lnTo>
                  <a:lnTo>
                    <a:pt x="97142" y="86679"/>
                  </a:lnTo>
                  <a:lnTo>
                    <a:pt x="136210" y="61818"/>
                  </a:lnTo>
                  <a:lnTo>
                    <a:pt x="180393" y="40603"/>
                  </a:lnTo>
                  <a:lnTo>
                    <a:pt x="229081" y="23424"/>
                  </a:lnTo>
                  <a:lnTo>
                    <a:pt x="281661" y="10670"/>
                  </a:lnTo>
                  <a:lnTo>
                    <a:pt x="337519" y="2732"/>
                  </a:lnTo>
                  <a:lnTo>
                    <a:pt x="396044"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8" y="252027"/>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4" y="504055"/>
                  </a:lnTo>
                  <a:lnTo>
                    <a:pt x="337519" y="501323"/>
                  </a:lnTo>
                  <a:lnTo>
                    <a:pt x="281661" y="493385"/>
                  </a:lnTo>
                  <a:lnTo>
                    <a:pt x="229081" y="480631"/>
                  </a:lnTo>
                  <a:lnTo>
                    <a:pt x="180393" y="463452"/>
                  </a:lnTo>
                  <a:lnTo>
                    <a:pt x="136210" y="442237"/>
                  </a:lnTo>
                  <a:lnTo>
                    <a:pt x="97142" y="417376"/>
                  </a:lnTo>
                  <a:lnTo>
                    <a:pt x="63805" y="389259"/>
                  </a:lnTo>
                  <a:lnTo>
                    <a:pt x="36809" y="358276"/>
                  </a:lnTo>
                  <a:lnTo>
                    <a:pt x="16768" y="324816"/>
                  </a:lnTo>
                  <a:lnTo>
                    <a:pt x="0" y="252027"/>
                  </a:lnTo>
                  <a:close/>
                </a:path>
              </a:pathLst>
            </a:custGeom>
            <a:ln w="6349">
              <a:solidFill>
                <a:srgbClr val="C18C75"/>
              </a:solidFill>
            </a:ln>
          </p:spPr>
          <p:txBody>
            <a:bodyPr wrap="square" lIns="0" tIns="0" rIns="0" bIns="0" rtlCol="0"/>
            <a:lstStyle/>
            <a:p>
              <a:endParaRPr/>
            </a:p>
          </p:txBody>
        </p:sp>
      </p:grpSp>
      <p:grpSp>
        <p:nvGrpSpPr>
          <p:cNvPr id="21" name="object 21"/>
          <p:cNvGrpSpPr/>
          <p:nvPr/>
        </p:nvGrpSpPr>
        <p:grpSpPr>
          <a:xfrm>
            <a:off x="3776737" y="6162128"/>
            <a:ext cx="798830" cy="510540"/>
            <a:chOff x="3776737" y="6162128"/>
            <a:chExt cx="798830" cy="510540"/>
          </a:xfrm>
        </p:grpSpPr>
        <p:sp>
          <p:nvSpPr>
            <p:cNvPr id="22" name="object 22"/>
            <p:cNvSpPr/>
            <p:nvPr/>
          </p:nvSpPr>
          <p:spPr>
            <a:xfrm>
              <a:off x="3779912" y="6165303"/>
              <a:ext cx="792480" cy="504190"/>
            </a:xfrm>
            <a:custGeom>
              <a:avLst/>
              <a:gdLst/>
              <a:ahLst/>
              <a:cxnLst/>
              <a:rect l="l" t="t" r="r" b="b"/>
              <a:pathLst>
                <a:path w="792479" h="504190">
                  <a:moveTo>
                    <a:pt x="396043" y="0"/>
                  </a:moveTo>
                  <a:lnTo>
                    <a:pt x="337518" y="2732"/>
                  </a:lnTo>
                  <a:lnTo>
                    <a:pt x="281660" y="10670"/>
                  </a:lnTo>
                  <a:lnTo>
                    <a:pt x="229081" y="23424"/>
                  </a:lnTo>
                  <a:lnTo>
                    <a:pt x="180393" y="40603"/>
                  </a:lnTo>
                  <a:lnTo>
                    <a:pt x="136209" y="61818"/>
                  </a:lnTo>
                  <a:lnTo>
                    <a:pt x="97142" y="86679"/>
                  </a:lnTo>
                  <a:lnTo>
                    <a:pt x="63805" y="114796"/>
                  </a:lnTo>
                  <a:lnTo>
                    <a:pt x="36809" y="145779"/>
                  </a:lnTo>
                  <a:lnTo>
                    <a:pt x="16768" y="179239"/>
                  </a:lnTo>
                  <a:lnTo>
                    <a:pt x="0" y="252028"/>
                  </a:lnTo>
                  <a:lnTo>
                    <a:pt x="4294" y="289270"/>
                  </a:lnTo>
                  <a:lnTo>
                    <a:pt x="36809" y="358276"/>
                  </a:lnTo>
                  <a:lnTo>
                    <a:pt x="63805" y="389259"/>
                  </a:lnTo>
                  <a:lnTo>
                    <a:pt x="97142" y="417376"/>
                  </a:lnTo>
                  <a:lnTo>
                    <a:pt x="136209" y="442237"/>
                  </a:lnTo>
                  <a:lnTo>
                    <a:pt x="180393" y="463452"/>
                  </a:lnTo>
                  <a:lnTo>
                    <a:pt x="229081" y="480631"/>
                  </a:lnTo>
                  <a:lnTo>
                    <a:pt x="281660" y="493385"/>
                  </a:lnTo>
                  <a:lnTo>
                    <a:pt x="337518" y="501323"/>
                  </a:lnTo>
                  <a:lnTo>
                    <a:pt x="396043" y="504056"/>
                  </a:lnTo>
                  <a:lnTo>
                    <a:pt x="454567" y="501323"/>
                  </a:lnTo>
                  <a:lnTo>
                    <a:pt x="510426" y="493385"/>
                  </a:lnTo>
                  <a:lnTo>
                    <a:pt x="563005" y="480631"/>
                  </a:lnTo>
                  <a:lnTo>
                    <a:pt x="611693" y="463452"/>
                  </a:lnTo>
                  <a:lnTo>
                    <a:pt x="655877" y="442237"/>
                  </a:lnTo>
                  <a:lnTo>
                    <a:pt x="694944" y="417376"/>
                  </a:lnTo>
                  <a:lnTo>
                    <a:pt x="728282" y="389259"/>
                  </a:lnTo>
                  <a:lnTo>
                    <a:pt x="755278" y="358276"/>
                  </a:lnTo>
                  <a:lnTo>
                    <a:pt x="775319" y="324817"/>
                  </a:lnTo>
                  <a:lnTo>
                    <a:pt x="792087" y="252028"/>
                  </a:lnTo>
                  <a:lnTo>
                    <a:pt x="787793" y="214785"/>
                  </a:lnTo>
                  <a:lnTo>
                    <a:pt x="755278" y="145779"/>
                  </a:lnTo>
                  <a:lnTo>
                    <a:pt x="728282" y="114796"/>
                  </a:lnTo>
                  <a:lnTo>
                    <a:pt x="694944" y="86679"/>
                  </a:lnTo>
                  <a:lnTo>
                    <a:pt x="655877" y="61818"/>
                  </a:lnTo>
                  <a:lnTo>
                    <a:pt x="611693" y="40603"/>
                  </a:lnTo>
                  <a:lnTo>
                    <a:pt x="563005" y="23424"/>
                  </a:lnTo>
                  <a:lnTo>
                    <a:pt x="510426" y="10670"/>
                  </a:lnTo>
                  <a:lnTo>
                    <a:pt x="454567" y="2732"/>
                  </a:lnTo>
                  <a:lnTo>
                    <a:pt x="396043" y="0"/>
                  </a:lnTo>
                  <a:close/>
                </a:path>
              </a:pathLst>
            </a:custGeom>
            <a:solidFill>
              <a:srgbClr val="F7B699"/>
            </a:solidFill>
          </p:spPr>
          <p:txBody>
            <a:bodyPr wrap="square" lIns="0" tIns="0" rIns="0" bIns="0" rtlCol="0"/>
            <a:lstStyle/>
            <a:p>
              <a:endParaRPr/>
            </a:p>
          </p:txBody>
        </p:sp>
        <p:sp>
          <p:nvSpPr>
            <p:cNvPr id="23" name="object 23"/>
            <p:cNvSpPr/>
            <p:nvPr/>
          </p:nvSpPr>
          <p:spPr>
            <a:xfrm>
              <a:off x="3779912" y="6165303"/>
              <a:ext cx="792480" cy="504190"/>
            </a:xfrm>
            <a:custGeom>
              <a:avLst/>
              <a:gdLst/>
              <a:ahLst/>
              <a:cxnLst/>
              <a:rect l="l" t="t" r="r" b="b"/>
              <a:pathLst>
                <a:path w="792479" h="504190">
                  <a:moveTo>
                    <a:pt x="0" y="252027"/>
                  </a:moveTo>
                  <a:lnTo>
                    <a:pt x="16768" y="179238"/>
                  </a:lnTo>
                  <a:lnTo>
                    <a:pt x="36809" y="145779"/>
                  </a:lnTo>
                  <a:lnTo>
                    <a:pt x="63805" y="114796"/>
                  </a:lnTo>
                  <a:lnTo>
                    <a:pt x="97142" y="86679"/>
                  </a:lnTo>
                  <a:lnTo>
                    <a:pt x="136209" y="61818"/>
                  </a:lnTo>
                  <a:lnTo>
                    <a:pt x="180393" y="40603"/>
                  </a:lnTo>
                  <a:lnTo>
                    <a:pt x="229081" y="23424"/>
                  </a:lnTo>
                  <a:lnTo>
                    <a:pt x="281661" y="10670"/>
                  </a:lnTo>
                  <a:lnTo>
                    <a:pt x="337519" y="2732"/>
                  </a:lnTo>
                  <a:lnTo>
                    <a:pt x="396044"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8" y="252027"/>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4" y="504055"/>
                  </a:lnTo>
                  <a:lnTo>
                    <a:pt x="337519" y="501323"/>
                  </a:lnTo>
                  <a:lnTo>
                    <a:pt x="281661" y="493385"/>
                  </a:lnTo>
                  <a:lnTo>
                    <a:pt x="229081" y="480631"/>
                  </a:lnTo>
                  <a:lnTo>
                    <a:pt x="180393" y="463452"/>
                  </a:lnTo>
                  <a:lnTo>
                    <a:pt x="136209" y="442237"/>
                  </a:lnTo>
                  <a:lnTo>
                    <a:pt x="97142" y="417376"/>
                  </a:lnTo>
                  <a:lnTo>
                    <a:pt x="63805" y="389259"/>
                  </a:lnTo>
                  <a:lnTo>
                    <a:pt x="36809" y="358276"/>
                  </a:lnTo>
                  <a:lnTo>
                    <a:pt x="16768" y="324816"/>
                  </a:lnTo>
                  <a:lnTo>
                    <a:pt x="0" y="252027"/>
                  </a:lnTo>
                  <a:close/>
                </a:path>
              </a:pathLst>
            </a:custGeom>
            <a:ln w="6349">
              <a:solidFill>
                <a:srgbClr val="C18C75"/>
              </a:solidFill>
            </a:ln>
          </p:spPr>
          <p:txBody>
            <a:bodyPr wrap="square" lIns="0" tIns="0" rIns="0" bIns="0" rtlCol="0"/>
            <a:lstStyle/>
            <a:p>
              <a:endParaRPr/>
            </a:p>
          </p:txBody>
        </p:sp>
      </p:grpSp>
      <p:grpSp>
        <p:nvGrpSpPr>
          <p:cNvPr id="24" name="object 24"/>
          <p:cNvGrpSpPr/>
          <p:nvPr/>
        </p:nvGrpSpPr>
        <p:grpSpPr>
          <a:xfrm>
            <a:off x="4712840" y="6162128"/>
            <a:ext cx="798830" cy="510540"/>
            <a:chOff x="4712840" y="6162128"/>
            <a:chExt cx="798830" cy="510540"/>
          </a:xfrm>
        </p:grpSpPr>
        <p:sp>
          <p:nvSpPr>
            <p:cNvPr id="25" name="object 25"/>
            <p:cNvSpPr/>
            <p:nvPr/>
          </p:nvSpPr>
          <p:spPr>
            <a:xfrm>
              <a:off x="4716015" y="6165303"/>
              <a:ext cx="792480" cy="504190"/>
            </a:xfrm>
            <a:custGeom>
              <a:avLst/>
              <a:gdLst/>
              <a:ahLst/>
              <a:cxnLst/>
              <a:rect l="l" t="t" r="r" b="b"/>
              <a:pathLst>
                <a:path w="792479" h="504190">
                  <a:moveTo>
                    <a:pt x="396044" y="0"/>
                  </a:moveTo>
                  <a:lnTo>
                    <a:pt x="337519" y="2732"/>
                  </a:lnTo>
                  <a:lnTo>
                    <a:pt x="281661" y="10670"/>
                  </a:lnTo>
                  <a:lnTo>
                    <a:pt x="229081" y="23424"/>
                  </a:lnTo>
                  <a:lnTo>
                    <a:pt x="180393" y="40603"/>
                  </a:lnTo>
                  <a:lnTo>
                    <a:pt x="136210" y="61818"/>
                  </a:lnTo>
                  <a:lnTo>
                    <a:pt x="97142" y="86679"/>
                  </a:lnTo>
                  <a:lnTo>
                    <a:pt x="63805" y="114796"/>
                  </a:lnTo>
                  <a:lnTo>
                    <a:pt x="36809" y="145779"/>
                  </a:lnTo>
                  <a:lnTo>
                    <a:pt x="16768" y="179239"/>
                  </a:lnTo>
                  <a:lnTo>
                    <a:pt x="0" y="252028"/>
                  </a:lnTo>
                  <a:lnTo>
                    <a:pt x="4294" y="289270"/>
                  </a:lnTo>
                  <a:lnTo>
                    <a:pt x="36809" y="358276"/>
                  </a:lnTo>
                  <a:lnTo>
                    <a:pt x="63805" y="389259"/>
                  </a:lnTo>
                  <a:lnTo>
                    <a:pt x="97142" y="417376"/>
                  </a:lnTo>
                  <a:lnTo>
                    <a:pt x="136210" y="442237"/>
                  </a:lnTo>
                  <a:lnTo>
                    <a:pt x="180393" y="463452"/>
                  </a:lnTo>
                  <a:lnTo>
                    <a:pt x="229081" y="480631"/>
                  </a:lnTo>
                  <a:lnTo>
                    <a:pt x="281661" y="493385"/>
                  </a:lnTo>
                  <a:lnTo>
                    <a:pt x="337519" y="501323"/>
                  </a:lnTo>
                  <a:lnTo>
                    <a:pt x="396044" y="504056"/>
                  </a:lnTo>
                  <a:lnTo>
                    <a:pt x="454569" y="501323"/>
                  </a:lnTo>
                  <a:lnTo>
                    <a:pt x="510427" y="493385"/>
                  </a:lnTo>
                  <a:lnTo>
                    <a:pt x="563006" y="480631"/>
                  </a:lnTo>
                  <a:lnTo>
                    <a:pt x="611694" y="463452"/>
                  </a:lnTo>
                  <a:lnTo>
                    <a:pt x="655878" y="442237"/>
                  </a:lnTo>
                  <a:lnTo>
                    <a:pt x="694945" y="417376"/>
                  </a:lnTo>
                  <a:lnTo>
                    <a:pt x="728283" y="389259"/>
                  </a:lnTo>
                  <a:lnTo>
                    <a:pt x="755279" y="358276"/>
                  </a:lnTo>
                  <a:lnTo>
                    <a:pt x="775320" y="324817"/>
                  </a:lnTo>
                  <a:lnTo>
                    <a:pt x="792088" y="252028"/>
                  </a:lnTo>
                  <a:lnTo>
                    <a:pt x="787794" y="214785"/>
                  </a:lnTo>
                  <a:lnTo>
                    <a:pt x="755279" y="145779"/>
                  </a:lnTo>
                  <a:lnTo>
                    <a:pt x="728283" y="114796"/>
                  </a:lnTo>
                  <a:lnTo>
                    <a:pt x="694945" y="86679"/>
                  </a:lnTo>
                  <a:lnTo>
                    <a:pt x="655878" y="61818"/>
                  </a:lnTo>
                  <a:lnTo>
                    <a:pt x="611694" y="40603"/>
                  </a:lnTo>
                  <a:lnTo>
                    <a:pt x="563006" y="23424"/>
                  </a:lnTo>
                  <a:lnTo>
                    <a:pt x="510427" y="10670"/>
                  </a:lnTo>
                  <a:lnTo>
                    <a:pt x="454569" y="2732"/>
                  </a:lnTo>
                  <a:lnTo>
                    <a:pt x="396044" y="0"/>
                  </a:lnTo>
                  <a:close/>
                </a:path>
              </a:pathLst>
            </a:custGeom>
            <a:solidFill>
              <a:srgbClr val="F7B699"/>
            </a:solidFill>
          </p:spPr>
          <p:txBody>
            <a:bodyPr wrap="square" lIns="0" tIns="0" rIns="0" bIns="0" rtlCol="0"/>
            <a:lstStyle/>
            <a:p>
              <a:endParaRPr/>
            </a:p>
          </p:txBody>
        </p:sp>
        <p:sp>
          <p:nvSpPr>
            <p:cNvPr id="26" name="object 26"/>
            <p:cNvSpPr/>
            <p:nvPr/>
          </p:nvSpPr>
          <p:spPr>
            <a:xfrm>
              <a:off x="4716015" y="6165303"/>
              <a:ext cx="792480" cy="504190"/>
            </a:xfrm>
            <a:custGeom>
              <a:avLst/>
              <a:gdLst/>
              <a:ahLst/>
              <a:cxnLst/>
              <a:rect l="l" t="t" r="r" b="b"/>
              <a:pathLst>
                <a:path w="792479" h="504190">
                  <a:moveTo>
                    <a:pt x="0" y="252027"/>
                  </a:moveTo>
                  <a:lnTo>
                    <a:pt x="16768" y="179238"/>
                  </a:lnTo>
                  <a:lnTo>
                    <a:pt x="36809" y="145779"/>
                  </a:lnTo>
                  <a:lnTo>
                    <a:pt x="63805" y="114796"/>
                  </a:lnTo>
                  <a:lnTo>
                    <a:pt x="97142" y="86679"/>
                  </a:lnTo>
                  <a:lnTo>
                    <a:pt x="136209" y="61818"/>
                  </a:lnTo>
                  <a:lnTo>
                    <a:pt x="180393" y="40603"/>
                  </a:lnTo>
                  <a:lnTo>
                    <a:pt x="229081" y="23424"/>
                  </a:lnTo>
                  <a:lnTo>
                    <a:pt x="281661" y="10670"/>
                  </a:lnTo>
                  <a:lnTo>
                    <a:pt x="337519" y="2732"/>
                  </a:lnTo>
                  <a:lnTo>
                    <a:pt x="396043"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8" y="252027"/>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3" y="504055"/>
                  </a:lnTo>
                  <a:lnTo>
                    <a:pt x="337519" y="501323"/>
                  </a:lnTo>
                  <a:lnTo>
                    <a:pt x="281661" y="493385"/>
                  </a:lnTo>
                  <a:lnTo>
                    <a:pt x="229081" y="480631"/>
                  </a:lnTo>
                  <a:lnTo>
                    <a:pt x="180393" y="463452"/>
                  </a:lnTo>
                  <a:lnTo>
                    <a:pt x="136209" y="442237"/>
                  </a:lnTo>
                  <a:lnTo>
                    <a:pt x="97142" y="417376"/>
                  </a:lnTo>
                  <a:lnTo>
                    <a:pt x="63805" y="389259"/>
                  </a:lnTo>
                  <a:lnTo>
                    <a:pt x="36809" y="358276"/>
                  </a:lnTo>
                  <a:lnTo>
                    <a:pt x="16768" y="324816"/>
                  </a:lnTo>
                  <a:lnTo>
                    <a:pt x="0" y="252027"/>
                  </a:lnTo>
                  <a:close/>
                </a:path>
              </a:pathLst>
            </a:custGeom>
            <a:ln w="6349">
              <a:solidFill>
                <a:srgbClr val="C18C75"/>
              </a:solidFill>
            </a:ln>
          </p:spPr>
          <p:txBody>
            <a:bodyPr wrap="square" lIns="0" tIns="0" rIns="0" bIns="0" rtlCol="0"/>
            <a:lstStyle/>
            <a:p>
              <a:endParaRPr/>
            </a:p>
          </p:txBody>
        </p:sp>
      </p:grpSp>
      <p:grpSp>
        <p:nvGrpSpPr>
          <p:cNvPr id="27" name="object 27"/>
          <p:cNvGrpSpPr/>
          <p:nvPr/>
        </p:nvGrpSpPr>
        <p:grpSpPr>
          <a:xfrm>
            <a:off x="5648944" y="6162128"/>
            <a:ext cx="798830" cy="510540"/>
            <a:chOff x="5648944" y="6162128"/>
            <a:chExt cx="798830" cy="510540"/>
          </a:xfrm>
        </p:grpSpPr>
        <p:sp>
          <p:nvSpPr>
            <p:cNvPr id="28" name="object 28"/>
            <p:cNvSpPr/>
            <p:nvPr/>
          </p:nvSpPr>
          <p:spPr>
            <a:xfrm>
              <a:off x="5652119" y="6165303"/>
              <a:ext cx="792480" cy="504190"/>
            </a:xfrm>
            <a:custGeom>
              <a:avLst/>
              <a:gdLst/>
              <a:ahLst/>
              <a:cxnLst/>
              <a:rect l="l" t="t" r="r" b="b"/>
              <a:pathLst>
                <a:path w="792479" h="504190">
                  <a:moveTo>
                    <a:pt x="396043" y="0"/>
                  </a:moveTo>
                  <a:lnTo>
                    <a:pt x="337518" y="2732"/>
                  </a:lnTo>
                  <a:lnTo>
                    <a:pt x="281660" y="10670"/>
                  </a:lnTo>
                  <a:lnTo>
                    <a:pt x="229081" y="23424"/>
                  </a:lnTo>
                  <a:lnTo>
                    <a:pt x="180393" y="40603"/>
                  </a:lnTo>
                  <a:lnTo>
                    <a:pt x="136209" y="61818"/>
                  </a:lnTo>
                  <a:lnTo>
                    <a:pt x="97142" y="86679"/>
                  </a:lnTo>
                  <a:lnTo>
                    <a:pt x="63805" y="114796"/>
                  </a:lnTo>
                  <a:lnTo>
                    <a:pt x="36809" y="145779"/>
                  </a:lnTo>
                  <a:lnTo>
                    <a:pt x="16768" y="179239"/>
                  </a:lnTo>
                  <a:lnTo>
                    <a:pt x="0" y="252028"/>
                  </a:lnTo>
                  <a:lnTo>
                    <a:pt x="4294" y="289270"/>
                  </a:lnTo>
                  <a:lnTo>
                    <a:pt x="36809" y="358276"/>
                  </a:lnTo>
                  <a:lnTo>
                    <a:pt x="63805" y="389259"/>
                  </a:lnTo>
                  <a:lnTo>
                    <a:pt x="97142" y="417376"/>
                  </a:lnTo>
                  <a:lnTo>
                    <a:pt x="136209" y="442237"/>
                  </a:lnTo>
                  <a:lnTo>
                    <a:pt x="180393" y="463452"/>
                  </a:lnTo>
                  <a:lnTo>
                    <a:pt x="229081" y="480631"/>
                  </a:lnTo>
                  <a:lnTo>
                    <a:pt x="281660" y="493385"/>
                  </a:lnTo>
                  <a:lnTo>
                    <a:pt x="337518" y="501323"/>
                  </a:lnTo>
                  <a:lnTo>
                    <a:pt x="396043" y="504056"/>
                  </a:lnTo>
                  <a:lnTo>
                    <a:pt x="454567" y="501323"/>
                  </a:lnTo>
                  <a:lnTo>
                    <a:pt x="510426" y="493385"/>
                  </a:lnTo>
                  <a:lnTo>
                    <a:pt x="563005" y="480631"/>
                  </a:lnTo>
                  <a:lnTo>
                    <a:pt x="611693" y="463452"/>
                  </a:lnTo>
                  <a:lnTo>
                    <a:pt x="655877" y="442237"/>
                  </a:lnTo>
                  <a:lnTo>
                    <a:pt x="694944" y="417376"/>
                  </a:lnTo>
                  <a:lnTo>
                    <a:pt x="728282" y="389259"/>
                  </a:lnTo>
                  <a:lnTo>
                    <a:pt x="755278" y="358276"/>
                  </a:lnTo>
                  <a:lnTo>
                    <a:pt x="775319" y="324817"/>
                  </a:lnTo>
                  <a:lnTo>
                    <a:pt x="792087" y="252028"/>
                  </a:lnTo>
                  <a:lnTo>
                    <a:pt x="787793" y="214785"/>
                  </a:lnTo>
                  <a:lnTo>
                    <a:pt x="755278" y="145779"/>
                  </a:lnTo>
                  <a:lnTo>
                    <a:pt x="728282" y="114796"/>
                  </a:lnTo>
                  <a:lnTo>
                    <a:pt x="694944" y="86679"/>
                  </a:lnTo>
                  <a:lnTo>
                    <a:pt x="655877" y="61818"/>
                  </a:lnTo>
                  <a:lnTo>
                    <a:pt x="611693" y="40603"/>
                  </a:lnTo>
                  <a:lnTo>
                    <a:pt x="563005" y="23424"/>
                  </a:lnTo>
                  <a:lnTo>
                    <a:pt x="510426" y="10670"/>
                  </a:lnTo>
                  <a:lnTo>
                    <a:pt x="454567" y="2732"/>
                  </a:lnTo>
                  <a:lnTo>
                    <a:pt x="396043" y="0"/>
                  </a:lnTo>
                  <a:close/>
                </a:path>
              </a:pathLst>
            </a:custGeom>
            <a:solidFill>
              <a:srgbClr val="F7B699"/>
            </a:solidFill>
          </p:spPr>
          <p:txBody>
            <a:bodyPr wrap="square" lIns="0" tIns="0" rIns="0" bIns="0" rtlCol="0"/>
            <a:lstStyle/>
            <a:p>
              <a:endParaRPr/>
            </a:p>
          </p:txBody>
        </p:sp>
        <p:sp>
          <p:nvSpPr>
            <p:cNvPr id="29" name="object 29"/>
            <p:cNvSpPr/>
            <p:nvPr/>
          </p:nvSpPr>
          <p:spPr>
            <a:xfrm>
              <a:off x="5652119" y="6165303"/>
              <a:ext cx="792480" cy="504190"/>
            </a:xfrm>
            <a:custGeom>
              <a:avLst/>
              <a:gdLst/>
              <a:ahLst/>
              <a:cxnLst/>
              <a:rect l="l" t="t" r="r" b="b"/>
              <a:pathLst>
                <a:path w="792479" h="504190">
                  <a:moveTo>
                    <a:pt x="0" y="252027"/>
                  </a:moveTo>
                  <a:lnTo>
                    <a:pt x="16768" y="179238"/>
                  </a:lnTo>
                  <a:lnTo>
                    <a:pt x="36809" y="145779"/>
                  </a:lnTo>
                  <a:lnTo>
                    <a:pt x="63805" y="114796"/>
                  </a:lnTo>
                  <a:lnTo>
                    <a:pt x="97142" y="86679"/>
                  </a:lnTo>
                  <a:lnTo>
                    <a:pt x="136209" y="61818"/>
                  </a:lnTo>
                  <a:lnTo>
                    <a:pt x="180393" y="40603"/>
                  </a:lnTo>
                  <a:lnTo>
                    <a:pt x="229081" y="23424"/>
                  </a:lnTo>
                  <a:lnTo>
                    <a:pt x="281661" y="10670"/>
                  </a:lnTo>
                  <a:lnTo>
                    <a:pt x="337519" y="2732"/>
                  </a:lnTo>
                  <a:lnTo>
                    <a:pt x="396043"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8" y="252027"/>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3" y="504055"/>
                  </a:lnTo>
                  <a:lnTo>
                    <a:pt x="337519" y="501323"/>
                  </a:lnTo>
                  <a:lnTo>
                    <a:pt x="281661" y="493385"/>
                  </a:lnTo>
                  <a:lnTo>
                    <a:pt x="229081" y="480631"/>
                  </a:lnTo>
                  <a:lnTo>
                    <a:pt x="180393" y="463452"/>
                  </a:lnTo>
                  <a:lnTo>
                    <a:pt x="136209" y="442237"/>
                  </a:lnTo>
                  <a:lnTo>
                    <a:pt x="97142" y="417376"/>
                  </a:lnTo>
                  <a:lnTo>
                    <a:pt x="63805" y="389259"/>
                  </a:lnTo>
                  <a:lnTo>
                    <a:pt x="36809" y="358276"/>
                  </a:lnTo>
                  <a:lnTo>
                    <a:pt x="16768" y="324816"/>
                  </a:lnTo>
                  <a:lnTo>
                    <a:pt x="0" y="252027"/>
                  </a:lnTo>
                  <a:close/>
                </a:path>
              </a:pathLst>
            </a:custGeom>
            <a:ln w="6349">
              <a:solidFill>
                <a:srgbClr val="C18C75"/>
              </a:solidFill>
            </a:ln>
          </p:spPr>
          <p:txBody>
            <a:bodyPr wrap="square" lIns="0" tIns="0" rIns="0" bIns="0" rtlCol="0"/>
            <a:lstStyle/>
            <a:p>
              <a:endParaRPr/>
            </a:p>
          </p:txBody>
        </p:sp>
      </p:grpSp>
      <p:sp>
        <p:nvSpPr>
          <p:cNvPr id="30" name="object 30"/>
          <p:cNvSpPr txBox="1"/>
          <p:nvPr/>
        </p:nvSpPr>
        <p:spPr>
          <a:xfrm>
            <a:off x="3126850" y="6160791"/>
            <a:ext cx="3039745" cy="513080"/>
          </a:xfrm>
          <a:prstGeom prst="rect">
            <a:avLst/>
          </a:prstGeom>
        </p:spPr>
        <p:txBody>
          <a:bodyPr vert="horz" wrap="square" lIns="0" tIns="12700" rIns="0" bIns="0" rtlCol="0">
            <a:spAutoFit/>
          </a:bodyPr>
          <a:lstStyle/>
          <a:p>
            <a:pPr marL="12700">
              <a:lnSpc>
                <a:spcPct val="100000"/>
              </a:lnSpc>
              <a:spcBef>
                <a:spcPts val="100"/>
              </a:spcBef>
              <a:tabLst>
                <a:tab pos="948690" algn="l"/>
                <a:tab pos="1884680" algn="l"/>
                <a:tab pos="2820670" algn="l"/>
              </a:tabLst>
            </a:pPr>
            <a:r>
              <a:rPr sz="3200" dirty="0">
                <a:solidFill>
                  <a:srgbClr val="FFFFFF"/>
                </a:solidFill>
                <a:latin typeface="Calibri"/>
                <a:cs typeface="Calibri"/>
              </a:rPr>
              <a:t>1	2	3	4</a:t>
            </a:r>
            <a:endParaRPr sz="3200">
              <a:latin typeface="Calibri"/>
              <a:cs typeface="Calibri"/>
            </a:endParaRPr>
          </a:p>
        </p:txBody>
      </p:sp>
      <p:pic>
        <p:nvPicPr>
          <p:cNvPr id="31" name="object 31"/>
          <p:cNvPicPr/>
          <p:nvPr/>
        </p:nvPicPr>
        <p:blipFill>
          <a:blip r:embed="rId5" cstate="print"/>
          <a:stretch>
            <a:fillRect/>
          </a:stretch>
        </p:blipFill>
        <p:spPr>
          <a:xfrm>
            <a:off x="6804247" y="6237311"/>
            <a:ext cx="2304254" cy="620687"/>
          </a:xfrm>
          <a:prstGeom prst="rect">
            <a:avLst/>
          </a:prstGeom>
        </p:spPr>
      </p:pic>
      <p:sp>
        <p:nvSpPr>
          <p:cNvPr id="32" name="object 32"/>
          <p:cNvSpPr txBox="1"/>
          <p:nvPr/>
        </p:nvSpPr>
        <p:spPr>
          <a:xfrm>
            <a:off x="6882987" y="6260635"/>
            <a:ext cx="1920875" cy="566420"/>
          </a:xfrm>
          <a:prstGeom prst="rect">
            <a:avLst/>
          </a:prstGeom>
        </p:spPr>
        <p:txBody>
          <a:bodyPr vert="horz" wrap="square" lIns="0" tIns="27940" rIns="0" bIns="0" rtlCol="0">
            <a:spAutoFit/>
          </a:bodyPr>
          <a:lstStyle/>
          <a:p>
            <a:pPr marL="12700" marR="5080">
              <a:lnSpc>
                <a:spcPts val="2100"/>
              </a:lnSpc>
              <a:spcBef>
                <a:spcPts val="220"/>
              </a:spcBef>
            </a:pPr>
            <a:r>
              <a:rPr sz="1800" b="1" dirty="0">
                <a:solidFill>
                  <a:srgbClr val="FFFFFF"/>
                </a:solidFill>
                <a:latin typeface="Calibri"/>
                <a:cs typeface="Calibri"/>
              </a:rPr>
              <a:t>Return</a:t>
            </a:r>
            <a:r>
              <a:rPr sz="1800" b="1" spc="-40" dirty="0">
                <a:solidFill>
                  <a:srgbClr val="FFFFFF"/>
                </a:solidFill>
                <a:latin typeface="Calibri"/>
                <a:cs typeface="Calibri"/>
              </a:rPr>
              <a:t> </a:t>
            </a:r>
            <a:r>
              <a:rPr sz="1800" b="1" dirty="0">
                <a:solidFill>
                  <a:srgbClr val="FFFFFF"/>
                </a:solidFill>
                <a:latin typeface="Calibri"/>
                <a:cs typeface="Calibri"/>
              </a:rPr>
              <a:t>to</a:t>
            </a:r>
            <a:r>
              <a:rPr sz="1800" b="1" spc="-35" dirty="0">
                <a:solidFill>
                  <a:srgbClr val="FFFFFF"/>
                </a:solidFill>
                <a:latin typeface="Calibri"/>
                <a:cs typeface="Calibri"/>
              </a:rPr>
              <a:t> </a:t>
            </a:r>
            <a:r>
              <a:rPr sz="1800" b="1" dirty="0">
                <a:solidFill>
                  <a:srgbClr val="FFFFFF"/>
                </a:solidFill>
                <a:latin typeface="Calibri"/>
                <a:cs typeface="Calibri"/>
              </a:rPr>
              <a:t>‘Access</a:t>
            </a:r>
            <a:r>
              <a:rPr sz="1800" b="1" spc="-35" dirty="0">
                <a:solidFill>
                  <a:srgbClr val="FFFFFF"/>
                </a:solidFill>
                <a:latin typeface="Calibri"/>
                <a:cs typeface="Calibri"/>
              </a:rPr>
              <a:t> </a:t>
            </a:r>
            <a:r>
              <a:rPr sz="1800" b="1" dirty="0">
                <a:solidFill>
                  <a:srgbClr val="FFFFFF"/>
                </a:solidFill>
                <a:latin typeface="Calibri"/>
                <a:cs typeface="Calibri"/>
              </a:rPr>
              <a:t>to </a:t>
            </a:r>
            <a:r>
              <a:rPr sz="1800" b="1" spc="-395" dirty="0">
                <a:solidFill>
                  <a:srgbClr val="FFFFFF"/>
                </a:solidFill>
                <a:latin typeface="Calibri"/>
                <a:cs typeface="Calibri"/>
              </a:rPr>
              <a:t> </a:t>
            </a:r>
            <a:r>
              <a:rPr sz="1800" b="1" dirty="0">
                <a:solidFill>
                  <a:srgbClr val="FFFFFF"/>
                </a:solidFill>
                <a:latin typeface="Calibri"/>
                <a:cs typeface="Calibri"/>
              </a:rPr>
              <a:t>a</a:t>
            </a:r>
            <a:r>
              <a:rPr sz="1800" b="1" spc="-5" dirty="0">
                <a:solidFill>
                  <a:srgbClr val="FFFFFF"/>
                </a:solidFill>
                <a:latin typeface="Calibri"/>
                <a:cs typeface="Calibri"/>
              </a:rPr>
              <a:t> lawyer’</a:t>
            </a:r>
            <a:endParaRPr sz="1800">
              <a:latin typeface="Calibri"/>
              <a:cs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3138170"/>
            <a:chOff x="0" y="0"/>
            <a:chExt cx="9144000" cy="3138170"/>
          </a:xfrm>
        </p:grpSpPr>
        <p:pic>
          <p:nvPicPr>
            <p:cNvPr id="3" name="object 3"/>
            <p:cNvPicPr/>
            <p:nvPr/>
          </p:nvPicPr>
          <p:blipFill>
            <a:blip r:embed="rId2" cstate="print"/>
            <a:stretch>
              <a:fillRect/>
            </a:stretch>
          </p:blipFill>
          <p:spPr>
            <a:xfrm>
              <a:off x="0" y="1"/>
              <a:ext cx="9143998" cy="3068958"/>
            </a:xfrm>
            <a:prstGeom prst="rect">
              <a:avLst/>
            </a:prstGeom>
          </p:spPr>
        </p:pic>
        <p:pic>
          <p:nvPicPr>
            <p:cNvPr id="4" name="object 4"/>
            <p:cNvPicPr/>
            <p:nvPr/>
          </p:nvPicPr>
          <p:blipFill>
            <a:blip r:embed="rId3" cstate="print"/>
            <a:stretch>
              <a:fillRect/>
            </a:stretch>
          </p:blipFill>
          <p:spPr>
            <a:xfrm>
              <a:off x="0" y="0"/>
              <a:ext cx="9143998" cy="3138054"/>
            </a:xfrm>
            <a:prstGeom prst="rect">
              <a:avLst/>
            </a:prstGeom>
          </p:spPr>
        </p:pic>
        <p:sp>
          <p:nvSpPr>
            <p:cNvPr id="5" name="object 5"/>
            <p:cNvSpPr/>
            <p:nvPr/>
          </p:nvSpPr>
          <p:spPr>
            <a:xfrm>
              <a:off x="0" y="0"/>
              <a:ext cx="9144000" cy="3068955"/>
            </a:xfrm>
            <a:custGeom>
              <a:avLst/>
              <a:gdLst/>
              <a:ahLst/>
              <a:cxnLst/>
              <a:rect l="l" t="t" r="r" b="b"/>
              <a:pathLst>
                <a:path w="9144000" h="3068955">
                  <a:moveTo>
                    <a:pt x="0" y="3068960"/>
                  </a:moveTo>
                  <a:lnTo>
                    <a:pt x="9143998" y="3068960"/>
                  </a:lnTo>
                  <a:lnTo>
                    <a:pt x="9143998" y="0"/>
                  </a:lnTo>
                  <a:lnTo>
                    <a:pt x="0" y="0"/>
                  </a:lnTo>
                  <a:lnTo>
                    <a:pt x="0" y="3068960"/>
                  </a:lnTo>
                  <a:close/>
                </a:path>
              </a:pathLst>
            </a:custGeom>
            <a:solidFill>
              <a:srgbClr val="00274E">
                <a:alpha val="39999"/>
              </a:srgbClr>
            </a:solidFill>
          </p:spPr>
          <p:txBody>
            <a:bodyPr wrap="square" lIns="0" tIns="0" rIns="0" bIns="0" rtlCol="0"/>
            <a:lstStyle/>
            <a:p>
              <a:endParaRPr/>
            </a:p>
          </p:txBody>
        </p:sp>
        <p:sp>
          <p:nvSpPr>
            <p:cNvPr id="6" name="object 6"/>
            <p:cNvSpPr/>
            <p:nvPr/>
          </p:nvSpPr>
          <p:spPr>
            <a:xfrm>
              <a:off x="8244408" y="404663"/>
              <a:ext cx="755650" cy="504190"/>
            </a:xfrm>
            <a:custGeom>
              <a:avLst/>
              <a:gdLst/>
              <a:ahLst/>
              <a:cxnLst/>
              <a:rect l="l" t="t" r="r" b="b"/>
              <a:pathLst>
                <a:path w="755650" h="504190">
                  <a:moveTo>
                    <a:pt x="755575" y="0"/>
                  </a:moveTo>
                  <a:lnTo>
                    <a:pt x="0" y="0"/>
                  </a:lnTo>
                  <a:lnTo>
                    <a:pt x="0" y="504056"/>
                  </a:lnTo>
                  <a:lnTo>
                    <a:pt x="755575" y="504056"/>
                  </a:lnTo>
                  <a:lnTo>
                    <a:pt x="755575" y="441049"/>
                  </a:lnTo>
                  <a:lnTo>
                    <a:pt x="236021" y="441049"/>
                  </a:lnTo>
                  <a:lnTo>
                    <a:pt x="236021" y="252027"/>
                  </a:lnTo>
                  <a:lnTo>
                    <a:pt x="188766" y="252027"/>
                  </a:lnTo>
                  <a:lnTo>
                    <a:pt x="377786" y="63007"/>
                  </a:lnTo>
                  <a:lnTo>
                    <a:pt x="755575" y="63007"/>
                  </a:lnTo>
                  <a:lnTo>
                    <a:pt x="755575" y="0"/>
                  </a:lnTo>
                  <a:close/>
                </a:path>
                <a:path w="755650" h="504190">
                  <a:moveTo>
                    <a:pt x="755575" y="86635"/>
                  </a:moveTo>
                  <a:lnTo>
                    <a:pt x="495926" y="86635"/>
                  </a:lnTo>
                  <a:lnTo>
                    <a:pt x="495926" y="181145"/>
                  </a:lnTo>
                  <a:lnTo>
                    <a:pt x="566808" y="252027"/>
                  </a:lnTo>
                  <a:lnTo>
                    <a:pt x="519553" y="252027"/>
                  </a:lnTo>
                  <a:lnTo>
                    <a:pt x="519553" y="441049"/>
                  </a:lnTo>
                  <a:lnTo>
                    <a:pt x="755575" y="441049"/>
                  </a:lnTo>
                  <a:lnTo>
                    <a:pt x="755575" y="86635"/>
                  </a:lnTo>
                  <a:close/>
                </a:path>
                <a:path w="755650" h="504190">
                  <a:moveTo>
                    <a:pt x="755575" y="63007"/>
                  </a:moveTo>
                  <a:lnTo>
                    <a:pt x="377786" y="63007"/>
                  </a:lnTo>
                  <a:lnTo>
                    <a:pt x="448670" y="133889"/>
                  </a:lnTo>
                  <a:lnTo>
                    <a:pt x="448670" y="86635"/>
                  </a:lnTo>
                  <a:lnTo>
                    <a:pt x="755575" y="86635"/>
                  </a:lnTo>
                  <a:lnTo>
                    <a:pt x="755575" y="63007"/>
                  </a:lnTo>
                  <a:close/>
                </a:path>
              </a:pathLst>
            </a:custGeom>
            <a:solidFill>
              <a:srgbClr val="EAF8FC"/>
            </a:solidFill>
          </p:spPr>
          <p:txBody>
            <a:bodyPr wrap="square" lIns="0" tIns="0" rIns="0" bIns="0" rtlCol="0"/>
            <a:lstStyle/>
            <a:p>
              <a:endParaRPr/>
            </a:p>
          </p:txBody>
        </p:sp>
        <p:sp>
          <p:nvSpPr>
            <p:cNvPr id="7" name="object 7"/>
            <p:cNvSpPr/>
            <p:nvPr/>
          </p:nvSpPr>
          <p:spPr>
            <a:xfrm>
              <a:off x="8480430" y="491299"/>
              <a:ext cx="283845" cy="354965"/>
            </a:xfrm>
            <a:custGeom>
              <a:avLst/>
              <a:gdLst/>
              <a:ahLst/>
              <a:cxnLst/>
              <a:rect l="l" t="t" r="r" b="b"/>
              <a:pathLst>
                <a:path w="283845" h="354965">
                  <a:moveTo>
                    <a:pt x="259904" y="0"/>
                  </a:moveTo>
                  <a:lnTo>
                    <a:pt x="212648" y="0"/>
                  </a:lnTo>
                  <a:lnTo>
                    <a:pt x="212648" y="47254"/>
                  </a:lnTo>
                  <a:lnTo>
                    <a:pt x="259904" y="94509"/>
                  </a:lnTo>
                  <a:lnTo>
                    <a:pt x="259904" y="0"/>
                  </a:lnTo>
                  <a:close/>
                </a:path>
                <a:path w="283845" h="354965">
                  <a:moveTo>
                    <a:pt x="283531" y="165392"/>
                  </a:moveTo>
                  <a:lnTo>
                    <a:pt x="0" y="165392"/>
                  </a:lnTo>
                  <a:lnTo>
                    <a:pt x="0" y="354413"/>
                  </a:lnTo>
                  <a:lnTo>
                    <a:pt x="118137" y="354413"/>
                  </a:lnTo>
                  <a:lnTo>
                    <a:pt x="118137" y="259902"/>
                  </a:lnTo>
                  <a:lnTo>
                    <a:pt x="283531" y="259902"/>
                  </a:lnTo>
                  <a:lnTo>
                    <a:pt x="283531" y="165392"/>
                  </a:lnTo>
                  <a:close/>
                </a:path>
                <a:path w="283845" h="354965">
                  <a:moveTo>
                    <a:pt x="283531" y="259902"/>
                  </a:moveTo>
                  <a:lnTo>
                    <a:pt x="165393" y="259902"/>
                  </a:lnTo>
                  <a:lnTo>
                    <a:pt x="165393" y="354413"/>
                  </a:lnTo>
                  <a:lnTo>
                    <a:pt x="283531" y="354413"/>
                  </a:lnTo>
                  <a:lnTo>
                    <a:pt x="283531" y="259902"/>
                  </a:lnTo>
                  <a:close/>
                </a:path>
              </a:pathLst>
            </a:custGeom>
            <a:solidFill>
              <a:srgbClr val="C4D0D4"/>
            </a:solidFill>
          </p:spPr>
          <p:txBody>
            <a:bodyPr wrap="square" lIns="0" tIns="0" rIns="0" bIns="0" rtlCol="0"/>
            <a:lstStyle/>
            <a:p>
              <a:endParaRPr/>
            </a:p>
          </p:txBody>
        </p:sp>
        <p:sp>
          <p:nvSpPr>
            <p:cNvPr id="8" name="object 8"/>
            <p:cNvSpPr/>
            <p:nvPr/>
          </p:nvSpPr>
          <p:spPr>
            <a:xfrm>
              <a:off x="8433174" y="467671"/>
              <a:ext cx="378460" cy="378460"/>
            </a:xfrm>
            <a:custGeom>
              <a:avLst/>
              <a:gdLst/>
              <a:ahLst/>
              <a:cxnLst/>
              <a:rect l="l" t="t" r="r" b="b"/>
              <a:pathLst>
                <a:path w="378459" h="378459">
                  <a:moveTo>
                    <a:pt x="189020" y="0"/>
                  </a:moveTo>
                  <a:lnTo>
                    <a:pt x="0" y="189020"/>
                  </a:lnTo>
                  <a:lnTo>
                    <a:pt x="378042" y="189020"/>
                  </a:lnTo>
                  <a:lnTo>
                    <a:pt x="189020" y="0"/>
                  </a:lnTo>
                  <a:close/>
                </a:path>
                <a:path w="378459" h="378459">
                  <a:moveTo>
                    <a:pt x="212648" y="283531"/>
                  </a:moveTo>
                  <a:lnTo>
                    <a:pt x="165393" y="283531"/>
                  </a:lnTo>
                  <a:lnTo>
                    <a:pt x="165393" y="378042"/>
                  </a:lnTo>
                  <a:lnTo>
                    <a:pt x="212648" y="378042"/>
                  </a:lnTo>
                  <a:lnTo>
                    <a:pt x="212648" y="283531"/>
                  </a:lnTo>
                  <a:close/>
                </a:path>
              </a:pathLst>
            </a:custGeom>
            <a:solidFill>
              <a:srgbClr val="9AA5A8"/>
            </a:solidFill>
          </p:spPr>
          <p:txBody>
            <a:bodyPr wrap="square" lIns="0" tIns="0" rIns="0" bIns="0" rtlCol="0"/>
            <a:lstStyle/>
            <a:p>
              <a:endParaRPr/>
            </a:p>
          </p:txBody>
        </p:sp>
        <p:sp>
          <p:nvSpPr>
            <p:cNvPr id="9" name="object 9"/>
            <p:cNvSpPr/>
            <p:nvPr/>
          </p:nvSpPr>
          <p:spPr>
            <a:xfrm>
              <a:off x="8244407" y="404663"/>
              <a:ext cx="755650" cy="504190"/>
            </a:xfrm>
            <a:custGeom>
              <a:avLst/>
              <a:gdLst/>
              <a:ahLst/>
              <a:cxnLst/>
              <a:rect l="l" t="t" r="r" b="b"/>
              <a:pathLst>
                <a:path w="755650" h="504190">
                  <a:moveTo>
                    <a:pt x="377787" y="63007"/>
                  </a:moveTo>
                  <a:lnTo>
                    <a:pt x="448671" y="133889"/>
                  </a:lnTo>
                  <a:lnTo>
                    <a:pt x="448671" y="86635"/>
                  </a:lnTo>
                  <a:lnTo>
                    <a:pt x="495926" y="86635"/>
                  </a:lnTo>
                  <a:lnTo>
                    <a:pt x="495926" y="181145"/>
                  </a:lnTo>
                  <a:lnTo>
                    <a:pt x="566808" y="252028"/>
                  </a:lnTo>
                  <a:lnTo>
                    <a:pt x="519554" y="252028"/>
                  </a:lnTo>
                  <a:lnTo>
                    <a:pt x="519554" y="441049"/>
                  </a:lnTo>
                  <a:lnTo>
                    <a:pt x="236022" y="441049"/>
                  </a:lnTo>
                  <a:lnTo>
                    <a:pt x="236022" y="252028"/>
                  </a:lnTo>
                  <a:lnTo>
                    <a:pt x="188766" y="252028"/>
                  </a:lnTo>
                  <a:lnTo>
                    <a:pt x="377787" y="63007"/>
                  </a:lnTo>
                  <a:close/>
                </a:path>
                <a:path w="755650" h="504190">
                  <a:moveTo>
                    <a:pt x="448671" y="133889"/>
                  </a:moveTo>
                  <a:lnTo>
                    <a:pt x="495926" y="181145"/>
                  </a:lnTo>
                </a:path>
                <a:path w="755650" h="504190">
                  <a:moveTo>
                    <a:pt x="519554" y="252028"/>
                  </a:moveTo>
                  <a:lnTo>
                    <a:pt x="236022" y="252028"/>
                  </a:lnTo>
                </a:path>
                <a:path w="755650" h="504190">
                  <a:moveTo>
                    <a:pt x="354159" y="441049"/>
                  </a:moveTo>
                  <a:lnTo>
                    <a:pt x="354159" y="346538"/>
                  </a:lnTo>
                  <a:lnTo>
                    <a:pt x="401415" y="346538"/>
                  </a:lnTo>
                  <a:lnTo>
                    <a:pt x="401415" y="441049"/>
                  </a:lnTo>
                </a:path>
                <a:path w="755650" h="504190">
                  <a:moveTo>
                    <a:pt x="0" y="0"/>
                  </a:moveTo>
                  <a:lnTo>
                    <a:pt x="755575" y="0"/>
                  </a:lnTo>
                  <a:lnTo>
                    <a:pt x="755575" y="504056"/>
                  </a:lnTo>
                  <a:lnTo>
                    <a:pt x="0" y="504056"/>
                  </a:lnTo>
                  <a:lnTo>
                    <a:pt x="0" y="0"/>
                  </a:lnTo>
                  <a:close/>
                </a:path>
              </a:pathLst>
            </a:custGeom>
            <a:ln w="25399">
              <a:solidFill>
                <a:srgbClr val="00B2E2"/>
              </a:solidFill>
            </a:ln>
          </p:spPr>
          <p:txBody>
            <a:bodyPr wrap="square" lIns="0" tIns="0" rIns="0" bIns="0" rtlCol="0"/>
            <a:lstStyle/>
            <a:p>
              <a:endParaRPr/>
            </a:p>
          </p:txBody>
        </p:sp>
        <p:sp>
          <p:nvSpPr>
            <p:cNvPr id="10" name="object 10"/>
            <p:cNvSpPr/>
            <p:nvPr/>
          </p:nvSpPr>
          <p:spPr>
            <a:xfrm>
              <a:off x="7164287" y="404663"/>
              <a:ext cx="720090" cy="504190"/>
            </a:xfrm>
            <a:custGeom>
              <a:avLst/>
              <a:gdLst/>
              <a:ahLst/>
              <a:cxnLst/>
              <a:rect l="l" t="t" r="r" b="b"/>
              <a:pathLst>
                <a:path w="720090" h="504190">
                  <a:moveTo>
                    <a:pt x="720079" y="0"/>
                  </a:moveTo>
                  <a:lnTo>
                    <a:pt x="0" y="0"/>
                  </a:lnTo>
                  <a:lnTo>
                    <a:pt x="0" y="504056"/>
                  </a:lnTo>
                  <a:lnTo>
                    <a:pt x="720079" y="504056"/>
                  </a:lnTo>
                  <a:lnTo>
                    <a:pt x="720079" y="441049"/>
                  </a:lnTo>
                  <a:lnTo>
                    <a:pt x="312784" y="441049"/>
                  </a:lnTo>
                  <a:lnTo>
                    <a:pt x="267975" y="433822"/>
                  </a:lnTo>
                  <a:lnTo>
                    <a:pt x="229060" y="413696"/>
                  </a:lnTo>
                  <a:lnTo>
                    <a:pt x="198372" y="383008"/>
                  </a:lnTo>
                  <a:lnTo>
                    <a:pt x="178246" y="344092"/>
                  </a:lnTo>
                  <a:lnTo>
                    <a:pt x="171019" y="299284"/>
                  </a:lnTo>
                  <a:lnTo>
                    <a:pt x="171019" y="157518"/>
                  </a:lnTo>
                  <a:lnTo>
                    <a:pt x="360039" y="157518"/>
                  </a:lnTo>
                  <a:lnTo>
                    <a:pt x="454552" y="63007"/>
                  </a:lnTo>
                  <a:lnTo>
                    <a:pt x="720079" y="63007"/>
                  </a:lnTo>
                  <a:lnTo>
                    <a:pt x="720079" y="0"/>
                  </a:lnTo>
                  <a:close/>
                </a:path>
                <a:path w="720090" h="504190">
                  <a:moveTo>
                    <a:pt x="720079" y="63007"/>
                  </a:moveTo>
                  <a:lnTo>
                    <a:pt x="454552" y="63007"/>
                  </a:lnTo>
                  <a:lnTo>
                    <a:pt x="549061" y="157518"/>
                  </a:lnTo>
                  <a:lnTo>
                    <a:pt x="501806" y="157518"/>
                  </a:lnTo>
                  <a:lnTo>
                    <a:pt x="501806" y="299284"/>
                  </a:lnTo>
                  <a:lnTo>
                    <a:pt x="494578" y="344092"/>
                  </a:lnTo>
                  <a:lnTo>
                    <a:pt x="474453" y="383008"/>
                  </a:lnTo>
                  <a:lnTo>
                    <a:pt x="443765" y="413696"/>
                  </a:lnTo>
                  <a:lnTo>
                    <a:pt x="404849" y="433822"/>
                  </a:lnTo>
                  <a:lnTo>
                    <a:pt x="360039" y="441049"/>
                  </a:lnTo>
                  <a:lnTo>
                    <a:pt x="720079" y="441049"/>
                  </a:lnTo>
                  <a:lnTo>
                    <a:pt x="720079" y="63007"/>
                  </a:lnTo>
                  <a:close/>
                </a:path>
                <a:path w="720090" h="504190">
                  <a:moveTo>
                    <a:pt x="407295" y="157518"/>
                  </a:moveTo>
                  <a:lnTo>
                    <a:pt x="265530" y="157518"/>
                  </a:lnTo>
                  <a:lnTo>
                    <a:pt x="265530" y="299284"/>
                  </a:lnTo>
                  <a:lnTo>
                    <a:pt x="269243" y="317677"/>
                  </a:lnTo>
                  <a:lnTo>
                    <a:pt x="279370" y="332697"/>
                  </a:lnTo>
                  <a:lnTo>
                    <a:pt x="294391" y="342825"/>
                  </a:lnTo>
                  <a:lnTo>
                    <a:pt x="312784" y="346538"/>
                  </a:lnTo>
                  <a:lnTo>
                    <a:pt x="360039" y="346538"/>
                  </a:lnTo>
                  <a:lnTo>
                    <a:pt x="403581" y="317677"/>
                  </a:lnTo>
                  <a:lnTo>
                    <a:pt x="407295" y="157518"/>
                  </a:lnTo>
                  <a:close/>
                </a:path>
              </a:pathLst>
            </a:custGeom>
            <a:solidFill>
              <a:srgbClr val="FFD5A9"/>
            </a:solidFill>
          </p:spPr>
          <p:txBody>
            <a:bodyPr wrap="square" lIns="0" tIns="0" rIns="0" bIns="0" rtlCol="0"/>
            <a:lstStyle/>
            <a:p>
              <a:endParaRPr/>
            </a:p>
          </p:txBody>
        </p:sp>
        <p:sp>
          <p:nvSpPr>
            <p:cNvPr id="11" name="object 11"/>
            <p:cNvSpPr/>
            <p:nvPr/>
          </p:nvSpPr>
          <p:spPr>
            <a:xfrm>
              <a:off x="7335306" y="467671"/>
              <a:ext cx="378460" cy="378460"/>
            </a:xfrm>
            <a:custGeom>
              <a:avLst/>
              <a:gdLst/>
              <a:ahLst/>
              <a:cxnLst/>
              <a:rect l="l" t="t" r="r" b="b"/>
              <a:pathLst>
                <a:path w="378459" h="378459">
                  <a:moveTo>
                    <a:pt x="283532" y="0"/>
                  </a:moveTo>
                  <a:lnTo>
                    <a:pt x="189020" y="94510"/>
                  </a:lnTo>
                  <a:lnTo>
                    <a:pt x="236275" y="94510"/>
                  </a:lnTo>
                  <a:lnTo>
                    <a:pt x="236275" y="236275"/>
                  </a:lnTo>
                  <a:lnTo>
                    <a:pt x="232562" y="254669"/>
                  </a:lnTo>
                  <a:lnTo>
                    <a:pt x="222435" y="269690"/>
                  </a:lnTo>
                  <a:lnTo>
                    <a:pt x="207414" y="279817"/>
                  </a:lnTo>
                  <a:lnTo>
                    <a:pt x="189020" y="283531"/>
                  </a:lnTo>
                  <a:lnTo>
                    <a:pt x="141765" y="283531"/>
                  </a:lnTo>
                  <a:lnTo>
                    <a:pt x="123371" y="279817"/>
                  </a:lnTo>
                  <a:lnTo>
                    <a:pt x="108351" y="269690"/>
                  </a:lnTo>
                  <a:lnTo>
                    <a:pt x="98224" y="254670"/>
                  </a:lnTo>
                  <a:lnTo>
                    <a:pt x="94510" y="236277"/>
                  </a:lnTo>
                  <a:lnTo>
                    <a:pt x="94510" y="94510"/>
                  </a:lnTo>
                  <a:lnTo>
                    <a:pt x="0" y="94510"/>
                  </a:lnTo>
                  <a:lnTo>
                    <a:pt x="0" y="236275"/>
                  </a:lnTo>
                  <a:lnTo>
                    <a:pt x="7227" y="281085"/>
                  </a:lnTo>
                  <a:lnTo>
                    <a:pt x="27352" y="320001"/>
                  </a:lnTo>
                  <a:lnTo>
                    <a:pt x="58040" y="350689"/>
                  </a:lnTo>
                  <a:lnTo>
                    <a:pt x="96956" y="370814"/>
                  </a:lnTo>
                  <a:lnTo>
                    <a:pt x="141765" y="378042"/>
                  </a:lnTo>
                  <a:lnTo>
                    <a:pt x="189020" y="378042"/>
                  </a:lnTo>
                  <a:lnTo>
                    <a:pt x="233829" y="370814"/>
                  </a:lnTo>
                  <a:lnTo>
                    <a:pt x="272745" y="350689"/>
                  </a:lnTo>
                  <a:lnTo>
                    <a:pt x="303434" y="320001"/>
                  </a:lnTo>
                  <a:lnTo>
                    <a:pt x="323559" y="281085"/>
                  </a:lnTo>
                  <a:lnTo>
                    <a:pt x="330786" y="236275"/>
                  </a:lnTo>
                  <a:lnTo>
                    <a:pt x="330786" y="94510"/>
                  </a:lnTo>
                  <a:lnTo>
                    <a:pt x="378042" y="94510"/>
                  </a:lnTo>
                  <a:lnTo>
                    <a:pt x="283532" y="0"/>
                  </a:lnTo>
                  <a:close/>
                </a:path>
              </a:pathLst>
            </a:custGeom>
            <a:solidFill>
              <a:srgbClr val="AA8C6F"/>
            </a:solidFill>
          </p:spPr>
          <p:txBody>
            <a:bodyPr wrap="square" lIns="0" tIns="0" rIns="0" bIns="0" rtlCol="0"/>
            <a:lstStyle/>
            <a:p>
              <a:endParaRPr/>
            </a:p>
          </p:txBody>
        </p:sp>
        <p:sp>
          <p:nvSpPr>
            <p:cNvPr id="12" name="object 12"/>
            <p:cNvSpPr/>
            <p:nvPr/>
          </p:nvSpPr>
          <p:spPr>
            <a:xfrm>
              <a:off x="7164287" y="404663"/>
              <a:ext cx="720090" cy="504190"/>
            </a:xfrm>
            <a:custGeom>
              <a:avLst/>
              <a:gdLst/>
              <a:ahLst/>
              <a:cxnLst/>
              <a:rect l="l" t="t" r="r" b="b"/>
              <a:pathLst>
                <a:path w="720090" h="504190">
                  <a:moveTo>
                    <a:pt x="549061" y="157517"/>
                  </a:moveTo>
                  <a:lnTo>
                    <a:pt x="501805" y="157517"/>
                  </a:lnTo>
                  <a:lnTo>
                    <a:pt x="501805" y="299282"/>
                  </a:lnTo>
                  <a:lnTo>
                    <a:pt x="494578" y="344091"/>
                  </a:lnTo>
                  <a:lnTo>
                    <a:pt x="474453" y="383008"/>
                  </a:lnTo>
                  <a:lnTo>
                    <a:pt x="443765" y="413696"/>
                  </a:lnTo>
                  <a:lnTo>
                    <a:pt x="404849" y="433821"/>
                  </a:lnTo>
                  <a:lnTo>
                    <a:pt x="360040" y="441049"/>
                  </a:lnTo>
                  <a:lnTo>
                    <a:pt x="312784" y="441049"/>
                  </a:lnTo>
                  <a:lnTo>
                    <a:pt x="267975" y="433821"/>
                  </a:lnTo>
                  <a:lnTo>
                    <a:pt x="229059" y="413696"/>
                  </a:lnTo>
                  <a:lnTo>
                    <a:pt x="198371" y="383008"/>
                  </a:lnTo>
                  <a:lnTo>
                    <a:pt x="178246" y="344091"/>
                  </a:lnTo>
                  <a:lnTo>
                    <a:pt x="171019" y="299282"/>
                  </a:lnTo>
                  <a:lnTo>
                    <a:pt x="171019" y="157517"/>
                  </a:lnTo>
                  <a:lnTo>
                    <a:pt x="265530" y="157517"/>
                  </a:lnTo>
                  <a:lnTo>
                    <a:pt x="265530" y="299282"/>
                  </a:lnTo>
                  <a:lnTo>
                    <a:pt x="269243" y="317676"/>
                  </a:lnTo>
                  <a:lnTo>
                    <a:pt x="279370" y="332697"/>
                  </a:lnTo>
                  <a:lnTo>
                    <a:pt x="294391" y="342824"/>
                  </a:lnTo>
                  <a:lnTo>
                    <a:pt x="312784" y="346538"/>
                  </a:lnTo>
                  <a:lnTo>
                    <a:pt x="360040" y="346538"/>
                  </a:lnTo>
                  <a:lnTo>
                    <a:pt x="378433" y="342825"/>
                  </a:lnTo>
                  <a:lnTo>
                    <a:pt x="393454" y="332698"/>
                  </a:lnTo>
                  <a:lnTo>
                    <a:pt x="403581" y="317677"/>
                  </a:lnTo>
                  <a:lnTo>
                    <a:pt x="407295" y="299284"/>
                  </a:lnTo>
                  <a:lnTo>
                    <a:pt x="407295" y="157517"/>
                  </a:lnTo>
                  <a:lnTo>
                    <a:pt x="360040" y="157517"/>
                  </a:lnTo>
                  <a:lnTo>
                    <a:pt x="454551" y="63007"/>
                  </a:lnTo>
                  <a:lnTo>
                    <a:pt x="549061" y="157517"/>
                  </a:lnTo>
                  <a:close/>
                </a:path>
                <a:path w="720090" h="504190">
                  <a:moveTo>
                    <a:pt x="0" y="0"/>
                  </a:moveTo>
                  <a:lnTo>
                    <a:pt x="720080" y="0"/>
                  </a:lnTo>
                  <a:lnTo>
                    <a:pt x="720080" y="504056"/>
                  </a:lnTo>
                  <a:lnTo>
                    <a:pt x="0" y="504056"/>
                  </a:lnTo>
                  <a:lnTo>
                    <a:pt x="0" y="0"/>
                  </a:lnTo>
                  <a:close/>
                </a:path>
              </a:pathLst>
            </a:custGeom>
            <a:ln w="25399">
              <a:solidFill>
                <a:srgbClr val="EF6510"/>
              </a:solidFill>
            </a:ln>
          </p:spPr>
          <p:txBody>
            <a:bodyPr wrap="square" lIns="0" tIns="0" rIns="0" bIns="0" rtlCol="0"/>
            <a:lstStyle/>
            <a:p>
              <a:endParaRPr/>
            </a:p>
          </p:txBody>
        </p:sp>
        <p:pic>
          <p:nvPicPr>
            <p:cNvPr id="13" name="object 13"/>
            <p:cNvPicPr/>
            <p:nvPr/>
          </p:nvPicPr>
          <p:blipFill>
            <a:blip r:embed="rId4" cstate="print"/>
            <a:stretch>
              <a:fillRect/>
            </a:stretch>
          </p:blipFill>
          <p:spPr>
            <a:xfrm>
              <a:off x="0" y="332655"/>
              <a:ext cx="6336703" cy="648072"/>
            </a:xfrm>
            <a:prstGeom prst="rect">
              <a:avLst/>
            </a:prstGeom>
          </p:spPr>
        </p:pic>
      </p:grpSp>
      <p:sp>
        <p:nvSpPr>
          <p:cNvPr id="14" name="object 14"/>
          <p:cNvSpPr txBox="1">
            <a:spLocks noGrp="1"/>
          </p:cNvSpPr>
          <p:nvPr>
            <p:ph type="title"/>
          </p:nvPr>
        </p:nvSpPr>
        <p:spPr>
          <a:xfrm>
            <a:off x="78739" y="461112"/>
            <a:ext cx="5570855" cy="391160"/>
          </a:xfrm>
          <a:prstGeom prst="rect">
            <a:avLst/>
          </a:prstGeom>
        </p:spPr>
        <p:txBody>
          <a:bodyPr vert="horz" wrap="square" lIns="0" tIns="12700" rIns="0" bIns="0" rtlCol="0">
            <a:spAutoFit/>
          </a:bodyPr>
          <a:lstStyle/>
          <a:p>
            <a:pPr marL="12700">
              <a:lnSpc>
                <a:spcPct val="100000"/>
              </a:lnSpc>
              <a:spcBef>
                <a:spcPts val="100"/>
              </a:spcBef>
            </a:pPr>
            <a:r>
              <a:rPr dirty="0"/>
              <a:t>Exceptions</a:t>
            </a:r>
            <a:r>
              <a:rPr spc="-20" dirty="0"/>
              <a:t> </a:t>
            </a:r>
            <a:r>
              <a:rPr dirty="0"/>
              <a:t>to</a:t>
            </a:r>
            <a:r>
              <a:rPr spc="-5" dirty="0"/>
              <a:t> the</a:t>
            </a:r>
            <a:r>
              <a:rPr spc="-10" dirty="0"/>
              <a:t> </a:t>
            </a:r>
            <a:r>
              <a:rPr spc="-5" dirty="0"/>
              <a:t>right</a:t>
            </a:r>
            <a:r>
              <a:rPr spc="-10" dirty="0"/>
              <a:t> </a:t>
            </a:r>
            <a:r>
              <a:rPr spc="-5" dirty="0"/>
              <a:t>of</a:t>
            </a:r>
            <a:r>
              <a:rPr spc="-10" dirty="0"/>
              <a:t> </a:t>
            </a:r>
            <a:r>
              <a:rPr dirty="0"/>
              <a:t>access</a:t>
            </a:r>
            <a:r>
              <a:rPr spc="-5" dirty="0"/>
              <a:t> </a:t>
            </a:r>
            <a:r>
              <a:rPr dirty="0"/>
              <a:t>to</a:t>
            </a:r>
            <a:r>
              <a:rPr spc="-10" dirty="0"/>
              <a:t> </a:t>
            </a:r>
            <a:r>
              <a:rPr dirty="0"/>
              <a:t>a</a:t>
            </a:r>
            <a:r>
              <a:rPr spc="-10" dirty="0"/>
              <a:t> </a:t>
            </a:r>
            <a:r>
              <a:rPr spc="-5" dirty="0"/>
              <a:t>lawyer</a:t>
            </a:r>
          </a:p>
        </p:txBody>
      </p:sp>
      <p:sp>
        <p:nvSpPr>
          <p:cNvPr id="15" name="object 15"/>
          <p:cNvSpPr/>
          <p:nvPr/>
        </p:nvSpPr>
        <p:spPr>
          <a:xfrm>
            <a:off x="323527" y="2699628"/>
            <a:ext cx="8497570" cy="369570"/>
          </a:xfrm>
          <a:custGeom>
            <a:avLst/>
            <a:gdLst/>
            <a:ahLst/>
            <a:cxnLst/>
            <a:rect l="l" t="t" r="r" b="b"/>
            <a:pathLst>
              <a:path w="8497570" h="369569">
                <a:moveTo>
                  <a:pt x="8496941" y="0"/>
                </a:moveTo>
                <a:lnTo>
                  <a:pt x="0" y="0"/>
                </a:lnTo>
                <a:lnTo>
                  <a:pt x="0" y="369332"/>
                </a:lnTo>
                <a:lnTo>
                  <a:pt x="8496941" y="369332"/>
                </a:lnTo>
                <a:lnTo>
                  <a:pt x="8496941" y="0"/>
                </a:lnTo>
                <a:close/>
              </a:path>
            </a:pathLst>
          </a:custGeom>
          <a:solidFill>
            <a:srgbClr val="00274E"/>
          </a:solidFill>
        </p:spPr>
        <p:txBody>
          <a:bodyPr wrap="square" lIns="0" tIns="0" rIns="0" bIns="0" rtlCol="0"/>
          <a:lstStyle/>
          <a:p>
            <a:endParaRPr/>
          </a:p>
        </p:txBody>
      </p:sp>
      <p:sp>
        <p:nvSpPr>
          <p:cNvPr id="16" name="object 16"/>
          <p:cNvSpPr txBox="1"/>
          <p:nvPr/>
        </p:nvSpPr>
        <p:spPr>
          <a:xfrm>
            <a:off x="1833175" y="2732648"/>
            <a:ext cx="5483860"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FFFFFF"/>
                </a:solidFill>
                <a:latin typeface="Calibri"/>
                <a:cs typeface="Calibri"/>
              </a:rPr>
              <a:t>What</a:t>
            </a:r>
            <a:r>
              <a:rPr sz="1800" dirty="0">
                <a:solidFill>
                  <a:srgbClr val="FFFFFF"/>
                </a:solidFill>
                <a:latin typeface="Calibri"/>
                <a:cs typeface="Calibri"/>
              </a:rPr>
              <a:t> </a:t>
            </a:r>
            <a:r>
              <a:rPr sz="1800" spc="-5" dirty="0">
                <a:solidFill>
                  <a:srgbClr val="FFFFFF"/>
                </a:solidFill>
                <a:latin typeface="Calibri"/>
                <a:cs typeface="Calibri"/>
              </a:rPr>
              <a:t>are</a:t>
            </a:r>
            <a:r>
              <a:rPr sz="1800" spc="5" dirty="0">
                <a:solidFill>
                  <a:srgbClr val="FFFFFF"/>
                </a:solidFill>
                <a:latin typeface="Calibri"/>
                <a:cs typeface="Calibri"/>
              </a:rPr>
              <a:t> </a:t>
            </a:r>
            <a:r>
              <a:rPr sz="1800" dirty="0">
                <a:solidFill>
                  <a:srgbClr val="FFFFFF"/>
                </a:solidFill>
                <a:latin typeface="Calibri"/>
                <a:cs typeface="Calibri"/>
              </a:rPr>
              <a:t>the </a:t>
            </a:r>
            <a:r>
              <a:rPr sz="1800" spc="-5" dirty="0">
                <a:solidFill>
                  <a:srgbClr val="FFFFFF"/>
                </a:solidFill>
                <a:latin typeface="Calibri"/>
                <a:cs typeface="Calibri"/>
              </a:rPr>
              <a:t>exceptions</a:t>
            </a:r>
            <a:r>
              <a:rPr sz="1800" dirty="0">
                <a:solidFill>
                  <a:srgbClr val="FFFFFF"/>
                </a:solidFill>
                <a:latin typeface="Calibri"/>
                <a:cs typeface="Calibri"/>
              </a:rPr>
              <a:t> to the</a:t>
            </a:r>
            <a:r>
              <a:rPr sz="1800" spc="5" dirty="0">
                <a:solidFill>
                  <a:srgbClr val="FFFFFF"/>
                </a:solidFill>
                <a:latin typeface="Calibri"/>
                <a:cs typeface="Calibri"/>
              </a:rPr>
              <a:t> </a:t>
            </a:r>
            <a:r>
              <a:rPr sz="1800" spc="-5" dirty="0">
                <a:solidFill>
                  <a:srgbClr val="FFFFFF"/>
                </a:solidFill>
                <a:latin typeface="Calibri"/>
                <a:cs typeface="Calibri"/>
              </a:rPr>
              <a:t>right</a:t>
            </a:r>
            <a:r>
              <a:rPr sz="1800" spc="5" dirty="0">
                <a:solidFill>
                  <a:srgbClr val="FFFFFF"/>
                </a:solidFill>
                <a:latin typeface="Calibri"/>
                <a:cs typeface="Calibri"/>
              </a:rPr>
              <a:t> </a:t>
            </a:r>
            <a:r>
              <a:rPr sz="1800" spc="-5" dirty="0">
                <a:solidFill>
                  <a:srgbClr val="FFFFFF"/>
                </a:solidFill>
                <a:latin typeface="Calibri"/>
                <a:cs typeface="Calibri"/>
              </a:rPr>
              <a:t>of</a:t>
            </a:r>
            <a:r>
              <a:rPr sz="1800" spc="5" dirty="0">
                <a:solidFill>
                  <a:srgbClr val="FFFFFF"/>
                </a:solidFill>
                <a:latin typeface="Calibri"/>
                <a:cs typeface="Calibri"/>
              </a:rPr>
              <a:t> </a:t>
            </a:r>
            <a:r>
              <a:rPr sz="1800" spc="-5" dirty="0">
                <a:solidFill>
                  <a:srgbClr val="FFFFFF"/>
                </a:solidFill>
                <a:latin typeface="Calibri"/>
                <a:cs typeface="Calibri"/>
              </a:rPr>
              <a:t>access</a:t>
            </a:r>
            <a:r>
              <a:rPr sz="1800" dirty="0">
                <a:solidFill>
                  <a:srgbClr val="FFFFFF"/>
                </a:solidFill>
                <a:latin typeface="Calibri"/>
                <a:cs typeface="Calibri"/>
              </a:rPr>
              <a:t> to a </a:t>
            </a:r>
            <a:r>
              <a:rPr sz="1800" spc="-5" dirty="0">
                <a:solidFill>
                  <a:srgbClr val="FFFFFF"/>
                </a:solidFill>
                <a:latin typeface="Calibri"/>
                <a:cs typeface="Calibri"/>
              </a:rPr>
              <a:t>lawyer?</a:t>
            </a:r>
            <a:endParaRPr sz="1800">
              <a:latin typeface="Calibri"/>
              <a:cs typeface="Calibri"/>
            </a:endParaRPr>
          </a:p>
        </p:txBody>
      </p:sp>
      <p:grpSp>
        <p:nvGrpSpPr>
          <p:cNvPr id="17" name="object 17"/>
          <p:cNvGrpSpPr/>
          <p:nvPr/>
        </p:nvGrpSpPr>
        <p:grpSpPr>
          <a:xfrm>
            <a:off x="2840633" y="6162128"/>
            <a:ext cx="798830" cy="510540"/>
            <a:chOff x="2840633" y="6162128"/>
            <a:chExt cx="798830" cy="510540"/>
          </a:xfrm>
        </p:grpSpPr>
        <p:sp>
          <p:nvSpPr>
            <p:cNvPr id="18" name="object 18"/>
            <p:cNvSpPr/>
            <p:nvPr/>
          </p:nvSpPr>
          <p:spPr>
            <a:xfrm>
              <a:off x="2843808" y="6165303"/>
              <a:ext cx="792480" cy="504190"/>
            </a:xfrm>
            <a:custGeom>
              <a:avLst/>
              <a:gdLst/>
              <a:ahLst/>
              <a:cxnLst/>
              <a:rect l="l" t="t" r="r" b="b"/>
              <a:pathLst>
                <a:path w="792479" h="504190">
                  <a:moveTo>
                    <a:pt x="396043" y="0"/>
                  </a:moveTo>
                  <a:lnTo>
                    <a:pt x="337518" y="2732"/>
                  </a:lnTo>
                  <a:lnTo>
                    <a:pt x="281660" y="10670"/>
                  </a:lnTo>
                  <a:lnTo>
                    <a:pt x="229081" y="23424"/>
                  </a:lnTo>
                  <a:lnTo>
                    <a:pt x="180393" y="40603"/>
                  </a:lnTo>
                  <a:lnTo>
                    <a:pt x="136209" y="61818"/>
                  </a:lnTo>
                  <a:lnTo>
                    <a:pt x="97142" y="86679"/>
                  </a:lnTo>
                  <a:lnTo>
                    <a:pt x="63805" y="114796"/>
                  </a:lnTo>
                  <a:lnTo>
                    <a:pt x="36809" y="145779"/>
                  </a:lnTo>
                  <a:lnTo>
                    <a:pt x="16768" y="179239"/>
                  </a:lnTo>
                  <a:lnTo>
                    <a:pt x="0" y="252028"/>
                  </a:lnTo>
                  <a:lnTo>
                    <a:pt x="4294" y="289270"/>
                  </a:lnTo>
                  <a:lnTo>
                    <a:pt x="36809" y="358276"/>
                  </a:lnTo>
                  <a:lnTo>
                    <a:pt x="63805" y="389259"/>
                  </a:lnTo>
                  <a:lnTo>
                    <a:pt x="97142" y="417376"/>
                  </a:lnTo>
                  <a:lnTo>
                    <a:pt x="136209" y="442237"/>
                  </a:lnTo>
                  <a:lnTo>
                    <a:pt x="180393" y="463452"/>
                  </a:lnTo>
                  <a:lnTo>
                    <a:pt x="229081" y="480631"/>
                  </a:lnTo>
                  <a:lnTo>
                    <a:pt x="281660" y="493385"/>
                  </a:lnTo>
                  <a:lnTo>
                    <a:pt x="337518" y="501323"/>
                  </a:lnTo>
                  <a:lnTo>
                    <a:pt x="396043" y="504056"/>
                  </a:lnTo>
                  <a:lnTo>
                    <a:pt x="454567" y="501323"/>
                  </a:lnTo>
                  <a:lnTo>
                    <a:pt x="510426" y="493385"/>
                  </a:lnTo>
                  <a:lnTo>
                    <a:pt x="563005" y="480631"/>
                  </a:lnTo>
                  <a:lnTo>
                    <a:pt x="611693" y="463452"/>
                  </a:lnTo>
                  <a:lnTo>
                    <a:pt x="655877" y="442237"/>
                  </a:lnTo>
                  <a:lnTo>
                    <a:pt x="694944" y="417376"/>
                  </a:lnTo>
                  <a:lnTo>
                    <a:pt x="728282" y="389259"/>
                  </a:lnTo>
                  <a:lnTo>
                    <a:pt x="755278" y="358276"/>
                  </a:lnTo>
                  <a:lnTo>
                    <a:pt x="775319" y="324817"/>
                  </a:lnTo>
                  <a:lnTo>
                    <a:pt x="792087" y="252028"/>
                  </a:lnTo>
                  <a:lnTo>
                    <a:pt x="787793" y="214785"/>
                  </a:lnTo>
                  <a:lnTo>
                    <a:pt x="755278" y="145779"/>
                  </a:lnTo>
                  <a:lnTo>
                    <a:pt x="728282" y="114796"/>
                  </a:lnTo>
                  <a:lnTo>
                    <a:pt x="694944" y="86679"/>
                  </a:lnTo>
                  <a:lnTo>
                    <a:pt x="655877" y="61818"/>
                  </a:lnTo>
                  <a:lnTo>
                    <a:pt x="611693" y="40603"/>
                  </a:lnTo>
                  <a:lnTo>
                    <a:pt x="563005" y="23424"/>
                  </a:lnTo>
                  <a:lnTo>
                    <a:pt x="510426" y="10670"/>
                  </a:lnTo>
                  <a:lnTo>
                    <a:pt x="454567" y="2732"/>
                  </a:lnTo>
                  <a:lnTo>
                    <a:pt x="396043" y="0"/>
                  </a:lnTo>
                  <a:close/>
                </a:path>
              </a:pathLst>
            </a:custGeom>
            <a:solidFill>
              <a:srgbClr val="F7B699"/>
            </a:solidFill>
          </p:spPr>
          <p:txBody>
            <a:bodyPr wrap="square" lIns="0" tIns="0" rIns="0" bIns="0" rtlCol="0"/>
            <a:lstStyle/>
            <a:p>
              <a:endParaRPr/>
            </a:p>
          </p:txBody>
        </p:sp>
        <p:sp>
          <p:nvSpPr>
            <p:cNvPr id="19" name="object 19"/>
            <p:cNvSpPr/>
            <p:nvPr/>
          </p:nvSpPr>
          <p:spPr>
            <a:xfrm>
              <a:off x="2843808" y="6165303"/>
              <a:ext cx="792480" cy="504190"/>
            </a:xfrm>
            <a:custGeom>
              <a:avLst/>
              <a:gdLst/>
              <a:ahLst/>
              <a:cxnLst/>
              <a:rect l="l" t="t" r="r" b="b"/>
              <a:pathLst>
                <a:path w="792479" h="504190">
                  <a:moveTo>
                    <a:pt x="0" y="252027"/>
                  </a:moveTo>
                  <a:lnTo>
                    <a:pt x="16768" y="179238"/>
                  </a:lnTo>
                  <a:lnTo>
                    <a:pt x="36809" y="145779"/>
                  </a:lnTo>
                  <a:lnTo>
                    <a:pt x="63805" y="114796"/>
                  </a:lnTo>
                  <a:lnTo>
                    <a:pt x="97142" y="86679"/>
                  </a:lnTo>
                  <a:lnTo>
                    <a:pt x="136210" y="61818"/>
                  </a:lnTo>
                  <a:lnTo>
                    <a:pt x="180393" y="40603"/>
                  </a:lnTo>
                  <a:lnTo>
                    <a:pt x="229081" y="23424"/>
                  </a:lnTo>
                  <a:lnTo>
                    <a:pt x="281661" y="10670"/>
                  </a:lnTo>
                  <a:lnTo>
                    <a:pt x="337519" y="2732"/>
                  </a:lnTo>
                  <a:lnTo>
                    <a:pt x="396044"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8" y="252027"/>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4" y="504055"/>
                  </a:lnTo>
                  <a:lnTo>
                    <a:pt x="337519" y="501323"/>
                  </a:lnTo>
                  <a:lnTo>
                    <a:pt x="281661" y="493385"/>
                  </a:lnTo>
                  <a:lnTo>
                    <a:pt x="229081" y="480631"/>
                  </a:lnTo>
                  <a:lnTo>
                    <a:pt x="180393" y="463452"/>
                  </a:lnTo>
                  <a:lnTo>
                    <a:pt x="136210" y="442237"/>
                  </a:lnTo>
                  <a:lnTo>
                    <a:pt x="97142" y="417376"/>
                  </a:lnTo>
                  <a:lnTo>
                    <a:pt x="63805" y="389259"/>
                  </a:lnTo>
                  <a:lnTo>
                    <a:pt x="36809" y="358276"/>
                  </a:lnTo>
                  <a:lnTo>
                    <a:pt x="16768" y="324816"/>
                  </a:lnTo>
                  <a:lnTo>
                    <a:pt x="0" y="252027"/>
                  </a:lnTo>
                  <a:close/>
                </a:path>
              </a:pathLst>
            </a:custGeom>
            <a:ln w="6349">
              <a:solidFill>
                <a:srgbClr val="C18C75"/>
              </a:solidFill>
            </a:ln>
          </p:spPr>
          <p:txBody>
            <a:bodyPr wrap="square" lIns="0" tIns="0" rIns="0" bIns="0" rtlCol="0"/>
            <a:lstStyle/>
            <a:p>
              <a:endParaRPr/>
            </a:p>
          </p:txBody>
        </p:sp>
      </p:grpSp>
      <p:grpSp>
        <p:nvGrpSpPr>
          <p:cNvPr id="20" name="object 20"/>
          <p:cNvGrpSpPr/>
          <p:nvPr/>
        </p:nvGrpSpPr>
        <p:grpSpPr>
          <a:xfrm>
            <a:off x="3776737" y="6162128"/>
            <a:ext cx="798830" cy="510540"/>
            <a:chOff x="3776737" y="6162128"/>
            <a:chExt cx="798830" cy="510540"/>
          </a:xfrm>
        </p:grpSpPr>
        <p:sp>
          <p:nvSpPr>
            <p:cNvPr id="21" name="object 21"/>
            <p:cNvSpPr/>
            <p:nvPr/>
          </p:nvSpPr>
          <p:spPr>
            <a:xfrm>
              <a:off x="3779912" y="6165303"/>
              <a:ext cx="792480" cy="504190"/>
            </a:xfrm>
            <a:custGeom>
              <a:avLst/>
              <a:gdLst/>
              <a:ahLst/>
              <a:cxnLst/>
              <a:rect l="l" t="t" r="r" b="b"/>
              <a:pathLst>
                <a:path w="792479" h="504190">
                  <a:moveTo>
                    <a:pt x="396043" y="0"/>
                  </a:moveTo>
                  <a:lnTo>
                    <a:pt x="337518" y="2732"/>
                  </a:lnTo>
                  <a:lnTo>
                    <a:pt x="281660" y="10670"/>
                  </a:lnTo>
                  <a:lnTo>
                    <a:pt x="229081" y="23424"/>
                  </a:lnTo>
                  <a:lnTo>
                    <a:pt x="180393" y="40603"/>
                  </a:lnTo>
                  <a:lnTo>
                    <a:pt x="136209" y="61818"/>
                  </a:lnTo>
                  <a:lnTo>
                    <a:pt x="97142" y="86679"/>
                  </a:lnTo>
                  <a:lnTo>
                    <a:pt x="63805" y="114796"/>
                  </a:lnTo>
                  <a:lnTo>
                    <a:pt x="36809" y="145779"/>
                  </a:lnTo>
                  <a:lnTo>
                    <a:pt x="16768" y="179239"/>
                  </a:lnTo>
                  <a:lnTo>
                    <a:pt x="0" y="252028"/>
                  </a:lnTo>
                  <a:lnTo>
                    <a:pt x="4294" y="289270"/>
                  </a:lnTo>
                  <a:lnTo>
                    <a:pt x="36809" y="358276"/>
                  </a:lnTo>
                  <a:lnTo>
                    <a:pt x="63805" y="389259"/>
                  </a:lnTo>
                  <a:lnTo>
                    <a:pt x="97142" y="417376"/>
                  </a:lnTo>
                  <a:lnTo>
                    <a:pt x="136209" y="442237"/>
                  </a:lnTo>
                  <a:lnTo>
                    <a:pt x="180393" y="463452"/>
                  </a:lnTo>
                  <a:lnTo>
                    <a:pt x="229081" y="480631"/>
                  </a:lnTo>
                  <a:lnTo>
                    <a:pt x="281660" y="493385"/>
                  </a:lnTo>
                  <a:lnTo>
                    <a:pt x="337518" y="501323"/>
                  </a:lnTo>
                  <a:lnTo>
                    <a:pt x="396043" y="504056"/>
                  </a:lnTo>
                  <a:lnTo>
                    <a:pt x="454567" y="501323"/>
                  </a:lnTo>
                  <a:lnTo>
                    <a:pt x="510426" y="493385"/>
                  </a:lnTo>
                  <a:lnTo>
                    <a:pt x="563005" y="480631"/>
                  </a:lnTo>
                  <a:lnTo>
                    <a:pt x="611693" y="463452"/>
                  </a:lnTo>
                  <a:lnTo>
                    <a:pt x="655877" y="442237"/>
                  </a:lnTo>
                  <a:lnTo>
                    <a:pt x="694944" y="417376"/>
                  </a:lnTo>
                  <a:lnTo>
                    <a:pt x="728282" y="389259"/>
                  </a:lnTo>
                  <a:lnTo>
                    <a:pt x="755278" y="358276"/>
                  </a:lnTo>
                  <a:lnTo>
                    <a:pt x="775319" y="324817"/>
                  </a:lnTo>
                  <a:lnTo>
                    <a:pt x="792087" y="252028"/>
                  </a:lnTo>
                  <a:lnTo>
                    <a:pt x="787793" y="214785"/>
                  </a:lnTo>
                  <a:lnTo>
                    <a:pt x="755278" y="145779"/>
                  </a:lnTo>
                  <a:lnTo>
                    <a:pt x="728282" y="114796"/>
                  </a:lnTo>
                  <a:lnTo>
                    <a:pt x="694944" y="86679"/>
                  </a:lnTo>
                  <a:lnTo>
                    <a:pt x="655877" y="61818"/>
                  </a:lnTo>
                  <a:lnTo>
                    <a:pt x="611693" y="40603"/>
                  </a:lnTo>
                  <a:lnTo>
                    <a:pt x="563005" y="23424"/>
                  </a:lnTo>
                  <a:lnTo>
                    <a:pt x="510426" y="10670"/>
                  </a:lnTo>
                  <a:lnTo>
                    <a:pt x="454567" y="2732"/>
                  </a:lnTo>
                  <a:lnTo>
                    <a:pt x="396043" y="0"/>
                  </a:lnTo>
                  <a:close/>
                </a:path>
              </a:pathLst>
            </a:custGeom>
            <a:solidFill>
              <a:srgbClr val="F7B699">
                <a:alpha val="65879"/>
              </a:srgbClr>
            </a:solidFill>
          </p:spPr>
          <p:txBody>
            <a:bodyPr wrap="square" lIns="0" tIns="0" rIns="0" bIns="0" rtlCol="0"/>
            <a:lstStyle/>
            <a:p>
              <a:endParaRPr/>
            </a:p>
          </p:txBody>
        </p:sp>
        <p:sp>
          <p:nvSpPr>
            <p:cNvPr id="22" name="object 22"/>
            <p:cNvSpPr/>
            <p:nvPr/>
          </p:nvSpPr>
          <p:spPr>
            <a:xfrm>
              <a:off x="3779912" y="6165303"/>
              <a:ext cx="792480" cy="504190"/>
            </a:xfrm>
            <a:custGeom>
              <a:avLst/>
              <a:gdLst/>
              <a:ahLst/>
              <a:cxnLst/>
              <a:rect l="l" t="t" r="r" b="b"/>
              <a:pathLst>
                <a:path w="792479" h="504190">
                  <a:moveTo>
                    <a:pt x="0" y="252027"/>
                  </a:moveTo>
                  <a:lnTo>
                    <a:pt x="16768" y="179238"/>
                  </a:lnTo>
                  <a:lnTo>
                    <a:pt x="36809" y="145779"/>
                  </a:lnTo>
                  <a:lnTo>
                    <a:pt x="63805" y="114796"/>
                  </a:lnTo>
                  <a:lnTo>
                    <a:pt x="97142" y="86679"/>
                  </a:lnTo>
                  <a:lnTo>
                    <a:pt x="136209" y="61818"/>
                  </a:lnTo>
                  <a:lnTo>
                    <a:pt x="180393" y="40603"/>
                  </a:lnTo>
                  <a:lnTo>
                    <a:pt x="229081" y="23424"/>
                  </a:lnTo>
                  <a:lnTo>
                    <a:pt x="281661" y="10670"/>
                  </a:lnTo>
                  <a:lnTo>
                    <a:pt x="337519" y="2732"/>
                  </a:lnTo>
                  <a:lnTo>
                    <a:pt x="396044"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8" y="252027"/>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4" y="504055"/>
                  </a:lnTo>
                  <a:lnTo>
                    <a:pt x="337519" y="501323"/>
                  </a:lnTo>
                  <a:lnTo>
                    <a:pt x="281661" y="493385"/>
                  </a:lnTo>
                  <a:lnTo>
                    <a:pt x="229081" y="480631"/>
                  </a:lnTo>
                  <a:lnTo>
                    <a:pt x="180393" y="463452"/>
                  </a:lnTo>
                  <a:lnTo>
                    <a:pt x="136209" y="442237"/>
                  </a:lnTo>
                  <a:lnTo>
                    <a:pt x="97142" y="417376"/>
                  </a:lnTo>
                  <a:lnTo>
                    <a:pt x="63805" y="389259"/>
                  </a:lnTo>
                  <a:lnTo>
                    <a:pt x="36809" y="358276"/>
                  </a:lnTo>
                  <a:lnTo>
                    <a:pt x="16768" y="324816"/>
                  </a:lnTo>
                  <a:lnTo>
                    <a:pt x="0" y="252027"/>
                  </a:lnTo>
                  <a:close/>
                </a:path>
              </a:pathLst>
            </a:custGeom>
            <a:ln w="6349">
              <a:solidFill>
                <a:srgbClr val="C18C75"/>
              </a:solidFill>
            </a:ln>
          </p:spPr>
          <p:txBody>
            <a:bodyPr wrap="square" lIns="0" tIns="0" rIns="0" bIns="0" rtlCol="0"/>
            <a:lstStyle/>
            <a:p>
              <a:endParaRPr/>
            </a:p>
          </p:txBody>
        </p:sp>
      </p:grpSp>
      <p:grpSp>
        <p:nvGrpSpPr>
          <p:cNvPr id="23" name="object 23"/>
          <p:cNvGrpSpPr/>
          <p:nvPr/>
        </p:nvGrpSpPr>
        <p:grpSpPr>
          <a:xfrm>
            <a:off x="4712840" y="6162128"/>
            <a:ext cx="798830" cy="510540"/>
            <a:chOff x="4712840" y="6162128"/>
            <a:chExt cx="798830" cy="510540"/>
          </a:xfrm>
        </p:grpSpPr>
        <p:sp>
          <p:nvSpPr>
            <p:cNvPr id="24" name="object 24"/>
            <p:cNvSpPr/>
            <p:nvPr/>
          </p:nvSpPr>
          <p:spPr>
            <a:xfrm>
              <a:off x="4716015" y="6165303"/>
              <a:ext cx="792480" cy="504190"/>
            </a:xfrm>
            <a:custGeom>
              <a:avLst/>
              <a:gdLst/>
              <a:ahLst/>
              <a:cxnLst/>
              <a:rect l="l" t="t" r="r" b="b"/>
              <a:pathLst>
                <a:path w="792479" h="504190">
                  <a:moveTo>
                    <a:pt x="396044" y="0"/>
                  </a:moveTo>
                  <a:lnTo>
                    <a:pt x="337519" y="2732"/>
                  </a:lnTo>
                  <a:lnTo>
                    <a:pt x="281661" y="10670"/>
                  </a:lnTo>
                  <a:lnTo>
                    <a:pt x="229081" y="23424"/>
                  </a:lnTo>
                  <a:lnTo>
                    <a:pt x="180393" y="40603"/>
                  </a:lnTo>
                  <a:lnTo>
                    <a:pt x="136210" y="61818"/>
                  </a:lnTo>
                  <a:lnTo>
                    <a:pt x="97142" y="86679"/>
                  </a:lnTo>
                  <a:lnTo>
                    <a:pt x="63805" y="114796"/>
                  </a:lnTo>
                  <a:lnTo>
                    <a:pt x="36809" y="145779"/>
                  </a:lnTo>
                  <a:lnTo>
                    <a:pt x="16768" y="179239"/>
                  </a:lnTo>
                  <a:lnTo>
                    <a:pt x="0" y="252028"/>
                  </a:lnTo>
                  <a:lnTo>
                    <a:pt x="4294" y="289270"/>
                  </a:lnTo>
                  <a:lnTo>
                    <a:pt x="36809" y="358276"/>
                  </a:lnTo>
                  <a:lnTo>
                    <a:pt x="63805" y="389259"/>
                  </a:lnTo>
                  <a:lnTo>
                    <a:pt x="97142" y="417376"/>
                  </a:lnTo>
                  <a:lnTo>
                    <a:pt x="136210" y="442237"/>
                  </a:lnTo>
                  <a:lnTo>
                    <a:pt x="180393" y="463452"/>
                  </a:lnTo>
                  <a:lnTo>
                    <a:pt x="229081" y="480631"/>
                  </a:lnTo>
                  <a:lnTo>
                    <a:pt x="281661" y="493385"/>
                  </a:lnTo>
                  <a:lnTo>
                    <a:pt x="337519" y="501323"/>
                  </a:lnTo>
                  <a:lnTo>
                    <a:pt x="396044" y="504056"/>
                  </a:lnTo>
                  <a:lnTo>
                    <a:pt x="454569" y="501323"/>
                  </a:lnTo>
                  <a:lnTo>
                    <a:pt x="510427" y="493385"/>
                  </a:lnTo>
                  <a:lnTo>
                    <a:pt x="563006" y="480631"/>
                  </a:lnTo>
                  <a:lnTo>
                    <a:pt x="611694" y="463452"/>
                  </a:lnTo>
                  <a:lnTo>
                    <a:pt x="655878" y="442237"/>
                  </a:lnTo>
                  <a:lnTo>
                    <a:pt x="694945" y="417376"/>
                  </a:lnTo>
                  <a:lnTo>
                    <a:pt x="728283" y="389259"/>
                  </a:lnTo>
                  <a:lnTo>
                    <a:pt x="755279" y="358276"/>
                  </a:lnTo>
                  <a:lnTo>
                    <a:pt x="775320" y="324817"/>
                  </a:lnTo>
                  <a:lnTo>
                    <a:pt x="792088" y="252028"/>
                  </a:lnTo>
                  <a:lnTo>
                    <a:pt x="787794" y="214785"/>
                  </a:lnTo>
                  <a:lnTo>
                    <a:pt x="755279" y="145779"/>
                  </a:lnTo>
                  <a:lnTo>
                    <a:pt x="728283" y="114796"/>
                  </a:lnTo>
                  <a:lnTo>
                    <a:pt x="694945" y="86679"/>
                  </a:lnTo>
                  <a:lnTo>
                    <a:pt x="655878" y="61818"/>
                  </a:lnTo>
                  <a:lnTo>
                    <a:pt x="611694" y="40603"/>
                  </a:lnTo>
                  <a:lnTo>
                    <a:pt x="563006" y="23424"/>
                  </a:lnTo>
                  <a:lnTo>
                    <a:pt x="510427" y="10670"/>
                  </a:lnTo>
                  <a:lnTo>
                    <a:pt x="454569" y="2732"/>
                  </a:lnTo>
                  <a:lnTo>
                    <a:pt x="396044" y="0"/>
                  </a:lnTo>
                  <a:close/>
                </a:path>
              </a:pathLst>
            </a:custGeom>
            <a:solidFill>
              <a:srgbClr val="F7B699"/>
            </a:solidFill>
          </p:spPr>
          <p:txBody>
            <a:bodyPr wrap="square" lIns="0" tIns="0" rIns="0" bIns="0" rtlCol="0"/>
            <a:lstStyle/>
            <a:p>
              <a:endParaRPr/>
            </a:p>
          </p:txBody>
        </p:sp>
        <p:sp>
          <p:nvSpPr>
            <p:cNvPr id="25" name="object 25"/>
            <p:cNvSpPr/>
            <p:nvPr/>
          </p:nvSpPr>
          <p:spPr>
            <a:xfrm>
              <a:off x="4716015" y="6165303"/>
              <a:ext cx="792480" cy="504190"/>
            </a:xfrm>
            <a:custGeom>
              <a:avLst/>
              <a:gdLst/>
              <a:ahLst/>
              <a:cxnLst/>
              <a:rect l="l" t="t" r="r" b="b"/>
              <a:pathLst>
                <a:path w="792479" h="504190">
                  <a:moveTo>
                    <a:pt x="0" y="252027"/>
                  </a:moveTo>
                  <a:lnTo>
                    <a:pt x="16768" y="179238"/>
                  </a:lnTo>
                  <a:lnTo>
                    <a:pt x="36809" y="145779"/>
                  </a:lnTo>
                  <a:lnTo>
                    <a:pt x="63805" y="114796"/>
                  </a:lnTo>
                  <a:lnTo>
                    <a:pt x="97142" y="86679"/>
                  </a:lnTo>
                  <a:lnTo>
                    <a:pt x="136209" y="61818"/>
                  </a:lnTo>
                  <a:lnTo>
                    <a:pt x="180393" y="40603"/>
                  </a:lnTo>
                  <a:lnTo>
                    <a:pt x="229081" y="23424"/>
                  </a:lnTo>
                  <a:lnTo>
                    <a:pt x="281661" y="10670"/>
                  </a:lnTo>
                  <a:lnTo>
                    <a:pt x="337519" y="2732"/>
                  </a:lnTo>
                  <a:lnTo>
                    <a:pt x="396043"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8" y="252027"/>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3" y="504055"/>
                  </a:lnTo>
                  <a:lnTo>
                    <a:pt x="337519" y="501323"/>
                  </a:lnTo>
                  <a:lnTo>
                    <a:pt x="281661" y="493385"/>
                  </a:lnTo>
                  <a:lnTo>
                    <a:pt x="229081" y="480631"/>
                  </a:lnTo>
                  <a:lnTo>
                    <a:pt x="180393" y="463452"/>
                  </a:lnTo>
                  <a:lnTo>
                    <a:pt x="136209" y="442237"/>
                  </a:lnTo>
                  <a:lnTo>
                    <a:pt x="97142" y="417376"/>
                  </a:lnTo>
                  <a:lnTo>
                    <a:pt x="63805" y="389259"/>
                  </a:lnTo>
                  <a:lnTo>
                    <a:pt x="36809" y="358276"/>
                  </a:lnTo>
                  <a:lnTo>
                    <a:pt x="16768" y="324816"/>
                  </a:lnTo>
                  <a:lnTo>
                    <a:pt x="0" y="252027"/>
                  </a:lnTo>
                  <a:close/>
                </a:path>
              </a:pathLst>
            </a:custGeom>
            <a:ln w="6349">
              <a:solidFill>
                <a:srgbClr val="C18C75"/>
              </a:solidFill>
            </a:ln>
          </p:spPr>
          <p:txBody>
            <a:bodyPr wrap="square" lIns="0" tIns="0" rIns="0" bIns="0" rtlCol="0"/>
            <a:lstStyle/>
            <a:p>
              <a:endParaRPr/>
            </a:p>
          </p:txBody>
        </p:sp>
      </p:grpSp>
      <p:grpSp>
        <p:nvGrpSpPr>
          <p:cNvPr id="26" name="object 26"/>
          <p:cNvGrpSpPr/>
          <p:nvPr/>
        </p:nvGrpSpPr>
        <p:grpSpPr>
          <a:xfrm>
            <a:off x="5648944" y="6162128"/>
            <a:ext cx="798830" cy="510540"/>
            <a:chOff x="5648944" y="6162128"/>
            <a:chExt cx="798830" cy="510540"/>
          </a:xfrm>
        </p:grpSpPr>
        <p:sp>
          <p:nvSpPr>
            <p:cNvPr id="27" name="object 27"/>
            <p:cNvSpPr/>
            <p:nvPr/>
          </p:nvSpPr>
          <p:spPr>
            <a:xfrm>
              <a:off x="5652119" y="6165303"/>
              <a:ext cx="792480" cy="504190"/>
            </a:xfrm>
            <a:custGeom>
              <a:avLst/>
              <a:gdLst/>
              <a:ahLst/>
              <a:cxnLst/>
              <a:rect l="l" t="t" r="r" b="b"/>
              <a:pathLst>
                <a:path w="792479" h="504190">
                  <a:moveTo>
                    <a:pt x="396043" y="0"/>
                  </a:moveTo>
                  <a:lnTo>
                    <a:pt x="337518" y="2732"/>
                  </a:lnTo>
                  <a:lnTo>
                    <a:pt x="281660" y="10670"/>
                  </a:lnTo>
                  <a:lnTo>
                    <a:pt x="229081" y="23424"/>
                  </a:lnTo>
                  <a:lnTo>
                    <a:pt x="180393" y="40603"/>
                  </a:lnTo>
                  <a:lnTo>
                    <a:pt x="136209" y="61818"/>
                  </a:lnTo>
                  <a:lnTo>
                    <a:pt x="97142" y="86679"/>
                  </a:lnTo>
                  <a:lnTo>
                    <a:pt x="63805" y="114796"/>
                  </a:lnTo>
                  <a:lnTo>
                    <a:pt x="36809" y="145779"/>
                  </a:lnTo>
                  <a:lnTo>
                    <a:pt x="16768" y="179239"/>
                  </a:lnTo>
                  <a:lnTo>
                    <a:pt x="0" y="252028"/>
                  </a:lnTo>
                  <a:lnTo>
                    <a:pt x="4294" y="289270"/>
                  </a:lnTo>
                  <a:lnTo>
                    <a:pt x="36809" y="358276"/>
                  </a:lnTo>
                  <a:lnTo>
                    <a:pt x="63805" y="389259"/>
                  </a:lnTo>
                  <a:lnTo>
                    <a:pt x="97142" y="417376"/>
                  </a:lnTo>
                  <a:lnTo>
                    <a:pt x="136209" y="442237"/>
                  </a:lnTo>
                  <a:lnTo>
                    <a:pt x="180393" y="463452"/>
                  </a:lnTo>
                  <a:lnTo>
                    <a:pt x="229081" y="480631"/>
                  </a:lnTo>
                  <a:lnTo>
                    <a:pt x="281660" y="493385"/>
                  </a:lnTo>
                  <a:lnTo>
                    <a:pt x="337518" y="501323"/>
                  </a:lnTo>
                  <a:lnTo>
                    <a:pt x="396043" y="504056"/>
                  </a:lnTo>
                  <a:lnTo>
                    <a:pt x="454567" y="501323"/>
                  </a:lnTo>
                  <a:lnTo>
                    <a:pt x="510426" y="493385"/>
                  </a:lnTo>
                  <a:lnTo>
                    <a:pt x="563005" y="480631"/>
                  </a:lnTo>
                  <a:lnTo>
                    <a:pt x="611693" y="463452"/>
                  </a:lnTo>
                  <a:lnTo>
                    <a:pt x="655877" y="442237"/>
                  </a:lnTo>
                  <a:lnTo>
                    <a:pt x="694944" y="417376"/>
                  </a:lnTo>
                  <a:lnTo>
                    <a:pt x="728282" y="389259"/>
                  </a:lnTo>
                  <a:lnTo>
                    <a:pt x="755278" y="358276"/>
                  </a:lnTo>
                  <a:lnTo>
                    <a:pt x="775319" y="324817"/>
                  </a:lnTo>
                  <a:lnTo>
                    <a:pt x="792087" y="252028"/>
                  </a:lnTo>
                  <a:lnTo>
                    <a:pt x="787793" y="214785"/>
                  </a:lnTo>
                  <a:lnTo>
                    <a:pt x="755278" y="145779"/>
                  </a:lnTo>
                  <a:lnTo>
                    <a:pt x="728282" y="114796"/>
                  </a:lnTo>
                  <a:lnTo>
                    <a:pt x="694944" y="86679"/>
                  </a:lnTo>
                  <a:lnTo>
                    <a:pt x="655877" y="61818"/>
                  </a:lnTo>
                  <a:lnTo>
                    <a:pt x="611693" y="40603"/>
                  </a:lnTo>
                  <a:lnTo>
                    <a:pt x="563005" y="23424"/>
                  </a:lnTo>
                  <a:lnTo>
                    <a:pt x="510426" y="10670"/>
                  </a:lnTo>
                  <a:lnTo>
                    <a:pt x="454567" y="2732"/>
                  </a:lnTo>
                  <a:lnTo>
                    <a:pt x="396043" y="0"/>
                  </a:lnTo>
                  <a:close/>
                </a:path>
              </a:pathLst>
            </a:custGeom>
            <a:solidFill>
              <a:srgbClr val="F7B699"/>
            </a:solidFill>
          </p:spPr>
          <p:txBody>
            <a:bodyPr wrap="square" lIns="0" tIns="0" rIns="0" bIns="0" rtlCol="0"/>
            <a:lstStyle/>
            <a:p>
              <a:endParaRPr/>
            </a:p>
          </p:txBody>
        </p:sp>
        <p:sp>
          <p:nvSpPr>
            <p:cNvPr id="28" name="object 28"/>
            <p:cNvSpPr/>
            <p:nvPr/>
          </p:nvSpPr>
          <p:spPr>
            <a:xfrm>
              <a:off x="5652119" y="6165303"/>
              <a:ext cx="792480" cy="504190"/>
            </a:xfrm>
            <a:custGeom>
              <a:avLst/>
              <a:gdLst/>
              <a:ahLst/>
              <a:cxnLst/>
              <a:rect l="l" t="t" r="r" b="b"/>
              <a:pathLst>
                <a:path w="792479" h="504190">
                  <a:moveTo>
                    <a:pt x="0" y="252027"/>
                  </a:moveTo>
                  <a:lnTo>
                    <a:pt x="16768" y="179238"/>
                  </a:lnTo>
                  <a:lnTo>
                    <a:pt x="36809" y="145779"/>
                  </a:lnTo>
                  <a:lnTo>
                    <a:pt x="63805" y="114796"/>
                  </a:lnTo>
                  <a:lnTo>
                    <a:pt x="97142" y="86679"/>
                  </a:lnTo>
                  <a:lnTo>
                    <a:pt x="136209" y="61818"/>
                  </a:lnTo>
                  <a:lnTo>
                    <a:pt x="180393" y="40603"/>
                  </a:lnTo>
                  <a:lnTo>
                    <a:pt x="229081" y="23424"/>
                  </a:lnTo>
                  <a:lnTo>
                    <a:pt x="281661" y="10670"/>
                  </a:lnTo>
                  <a:lnTo>
                    <a:pt x="337519" y="2732"/>
                  </a:lnTo>
                  <a:lnTo>
                    <a:pt x="396043"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8" y="252027"/>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3" y="504055"/>
                  </a:lnTo>
                  <a:lnTo>
                    <a:pt x="337519" y="501323"/>
                  </a:lnTo>
                  <a:lnTo>
                    <a:pt x="281661" y="493385"/>
                  </a:lnTo>
                  <a:lnTo>
                    <a:pt x="229081" y="480631"/>
                  </a:lnTo>
                  <a:lnTo>
                    <a:pt x="180393" y="463452"/>
                  </a:lnTo>
                  <a:lnTo>
                    <a:pt x="136209" y="442237"/>
                  </a:lnTo>
                  <a:lnTo>
                    <a:pt x="97142" y="417376"/>
                  </a:lnTo>
                  <a:lnTo>
                    <a:pt x="63805" y="389259"/>
                  </a:lnTo>
                  <a:lnTo>
                    <a:pt x="36809" y="358276"/>
                  </a:lnTo>
                  <a:lnTo>
                    <a:pt x="16768" y="324816"/>
                  </a:lnTo>
                  <a:lnTo>
                    <a:pt x="0" y="252027"/>
                  </a:lnTo>
                  <a:close/>
                </a:path>
              </a:pathLst>
            </a:custGeom>
            <a:ln w="6349">
              <a:solidFill>
                <a:srgbClr val="C18C75"/>
              </a:solidFill>
            </a:ln>
          </p:spPr>
          <p:txBody>
            <a:bodyPr wrap="square" lIns="0" tIns="0" rIns="0" bIns="0" rtlCol="0"/>
            <a:lstStyle/>
            <a:p>
              <a:endParaRPr/>
            </a:p>
          </p:txBody>
        </p:sp>
      </p:grpSp>
      <p:sp>
        <p:nvSpPr>
          <p:cNvPr id="29" name="object 29"/>
          <p:cNvSpPr txBox="1"/>
          <p:nvPr/>
        </p:nvSpPr>
        <p:spPr>
          <a:xfrm>
            <a:off x="3126850" y="6160791"/>
            <a:ext cx="3039745" cy="513080"/>
          </a:xfrm>
          <a:prstGeom prst="rect">
            <a:avLst/>
          </a:prstGeom>
        </p:spPr>
        <p:txBody>
          <a:bodyPr vert="horz" wrap="square" lIns="0" tIns="12700" rIns="0" bIns="0" rtlCol="0">
            <a:spAutoFit/>
          </a:bodyPr>
          <a:lstStyle/>
          <a:p>
            <a:pPr marL="12700">
              <a:lnSpc>
                <a:spcPct val="100000"/>
              </a:lnSpc>
              <a:spcBef>
                <a:spcPts val="100"/>
              </a:spcBef>
              <a:tabLst>
                <a:tab pos="948690" algn="l"/>
                <a:tab pos="1884680" algn="l"/>
                <a:tab pos="2820670" algn="l"/>
              </a:tabLst>
            </a:pPr>
            <a:r>
              <a:rPr sz="3200" dirty="0">
                <a:solidFill>
                  <a:srgbClr val="FFFFFF"/>
                </a:solidFill>
                <a:latin typeface="Calibri"/>
                <a:cs typeface="Calibri"/>
              </a:rPr>
              <a:t>1	2	3	4</a:t>
            </a:r>
            <a:endParaRPr sz="3200">
              <a:latin typeface="Calibri"/>
              <a:cs typeface="Calibri"/>
            </a:endParaRPr>
          </a:p>
        </p:txBody>
      </p:sp>
      <p:pic>
        <p:nvPicPr>
          <p:cNvPr id="30" name="object 30"/>
          <p:cNvPicPr/>
          <p:nvPr/>
        </p:nvPicPr>
        <p:blipFill>
          <a:blip r:embed="rId5" cstate="print"/>
          <a:stretch>
            <a:fillRect/>
          </a:stretch>
        </p:blipFill>
        <p:spPr>
          <a:xfrm>
            <a:off x="6804247" y="6237311"/>
            <a:ext cx="2304254" cy="620687"/>
          </a:xfrm>
          <a:prstGeom prst="rect">
            <a:avLst/>
          </a:prstGeom>
        </p:spPr>
      </p:pic>
      <p:sp>
        <p:nvSpPr>
          <p:cNvPr id="31" name="object 31"/>
          <p:cNvSpPr txBox="1"/>
          <p:nvPr/>
        </p:nvSpPr>
        <p:spPr>
          <a:xfrm>
            <a:off x="6882987" y="6260635"/>
            <a:ext cx="1961514" cy="566420"/>
          </a:xfrm>
          <a:prstGeom prst="rect">
            <a:avLst/>
          </a:prstGeom>
        </p:spPr>
        <p:txBody>
          <a:bodyPr vert="horz" wrap="square" lIns="0" tIns="27940" rIns="0" bIns="0" rtlCol="0">
            <a:spAutoFit/>
          </a:bodyPr>
          <a:lstStyle/>
          <a:p>
            <a:pPr marL="12700" marR="5080">
              <a:lnSpc>
                <a:spcPts val="2100"/>
              </a:lnSpc>
              <a:spcBef>
                <a:spcPts val="220"/>
              </a:spcBef>
            </a:pPr>
            <a:r>
              <a:rPr sz="1800" b="1" dirty="0">
                <a:solidFill>
                  <a:srgbClr val="FFFFFF"/>
                </a:solidFill>
                <a:latin typeface="Calibri"/>
                <a:cs typeface="Calibri"/>
              </a:rPr>
              <a:t>Return</a:t>
            </a:r>
            <a:r>
              <a:rPr sz="1800" b="1" spc="-40" dirty="0">
                <a:solidFill>
                  <a:srgbClr val="FFFFFF"/>
                </a:solidFill>
                <a:latin typeface="Calibri"/>
                <a:cs typeface="Calibri"/>
              </a:rPr>
              <a:t> </a:t>
            </a:r>
            <a:r>
              <a:rPr sz="1800" b="1" dirty="0">
                <a:solidFill>
                  <a:srgbClr val="FFFFFF"/>
                </a:solidFill>
                <a:latin typeface="Calibri"/>
                <a:cs typeface="Calibri"/>
              </a:rPr>
              <a:t>to</a:t>
            </a:r>
            <a:r>
              <a:rPr sz="1800" b="1" spc="-35" dirty="0">
                <a:solidFill>
                  <a:srgbClr val="FFFFFF"/>
                </a:solidFill>
                <a:latin typeface="Calibri"/>
                <a:cs typeface="Calibri"/>
              </a:rPr>
              <a:t> </a:t>
            </a:r>
            <a:r>
              <a:rPr sz="1800" b="1" dirty="0">
                <a:solidFill>
                  <a:srgbClr val="FFFFFF"/>
                </a:solidFill>
                <a:latin typeface="Calibri"/>
                <a:cs typeface="Calibri"/>
              </a:rPr>
              <a:t>“Access</a:t>
            </a:r>
            <a:r>
              <a:rPr sz="1800" b="1" spc="-35" dirty="0">
                <a:solidFill>
                  <a:srgbClr val="FFFFFF"/>
                </a:solidFill>
                <a:latin typeface="Calibri"/>
                <a:cs typeface="Calibri"/>
              </a:rPr>
              <a:t> </a:t>
            </a:r>
            <a:r>
              <a:rPr sz="1800" b="1" dirty="0">
                <a:solidFill>
                  <a:srgbClr val="FFFFFF"/>
                </a:solidFill>
                <a:latin typeface="Calibri"/>
                <a:cs typeface="Calibri"/>
              </a:rPr>
              <a:t>to </a:t>
            </a:r>
            <a:r>
              <a:rPr sz="1800" b="1" spc="-395" dirty="0">
                <a:solidFill>
                  <a:srgbClr val="FFFFFF"/>
                </a:solidFill>
                <a:latin typeface="Calibri"/>
                <a:cs typeface="Calibri"/>
              </a:rPr>
              <a:t> </a:t>
            </a:r>
            <a:r>
              <a:rPr sz="1800" b="1" dirty="0">
                <a:solidFill>
                  <a:srgbClr val="FFFFFF"/>
                </a:solidFill>
                <a:latin typeface="Calibri"/>
                <a:cs typeface="Calibri"/>
              </a:rPr>
              <a:t>a</a:t>
            </a:r>
            <a:r>
              <a:rPr sz="1800" b="1" spc="-5" dirty="0">
                <a:solidFill>
                  <a:srgbClr val="FFFFFF"/>
                </a:solidFill>
                <a:latin typeface="Calibri"/>
                <a:cs typeface="Calibri"/>
              </a:rPr>
              <a:t> lawyer”</a:t>
            </a:r>
            <a:endParaRPr sz="1800">
              <a:latin typeface="Calibri"/>
              <a:cs typeface="Calibri"/>
            </a:endParaRPr>
          </a:p>
        </p:txBody>
      </p:sp>
      <p:sp>
        <p:nvSpPr>
          <p:cNvPr id="32" name="object 32"/>
          <p:cNvSpPr txBox="1"/>
          <p:nvPr/>
        </p:nvSpPr>
        <p:spPr>
          <a:xfrm>
            <a:off x="251519" y="3597983"/>
            <a:ext cx="8676640" cy="1939289"/>
          </a:xfrm>
          <a:prstGeom prst="rect">
            <a:avLst/>
          </a:prstGeom>
          <a:ln w="25399">
            <a:solidFill>
              <a:srgbClr val="F7B699"/>
            </a:solidFill>
          </a:ln>
        </p:spPr>
        <p:txBody>
          <a:bodyPr vert="horz" wrap="square" lIns="0" tIns="87630" rIns="0" bIns="0" rtlCol="0">
            <a:spAutoFit/>
          </a:bodyPr>
          <a:lstStyle/>
          <a:p>
            <a:pPr marL="577850" marR="185420" indent="-342900" algn="just">
              <a:lnSpc>
                <a:spcPct val="114199"/>
              </a:lnSpc>
              <a:spcBef>
                <a:spcPts val="690"/>
              </a:spcBef>
            </a:pPr>
            <a:r>
              <a:rPr sz="1800" dirty="0">
                <a:latin typeface="Arial"/>
                <a:cs typeface="Arial"/>
              </a:rPr>
              <a:t>*</a:t>
            </a:r>
            <a:r>
              <a:rPr sz="1800" spc="5" dirty="0">
                <a:latin typeface="Arial"/>
                <a:cs typeface="Arial"/>
              </a:rPr>
              <a:t> </a:t>
            </a:r>
            <a:r>
              <a:rPr sz="1800" spc="-5" dirty="0">
                <a:latin typeface="Arial"/>
                <a:cs typeface="Arial"/>
              </a:rPr>
              <a:t>Questioning </a:t>
            </a:r>
            <a:r>
              <a:rPr sz="1800" dirty="0">
                <a:latin typeface="Arial"/>
                <a:cs typeface="Arial"/>
              </a:rPr>
              <a:t>suspect </a:t>
            </a:r>
            <a:r>
              <a:rPr sz="1800" b="1" dirty="0">
                <a:latin typeface="Arial"/>
                <a:cs typeface="Arial"/>
              </a:rPr>
              <a:t>to avert </a:t>
            </a:r>
            <a:r>
              <a:rPr sz="1800" b="1" spc="-5" dirty="0">
                <a:latin typeface="Arial"/>
                <a:cs typeface="Arial"/>
              </a:rPr>
              <a:t>serious harm </a:t>
            </a:r>
            <a:r>
              <a:rPr sz="1800" b="1" dirty="0">
                <a:latin typeface="Arial"/>
                <a:cs typeface="Arial"/>
              </a:rPr>
              <a:t>to </a:t>
            </a:r>
            <a:r>
              <a:rPr sz="1800" b="1" spc="-5" dirty="0">
                <a:latin typeface="Arial"/>
                <a:cs typeface="Arial"/>
              </a:rPr>
              <a:t>the life</a:t>
            </a:r>
            <a:r>
              <a:rPr sz="1800" spc="-5" dirty="0">
                <a:latin typeface="Arial"/>
                <a:cs typeface="Arial"/>
              </a:rPr>
              <a:t>, </a:t>
            </a:r>
            <a:r>
              <a:rPr sz="1800" b="1" spc="-5" dirty="0">
                <a:latin typeface="Arial"/>
                <a:cs typeface="Arial"/>
              </a:rPr>
              <a:t>liberty or physical </a:t>
            </a:r>
            <a:r>
              <a:rPr sz="1800" b="1" dirty="0">
                <a:latin typeface="Arial"/>
                <a:cs typeface="Arial"/>
              </a:rPr>
              <a:t> </a:t>
            </a:r>
            <a:r>
              <a:rPr sz="1800" b="1" spc="-5" dirty="0">
                <a:latin typeface="Arial"/>
                <a:cs typeface="Arial"/>
              </a:rPr>
              <a:t>integrity</a:t>
            </a:r>
            <a:r>
              <a:rPr sz="1800" b="1" dirty="0">
                <a:latin typeface="Arial"/>
                <a:cs typeface="Arial"/>
              </a:rPr>
              <a:t> </a:t>
            </a:r>
            <a:r>
              <a:rPr sz="1800" b="1" spc="-5" dirty="0">
                <a:latin typeface="Arial"/>
                <a:cs typeface="Arial"/>
              </a:rPr>
              <a:t>of</a:t>
            </a:r>
            <a:r>
              <a:rPr sz="1800" b="1" dirty="0">
                <a:latin typeface="Arial"/>
                <a:cs typeface="Arial"/>
              </a:rPr>
              <a:t> </a:t>
            </a:r>
            <a:r>
              <a:rPr sz="1800" b="1" spc="-5" dirty="0">
                <a:latin typeface="Arial"/>
                <a:cs typeface="Arial"/>
              </a:rPr>
              <a:t>the</a:t>
            </a:r>
            <a:r>
              <a:rPr sz="1800" b="1" dirty="0">
                <a:latin typeface="Arial"/>
                <a:cs typeface="Arial"/>
              </a:rPr>
              <a:t> </a:t>
            </a:r>
            <a:r>
              <a:rPr sz="1800" b="1" spc="-5" dirty="0">
                <a:latin typeface="Arial"/>
                <a:cs typeface="Arial"/>
              </a:rPr>
              <a:t>person</a:t>
            </a:r>
            <a:r>
              <a:rPr sz="1800" spc="-5" dirty="0">
                <a:latin typeface="Arial"/>
                <a:cs typeface="Arial"/>
              </a:rPr>
              <a:t>,</a:t>
            </a:r>
            <a:r>
              <a:rPr sz="1800" dirty="0">
                <a:latin typeface="Arial"/>
                <a:cs typeface="Arial"/>
              </a:rPr>
              <a:t> or</a:t>
            </a:r>
            <a:r>
              <a:rPr sz="1800" spc="5" dirty="0">
                <a:latin typeface="Arial"/>
                <a:cs typeface="Arial"/>
              </a:rPr>
              <a:t> </a:t>
            </a:r>
            <a:r>
              <a:rPr sz="1800" spc="-5" dirty="0">
                <a:latin typeface="Arial"/>
                <a:cs typeface="Arial"/>
              </a:rPr>
              <a:t>the</a:t>
            </a:r>
            <a:r>
              <a:rPr sz="1800" dirty="0">
                <a:latin typeface="Arial"/>
                <a:cs typeface="Arial"/>
              </a:rPr>
              <a:t> so-called</a:t>
            </a:r>
            <a:r>
              <a:rPr sz="1800" spc="5" dirty="0">
                <a:latin typeface="Arial"/>
                <a:cs typeface="Arial"/>
              </a:rPr>
              <a:t> </a:t>
            </a:r>
            <a:r>
              <a:rPr sz="1800" spc="-5" dirty="0">
                <a:latin typeface="Arial"/>
                <a:cs typeface="Arial"/>
              </a:rPr>
              <a:t>“ticking</a:t>
            </a:r>
            <a:r>
              <a:rPr sz="1800" dirty="0">
                <a:latin typeface="Arial"/>
                <a:cs typeface="Arial"/>
              </a:rPr>
              <a:t> bomb”</a:t>
            </a:r>
            <a:r>
              <a:rPr sz="1800" spc="5" dirty="0">
                <a:latin typeface="Arial"/>
                <a:cs typeface="Arial"/>
              </a:rPr>
              <a:t> </a:t>
            </a:r>
            <a:r>
              <a:rPr sz="1800" dirty="0">
                <a:latin typeface="Arial"/>
                <a:cs typeface="Arial"/>
              </a:rPr>
              <a:t>scenario.</a:t>
            </a:r>
            <a:r>
              <a:rPr sz="1800" spc="5" dirty="0">
                <a:latin typeface="Arial"/>
                <a:cs typeface="Arial"/>
              </a:rPr>
              <a:t> </a:t>
            </a:r>
            <a:r>
              <a:rPr sz="1800" spc="-5" dirty="0">
                <a:latin typeface="Arial"/>
                <a:cs typeface="Arial"/>
              </a:rPr>
              <a:t>The </a:t>
            </a:r>
            <a:r>
              <a:rPr sz="1800" dirty="0">
                <a:latin typeface="Arial"/>
                <a:cs typeface="Arial"/>
              </a:rPr>
              <a:t> </a:t>
            </a:r>
            <a:r>
              <a:rPr sz="1800" spc="-5" dirty="0">
                <a:latin typeface="Arial"/>
                <a:cs typeface="Arial"/>
              </a:rPr>
              <a:t>interview</a:t>
            </a:r>
            <a:r>
              <a:rPr sz="1800" dirty="0">
                <a:latin typeface="Arial"/>
                <a:cs typeface="Arial"/>
              </a:rPr>
              <a:t> should</a:t>
            </a:r>
            <a:r>
              <a:rPr sz="1800" spc="5" dirty="0">
                <a:latin typeface="Arial"/>
                <a:cs typeface="Arial"/>
              </a:rPr>
              <a:t> </a:t>
            </a:r>
            <a:r>
              <a:rPr sz="1800" dirty="0">
                <a:latin typeface="Arial"/>
                <a:cs typeface="Arial"/>
              </a:rPr>
              <a:t>aim</a:t>
            </a:r>
            <a:r>
              <a:rPr sz="1800" spc="5" dirty="0">
                <a:latin typeface="Arial"/>
                <a:cs typeface="Arial"/>
              </a:rPr>
              <a:t> </a:t>
            </a:r>
            <a:r>
              <a:rPr sz="1800" dirty="0">
                <a:latin typeface="Arial"/>
                <a:cs typeface="Arial"/>
              </a:rPr>
              <a:t>solely</a:t>
            </a:r>
            <a:r>
              <a:rPr sz="1800" spc="5" dirty="0">
                <a:latin typeface="Arial"/>
                <a:cs typeface="Arial"/>
              </a:rPr>
              <a:t> </a:t>
            </a:r>
            <a:r>
              <a:rPr sz="1800" dirty="0">
                <a:latin typeface="Arial"/>
                <a:cs typeface="Arial"/>
              </a:rPr>
              <a:t>at</a:t>
            </a:r>
            <a:r>
              <a:rPr sz="1800" spc="5" dirty="0">
                <a:latin typeface="Arial"/>
                <a:cs typeface="Arial"/>
              </a:rPr>
              <a:t> </a:t>
            </a:r>
            <a:r>
              <a:rPr sz="1800" spc="-5" dirty="0">
                <a:latin typeface="Arial"/>
                <a:cs typeface="Arial"/>
              </a:rPr>
              <a:t>obtaining</a:t>
            </a:r>
            <a:r>
              <a:rPr sz="1800" dirty="0">
                <a:latin typeface="Arial"/>
                <a:cs typeface="Arial"/>
              </a:rPr>
              <a:t> </a:t>
            </a:r>
            <a:r>
              <a:rPr sz="1800" spc="-5" dirty="0">
                <a:latin typeface="Arial"/>
                <a:cs typeface="Arial"/>
              </a:rPr>
              <a:t>information</a:t>
            </a:r>
            <a:r>
              <a:rPr sz="1800" dirty="0">
                <a:latin typeface="Arial"/>
                <a:cs typeface="Arial"/>
              </a:rPr>
              <a:t> necessary</a:t>
            </a:r>
            <a:r>
              <a:rPr sz="1800" spc="5" dirty="0">
                <a:latin typeface="Arial"/>
                <a:cs typeface="Arial"/>
              </a:rPr>
              <a:t> </a:t>
            </a:r>
            <a:r>
              <a:rPr sz="1800" spc="-5" dirty="0">
                <a:latin typeface="Arial"/>
                <a:cs typeface="Arial"/>
              </a:rPr>
              <a:t>to</a:t>
            </a:r>
            <a:r>
              <a:rPr sz="1800" dirty="0">
                <a:latin typeface="Arial"/>
                <a:cs typeface="Arial"/>
              </a:rPr>
              <a:t> prevent </a:t>
            </a:r>
            <a:r>
              <a:rPr sz="1800" spc="-490" dirty="0">
                <a:latin typeface="Arial"/>
                <a:cs typeface="Arial"/>
              </a:rPr>
              <a:t> </a:t>
            </a:r>
            <a:r>
              <a:rPr sz="1800" dirty="0">
                <a:latin typeface="Arial"/>
                <a:cs typeface="Arial"/>
              </a:rPr>
              <a:t>serious</a:t>
            </a:r>
            <a:r>
              <a:rPr sz="1800" spc="-10" dirty="0">
                <a:latin typeface="Arial"/>
                <a:cs typeface="Arial"/>
              </a:rPr>
              <a:t> </a:t>
            </a:r>
            <a:r>
              <a:rPr sz="1800" dirty="0">
                <a:latin typeface="Arial"/>
                <a:cs typeface="Arial"/>
              </a:rPr>
              <a:t>harm</a:t>
            </a:r>
            <a:r>
              <a:rPr sz="1800" spc="-5" dirty="0">
                <a:latin typeface="Arial"/>
                <a:cs typeface="Arial"/>
              </a:rPr>
              <a:t> to</a:t>
            </a:r>
            <a:r>
              <a:rPr sz="1800" dirty="0">
                <a:latin typeface="Arial"/>
                <a:cs typeface="Arial"/>
              </a:rPr>
              <a:t> persons.</a:t>
            </a:r>
            <a:endParaRPr sz="180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3138170"/>
            <a:chOff x="0" y="0"/>
            <a:chExt cx="9144000" cy="3138170"/>
          </a:xfrm>
        </p:grpSpPr>
        <p:pic>
          <p:nvPicPr>
            <p:cNvPr id="3" name="object 3"/>
            <p:cNvPicPr/>
            <p:nvPr/>
          </p:nvPicPr>
          <p:blipFill>
            <a:blip r:embed="rId2" cstate="print"/>
            <a:stretch>
              <a:fillRect/>
            </a:stretch>
          </p:blipFill>
          <p:spPr>
            <a:xfrm>
              <a:off x="0" y="1"/>
              <a:ext cx="9143998" cy="3068958"/>
            </a:xfrm>
            <a:prstGeom prst="rect">
              <a:avLst/>
            </a:prstGeom>
          </p:spPr>
        </p:pic>
        <p:pic>
          <p:nvPicPr>
            <p:cNvPr id="4" name="object 4"/>
            <p:cNvPicPr/>
            <p:nvPr/>
          </p:nvPicPr>
          <p:blipFill>
            <a:blip r:embed="rId3" cstate="print"/>
            <a:stretch>
              <a:fillRect/>
            </a:stretch>
          </p:blipFill>
          <p:spPr>
            <a:xfrm>
              <a:off x="0" y="0"/>
              <a:ext cx="9143998" cy="3138054"/>
            </a:xfrm>
            <a:prstGeom prst="rect">
              <a:avLst/>
            </a:prstGeom>
          </p:spPr>
        </p:pic>
        <p:sp>
          <p:nvSpPr>
            <p:cNvPr id="5" name="object 5"/>
            <p:cNvSpPr/>
            <p:nvPr/>
          </p:nvSpPr>
          <p:spPr>
            <a:xfrm>
              <a:off x="0" y="0"/>
              <a:ext cx="9144000" cy="3068955"/>
            </a:xfrm>
            <a:custGeom>
              <a:avLst/>
              <a:gdLst/>
              <a:ahLst/>
              <a:cxnLst/>
              <a:rect l="l" t="t" r="r" b="b"/>
              <a:pathLst>
                <a:path w="9144000" h="3068955">
                  <a:moveTo>
                    <a:pt x="0" y="3068960"/>
                  </a:moveTo>
                  <a:lnTo>
                    <a:pt x="9143998" y="3068960"/>
                  </a:lnTo>
                  <a:lnTo>
                    <a:pt x="9143998" y="0"/>
                  </a:lnTo>
                  <a:lnTo>
                    <a:pt x="0" y="0"/>
                  </a:lnTo>
                  <a:lnTo>
                    <a:pt x="0" y="3068960"/>
                  </a:lnTo>
                  <a:close/>
                </a:path>
              </a:pathLst>
            </a:custGeom>
            <a:solidFill>
              <a:srgbClr val="00274E">
                <a:alpha val="39999"/>
              </a:srgbClr>
            </a:solidFill>
          </p:spPr>
          <p:txBody>
            <a:bodyPr wrap="square" lIns="0" tIns="0" rIns="0" bIns="0" rtlCol="0"/>
            <a:lstStyle/>
            <a:p>
              <a:endParaRPr/>
            </a:p>
          </p:txBody>
        </p:sp>
        <p:sp>
          <p:nvSpPr>
            <p:cNvPr id="6" name="object 6"/>
            <p:cNvSpPr/>
            <p:nvPr/>
          </p:nvSpPr>
          <p:spPr>
            <a:xfrm>
              <a:off x="8244408" y="404663"/>
              <a:ext cx="755650" cy="504190"/>
            </a:xfrm>
            <a:custGeom>
              <a:avLst/>
              <a:gdLst/>
              <a:ahLst/>
              <a:cxnLst/>
              <a:rect l="l" t="t" r="r" b="b"/>
              <a:pathLst>
                <a:path w="755650" h="504190">
                  <a:moveTo>
                    <a:pt x="755575" y="0"/>
                  </a:moveTo>
                  <a:lnTo>
                    <a:pt x="0" y="0"/>
                  </a:lnTo>
                  <a:lnTo>
                    <a:pt x="0" y="504056"/>
                  </a:lnTo>
                  <a:lnTo>
                    <a:pt x="755575" y="504056"/>
                  </a:lnTo>
                  <a:lnTo>
                    <a:pt x="755575" y="441049"/>
                  </a:lnTo>
                  <a:lnTo>
                    <a:pt x="236021" y="441049"/>
                  </a:lnTo>
                  <a:lnTo>
                    <a:pt x="236021" y="252027"/>
                  </a:lnTo>
                  <a:lnTo>
                    <a:pt x="188766" y="252027"/>
                  </a:lnTo>
                  <a:lnTo>
                    <a:pt x="377786" y="63007"/>
                  </a:lnTo>
                  <a:lnTo>
                    <a:pt x="755575" y="63007"/>
                  </a:lnTo>
                  <a:lnTo>
                    <a:pt x="755575" y="0"/>
                  </a:lnTo>
                  <a:close/>
                </a:path>
                <a:path w="755650" h="504190">
                  <a:moveTo>
                    <a:pt x="755575" y="86635"/>
                  </a:moveTo>
                  <a:lnTo>
                    <a:pt x="495926" y="86635"/>
                  </a:lnTo>
                  <a:lnTo>
                    <a:pt x="495926" y="181145"/>
                  </a:lnTo>
                  <a:lnTo>
                    <a:pt x="566808" y="252027"/>
                  </a:lnTo>
                  <a:lnTo>
                    <a:pt x="519553" y="252027"/>
                  </a:lnTo>
                  <a:lnTo>
                    <a:pt x="519553" y="441049"/>
                  </a:lnTo>
                  <a:lnTo>
                    <a:pt x="755575" y="441049"/>
                  </a:lnTo>
                  <a:lnTo>
                    <a:pt x="755575" y="86635"/>
                  </a:lnTo>
                  <a:close/>
                </a:path>
                <a:path w="755650" h="504190">
                  <a:moveTo>
                    <a:pt x="755575" y="63007"/>
                  </a:moveTo>
                  <a:lnTo>
                    <a:pt x="377786" y="63007"/>
                  </a:lnTo>
                  <a:lnTo>
                    <a:pt x="448670" y="133889"/>
                  </a:lnTo>
                  <a:lnTo>
                    <a:pt x="448670" y="86635"/>
                  </a:lnTo>
                  <a:lnTo>
                    <a:pt x="755575" y="86635"/>
                  </a:lnTo>
                  <a:lnTo>
                    <a:pt x="755575" y="63007"/>
                  </a:lnTo>
                  <a:close/>
                </a:path>
              </a:pathLst>
            </a:custGeom>
            <a:solidFill>
              <a:srgbClr val="EAF8FC"/>
            </a:solidFill>
          </p:spPr>
          <p:txBody>
            <a:bodyPr wrap="square" lIns="0" tIns="0" rIns="0" bIns="0" rtlCol="0"/>
            <a:lstStyle/>
            <a:p>
              <a:endParaRPr/>
            </a:p>
          </p:txBody>
        </p:sp>
        <p:sp>
          <p:nvSpPr>
            <p:cNvPr id="7" name="object 7"/>
            <p:cNvSpPr/>
            <p:nvPr/>
          </p:nvSpPr>
          <p:spPr>
            <a:xfrm>
              <a:off x="8480430" y="491299"/>
              <a:ext cx="283845" cy="354965"/>
            </a:xfrm>
            <a:custGeom>
              <a:avLst/>
              <a:gdLst/>
              <a:ahLst/>
              <a:cxnLst/>
              <a:rect l="l" t="t" r="r" b="b"/>
              <a:pathLst>
                <a:path w="283845" h="354965">
                  <a:moveTo>
                    <a:pt x="259904" y="0"/>
                  </a:moveTo>
                  <a:lnTo>
                    <a:pt x="212648" y="0"/>
                  </a:lnTo>
                  <a:lnTo>
                    <a:pt x="212648" y="47254"/>
                  </a:lnTo>
                  <a:lnTo>
                    <a:pt x="259904" y="94509"/>
                  </a:lnTo>
                  <a:lnTo>
                    <a:pt x="259904" y="0"/>
                  </a:lnTo>
                  <a:close/>
                </a:path>
                <a:path w="283845" h="354965">
                  <a:moveTo>
                    <a:pt x="283531" y="165392"/>
                  </a:moveTo>
                  <a:lnTo>
                    <a:pt x="0" y="165392"/>
                  </a:lnTo>
                  <a:lnTo>
                    <a:pt x="0" y="354413"/>
                  </a:lnTo>
                  <a:lnTo>
                    <a:pt x="118137" y="354413"/>
                  </a:lnTo>
                  <a:lnTo>
                    <a:pt x="118137" y="259902"/>
                  </a:lnTo>
                  <a:lnTo>
                    <a:pt x="283531" y="259902"/>
                  </a:lnTo>
                  <a:lnTo>
                    <a:pt x="283531" y="165392"/>
                  </a:lnTo>
                  <a:close/>
                </a:path>
                <a:path w="283845" h="354965">
                  <a:moveTo>
                    <a:pt x="283531" y="259902"/>
                  </a:moveTo>
                  <a:lnTo>
                    <a:pt x="165393" y="259902"/>
                  </a:lnTo>
                  <a:lnTo>
                    <a:pt x="165393" y="354413"/>
                  </a:lnTo>
                  <a:lnTo>
                    <a:pt x="283531" y="354413"/>
                  </a:lnTo>
                  <a:lnTo>
                    <a:pt x="283531" y="259902"/>
                  </a:lnTo>
                  <a:close/>
                </a:path>
              </a:pathLst>
            </a:custGeom>
            <a:solidFill>
              <a:srgbClr val="C4D0D4"/>
            </a:solidFill>
          </p:spPr>
          <p:txBody>
            <a:bodyPr wrap="square" lIns="0" tIns="0" rIns="0" bIns="0" rtlCol="0"/>
            <a:lstStyle/>
            <a:p>
              <a:endParaRPr/>
            </a:p>
          </p:txBody>
        </p:sp>
        <p:sp>
          <p:nvSpPr>
            <p:cNvPr id="8" name="object 8"/>
            <p:cNvSpPr/>
            <p:nvPr/>
          </p:nvSpPr>
          <p:spPr>
            <a:xfrm>
              <a:off x="8433174" y="467671"/>
              <a:ext cx="378460" cy="378460"/>
            </a:xfrm>
            <a:custGeom>
              <a:avLst/>
              <a:gdLst/>
              <a:ahLst/>
              <a:cxnLst/>
              <a:rect l="l" t="t" r="r" b="b"/>
              <a:pathLst>
                <a:path w="378459" h="378459">
                  <a:moveTo>
                    <a:pt x="189020" y="0"/>
                  </a:moveTo>
                  <a:lnTo>
                    <a:pt x="0" y="189020"/>
                  </a:lnTo>
                  <a:lnTo>
                    <a:pt x="378042" y="189020"/>
                  </a:lnTo>
                  <a:lnTo>
                    <a:pt x="189020" y="0"/>
                  </a:lnTo>
                  <a:close/>
                </a:path>
                <a:path w="378459" h="378459">
                  <a:moveTo>
                    <a:pt x="212648" y="283531"/>
                  </a:moveTo>
                  <a:lnTo>
                    <a:pt x="165393" y="283531"/>
                  </a:lnTo>
                  <a:lnTo>
                    <a:pt x="165393" y="378042"/>
                  </a:lnTo>
                  <a:lnTo>
                    <a:pt x="212648" y="378042"/>
                  </a:lnTo>
                  <a:lnTo>
                    <a:pt x="212648" y="283531"/>
                  </a:lnTo>
                  <a:close/>
                </a:path>
              </a:pathLst>
            </a:custGeom>
            <a:solidFill>
              <a:srgbClr val="9AA5A8"/>
            </a:solidFill>
          </p:spPr>
          <p:txBody>
            <a:bodyPr wrap="square" lIns="0" tIns="0" rIns="0" bIns="0" rtlCol="0"/>
            <a:lstStyle/>
            <a:p>
              <a:endParaRPr/>
            </a:p>
          </p:txBody>
        </p:sp>
        <p:sp>
          <p:nvSpPr>
            <p:cNvPr id="9" name="object 9"/>
            <p:cNvSpPr/>
            <p:nvPr/>
          </p:nvSpPr>
          <p:spPr>
            <a:xfrm>
              <a:off x="8244407" y="404663"/>
              <a:ext cx="755650" cy="504190"/>
            </a:xfrm>
            <a:custGeom>
              <a:avLst/>
              <a:gdLst/>
              <a:ahLst/>
              <a:cxnLst/>
              <a:rect l="l" t="t" r="r" b="b"/>
              <a:pathLst>
                <a:path w="755650" h="504190">
                  <a:moveTo>
                    <a:pt x="377787" y="63007"/>
                  </a:moveTo>
                  <a:lnTo>
                    <a:pt x="448671" y="133889"/>
                  </a:lnTo>
                  <a:lnTo>
                    <a:pt x="448671" y="86635"/>
                  </a:lnTo>
                  <a:lnTo>
                    <a:pt x="495926" y="86635"/>
                  </a:lnTo>
                  <a:lnTo>
                    <a:pt x="495926" y="181145"/>
                  </a:lnTo>
                  <a:lnTo>
                    <a:pt x="566808" y="252028"/>
                  </a:lnTo>
                  <a:lnTo>
                    <a:pt x="519554" y="252028"/>
                  </a:lnTo>
                  <a:lnTo>
                    <a:pt x="519554" y="441049"/>
                  </a:lnTo>
                  <a:lnTo>
                    <a:pt x="236022" y="441049"/>
                  </a:lnTo>
                  <a:lnTo>
                    <a:pt x="236022" y="252028"/>
                  </a:lnTo>
                  <a:lnTo>
                    <a:pt x="188766" y="252028"/>
                  </a:lnTo>
                  <a:lnTo>
                    <a:pt x="377787" y="63007"/>
                  </a:lnTo>
                  <a:close/>
                </a:path>
                <a:path w="755650" h="504190">
                  <a:moveTo>
                    <a:pt x="448671" y="133889"/>
                  </a:moveTo>
                  <a:lnTo>
                    <a:pt x="495926" y="181145"/>
                  </a:lnTo>
                </a:path>
                <a:path w="755650" h="504190">
                  <a:moveTo>
                    <a:pt x="519554" y="252028"/>
                  </a:moveTo>
                  <a:lnTo>
                    <a:pt x="236022" y="252028"/>
                  </a:lnTo>
                </a:path>
                <a:path w="755650" h="504190">
                  <a:moveTo>
                    <a:pt x="354159" y="441049"/>
                  </a:moveTo>
                  <a:lnTo>
                    <a:pt x="354159" y="346538"/>
                  </a:lnTo>
                  <a:lnTo>
                    <a:pt x="401415" y="346538"/>
                  </a:lnTo>
                  <a:lnTo>
                    <a:pt x="401415" y="441049"/>
                  </a:lnTo>
                </a:path>
                <a:path w="755650" h="504190">
                  <a:moveTo>
                    <a:pt x="0" y="0"/>
                  </a:moveTo>
                  <a:lnTo>
                    <a:pt x="755575" y="0"/>
                  </a:lnTo>
                  <a:lnTo>
                    <a:pt x="755575" y="504056"/>
                  </a:lnTo>
                  <a:lnTo>
                    <a:pt x="0" y="504056"/>
                  </a:lnTo>
                  <a:lnTo>
                    <a:pt x="0" y="0"/>
                  </a:lnTo>
                  <a:close/>
                </a:path>
              </a:pathLst>
            </a:custGeom>
            <a:ln w="25399">
              <a:solidFill>
                <a:srgbClr val="00B2E2"/>
              </a:solidFill>
            </a:ln>
          </p:spPr>
          <p:txBody>
            <a:bodyPr wrap="square" lIns="0" tIns="0" rIns="0" bIns="0" rtlCol="0"/>
            <a:lstStyle/>
            <a:p>
              <a:endParaRPr/>
            </a:p>
          </p:txBody>
        </p:sp>
        <p:sp>
          <p:nvSpPr>
            <p:cNvPr id="10" name="object 10"/>
            <p:cNvSpPr/>
            <p:nvPr/>
          </p:nvSpPr>
          <p:spPr>
            <a:xfrm>
              <a:off x="7164287" y="404663"/>
              <a:ext cx="720090" cy="504190"/>
            </a:xfrm>
            <a:custGeom>
              <a:avLst/>
              <a:gdLst/>
              <a:ahLst/>
              <a:cxnLst/>
              <a:rect l="l" t="t" r="r" b="b"/>
              <a:pathLst>
                <a:path w="720090" h="504190">
                  <a:moveTo>
                    <a:pt x="720079" y="0"/>
                  </a:moveTo>
                  <a:lnTo>
                    <a:pt x="0" y="0"/>
                  </a:lnTo>
                  <a:lnTo>
                    <a:pt x="0" y="504056"/>
                  </a:lnTo>
                  <a:lnTo>
                    <a:pt x="720079" y="504056"/>
                  </a:lnTo>
                  <a:lnTo>
                    <a:pt x="720079" y="441049"/>
                  </a:lnTo>
                  <a:lnTo>
                    <a:pt x="312784" y="441049"/>
                  </a:lnTo>
                  <a:lnTo>
                    <a:pt x="267975" y="433822"/>
                  </a:lnTo>
                  <a:lnTo>
                    <a:pt x="229060" y="413696"/>
                  </a:lnTo>
                  <a:lnTo>
                    <a:pt x="198372" y="383008"/>
                  </a:lnTo>
                  <a:lnTo>
                    <a:pt x="178246" y="344092"/>
                  </a:lnTo>
                  <a:lnTo>
                    <a:pt x="171019" y="299284"/>
                  </a:lnTo>
                  <a:lnTo>
                    <a:pt x="171019" y="157518"/>
                  </a:lnTo>
                  <a:lnTo>
                    <a:pt x="360039" y="157518"/>
                  </a:lnTo>
                  <a:lnTo>
                    <a:pt x="454552" y="63007"/>
                  </a:lnTo>
                  <a:lnTo>
                    <a:pt x="720079" y="63007"/>
                  </a:lnTo>
                  <a:lnTo>
                    <a:pt x="720079" y="0"/>
                  </a:lnTo>
                  <a:close/>
                </a:path>
                <a:path w="720090" h="504190">
                  <a:moveTo>
                    <a:pt x="720079" y="63007"/>
                  </a:moveTo>
                  <a:lnTo>
                    <a:pt x="454552" y="63007"/>
                  </a:lnTo>
                  <a:lnTo>
                    <a:pt x="549061" y="157518"/>
                  </a:lnTo>
                  <a:lnTo>
                    <a:pt x="501806" y="157518"/>
                  </a:lnTo>
                  <a:lnTo>
                    <a:pt x="501806" y="299284"/>
                  </a:lnTo>
                  <a:lnTo>
                    <a:pt x="494578" y="344092"/>
                  </a:lnTo>
                  <a:lnTo>
                    <a:pt x="474453" y="383008"/>
                  </a:lnTo>
                  <a:lnTo>
                    <a:pt x="443765" y="413696"/>
                  </a:lnTo>
                  <a:lnTo>
                    <a:pt x="404849" y="433822"/>
                  </a:lnTo>
                  <a:lnTo>
                    <a:pt x="360039" y="441049"/>
                  </a:lnTo>
                  <a:lnTo>
                    <a:pt x="720079" y="441049"/>
                  </a:lnTo>
                  <a:lnTo>
                    <a:pt x="720079" y="63007"/>
                  </a:lnTo>
                  <a:close/>
                </a:path>
                <a:path w="720090" h="504190">
                  <a:moveTo>
                    <a:pt x="407295" y="157518"/>
                  </a:moveTo>
                  <a:lnTo>
                    <a:pt x="265530" y="157518"/>
                  </a:lnTo>
                  <a:lnTo>
                    <a:pt x="265530" y="299284"/>
                  </a:lnTo>
                  <a:lnTo>
                    <a:pt x="269243" y="317677"/>
                  </a:lnTo>
                  <a:lnTo>
                    <a:pt x="279370" y="332697"/>
                  </a:lnTo>
                  <a:lnTo>
                    <a:pt x="294391" y="342825"/>
                  </a:lnTo>
                  <a:lnTo>
                    <a:pt x="312784" y="346538"/>
                  </a:lnTo>
                  <a:lnTo>
                    <a:pt x="360039" y="346538"/>
                  </a:lnTo>
                  <a:lnTo>
                    <a:pt x="403581" y="317677"/>
                  </a:lnTo>
                  <a:lnTo>
                    <a:pt x="407295" y="157518"/>
                  </a:lnTo>
                  <a:close/>
                </a:path>
              </a:pathLst>
            </a:custGeom>
            <a:solidFill>
              <a:srgbClr val="FFD5A9"/>
            </a:solidFill>
          </p:spPr>
          <p:txBody>
            <a:bodyPr wrap="square" lIns="0" tIns="0" rIns="0" bIns="0" rtlCol="0"/>
            <a:lstStyle/>
            <a:p>
              <a:endParaRPr/>
            </a:p>
          </p:txBody>
        </p:sp>
        <p:sp>
          <p:nvSpPr>
            <p:cNvPr id="11" name="object 11"/>
            <p:cNvSpPr/>
            <p:nvPr/>
          </p:nvSpPr>
          <p:spPr>
            <a:xfrm>
              <a:off x="7335306" y="467671"/>
              <a:ext cx="378460" cy="378460"/>
            </a:xfrm>
            <a:custGeom>
              <a:avLst/>
              <a:gdLst/>
              <a:ahLst/>
              <a:cxnLst/>
              <a:rect l="l" t="t" r="r" b="b"/>
              <a:pathLst>
                <a:path w="378459" h="378459">
                  <a:moveTo>
                    <a:pt x="283532" y="0"/>
                  </a:moveTo>
                  <a:lnTo>
                    <a:pt x="189020" y="94510"/>
                  </a:lnTo>
                  <a:lnTo>
                    <a:pt x="236275" y="94510"/>
                  </a:lnTo>
                  <a:lnTo>
                    <a:pt x="236275" y="236275"/>
                  </a:lnTo>
                  <a:lnTo>
                    <a:pt x="232562" y="254669"/>
                  </a:lnTo>
                  <a:lnTo>
                    <a:pt x="222435" y="269690"/>
                  </a:lnTo>
                  <a:lnTo>
                    <a:pt x="207414" y="279817"/>
                  </a:lnTo>
                  <a:lnTo>
                    <a:pt x="189020" y="283531"/>
                  </a:lnTo>
                  <a:lnTo>
                    <a:pt x="141765" y="283531"/>
                  </a:lnTo>
                  <a:lnTo>
                    <a:pt x="123371" y="279817"/>
                  </a:lnTo>
                  <a:lnTo>
                    <a:pt x="108351" y="269690"/>
                  </a:lnTo>
                  <a:lnTo>
                    <a:pt x="98224" y="254670"/>
                  </a:lnTo>
                  <a:lnTo>
                    <a:pt x="94510" y="236277"/>
                  </a:lnTo>
                  <a:lnTo>
                    <a:pt x="94510" y="94510"/>
                  </a:lnTo>
                  <a:lnTo>
                    <a:pt x="0" y="94510"/>
                  </a:lnTo>
                  <a:lnTo>
                    <a:pt x="0" y="236275"/>
                  </a:lnTo>
                  <a:lnTo>
                    <a:pt x="7227" y="281085"/>
                  </a:lnTo>
                  <a:lnTo>
                    <a:pt x="27352" y="320001"/>
                  </a:lnTo>
                  <a:lnTo>
                    <a:pt x="58040" y="350689"/>
                  </a:lnTo>
                  <a:lnTo>
                    <a:pt x="96956" y="370814"/>
                  </a:lnTo>
                  <a:lnTo>
                    <a:pt x="141765" y="378042"/>
                  </a:lnTo>
                  <a:lnTo>
                    <a:pt x="189020" y="378042"/>
                  </a:lnTo>
                  <a:lnTo>
                    <a:pt x="233829" y="370814"/>
                  </a:lnTo>
                  <a:lnTo>
                    <a:pt x="272745" y="350689"/>
                  </a:lnTo>
                  <a:lnTo>
                    <a:pt x="303434" y="320001"/>
                  </a:lnTo>
                  <a:lnTo>
                    <a:pt x="323559" y="281085"/>
                  </a:lnTo>
                  <a:lnTo>
                    <a:pt x="330786" y="236275"/>
                  </a:lnTo>
                  <a:lnTo>
                    <a:pt x="330786" y="94510"/>
                  </a:lnTo>
                  <a:lnTo>
                    <a:pt x="378042" y="94510"/>
                  </a:lnTo>
                  <a:lnTo>
                    <a:pt x="283532" y="0"/>
                  </a:lnTo>
                  <a:close/>
                </a:path>
              </a:pathLst>
            </a:custGeom>
            <a:solidFill>
              <a:srgbClr val="AA8C6F"/>
            </a:solidFill>
          </p:spPr>
          <p:txBody>
            <a:bodyPr wrap="square" lIns="0" tIns="0" rIns="0" bIns="0" rtlCol="0"/>
            <a:lstStyle/>
            <a:p>
              <a:endParaRPr/>
            </a:p>
          </p:txBody>
        </p:sp>
        <p:sp>
          <p:nvSpPr>
            <p:cNvPr id="12" name="object 12"/>
            <p:cNvSpPr/>
            <p:nvPr/>
          </p:nvSpPr>
          <p:spPr>
            <a:xfrm>
              <a:off x="7164287" y="404663"/>
              <a:ext cx="720090" cy="504190"/>
            </a:xfrm>
            <a:custGeom>
              <a:avLst/>
              <a:gdLst/>
              <a:ahLst/>
              <a:cxnLst/>
              <a:rect l="l" t="t" r="r" b="b"/>
              <a:pathLst>
                <a:path w="720090" h="504190">
                  <a:moveTo>
                    <a:pt x="549061" y="157517"/>
                  </a:moveTo>
                  <a:lnTo>
                    <a:pt x="501805" y="157517"/>
                  </a:lnTo>
                  <a:lnTo>
                    <a:pt x="501805" y="299282"/>
                  </a:lnTo>
                  <a:lnTo>
                    <a:pt x="494578" y="344091"/>
                  </a:lnTo>
                  <a:lnTo>
                    <a:pt x="474453" y="383008"/>
                  </a:lnTo>
                  <a:lnTo>
                    <a:pt x="443765" y="413696"/>
                  </a:lnTo>
                  <a:lnTo>
                    <a:pt x="404849" y="433821"/>
                  </a:lnTo>
                  <a:lnTo>
                    <a:pt x="360040" y="441049"/>
                  </a:lnTo>
                  <a:lnTo>
                    <a:pt x="312784" y="441049"/>
                  </a:lnTo>
                  <a:lnTo>
                    <a:pt x="267975" y="433821"/>
                  </a:lnTo>
                  <a:lnTo>
                    <a:pt x="229059" y="413696"/>
                  </a:lnTo>
                  <a:lnTo>
                    <a:pt x="198371" y="383008"/>
                  </a:lnTo>
                  <a:lnTo>
                    <a:pt x="178246" y="344091"/>
                  </a:lnTo>
                  <a:lnTo>
                    <a:pt x="171019" y="299282"/>
                  </a:lnTo>
                  <a:lnTo>
                    <a:pt x="171019" y="157517"/>
                  </a:lnTo>
                  <a:lnTo>
                    <a:pt x="265530" y="157517"/>
                  </a:lnTo>
                  <a:lnTo>
                    <a:pt x="265530" y="299282"/>
                  </a:lnTo>
                  <a:lnTo>
                    <a:pt x="269243" y="317676"/>
                  </a:lnTo>
                  <a:lnTo>
                    <a:pt x="279370" y="332697"/>
                  </a:lnTo>
                  <a:lnTo>
                    <a:pt x="294391" y="342824"/>
                  </a:lnTo>
                  <a:lnTo>
                    <a:pt x="312784" y="346538"/>
                  </a:lnTo>
                  <a:lnTo>
                    <a:pt x="360040" y="346538"/>
                  </a:lnTo>
                  <a:lnTo>
                    <a:pt x="378433" y="342825"/>
                  </a:lnTo>
                  <a:lnTo>
                    <a:pt x="393454" y="332698"/>
                  </a:lnTo>
                  <a:lnTo>
                    <a:pt x="403581" y="317677"/>
                  </a:lnTo>
                  <a:lnTo>
                    <a:pt x="407295" y="299284"/>
                  </a:lnTo>
                  <a:lnTo>
                    <a:pt x="407295" y="157517"/>
                  </a:lnTo>
                  <a:lnTo>
                    <a:pt x="360040" y="157517"/>
                  </a:lnTo>
                  <a:lnTo>
                    <a:pt x="454551" y="63007"/>
                  </a:lnTo>
                  <a:lnTo>
                    <a:pt x="549061" y="157517"/>
                  </a:lnTo>
                  <a:close/>
                </a:path>
                <a:path w="720090" h="504190">
                  <a:moveTo>
                    <a:pt x="0" y="0"/>
                  </a:moveTo>
                  <a:lnTo>
                    <a:pt x="720080" y="0"/>
                  </a:lnTo>
                  <a:lnTo>
                    <a:pt x="720080" y="504056"/>
                  </a:lnTo>
                  <a:lnTo>
                    <a:pt x="0" y="504056"/>
                  </a:lnTo>
                  <a:lnTo>
                    <a:pt x="0" y="0"/>
                  </a:lnTo>
                  <a:close/>
                </a:path>
              </a:pathLst>
            </a:custGeom>
            <a:ln w="25399">
              <a:solidFill>
                <a:srgbClr val="EF6510"/>
              </a:solidFill>
            </a:ln>
          </p:spPr>
          <p:txBody>
            <a:bodyPr wrap="square" lIns="0" tIns="0" rIns="0" bIns="0" rtlCol="0"/>
            <a:lstStyle/>
            <a:p>
              <a:endParaRPr/>
            </a:p>
          </p:txBody>
        </p:sp>
        <p:pic>
          <p:nvPicPr>
            <p:cNvPr id="13" name="object 13"/>
            <p:cNvPicPr/>
            <p:nvPr/>
          </p:nvPicPr>
          <p:blipFill>
            <a:blip r:embed="rId4" cstate="print"/>
            <a:stretch>
              <a:fillRect/>
            </a:stretch>
          </p:blipFill>
          <p:spPr>
            <a:xfrm>
              <a:off x="0" y="332655"/>
              <a:ext cx="6336703" cy="648072"/>
            </a:xfrm>
            <a:prstGeom prst="rect">
              <a:avLst/>
            </a:prstGeom>
          </p:spPr>
        </p:pic>
      </p:grpSp>
      <p:sp>
        <p:nvSpPr>
          <p:cNvPr id="14" name="object 14"/>
          <p:cNvSpPr txBox="1">
            <a:spLocks noGrp="1"/>
          </p:cNvSpPr>
          <p:nvPr>
            <p:ph type="title"/>
          </p:nvPr>
        </p:nvSpPr>
        <p:spPr>
          <a:xfrm>
            <a:off x="78739" y="461112"/>
            <a:ext cx="5570855" cy="391160"/>
          </a:xfrm>
          <a:prstGeom prst="rect">
            <a:avLst/>
          </a:prstGeom>
        </p:spPr>
        <p:txBody>
          <a:bodyPr vert="horz" wrap="square" lIns="0" tIns="12700" rIns="0" bIns="0" rtlCol="0">
            <a:spAutoFit/>
          </a:bodyPr>
          <a:lstStyle/>
          <a:p>
            <a:pPr marL="12700">
              <a:lnSpc>
                <a:spcPct val="100000"/>
              </a:lnSpc>
              <a:spcBef>
                <a:spcPts val="100"/>
              </a:spcBef>
            </a:pPr>
            <a:r>
              <a:rPr dirty="0"/>
              <a:t>Exceptions</a:t>
            </a:r>
            <a:r>
              <a:rPr spc="-20" dirty="0"/>
              <a:t> </a:t>
            </a:r>
            <a:r>
              <a:rPr dirty="0"/>
              <a:t>to</a:t>
            </a:r>
            <a:r>
              <a:rPr spc="-5" dirty="0"/>
              <a:t> the</a:t>
            </a:r>
            <a:r>
              <a:rPr spc="-10" dirty="0"/>
              <a:t> </a:t>
            </a:r>
            <a:r>
              <a:rPr spc="-5" dirty="0"/>
              <a:t>right</a:t>
            </a:r>
            <a:r>
              <a:rPr spc="-10" dirty="0"/>
              <a:t> </a:t>
            </a:r>
            <a:r>
              <a:rPr spc="-5" dirty="0"/>
              <a:t>of</a:t>
            </a:r>
            <a:r>
              <a:rPr spc="-10" dirty="0"/>
              <a:t> </a:t>
            </a:r>
            <a:r>
              <a:rPr dirty="0"/>
              <a:t>access</a:t>
            </a:r>
            <a:r>
              <a:rPr spc="-5" dirty="0"/>
              <a:t> </a:t>
            </a:r>
            <a:r>
              <a:rPr dirty="0"/>
              <a:t>to</a:t>
            </a:r>
            <a:r>
              <a:rPr spc="-10" dirty="0"/>
              <a:t> </a:t>
            </a:r>
            <a:r>
              <a:rPr dirty="0"/>
              <a:t>a</a:t>
            </a:r>
            <a:r>
              <a:rPr spc="-10" dirty="0"/>
              <a:t> </a:t>
            </a:r>
            <a:r>
              <a:rPr spc="-5" dirty="0"/>
              <a:t>lawyer</a:t>
            </a:r>
          </a:p>
        </p:txBody>
      </p:sp>
      <p:sp>
        <p:nvSpPr>
          <p:cNvPr id="15" name="object 15"/>
          <p:cNvSpPr/>
          <p:nvPr/>
        </p:nvSpPr>
        <p:spPr>
          <a:xfrm>
            <a:off x="323527" y="2699628"/>
            <a:ext cx="8497570" cy="369570"/>
          </a:xfrm>
          <a:custGeom>
            <a:avLst/>
            <a:gdLst/>
            <a:ahLst/>
            <a:cxnLst/>
            <a:rect l="l" t="t" r="r" b="b"/>
            <a:pathLst>
              <a:path w="8497570" h="369569">
                <a:moveTo>
                  <a:pt x="8496941" y="0"/>
                </a:moveTo>
                <a:lnTo>
                  <a:pt x="0" y="0"/>
                </a:lnTo>
                <a:lnTo>
                  <a:pt x="0" y="369332"/>
                </a:lnTo>
                <a:lnTo>
                  <a:pt x="8496941" y="369332"/>
                </a:lnTo>
                <a:lnTo>
                  <a:pt x="8496941" y="0"/>
                </a:lnTo>
                <a:close/>
              </a:path>
            </a:pathLst>
          </a:custGeom>
          <a:solidFill>
            <a:srgbClr val="00274E"/>
          </a:solidFill>
        </p:spPr>
        <p:txBody>
          <a:bodyPr wrap="square" lIns="0" tIns="0" rIns="0" bIns="0" rtlCol="0"/>
          <a:lstStyle/>
          <a:p>
            <a:endParaRPr/>
          </a:p>
        </p:txBody>
      </p:sp>
      <p:sp>
        <p:nvSpPr>
          <p:cNvPr id="16" name="object 16"/>
          <p:cNvSpPr txBox="1"/>
          <p:nvPr/>
        </p:nvSpPr>
        <p:spPr>
          <a:xfrm>
            <a:off x="1833175" y="2732648"/>
            <a:ext cx="5483860"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FFFFFF"/>
                </a:solidFill>
                <a:latin typeface="Calibri"/>
                <a:cs typeface="Calibri"/>
              </a:rPr>
              <a:t>What</a:t>
            </a:r>
            <a:r>
              <a:rPr sz="1800" dirty="0">
                <a:solidFill>
                  <a:srgbClr val="FFFFFF"/>
                </a:solidFill>
                <a:latin typeface="Calibri"/>
                <a:cs typeface="Calibri"/>
              </a:rPr>
              <a:t> </a:t>
            </a:r>
            <a:r>
              <a:rPr sz="1800" spc="-5" dirty="0">
                <a:solidFill>
                  <a:srgbClr val="FFFFFF"/>
                </a:solidFill>
                <a:latin typeface="Calibri"/>
                <a:cs typeface="Calibri"/>
              </a:rPr>
              <a:t>are</a:t>
            </a:r>
            <a:r>
              <a:rPr sz="1800" spc="5" dirty="0">
                <a:solidFill>
                  <a:srgbClr val="FFFFFF"/>
                </a:solidFill>
                <a:latin typeface="Calibri"/>
                <a:cs typeface="Calibri"/>
              </a:rPr>
              <a:t> </a:t>
            </a:r>
            <a:r>
              <a:rPr sz="1800" dirty="0">
                <a:solidFill>
                  <a:srgbClr val="FFFFFF"/>
                </a:solidFill>
                <a:latin typeface="Calibri"/>
                <a:cs typeface="Calibri"/>
              </a:rPr>
              <a:t>the </a:t>
            </a:r>
            <a:r>
              <a:rPr sz="1800" spc="-5" dirty="0">
                <a:solidFill>
                  <a:srgbClr val="FFFFFF"/>
                </a:solidFill>
                <a:latin typeface="Calibri"/>
                <a:cs typeface="Calibri"/>
              </a:rPr>
              <a:t>exceptions</a:t>
            </a:r>
            <a:r>
              <a:rPr sz="1800" dirty="0">
                <a:solidFill>
                  <a:srgbClr val="FFFFFF"/>
                </a:solidFill>
                <a:latin typeface="Calibri"/>
                <a:cs typeface="Calibri"/>
              </a:rPr>
              <a:t> to the</a:t>
            </a:r>
            <a:r>
              <a:rPr sz="1800" spc="5" dirty="0">
                <a:solidFill>
                  <a:srgbClr val="FFFFFF"/>
                </a:solidFill>
                <a:latin typeface="Calibri"/>
                <a:cs typeface="Calibri"/>
              </a:rPr>
              <a:t> </a:t>
            </a:r>
            <a:r>
              <a:rPr sz="1800" spc="-5" dirty="0">
                <a:solidFill>
                  <a:srgbClr val="FFFFFF"/>
                </a:solidFill>
                <a:latin typeface="Calibri"/>
                <a:cs typeface="Calibri"/>
              </a:rPr>
              <a:t>right</a:t>
            </a:r>
            <a:r>
              <a:rPr sz="1800" spc="5" dirty="0">
                <a:solidFill>
                  <a:srgbClr val="FFFFFF"/>
                </a:solidFill>
                <a:latin typeface="Calibri"/>
                <a:cs typeface="Calibri"/>
              </a:rPr>
              <a:t> </a:t>
            </a:r>
            <a:r>
              <a:rPr sz="1800" spc="-5" dirty="0">
                <a:solidFill>
                  <a:srgbClr val="FFFFFF"/>
                </a:solidFill>
                <a:latin typeface="Calibri"/>
                <a:cs typeface="Calibri"/>
              </a:rPr>
              <a:t>of</a:t>
            </a:r>
            <a:r>
              <a:rPr sz="1800" spc="5" dirty="0">
                <a:solidFill>
                  <a:srgbClr val="FFFFFF"/>
                </a:solidFill>
                <a:latin typeface="Calibri"/>
                <a:cs typeface="Calibri"/>
              </a:rPr>
              <a:t> </a:t>
            </a:r>
            <a:r>
              <a:rPr sz="1800" spc="-5" dirty="0">
                <a:solidFill>
                  <a:srgbClr val="FFFFFF"/>
                </a:solidFill>
                <a:latin typeface="Calibri"/>
                <a:cs typeface="Calibri"/>
              </a:rPr>
              <a:t>access</a:t>
            </a:r>
            <a:r>
              <a:rPr sz="1800" dirty="0">
                <a:solidFill>
                  <a:srgbClr val="FFFFFF"/>
                </a:solidFill>
                <a:latin typeface="Calibri"/>
                <a:cs typeface="Calibri"/>
              </a:rPr>
              <a:t> to a </a:t>
            </a:r>
            <a:r>
              <a:rPr sz="1800" spc="-5" dirty="0">
                <a:solidFill>
                  <a:srgbClr val="FFFFFF"/>
                </a:solidFill>
                <a:latin typeface="Calibri"/>
                <a:cs typeface="Calibri"/>
              </a:rPr>
              <a:t>lawyer?</a:t>
            </a:r>
            <a:endParaRPr sz="1800">
              <a:latin typeface="Calibri"/>
              <a:cs typeface="Calibri"/>
            </a:endParaRPr>
          </a:p>
        </p:txBody>
      </p:sp>
      <p:sp>
        <p:nvSpPr>
          <p:cNvPr id="17" name="object 17"/>
          <p:cNvSpPr txBox="1"/>
          <p:nvPr/>
        </p:nvSpPr>
        <p:spPr>
          <a:xfrm>
            <a:off x="251519" y="3597983"/>
            <a:ext cx="8676640" cy="1939289"/>
          </a:xfrm>
          <a:prstGeom prst="rect">
            <a:avLst/>
          </a:prstGeom>
          <a:ln w="25399">
            <a:solidFill>
              <a:srgbClr val="F7B699"/>
            </a:solidFill>
          </a:ln>
        </p:spPr>
        <p:txBody>
          <a:bodyPr vert="horz" wrap="square" lIns="0" tIns="45719" rIns="0" bIns="0" rtlCol="0">
            <a:spAutoFit/>
          </a:bodyPr>
          <a:lstStyle/>
          <a:p>
            <a:pPr marL="91440" marR="76835" algn="just">
              <a:lnSpc>
                <a:spcPct val="100000"/>
              </a:lnSpc>
              <a:spcBef>
                <a:spcPts val="359"/>
              </a:spcBef>
              <a:buSzPct val="95000"/>
              <a:buFont typeface="Arial"/>
              <a:buChar char="•"/>
              <a:tabLst>
                <a:tab pos="181610" algn="l"/>
              </a:tabLst>
            </a:pPr>
            <a:r>
              <a:rPr sz="2000" spc="-5" dirty="0">
                <a:solidFill>
                  <a:srgbClr val="001C3D"/>
                </a:solidFill>
                <a:latin typeface="Calibri"/>
                <a:cs typeface="Calibri"/>
              </a:rPr>
              <a:t>Where immediate questioning </a:t>
            </a:r>
            <a:r>
              <a:rPr sz="2000" dirty="0">
                <a:solidFill>
                  <a:srgbClr val="001C3D"/>
                </a:solidFill>
                <a:latin typeface="Calibri"/>
                <a:cs typeface="Calibri"/>
              </a:rPr>
              <a:t>is needed to </a:t>
            </a:r>
            <a:r>
              <a:rPr sz="2000" b="1" dirty="0">
                <a:solidFill>
                  <a:srgbClr val="001C3D"/>
                </a:solidFill>
                <a:latin typeface="Calibri"/>
                <a:cs typeface="Calibri"/>
              </a:rPr>
              <a:t>prevent </a:t>
            </a:r>
            <a:r>
              <a:rPr sz="2000" b="1" spc="-5" dirty="0">
                <a:solidFill>
                  <a:srgbClr val="001C3D"/>
                </a:solidFill>
                <a:latin typeface="Calibri"/>
                <a:cs typeface="Calibri"/>
              </a:rPr>
              <a:t>“substantial </a:t>
            </a:r>
            <a:r>
              <a:rPr sz="2000" b="1" dirty="0">
                <a:solidFill>
                  <a:srgbClr val="001C3D"/>
                </a:solidFill>
                <a:latin typeface="Calibri"/>
                <a:cs typeface="Calibri"/>
              </a:rPr>
              <a:t>jeopardy to </a:t>
            </a:r>
            <a:r>
              <a:rPr sz="2000" b="1" spc="5" dirty="0">
                <a:solidFill>
                  <a:srgbClr val="001C3D"/>
                </a:solidFill>
                <a:latin typeface="Calibri"/>
                <a:cs typeface="Calibri"/>
              </a:rPr>
              <a:t> </a:t>
            </a:r>
            <a:r>
              <a:rPr sz="2000" b="1" spc="-5" dirty="0">
                <a:solidFill>
                  <a:srgbClr val="001C3D"/>
                </a:solidFill>
                <a:latin typeface="Calibri"/>
                <a:cs typeface="Calibri"/>
              </a:rPr>
              <a:t>criminal</a:t>
            </a:r>
            <a:r>
              <a:rPr sz="2000" b="1" dirty="0">
                <a:solidFill>
                  <a:srgbClr val="001C3D"/>
                </a:solidFill>
                <a:latin typeface="Calibri"/>
                <a:cs typeface="Calibri"/>
              </a:rPr>
              <a:t> </a:t>
            </a:r>
            <a:r>
              <a:rPr sz="2000" b="1" spc="-5" dirty="0">
                <a:solidFill>
                  <a:srgbClr val="001C3D"/>
                </a:solidFill>
                <a:latin typeface="Calibri"/>
                <a:cs typeface="Calibri"/>
              </a:rPr>
              <a:t>proceedings</a:t>
            </a:r>
            <a:r>
              <a:rPr sz="2000" spc="-5" dirty="0">
                <a:solidFill>
                  <a:srgbClr val="001C3D"/>
                </a:solidFill>
                <a:latin typeface="Calibri"/>
                <a:cs typeface="Calibri"/>
              </a:rPr>
              <a:t>,</a:t>
            </a:r>
            <a:r>
              <a:rPr sz="2000" dirty="0">
                <a:solidFill>
                  <a:srgbClr val="001C3D"/>
                </a:solidFill>
                <a:latin typeface="Calibri"/>
                <a:cs typeface="Calibri"/>
              </a:rPr>
              <a:t> in</a:t>
            </a:r>
            <a:r>
              <a:rPr sz="2000" spc="5" dirty="0">
                <a:solidFill>
                  <a:srgbClr val="001C3D"/>
                </a:solidFill>
                <a:latin typeface="Calibri"/>
                <a:cs typeface="Calibri"/>
              </a:rPr>
              <a:t> </a:t>
            </a:r>
            <a:r>
              <a:rPr sz="2000" spc="-5" dirty="0">
                <a:solidFill>
                  <a:srgbClr val="001C3D"/>
                </a:solidFill>
                <a:latin typeface="Calibri"/>
                <a:cs typeface="Calibri"/>
              </a:rPr>
              <a:t>particular</a:t>
            </a:r>
            <a:r>
              <a:rPr sz="2000" dirty="0">
                <a:solidFill>
                  <a:srgbClr val="001C3D"/>
                </a:solidFill>
                <a:latin typeface="Calibri"/>
                <a:cs typeface="Calibri"/>
              </a:rPr>
              <a:t> “to</a:t>
            </a:r>
            <a:r>
              <a:rPr sz="2000" spc="5" dirty="0">
                <a:solidFill>
                  <a:srgbClr val="001C3D"/>
                </a:solidFill>
                <a:latin typeface="Calibri"/>
                <a:cs typeface="Calibri"/>
              </a:rPr>
              <a:t> </a:t>
            </a:r>
            <a:r>
              <a:rPr sz="2000" spc="-5" dirty="0">
                <a:solidFill>
                  <a:srgbClr val="001C3D"/>
                </a:solidFill>
                <a:latin typeface="Calibri"/>
                <a:cs typeface="Calibri"/>
              </a:rPr>
              <a:t>prevent</a:t>
            </a:r>
            <a:r>
              <a:rPr sz="2000" dirty="0">
                <a:solidFill>
                  <a:srgbClr val="001C3D"/>
                </a:solidFill>
                <a:latin typeface="Calibri"/>
                <a:cs typeface="Calibri"/>
              </a:rPr>
              <a:t> </a:t>
            </a:r>
            <a:r>
              <a:rPr sz="2000" spc="-5" dirty="0">
                <a:solidFill>
                  <a:srgbClr val="001C3D"/>
                </a:solidFill>
                <a:latin typeface="Calibri"/>
                <a:cs typeface="Calibri"/>
              </a:rPr>
              <a:t>destruction</a:t>
            </a:r>
            <a:r>
              <a:rPr sz="2000" dirty="0">
                <a:solidFill>
                  <a:srgbClr val="001C3D"/>
                </a:solidFill>
                <a:latin typeface="Calibri"/>
                <a:cs typeface="Calibri"/>
              </a:rPr>
              <a:t> </a:t>
            </a:r>
            <a:r>
              <a:rPr sz="2000" spc="-5" dirty="0">
                <a:solidFill>
                  <a:srgbClr val="001C3D"/>
                </a:solidFill>
                <a:latin typeface="Calibri"/>
                <a:cs typeface="Calibri"/>
              </a:rPr>
              <a:t>or</a:t>
            </a:r>
            <a:r>
              <a:rPr sz="2000" dirty="0">
                <a:solidFill>
                  <a:srgbClr val="001C3D"/>
                </a:solidFill>
                <a:latin typeface="Calibri"/>
                <a:cs typeface="Calibri"/>
              </a:rPr>
              <a:t> </a:t>
            </a:r>
            <a:r>
              <a:rPr sz="2000" spc="-5" dirty="0">
                <a:solidFill>
                  <a:srgbClr val="001C3D"/>
                </a:solidFill>
                <a:latin typeface="Calibri"/>
                <a:cs typeface="Calibri"/>
              </a:rPr>
              <a:t>alteration</a:t>
            </a:r>
            <a:r>
              <a:rPr sz="2000" dirty="0">
                <a:solidFill>
                  <a:srgbClr val="001C3D"/>
                </a:solidFill>
                <a:latin typeface="Calibri"/>
                <a:cs typeface="Calibri"/>
              </a:rPr>
              <a:t> </a:t>
            </a:r>
            <a:r>
              <a:rPr sz="2000" spc="-5" dirty="0">
                <a:solidFill>
                  <a:srgbClr val="001C3D"/>
                </a:solidFill>
                <a:latin typeface="Calibri"/>
                <a:cs typeface="Calibri"/>
              </a:rPr>
              <a:t>of </a:t>
            </a:r>
            <a:r>
              <a:rPr sz="2000" dirty="0">
                <a:solidFill>
                  <a:srgbClr val="001C3D"/>
                </a:solidFill>
                <a:latin typeface="Calibri"/>
                <a:cs typeface="Calibri"/>
              </a:rPr>
              <a:t> essential evidence, </a:t>
            </a:r>
            <a:r>
              <a:rPr sz="2000" spc="-5" dirty="0">
                <a:solidFill>
                  <a:srgbClr val="001C3D"/>
                </a:solidFill>
                <a:latin typeface="Calibri"/>
                <a:cs typeface="Calibri"/>
              </a:rPr>
              <a:t>or </a:t>
            </a:r>
            <a:r>
              <a:rPr sz="2000" dirty="0">
                <a:solidFill>
                  <a:srgbClr val="001C3D"/>
                </a:solidFill>
                <a:latin typeface="Calibri"/>
                <a:cs typeface="Calibri"/>
              </a:rPr>
              <a:t>to </a:t>
            </a:r>
            <a:r>
              <a:rPr sz="2000" spc="-5" dirty="0">
                <a:solidFill>
                  <a:srgbClr val="001C3D"/>
                </a:solidFill>
                <a:latin typeface="Calibri"/>
                <a:cs typeface="Calibri"/>
              </a:rPr>
              <a:t>prevent interference with witnesses.” </a:t>
            </a:r>
            <a:r>
              <a:rPr sz="2000" dirty="0">
                <a:solidFill>
                  <a:srgbClr val="001C3D"/>
                </a:solidFill>
                <a:latin typeface="Calibri"/>
                <a:cs typeface="Calibri"/>
              </a:rPr>
              <a:t>Such </a:t>
            </a:r>
            <a:r>
              <a:rPr sz="2000" spc="-5" dirty="0">
                <a:solidFill>
                  <a:srgbClr val="001C3D"/>
                </a:solidFill>
                <a:latin typeface="Calibri"/>
                <a:cs typeface="Calibri"/>
              </a:rPr>
              <a:t>questioning </a:t>
            </a:r>
            <a:r>
              <a:rPr sz="2000" dirty="0">
                <a:solidFill>
                  <a:srgbClr val="001C3D"/>
                </a:solidFill>
                <a:latin typeface="Calibri"/>
                <a:cs typeface="Calibri"/>
              </a:rPr>
              <a:t> </a:t>
            </a:r>
            <a:r>
              <a:rPr sz="2000" spc="-5" dirty="0">
                <a:solidFill>
                  <a:srgbClr val="001C3D"/>
                </a:solidFill>
                <a:latin typeface="Calibri"/>
                <a:cs typeface="Calibri"/>
              </a:rPr>
              <a:t>may</a:t>
            </a:r>
            <a:r>
              <a:rPr sz="2000" dirty="0">
                <a:solidFill>
                  <a:srgbClr val="001C3D"/>
                </a:solidFill>
                <a:latin typeface="Calibri"/>
                <a:cs typeface="Calibri"/>
              </a:rPr>
              <a:t> aim </a:t>
            </a:r>
            <a:r>
              <a:rPr sz="2000" spc="-5" dirty="0">
                <a:solidFill>
                  <a:srgbClr val="001C3D"/>
                </a:solidFill>
                <a:latin typeface="Calibri"/>
                <a:cs typeface="Calibri"/>
              </a:rPr>
              <a:t>solely</a:t>
            </a:r>
            <a:r>
              <a:rPr sz="2000" dirty="0">
                <a:solidFill>
                  <a:srgbClr val="001C3D"/>
                </a:solidFill>
                <a:latin typeface="Calibri"/>
                <a:cs typeface="Calibri"/>
              </a:rPr>
              <a:t> at </a:t>
            </a:r>
            <a:r>
              <a:rPr sz="2000" spc="-5" dirty="0">
                <a:solidFill>
                  <a:srgbClr val="001C3D"/>
                </a:solidFill>
                <a:latin typeface="Calibri"/>
                <a:cs typeface="Calibri"/>
              </a:rPr>
              <a:t>obtaining</a:t>
            </a:r>
            <a:r>
              <a:rPr sz="2000" dirty="0">
                <a:solidFill>
                  <a:srgbClr val="001C3D"/>
                </a:solidFill>
                <a:latin typeface="Calibri"/>
                <a:cs typeface="Calibri"/>
              </a:rPr>
              <a:t> </a:t>
            </a:r>
            <a:r>
              <a:rPr sz="2000" spc="-5" dirty="0">
                <a:solidFill>
                  <a:srgbClr val="001C3D"/>
                </a:solidFill>
                <a:latin typeface="Calibri"/>
                <a:cs typeface="Calibri"/>
              </a:rPr>
              <a:t>information</a:t>
            </a:r>
            <a:r>
              <a:rPr sz="2000" dirty="0">
                <a:solidFill>
                  <a:srgbClr val="001C3D"/>
                </a:solidFill>
                <a:latin typeface="Calibri"/>
                <a:cs typeface="Calibri"/>
              </a:rPr>
              <a:t> essential to </a:t>
            </a:r>
            <a:r>
              <a:rPr sz="2000" spc="-5" dirty="0">
                <a:solidFill>
                  <a:srgbClr val="001C3D"/>
                </a:solidFill>
                <a:latin typeface="Calibri"/>
                <a:cs typeface="Calibri"/>
              </a:rPr>
              <a:t>prevent</a:t>
            </a:r>
            <a:r>
              <a:rPr sz="2000" dirty="0">
                <a:solidFill>
                  <a:srgbClr val="001C3D"/>
                </a:solidFill>
                <a:latin typeface="Calibri"/>
                <a:cs typeface="Calibri"/>
              </a:rPr>
              <a:t> </a:t>
            </a:r>
            <a:r>
              <a:rPr sz="2000" spc="-5" dirty="0">
                <a:solidFill>
                  <a:srgbClr val="001C3D"/>
                </a:solidFill>
                <a:latin typeface="Calibri"/>
                <a:cs typeface="Calibri"/>
              </a:rPr>
              <a:t>prejudice</a:t>
            </a:r>
            <a:r>
              <a:rPr sz="2000" dirty="0">
                <a:solidFill>
                  <a:srgbClr val="001C3D"/>
                </a:solidFill>
                <a:latin typeface="Calibri"/>
                <a:cs typeface="Calibri"/>
              </a:rPr>
              <a:t> to the </a:t>
            </a:r>
            <a:r>
              <a:rPr sz="2000" spc="5" dirty="0">
                <a:solidFill>
                  <a:srgbClr val="001C3D"/>
                </a:solidFill>
                <a:latin typeface="Calibri"/>
                <a:cs typeface="Calibri"/>
              </a:rPr>
              <a:t> </a:t>
            </a:r>
            <a:r>
              <a:rPr sz="2000" spc="-5" dirty="0">
                <a:solidFill>
                  <a:srgbClr val="001C3D"/>
                </a:solidFill>
                <a:latin typeface="Calibri"/>
                <a:cs typeface="Calibri"/>
              </a:rPr>
              <a:t>proceedings.</a:t>
            </a:r>
            <a:endParaRPr sz="2000">
              <a:latin typeface="Calibri"/>
              <a:cs typeface="Calibri"/>
            </a:endParaRPr>
          </a:p>
        </p:txBody>
      </p:sp>
      <p:grpSp>
        <p:nvGrpSpPr>
          <p:cNvPr id="18" name="object 18"/>
          <p:cNvGrpSpPr/>
          <p:nvPr/>
        </p:nvGrpSpPr>
        <p:grpSpPr>
          <a:xfrm>
            <a:off x="2840633" y="6162128"/>
            <a:ext cx="798830" cy="510540"/>
            <a:chOff x="2840633" y="6162128"/>
            <a:chExt cx="798830" cy="510540"/>
          </a:xfrm>
        </p:grpSpPr>
        <p:sp>
          <p:nvSpPr>
            <p:cNvPr id="19" name="object 19"/>
            <p:cNvSpPr/>
            <p:nvPr/>
          </p:nvSpPr>
          <p:spPr>
            <a:xfrm>
              <a:off x="2843808" y="6165303"/>
              <a:ext cx="792480" cy="504190"/>
            </a:xfrm>
            <a:custGeom>
              <a:avLst/>
              <a:gdLst/>
              <a:ahLst/>
              <a:cxnLst/>
              <a:rect l="l" t="t" r="r" b="b"/>
              <a:pathLst>
                <a:path w="792479" h="504190">
                  <a:moveTo>
                    <a:pt x="396043" y="0"/>
                  </a:moveTo>
                  <a:lnTo>
                    <a:pt x="337518" y="2732"/>
                  </a:lnTo>
                  <a:lnTo>
                    <a:pt x="281660" y="10670"/>
                  </a:lnTo>
                  <a:lnTo>
                    <a:pt x="229081" y="23424"/>
                  </a:lnTo>
                  <a:lnTo>
                    <a:pt x="180393" y="40603"/>
                  </a:lnTo>
                  <a:lnTo>
                    <a:pt x="136209" y="61818"/>
                  </a:lnTo>
                  <a:lnTo>
                    <a:pt x="97142" y="86679"/>
                  </a:lnTo>
                  <a:lnTo>
                    <a:pt x="63805" y="114796"/>
                  </a:lnTo>
                  <a:lnTo>
                    <a:pt x="36809" y="145779"/>
                  </a:lnTo>
                  <a:lnTo>
                    <a:pt x="16768" y="179239"/>
                  </a:lnTo>
                  <a:lnTo>
                    <a:pt x="0" y="252028"/>
                  </a:lnTo>
                  <a:lnTo>
                    <a:pt x="4294" y="289270"/>
                  </a:lnTo>
                  <a:lnTo>
                    <a:pt x="36809" y="358276"/>
                  </a:lnTo>
                  <a:lnTo>
                    <a:pt x="63805" y="389259"/>
                  </a:lnTo>
                  <a:lnTo>
                    <a:pt x="97142" y="417376"/>
                  </a:lnTo>
                  <a:lnTo>
                    <a:pt x="136209" y="442237"/>
                  </a:lnTo>
                  <a:lnTo>
                    <a:pt x="180393" y="463452"/>
                  </a:lnTo>
                  <a:lnTo>
                    <a:pt x="229081" y="480631"/>
                  </a:lnTo>
                  <a:lnTo>
                    <a:pt x="281660" y="493385"/>
                  </a:lnTo>
                  <a:lnTo>
                    <a:pt x="337518" y="501323"/>
                  </a:lnTo>
                  <a:lnTo>
                    <a:pt x="396043" y="504056"/>
                  </a:lnTo>
                  <a:lnTo>
                    <a:pt x="454567" y="501323"/>
                  </a:lnTo>
                  <a:lnTo>
                    <a:pt x="510426" y="493385"/>
                  </a:lnTo>
                  <a:lnTo>
                    <a:pt x="563005" y="480631"/>
                  </a:lnTo>
                  <a:lnTo>
                    <a:pt x="611693" y="463452"/>
                  </a:lnTo>
                  <a:lnTo>
                    <a:pt x="655877" y="442237"/>
                  </a:lnTo>
                  <a:lnTo>
                    <a:pt x="694944" y="417376"/>
                  </a:lnTo>
                  <a:lnTo>
                    <a:pt x="728282" y="389259"/>
                  </a:lnTo>
                  <a:lnTo>
                    <a:pt x="755278" y="358276"/>
                  </a:lnTo>
                  <a:lnTo>
                    <a:pt x="775319" y="324817"/>
                  </a:lnTo>
                  <a:lnTo>
                    <a:pt x="792087" y="252028"/>
                  </a:lnTo>
                  <a:lnTo>
                    <a:pt x="787793" y="214785"/>
                  </a:lnTo>
                  <a:lnTo>
                    <a:pt x="755278" y="145779"/>
                  </a:lnTo>
                  <a:lnTo>
                    <a:pt x="728282" y="114796"/>
                  </a:lnTo>
                  <a:lnTo>
                    <a:pt x="694944" y="86679"/>
                  </a:lnTo>
                  <a:lnTo>
                    <a:pt x="655877" y="61818"/>
                  </a:lnTo>
                  <a:lnTo>
                    <a:pt x="611693" y="40603"/>
                  </a:lnTo>
                  <a:lnTo>
                    <a:pt x="563005" y="23424"/>
                  </a:lnTo>
                  <a:lnTo>
                    <a:pt x="510426" y="10670"/>
                  </a:lnTo>
                  <a:lnTo>
                    <a:pt x="454567" y="2732"/>
                  </a:lnTo>
                  <a:lnTo>
                    <a:pt x="396043" y="0"/>
                  </a:lnTo>
                  <a:close/>
                </a:path>
              </a:pathLst>
            </a:custGeom>
            <a:solidFill>
              <a:srgbClr val="F7B699"/>
            </a:solidFill>
          </p:spPr>
          <p:txBody>
            <a:bodyPr wrap="square" lIns="0" tIns="0" rIns="0" bIns="0" rtlCol="0"/>
            <a:lstStyle/>
            <a:p>
              <a:endParaRPr/>
            </a:p>
          </p:txBody>
        </p:sp>
        <p:sp>
          <p:nvSpPr>
            <p:cNvPr id="20" name="object 20"/>
            <p:cNvSpPr/>
            <p:nvPr/>
          </p:nvSpPr>
          <p:spPr>
            <a:xfrm>
              <a:off x="2843808" y="6165303"/>
              <a:ext cx="792480" cy="504190"/>
            </a:xfrm>
            <a:custGeom>
              <a:avLst/>
              <a:gdLst/>
              <a:ahLst/>
              <a:cxnLst/>
              <a:rect l="l" t="t" r="r" b="b"/>
              <a:pathLst>
                <a:path w="792479" h="504190">
                  <a:moveTo>
                    <a:pt x="0" y="252027"/>
                  </a:moveTo>
                  <a:lnTo>
                    <a:pt x="16768" y="179238"/>
                  </a:lnTo>
                  <a:lnTo>
                    <a:pt x="36809" y="145779"/>
                  </a:lnTo>
                  <a:lnTo>
                    <a:pt x="63805" y="114796"/>
                  </a:lnTo>
                  <a:lnTo>
                    <a:pt x="97142" y="86679"/>
                  </a:lnTo>
                  <a:lnTo>
                    <a:pt x="136210" y="61818"/>
                  </a:lnTo>
                  <a:lnTo>
                    <a:pt x="180393" y="40603"/>
                  </a:lnTo>
                  <a:lnTo>
                    <a:pt x="229081" y="23424"/>
                  </a:lnTo>
                  <a:lnTo>
                    <a:pt x="281661" y="10670"/>
                  </a:lnTo>
                  <a:lnTo>
                    <a:pt x="337519" y="2732"/>
                  </a:lnTo>
                  <a:lnTo>
                    <a:pt x="396044"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8" y="252027"/>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4" y="504055"/>
                  </a:lnTo>
                  <a:lnTo>
                    <a:pt x="337519" y="501323"/>
                  </a:lnTo>
                  <a:lnTo>
                    <a:pt x="281661" y="493385"/>
                  </a:lnTo>
                  <a:lnTo>
                    <a:pt x="229081" y="480631"/>
                  </a:lnTo>
                  <a:lnTo>
                    <a:pt x="180393" y="463452"/>
                  </a:lnTo>
                  <a:lnTo>
                    <a:pt x="136210" y="442237"/>
                  </a:lnTo>
                  <a:lnTo>
                    <a:pt x="97142" y="417376"/>
                  </a:lnTo>
                  <a:lnTo>
                    <a:pt x="63805" y="389259"/>
                  </a:lnTo>
                  <a:lnTo>
                    <a:pt x="36809" y="358276"/>
                  </a:lnTo>
                  <a:lnTo>
                    <a:pt x="16768" y="324816"/>
                  </a:lnTo>
                  <a:lnTo>
                    <a:pt x="0" y="252027"/>
                  </a:lnTo>
                  <a:close/>
                </a:path>
              </a:pathLst>
            </a:custGeom>
            <a:ln w="6349">
              <a:solidFill>
                <a:srgbClr val="C18C75"/>
              </a:solidFill>
            </a:ln>
          </p:spPr>
          <p:txBody>
            <a:bodyPr wrap="square" lIns="0" tIns="0" rIns="0" bIns="0" rtlCol="0"/>
            <a:lstStyle/>
            <a:p>
              <a:endParaRPr/>
            </a:p>
          </p:txBody>
        </p:sp>
      </p:grpSp>
      <p:grpSp>
        <p:nvGrpSpPr>
          <p:cNvPr id="21" name="object 21"/>
          <p:cNvGrpSpPr/>
          <p:nvPr/>
        </p:nvGrpSpPr>
        <p:grpSpPr>
          <a:xfrm>
            <a:off x="3776737" y="6162128"/>
            <a:ext cx="798830" cy="510540"/>
            <a:chOff x="3776737" y="6162128"/>
            <a:chExt cx="798830" cy="510540"/>
          </a:xfrm>
        </p:grpSpPr>
        <p:sp>
          <p:nvSpPr>
            <p:cNvPr id="22" name="object 22"/>
            <p:cNvSpPr/>
            <p:nvPr/>
          </p:nvSpPr>
          <p:spPr>
            <a:xfrm>
              <a:off x="3779912" y="6165303"/>
              <a:ext cx="792480" cy="504190"/>
            </a:xfrm>
            <a:custGeom>
              <a:avLst/>
              <a:gdLst/>
              <a:ahLst/>
              <a:cxnLst/>
              <a:rect l="l" t="t" r="r" b="b"/>
              <a:pathLst>
                <a:path w="792479" h="504190">
                  <a:moveTo>
                    <a:pt x="396043" y="0"/>
                  </a:moveTo>
                  <a:lnTo>
                    <a:pt x="337518" y="2732"/>
                  </a:lnTo>
                  <a:lnTo>
                    <a:pt x="281660" y="10670"/>
                  </a:lnTo>
                  <a:lnTo>
                    <a:pt x="229081" y="23424"/>
                  </a:lnTo>
                  <a:lnTo>
                    <a:pt x="180393" y="40603"/>
                  </a:lnTo>
                  <a:lnTo>
                    <a:pt x="136209" y="61818"/>
                  </a:lnTo>
                  <a:lnTo>
                    <a:pt x="97142" y="86679"/>
                  </a:lnTo>
                  <a:lnTo>
                    <a:pt x="63805" y="114796"/>
                  </a:lnTo>
                  <a:lnTo>
                    <a:pt x="36809" y="145779"/>
                  </a:lnTo>
                  <a:lnTo>
                    <a:pt x="16768" y="179239"/>
                  </a:lnTo>
                  <a:lnTo>
                    <a:pt x="0" y="252028"/>
                  </a:lnTo>
                  <a:lnTo>
                    <a:pt x="4294" y="289270"/>
                  </a:lnTo>
                  <a:lnTo>
                    <a:pt x="36809" y="358276"/>
                  </a:lnTo>
                  <a:lnTo>
                    <a:pt x="63805" y="389259"/>
                  </a:lnTo>
                  <a:lnTo>
                    <a:pt x="97142" y="417376"/>
                  </a:lnTo>
                  <a:lnTo>
                    <a:pt x="136209" y="442237"/>
                  </a:lnTo>
                  <a:lnTo>
                    <a:pt x="180393" y="463452"/>
                  </a:lnTo>
                  <a:lnTo>
                    <a:pt x="229081" y="480631"/>
                  </a:lnTo>
                  <a:lnTo>
                    <a:pt x="281660" y="493385"/>
                  </a:lnTo>
                  <a:lnTo>
                    <a:pt x="337518" y="501323"/>
                  </a:lnTo>
                  <a:lnTo>
                    <a:pt x="396043" y="504056"/>
                  </a:lnTo>
                  <a:lnTo>
                    <a:pt x="454567" y="501323"/>
                  </a:lnTo>
                  <a:lnTo>
                    <a:pt x="510426" y="493385"/>
                  </a:lnTo>
                  <a:lnTo>
                    <a:pt x="563005" y="480631"/>
                  </a:lnTo>
                  <a:lnTo>
                    <a:pt x="611693" y="463452"/>
                  </a:lnTo>
                  <a:lnTo>
                    <a:pt x="655877" y="442237"/>
                  </a:lnTo>
                  <a:lnTo>
                    <a:pt x="694944" y="417376"/>
                  </a:lnTo>
                  <a:lnTo>
                    <a:pt x="728282" y="389259"/>
                  </a:lnTo>
                  <a:lnTo>
                    <a:pt x="755278" y="358276"/>
                  </a:lnTo>
                  <a:lnTo>
                    <a:pt x="775319" y="324817"/>
                  </a:lnTo>
                  <a:lnTo>
                    <a:pt x="792087" y="252028"/>
                  </a:lnTo>
                  <a:lnTo>
                    <a:pt x="787793" y="214785"/>
                  </a:lnTo>
                  <a:lnTo>
                    <a:pt x="755278" y="145779"/>
                  </a:lnTo>
                  <a:lnTo>
                    <a:pt x="728282" y="114796"/>
                  </a:lnTo>
                  <a:lnTo>
                    <a:pt x="694944" y="86679"/>
                  </a:lnTo>
                  <a:lnTo>
                    <a:pt x="655877" y="61818"/>
                  </a:lnTo>
                  <a:lnTo>
                    <a:pt x="611693" y="40603"/>
                  </a:lnTo>
                  <a:lnTo>
                    <a:pt x="563005" y="23424"/>
                  </a:lnTo>
                  <a:lnTo>
                    <a:pt x="510426" y="10670"/>
                  </a:lnTo>
                  <a:lnTo>
                    <a:pt x="454567" y="2732"/>
                  </a:lnTo>
                  <a:lnTo>
                    <a:pt x="396043" y="0"/>
                  </a:lnTo>
                  <a:close/>
                </a:path>
              </a:pathLst>
            </a:custGeom>
            <a:solidFill>
              <a:srgbClr val="F7B699"/>
            </a:solidFill>
          </p:spPr>
          <p:txBody>
            <a:bodyPr wrap="square" lIns="0" tIns="0" rIns="0" bIns="0" rtlCol="0"/>
            <a:lstStyle/>
            <a:p>
              <a:endParaRPr/>
            </a:p>
          </p:txBody>
        </p:sp>
        <p:sp>
          <p:nvSpPr>
            <p:cNvPr id="23" name="object 23"/>
            <p:cNvSpPr/>
            <p:nvPr/>
          </p:nvSpPr>
          <p:spPr>
            <a:xfrm>
              <a:off x="3779912" y="6165303"/>
              <a:ext cx="792480" cy="504190"/>
            </a:xfrm>
            <a:custGeom>
              <a:avLst/>
              <a:gdLst/>
              <a:ahLst/>
              <a:cxnLst/>
              <a:rect l="l" t="t" r="r" b="b"/>
              <a:pathLst>
                <a:path w="792479" h="504190">
                  <a:moveTo>
                    <a:pt x="0" y="252027"/>
                  </a:moveTo>
                  <a:lnTo>
                    <a:pt x="16768" y="179238"/>
                  </a:lnTo>
                  <a:lnTo>
                    <a:pt x="36809" y="145779"/>
                  </a:lnTo>
                  <a:lnTo>
                    <a:pt x="63805" y="114796"/>
                  </a:lnTo>
                  <a:lnTo>
                    <a:pt x="97142" y="86679"/>
                  </a:lnTo>
                  <a:lnTo>
                    <a:pt x="136209" y="61818"/>
                  </a:lnTo>
                  <a:lnTo>
                    <a:pt x="180393" y="40603"/>
                  </a:lnTo>
                  <a:lnTo>
                    <a:pt x="229081" y="23424"/>
                  </a:lnTo>
                  <a:lnTo>
                    <a:pt x="281661" y="10670"/>
                  </a:lnTo>
                  <a:lnTo>
                    <a:pt x="337519" y="2732"/>
                  </a:lnTo>
                  <a:lnTo>
                    <a:pt x="396044"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8" y="252027"/>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4" y="504055"/>
                  </a:lnTo>
                  <a:lnTo>
                    <a:pt x="337519" y="501323"/>
                  </a:lnTo>
                  <a:lnTo>
                    <a:pt x="281661" y="493385"/>
                  </a:lnTo>
                  <a:lnTo>
                    <a:pt x="229081" y="480631"/>
                  </a:lnTo>
                  <a:lnTo>
                    <a:pt x="180393" y="463452"/>
                  </a:lnTo>
                  <a:lnTo>
                    <a:pt x="136209" y="442237"/>
                  </a:lnTo>
                  <a:lnTo>
                    <a:pt x="97142" y="417376"/>
                  </a:lnTo>
                  <a:lnTo>
                    <a:pt x="63805" y="389259"/>
                  </a:lnTo>
                  <a:lnTo>
                    <a:pt x="36809" y="358276"/>
                  </a:lnTo>
                  <a:lnTo>
                    <a:pt x="16768" y="324816"/>
                  </a:lnTo>
                  <a:lnTo>
                    <a:pt x="0" y="252027"/>
                  </a:lnTo>
                  <a:close/>
                </a:path>
              </a:pathLst>
            </a:custGeom>
            <a:ln w="6349">
              <a:solidFill>
                <a:srgbClr val="C18C75"/>
              </a:solidFill>
            </a:ln>
          </p:spPr>
          <p:txBody>
            <a:bodyPr wrap="square" lIns="0" tIns="0" rIns="0" bIns="0" rtlCol="0"/>
            <a:lstStyle/>
            <a:p>
              <a:endParaRPr/>
            </a:p>
          </p:txBody>
        </p:sp>
      </p:grpSp>
      <p:grpSp>
        <p:nvGrpSpPr>
          <p:cNvPr id="24" name="object 24"/>
          <p:cNvGrpSpPr/>
          <p:nvPr/>
        </p:nvGrpSpPr>
        <p:grpSpPr>
          <a:xfrm>
            <a:off x="4712840" y="6162128"/>
            <a:ext cx="798830" cy="510540"/>
            <a:chOff x="4712840" y="6162128"/>
            <a:chExt cx="798830" cy="510540"/>
          </a:xfrm>
        </p:grpSpPr>
        <p:sp>
          <p:nvSpPr>
            <p:cNvPr id="25" name="object 25"/>
            <p:cNvSpPr/>
            <p:nvPr/>
          </p:nvSpPr>
          <p:spPr>
            <a:xfrm>
              <a:off x="4716015" y="6165303"/>
              <a:ext cx="792480" cy="504190"/>
            </a:xfrm>
            <a:custGeom>
              <a:avLst/>
              <a:gdLst/>
              <a:ahLst/>
              <a:cxnLst/>
              <a:rect l="l" t="t" r="r" b="b"/>
              <a:pathLst>
                <a:path w="792479" h="504190">
                  <a:moveTo>
                    <a:pt x="396044" y="0"/>
                  </a:moveTo>
                  <a:lnTo>
                    <a:pt x="337519" y="2732"/>
                  </a:lnTo>
                  <a:lnTo>
                    <a:pt x="281661" y="10670"/>
                  </a:lnTo>
                  <a:lnTo>
                    <a:pt x="229081" y="23424"/>
                  </a:lnTo>
                  <a:lnTo>
                    <a:pt x="180393" y="40603"/>
                  </a:lnTo>
                  <a:lnTo>
                    <a:pt x="136210" y="61818"/>
                  </a:lnTo>
                  <a:lnTo>
                    <a:pt x="97142" y="86679"/>
                  </a:lnTo>
                  <a:lnTo>
                    <a:pt x="63805" y="114796"/>
                  </a:lnTo>
                  <a:lnTo>
                    <a:pt x="36809" y="145779"/>
                  </a:lnTo>
                  <a:lnTo>
                    <a:pt x="16768" y="179239"/>
                  </a:lnTo>
                  <a:lnTo>
                    <a:pt x="0" y="252028"/>
                  </a:lnTo>
                  <a:lnTo>
                    <a:pt x="4294" y="289270"/>
                  </a:lnTo>
                  <a:lnTo>
                    <a:pt x="36809" y="358276"/>
                  </a:lnTo>
                  <a:lnTo>
                    <a:pt x="63805" y="389259"/>
                  </a:lnTo>
                  <a:lnTo>
                    <a:pt x="97142" y="417376"/>
                  </a:lnTo>
                  <a:lnTo>
                    <a:pt x="136210" y="442237"/>
                  </a:lnTo>
                  <a:lnTo>
                    <a:pt x="180393" y="463452"/>
                  </a:lnTo>
                  <a:lnTo>
                    <a:pt x="229081" y="480631"/>
                  </a:lnTo>
                  <a:lnTo>
                    <a:pt x="281661" y="493385"/>
                  </a:lnTo>
                  <a:lnTo>
                    <a:pt x="337519" y="501323"/>
                  </a:lnTo>
                  <a:lnTo>
                    <a:pt x="396044" y="504056"/>
                  </a:lnTo>
                  <a:lnTo>
                    <a:pt x="454569" y="501323"/>
                  </a:lnTo>
                  <a:lnTo>
                    <a:pt x="510427" y="493385"/>
                  </a:lnTo>
                  <a:lnTo>
                    <a:pt x="563006" y="480631"/>
                  </a:lnTo>
                  <a:lnTo>
                    <a:pt x="611694" y="463452"/>
                  </a:lnTo>
                  <a:lnTo>
                    <a:pt x="655878" y="442237"/>
                  </a:lnTo>
                  <a:lnTo>
                    <a:pt x="694945" y="417376"/>
                  </a:lnTo>
                  <a:lnTo>
                    <a:pt x="728283" y="389259"/>
                  </a:lnTo>
                  <a:lnTo>
                    <a:pt x="755279" y="358276"/>
                  </a:lnTo>
                  <a:lnTo>
                    <a:pt x="775320" y="324817"/>
                  </a:lnTo>
                  <a:lnTo>
                    <a:pt x="792088" y="252028"/>
                  </a:lnTo>
                  <a:lnTo>
                    <a:pt x="787794" y="214785"/>
                  </a:lnTo>
                  <a:lnTo>
                    <a:pt x="755279" y="145779"/>
                  </a:lnTo>
                  <a:lnTo>
                    <a:pt x="728283" y="114796"/>
                  </a:lnTo>
                  <a:lnTo>
                    <a:pt x="694945" y="86679"/>
                  </a:lnTo>
                  <a:lnTo>
                    <a:pt x="655878" y="61818"/>
                  </a:lnTo>
                  <a:lnTo>
                    <a:pt x="611694" y="40603"/>
                  </a:lnTo>
                  <a:lnTo>
                    <a:pt x="563006" y="23424"/>
                  </a:lnTo>
                  <a:lnTo>
                    <a:pt x="510427" y="10670"/>
                  </a:lnTo>
                  <a:lnTo>
                    <a:pt x="454569" y="2732"/>
                  </a:lnTo>
                  <a:lnTo>
                    <a:pt x="396044" y="0"/>
                  </a:lnTo>
                  <a:close/>
                </a:path>
              </a:pathLst>
            </a:custGeom>
            <a:solidFill>
              <a:srgbClr val="F7B699">
                <a:alpha val="65879"/>
              </a:srgbClr>
            </a:solidFill>
          </p:spPr>
          <p:txBody>
            <a:bodyPr wrap="square" lIns="0" tIns="0" rIns="0" bIns="0" rtlCol="0"/>
            <a:lstStyle/>
            <a:p>
              <a:endParaRPr/>
            </a:p>
          </p:txBody>
        </p:sp>
        <p:sp>
          <p:nvSpPr>
            <p:cNvPr id="26" name="object 26"/>
            <p:cNvSpPr/>
            <p:nvPr/>
          </p:nvSpPr>
          <p:spPr>
            <a:xfrm>
              <a:off x="4716015" y="6165303"/>
              <a:ext cx="792480" cy="504190"/>
            </a:xfrm>
            <a:custGeom>
              <a:avLst/>
              <a:gdLst/>
              <a:ahLst/>
              <a:cxnLst/>
              <a:rect l="l" t="t" r="r" b="b"/>
              <a:pathLst>
                <a:path w="792479" h="504190">
                  <a:moveTo>
                    <a:pt x="0" y="252027"/>
                  </a:moveTo>
                  <a:lnTo>
                    <a:pt x="16768" y="179238"/>
                  </a:lnTo>
                  <a:lnTo>
                    <a:pt x="36809" y="145779"/>
                  </a:lnTo>
                  <a:lnTo>
                    <a:pt x="63805" y="114796"/>
                  </a:lnTo>
                  <a:lnTo>
                    <a:pt x="97142" y="86679"/>
                  </a:lnTo>
                  <a:lnTo>
                    <a:pt x="136209" y="61818"/>
                  </a:lnTo>
                  <a:lnTo>
                    <a:pt x="180393" y="40603"/>
                  </a:lnTo>
                  <a:lnTo>
                    <a:pt x="229081" y="23424"/>
                  </a:lnTo>
                  <a:lnTo>
                    <a:pt x="281661" y="10670"/>
                  </a:lnTo>
                  <a:lnTo>
                    <a:pt x="337519" y="2732"/>
                  </a:lnTo>
                  <a:lnTo>
                    <a:pt x="396043"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8" y="252027"/>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3" y="504055"/>
                  </a:lnTo>
                  <a:lnTo>
                    <a:pt x="337519" y="501323"/>
                  </a:lnTo>
                  <a:lnTo>
                    <a:pt x="281661" y="493385"/>
                  </a:lnTo>
                  <a:lnTo>
                    <a:pt x="229081" y="480631"/>
                  </a:lnTo>
                  <a:lnTo>
                    <a:pt x="180393" y="463452"/>
                  </a:lnTo>
                  <a:lnTo>
                    <a:pt x="136209" y="442237"/>
                  </a:lnTo>
                  <a:lnTo>
                    <a:pt x="97142" y="417376"/>
                  </a:lnTo>
                  <a:lnTo>
                    <a:pt x="63805" y="389259"/>
                  </a:lnTo>
                  <a:lnTo>
                    <a:pt x="36809" y="358276"/>
                  </a:lnTo>
                  <a:lnTo>
                    <a:pt x="16768" y="324816"/>
                  </a:lnTo>
                  <a:lnTo>
                    <a:pt x="0" y="252027"/>
                  </a:lnTo>
                  <a:close/>
                </a:path>
              </a:pathLst>
            </a:custGeom>
            <a:ln w="6349">
              <a:solidFill>
                <a:srgbClr val="C18C75"/>
              </a:solidFill>
            </a:ln>
          </p:spPr>
          <p:txBody>
            <a:bodyPr wrap="square" lIns="0" tIns="0" rIns="0" bIns="0" rtlCol="0"/>
            <a:lstStyle/>
            <a:p>
              <a:endParaRPr/>
            </a:p>
          </p:txBody>
        </p:sp>
      </p:grpSp>
      <p:grpSp>
        <p:nvGrpSpPr>
          <p:cNvPr id="27" name="object 27"/>
          <p:cNvGrpSpPr/>
          <p:nvPr/>
        </p:nvGrpSpPr>
        <p:grpSpPr>
          <a:xfrm>
            <a:off x="5648944" y="6162128"/>
            <a:ext cx="798830" cy="510540"/>
            <a:chOff x="5648944" y="6162128"/>
            <a:chExt cx="798830" cy="510540"/>
          </a:xfrm>
        </p:grpSpPr>
        <p:sp>
          <p:nvSpPr>
            <p:cNvPr id="28" name="object 28"/>
            <p:cNvSpPr/>
            <p:nvPr/>
          </p:nvSpPr>
          <p:spPr>
            <a:xfrm>
              <a:off x="5652119" y="6165303"/>
              <a:ext cx="792480" cy="504190"/>
            </a:xfrm>
            <a:custGeom>
              <a:avLst/>
              <a:gdLst/>
              <a:ahLst/>
              <a:cxnLst/>
              <a:rect l="l" t="t" r="r" b="b"/>
              <a:pathLst>
                <a:path w="792479" h="504190">
                  <a:moveTo>
                    <a:pt x="396043" y="0"/>
                  </a:moveTo>
                  <a:lnTo>
                    <a:pt x="337518" y="2732"/>
                  </a:lnTo>
                  <a:lnTo>
                    <a:pt x="281660" y="10670"/>
                  </a:lnTo>
                  <a:lnTo>
                    <a:pt x="229081" y="23424"/>
                  </a:lnTo>
                  <a:lnTo>
                    <a:pt x="180393" y="40603"/>
                  </a:lnTo>
                  <a:lnTo>
                    <a:pt x="136209" y="61818"/>
                  </a:lnTo>
                  <a:lnTo>
                    <a:pt x="97142" y="86679"/>
                  </a:lnTo>
                  <a:lnTo>
                    <a:pt x="63805" y="114796"/>
                  </a:lnTo>
                  <a:lnTo>
                    <a:pt x="36809" y="145779"/>
                  </a:lnTo>
                  <a:lnTo>
                    <a:pt x="16768" y="179239"/>
                  </a:lnTo>
                  <a:lnTo>
                    <a:pt x="0" y="252028"/>
                  </a:lnTo>
                  <a:lnTo>
                    <a:pt x="4294" y="289270"/>
                  </a:lnTo>
                  <a:lnTo>
                    <a:pt x="36809" y="358276"/>
                  </a:lnTo>
                  <a:lnTo>
                    <a:pt x="63805" y="389259"/>
                  </a:lnTo>
                  <a:lnTo>
                    <a:pt x="97142" y="417376"/>
                  </a:lnTo>
                  <a:lnTo>
                    <a:pt x="136209" y="442237"/>
                  </a:lnTo>
                  <a:lnTo>
                    <a:pt x="180393" y="463452"/>
                  </a:lnTo>
                  <a:lnTo>
                    <a:pt x="229081" y="480631"/>
                  </a:lnTo>
                  <a:lnTo>
                    <a:pt x="281660" y="493385"/>
                  </a:lnTo>
                  <a:lnTo>
                    <a:pt x="337518" y="501323"/>
                  </a:lnTo>
                  <a:lnTo>
                    <a:pt x="396043" y="504056"/>
                  </a:lnTo>
                  <a:lnTo>
                    <a:pt x="454567" y="501323"/>
                  </a:lnTo>
                  <a:lnTo>
                    <a:pt x="510426" y="493385"/>
                  </a:lnTo>
                  <a:lnTo>
                    <a:pt x="563005" y="480631"/>
                  </a:lnTo>
                  <a:lnTo>
                    <a:pt x="611693" y="463452"/>
                  </a:lnTo>
                  <a:lnTo>
                    <a:pt x="655877" y="442237"/>
                  </a:lnTo>
                  <a:lnTo>
                    <a:pt x="694944" y="417376"/>
                  </a:lnTo>
                  <a:lnTo>
                    <a:pt x="728282" y="389259"/>
                  </a:lnTo>
                  <a:lnTo>
                    <a:pt x="755278" y="358276"/>
                  </a:lnTo>
                  <a:lnTo>
                    <a:pt x="775319" y="324817"/>
                  </a:lnTo>
                  <a:lnTo>
                    <a:pt x="792087" y="252028"/>
                  </a:lnTo>
                  <a:lnTo>
                    <a:pt x="787793" y="214785"/>
                  </a:lnTo>
                  <a:lnTo>
                    <a:pt x="755278" y="145779"/>
                  </a:lnTo>
                  <a:lnTo>
                    <a:pt x="728282" y="114796"/>
                  </a:lnTo>
                  <a:lnTo>
                    <a:pt x="694944" y="86679"/>
                  </a:lnTo>
                  <a:lnTo>
                    <a:pt x="655877" y="61818"/>
                  </a:lnTo>
                  <a:lnTo>
                    <a:pt x="611693" y="40603"/>
                  </a:lnTo>
                  <a:lnTo>
                    <a:pt x="563005" y="23424"/>
                  </a:lnTo>
                  <a:lnTo>
                    <a:pt x="510426" y="10670"/>
                  </a:lnTo>
                  <a:lnTo>
                    <a:pt x="454567" y="2732"/>
                  </a:lnTo>
                  <a:lnTo>
                    <a:pt x="396043" y="0"/>
                  </a:lnTo>
                  <a:close/>
                </a:path>
              </a:pathLst>
            </a:custGeom>
            <a:solidFill>
              <a:srgbClr val="F7B699"/>
            </a:solidFill>
          </p:spPr>
          <p:txBody>
            <a:bodyPr wrap="square" lIns="0" tIns="0" rIns="0" bIns="0" rtlCol="0"/>
            <a:lstStyle/>
            <a:p>
              <a:endParaRPr/>
            </a:p>
          </p:txBody>
        </p:sp>
        <p:sp>
          <p:nvSpPr>
            <p:cNvPr id="29" name="object 29"/>
            <p:cNvSpPr/>
            <p:nvPr/>
          </p:nvSpPr>
          <p:spPr>
            <a:xfrm>
              <a:off x="5652119" y="6165303"/>
              <a:ext cx="792480" cy="504190"/>
            </a:xfrm>
            <a:custGeom>
              <a:avLst/>
              <a:gdLst/>
              <a:ahLst/>
              <a:cxnLst/>
              <a:rect l="l" t="t" r="r" b="b"/>
              <a:pathLst>
                <a:path w="792479" h="504190">
                  <a:moveTo>
                    <a:pt x="0" y="252027"/>
                  </a:moveTo>
                  <a:lnTo>
                    <a:pt x="16768" y="179238"/>
                  </a:lnTo>
                  <a:lnTo>
                    <a:pt x="36809" y="145779"/>
                  </a:lnTo>
                  <a:lnTo>
                    <a:pt x="63805" y="114796"/>
                  </a:lnTo>
                  <a:lnTo>
                    <a:pt x="97142" y="86679"/>
                  </a:lnTo>
                  <a:lnTo>
                    <a:pt x="136209" y="61818"/>
                  </a:lnTo>
                  <a:lnTo>
                    <a:pt x="180393" y="40603"/>
                  </a:lnTo>
                  <a:lnTo>
                    <a:pt x="229081" y="23424"/>
                  </a:lnTo>
                  <a:lnTo>
                    <a:pt x="281661" y="10670"/>
                  </a:lnTo>
                  <a:lnTo>
                    <a:pt x="337519" y="2732"/>
                  </a:lnTo>
                  <a:lnTo>
                    <a:pt x="396043"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8" y="252027"/>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3" y="504055"/>
                  </a:lnTo>
                  <a:lnTo>
                    <a:pt x="337519" y="501323"/>
                  </a:lnTo>
                  <a:lnTo>
                    <a:pt x="281661" y="493385"/>
                  </a:lnTo>
                  <a:lnTo>
                    <a:pt x="229081" y="480631"/>
                  </a:lnTo>
                  <a:lnTo>
                    <a:pt x="180393" y="463452"/>
                  </a:lnTo>
                  <a:lnTo>
                    <a:pt x="136209" y="442237"/>
                  </a:lnTo>
                  <a:lnTo>
                    <a:pt x="97142" y="417376"/>
                  </a:lnTo>
                  <a:lnTo>
                    <a:pt x="63805" y="389259"/>
                  </a:lnTo>
                  <a:lnTo>
                    <a:pt x="36809" y="358276"/>
                  </a:lnTo>
                  <a:lnTo>
                    <a:pt x="16768" y="324816"/>
                  </a:lnTo>
                  <a:lnTo>
                    <a:pt x="0" y="252027"/>
                  </a:lnTo>
                  <a:close/>
                </a:path>
              </a:pathLst>
            </a:custGeom>
            <a:ln w="6349">
              <a:solidFill>
                <a:srgbClr val="C18C75"/>
              </a:solidFill>
            </a:ln>
          </p:spPr>
          <p:txBody>
            <a:bodyPr wrap="square" lIns="0" tIns="0" rIns="0" bIns="0" rtlCol="0"/>
            <a:lstStyle/>
            <a:p>
              <a:endParaRPr/>
            </a:p>
          </p:txBody>
        </p:sp>
      </p:grpSp>
      <p:sp>
        <p:nvSpPr>
          <p:cNvPr id="30" name="object 30"/>
          <p:cNvSpPr txBox="1"/>
          <p:nvPr/>
        </p:nvSpPr>
        <p:spPr>
          <a:xfrm>
            <a:off x="3126850" y="6160791"/>
            <a:ext cx="3039745" cy="513080"/>
          </a:xfrm>
          <a:prstGeom prst="rect">
            <a:avLst/>
          </a:prstGeom>
        </p:spPr>
        <p:txBody>
          <a:bodyPr vert="horz" wrap="square" lIns="0" tIns="12700" rIns="0" bIns="0" rtlCol="0">
            <a:spAutoFit/>
          </a:bodyPr>
          <a:lstStyle/>
          <a:p>
            <a:pPr marL="12700">
              <a:lnSpc>
                <a:spcPct val="100000"/>
              </a:lnSpc>
              <a:spcBef>
                <a:spcPts val="100"/>
              </a:spcBef>
              <a:tabLst>
                <a:tab pos="948690" algn="l"/>
                <a:tab pos="1884680" algn="l"/>
                <a:tab pos="2820670" algn="l"/>
              </a:tabLst>
            </a:pPr>
            <a:r>
              <a:rPr sz="3200" dirty="0">
                <a:solidFill>
                  <a:srgbClr val="FFFFFF"/>
                </a:solidFill>
                <a:latin typeface="Calibri"/>
                <a:cs typeface="Calibri"/>
              </a:rPr>
              <a:t>1	2	3	4</a:t>
            </a:r>
            <a:endParaRPr sz="3200">
              <a:latin typeface="Calibri"/>
              <a:cs typeface="Calibri"/>
            </a:endParaRPr>
          </a:p>
        </p:txBody>
      </p:sp>
      <p:pic>
        <p:nvPicPr>
          <p:cNvPr id="31" name="object 31"/>
          <p:cNvPicPr/>
          <p:nvPr/>
        </p:nvPicPr>
        <p:blipFill>
          <a:blip r:embed="rId5" cstate="print"/>
          <a:stretch>
            <a:fillRect/>
          </a:stretch>
        </p:blipFill>
        <p:spPr>
          <a:xfrm>
            <a:off x="6804247" y="6237311"/>
            <a:ext cx="2304254" cy="620687"/>
          </a:xfrm>
          <a:prstGeom prst="rect">
            <a:avLst/>
          </a:prstGeom>
        </p:spPr>
      </p:pic>
      <p:sp>
        <p:nvSpPr>
          <p:cNvPr id="32" name="object 32"/>
          <p:cNvSpPr txBox="1"/>
          <p:nvPr/>
        </p:nvSpPr>
        <p:spPr>
          <a:xfrm>
            <a:off x="6882987" y="6260635"/>
            <a:ext cx="1972310" cy="566420"/>
          </a:xfrm>
          <a:prstGeom prst="rect">
            <a:avLst/>
          </a:prstGeom>
        </p:spPr>
        <p:txBody>
          <a:bodyPr vert="horz" wrap="square" lIns="0" tIns="27940" rIns="0" bIns="0" rtlCol="0">
            <a:spAutoFit/>
          </a:bodyPr>
          <a:lstStyle/>
          <a:p>
            <a:pPr marL="12700" marR="5080">
              <a:lnSpc>
                <a:spcPts val="2100"/>
              </a:lnSpc>
              <a:spcBef>
                <a:spcPts val="220"/>
              </a:spcBef>
            </a:pPr>
            <a:r>
              <a:rPr sz="1800" b="1" dirty="0">
                <a:solidFill>
                  <a:srgbClr val="FFFFFF"/>
                </a:solidFill>
                <a:latin typeface="Calibri"/>
                <a:cs typeface="Calibri"/>
              </a:rPr>
              <a:t>Return</a:t>
            </a:r>
            <a:r>
              <a:rPr sz="1800" b="1" spc="-30" dirty="0">
                <a:solidFill>
                  <a:srgbClr val="FFFFFF"/>
                </a:solidFill>
                <a:latin typeface="Calibri"/>
                <a:cs typeface="Calibri"/>
              </a:rPr>
              <a:t> </a:t>
            </a:r>
            <a:r>
              <a:rPr sz="1800" b="1" dirty="0">
                <a:solidFill>
                  <a:srgbClr val="FFFFFF"/>
                </a:solidFill>
                <a:latin typeface="Calibri"/>
                <a:cs typeface="Calibri"/>
              </a:rPr>
              <a:t>to</a:t>
            </a:r>
            <a:r>
              <a:rPr sz="1800" b="1" spc="355" dirty="0">
                <a:solidFill>
                  <a:srgbClr val="FFFFFF"/>
                </a:solidFill>
                <a:latin typeface="Calibri"/>
                <a:cs typeface="Calibri"/>
              </a:rPr>
              <a:t> </a:t>
            </a:r>
            <a:r>
              <a:rPr sz="1800" b="1" dirty="0">
                <a:solidFill>
                  <a:srgbClr val="FFFFFF"/>
                </a:solidFill>
                <a:latin typeface="Calibri"/>
                <a:cs typeface="Calibri"/>
              </a:rPr>
              <a:t>‘Access</a:t>
            </a:r>
            <a:r>
              <a:rPr sz="1800" b="1" spc="-30" dirty="0">
                <a:solidFill>
                  <a:srgbClr val="FFFFFF"/>
                </a:solidFill>
                <a:latin typeface="Calibri"/>
                <a:cs typeface="Calibri"/>
              </a:rPr>
              <a:t> </a:t>
            </a:r>
            <a:r>
              <a:rPr sz="1800" b="1" dirty="0">
                <a:solidFill>
                  <a:srgbClr val="FFFFFF"/>
                </a:solidFill>
                <a:latin typeface="Calibri"/>
                <a:cs typeface="Calibri"/>
              </a:rPr>
              <a:t>to </a:t>
            </a:r>
            <a:r>
              <a:rPr sz="1800" b="1" spc="-390" dirty="0">
                <a:solidFill>
                  <a:srgbClr val="FFFFFF"/>
                </a:solidFill>
                <a:latin typeface="Calibri"/>
                <a:cs typeface="Calibri"/>
              </a:rPr>
              <a:t> </a:t>
            </a:r>
            <a:r>
              <a:rPr sz="1800" b="1" dirty="0">
                <a:solidFill>
                  <a:srgbClr val="FFFFFF"/>
                </a:solidFill>
                <a:latin typeface="Calibri"/>
                <a:cs typeface="Calibri"/>
              </a:rPr>
              <a:t>a</a:t>
            </a:r>
            <a:r>
              <a:rPr sz="1800" b="1" spc="-5" dirty="0">
                <a:solidFill>
                  <a:srgbClr val="FFFFFF"/>
                </a:solidFill>
                <a:latin typeface="Calibri"/>
                <a:cs typeface="Calibri"/>
              </a:rPr>
              <a:t> lawyer’</a:t>
            </a:r>
            <a:endParaRPr sz="1800">
              <a:latin typeface="Calibri"/>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3138170"/>
            <a:chOff x="0" y="0"/>
            <a:chExt cx="9144000" cy="3138170"/>
          </a:xfrm>
        </p:grpSpPr>
        <p:pic>
          <p:nvPicPr>
            <p:cNvPr id="3" name="object 3"/>
            <p:cNvPicPr/>
            <p:nvPr/>
          </p:nvPicPr>
          <p:blipFill>
            <a:blip r:embed="rId2" cstate="print"/>
            <a:stretch>
              <a:fillRect/>
            </a:stretch>
          </p:blipFill>
          <p:spPr>
            <a:xfrm>
              <a:off x="0" y="1"/>
              <a:ext cx="9143998" cy="3068958"/>
            </a:xfrm>
            <a:prstGeom prst="rect">
              <a:avLst/>
            </a:prstGeom>
          </p:spPr>
        </p:pic>
        <p:pic>
          <p:nvPicPr>
            <p:cNvPr id="4" name="object 4"/>
            <p:cNvPicPr/>
            <p:nvPr/>
          </p:nvPicPr>
          <p:blipFill>
            <a:blip r:embed="rId3" cstate="print"/>
            <a:stretch>
              <a:fillRect/>
            </a:stretch>
          </p:blipFill>
          <p:spPr>
            <a:xfrm>
              <a:off x="0" y="0"/>
              <a:ext cx="9143998" cy="3138054"/>
            </a:xfrm>
            <a:prstGeom prst="rect">
              <a:avLst/>
            </a:prstGeom>
          </p:spPr>
        </p:pic>
        <p:sp>
          <p:nvSpPr>
            <p:cNvPr id="5" name="object 5"/>
            <p:cNvSpPr/>
            <p:nvPr/>
          </p:nvSpPr>
          <p:spPr>
            <a:xfrm>
              <a:off x="0" y="0"/>
              <a:ext cx="9144000" cy="3068955"/>
            </a:xfrm>
            <a:custGeom>
              <a:avLst/>
              <a:gdLst/>
              <a:ahLst/>
              <a:cxnLst/>
              <a:rect l="l" t="t" r="r" b="b"/>
              <a:pathLst>
                <a:path w="9144000" h="3068955">
                  <a:moveTo>
                    <a:pt x="0" y="3068960"/>
                  </a:moveTo>
                  <a:lnTo>
                    <a:pt x="9143998" y="3068960"/>
                  </a:lnTo>
                  <a:lnTo>
                    <a:pt x="9143998" y="0"/>
                  </a:lnTo>
                  <a:lnTo>
                    <a:pt x="0" y="0"/>
                  </a:lnTo>
                  <a:lnTo>
                    <a:pt x="0" y="3068960"/>
                  </a:lnTo>
                  <a:close/>
                </a:path>
              </a:pathLst>
            </a:custGeom>
            <a:solidFill>
              <a:srgbClr val="00274E">
                <a:alpha val="39999"/>
              </a:srgbClr>
            </a:solidFill>
          </p:spPr>
          <p:txBody>
            <a:bodyPr wrap="square" lIns="0" tIns="0" rIns="0" bIns="0" rtlCol="0"/>
            <a:lstStyle/>
            <a:p>
              <a:endParaRPr/>
            </a:p>
          </p:txBody>
        </p:sp>
        <p:sp>
          <p:nvSpPr>
            <p:cNvPr id="6" name="object 6"/>
            <p:cNvSpPr/>
            <p:nvPr/>
          </p:nvSpPr>
          <p:spPr>
            <a:xfrm>
              <a:off x="8244408" y="404663"/>
              <a:ext cx="755650" cy="504190"/>
            </a:xfrm>
            <a:custGeom>
              <a:avLst/>
              <a:gdLst/>
              <a:ahLst/>
              <a:cxnLst/>
              <a:rect l="l" t="t" r="r" b="b"/>
              <a:pathLst>
                <a:path w="755650" h="504190">
                  <a:moveTo>
                    <a:pt x="755575" y="0"/>
                  </a:moveTo>
                  <a:lnTo>
                    <a:pt x="0" y="0"/>
                  </a:lnTo>
                  <a:lnTo>
                    <a:pt x="0" y="504056"/>
                  </a:lnTo>
                  <a:lnTo>
                    <a:pt x="755575" y="504056"/>
                  </a:lnTo>
                  <a:lnTo>
                    <a:pt x="755575" y="441049"/>
                  </a:lnTo>
                  <a:lnTo>
                    <a:pt x="236021" y="441049"/>
                  </a:lnTo>
                  <a:lnTo>
                    <a:pt x="236021" y="252027"/>
                  </a:lnTo>
                  <a:lnTo>
                    <a:pt x="188766" y="252027"/>
                  </a:lnTo>
                  <a:lnTo>
                    <a:pt x="377786" y="63007"/>
                  </a:lnTo>
                  <a:lnTo>
                    <a:pt x="755575" y="63007"/>
                  </a:lnTo>
                  <a:lnTo>
                    <a:pt x="755575" y="0"/>
                  </a:lnTo>
                  <a:close/>
                </a:path>
                <a:path w="755650" h="504190">
                  <a:moveTo>
                    <a:pt x="755575" y="86635"/>
                  </a:moveTo>
                  <a:lnTo>
                    <a:pt x="495926" y="86635"/>
                  </a:lnTo>
                  <a:lnTo>
                    <a:pt x="495926" y="181145"/>
                  </a:lnTo>
                  <a:lnTo>
                    <a:pt x="566808" y="252027"/>
                  </a:lnTo>
                  <a:lnTo>
                    <a:pt x="519553" y="252027"/>
                  </a:lnTo>
                  <a:lnTo>
                    <a:pt x="519553" y="441049"/>
                  </a:lnTo>
                  <a:lnTo>
                    <a:pt x="755575" y="441049"/>
                  </a:lnTo>
                  <a:lnTo>
                    <a:pt x="755575" y="86635"/>
                  </a:lnTo>
                  <a:close/>
                </a:path>
                <a:path w="755650" h="504190">
                  <a:moveTo>
                    <a:pt x="755575" y="63007"/>
                  </a:moveTo>
                  <a:lnTo>
                    <a:pt x="377786" y="63007"/>
                  </a:lnTo>
                  <a:lnTo>
                    <a:pt x="448670" y="133889"/>
                  </a:lnTo>
                  <a:lnTo>
                    <a:pt x="448670" y="86635"/>
                  </a:lnTo>
                  <a:lnTo>
                    <a:pt x="755575" y="86635"/>
                  </a:lnTo>
                  <a:lnTo>
                    <a:pt x="755575" y="63007"/>
                  </a:lnTo>
                  <a:close/>
                </a:path>
              </a:pathLst>
            </a:custGeom>
            <a:solidFill>
              <a:srgbClr val="EAF8FC"/>
            </a:solidFill>
          </p:spPr>
          <p:txBody>
            <a:bodyPr wrap="square" lIns="0" tIns="0" rIns="0" bIns="0" rtlCol="0"/>
            <a:lstStyle/>
            <a:p>
              <a:endParaRPr/>
            </a:p>
          </p:txBody>
        </p:sp>
        <p:sp>
          <p:nvSpPr>
            <p:cNvPr id="7" name="object 7"/>
            <p:cNvSpPr/>
            <p:nvPr/>
          </p:nvSpPr>
          <p:spPr>
            <a:xfrm>
              <a:off x="8480430" y="491299"/>
              <a:ext cx="283845" cy="354965"/>
            </a:xfrm>
            <a:custGeom>
              <a:avLst/>
              <a:gdLst/>
              <a:ahLst/>
              <a:cxnLst/>
              <a:rect l="l" t="t" r="r" b="b"/>
              <a:pathLst>
                <a:path w="283845" h="354965">
                  <a:moveTo>
                    <a:pt x="259904" y="0"/>
                  </a:moveTo>
                  <a:lnTo>
                    <a:pt x="212648" y="0"/>
                  </a:lnTo>
                  <a:lnTo>
                    <a:pt x="212648" y="47254"/>
                  </a:lnTo>
                  <a:lnTo>
                    <a:pt x="259904" y="94509"/>
                  </a:lnTo>
                  <a:lnTo>
                    <a:pt x="259904" y="0"/>
                  </a:lnTo>
                  <a:close/>
                </a:path>
                <a:path w="283845" h="354965">
                  <a:moveTo>
                    <a:pt x="283531" y="165392"/>
                  </a:moveTo>
                  <a:lnTo>
                    <a:pt x="0" y="165392"/>
                  </a:lnTo>
                  <a:lnTo>
                    <a:pt x="0" y="354413"/>
                  </a:lnTo>
                  <a:lnTo>
                    <a:pt x="118137" y="354413"/>
                  </a:lnTo>
                  <a:lnTo>
                    <a:pt x="118137" y="259902"/>
                  </a:lnTo>
                  <a:lnTo>
                    <a:pt x="283531" y="259902"/>
                  </a:lnTo>
                  <a:lnTo>
                    <a:pt x="283531" y="165392"/>
                  </a:lnTo>
                  <a:close/>
                </a:path>
                <a:path w="283845" h="354965">
                  <a:moveTo>
                    <a:pt x="283531" y="259902"/>
                  </a:moveTo>
                  <a:lnTo>
                    <a:pt x="165393" y="259902"/>
                  </a:lnTo>
                  <a:lnTo>
                    <a:pt x="165393" y="354413"/>
                  </a:lnTo>
                  <a:lnTo>
                    <a:pt x="283531" y="354413"/>
                  </a:lnTo>
                  <a:lnTo>
                    <a:pt x="283531" y="259902"/>
                  </a:lnTo>
                  <a:close/>
                </a:path>
              </a:pathLst>
            </a:custGeom>
            <a:solidFill>
              <a:srgbClr val="C4D0D4"/>
            </a:solidFill>
          </p:spPr>
          <p:txBody>
            <a:bodyPr wrap="square" lIns="0" tIns="0" rIns="0" bIns="0" rtlCol="0"/>
            <a:lstStyle/>
            <a:p>
              <a:endParaRPr/>
            </a:p>
          </p:txBody>
        </p:sp>
        <p:sp>
          <p:nvSpPr>
            <p:cNvPr id="8" name="object 8"/>
            <p:cNvSpPr/>
            <p:nvPr/>
          </p:nvSpPr>
          <p:spPr>
            <a:xfrm>
              <a:off x="8433174" y="467671"/>
              <a:ext cx="378460" cy="378460"/>
            </a:xfrm>
            <a:custGeom>
              <a:avLst/>
              <a:gdLst/>
              <a:ahLst/>
              <a:cxnLst/>
              <a:rect l="l" t="t" r="r" b="b"/>
              <a:pathLst>
                <a:path w="378459" h="378459">
                  <a:moveTo>
                    <a:pt x="189020" y="0"/>
                  </a:moveTo>
                  <a:lnTo>
                    <a:pt x="0" y="189020"/>
                  </a:lnTo>
                  <a:lnTo>
                    <a:pt x="378042" y="189020"/>
                  </a:lnTo>
                  <a:lnTo>
                    <a:pt x="189020" y="0"/>
                  </a:lnTo>
                  <a:close/>
                </a:path>
                <a:path w="378459" h="378459">
                  <a:moveTo>
                    <a:pt x="212648" y="283531"/>
                  </a:moveTo>
                  <a:lnTo>
                    <a:pt x="165393" y="283531"/>
                  </a:lnTo>
                  <a:lnTo>
                    <a:pt x="165393" y="378042"/>
                  </a:lnTo>
                  <a:lnTo>
                    <a:pt x="212648" y="378042"/>
                  </a:lnTo>
                  <a:lnTo>
                    <a:pt x="212648" y="283531"/>
                  </a:lnTo>
                  <a:close/>
                </a:path>
              </a:pathLst>
            </a:custGeom>
            <a:solidFill>
              <a:srgbClr val="9AA5A8"/>
            </a:solidFill>
          </p:spPr>
          <p:txBody>
            <a:bodyPr wrap="square" lIns="0" tIns="0" rIns="0" bIns="0" rtlCol="0"/>
            <a:lstStyle/>
            <a:p>
              <a:endParaRPr/>
            </a:p>
          </p:txBody>
        </p:sp>
        <p:sp>
          <p:nvSpPr>
            <p:cNvPr id="9" name="object 9"/>
            <p:cNvSpPr/>
            <p:nvPr/>
          </p:nvSpPr>
          <p:spPr>
            <a:xfrm>
              <a:off x="8244407" y="404663"/>
              <a:ext cx="755650" cy="504190"/>
            </a:xfrm>
            <a:custGeom>
              <a:avLst/>
              <a:gdLst/>
              <a:ahLst/>
              <a:cxnLst/>
              <a:rect l="l" t="t" r="r" b="b"/>
              <a:pathLst>
                <a:path w="755650" h="504190">
                  <a:moveTo>
                    <a:pt x="377787" y="63007"/>
                  </a:moveTo>
                  <a:lnTo>
                    <a:pt x="448671" y="133889"/>
                  </a:lnTo>
                  <a:lnTo>
                    <a:pt x="448671" y="86635"/>
                  </a:lnTo>
                  <a:lnTo>
                    <a:pt x="495926" y="86635"/>
                  </a:lnTo>
                  <a:lnTo>
                    <a:pt x="495926" y="181145"/>
                  </a:lnTo>
                  <a:lnTo>
                    <a:pt x="566808" y="252028"/>
                  </a:lnTo>
                  <a:lnTo>
                    <a:pt x="519554" y="252028"/>
                  </a:lnTo>
                  <a:lnTo>
                    <a:pt x="519554" y="441049"/>
                  </a:lnTo>
                  <a:lnTo>
                    <a:pt x="236022" y="441049"/>
                  </a:lnTo>
                  <a:lnTo>
                    <a:pt x="236022" y="252028"/>
                  </a:lnTo>
                  <a:lnTo>
                    <a:pt x="188766" y="252028"/>
                  </a:lnTo>
                  <a:lnTo>
                    <a:pt x="377787" y="63007"/>
                  </a:lnTo>
                  <a:close/>
                </a:path>
                <a:path w="755650" h="504190">
                  <a:moveTo>
                    <a:pt x="448671" y="133889"/>
                  </a:moveTo>
                  <a:lnTo>
                    <a:pt x="495926" y="181145"/>
                  </a:lnTo>
                </a:path>
                <a:path w="755650" h="504190">
                  <a:moveTo>
                    <a:pt x="519554" y="252028"/>
                  </a:moveTo>
                  <a:lnTo>
                    <a:pt x="236022" y="252028"/>
                  </a:lnTo>
                </a:path>
                <a:path w="755650" h="504190">
                  <a:moveTo>
                    <a:pt x="354159" y="441049"/>
                  </a:moveTo>
                  <a:lnTo>
                    <a:pt x="354159" y="346538"/>
                  </a:lnTo>
                  <a:lnTo>
                    <a:pt x="401415" y="346538"/>
                  </a:lnTo>
                  <a:lnTo>
                    <a:pt x="401415" y="441049"/>
                  </a:lnTo>
                </a:path>
                <a:path w="755650" h="504190">
                  <a:moveTo>
                    <a:pt x="0" y="0"/>
                  </a:moveTo>
                  <a:lnTo>
                    <a:pt x="755575" y="0"/>
                  </a:lnTo>
                  <a:lnTo>
                    <a:pt x="755575" y="504056"/>
                  </a:lnTo>
                  <a:lnTo>
                    <a:pt x="0" y="504056"/>
                  </a:lnTo>
                  <a:lnTo>
                    <a:pt x="0" y="0"/>
                  </a:lnTo>
                  <a:close/>
                </a:path>
              </a:pathLst>
            </a:custGeom>
            <a:ln w="25399">
              <a:solidFill>
                <a:srgbClr val="00B2E2"/>
              </a:solidFill>
            </a:ln>
          </p:spPr>
          <p:txBody>
            <a:bodyPr wrap="square" lIns="0" tIns="0" rIns="0" bIns="0" rtlCol="0"/>
            <a:lstStyle/>
            <a:p>
              <a:endParaRPr/>
            </a:p>
          </p:txBody>
        </p:sp>
        <p:sp>
          <p:nvSpPr>
            <p:cNvPr id="10" name="object 10"/>
            <p:cNvSpPr/>
            <p:nvPr/>
          </p:nvSpPr>
          <p:spPr>
            <a:xfrm>
              <a:off x="7164287" y="404663"/>
              <a:ext cx="720090" cy="504190"/>
            </a:xfrm>
            <a:custGeom>
              <a:avLst/>
              <a:gdLst/>
              <a:ahLst/>
              <a:cxnLst/>
              <a:rect l="l" t="t" r="r" b="b"/>
              <a:pathLst>
                <a:path w="720090" h="504190">
                  <a:moveTo>
                    <a:pt x="720079" y="0"/>
                  </a:moveTo>
                  <a:lnTo>
                    <a:pt x="0" y="0"/>
                  </a:lnTo>
                  <a:lnTo>
                    <a:pt x="0" y="504056"/>
                  </a:lnTo>
                  <a:lnTo>
                    <a:pt x="720079" y="504056"/>
                  </a:lnTo>
                  <a:lnTo>
                    <a:pt x="720079" y="441049"/>
                  </a:lnTo>
                  <a:lnTo>
                    <a:pt x="312784" y="441049"/>
                  </a:lnTo>
                  <a:lnTo>
                    <a:pt x="267975" y="433822"/>
                  </a:lnTo>
                  <a:lnTo>
                    <a:pt x="229060" y="413696"/>
                  </a:lnTo>
                  <a:lnTo>
                    <a:pt x="198372" y="383008"/>
                  </a:lnTo>
                  <a:lnTo>
                    <a:pt x="178246" y="344092"/>
                  </a:lnTo>
                  <a:lnTo>
                    <a:pt x="171019" y="299284"/>
                  </a:lnTo>
                  <a:lnTo>
                    <a:pt x="171019" y="157518"/>
                  </a:lnTo>
                  <a:lnTo>
                    <a:pt x="360039" y="157518"/>
                  </a:lnTo>
                  <a:lnTo>
                    <a:pt x="454552" y="63007"/>
                  </a:lnTo>
                  <a:lnTo>
                    <a:pt x="720079" y="63007"/>
                  </a:lnTo>
                  <a:lnTo>
                    <a:pt x="720079" y="0"/>
                  </a:lnTo>
                  <a:close/>
                </a:path>
                <a:path w="720090" h="504190">
                  <a:moveTo>
                    <a:pt x="720079" y="63007"/>
                  </a:moveTo>
                  <a:lnTo>
                    <a:pt x="454552" y="63007"/>
                  </a:lnTo>
                  <a:lnTo>
                    <a:pt x="549061" y="157518"/>
                  </a:lnTo>
                  <a:lnTo>
                    <a:pt x="501806" y="157518"/>
                  </a:lnTo>
                  <a:lnTo>
                    <a:pt x="501806" y="299284"/>
                  </a:lnTo>
                  <a:lnTo>
                    <a:pt x="494578" y="344092"/>
                  </a:lnTo>
                  <a:lnTo>
                    <a:pt x="474453" y="383008"/>
                  </a:lnTo>
                  <a:lnTo>
                    <a:pt x="443765" y="413696"/>
                  </a:lnTo>
                  <a:lnTo>
                    <a:pt x="404849" y="433822"/>
                  </a:lnTo>
                  <a:lnTo>
                    <a:pt x="360039" y="441049"/>
                  </a:lnTo>
                  <a:lnTo>
                    <a:pt x="720079" y="441049"/>
                  </a:lnTo>
                  <a:lnTo>
                    <a:pt x="720079" y="63007"/>
                  </a:lnTo>
                  <a:close/>
                </a:path>
                <a:path w="720090" h="504190">
                  <a:moveTo>
                    <a:pt x="407295" y="157518"/>
                  </a:moveTo>
                  <a:lnTo>
                    <a:pt x="265530" y="157518"/>
                  </a:lnTo>
                  <a:lnTo>
                    <a:pt x="265530" y="299284"/>
                  </a:lnTo>
                  <a:lnTo>
                    <a:pt x="269243" y="317677"/>
                  </a:lnTo>
                  <a:lnTo>
                    <a:pt x="279370" y="332697"/>
                  </a:lnTo>
                  <a:lnTo>
                    <a:pt x="294391" y="342825"/>
                  </a:lnTo>
                  <a:lnTo>
                    <a:pt x="312784" y="346538"/>
                  </a:lnTo>
                  <a:lnTo>
                    <a:pt x="360039" y="346538"/>
                  </a:lnTo>
                  <a:lnTo>
                    <a:pt x="403581" y="317677"/>
                  </a:lnTo>
                  <a:lnTo>
                    <a:pt x="407295" y="157518"/>
                  </a:lnTo>
                  <a:close/>
                </a:path>
              </a:pathLst>
            </a:custGeom>
            <a:solidFill>
              <a:srgbClr val="FFD5A9"/>
            </a:solidFill>
          </p:spPr>
          <p:txBody>
            <a:bodyPr wrap="square" lIns="0" tIns="0" rIns="0" bIns="0" rtlCol="0"/>
            <a:lstStyle/>
            <a:p>
              <a:endParaRPr/>
            </a:p>
          </p:txBody>
        </p:sp>
        <p:sp>
          <p:nvSpPr>
            <p:cNvPr id="11" name="object 11"/>
            <p:cNvSpPr/>
            <p:nvPr/>
          </p:nvSpPr>
          <p:spPr>
            <a:xfrm>
              <a:off x="7335306" y="467671"/>
              <a:ext cx="378460" cy="378460"/>
            </a:xfrm>
            <a:custGeom>
              <a:avLst/>
              <a:gdLst/>
              <a:ahLst/>
              <a:cxnLst/>
              <a:rect l="l" t="t" r="r" b="b"/>
              <a:pathLst>
                <a:path w="378459" h="378459">
                  <a:moveTo>
                    <a:pt x="283532" y="0"/>
                  </a:moveTo>
                  <a:lnTo>
                    <a:pt x="189020" y="94510"/>
                  </a:lnTo>
                  <a:lnTo>
                    <a:pt x="236275" y="94510"/>
                  </a:lnTo>
                  <a:lnTo>
                    <a:pt x="236275" y="236275"/>
                  </a:lnTo>
                  <a:lnTo>
                    <a:pt x="232562" y="254669"/>
                  </a:lnTo>
                  <a:lnTo>
                    <a:pt x="222435" y="269690"/>
                  </a:lnTo>
                  <a:lnTo>
                    <a:pt x="207414" y="279817"/>
                  </a:lnTo>
                  <a:lnTo>
                    <a:pt x="189020" y="283531"/>
                  </a:lnTo>
                  <a:lnTo>
                    <a:pt x="141765" y="283531"/>
                  </a:lnTo>
                  <a:lnTo>
                    <a:pt x="123371" y="279817"/>
                  </a:lnTo>
                  <a:lnTo>
                    <a:pt x="108351" y="269690"/>
                  </a:lnTo>
                  <a:lnTo>
                    <a:pt x="98224" y="254670"/>
                  </a:lnTo>
                  <a:lnTo>
                    <a:pt x="94510" y="236277"/>
                  </a:lnTo>
                  <a:lnTo>
                    <a:pt x="94510" y="94510"/>
                  </a:lnTo>
                  <a:lnTo>
                    <a:pt x="0" y="94510"/>
                  </a:lnTo>
                  <a:lnTo>
                    <a:pt x="0" y="236275"/>
                  </a:lnTo>
                  <a:lnTo>
                    <a:pt x="7227" y="281085"/>
                  </a:lnTo>
                  <a:lnTo>
                    <a:pt x="27352" y="320001"/>
                  </a:lnTo>
                  <a:lnTo>
                    <a:pt x="58040" y="350689"/>
                  </a:lnTo>
                  <a:lnTo>
                    <a:pt x="96956" y="370814"/>
                  </a:lnTo>
                  <a:lnTo>
                    <a:pt x="141765" y="378042"/>
                  </a:lnTo>
                  <a:lnTo>
                    <a:pt x="189020" y="378042"/>
                  </a:lnTo>
                  <a:lnTo>
                    <a:pt x="233829" y="370814"/>
                  </a:lnTo>
                  <a:lnTo>
                    <a:pt x="272745" y="350689"/>
                  </a:lnTo>
                  <a:lnTo>
                    <a:pt x="303434" y="320001"/>
                  </a:lnTo>
                  <a:lnTo>
                    <a:pt x="323559" y="281085"/>
                  </a:lnTo>
                  <a:lnTo>
                    <a:pt x="330786" y="236275"/>
                  </a:lnTo>
                  <a:lnTo>
                    <a:pt x="330786" y="94510"/>
                  </a:lnTo>
                  <a:lnTo>
                    <a:pt x="378042" y="94510"/>
                  </a:lnTo>
                  <a:lnTo>
                    <a:pt x="283532" y="0"/>
                  </a:lnTo>
                  <a:close/>
                </a:path>
              </a:pathLst>
            </a:custGeom>
            <a:solidFill>
              <a:srgbClr val="AA8C6F"/>
            </a:solidFill>
          </p:spPr>
          <p:txBody>
            <a:bodyPr wrap="square" lIns="0" tIns="0" rIns="0" bIns="0" rtlCol="0"/>
            <a:lstStyle/>
            <a:p>
              <a:endParaRPr/>
            </a:p>
          </p:txBody>
        </p:sp>
        <p:sp>
          <p:nvSpPr>
            <p:cNvPr id="12" name="object 12"/>
            <p:cNvSpPr/>
            <p:nvPr/>
          </p:nvSpPr>
          <p:spPr>
            <a:xfrm>
              <a:off x="7164287" y="404663"/>
              <a:ext cx="720090" cy="504190"/>
            </a:xfrm>
            <a:custGeom>
              <a:avLst/>
              <a:gdLst/>
              <a:ahLst/>
              <a:cxnLst/>
              <a:rect l="l" t="t" r="r" b="b"/>
              <a:pathLst>
                <a:path w="720090" h="504190">
                  <a:moveTo>
                    <a:pt x="549061" y="157517"/>
                  </a:moveTo>
                  <a:lnTo>
                    <a:pt x="501805" y="157517"/>
                  </a:lnTo>
                  <a:lnTo>
                    <a:pt x="501805" y="299282"/>
                  </a:lnTo>
                  <a:lnTo>
                    <a:pt x="494578" y="344091"/>
                  </a:lnTo>
                  <a:lnTo>
                    <a:pt x="474453" y="383008"/>
                  </a:lnTo>
                  <a:lnTo>
                    <a:pt x="443765" y="413696"/>
                  </a:lnTo>
                  <a:lnTo>
                    <a:pt x="404849" y="433821"/>
                  </a:lnTo>
                  <a:lnTo>
                    <a:pt x="360040" y="441049"/>
                  </a:lnTo>
                  <a:lnTo>
                    <a:pt x="312784" y="441049"/>
                  </a:lnTo>
                  <a:lnTo>
                    <a:pt x="267975" y="433821"/>
                  </a:lnTo>
                  <a:lnTo>
                    <a:pt x="229059" y="413696"/>
                  </a:lnTo>
                  <a:lnTo>
                    <a:pt x="198371" y="383008"/>
                  </a:lnTo>
                  <a:lnTo>
                    <a:pt x="178246" y="344091"/>
                  </a:lnTo>
                  <a:lnTo>
                    <a:pt x="171019" y="299282"/>
                  </a:lnTo>
                  <a:lnTo>
                    <a:pt x="171019" y="157517"/>
                  </a:lnTo>
                  <a:lnTo>
                    <a:pt x="265530" y="157517"/>
                  </a:lnTo>
                  <a:lnTo>
                    <a:pt x="265530" y="299282"/>
                  </a:lnTo>
                  <a:lnTo>
                    <a:pt x="269243" y="317676"/>
                  </a:lnTo>
                  <a:lnTo>
                    <a:pt x="279370" y="332697"/>
                  </a:lnTo>
                  <a:lnTo>
                    <a:pt x="294391" y="342824"/>
                  </a:lnTo>
                  <a:lnTo>
                    <a:pt x="312784" y="346538"/>
                  </a:lnTo>
                  <a:lnTo>
                    <a:pt x="360040" y="346538"/>
                  </a:lnTo>
                  <a:lnTo>
                    <a:pt x="378433" y="342825"/>
                  </a:lnTo>
                  <a:lnTo>
                    <a:pt x="393454" y="332698"/>
                  </a:lnTo>
                  <a:lnTo>
                    <a:pt x="403581" y="317677"/>
                  </a:lnTo>
                  <a:lnTo>
                    <a:pt x="407295" y="299284"/>
                  </a:lnTo>
                  <a:lnTo>
                    <a:pt x="407295" y="157517"/>
                  </a:lnTo>
                  <a:lnTo>
                    <a:pt x="360040" y="157517"/>
                  </a:lnTo>
                  <a:lnTo>
                    <a:pt x="454551" y="63007"/>
                  </a:lnTo>
                  <a:lnTo>
                    <a:pt x="549061" y="157517"/>
                  </a:lnTo>
                  <a:close/>
                </a:path>
                <a:path w="720090" h="504190">
                  <a:moveTo>
                    <a:pt x="0" y="0"/>
                  </a:moveTo>
                  <a:lnTo>
                    <a:pt x="720080" y="0"/>
                  </a:lnTo>
                  <a:lnTo>
                    <a:pt x="720080" y="504056"/>
                  </a:lnTo>
                  <a:lnTo>
                    <a:pt x="0" y="504056"/>
                  </a:lnTo>
                  <a:lnTo>
                    <a:pt x="0" y="0"/>
                  </a:lnTo>
                  <a:close/>
                </a:path>
              </a:pathLst>
            </a:custGeom>
            <a:ln w="25399">
              <a:solidFill>
                <a:srgbClr val="EF6510"/>
              </a:solidFill>
            </a:ln>
          </p:spPr>
          <p:txBody>
            <a:bodyPr wrap="square" lIns="0" tIns="0" rIns="0" bIns="0" rtlCol="0"/>
            <a:lstStyle/>
            <a:p>
              <a:endParaRPr/>
            </a:p>
          </p:txBody>
        </p:sp>
        <p:pic>
          <p:nvPicPr>
            <p:cNvPr id="13" name="object 13"/>
            <p:cNvPicPr/>
            <p:nvPr/>
          </p:nvPicPr>
          <p:blipFill>
            <a:blip r:embed="rId4" cstate="print"/>
            <a:stretch>
              <a:fillRect/>
            </a:stretch>
          </p:blipFill>
          <p:spPr>
            <a:xfrm>
              <a:off x="0" y="332655"/>
              <a:ext cx="6336703" cy="720079"/>
            </a:xfrm>
            <a:prstGeom prst="rect">
              <a:avLst/>
            </a:prstGeom>
          </p:spPr>
        </p:pic>
      </p:grpSp>
      <p:sp>
        <p:nvSpPr>
          <p:cNvPr id="14" name="object 14"/>
          <p:cNvSpPr txBox="1">
            <a:spLocks noGrp="1"/>
          </p:cNvSpPr>
          <p:nvPr>
            <p:ph type="title"/>
          </p:nvPr>
        </p:nvSpPr>
        <p:spPr>
          <a:xfrm>
            <a:off x="78739" y="497116"/>
            <a:ext cx="5570855" cy="391160"/>
          </a:xfrm>
          <a:prstGeom prst="rect">
            <a:avLst/>
          </a:prstGeom>
        </p:spPr>
        <p:txBody>
          <a:bodyPr vert="horz" wrap="square" lIns="0" tIns="12700" rIns="0" bIns="0" rtlCol="0">
            <a:spAutoFit/>
          </a:bodyPr>
          <a:lstStyle/>
          <a:p>
            <a:pPr marL="12700">
              <a:lnSpc>
                <a:spcPct val="100000"/>
              </a:lnSpc>
              <a:spcBef>
                <a:spcPts val="100"/>
              </a:spcBef>
            </a:pPr>
            <a:r>
              <a:rPr dirty="0"/>
              <a:t>Exceptions</a:t>
            </a:r>
            <a:r>
              <a:rPr spc="-20" dirty="0"/>
              <a:t> </a:t>
            </a:r>
            <a:r>
              <a:rPr dirty="0"/>
              <a:t>to</a:t>
            </a:r>
            <a:r>
              <a:rPr spc="-5" dirty="0"/>
              <a:t> the</a:t>
            </a:r>
            <a:r>
              <a:rPr spc="-10" dirty="0"/>
              <a:t> </a:t>
            </a:r>
            <a:r>
              <a:rPr spc="-5" dirty="0"/>
              <a:t>right</a:t>
            </a:r>
            <a:r>
              <a:rPr spc="-10" dirty="0"/>
              <a:t> </a:t>
            </a:r>
            <a:r>
              <a:rPr spc="-5" dirty="0"/>
              <a:t>of</a:t>
            </a:r>
            <a:r>
              <a:rPr spc="-10" dirty="0"/>
              <a:t> </a:t>
            </a:r>
            <a:r>
              <a:rPr dirty="0"/>
              <a:t>access</a:t>
            </a:r>
            <a:r>
              <a:rPr spc="-5" dirty="0"/>
              <a:t> </a:t>
            </a:r>
            <a:r>
              <a:rPr dirty="0"/>
              <a:t>to</a:t>
            </a:r>
            <a:r>
              <a:rPr spc="-10" dirty="0"/>
              <a:t> </a:t>
            </a:r>
            <a:r>
              <a:rPr dirty="0"/>
              <a:t>a</a:t>
            </a:r>
            <a:r>
              <a:rPr spc="-10" dirty="0"/>
              <a:t> </a:t>
            </a:r>
            <a:r>
              <a:rPr spc="-5" dirty="0"/>
              <a:t>lawyer</a:t>
            </a:r>
          </a:p>
        </p:txBody>
      </p:sp>
      <p:sp>
        <p:nvSpPr>
          <p:cNvPr id="15" name="object 15"/>
          <p:cNvSpPr/>
          <p:nvPr/>
        </p:nvSpPr>
        <p:spPr>
          <a:xfrm>
            <a:off x="323527" y="2699628"/>
            <a:ext cx="8497570" cy="369570"/>
          </a:xfrm>
          <a:custGeom>
            <a:avLst/>
            <a:gdLst/>
            <a:ahLst/>
            <a:cxnLst/>
            <a:rect l="l" t="t" r="r" b="b"/>
            <a:pathLst>
              <a:path w="8497570" h="369569">
                <a:moveTo>
                  <a:pt x="8496941" y="0"/>
                </a:moveTo>
                <a:lnTo>
                  <a:pt x="0" y="0"/>
                </a:lnTo>
                <a:lnTo>
                  <a:pt x="0" y="369332"/>
                </a:lnTo>
                <a:lnTo>
                  <a:pt x="8496941" y="369332"/>
                </a:lnTo>
                <a:lnTo>
                  <a:pt x="8496941" y="0"/>
                </a:lnTo>
                <a:close/>
              </a:path>
            </a:pathLst>
          </a:custGeom>
          <a:solidFill>
            <a:srgbClr val="00274E"/>
          </a:solidFill>
        </p:spPr>
        <p:txBody>
          <a:bodyPr wrap="square" lIns="0" tIns="0" rIns="0" bIns="0" rtlCol="0"/>
          <a:lstStyle/>
          <a:p>
            <a:endParaRPr/>
          </a:p>
        </p:txBody>
      </p:sp>
      <p:sp>
        <p:nvSpPr>
          <p:cNvPr id="16" name="object 16"/>
          <p:cNvSpPr/>
          <p:nvPr/>
        </p:nvSpPr>
        <p:spPr>
          <a:xfrm>
            <a:off x="19275" y="3212975"/>
            <a:ext cx="8892540" cy="2862580"/>
          </a:xfrm>
          <a:custGeom>
            <a:avLst/>
            <a:gdLst/>
            <a:ahLst/>
            <a:cxnLst/>
            <a:rect l="l" t="t" r="r" b="b"/>
            <a:pathLst>
              <a:path w="8892540" h="2862579">
                <a:moveTo>
                  <a:pt x="0" y="0"/>
                </a:moveTo>
                <a:lnTo>
                  <a:pt x="8892479" y="0"/>
                </a:lnTo>
                <a:lnTo>
                  <a:pt x="8892479" y="2862321"/>
                </a:lnTo>
                <a:lnTo>
                  <a:pt x="0" y="2862321"/>
                </a:lnTo>
                <a:lnTo>
                  <a:pt x="0" y="0"/>
                </a:lnTo>
                <a:close/>
              </a:path>
            </a:pathLst>
          </a:custGeom>
          <a:ln w="25399">
            <a:solidFill>
              <a:srgbClr val="F7B699"/>
            </a:solidFill>
          </a:ln>
        </p:spPr>
        <p:txBody>
          <a:bodyPr wrap="square" lIns="0" tIns="0" rIns="0" bIns="0" rtlCol="0"/>
          <a:lstStyle/>
          <a:p>
            <a:endParaRPr/>
          </a:p>
        </p:txBody>
      </p:sp>
      <p:sp>
        <p:nvSpPr>
          <p:cNvPr id="17" name="object 17"/>
          <p:cNvSpPr txBox="1"/>
          <p:nvPr/>
        </p:nvSpPr>
        <p:spPr>
          <a:xfrm>
            <a:off x="98014" y="2732648"/>
            <a:ext cx="8742045" cy="3282315"/>
          </a:xfrm>
          <a:prstGeom prst="rect">
            <a:avLst/>
          </a:prstGeom>
        </p:spPr>
        <p:txBody>
          <a:bodyPr vert="horz" wrap="square" lIns="0" tIns="12700" rIns="0" bIns="0" rtlCol="0">
            <a:spAutoFit/>
          </a:bodyPr>
          <a:lstStyle/>
          <a:p>
            <a:pPr marL="212090" algn="ctr">
              <a:lnSpc>
                <a:spcPct val="100000"/>
              </a:lnSpc>
              <a:spcBef>
                <a:spcPts val="100"/>
              </a:spcBef>
            </a:pPr>
            <a:r>
              <a:rPr sz="1800" spc="-5" dirty="0">
                <a:solidFill>
                  <a:srgbClr val="FFFFFF"/>
                </a:solidFill>
                <a:latin typeface="Calibri"/>
                <a:cs typeface="Calibri"/>
              </a:rPr>
              <a:t>What</a:t>
            </a:r>
            <a:r>
              <a:rPr sz="1800" dirty="0">
                <a:solidFill>
                  <a:srgbClr val="FFFFFF"/>
                </a:solidFill>
                <a:latin typeface="Calibri"/>
                <a:cs typeface="Calibri"/>
              </a:rPr>
              <a:t> </a:t>
            </a:r>
            <a:r>
              <a:rPr sz="1800" spc="-5" dirty="0">
                <a:solidFill>
                  <a:srgbClr val="FFFFFF"/>
                </a:solidFill>
                <a:latin typeface="Calibri"/>
                <a:cs typeface="Calibri"/>
              </a:rPr>
              <a:t>are</a:t>
            </a:r>
            <a:r>
              <a:rPr sz="1800" spc="5" dirty="0">
                <a:solidFill>
                  <a:srgbClr val="FFFFFF"/>
                </a:solidFill>
                <a:latin typeface="Calibri"/>
                <a:cs typeface="Calibri"/>
              </a:rPr>
              <a:t> </a:t>
            </a:r>
            <a:r>
              <a:rPr sz="1800" dirty="0">
                <a:solidFill>
                  <a:srgbClr val="FFFFFF"/>
                </a:solidFill>
                <a:latin typeface="Calibri"/>
                <a:cs typeface="Calibri"/>
              </a:rPr>
              <a:t>the </a:t>
            </a:r>
            <a:r>
              <a:rPr sz="1800" spc="-5" dirty="0">
                <a:solidFill>
                  <a:srgbClr val="FFFFFF"/>
                </a:solidFill>
                <a:latin typeface="Calibri"/>
                <a:cs typeface="Calibri"/>
              </a:rPr>
              <a:t>exceptions </a:t>
            </a:r>
            <a:r>
              <a:rPr sz="1800" dirty="0">
                <a:solidFill>
                  <a:srgbClr val="FFFFFF"/>
                </a:solidFill>
                <a:latin typeface="Calibri"/>
                <a:cs typeface="Calibri"/>
              </a:rPr>
              <a:t>to</a:t>
            </a:r>
            <a:r>
              <a:rPr sz="1800" spc="5" dirty="0">
                <a:solidFill>
                  <a:srgbClr val="FFFFFF"/>
                </a:solidFill>
                <a:latin typeface="Calibri"/>
                <a:cs typeface="Calibri"/>
              </a:rPr>
              <a:t> </a:t>
            </a:r>
            <a:r>
              <a:rPr sz="1800" dirty="0">
                <a:solidFill>
                  <a:srgbClr val="FFFFFF"/>
                </a:solidFill>
                <a:latin typeface="Calibri"/>
                <a:cs typeface="Calibri"/>
              </a:rPr>
              <a:t>the</a:t>
            </a:r>
            <a:r>
              <a:rPr sz="1800" spc="5" dirty="0">
                <a:solidFill>
                  <a:srgbClr val="FFFFFF"/>
                </a:solidFill>
                <a:latin typeface="Calibri"/>
                <a:cs typeface="Calibri"/>
              </a:rPr>
              <a:t> </a:t>
            </a:r>
            <a:r>
              <a:rPr sz="1800" spc="-5" dirty="0">
                <a:solidFill>
                  <a:srgbClr val="FFFFFF"/>
                </a:solidFill>
                <a:latin typeface="Calibri"/>
                <a:cs typeface="Calibri"/>
              </a:rPr>
              <a:t>right</a:t>
            </a:r>
            <a:r>
              <a:rPr sz="1800" spc="5" dirty="0">
                <a:solidFill>
                  <a:srgbClr val="FFFFFF"/>
                </a:solidFill>
                <a:latin typeface="Calibri"/>
                <a:cs typeface="Calibri"/>
              </a:rPr>
              <a:t> </a:t>
            </a:r>
            <a:r>
              <a:rPr sz="1800" spc="-5" dirty="0">
                <a:solidFill>
                  <a:srgbClr val="FFFFFF"/>
                </a:solidFill>
                <a:latin typeface="Calibri"/>
                <a:cs typeface="Calibri"/>
              </a:rPr>
              <a:t>of</a:t>
            </a:r>
            <a:r>
              <a:rPr sz="1800" dirty="0">
                <a:solidFill>
                  <a:srgbClr val="FFFFFF"/>
                </a:solidFill>
                <a:latin typeface="Calibri"/>
                <a:cs typeface="Calibri"/>
              </a:rPr>
              <a:t> </a:t>
            </a:r>
            <a:r>
              <a:rPr sz="1800" spc="-5" dirty="0">
                <a:solidFill>
                  <a:srgbClr val="FFFFFF"/>
                </a:solidFill>
                <a:latin typeface="Calibri"/>
                <a:cs typeface="Calibri"/>
              </a:rPr>
              <a:t>access</a:t>
            </a:r>
            <a:r>
              <a:rPr sz="1800" dirty="0">
                <a:solidFill>
                  <a:srgbClr val="FFFFFF"/>
                </a:solidFill>
                <a:latin typeface="Calibri"/>
                <a:cs typeface="Calibri"/>
              </a:rPr>
              <a:t> to</a:t>
            </a:r>
            <a:r>
              <a:rPr sz="1800" spc="5" dirty="0">
                <a:solidFill>
                  <a:srgbClr val="FFFFFF"/>
                </a:solidFill>
                <a:latin typeface="Calibri"/>
                <a:cs typeface="Calibri"/>
              </a:rPr>
              <a:t> </a:t>
            </a:r>
            <a:r>
              <a:rPr sz="1800" dirty="0">
                <a:solidFill>
                  <a:srgbClr val="FFFFFF"/>
                </a:solidFill>
                <a:latin typeface="Calibri"/>
                <a:cs typeface="Calibri"/>
              </a:rPr>
              <a:t>a</a:t>
            </a:r>
            <a:r>
              <a:rPr sz="1800" spc="-5" dirty="0">
                <a:solidFill>
                  <a:srgbClr val="FFFFFF"/>
                </a:solidFill>
                <a:latin typeface="Calibri"/>
                <a:cs typeface="Calibri"/>
              </a:rPr>
              <a:t> lawyer?</a:t>
            </a:r>
            <a:endParaRPr sz="1800">
              <a:latin typeface="Calibri"/>
              <a:cs typeface="Calibri"/>
            </a:endParaRPr>
          </a:p>
          <a:p>
            <a:pPr marL="12700" marR="5080" algn="just">
              <a:lnSpc>
                <a:spcPct val="100000"/>
              </a:lnSpc>
              <a:spcBef>
                <a:spcPts val="1880"/>
              </a:spcBef>
            </a:pPr>
            <a:r>
              <a:rPr sz="2000" dirty="0">
                <a:solidFill>
                  <a:srgbClr val="001C3D"/>
                </a:solidFill>
                <a:latin typeface="Calibri"/>
                <a:cs typeface="Calibri"/>
              </a:rPr>
              <a:t>The last </a:t>
            </a:r>
            <a:r>
              <a:rPr sz="2000" spc="-5" dirty="0">
                <a:solidFill>
                  <a:srgbClr val="001C3D"/>
                </a:solidFill>
                <a:latin typeface="Calibri"/>
                <a:cs typeface="Calibri"/>
              </a:rPr>
              <a:t>exception might potentially </a:t>
            </a:r>
            <a:r>
              <a:rPr sz="2000" dirty="0">
                <a:solidFill>
                  <a:srgbClr val="001C3D"/>
                </a:solidFill>
                <a:latin typeface="Calibri"/>
                <a:cs typeface="Calibri"/>
              </a:rPr>
              <a:t>be </a:t>
            </a:r>
            <a:r>
              <a:rPr sz="2000" spc="-5" dirty="0">
                <a:solidFill>
                  <a:srgbClr val="001C3D"/>
                </a:solidFill>
                <a:latin typeface="Calibri"/>
                <a:cs typeface="Calibri"/>
              </a:rPr>
              <a:t>interpreted very broadly. For example, </a:t>
            </a:r>
            <a:r>
              <a:rPr sz="2000" dirty="0">
                <a:solidFill>
                  <a:srgbClr val="001C3D"/>
                </a:solidFill>
                <a:latin typeface="Calibri"/>
                <a:cs typeface="Calibri"/>
              </a:rPr>
              <a:t>the </a:t>
            </a:r>
            <a:r>
              <a:rPr sz="2000" spc="5" dirty="0">
                <a:solidFill>
                  <a:srgbClr val="001C3D"/>
                </a:solidFill>
                <a:latin typeface="Calibri"/>
                <a:cs typeface="Calibri"/>
              </a:rPr>
              <a:t> </a:t>
            </a:r>
            <a:r>
              <a:rPr sz="2000" spc="-5" dirty="0">
                <a:solidFill>
                  <a:srgbClr val="001C3D"/>
                </a:solidFill>
                <a:latin typeface="Calibri"/>
                <a:cs typeface="Calibri"/>
              </a:rPr>
              <a:t>authorities</a:t>
            </a:r>
            <a:r>
              <a:rPr sz="2000" dirty="0">
                <a:solidFill>
                  <a:srgbClr val="001C3D"/>
                </a:solidFill>
                <a:latin typeface="Calibri"/>
                <a:cs typeface="Calibri"/>
              </a:rPr>
              <a:t> </a:t>
            </a:r>
            <a:r>
              <a:rPr sz="2000" spc="-5" dirty="0">
                <a:solidFill>
                  <a:srgbClr val="001C3D"/>
                </a:solidFill>
                <a:latin typeface="Calibri"/>
                <a:cs typeface="Calibri"/>
              </a:rPr>
              <a:t>could</a:t>
            </a:r>
            <a:r>
              <a:rPr sz="2000" dirty="0">
                <a:solidFill>
                  <a:srgbClr val="001C3D"/>
                </a:solidFill>
                <a:latin typeface="Calibri"/>
                <a:cs typeface="Calibri"/>
              </a:rPr>
              <a:t> </a:t>
            </a:r>
            <a:r>
              <a:rPr sz="2000" spc="-5" dirty="0">
                <a:solidFill>
                  <a:srgbClr val="001C3D"/>
                </a:solidFill>
                <a:latin typeface="Calibri"/>
                <a:cs typeface="Calibri"/>
              </a:rPr>
              <a:t>adopt</a:t>
            </a:r>
            <a:r>
              <a:rPr sz="2000" dirty="0">
                <a:solidFill>
                  <a:srgbClr val="001C3D"/>
                </a:solidFill>
                <a:latin typeface="Calibri"/>
                <a:cs typeface="Calibri"/>
              </a:rPr>
              <a:t> a</a:t>
            </a:r>
            <a:r>
              <a:rPr sz="2000" spc="5" dirty="0">
                <a:solidFill>
                  <a:srgbClr val="001C3D"/>
                </a:solidFill>
                <a:latin typeface="Calibri"/>
                <a:cs typeface="Calibri"/>
              </a:rPr>
              <a:t> </a:t>
            </a:r>
            <a:r>
              <a:rPr sz="2000" spc="-5" dirty="0">
                <a:solidFill>
                  <a:srgbClr val="001C3D"/>
                </a:solidFill>
                <a:latin typeface="Calibri"/>
                <a:cs typeface="Calibri"/>
              </a:rPr>
              <a:t>practice,</a:t>
            </a:r>
            <a:r>
              <a:rPr sz="2000" dirty="0">
                <a:solidFill>
                  <a:srgbClr val="001C3D"/>
                </a:solidFill>
                <a:latin typeface="Calibri"/>
                <a:cs typeface="Calibri"/>
              </a:rPr>
              <a:t> </a:t>
            </a:r>
            <a:r>
              <a:rPr sz="2000" spc="-5" dirty="0">
                <a:solidFill>
                  <a:srgbClr val="001C3D"/>
                </a:solidFill>
                <a:latin typeface="Calibri"/>
                <a:cs typeface="Calibri"/>
              </a:rPr>
              <a:t>where,</a:t>
            </a:r>
            <a:r>
              <a:rPr sz="2000" dirty="0">
                <a:solidFill>
                  <a:srgbClr val="001C3D"/>
                </a:solidFill>
                <a:latin typeface="Calibri"/>
                <a:cs typeface="Calibri"/>
              </a:rPr>
              <a:t> if</a:t>
            </a:r>
            <a:r>
              <a:rPr sz="2000" spc="5" dirty="0">
                <a:solidFill>
                  <a:srgbClr val="001C3D"/>
                </a:solidFill>
                <a:latin typeface="Calibri"/>
                <a:cs typeface="Calibri"/>
              </a:rPr>
              <a:t> </a:t>
            </a:r>
            <a:r>
              <a:rPr sz="2000" spc="-5" dirty="0">
                <a:solidFill>
                  <a:srgbClr val="001C3D"/>
                </a:solidFill>
                <a:latin typeface="Calibri"/>
                <a:cs typeface="Calibri"/>
              </a:rPr>
              <a:t>only</a:t>
            </a:r>
            <a:r>
              <a:rPr sz="2000" dirty="0">
                <a:solidFill>
                  <a:srgbClr val="001C3D"/>
                </a:solidFill>
                <a:latin typeface="Calibri"/>
                <a:cs typeface="Calibri"/>
              </a:rPr>
              <a:t> </a:t>
            </a:r>
            <a:r>
              <a:rPr sz="2000" spc="-5" dirty="0">
                <a:solidFill>
                  <a:srgbClr val="001C3D"/>
                </a:solidFill>
                <a:latin typeface="Calibri"/>
                <a:cs typeface="Calibri"/>
              </a:rPr>
              <a:t>one</a:t>
            </a:r>
            <a:r>
              <a:rPr sz="2000" dirty="0">
                <a:solidFill>
                  <a:srgbClr val="001C3D"/>
                </a:solidFill>
                <a:latin typeface="Calibri"/>
                <a:cs typeface="Calibri"/>
              </a:rPr>
              <a:t> </a:t>
            </a:r>
            <a:r>
              <a:rPr sz="2000" spc="-5" dirty="0">
                <a:solidFill>
                  <a:srgbClr val="001C3D"/>
                </a:solidFill>
                <a:latin typeface="Calibri"/>
                <a:cs typeface="Calibri"/>
              </a:rPr>
              <a:t>of</a:t>
            </a:r>
            <a:r>
              <a:rPr sz="2000" dirty="0">
                <a:solidFill>
                  <a:srgbClr val="001C3D"/>
                </a:solidFill>
                <a:latin typeface="Calibri"/>
                <a:cs typeface="Calibri"/>
              </a:rPr>
              <a:t> </a:t>
            </a:r>
            <a:r>
              <a:rPr sz="2000" spc="-5" dirty="0">
                <a:solidFill>
                  <a:srgbClr val="001C3D"/>
                </a:solidFill>
                <a:latin typeface="Calibri"/>
                <a:cs typeface="Calibri"/>
              </a:rPr>
              <a:t>several</a:t>
            </a:r>
            <a:r>
              <a:rPr sz="2000" dirty="0">
                <a:solidFill>
                  <a:srgbClr val="001C3D"/>
                </a:solidFill>
                <a:latin typeface="Calibri"/>
                <a:cs typeface="Calibri"/>
              </a:rPr>
              <a:t> </a:t>
            </a:r>
            <a:r>
              <a:rPr sz="2000" spc="-5" dirty="0">
                <a:solidFill>
                  <a:srgbClr val="001C3D"/>
                </a:solidFill>
                <a:latin typeface="Calibri"/>
                <a:cs typeface="Calibri"/>
              </a:rPr>
              <a:t>co-suspects</a:t>
            </a:r>
            <a:r>
              <a:rPr sz="2000" dirty="0">
                <a:solidFill>
                  <a:srgbClr val="001C3D"/>
                </a:solidFill>
                <a:latin typeface="Calibri"/>
                <a:cs typeface="Calibri"/>
              </a:rPr>
              <a:t> is </a:t>
            </a:r>
            <a:r>
              <a:rPr sz="2000" spc="5" dirty="0">
                <a:solidFill>
                  <a:srgbClr val="001C3D"/>
                </a:solidFill>
                <a:latin typeface="Calibri"/>
                <a:cs typeface="Calibri"/>
              </a:rPr>
              <a:t> </a:t>
            </a:r>
            <a:r>
              <a:rPr sz="2000" spc="-5" dirty="0">
                <a:solidFill>
                  <a:srgbClr val="001C3D"/>
                </a:solidFill>
                <a:latin typeface="Calibri"/>
                <a:cs typeface="Calibri"/>
              </a:rPr>
              <a:t>arrested, </a:t>
            </a:r>
            <a:r>
              <a:rPr sz="2000" dirty="0">
                <a:solidFill>
                  <a:srgbClr val="001C3D"/>
                </a:solidFill>
                <a:latin typeface="Calibri"/>
                <a:cs typeface="Calibri"/>
              </a:rPr>
              <a:t>they </a:t>
            </a:r>
            <a:r>
              <a:rPr sz="2000" spc="-5" dirty="0">
                <a:solidFill>
                  <a:srgbClr val="001C3D"/>
                </a:solidFill>
                <a:latin typeface="Calibri"/>
                <a:cs typeface="Calibri"/>
              </a:rPr>
              <a:t>would always question </a:t>
            </a:r>
            <a:r>
              <a:rPr sz="2000" dirty="0">
                <a:solidFill>
                  <a:srgbClr val="001C3D"/>
                </a:solidFill>
                <a:latin typeface="Calibri"/>
                <a:cs typeface="Calibri"/>
              </a:rPr>
              <a:t>him </a:t>
            </a:r>
            <a:r>
              <a:rPr sz="2000" spc="-5" dirty="0">
                <a:solidFill>
                  <a:srgbClr val="001C3D"/>
                </a:solidFill>
                <a:latin typeface="Calibri"/>
                <a:cs typeface="Calibri"/>
              </a:rPr>
              <a:t>immediately without waiting for </a:t>
            </a:r>
            <a:r>
              <a:rPr sz="2000" dirty="0">
                <a:solidFill>
                  <a:srgbClr val="001C3D"/>
                </a:solidFill>
                <a:latin typeface="Calibri"/>
                <a:cs typeface="Calibri"/>
              </a:rPr>
              <a:t>a </a:t>
            </a:r>
            <a:r>
              <a:rPr sz="2000" spc="-5" dirty="0">
                <a:solidFill>
                  <a:srgbClr val="001C3D"/>
                </a:solidFill>
                <a:latin typeface="Calibri"/>
                <a:cs typeface="Calibri"/>
              </a:rPr>
              <a:t>lawyer, </a:t>
            </a:r>
            <a:r>
              <a:rPr sz="2000" spc="-440" dirty="0">
                <a:solidFill>
                  <a:srgbClr val="001C3D"/>
                </a:solidFill>
                <a:latin typeface="Calibri"/>
                <a:cs typeface="Calibri"/>
              </a:rPr>
              <a:t> </a:t>
            </a:r>
            <a:r>
              <a:rPr sz="2000" dirty="0">
                <a:solidFill>
                  <a:srgbClr val="001C3D"/>
                </a:solidFill>
                <a:latin typeface="Calibri"/>
                <a:cs typeface="Calibri"/>
              </a:rPr>
              <a:t>because </a:t>
            </a:r>
            <a:r>
              <a:rPr sz="2000" spc="-5" dirty="0">
                <a:solidFill>
                  <a:srgbClr val="001C3D"/>
                </a:solidFill>
                <a:latin typeface="Calibri"/>
                <a:cs typeface="Calibri"/>
              </a:rPr>
              <a:t>of </a:t>
            </a:r>
            <a:r>
              <a:rPr sz="2000" dirty="0">
                <a:solidFill>
                  <a:srgbClr val="001C3D"/>
                </a:solidFill>
                <a:latin typeface="Calibri"/>
                <a:cs typeface="Calibri"/>
              </a:rPr>
              <a:t>the </a:t>
            </a:r>
            <a:r>
              <a:rPr sz="2000" spc="-5" dirty="0">
                <a:solidFill>
                  <a:srgbClr val="001C3D"/>
                </a:solidFill>
                <a:latin typeface="Calibri"/>
                <a:cs typeface="Calibri"/>
              </a:rPr>
              <a:t>urgent </a:t>
            </a:r>
            <a:r>
              <a:rPr sz="2000" dirty="0">
                <a:solidFill>
                  <a:srgbClr val="001C3D"/>
                </a:solidFill>
                <a:latin typeface="Calibri"/>
                <a:cs typeface="Calibri"/>
              </a:rPr>
              <a:t>need to </a:t>
            </a:r>
            <a:r>
              <a:rPr sz="2000" spc="-5" dirty="0">
                <a:solidFill>
                  <a:srgbClr val="001C3D"/>
                </a:solidFill>
                <a:latin typeface="Calibri"/>
                <a:cs typeface="Calibri"/>
              </a:rPr>
              <a:t>arrest other co-suspects. </a:t>
            </a:r>
            <a:r>
              <a:rPr sz="2000" dirty="0">
                <a:solidFill>
                  <a:srgbClr val="001C3D"/>
                </a:solidFill>
                <a:latin typeface="Calibri"/>
                <a:cs typeface="Calibri"/>
              </a:rPr>
              <a:t>Such blanket </a:t>
            </a:r>
            <a:r>
              <a:rPr sz="2000" spc="-5" dirty="0">
                <a:solidFill>
                  <a:srgbClr val="001C3D"/>
                </a:solidFill>
                <a:latin typeface="Calibri"/>
                <a:cs typeface="Calibri"/>
              </a:rPr>
              <a:t>justification </a:t>
            </a:r>
            <a:r>
              <a:rPr sz="2000" dirty="0">
                <a:solidFill>
                  <a:srgbClr val="001C3D"/>
                </a:solidFill>
                <a:latin typeface="Calibri"/>
                <a:cs typeface="Calibri"/>
              </a:rPr>
              <a:t>is </a:t>
            </a:r>
            <a:r>
              <a:rPr sz="2000" spc="5" dirty="0">
                <a:solidFill>
                  <a:srgbClr val="001C3D"/>
                </a:solidFill>
                <a:latin typeface="Calibri"/>
                <a:cs typeface="Calibri"/>
              </a:rPr>
              <a:t> </a:t>
            </a:r>
            <a:r>
              <a:rPr sz="2000" dirty="0">
                <a:solidFill>
                  <a:srgbClr val="001C3D"/>
                </a:solidFill>
                <a:latin typeface="Calibri"/>
                <a:cs typeface="Calibri"/>
              </a:rPr>
              <a:t>insufficient. </a:t>
            </a:r>
            <a:r>
              <a:rPr sz="2000" spc="-5" dirty="0">
                <a:solidFill>
                  <a:srgbClr val="001C3D"/>
                </a:solidFill>
                <a:latin typeface="Calibri"/>
                <a:cs typeface="Calibri"/>
              </a:rPr>
              <a:t>According </a:t>
            </a:r>
            <a:r>
              <a:rPr sz="2000" dirty="0">
                <a:solidFill>
                  <a:srgbClr val="001C3D"/>
                </a:solidFill>
                <a:latin typeface="Calibri"/>
                <a:cs typeface="Calibri"/>
              </a:rPr>
              <a:t>to the </a:t>
            </a:r>
            <a:r>
              <a:rPr sz="2000" spc="-5" dirty="0">
                <a:solidFill>
                  <a:srgbClr val="001C3D"/>
                </a:solidFill>
                <a:latin typeface="Calibri"/>
                <a:cs typeface="Calibri"/>
              </a:rPr>
              <a:t>Directive, </a:t>
            </a:r>
            <a:r>
              <a:rPr sz="2000" dirty="0">
                <a:solidFill>
                  <a:srgbClr val="001C3D"/>
                </a:solidFill>
                <a:latin typeface="Calibri"/>
                <a:cs typeface="Calibri"/>
              </a:rPr>
              <a:t>any </a:t>
            </a:r>
            <a:r>
              <a:rPr sz="2000" spc="-5" dirty="0">
                <a:solidFill>
                  <a:srgbClr val="001C3D"/>
                </a:solidFill>
                <a:latin typeface="Calibri"/>
                <a:cs typeface="Calibri"/>
              </a:rPr>
              <a:t>temporary </a:t>
            </a:r>
            <a:r>
              <a:rPr sz="2000" dirty="0">
                <a:solidFill>
                  <a:srgbClr val="001C3D"/>
                </a:solidFill>
                <a:latin typeface="Calibri"/>
                <a:cs typeface="Calibri"/>
              </a:rPr>
              <a:t>delay </a:t>
            </a:r>
            <a:r>
              <a:rPr sz="2000" spc="-5" dirty="0">
                <a:solidFill>
                  <a:srgbClr val="001C3D"/>
                </a:solidFill>
                <a:latin typeface="Calibri"/>
                <a:cs typeface="Calibri"/>
              </a:rPr>
              <a:t>of access </a:t>
            </a:r>
            <a:r>
              <a:rPr sz="2000" dirty="0">
                <a:solidFill>
                  <a:srgbClr val="001C3D"/>
                </a:solidFill>
                <a:latin typeface="Calibri"/>
                <a:cs typeface="Calibri"/>
              </a:rPr>
              <a:t>to a </a:t>
            </a:r>
            <a:r>
              <a:rPr sz="2000" spc="-5" dirty="0">
                <a:solidFill>
                  <a:srgbClr val="001C3D"/>
                </a:solidFill>
                <a:latin typeface="Calibri"/>
                <a:cs typeface="Calibri"/>
              </a:rPr>
              <a:t>lawyer </a:t>
            </a:r>
            <a:r>
              <a:rPr sz="2000" dirty="0">
                <a:solidFill>
                  <a:srgbClr val="001C3D"/>
                </a:solidFill>
                <a:latin typeface="Calibri"/>
                <a:cs typeface="Calibri"/>
              </a:rPr>
              <a:t> </a:t>
            </a:r>
            <a:r>
              <a:rPr sz="2000" spc="-5" dirty="0">
                <a:solidFill>
                  <a:srgbClr val="001C3D"/>
                </a:solidFill>
                <a:latin typeface="Calibri"/>
                <a:cs typeface="Calibri"/>
              </a:rPr>
              <a:t>must </a:t>
            </a:r>
            <a:r>
              <a:rPr sz="2000" dirty="0">
                <a:solidFill>
                  <a:srgbClr val="001C3D"/>
                </a:solidFill>
                <a:latin typeface="Calibri"/>
                <a:cs typeface="Calibri"/>
              </a:rPr>
              <a:t>be </a:t>
            </a:r>
            <a:r>
              <a:rPr sz="2000" spc="-5" dirty="0">
                <a:solidFill>
                  <a:srgbClr val="001C3D"/>
                </a:solidFill>
                <a:latin typeface="Calibri"/>
                <a:cs typeface="Calibri"/>
              </a:rPr>
              <a:t>accompanied with compelling reasons </a:t>
            </a:r>
            <a:r>
              <a:rPr sz="2000" dirty="0">
                <a:solidFill>
                  <a:srgbClr val="001C3D"/>
                </a:solidFill>
                <a:latin typeface="Calibri"/>
                <a:cs typeface="Calibri"/>
              </a:rPr>
              <a:t>and justified by </a:t>
            </a:r>
            <a:r>
              <a:rPr sz="2000" spc="-5" dirty="0">
                <a:solidFill>
                  <a:srgbClr val="001C3D"/>
                </a:solidFill>
                <a:latin typeface="Calibri"/>
                <a:cs typeface="Calibri"/>
              </a:rPr>
              <a:t>reference </a:t>
            </a:r>
            <a:r>
              <a:rPr sz="2000" dirty="0">
                <a:solidFill>
                  <a:srgbClr val="001C3D"/>
                </a:solidFill>
                <a:latin typeface="Calibri"/>
                <a:cs typeface="Calibri"/>
              </a:rPr>
              <a:t>to the </a:t>
            </a:r>
            <a:r>
              <a:rPr sz="2000" spc="5" dirty="0">
                <a:solidFill>
                  <a:srgbClr val="001C3D"/>
                </a:solidFill>
                <a:latin typeface="Calibri"/>
                <a:cs typeface="Calibri"/>
              </a:rPr>
              <a:t> </a:t>
            </a:r>
            <a:r>
              <a:rPr sz="2000" spc="-5" dirty="0">
                <a:solidFill>
                  <a:srgbClr val="001C3D"/>
                </a:solidFill>
                <a:latin typeface="Calibri"/>
                <a:cs typeface="Calibri"/>
              </a:rPr>
              <a:t>particular </a:t>
            </a:r>
            <a:r>
              <a:rPr sz="2000" dirty="0">
                <a:solidFill>
                  <a:srgbClr val="001C3D"/>
                </a:solidFill>
                <a:latin typeface="Calibri"/>
                <a:cs typeface="Calibri"/>
              </a:rPr>
              <a:t>case </a:t>
            </a:r>
            <a:r>
              <a:rPr sz="2000" spc="-5" dirty="0">
                <a:solidFill>
                  <a:srgbClr val="001C3D"/>
                </a:solidFill>
                <a:latin typeface="Calibri"/>
                <a:cs typeface="Calibri"/>
              </a:rPr>
              <a:t>circumstances. So, </a:t>
            </a:r>
            <a:r>
              <a:rPr sz="2000" dirty="0">
                <a:solidFill>
                  <a:srgbClr val="001C3D"/>
                </a:solidFill>
                <a:latin typeface="Calibri"/>
                <a:cs typeface="Calibri"/>
              </a:rPr>
              <a:t>as a </a:t>
            </a:r>
            <a:r>
              <a:rPr sz="2000" spc="-5" dirty="0">
                <a:solidFill>
                  <a:srgbClr val="001C3D"/>
                </a:solidFill>
                <a:latin typeface="Calibri"/>
                <a:cs typeface="Calibri"/>
              </a:rPr>
              <a:t>minimum, </a:t>
            </a:r>
            <a:r>
              <a:rPr sz="2000" dirty="0">
                <a:solidFill>
                  <a:srgbClr val="001C3D"/>
                </a:solidFill>
                <a:latin typeface="Calibri"/>
                <a:cs typeface="Calibri"/>
              </a:rPr>
              <a:t>the </a:t>
            </a:r>
            <a:r>
              <a:rPr sz="2000" spc="-5" dirty="0">
                <a:solidFill>
                  <a:srgbClr val="001C3D"/>
                </a:solidFill>
                <a:latin typeface="Calibri"/>
                <a:cs typeface="Calibri"/>
              </a:rPr>
              <a:t>authorities must show </a:t>
            </a:r>
            <a:r>
              <a:rPr sz="2000" dirty="0">
                <a:solidFill>
                  <a:srgbClr val="001C3D"/>
                </a:solidFill>
                <a:latin typeface="Calibri"/>
                <a:cs typeface="Calibri"/>
              </a:rPr>
              <a:t>that in </a:t>
            </a:r>
            <a:r>
              <a:rPr sz="2000" spc="5" dirty="0">
                <a:solidFill>
                  <a:srgbClr val="001C3D"/>
                </a:solidFill>
                <a:latin typeface="Calibri"/>
                <a:cs typeface="Calibri"/>
              </a:rPr>
              <a:t> </a:t>
            </a:r>
            <a:r>
              <a:rPr sz="2000" dirty="0">
                <a:solidFill>
                  <a:srgbClr val="001C3D"/>
                </a:solidFill>
                <a:latin typeface="Calibri"/>
                <a:cs typeface="Calibri"/>
              </a:rPr>
              <a:t>the given case, </a:t>
            </a:r>
            <a:r>
              <a:rPr sz="2000" spc="-5" dirty="0">
                <a:solidFill>
                  <a:srgbClr val="001C3D"/>
                </a:solidFill>
                <a:latin typeface="Calibri"/>
                <a:cs typeface="Calibri"/>
              </a:rPr>
              <a:t>there </a:t>
            </a:r>
            <a:r>
              <a:rPr sz="2000" dirty="0">
                <a:solidFill>
                  <a:srgbClr val="001C3D"/>
                </a:solidFill>
                <a:latin typeface="Calibri"/>
                <a:cs typeface="Calibri"/>
              </a:rPr>
              <a:t>is a </a:t>
            </a:r>
            <a:r>
              <a:rPr sz="2000" spc="-5" dirty="0">
                <a:solidFill>
                  <a:srgbClr val="001C3D"/>
                </a:solidFill>
                <a:latin typeface="Calibri"/>
                <a:cs typeface="Calibri"/>
              </a:rPr>
              <a:t>real risk of interference with witnesses or </a:t>
            </a:r>
            <a:r>
              <a:rPr sz="2000" dirty="0">
                <a:solidFill>
                  <a:srgbClr val="001C3D"/>
                </a:solidFill>
                <a:latin typeface="Calibri"/>
                <a:cs typeface="Calibri"/>
              </a:rPr>
              <a:t>evidence, if </a:t>
            </a:r>
            <a:r>
              <a:rPr sz="2000" spc="5" dirty="0">
                <a:solidFill>
                  <a:srgbClr val="001C3D"/>
                </a:solidFill>
                <a:latin typeface="Calibri"/>
                <a:cs typeface="Calibri"/>
              </a:rPr>
              <a:t> </a:t>
            </a:r>
            <a:r>
              <a:rPr sz="2000" spc="-5" dirty="0">
                <a:solidFill>
                  <a:srgbClr val="001C3D"/>
                </a:solidFill>
                <a:latin typeface="Calibri"/>
                <a:cs typeface="Calibri"/>
              </a:rPr>
              <a:t>access</a:t>
            </a:r>
            <a:r>
              <a:rPr sz="2000" dirty="0">
                <a:solidFill>
                  <a:srgbClr val="001C3D"/>
                </a:solidFill>
                <a:latin typeface="Calibri"/>
                <a:cs typeface="Calibri"/>
              </a:rPr>
              <a:t> to a </a:t>
            </a:r>
            <a:r>
              <a:rPr sz="2000" spc="-5" dirty="0">
                <a:solidFill>
                  <a:srgbClr val="001C3D"/>
                </a:solidFill>
                <a:latin typeface="Calibri"/>
                <a:cs typeface="Calibri"/>
              </a:rPr>
              <a:t>lawyer</a:t>
            </a:r>
            <a:r>
              <a:rPr sz="2000" dirty="0">
                <a:solidFill>
                  <a:srgbClr val="001C3D"/>
                </a:solidFill>
                <a:latin typeface="Calibri"/>
                <a:cs typeface="Calibri"/>
              </a:rPr>
              <a:t> </a:t>
            </a:r>
            <a:r>
              <a:rPr sz="2000" spc="-5" dirty="0">
                <a:solidFill>
                  <a:srgbClr val="001C3D"/>
                </a:solidFill>
                <a:latin typeface="Calibri"/>
                <a:cs typeface="Calibri"/>
              </a:rPr>
              <a:t>was</a:t>
            </a:r>
            <a:r>
              <a:rPr sz="2000" dirty="0">
                <a:solidFill>
                  <a:srgbClr val="001C3D"/>
                </a:solidFill>
                <a:latin typeface="Calibri"/>
                <a:cs typeface="Calibri"/>
              </a:rPr>
              <a:t> </a:t>
            </a:r>
            <a:r>
              <a:rPr sz="2000" spc="-5" dirty="0">
                <a:solidFill>
                  <a:srgbClr val="001C3D"/>
                </a:solidFill>
                <a:latin typeface="Calibri"/>
                <a:cs typeface="Calibri"/>
              </a:rPr>
              <a:t>not</a:t>
            </a:r>
            <a:r>
              <a:rPr sz="2000" dirty="0">
                <a:solidFill>
                  <a:srgbClr val="001C3D"/>
                </a:solidFill>
                <a:latin typeface="Calibri"/>
                <a:cs typeface="Calibri"/>
              </a:rPr>
              <a:t> </a:t>
            </a:r>
            <a:r>
              <a:rPr sz="2000" spc="-5" dirty="0">
                <a:solidFill>
                  <a:srgbClr val="001C3D"/>
                </a:solidFill>
                <a:latin typeface="Calibri"/>
                <a:cs typeface="Calibri"/>
              </a:rPr>
              <a:t>delayed.</a:t>
            </a:r>
            <a:endParaRPr sz="2000">
              <a:latin typeface="Calibri"/>
              <a:cs typeface="Calibri"/>
            </a:endParaRPr>
          </a:p>
        </p:txBody>
      </p:sp>
      <p:grpSp>
        <p:nvGrpSpPr>
          <p:cNvPr id="18" name="object 18"/>
          <p:cNvGrpSpPr/>
          <p:nvPr/>
        </p:nvGrpSpPr>
        <p:grpSpPr>
          <a:xfrm>
            <a:off x="2840633" y="6162128"/>
            <a:ext cx="798830" cy="510540"/>
            <a:chOff x="2840633" y="6162128"/>
            <a:chExt cx="798830" cy="510540"/>
          </a:xfrm>
        </p:grpSpPr>
        <p:sp>
          <p:nvSpPr>
            <p:cNvPr id="19" name="object 19"/>
            <p:cNvSpPr/>
            <p:nvPr/>
          </p:nvSpPr>
          <p:spPr>
            <a:xfrm>
              <a:off x="2843808" y="6165303"/>
              <a:ext cx="792480" cy="504190"/>
            </a:xfrm>
            <a:custGeom>
              <a:avLst/>
              <a:gdLst/>
              <a:ahLst/>
              <a:cxnLst/>
              <a:rect l="l" t="t" r="r" b="b"/>
              <a:pathLst>
                <a:path w="792479" h="504190">
                  <a:moveTo>
                    <a:pt x="396043" y="0"/>
                  </a:moveTo>
                  <a:lnTo>
                    <a:pt x="337518" y="2732"/>
                  </a:lnTo>
                  <a:lnTo>
                    <a:pt x="281660" y="10670"/>
                  </a:lnTo>
                  <a:lnTo>
                    <a:pt x="229081" y="23424"/>
                  </a:lnTo>
                  <a:lnTo>
                    <a:pt x="180393" y="40603"/>
                  </a:lnTo>
                  <a:lnTo>
                    <a:pt x="136209" y="61818"/>
                  </a:lnTo>
                  <a:lnTo>
                    <a:pt x="97142" y="86679"/>
                  </a:lnTo>
                  <a:lnTo>
                    <a:pt x="63805" y="114796"/>
                  </a:lnTo>
                  <a:lnTo>
                    <a:pt x="36809" y="145779"/>
                  </a:lnTo>
                  <a:lnTo>
                    <a:pt x="16768" y="179239"/>
                  </a:lnTo>
                  <a:lnTo>
                    <a:pt x="0" y="252028"/>
                  </a:lnTo>
                  <a:lnTo>
                    <a:pt x="4294" y="289270"/>
                  </a:lnTo>
                  <a:lnTo>
                    <a:pt x="36809" y="358276"/>
                  </a:lnTo>
                  <a:lnTo>
                    <a:pt x="63805" y="389259"/>
                  </a:lnTo>
                  <a:lnTo>
                    <a:pt x="97142" y="417376"/>
                  </a:lnTo>
                  <a:lnTo>
                    <a:pt x="136209" y="442237"/>
                  </a:lnTo>
                  <a:lnTo>
                    <a:pt x="180393" y="463452"/>
                  </a:lnTo>
                  <a:lnTo>
                    <a:pt x="229081" y="480631"/>
                  </a:lnTo>
                  <a:lnTo>
                    <a:pt x="281660" y="493385"/>
                  </a:lnTo>
                  <a:lnTo>
                    <a:pt x="337518" y="501323"/>
                  </a:lnTo>
                  <a:lnTo>
                    <a:pt x="396043" y="504056"/>
                  </a:lnTo>
                  <a:lnTo>
                    <a:pt x="454567" y="501323"/>
                  </a:lnTo>
                  <a:lnTo>
                    <a:pt x="510426" y="493385"/>
                  </a:lnTo>
                  <a:lnTo>
                    <a:pt x="563005" y="480631"/>
                  </a:lnTo>
                  <a:lnTo>
                    <a:pt x="611693" y="463452"/>
                  </a:lnTo>
                  <a:lnTo>
                    <a:pt x="655877" y="442237"/>
                  </a:lnTo>
                  <a:lnTo>
                    <a:pt x="694944" y="417376"/>
                  </a:lnTo>
                  <a:lnTo>
                    <a:pt x="728282" y="389259"/>
                  </a:lnTo>
                  <a:lnTo>
                    <a:pt x="755278" y="358276"/>
                  </a:lnTo>
                  <a:lnTo>
                    <a:pt x="775319" y="324817"/>
                  </a:lnTo>
                  <a:lnTo>
                    <a:pt x="792087" y="252028"/>
                  </a:lnTo>
                  <a:lnTo>
                    <a:pt x="787793" y="214785"/>
                  </a:lnTo>
                  <a:lnTo>
                    <a:pt x="755278" y="145779"/>
                  </a:lnTo>
                  <a:lnTo>
                    <a:pt x="728282" y="114796"/>
                  </a:lnTo>
                  <a:lnTo>
                    <a:pt x="694944" y="86679"/>
                  </a:lnTo>
                  <a:lnTo>
                    <a:pt x="655877" y="61818"/>
                  </a:lnTo>
                  <a:lnTo>
                    <a:pt x="611693" y="40603"/>
                  </a:lnTo>
                  <a:lnTo>
                    <a:pt x="563005" y="23424"/>
                  </a:lnTo>
                  <a:lnTo>
                    <a:pt x="510426" y="10670"/>
                  </a:lnTo>
                  <a:lnTo>
                    <a:pt x="454567" y="2732"/>
                  </a:lnTo>
                  <a:lnTo>
                    <a:pt x="396043" y="0"/>
                  </a:lnTo>
                  <a:close/>
                </a:path>
              </a:pathLst>
            </a:custGeom>
            <a:solidFill>
              <a:srgbClr val="F7B699"/>
            </a:solidFill>
          </p:spPr>
          <p:txBody>
            <a:bodyPr wrap="square" lIns="0" tIns="0" rIns="0" bIns="0" rtlCol="0"/>
            <a:lstStyle/>
            <a:p>
              <a:endParaRPr/>
            </a:p>
          </p:txBody>
        </p:sp>
        <p:sp>
          <p:nvSpPr>
            <p:cNvPr id="20" name="object 20"/>
            <p:cNvSpPr/>
            <p:nvPr/>
          </p:nvSpPr>
          <p:spPr>
            <a:xfrm>
              <a:off x="2843808" y="6165303"/>
              <a:ext cx="792480" cy="504190"/>
            </a:xfrm>
            <a:custGeom>
              <a:avLst/>
              <a:gdLst/>
              <a:ahLst/>
              <a:cxnLst/>
              <a:rect l="l" t="t" r="r" b="b"/>
              <a:pathLst>
                <a:path w="792479" h="504190">
                  <a:moveTo>
                    <a:pt x="0" y="252027"/>
                  </a:moveTo>
                  <a:lnTo>
                    <a:pt x="16768" y="179238"/>
                  </a:lnTo>
                  <a:lnTo>
                    <a:pt x="36809" y="145779"/>
                  </a:lnTo>
                  <a:lnTo>
                    <a:pt x="63805" y="114796"/>
                  </a:lnTo>
                  <a:lnTo>
                    <a:pt x="97142" y="86679"/>
                  </a:lnTo>
                  <a:lnTo>
                    <a:pt x="136210" y="61818"/>
                  </a:lnTo>
                  <a:lnTo>
                    <a:pt x="180393" y="40603"/>
                  </a:lnTo>
                  <a:lnTo>
                    <a:pt x="229081" y="23424"/>
                  </a:lnTo>
                  <a:lnTo>
                    <a:pt x="281661" y="10670"/>
                  </a:lnTo>
                  <a:lnTo>
                    <a:pt x="337519" y="2732"/>
                  </a:lnTo>
                  <a:lnTo>
                    <a:pt x="396044"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8" y="252027"/>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4" y="504055"/>
                  </a:lnTo>
                  <a:lnTo>
                    <a:pt x="337519" y="501323"/>
                  </a:lnTo>
                  <a:lnTo>
                    <a:pt x="281661" y="493385"/>
                  </a:lnTo>
                  <a:lnTo>
                    <a:pt x="229081" y="480631"/>
                  </a:lnTo>
                  <a:lnTo>
                    <a:pt x="180393" y="463452"/>
                  </a:lnTo>
                  <a:lnTo>
                    <a:pt x="136210" y="442237"/>
                  </a:lnTo>
                  <a:lnTo>
                    <a:pt x="97142" y="417376"/>
                  </a:lnTo>
                  <a:lnTo>
                    <a:pt x="63805" y="389259"/>
                  </a:lnTo>
                  <a:lnTo>
                    <a:pt x="36809" y="358276"/>
                  </a:lnTo>
                  <a:lnTo>
                    <a:pt x="16768" y="324816"/>
                  </a:lnTo>
                  <a:lnTo>
                    <a:pt x="0" y="252027"/>
                  </a:lnTo>
                  <a:close/>
                </a:path>
              </a:pathLst>
            </a:custGeom>
            <a:ln w="6349">
              <a:solidFill>
                <a:srgbClr val="C18C75"/>
              </a:solidFill>
            </a:ln>
          </p:spPr>
          <p:txBody>
            <a:bodyPr wrap="square" lIns="0" tIns="0" rIns="0" bIns="0" rtlCol="0"/>
            <a:lstStyle/>
            <a:p>
              <a:endParaRPr/>
            </a:p>
          </p:txBody>
        </p:sp>
      </p:grpSp>
      <p:grpSp>
        <p:nvGrpSpPr>
          <p:cNvPr id="21" name="object 21"/>
          <p:cNvGrpSpPr/>
          <p:nvPr/>
        </p:nvGrpSpPr>
        <p:grpSpPr>
          <a:xfrm>
            <a:off x="3776737" y="6162128"/>
            <a:ext cx="798830" cy="510540"/>
            <a:chOff x="3776737" y="6162128"/>
            <a:chExt cx="798830" cy="510540"/>
          </a:xfrm>
        </p:grpSpPr>
        <p:sp>
          <p:nvSpPr>
            <p:cNvPr id="22" name="object 22"/>
            <p:cNvSpPr/>
            <p:nvPr/>
          </p:nvSpPr>
          <p:spPr>
            <a:xfrm>
              <a:off x="3779912" y="6165303"/>
              <a:ext cx="792480" cy="504190"/>
            </a:xfrm>
            <a:custGeom>
              <a:avLst/>
              <a:gdLst/>
              <a:ahLst/>
              <a:cxnLst/>
              <a:rect l="l" t="t" r="r" b="b"/>
              <a:pathLst>
                <a:path w="792479" h="504190">
                  <a:moveTo>
                    <a:pt x="396043" y="0"/>
                  </a:moveTo>
                  <a:lnTo>
                    <a:pt x="337518" y="2732"/>
                  </a:lnTo>
                  <a:lnTo>
                    <a:pt x="281660" y="10670"/>
                  </a:lnTo>
                  <a:lnTo>
                    <a:pt x="229081" y="23424"/>
                  </a:lnTo>
                  <a:lnTo>
                    <a:pt x="180393" y="40603"/>
                  </a:lnTo>
                  <a:lnTo>
                    <a:pt x="136209" y="61818"/>
                  </a:lnTo>
                  <a:lnTo>
                    <a:pt x="97142" y="86679"/>
                  </a:lnTo>
                  <a:lnTo>
                    <a:pt x="63805" y="114796"/>
                  </a:lnTo>
                  <a:lnTo>
                    <a:pt x="36809" y="145779"/>
                  </a:lnTo>
                  <a:lnTo>
                    <a:pt x="16768" y="179239"/>
                  </a:lnTo>
                  <a:lnTo>
                    <a:pt x="0" y="252028"/>
                  </a:lnTo>
                  <a:lnTo>
                    <a:pt x="4294" y="289270"/>
                  </a:lnTo>
                  <a:lnTo>
                    <a:pt x="36809" y="358276"/>
                  </a:lnTo>
                  <a:lnTo>
                    <a:pt x="63805" y="389259"/>
                  </a:lnTo>
                  <a:lnTo>
                    <a:pt x="97142" y="417376"/>
                  </a:lnTo>
                  <a:lnTo>
                    <a:pt x="136209" y="442237"/>
                  </a:lnTo>
                  <a:lnTo>
                    <a:pt x="180393" y="463452"/>
                  </a:lnTo>
                  <a:lnTo>
                    <a:pt x="229081" y="480631"/>
                  </a:lnTo>
                  <a:lnTo>
                    <a:pt x="281660" y="493385"/>
                  </a:lnTo>
                  <a:lnTo>
                    <a:pt x="337518" y="501323"/>
                  </a:lnTo>
                  <a:lnTo>
                    <a:pt x="396043" y="504056"/>
                  </a:lnTo>
                  <a:lnTo>
                    <a:pt x="454567" y="501323"/>
                  </a:lnTo>
                  <a:lnTo>
                    <a:pt x="510426" y="493385"/>
                  </a:lnTo>
                  <a:lnTo>
                    <a:pt x="563005" y="480631"/>
                  </a:lnTo>
                  <a:lnTo>
                    <a:pt x="611693" y="463452"/>
                  </a:lnTo>
                  <a:lnTo>
                    <a:pt x="655877" y="442237"/>
                  </a:lnTo>
                  <a:lnTo>
                    <a:pt x="694944" y="417376"/>
                  </a:lnTo>
                  <a:lnTo>
                    <a:pt x="728282" y="389259"/>
                  </a:lnTo>
                  <a:lnTo>
                    <a:pt x="755278" y="358276"/>
                  </a:lnTo>
                  <a:lnTo>
                    <a:pt x="775319" y="324817"/>
                  </a:lnTo>
                  <a:lnTo>
                    <a:pt x="792087" y="252028"/>
                  </a:lnTo>
                  <a:lnTo>
                    <a:pt x="787793" y="214785"/>
                  </a:lnTo>
                  <a:lnTo>
                    <a:pt x="755278" y="145779"/>
                  </a:lnTo>
                  <a:lnTo>
                    <a:pt x="728282" y="114796"/>
                  </a:lnTo>
                  <a:lnTo>
                    <a:pt x="694944" y="86679"/>
                  </a:lnTo>
                  <a:lnTo>
                    <a:pt x="655877" y="61818"/>
                  </a:lnTo>
                  <a:lnTo>
                    <a:pt x="611693" y="40603"/>
                  </a:lnTo>
                  <a:lnTo>
                    <a:pt x="563005" y="23424"/>
                  </a:lnTo>
                  <a:lnTo>
                    <a:pt x="510426" y="10670"/>
                  </a:lnTo>
                  <a:lnTo>
                    <a:pt x="454567" y="2732"/>
                  </a:lnTo>
                  <a:lnTo>
                    <a:pt x="396043" y="0"/>
                  </a:lnTo>
                  <a:close/>
                </a:path>
              </a:pathLst>
            </a:custGeom>
            <a:solidFill>
              <a:srgbClr val="F7B699"/>
            </a:solidFill>
          </p:spPr>
          <p:txBody>
            <a:bodyPr wrap="square" lIns="0" tIns="0" rIns="0" bIns="0" rtlCol="0"/>
            <a:lstStyle/>
            <a:p>
              <a:endParaRPr/>
            </a:p>
          </p:txBody>
        </p:sp>
        <p:sp>
          <p:nvSpPr>
            <p:cNvPr id="23" name="object 23"/>
            <p:cNvSpPr/>
            <p:nvPr/>
          </p:nvSpPr>
          <p:spPr>
            <a:xfrm>
              <a:off x="3779912" y="6165303"/>
              <a:ext cx="792480" cy="504190"/>
            </a:xfrm>
            <a:custGeom>
              <a:avLst/>
              <a:gdLst/>
              <a:ahLst/>
              <a:cxnLst/>
              <a:rect l="l" t="t" r="r" b="b"/>
              <a:pathLst>
                <a:path w="792479" h="504190">
                  <a:moveTo>
                    <a:pt x="0" y="252027"/>
                  </a:moveTo>
                  <a:lnTo>
                    <a:pt x="16768" y="179238"/>
                  </a:lnTo>
                  <a:lnTo>
                    <a:pt x="36809" y="145779"/>
                  </a:lnTo>
                  <a:lnTo>
                    <a:pt x="63805" y="114796"/>
                  </a:lnTo>
                  <a:lnTo>
                    <a:pt x="97142" y="86679"/>
                  </a:lnTo>
                  <a:lnTo>
                    <a:pt x="136209" y="61818"/>
                  </a:lnTo>
                  <a:lnTo>
                    <a:pt x="180393" y="40603"/>
                  </a:lnTo>
                  <a:lnTo>
                    <a:pt x="229081" y="23424"/>
                  </a:lnTo>
                  <a:lnTo>
                    <a:pt x="281661" y="10670"/>
                  </a:lnTo>
                  <a:lnTo>
                    <a:pt x="337519" y="2732"/>
                  </a:lnTo>
                  <a:lnTo>
                    <a:pt x="396044"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8" y="252027"/>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4" y="504055"/>
                  </a:lnTo>
                  <a:lnTo>
                    <a:pt x="337519" y="501323"/>
                  </a:lnTo>
                  <a:lnTo>
                    <a:pt x="281661" y="493385"/>
                  </a:lnTo>
                  <a:lnTo>
                    <a:pt x="229081" y="480631"/>
                  </a:lnTo>
                  <a:lnTo>
                    <a:pt x="180393" y="463452"/>
                  </a:lnTo>
                  <a:lnTo>
                    <a:pt x="136209" y="442237"/>
                  </a:lnTo>
                  <a:lnTo>
                    <a:pt x="97142" y="417376"/>
                  </a:lnTo>
                  <a:lnTo>
                    <a:pt x="63805" y="389259"/>
                  </a:lnTo>
                  <a:lnTo>
                    <a:pt x="36809" y="358276"/>
                  </a:lnTo>
                  <a:lnTo>
                    <a:pt x="16768" y="324816"/>
                  </a:lnTo>
                  <a:lnTo>
                    <a:pt x="0" y="252027"/>
                  </a:lnTo>
                  <a:close/>
                </a:path>
              </a:pathLst>
            </a:custGeom>
            <a:ln w="6349">
              <a:solidFill>
                <a:srgbClr val="C18C75"/>
              </a:solidFill>
            </a:ln>
          </p:spPr>
          <p:txBody>
            <a:bodyPr wrap="square" lIns="0" tIns="0" rIns="0" bIns="0" rtlCol="0"/>
            <a:lstStyle/>
            <a:p>
              <a:endParaRPr/>
            </a:p>
          </p:txBody>
        </p:sp>
      </p:grpSp>
      <p:grpSp>
        <p:nvGrpSpPr>
          <p:cNvPr id="24" name="object 24"/>
          <p:cNvGrpSpPr/>
          <p:nvPr/>
        </p:nvGrpSpPr>
        <p:grpSpPr>
          <a:xfrm>
            <a:off x="4712840" y="6162128"/>
            <a:ext cx="798830" cy="510540"/>
            <a:chOff x="4712840" y="6162128"/>
            <a:chExt cx="798830" cy="510540"/>
          </a:xfrm>
        </p:grpSpPr>
        <p:sp>
          <p:nvSpPr>
            <p:cNvPr id="25" name="object 25"/>
            <p:cNvSpPr/>
            <p:nvPr/>
          </p:nvSpPr>
          <p:spPr>
            <a:xfrm>
              <a:off x="4716015" y="6165303"/>
              <a:ext cx="792480" cy="504190"/>
            </a:xfrm>
            <a:custGeom>
              <a:avLst/>
              <a:gdLst/>
              <a:ahLst/>
              <a:cxnLst/>
              <a:rect l="l" t="t" r="r" b="b"/>
              <a:pathLst>
                <a:path w="792479" h="504190">
                  <a:moveTo>
                    <a:pt x="396044" y="0"/>
                  </a:moveTo>
                  <a:lnTo>
                    <a:pt x="337519" y="2732"/>
                  </a:lnTo>
                  <a:lnTo>
                    <a:pt x="281661" y="10670"/>
                  </a:lnTo>
                  <a:lnTo>
                    <a:pt x="229081" y="23424"/>
                  </a:lnTo>
                  <a:lnTo>
                    <a:pt x="180393" y="40603"/>
                  </a:lnTo>
                  <a:lnTo>
                    <a:pt x="136210" y="61818"/>
                  </a:lnTo>
                  <a:lnTo>
                    <a:pt x="97142" y="86679"/>
                  </a:lnTo>
                  <a:lnTo>
                    <a:pt x="63805" y="114796"/>
                  </a:lnTo>
                  <a:lnTo>
                    <a:pt x="36809" y="145779"/>
                  </a:lnTo>
                  <a:lnTo>
                    <a:pt x="16768" y="179239"/>
                  </a:lnTo>
                  <a:lnTo>
                    <a:pt x="0" y="252028"/>
                  </a:lnTo>
                  <a:lnTo>
                    <a:pt x="4294" y="289270"/>
                  </a:lnTo>
                  <a:lnTo>
                    <a:pt x="36809" y="358276"/>
                  </a:lnTo>
                  <a:lnTo>
                    <a:pt x="63805" y="389259"/>
                  </a:lnTo>
                  <a:lnTo>
                    <a:pt x="97142" y="417376"/>
                  </a:lnTo>
                  <a:lnTo>
                    <a:pt x="136210" y="442237"/>
                  </a:lnTo>
                  <a:lnTo>
                    <a:pt x="180393" y="463452"/>
                  </a:lnTo>
                  <a:lnTo>
                    <a:pt x="229081" y="480631"/>
                  </a:lnTo>
                  <a:lnTo>
                    <a:pt x="281661" y="493385"/>
                  </a:lnTo>
                  <a:lnTo>
                    <a:pt x="337519" y="501323"/>
                  </a:lnTo>
                  <a:lnTo>
                    <a:pt x="396044" y="504056"/>
                  </a:lnTo>
                  <a:lnTo>
                    <a:pt x="454569" y="501323"/>
                  </a:lnTo>
                  <a:lnTo>
                    <a:pt x="510427" y="493385"/>
                  </a:lnTo>
                  <a:lnTo>
                    <a:pt x="563006" y="480631"/>
                  </a:lnTo>
                  <a:lnTo>
                    <a:pt x="611694" y="463452"/>
                  </a:lnTo>
                  <a:lnTo>
                    <a:pt x="655878" y="442237"/>
                  </a:lnTo>
                  <a:lnTo>
                    <a:pt x="694945" y="417376"/>
                  </a:lnTo>
                  <a:lnTo>
                    <a:pt x="728283" y="389259"/>
                  </a:lnTo>
                  <a:lnTo>
                    <a:pt x="755279" y="358276"/>
                  </a:lnTo>
                  <a:lnTo>
                    <a:pt x="775320" y="324817"/>
                  </a:lnTo>
                  <a:lnTo>
                    <a:pt x="792088" y="252028"/>
                  </a:lnTo>
                  <a:lnTo>
                    <a:pt x="787794" y="214785"/>
                  </a:lnTo>
                  <a:lnTo>
                    <a:pt x="755279" y="145779"/>
                  </a:lnTo>
                  <a:lnTo>
                    <a:pt x="728283" y="114796"/>
                  </a:lnTo>
                  <a:lnTo>
                    <a:pt x="694945" y="86679"/>
                  </a:lnTo>
                  <a:lnTo>
                    <a:pt x="655878" y="61818"/>
                  </a:lnTo>
                  <a:lnTo>
                    <a:pt x="611694" y="40603"/>
                  </a:lnTo>
                  <a:lnTo>
                    <a:pt x="563006" y="23424"/>
                  </a:lnTo>
                  <a:lnTo>
                    <a:pt x="510427" y="10670"/>
                  </a:lnTo>
                  <a:lnTo>
                    <a:pt x="454569" y="2732"/>
                  </a:lnTo>
                  <a:lnTo>
                    <a:pt x="396044" y="0"/>
                  </a:lnTo>
                  <a:close/>
                </a:path>
              </a:pathLst>
            </a:custGeom>
            <a:solidFill>
              <a:srgbClr val="F7B699"/>
            </a:solidFill>
          </p:spPr>
          <p:txBody>
            <a:bodyPr wrap="square" lIns="0" tIns="0" rIns="0" bIns="0" rtlCol="0"/>
            <a:lstStyle/>
            <a:p>
              <a:endParaRPr/>
            </a:p>
          </p:txBody>
        </p:sp>
        <p:sp>
          <p:nvSpPr>
            <p:cNvPr id="26" name="object 26"/>
            <p:cNvSpPr/>
            <p:nvPr/>
          </p:nvSpPr>
          <p:spPr>
            <a:xfrm>
              <a:off x="4716015" y="6165303"/>
              <a:ext cx="792480" cy="504190"/>
            </a:xfrm>
            <a:custGeom>
              <a:avLst/>
              <a:gdLst/>
              <a:ahLst/>
              <a:cxnLst/>
              <a:rect l="l" t="t" r="r" b="b"/>
              <a:pathLst>
                <a:path w="792479" h="504190">
                  <a:moveTo>
                    <a:pt x="0" y="252027"/>
                  </a:moveTo>
                  <a:lnTo>
                    <a:pt x="16768" y="179238"/>
                  </a:lnTo>
                  <a:lnTo>
                    <a:pt x="36809" y="145779"/>
                  </a:lnTo>
                  <a:lnTo>
                    <a:pt x="63805" y="114796"/>
                  </a:lnTo>
                  <a:lnTo>
                    <a:pt x="97142" y="86679"/>
                  </a:lnTo>
                  <a:lnTo>
                    <a:pt x="136209" y="61818"/>
                  </a:lnTo>
                  <a:lnTo>
                    <a:pt x="180393" y="40603"/>
                  </a:lnTo>
                  <a:lnTo>
                    <a:pt x="229081" y="23424"/>
                  </a:lnTo>
                  <a:lnTo>
                    <a:pt x="281661" y="10670"/>
                  </a:lnTo>
                  <a:lnTo>
                    <a:pt x="337519" y="2732"/>
                  </a:lnTo>
                  <a:lnTo>
                    <a:pt x="396043"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8" y="252027"/>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3" y="504055"/>
                  </a:lnTo>
                  <a:lnTo>
                    <a:pt x="337519" y="501323"/>
                  </a:lnTo>
                  <a:lnTo>
                    <a:pt x="281661" y="493385"/>
                  </a:lnTo>
                  <a:lnTo>
                    <a:pt x="229081" y="480631"/>
                  </a:lnTo>
                  <a:lnTo>
                    <a:pt x="180393" y="463452"/>
                  </a:lnTo>
                  <a:lnTo>
                    <a:pt x="136209" y="442237"/>
                  </a:lnTo>
                  <a:lnTo>
                    <a:pt x="97142" y="417376"/>
                  </a:lnTo>
                  <a:lnTo>
                    <a:pt x="63805" y="389259"/>
                  </a:lnTo>
                  <a:lnTo>
                    <a:pt x="36809" y="358276"/>
                  </a:lnTo>
                  <a:lnTo>
                    <a:pt x="16768" y="324816"/>
                  </a:lnTo>
                  <a:lnTo>
                    <a:pt x="0" y="252027"/>
                  </a:lnTo>
                  <a:close/>
                </a:path>
              </a:pathLst>
            </a:custGeom>
            <a:ln w="6349">
              <a:solidFill>
                <a:srgbClr val="C18C75"/>
              </a:solidFill>
            </a:ln>
          </p:spPr>
          <p:txBody>
            <a:bodyPr wrap="square" lIns="0" tIns="0" rIns="0" bIns="0" rtlCol="0"/>
            <a:lstStyle/>
            <a:p>
              <a:endParaRPr/>
            </a:p>
          </p:txBody>
        </p:sp>
      </p:grpSp>
      <p:grpSp>
        <p:nvGrpSpPr>
          <p:cNvPr id="27" name="object 27"/>
          <p:cNvGrpSpPr/>
          <p:nvPr/>
        </p:nvGrpSpPr>
        <p:grpSpPr>
          <a:xfrm>
            <a:off x="5648944" y="6162128"/>
            <a:ext cx="798830" cy="510540"/>
            <a:chOff x="5648944" y="6162128"/>
            <a:chExt cx="798830" cy="510540"/>
          </a:xfrm>
        </p:grpSpPr>
        <p:sp>
          <p:nvSpPr>
            <p:cNvPr id="28" name="object 28"/>
            <p:cNvSpPr/>
            <p:nvPr/>
          </p:nvSpPr>
          <p:spPr>
            <a:xfrm>
              <a:off x="5652119" y="6165303"/>
              <a:ext cx="792480" cy="504190"/>
            </a:xfrm>
            <a:custGeom>
              <a:avLst/>
              <a:gdLst/>
              <a:ahLst/>
              <a:cxnLst/>
              <a:rect l="l" t="t" r="r" b="b"/>
              <a:pathLst>
                <a:path w="792479" h="504190">
                  <a:moveTo>
                    <a:pt x="396043" y="0"/>
                  </a:moveTo>
                  <a:lnTo>
                    <a:pt x="337518" y="2732"/>
                  </a:lnTo>
                  <a:lnTo>
                    <a:pt x="281660" y="10670"/>
                  </a:lnTo>
                  <a:lnTo>
                    <a:pt x="229081" y="23424"/>
                  </a:lnTo>
                  <a:lnTo>
                    <a:pt x="180393" y="40603"/>
                  </a:lnTo>
                  <a:lnTo>
                    <a:pt x="136209" y="61818"/>
                  </a:lnTo>
                  <a:lnTo>
                    <a:pt x="97142" y="86679"/>
                  </a:lnTo>
                  <a:lnTo>
                    <a:pt x="63805" y="114796"/>
                  </a:lnTo>
                  <a:lnTo>
                    <a:pt x="36809" y="145779"/>
                  </a:lnTo>
                  <a:lnTo>
                    <a:pt x="16768" y="179239"/>
                  </a:lnTo>
                  <a:lnTo>
                    <a:pt x="0" y="252028"/>
                  </a:lnTo>
                  <a:lnTo>
                    <a:pt x="4294" y="289270"/>
                  </a:lnTo>
                  <a:lnTo>
                    <a:pt x="36809" y="358276"/>
                  </a:lnTo>
                  <a:lnTo>
                    <a:pt x="63805" y="389259"/>
                  </a:lnTo>
                  <a:lnTo>
                    <a:pt x="97142" y="417376"/>
                  </a:lnTo>
                  <a:lnTo>
                    <a:pt x="136209" y="442237"/>
                  </a:lnTo>
                  <a:lnTo>
                    <a:pt x="180393" y="463452"/>
                  </a:lnTo>
                  <a:lnTo>
                    <a:pt x="229081" y="480631"/>
                  </a:lnTo>
                  <a:lnTo>
                    <a:pt x="281660" y="493385"/>
                  </a:lnTo>
                  <a:lnTo>
                    <a:pt x="337518" y="501323"/>
                  </a:lnTo>
                  <a:lnTo>
                    <a:pt x="396043" y="504056"/>
                  </a:lnTo>
                  <a:lnTo>
                    <a:pt x="454567" y="501323"/>
                  </a:lnTo>
                  <a:lnTo>
                    <a:pt x="510426" y="493385"/>
                  </a:lnTo>
                  <a:lnTo>
                    <a:pt x="563005" y="480631"/>
                  </a:lnTo>
                  <a:lnTo>
                    <a:pt x="611693" y="463452"/>
                  </a:lnTo>
                  <a:lnTo>
                    <a:pt x="655877" y="442237"/>
                  </a:lnTo>
                  <a:lnTo>
                    <a:pt x="694944" y="417376"/>
                  </a:lnTo>
                  <a:lnTo>
                    <a:pt x="728282" y="389259"/>
                  </a:lnTo>
                  <a:lnTo>
                    <a:pt x="755278" y="358276"/>
                  </a:lnTo>
                  <a:lnTo>
                    <a:pt x="775319" y="324817"/>
                  </a:lnTo>
                  <a:lnTo>
                    <a:pt x="792087" y="252028"/>
                  </a:lnTo>
                  <a:lnTo>
                    <a:pt x="787793" y="214785"/>
                  </a:lnTo>
                  <a:lnTo>
                    <a:pt x="755278" y="145779"/>
                  </a:lnTo>
                  <a:lnTo>
                    <a:pt x="728282" y="114796"/>
                  </a:lnTo>
                  <a:lnTo>
                    <a:pt x="694944" y="86679"/>
                  </a:lnTo>
                  <a:lnTo>
                    <a:pt x="655877" y="61818"/>
                  </a:lnTo>
                  <a:lnTo>
                    <a:pt x="611693" y="40603"/>
                  </a:lnTo>
                  <a:lnTo>
                    <a:pt x="563005" y="23424"/>
                  </a:lnTo>
                  <a:lnTo>
                    <a:pt x="510426" y="10670"/>
                  </a:lnTo>
                  <a:lnTo>
                    <a:pt x="454567" y="2732"/>
                  </a:lnTo>
                  <a:lnTo>
                    <a:pt x="396043" y="0"/>
                  </a:lnTo>
                  <a:close/>
                </a:path>
              </a:pathLst>
            </a:custGeom>
            <a:solidFill>
              <a:srgbClr val="F7B699">
                <a:alpha val="65879"/>
              </a:srgbClr>
            </a:solidFill>
          </p:spPr>
          <p:txBody>
            <a:bodyPr wrap="square" lIns="0" tIns="0" rIns="0" bIns="0" rtlCol="0"/>
            <a:lstStyle/>
            <a:p>
              <a:endParaRPr/>
            </a:p>
          </p:txBody>
        </p:sp>
        <p:sp>
          <p:nvSpPr>
            <p:cNvPr id="29" name="object 29"/>
            <p:cNvSpPr/>
            <p:nvPr/>
          </p:nvSpPr>
          <p:spPr>
            <a:xfrm>
              <a:off x="5652119" y="6165303"/>
              <a:ext cx="792480" cy="504190"/>
            </a:xfrm>
            <a:custGeom>
              <a:avLst/>
              <a:gdLst/>
              <a:ahLst/>
              <a:cxnLst/>
              <a:rect l="l" t="t" r="r" b="b"/>
              <a:pathLst>
                <a:path w="792479" h="504190">
                  <a:moveTo>
                    <a:pt x="0" y="252027"/>
                  </a:moveTo>
                  <a:lnTo>
                    <a:pt x="16768" y="179238"/>
                  </a:lnTo>
                  <a:lnTo>
                    <a:pt x="36809" y="145779"/>
                  </a:lnTo>
                  <a:lnTo>
                    <a:pt x="63805" y="114796"/>
                  </a:lnTo>
                  <a:lnTo>
                    <a:pt x="97142" y="86679"/>
                  </a:lnTo>
                  <a:lnTo>
                    <a:pt x="136209" y="61818"/>
                  </a:lnTo>
                  <a:lnTo>
                    <a:pt x="180393" y="40603"/>
                  </a:lnTo>
                  <a:lnTo>
                    <a:pt x="229081" y="23424"/>
                  </a:lnTo>
                  <a:lnTo>
                    <a:pt x="281661" y="10670"/>
                  </a:lnTo>
                  <a:lnTo>
                    <a:pt x="337519" y="2732"/>
                  </a:lnTo>
                  <a:lnTo>
                    <a:pt x="396043"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8" y="252027"/>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3" y="504055"/>
                  </a:lnTo>
                  <a:lnTo>
                    <a:pt x="337519" y="501323"/>
                  </a:lnTo>
                  <a:lnTo>
                    <a:pt x="281661" y="493385"/>
                  </a:lnTo>
                  <a:lnTo>
                    <a:pt x="229081" y="480631"/>
                  </a:lnTo>
                  <a:lnTo>
                    <a:pt x="180393" y="463452"/>
                  </a:lnTo>
                  <a:lnTo>
                    <a:pt x="136209" y="442237"/>
                  </a:lnTo>
                  <a:lnTo>
                    <a:pt x="97142" y="417376"/>
                  </a:lnTo>
                  <a:lnTo>
                    <a:pt x="63805" y="389259"/>
                  </a:lnTo>
                  <a:lnTo>
                    <a:pt x="36809" y="358276"/>
                  </a:lnTo>
                  <a:lnTo>
                    <a:pt x="16768" y="324816"/>
                  </a:lnTo>
                  <a:lnTo>
                    <a:pt x="0" y="252027"/>
                  </a:lnTo>
                  <a:close/>
                </a:path>
              </a:pathLst>
            </a:custGeom>
            <a:ln w="6349">
              <a:solidFill>
                <a:srgbClr val="C18C75"/>
              </a:solidFill>
            </a:ln>
          </p:spPr>
          <p:txBody>
            <a:bodyPr wrap="square" lIns="0" tIns="0" rIns="0" bIns="0" rtlCol="0"/>
            <a:lstStyle/>
            <a:p>
              <a:endParaRPr/>
            </a:p>
          </p:txBody>
        </p:sp>
      </p:grpSp>
      <p:sp>
        <p:nvSpPr>
          <p:cNvPr id="30" name="object 30"/>
          <p:cNvSpPr txBox="1"/>
          <p:nvPr/>
        </p:nvSpPr>
        <p:spPr>
          <a:xfrm>
            <a:off x="3126850" y="6160791"/>
            <a:ext cx="3039745" cy="513080"/>
          </a:xfrm>
          <a:prstGeom prst="rect">
            <a:avLst/>
          </a:prstGeom>
        </p:spPr>
        <p:txBody>
          <a:bodyPr vert="horz" wrap="square" lIns="0" tIns="12700" rIns="0" bIns="0" rtlCol="0">
            <a:spAutoFit/>
          </a:bodyPr>
          <a:lstStyle/>
          <a:p>
            <a:pPr marL="12700">
              <a:lnSpc>
                <a:spcPct val="100000"/>
              </a:lnSpc>
              <a:spcBef>
                <a:spcPts val="100"/>
              </a:spcBef>
              <a:tabLst>
                <a:tab pos="948690" algn="l"/>
                <a:tab pos="1884680" algn="l"/>
                <a:tab pos="2820670" algn="l"/>
              </a:tabLst>
            </a:pPr>
            <a:r>
              <a:rPr sz="3200" dirty="0">
                <a:solidFill>
                  <a:srgbClr val="FFFFFF"/>
                </a:solidFill>
                <a:latin typeface="Calibri"/>
                <a:cs typeface="Calibri"/>
              </a:rPr>
              <a:t>1	2	3	4</a:t>
            </a:r>
            <a:endParaRPr sz="3200">
              <a:latin typeface="Calibri"/>
              <a:cs typeface="Calibri"/>
            </a:endParaRPr>
          </a:p>
        </p:txBody>
      </p:sp>
      <p:pic>
        <p:nvPicPr>
          <p:cNvPr id="31" name="object 31"/>
          <p:cNvPicPr/>
          <p:nvPr/>
        </p:nvPicPr>
        <p:blipFill>
          <a:blip r:embed="rId5" cstate="print"/>
          <a:stretch>
            <a:fillRect/>
          </a:stretch>
        </p:blipFill>
        <p:spPr>
          <a:xfrm>
            <a:off x="6804247" y="6237311"/>
            <a:ext cx="2304254" cy="620687"/>
          </a:xfrm>
          <a:prstGeom prst="rect">
            <a:avLst/>
          </a:prstGeom>
        </p:spPr>
      </p:pic>
      <p:sp>
        <p:nvSpPr>
          <p:cNvPr id="32" name="object 32"/>
          <p:cNvSpPr txBox="1"/>
          <p:nvPr/>
        </p:nvSpPr>
        <p:spPr>
          <a:xfrm>
            <a:off x="6882987" y="6260635"/>
            <a:ext cx="1961514" cy="566420"/>
          </a:xfrm>
          <a:prstGeom prst="rect">
            <a:avLst/>
          </a:prstGeom>
        </p:spPr>
        <p:txBody>
          <a:bodyPr vert="horz" wrap="square" lIns="0" tIns="27940" rIns="0" bIns="0" rtlCol="0">
            <a:spAutoFit/>
          </a:bodyPr>
          <a:lstStyle/>
          <a:p>
            <a:pPr marL="12700" marR="5080">
              <a:lnSpc>
                <a:spcPts val="2100"/>
              </a:lnSpc>
              <a:spcBef>
                <a:spcPts val="220"/>
              </a:spcBef>
            </a:pPr>
            <a:r>
              <a:rPr sz="1800" b="1" dirty="0">
                <a:solidFill>
                  <a:srgbClr val="FFFFFF"/>
                </a:solidFill>
                <a:latin typeface="Calibri"/>
                <a:cs typeface="Calibri"/>
              </a:rPr>
              <a:t>Return</a:t>
            </a:r>
            <a:r>
              <a:rPr sz="1800" b="1" spc="-40" dirty="0">
                <a:solidFill>
                  <a:srgbClr val="FFFFFF"/>
                </a:solidFill>
                <a:latin typeface="Calibri"/>
                <a:cs typeface="Calibri"/>
              </a:rPr>
              <a:t> </a:t>
            </a:r>
            <a:r>
              <a:rPr sz="1800" b="1" dirty="0">
                <a:solidFill>
                  <a:srgbClr val="FFFFFF"/>
                </a:solidFill>
                <a:latin typeface="Calibri"/>
                <a:cs typeface="Calibri"/>
              </a:rPr>
              <a:t>to</a:t>
            </a:r>
            <a:r>
              <a:rPr sz="1800" b="1" spc="-35" dirty="0">
                <a:solidFill>
                  <a:srgbClr val="FFFFFF"/>
                </a:solidFill>
                <a:latin typeface="Calibri"/>
                <a:cs typeface="Calibri"/>
              </a:rPr>
              <a:t> </a:t>
            </a:r>
            <a:r>
              <a:rPr sz="1800" b="1" dirty="0">
                <a:solidFill>
                  <a:srgbClr val="FFFFFF"/>
                </a:solidFill>
                <a:latin typeface="Calibri"/>
                <a:cs typeface="Calibri"/>
              </a:rPr>
              <a:t>“Access</a:t>
            </a:r>
            <a:r>
              <a:rPr sz="1800" b="1" spc="-35" dirty="0">
                <a:solidFill>
                  <a:srgbClr val="FFFFFF"/>
                </a:solidFill>
                <a:latin typeface="Calibri"/>
                <a:cs typeface="Calibri"/>
              </a:rPr>
              <a:t> </a:t>
            </a:r>
            <a:r>
              <a:rPr sz="1800" b="1" dirty="0">
                <a:solidFill>
                  <a:srgbClr val="FFFFFF"/>
                </a:solidFill>
                <a:latin typeface="Calibri"/>
                <a:cs typeface="Calibri"/>
              </a:rPr>
              <a:t>to </a:t>
            </a:r>
            <a:r>
              <a:rPr sz="1800" b="1" spc="-395" dirty="0">
                <a:solidFill>
                  <a:srgbClr val="FFFFFF"/>
                </a:solidFill>
                <a:latin typeface="Calibri"/>
                <a:cs typeface="Calibri"/>
              </a:rPr>
              <a:t> </a:t>
            </a:r>
            <a:r>
              <a:rPr sz="1800" b="1" dirty="0">
                <a:solidFill>
                  <a:srgbClr val="FFFFFF"/>
                </a:solidFill>
                <a:latin typeface="Calibri"/>
                <a:cs typeface="Calibri"/>
              </a:rPr>
              <a:t>a</a:t>
            </a:r>
            <a:r>
              <a:rPr sz="1800" b="1" spc="-5" dirty="0">
                <a:solidFill>
                  <a:srgbClr val="FFFFFF"/>
                </a:solidFill>
                <a:latin typeface="Calibri"/>
                <a:cs typeface="Calibri"/>
              </a:rPr>
              <a:t> lawyer’</a:t>
            </a:r>
            <a:endParaRPr sz="1800">
              <a:latin typeface="Calibri"/>
              <a:cs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3138170"/>
            <a:chOff x="0" y="0"/>
            <a:chExt cx="9144000" cy="3138170"/>
          </a:xfrm>
        </p:grpSpPr>
        <p:pic>
          <p:nvPicPr>
            <p:cNvPr id="3" name="object 3"/>
            <p:cNvPicPr/>
            <p:nvPr/>
          </p:nvPicPr>
          <p:blipFill>
            <a:blip r:embed="rId2" cstate="print"/>
            <a:stretch>
              <a:fillRect/>
            </a:stretch>
          </p:blipFill>
          <p:spPr>
            <a:xfrm>
              <a:off x="0" y="0"/>
              <a:ext cx="9143998" cy="3081323"/>
            </a:xfrm>
            <a:prstGeom prst="rect">
              <a:avLst/>
            </a:prstGeom>
          </p:spPr>
        </p:pic>
        <p:pic>
          <p:nvPicPr>
            <p:cNvPr id="4" name="object 4"/>
            <p:cNvPicPr/>
            <p:nvPr/>
          </p:nvPicPr>
          <p:blipFill>
            <a:blip r:embed="rId3" cstate="print"/>
            <a:stretch>
              <a:fillRect/>
            </a:stretch>
          </p:blipFill>
          <p:spPr>
            <a:xfrm>
              <a:off x="0" y="0"/>
              <a:ext cx="9143998" cy="3138054"/>
            </a:xfrm>
            <a:prstGeom prst="rect">
              <a:avLst/>
            </a:prstGeom>
          </p:spPr>
        </p:pic>
        <p:sp>
          <p:nvSpPr>
            <p:cNvPr id="5" name="object 5"/>
            <p:cNvSpPr/>
            <p:nvPr/>
          </p:nvSpPr>
          <p:spPr>
            <a:xfrm>
              <a:off x="0" y="0"/>
              <a:ext cx="9144000" cy="3068955"/>
            </a:xfrm>
            <a:custGeom>
              <a:avLst/>
              <a:gdLst/>
              <a:ahLst/>
              <a:cxnLst/>
              <a:rect l="l" t="t" r="r" b="b"/>
              <a:pathLst>
                <a:path w="9144000" h="3068955">
                  <a:moveTo>
                    <a:pt x="0" y="3068960"/>
                  </a:moveTo>
                  <a:lnTo>
                    <a:pt x="9143997" y="3068960"/>
                  </a:lnTo>
                  <a:lnTo>
                    <a:pt x="9143997" y="0"/>
                  </a:lnTo>
                  <a:lnTo>
                    <a:pt x="0" y="0"/>
                  </a:lnTo>
                  <a:lnTo>
                    <a:pt x="0" y="3068960"/>
                  </a:lnTo>
                  <a:close/>
                </a:path>
              </a:pathLst>
            </a:custGeom>
            <a:solidFill>
              <a:srgbClr val="00274E">
                <a:alpha val="39999"/>
              </a:srgbClr>
            </a:solidFill>
          </p:spPr>
          <p:txBody>
            <a:bodyPr wrap="square" lIns="0" tIns="0" rIns="0" bIns="0" rtlCol="0"/>
            <a:lstStyle/>
            <a:p>
              <a:endParaRPr/>
            </a:p>
          </p:txBody>
        </p:sp>
        <p:pic>
          <p:nvPicPr>
            <p:cNvPr id="6" name="object 6"/>
            <p:cNvPicPr/>
            <p:nvPr/>
          </p:nvPicPr>
          <p:blipFill>
            <a:blip r:embed="rId4" cstate="print"/>
            <a:stretch>
              <a:fillRect/>
            </a:stretch>
          </p:blipFill>
          <p:spPr>
            <a:xfrm>
              <a:off x="0" y="332655"/>
              <a:ext cx="6336703" cy="576064"/>
            </a:xfrm>
            <a:prstGeom prst="rect">
              <a:avLst/>
            </a:prstGeom>
          </p:spPr>
        </p:pic>
      </p:grpSp>
      <p:sp>
        <p:nvSpPr>
          <p:cNvPr id="7" name="object 7"/>
          <p:cNvSpPr txBox="1">
            <a:spLocks noGrp="1"/>
          </p:cNvSpPr>
          <p:nvPr>
            <p:ph type="title"/>
          </p:nvPr>
        </p:nvSpPr>
        <p:spPr>
          <a:xfrm>
            <a:off x="78739" y="425108"/>
            <a:ext cx="4865370" cy="391160"/>
          </a:xfrm>
          <a:prstGeom prst="rect">
            <a:avLst/>
          </a:prstGeom>
        </p:spPr>
        <p:txBody>
          <a:bodyPr vert="horz" wrap="square" lIns="0" tIns="12700" rIns="0" bIns="0" rtlCol="0">
            <a:spAutoFit/>
          </a:bodyPr>
          <a:lstStyle/>
          <a:p>
            <a:pPr marL="12700">
              <a:lnSpc>
                <a:spcPct val="100000"/>
              </a:lnSpc>
              <a:spcBef>
                <a:spcPts val="100"/>
              </a:spcBef>
            </a:pPr>
            <a:r>
              <a:rPr spc="-5" dirty="0"/>
              <a:t>Ibrahim</a:t>
            </a:r>
            <a:r>
              <a:rPr spc="-20" dirty="0"/>
              <a:t> </a:t>
            </a:r>
            <a:r>
              <a:rPr dirty="0"/>
              <a:t>and</a:t>
            </a:r>
            <a:r>
              <a:rPr spc="-15" dirty="0"/>
              <a:t> </a:t>
            </a:r>
            <a:r>
              <a:rPr dirty="0"/>
              <a:t>others</a:t>
            </a:r>
            <a:r>
              <a:rPr spc="-15" dirty="0"/>
              <a:t> </a:t>
            </a:r>
            <a:r>
              <a:rPr spc="-5" dirty="0"/>
              <a:t>v.</a:t>
            </a:r>
            <a:r>
              <a:rPr spc="-15" dirty="0"/>
              <a:t> </a:t>
            </a:r>
            <a:r>
              <a:rPr spc="-5" dirty="0"/>
              <a:t>United</a:t>
            </a:r>
            <a:r>
              <a:rPr spc="-10" dirty="0"/>
              <a:t> </a:t>
            </a:r>
            <a:r>
              <a:rPr dirty="0"/>
              <a:t>Kingdom</a:t>
            </a:r>
          </a:p>
        </p:txBody>
      </p:sp>
      <p:sp>
        <p:nvSpPr>
          <p:cNvPr id="8" name="object 8"/>
          <p:cNvSpPr txBox="1"/>
          <p:nvPr/>
        </p:nvSpPr>
        <p:spPr>
          <a:xfrm>
            <a:off x="402267" y="3822059"/>
            <a:ext cx="8346440" cy="1112520"/>
          </a:xfrm>
          <a:prstGeom prst="rect">
            <a:avLst/>
          </a:prstGeom>
        </p:spPr>
        <p:txBody>
          <a:bodyPr vert="horz" wrap="square" lIns="0" tIns="15875" rIns="0" bIns="0" rtlCol="0">
            <a:spAutoFit/>
          </a:bodyPr>
          <a:lstStyle/>
          <a:p>
            <a:pPr marL="12700" marR="5080" algn="just">
              <a:lnSpc>
                <a:spcPct val="98800"/>
              </a:lnSpc>
              <a:spcBef>
                <a:spcPts val="125"/>
              </a:spcBef>
            </a:pPr>
            <a:r>
              <a:rPr sz="1800" dirty="0">
                <a:solidFill>
                  <a:srgbClr val="001C3D"/>
                </a:solidFill>
                <a:latin typeface="Calibri"/>
                <a:cs typeface="Calibri"/>
              </a:rPr>
              <a:t>The ECtHR </a:t>
            </a:r>
            <a:r>
              <a:rPr sz="1800" spc="-5" dirty="0">
                <a:solidFill>
                  <a:srgbClr val="001C3D"/>
                </a:solidFill>
                <a:latin typeface="Calibri"/>
                <a:cs typeface="Calibri"/>
              </a:rPr>
              <a:t>found </a:t>
            </a:r>
            <a:r>
              <a:rPr sz="1800" dirty="0">
                <a:solidFill>
                  <a:srgbClr val="001C3D"/>
                </a:solidFill>
                <a:latin typeface="Calibri"/>
                <a:cs typeface="Calibri"/>
              </a:rPr>
              <a:t>in </a:t>
            </a:r>
            <a:r>
              <a:rPr sz="1800" b="1" spc="-5" dirty="0">
                <a:solidFill>
                  <a:srgbClr val="001C3D"/>
                </a:solidFill>
                <a:latin typeface="Calibri"/>
                <a:cs typeface="Calibri"/>
              </a:rPr>
              <a:t>Ibrahim </a:t>
            </a:r>
            <a:r>
              <a:rPr sz="1800" b="1" dirty="0">
                <a:solidFill>
                  <a:srgbClr val="001C3D"/>
                </a:solidFill>
                <a:latin typeface="Calibri"/>
                <a:cs typeface="Calibri"/>
              </a:rPr>
              <a:t>and others v. </a:t>
            </a:r>
            <a:r>
              <a:rPr sz="1800" b="1" spc="-5" dirty="0">
                <a:solidFill>
                  <a:srgbClr val="001C3D"/>
                </a:solidFill>
                <a:latin typeface="Calibri"/>
                <a:cs typeface="Calibri"/>
              </a:rPr>
              <a:t>UK </a:t>
            </a:r>
            <a:r>
              <a:rPr sz="1800" dirty="0">
                <a:solidFill>
                  <a:srgbClr val="001C3D"/>
                </a:solidFill>
                <a:latin typeface="Calibri"/>
                <a:cs typeface="Calibri"/>
              </a:rPr>
              <a:t>that </a:t>
            </a:r>
            <a:r>
              <a:rPr sz="1800" spc="-5" dirty="0">
                <a:solidFill>
                  <a:srgbClr val="001C3D"/>
                </a:solidFill>
                <a:latin typeface="Calibri"/>
                <a:cs typeface="Calibri"/>
              </a:rPr>
              <a:t>information obtained from </a:t>
            </a:r>
            <a:r>
              <a:rPr sz="1800" dirty="0">
                <a:solidFill>
                  <a:srgbClr val="001C3D"/>
                </a:solidFill>
                <a:latin typeface="Calibri"/>
                <a:cs typeface="Calibri"/>
              </a:rPr>
              <a:t>the suspect </a:t>
            </a:r>
            <a:r>
              <a:rPr sz="1800" spc="-395" dirty="0">
                <a:solidFill>
                  <a:srgbClr val="001C3D"/>
                </a:solidFill>
                <a:latin typeface="Calibri"/>
                <a:cs typeface="Calibri"/>
              </a:rPr>
              <a:t> </a:t>
            </a:r>
            <a:r>
              <a:rPr sz="1800" spc="-5" dirty="0">
                <a:solidFill>
                  <a:srgbClr val="001C3D"/>
                </a:solidFill>
                <a:latin typeface="Calibri"/>
                <a:cs typeface="Calibri"/>
              </a:rPr>
              <a:t>during questioning, which </a:t>
            </a:r>
            <a:r>
              <a:rPr sz="1800" dirty="0">
                <a:solidFill>
                  <a:srgbClr val="001C3D"/>
                </a:solidFill>
                <a:latin typeface="Calibri"/>
                <a:cs typeface="Calibri"/>
              </a:rPr>
              <a:t>falls under </a:t>
            </a:r>
            <a:r>
              <a:rPr sz="1800" spc="-5" dirty="0">
                <a:solidFill>
                  <a:srgbClr val="001C3D"/>
                </a:solidFill>
                <a:latin typeface="Calibri"/>
                <a:cs typeface="Calibri"/>
              </a:rPr>
              <a:t>one of </a:t>
            </a:r>
            <a:r>
              <a:rPr sz="1800" dirty="0">
                <a:solidFill>
                  <a:srgbClr val="001C3D"/>
                </a:solidFill>
                <a:latin typeface="Calibri"/>
                <a:cs typeface="Calibri"/>
              </a:rPr>
              <a:t>the </a:t>
            </a:r>
            <a:r>
              <a:rPr sz="1800" spc="-5" dirty="0">
                <a:solidFill>
                  <a:srgbClr val="001C3D"/>
                </a:solidFill>
                <a:latin typeface="Calibri"/>
                <a:cs typeface="Calibri"/>
              </a:rPr>
              <a:t>above-mentioned exceptions, may </a:t>
            </a:r>
            <a:r>
              <a:rPr sz="1800" dirty="0">
                <a:solidFill>
                  <a:srgbClr val="001C3D"/>
                </a:solidFill>
                <a:latin typeface="Calibri"/>
                <a:cs typeface="Calibri"/>
              </a:rPr>
              <a:t>be </a:t>
            </a:r>
            <a:r>
              <a:rPr sz="1800" spc="5" dirty="0">
                <a:solidFill>
                  <a:srgbClr val="001C3D"/>
                </a:solidFill>
                <a:latin typeface="Calibri"/>
                <a:cs typeface="Calibri"/>
              </a:rPr>
              <a:t> </a:t>
            </a:r>
            <a:r>
              <a:rPr sz="1800" dirty="0">
                <a:solidFill>
                  <a:srgbClr val="001C3D"/>
                </a:solidFill>
                <a:latin typeface="Calibri"/>
                <a:cs typeface="Calibri"/>
              </a:rPr>
              <a:t>used </a:t>
            </a:r>
            <a:r>
              <a:rPr sz="1800" spc="-5" dirty="0">
                <a:solidFill>
                  <a:srgbClr val="001C3D"/>
                </a:solidFill>
                <a:latin typeface="Calibri"/>
                <a:cs typeface="Calibri"/>
              </a:rPr>
              <a:t>for conviction, provided </a:t>
            </a:r>
            <a:r>
              <a:rPr sz="1800" dirty="0">
                <a:solidFill>
                  <a:srgbClr val="001C3D"/>
                </a:solidFill>
                <a:latin typeface="Calibri"/>
                <a:cs typeface="Calibri"/>
              </a:rPr>
              <a:t>that the </a:t>
            </a:r>
            <a:r>
              <a:rPr sz="1800" spc="-5" dirty="0">
                <a:solidFill>
                  <a:srgbClr val="001C3D"/>
                </a:solidFill>
                <a:latin typeface="Calibri"/>
                <a:cs typeface="Calibri"/>
              </a:rPr>
              <a:t>proceedings on </a:t>
            </a:r>
            <a:r>
              <a:rPr sz="1800" dirty="0">
                <a:solidFill>
                  <a:srgbClr val="001C3D"/>
                </a:solidFill>
                <a:latin typeface="Calibri"/>
                <a:cs typeface="Calibri"/>
              </a:rPr>
              <a:t>the </a:t>
            </a:r>
            <a:r>
              <a:rPr sz="1800" spc="-5" dirty="0">
                <a:solidFill>
                  <a:srgbClr val="001C3D"/>
                </a:solidFill>
                <a:latin typeface="Calibri"/>
                <a:cs typeface="Calibri"/>
              </a:rPr>
              <a:t>whole were fair. </a:t>
            </a:r>
            <a:r>
              <a:rPr sz="1800" dirty="0">
                <a:solidFill>
                  <a:srgbClr val="001C3D"/>
                </a:solidFill>
                <a:latin typeface="Calibri"/>
                <a:cs typeface="Calibri"/>
              </a:rPr>
              <a:t>This finding </a:t>
            </a:r>
            <a:r>
              <a:rPr sz="1800" spc="5" dirty="0">
                <a:solidFill>
                  <a:srgbClr val="001C3D"/>
                </a:solidFill>
                <a:latin typeface="Calibri"/>
                <a:cs typeface="Calibri"/>
              </a:rPr>
              <a:t> </a:t>
            </a:r>
            <a:r>
              <a:rPr sz="1800" spc="-5" dirty="0">
                <a:solidFill>
                  <a:srgbClr val="001C3D"/>
                </a:solidFill>
                <a:latin typeface="Calibri"/>
                <a:cs typeface="Calibri"/>
              </a:rPr>
              <a:t>was criticised </a:t>
            </a:r>
            <a:r>
              <a:rPr sz="1800" dirty="0">
                <a:solidFill>
                  <a:srgbClr val="001C3D"/>
                </a:solidFill>
                <a:latin typeface="Calibri"/>
                <a:cs typeface="Calibri"/>
              </a:rPr>
              <a:t>by the dissenting judges.</a:t>
            </a:r>
            <a:endParaRPr sz="1800">
              <a:latin typeface="Calibri"/>
              <a:cs typeface="Calibri"/>
            </a:endParaRPr>
          </a:p>
        </p:txBody>
      </p:sp>
      <p:grpSp>
        <p:nvGrpSpPr>
          <p:cNvPr id="9" name="object 9"/>
          <p:cNvGrpSpPr/>
          <p:nvPr/>
        </p:nvGrpSpPr>
        <p:grpSpPr>
          <a:xfrm>
            <a:off x="7151587" y="391963"/>
            <a:ext cx="1861185" cy="529590"/>
            <a:chOff x="7151587" y="391963"/>
            <a:chExt cx="1861185" cy="529590"/>
          </a:xfrm>
        </p:grpSpPr>
        <p:sp>
          <p:nvSpPr>
            <p:cNvPr id="10" name="object 10"/>
            <p:cNvSpPr/>
            <p:nvPr/>
          </p:nvSpPr>
          <p:spPr>
            <a:xfrm>
              <a:off x="8244408" y="404663"/>
              <a:ext cx="755650" cy="504190"/>
            </a:xfrm>
            <a:custGeom>
              <a:avLst/>
              <a:gdLst/>
              <a:ahLst/>
              <a:cxnLst/>
              <a:rect l="l" t="t" r="r" b="b"/>
              <a:pathLst>
                <a:path w="755650" h="504190">
                  <a:moveTo>
                    <a:pt x="755575" y="0"/>
                  </a:moveTo>
                  <a:lnTo>
                    <a:pt x="0" y="0"/>
                  </a:lnTo>
                  <a:lnTo>
                    <a:pt x="0" y="504056"/>
                  </a:lnTo>
                  <a:lnTo>
                    <a:pt x="755575" y="504056"/>
                  </a:lnTo>
                  <a:lnTo>
                    <a:pt x="755575" y="441049"/>
                  </a:lnTo>
                  <a:lnTo>
                    <a:pt x="236021" y="441049"/>
                  </a:lnTo>
                  <a:lnTo>
                    <a:pt x="236021" y="252027"/>
                  </a:lnTo>
                  <a:lnTo>
                    <a:pt x="188766" y="252027"/>
                  </a:lnTo>
                  <a:lnTo>
                    <a:pt x="377786" y="63007"/>
                  </a:lnTo>
                  <a:lnTo>
                    <a:pt x="755575" y="63007"/>
                  </a:lnTo>
                  <a:lnTo>
                    <a:pt x="755575" y="0"/>
                  </a:lnTo>
                  <a:close/>
                </a:path>
                <a:path w="755650" h="504190">
                  <a:moveTo>
                    <a:pt x="755575" y="86635"/>
                  </a:moveTo>
                  <a:lnTo>
                    <a:pt x="495926" y="86635"/>
                  </a:lnTo>
                  <a:lnTo>
                    <a:pt x="495926" y="181145"/>
                  </a:lnTo>
                  <a:lnTo>
                    <a:pt x="566808" y="252027"/>
                  </a:lnTo>
                  <a:lnTo>
                    <a:pt x="519553" y="252027"/>
                  </a:lnTo>
                  <a:lnTo>
                    <a:pt x="519553" y="441049"/>
                  </a:lnTo>
                  <a:lnTo>
                    <a:pt x="755575" y="441049"/>
                  </a:lnTo>
                  <a:lnTo>
                    <a:pt x="755575" y="86635"/>
                  </a:lnTo>
                  <a:close/>
                </a:path>
                <a:path w="755650" h="504190">
                  <a:moveTo>
                    <a:pt x="755575" y="63007"/>
                  </a:moveTo>
                  <a:lnTo>
                    <a:pt x="377786" y="63007"/>
                  </a:lnTo>
                  <a:lnTo>
                    <a:pt x="448670" y="133889"/>
                  </a:lnTo>
                  <a:lnTo>
                    <a:pt x="448670" y="86635"/>
                  </a:lnTo>
                  <a:lnTo>
                    <a:pt x="755575" y="86635"/>
                  </a:lnTo>
                  <a:lnTo>
                    <a:pt x="755575" y="63007"/>
                  </a:lnTo>
                  <a:close/>
                </a:path>
              </a:pathLst>
            </a:custGeom>
            <a:solidFill>
              <a:srgbClr val="EAF8FC"/>
            </a:solidFill>
          </p:spPr>
          <p:txBody>
            <a:bodyPr wrap="square" lIns="0" tIns="0" rIns="0" bIns="0" rtlCol="0"/>
            <a:lstStyle/>
            <a:p>
              <a:endParaRPr/>
            </a:p>
          </p:txBody>
        </p:sp>
        <p:sp>
          <p:nvSpPr>
            <p:cNvPr id="11" name="object 11"/>
            <p:cNvSpPr/>
            <p:nvPr/>
          </p:nvSpPr>
          <p:spPr>
            <a:xfrm>
              <a:off x="8480430" y="491299"/>
              <a:ext cx="283845" cy="354965"/>
            </a:xfrm>
            <a:custGeom>
              <a:avLst/>
              <a:gdLst/>
              <a:ahLst/>
              <a:cxnLst/>
              <a:rect l="l" t="t" r="r" b="b"/>
              <a:pathLst>
                <a:path w="283845" h="354965">
                  <a:moveTo>
                    <a:pt x="259904" y="0"/>
                  </a:moveTo>
                  <a:lnTo>
                    <a:pt x="212648" y="0"/>
                  </a:lnTo>
                  <a:lnTo>
                    <a:pt x="212648" y="47254"/>
                  </a:lnTo>
                  <a:lnTo>
                    <a:pt x="259904" y="94509"/>
                  </a:lnTo>
                  <a:lnTo>
                    <a:pt x="259904" y="0"/>
                  </a:lnTo>
                  <a:close/>
                </a:path>
                <a:path w="283845" h="354965">
                  <a:moveTo>
                    <a:pt x="283531" y="165392"/>
                  </a:moveTo>
                  <a:lnTo>
                    <a:pt x="0" y="165392"/>
                  </a:lnTo>
                  <a:lnTo>
                    <a:pt x="0" y="354413"/>
                  </a:lnTo>
                  <a:lnTo>
                    <a:pt x="118137" y="354413"/>
                  </a:lnTo>
                  <a:lnTo>
                    <a:pt x="118137" y="259902"/>
                  </a:lnTo>
                  <a:lnTo>
                    <a:pt x="283531" y="259902"/>
                  </a:lnTo>
                  <a:lnTo>
                    <a:pt x="283531" y="165392"/>
                  </a:lnTo>
                  <a:close/>
                </a:path>
                <a:path w="283845" h="354965">
                  <a:moveTo>
                    <a:pt x="283531" y="259902"/>
                  </a:moveTo>
                  <a:lnTo>
                    <a:pt x="165393" y="259902"/>
                  </a:lnTo>
                  <a:lnTo>
                    <a:pt x="165393" y="354413"/>
                  </a:lnTo>
                  <a:lnTo>
                    <a:pt x="283531" y="354413"/>
                  </a:lnTo>
                  <a:lnTo>
                    <a:pt x="283531" y="259902"/>
                  </a:lnTo>
                  <a:close/>
                </a:path>
              </a:pathLst>
            </a:custGeom>
            <a:solidFill>
              <a:srgbClr val="C4D0D4"/>
            </a:solidFill>
          </p:spPr>
          <p:txBody>
            <a:bodyPr wrap="square" lIns="0" tIns="0" rIns="0" bIns="0" rtlCol="0"/>
            <a:lstStyle/>
            <a:p>
              <a:endParaRPr/>
            </a:p>
          </p:txBody>
        </p:sp>
        <p:sp>
          <p:nvSpPr>
            <p:cNvPr id="12" name="object 12"/>
            <p:cNvSpPr/>
            <p:nvPr/>
          </p:nvSpPr>
          <p:spPr>
            <a:xfrm>
              <a:off x="8433174" y="467671"/>
              <a:ext cx="378460" cy="378460"/>
            </a:xfrm>
            <a:custGeom>
              <a:avLst/>
              <a:gdLst/>
              <a:ahLst/>
              <a:cxnLst/>
              <a:rect l="l" t="t" r="r" b="b"/>
              <a:pathLst>
                <a:path w="378459" h="378459">
                  <a:moveTo>
                    <a:pt x="189020" y="0"/>
                  </a:moveTo>
                  <a:lnTo>
                    <a:pt x="0" y="189020"/>
                  </a:lnTo>
                  <a:lnTo>
                    <a:pt x="378042" y="189020"/>
                  </a:lnTo>
                  <a:lnTo>
                    <a:pt x="189020" y="0"/>
                  </a:lnTo>
                  <a:close/>
                </a:path>
                <a:path w="378459" h="378459">
                  <a:moveTo>
                    <a:pt x="212648" y="283531"/>
                  </a:moveTo>
                  <a:lnTo>
                    <a:pt x="165393" y="283531"/>
                  </a:lnTo>
                  <a:lnTo>
                    <a:pt x="165393" y="378042"/>
                  </a:lnTo>
                  <a:lnTo>
                    <a:pt x="212648" y="378042"/>
                  </a:lnTo>
                  <a:lnTo>
                    <a:pt x="212648" y="283531"/>
                  </a:lnTo>
                  <a:close/>
                </a:path>
              </a:pathLst>
            </a:custGeom>
            <a:solidFill>
              <a:srgbClr val="9AA5A8"/>
            </a:solidFill>
          </p:spPr>
          <p:txBody>
            <a:bodyPr wrap="square" lIns="0" tIns="0" rIns="0" bIns="0" rtlCol="0"/>
            <a:lstStyle/>
            <a:p>
              <a:endParaRPr/>
            </a:p>
          </p:txBody>
        </p:sp>
        <p:sp>
          <p:nvSpPr>
            <p:cNvPr id="13" name="object 13"/>
            <p:cNvSpPr/>
            <p:nvPr/>
          </p:nvSpPr>
          <p:spPr>
            <a:xfrm>
              <a:off x="8244408" y="404663"/>
              <a:ext cx="755650" cy="504190"/>
            </a:xfrm>
            <a:custGeom>
              <a:avLst/>
              <a:gdLst/>
              <a:ahLst/>
              <a:cxnLst/>
              <a:rect l="l" t="t" r="r" b="b"/>
              <a:pathLst>
                <a:path w="755650" h="504190">
                  <a:moveTo>
                    <a:pt x="377787" y="63007"/>
                  </a:moveTo>
                  <a:lnTo>
                    <a:pt x="448671" y="133889"/>
                  </a:lnTo>
                  <a:lnTo>
                    <a:pt x="448671" y="86635"/>
                  </a:lnTo>
                  <a:lnTo>
                    <a:pt x="495926" y="86635"/>
                  </a:lnTo>
                  <a:lnTo>
                    <a:pt x="495926" y="181145"/>
                  </a:lnTo>
                  <a:lnTo>
                    <a:pt x="566808" y="252028"/>
                  </a:lnTo>
                  <a:lnTo>
                    <a:pt x="519554" y="252028"/>
                  </a:lnTo>
                  <a:lnTo>
                    <a:pt x="519554" y="441049"/>
                  </a:lnTo>
                  <a:lnTo>
                    <a:pt x="236022" y="441049"/>
                  </a:lnTo>
                  <a:lnTo>
                    <a:pt x="236022" y="252028"/>
                  </a:lnTo>
                  <a:lnTo>
                    <a:pt x="188766" y="252028"/>
                  </a:lnTo>
                  <a:lnTo>
                    <a:pt x="377787" y="63007"/>
                  </a:lnTo>
                  <a:close/>
                </a:path>
                <a:path w="755650" h="504190">
                  <a:moveTo>
                    <a:pt x="448671" y="133889"/>
                  </a:moveTo>
                  <a:lnTo>
                    <a:pt x="495926" y="181145"/>
                  </a:lnTo>
                </a:path>
                <a:path w="755650" h="504190">
                  <a:moveTo>
                    <a:pt x="519554" y="252028"/>
                  </a:moveTo>
                  <a:lnTo>
                    <a:pt x="236022" y="252028"/>
                  </a:lnTo>
                </a:path>
                <a:path w="755650" h="504190">
                  <a:moveTo>
                    <a:pt x="354159" y="441049"/>
                  </a:moveTo>
                  <a:lnTo>
                    <a:pt x="354159" y="346538"/>
                  </a:lnTo>
                  <a:lnTo>
                    <a:pt x="401415" y="346538"/>
                  </a:lnTo>
                  <a:lnTo>
                    <a:pt x="401415" y="441049"/>
                  </a:lnTo>
                </a:path>
                <a:path w="755650" h="504190">
                  <a:moveTo>
                    <a:pt x="0" y="0"/>
                  </a:moveTo>
                  <a:lnTo>
                    <a:pt x="755575" y="0"/>
                  </a:lnTo>
                  <a:lnTo>
                    <a:pt x="755575" y="504056"/>
                  </a:lnTo>
                  <a:lnTo>
                    <a:pt x="0" y="504056"/>
                  </a:lnTo>
                  <a:lnTo>
                    <a:pt x="0" y="0"/>
                  </a:lnTo>
                  <a:close/>
                </a:path>
              </a:pathLst>
            </a:custGeom>
            <a:ln w="25399">
              <a:solidFill>
                <a:srgbClr val="00B2E2"/>
              </a:solidFill>
            </a:ln>
          </p:spPr>
          <p:txBody>
            <a:bodyPr wrap="square" lIns="0" tIns="0" rIns="0" bIns="0" rtlCol="0"/>
            <a:lstStyle/>
            <a:p>
              <a:endParaRPr/>
            </a:p>
          </p:txBody>
        </p:sp>
        <p:sp>
          <p:nvSpPr>
            <p:cNvPr id="14" name="object 14"/>
            <p:cNvSpPr/>
            <p:nvPr/>
          </p:nvSpPr>
          <p:spPr>
            <a:xfrm>
              <a:off x="7164287" y="404663"/>
              <a:ext cx="720090" cy="504190"/>
            </a:xfrm>
            <a:custGeom>
              <a:avLst/>
              <a:gdLst/>
              <a:ahLst/>
              <a:cxnLst/>
              <a:rect l="l" t="t" r="r" b="b"/>
              <a:pathLst>
                <a:path w="720090" h="504190">
                  <a:moveTo>
                    <a:pt x="720079" y="0"/>
                  </a:moveTo>
                  <a:lnTo>
                    <a:pt x="0" y="0"/>
                  </a:lnTo>
                  <a:lnTo>
                    <a:pt x="0" y="504056"/>
                  </a:lnTo>
                  <a:lnTo>
                    <a:pt x="720079" y="504056"/>
                  </a:lnTo>
                  <a:lnTo>
                    <a:pt x="720079" y="441049"/>
                  </a:lnTo>
                  <a:lnTo>
                    <a:pt x="312784" y="441049"/>
                  </a:lnTo>
                  <a:lnTo>
                    <a:pt x="267975" y="433822"/>
                  </a:lnTo>
                  <a:lnTo>
                    <a:pt x="229060" y="413696"/>
                  </a:lnTo>
                  <a:lnTo>
                    <a:pt x="198372" y="383008"/>
                  </a:lnTo>
                  <a:lnTo>
                    <a:pt x="178246" y="344092"/>
                  </a:lnTo>
                  <a:lnTo>
                    <a:pt x="171019" y="299284"/>
                  </a:lnTo>
                  <a:lnTo>
                    <a:pt x="171019" y="157518"/>
                  </a:lnTo>
                  <a:lnTo>
                    <a:pt x="360039" y="157518"/>
                  </a:lnTo>
                  <a:lnTo>
                    <a:pt x="454552" y="63007"/>
                  </a:lnTo>
                  <a:lnTo>
                    <a:pt x="720079" y="63007"/>
                  </a:lnTo>
                  <a:lnTo>
                    <a:pt x="720079" y="0"/>
                  </a:lnTo>
                  <a:close/>
                </a:path>
                <a:path w="720090" h="504190">
                  <a:moveTo>
                    <a:pt x="720079" y="63007"/>
                  </a:moveTo>
                  <a:lnTo>
                    <a:pt x="454552" y="63007"/>
                  </a:lnTo>
                  <a:lnTo>
                    <a:pt x="549061" y="157518"/>
                  </a:lnTo>
                  <a:lnTo>
                    <a:pt x="501806" y="157518"/>
                  </a:lnTo>
                  <a:lnTo>
                    <a:pt x="501806" y="299284"/>
                  </a:lnTo>
                  <a:lnTo>
                    <a:pt x="494578" y="344092"/>
                  </a:lnTo>
                  <a:lnTo>
                    <a:pt x="474453" y="383008"/>
                  </a:lnTo>
                  <a:lnTo>
                    <a:pt x="443765" y="413696"/>
                  </a:lnTo>
                  <a:lnTo>
                    <a:pt x="404849" y="433822"/>
                  </a:lnTo>
                  <a:lnTo>
                    <a:pt x="360039" y="441049"/>
                  </a:lnTo>
                  <a:lnTo>
                    <a:pt x="720079" y="441049"/>
                  </a:lnTo>
                  <a:lnTo>
                    <a:pt x="720079" y="63007"/>
                  </a:lnTo>
                  <a:close/>
                </a:path>
                <a:path w="720090" h="504190">
                  <a:moveTo>
                    <a:pt x="407295" y="157518"/>
                  </a:moveTo>
                  <a:lnTo>
                    <a:pt x="265530" y="157518"/>
                  </a:lnTo>
                  <a:lnTo>
                    <a:pt x="265530" y="299284"/>
                  </a:lnTo>
                  <a:lnTo>
                    <a:pt x="269243" y="317677"/>
                  </a:lnTo>
                  <a:lnTo>
                    <a:pt x="279370" y="332697"/>
                  </a:lnTo>
                  <a:lnTo>
                    <a:pt x="294391" y="342825"/>
                  </a:lnTo>
                  <a:lnTo>
                    <a:pt x="312784" y="346538"/>
                  </a:lnTo>
                  <a:lnTo>
                    <a:pt x="360039" y="346538"/>
                  </a:lnTo>
                  <a:lnTo>
                    <a:pt x="403581" y="317677"/>
                  </a:lnTo>
                  <a:lnTo>
                    <a:pt x="407295" y="157518"/>
                  </a:lnTo>
                  <a:close/>
                </a:path>
              </a:pathLst>
            </a:custGeom>
            <a:solidFill>
              <a:srgbClr val="FFD5A9"/>
            </a:solidFill>
          </p:spPr>
          <p:txBody>
            <a:bodyPr wrap="square" lIns="0" tIns="0" rIns="0" bIns="0" rtlCol="0"/>
            <a:lstStyle/>
            <a:p>
              <a:endParaRPr/>
            </a:p>
          </p:txBody>
        </p:sp>
        <p:sp>
          <p:nvSpPr>
            <p:cNvPr id="15" name="object 15"/>
            <p:cNvSpPr/>
            <p:nvPr/>
          </p:nvSpPr>
          <p:spPr>
            <a:xfrm>
              <a:off x="7335306" y="467671"/>
              <a:ext cx="378460" cy="378460"/>
            </a:xfrm>
            <a:custGeom>
              <a:avLst/>
              <a:gdLst/>
              <a:ahLst/>
              <a:cxnLst/>
              <a:rect l="l" t="t" r="r" b="b"/>
              <a:pathLst>
                <a:path w="378459" h="378459">
                  <a:moveTo>
                    <a:pt x="283532" y="0"/>
                  </a:moveTo>
                  <a:lnTo>
                    <a:pt x="189020" y="94510"/>
                  </a:lnTo>
                  <a:lnTo>
                    <a:pt x="236275" y="94510"/>
                  </a:lnTo>
                  <a:lnTo>
                    <a:pt x="236275" y="236275"/>
                  </a:lnTo>
                  <a:lnTo>
                    <a:pt x="232562" y="254669"/>
                  </a:lnTo>
                  <a:lnTo>
                    <a:pt x="222435" y="269690"/>
                  </a:lnTo>
                  <a:lnTo>
                    <a:pt x="207414" y="279817"/>
                  </a:lnTo>
                  <a:lnTo>
                    <a:pt x="189020" y="283531"/>
                  </a:lnTo>
                  <a:lnTo>
                    <a:pt x="141765" y="283531"/>
                  </a:lnTo>
                  <a:lnTo>
                    <a:pt x="123371" y="279817"/>
                  </a:lnTo>
                  <a:lnTo>
                    <a:pt x="108351" y="269690"/>
                  </a:lnTo>
                  <a:lnTo>
                    <a:pt x="98224" y="254670"/>
                  </a:lnTo>
                  <a:lnTo>
                    <a:pt x="94510" y="236277"/>
                  </a:lnTo>
                  <a:lnTo>
                    <a:pt x="94510" y="94510"/>
                  </a:lnTo>
                  <a:lnTo>
                    <a:pt x="0" y="94510"/>
                  </a:lnTo>
                  <a:lnTo>
                    <a:pt x="0" y="236275"/>
                  </a:lnTo>
                  <a:lnTo>
                    <a:pt x="7227" y="281085"/>
                  </a:lnTo>
                  <a:lnTo>
                    <a:pt x="27352" y="320001"/>
                  </a:lnTo>
                  <a:lnTo>
                    <a:pt x="58040" y="350689"/>
                  </a:lnTo>
                  <a:lnTo>
                    <a:pt x="96956" y="370814"/>
                  </a:lnTo>
                  <a:lnTo>
                    <a:pt x="141765" y="378042"/>
                  </a:lnTo>
                  <a:lnTo>
                    <a:pt x="189020" y="378042"/>
                  </a:lnTo>
                  <a:lnTo>
                    <a:pt x="233829" y="370814"/>
                  </a:lnTo>
                  <a:lnTo>
                    <a:pt x="272745" y="350689"/>
                  </a:lnTo>
                  <a:lnTo>
                    <a:pt x="303434" y="320001"/>
                  </a:lnTo>
                  <a:lnTo>
                    <a:pt x="323559" y="281085"/>
                  </a:lnTo>
                  <a:lnTo>
                    <a:pt x="330786" y="236275"/>
                  </a:lnTo>
                  <a:lnTo>
                    <a:pt x="330786" y="94510"/>
                  </a:lnTo>
                  <a:lnTo>
                    <a:pt x="378042" y="94510"/>
                  </a:lnTo>
                  <a:lnTo>
                    <a:pt x="283532" y="0"/>
                  </a:lnTo>
                  <a:close/>
                </a:path>
              </a:pathLst>
            </a:custGeom>
            <a:solidFill>
              <a:srgbClr val="AA8C6F"/>
            </a:solidFill>
          </p:spPr>
          <p:txBody>
            <a:bodyPr wrap="square" lIns="0" tIns="0" rIns="0" bIns="0" rtlCol="0"/>
            <a:lstStyle/>
            <a:p>
              <a:endParaRPr/>
            </a:p>
          </p:txBody>
        </p:sp>
        <p:sp>
          <p:nvSpPr>
            <p:cNvPr id="16" name="object 16"/>
            <p:cNvSpPr/>
            <p:nvPr/>
          </p:nvSpPr>
          <p:spPr>
            <a:xfrm>
              <a:off x="7164287" y="404663"/>
              <a:ext cx="720090" cy="504190"/>
            </a:xfrm>
            <a:custGeom>
              <a:avLst/>
              <a:gdLst/>
              <a:ahLst/>
              <a:cxnLst/>
              <a:rect l="l" t="t" r="r" b="b"/>
              <a:pathLst>
                <a:path w="720090" h="504190">
                  <a:moveTo>
                    <a:pt x="549061" y="157517"/>
                  </a:moveTo>
                  <a:lnTo>
                    <a:pt x="501805" y="157517"/>
                  </a:lnTo>
                  <a:lnTo>
                    <a:pt x="501805" y="299282"/>
                  </a:lnTo>
                  <a:lnTo>
                    <a:pt x="494578" y="344091"/>
                  </a:lnTo>
                  <a:lnTo>
                    <a:pt x="474453" y="383008"/>
                  </a:lnTo>
                  <a:lnTo>
                    <a:pt x="443765" y="413696"/>
                  </a:lnTo>
                  <a:lnTo>
                    <a:pt x="404849" y="433821"/>
                  </a:lnTo>
                  <a:lnTo>
                    <a:pt x="360040" y="441049"/>
                  </a:lnTo>
                  <a:lnTo>
                    <a:pt x="312784" y="441049"/>
                  </a:lnTo>
                  <a:lnTo>
                    <a:pt x="267975" y="433821"/>
                  </a:lnTo>
                  <a:lnTo>
                    <a:pt x="229059" y="413696"/>
                  </a:lnTo>
                  <a:lnTo>
                    <a:pt x="198371" y="383008"/>
                  </a:lnTo>
                  <a:lnTo>
                    <a:pt x="178246" y="344091"/>
                  </a:lnTo>
                  <a:lnTo>
                    <a:pt x="171019" y="299282"/>
                  </a:lnTo>
                  <a:lnTo>
                    <a:pt x="171019" y="157517"/>
                  </a:lnTo>
                  <a:lnTo>
                    <a:pt x="265530" y="157517"/>
                  </a:lnTo>
                  <a:lnTo>
                    <a:pt x="265530" y="299282"/>
                  </a:lnTo>
                  <a:lnTo>
                    <a:pt x="269243" y="317676"/>
                  </a:lnTo>
                  <a:lnTo>
                    <a:pt x="279370" y="332697"/>
                  </a:lnTo>
                  <a:lnTo>
                    <a:pt x="294391" y="342824"/>
                  </a:lnTo>
                  <a:lnTo>
                    <a:pt x="312784" y="346538"/>
                  </a:lnTo>
                  <a:lnTo>
                    <a:pt x="360040" y="346538"/>
                  </a:lnTo>
                  <a:lnTo>
                    <a:pt x="378433" y="342825"/>
                  </a:lnTo>
                  <a:lnTo>
                    <a:pt x="393454" y="332698"/>
                  </a:lnTo>
                  <a:lnTo>
                    <a:pt x="403581" y="317677"/>
                  </a:lnTo>
                  <a:lnTo>
                    <a:pt x="407295" y="299284"/>
                  </a:lnTo>
                  <a:lnTo>
                    <a:pt x="407295" y="157517"/>
                  </a:lnTo>
                  <a:lnTo>
                    <a:pt x="360040" y="157517"/>
                  </a:lnTo>
                  <a:lnTo>
                    <a:pt x="454551" y="63007"/>
                  </a:lnTo>
                  <a:lnTo>
                    <a:pt x="549061" y="157517"/>
                  </a:lnTo>
                  <a:close/>
                </a:path>
                <a:path w="720090" h="504190">
                  <a:moveTo>
                    <a:pt x="0" y="0"/>
                  </a:moveTo>
                  <a:lnTo>
                    <a:pt x="720080" y="0"/>
                  </a:lnTo>
                  <a:lnTo>
                    <a:pt x="720080" y="504056"/>
                  </a:lnTo>
                  <a:lnTo>
                    <a:pt x="0" y="504056"/>
                  </a:lnTo>
                  <a:lnTo>
                    <a:pt x="0" y="0"/>
                  </a:lnTo>
                  <a:close/>
                </a:path>
              </a:pathLst>
            </a:custGeom>
            <a:ln w="25399">
              <a:solidFill>
                <a:srgbClr val="EF6510"/>
              </a:solidFill>
            </a:ln>
          </p:spPr>
          <p:txBody>
            <a:bodyPr wrap="square" lIns="0" tIns="0" rIns="0" bIns="0" rtlCol="0"/>
            <a:lstStyle/>
            <a:p>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3138170"/>
            <a:chOff x="0" y="0"/>
            <a:chExt cx="9144000" cy="3138170"/>
          </a:xfrm>
        </p:grpSpPr>
        <p:pic>
          <p:nvPicPr>
            <p:cNvPr id="3" name="object 3"/>
            <p:cNvPicPr/>
            <p:nvPr/>
          </p:nvPicPr>
          <p:blipFill>
            <a:blip r:embed="rId2" cstate="print"/>
            <a:stretch>
              <a:fillRect/>
            </a:stretch>
          </p:blipFill>
          <p:spPr>
            <a:xfrm>
              <a:off x="0" y="0"/>
              <a:ext cx="9143998" cy="3081323"/>
            </a:xfrm>
            <a:prstGeom prst="rect">
              <a:avLst/>
            </a:prstGeom>
          </p:spPr>
        </p:pic>
        <p:pic>
          <p:nvPicPr>
            <p:cNvPr id="4" name="object 4"/>
            <p:cNvPicPr/>
            <p:nvPr/>
          </p:nvPicPr>
          <p:blipFill>
            <a:blip r:embed="rId3" cstate="print"/>
            <a:stretch>
              <a:fillRect/>
            </a:stretch>
          </p:blipFill>
          <p:spPr>
            <a:xfrm>
              <a:off x="0" y="0"/>
              <a:ext cx="9143998" cy="3138054"/>
            </a:xfrm>
            <a:prstGeom prst="rect">
              <a:avLst/>
            </a:prstGeom>
          </p:spPr>
        </p:pic>
        <p:sp>
          <p:nvSpPr>
            <p:cNvPr id="5" name="object 5"/>
            <p:cNvSpPr/>
            <p:nvPr/>
          </p:nvSpPr>
          <p:spPr>
            <a:xfrm>
              <a:off x="0" y="0"/>
              <a:ext cx="9144000" cy="3068955"/>
            </a:xfrm>
            <a:custGeom>
              <a:avLst/>
              <a:gdLst/>
              <a:ahLst/>
              <a:cxnLst/>
              <a:rect l="l" t="t" r="r" b="b"/>
              <a:pathLst>
                <a:path w="9144000" h="3068955">
                  <a:moveTo>
                    <a:pt x="0" y="3068960"/>
                  </a:moveTo>
                  <a:lnTo>
                    <a:pt x="9143997" y="3068960"/>
                  </a:lnTo>
                  <a:lnTo>
                    <a:pt x="9143997" y="0"/>
                  </a:lnTo>
                  <a:lnTo>
                    <a:pt x="0" y="0"/>
                  </a:lnTo>
                  <a:lnTo>
                    <a:pt x="0" y="3068960"/>
                  </a:lnTo>
                  <a:close/>
                </a:path>
              </a:pathLst>
            </a:custGeom>
            <a:solidFill>
              <a:srgbClr val="00274E">
                <a:alpha val="39999"/>
              </a:srgbClr>
            </a:solidFill>
          </p:spPr>
          <p:txBody>
            <a:bodyPr wrap="square" lIns="0" tIns="0" rIns="0" bIns="0" rtlCol="0"/>
            <a:lstStyle/>
            <a:p>
              <a:endParaRPr/>
            </a:p>
          </p:txBody>
        </p:sp>
        <p:pic>
          <p:nvPicPr>
            <p:cNvPr id="6" name="object 6"/>
            <p:cNvPicPr/>
            <p:nvPr/>
          </p:nvPicPr>
          <p:blipFill>
            <a:blip r:embed="rId4" cstate="print"/>
            <a:stretch>
              <a:fillRect/>
            </a:stretch>
          </p:blipFill>
          <p:spPr>
            <a:xfrm>
              <a:off x="0" y="332655"/>
              <a:ext cx="6336703" cy="576064"/>
            </a:xfrm>
            <a:prstGeom prst="rect">
              <a:avLst/>
            </a:prstGeom>
          </p:spPr>
        </p:pic>
      </p:grpSp>
      <p:sp>
        <p:nvSpPr>
          <p:cNvPr id="7" name="object 7"/>
          <p:cNvSpPr txBox="1">
            <a:spLocks noGrp="1"/>
          </p:cNvSpPr>
          <p:nvPr>
            <p:ph type="title"/>
          </p:nvPr>
        </p:nvSpPr>
        <p:spPr>
          <a:xfrm>
            <a:off x="78739" y="425108"/>
            <a:ext cx="2849880" cy="391160"/>
          </a:xfrm>
          <a:prstGeom prst="rect">
            <a:avLst/>
          </a:prstGeom>
        </p:spPr>
        <p:txBody>
          <a:bodyPr vert="horz" wrap="square" lIns="0" tIns="12700" rIns="0" bIns="0" rtlCol="0">
            <a:spAutoFit/>
          </a:bodyPr>
          <a:lstStyle/>
          <a:p>
            <a:pPr marL="12700">
              <a:lnSpc>
                <a:spcPct val="100000"/>
              </a:lnSpc>
              <a:spcBef>
                <a:spcPts val="100"/>
              </a:spcBef>
            </a:pPr>
            <a:r>
              <a:rPr spc="-5" dirty="0"/>
              <a:t>The</a:t>
            </a:r>
            <a:r>
              <a:rPr spc="-15" dirty="0"/>
              <a:t> </a:t>
            </a:r>
            <a:r>
              <a:rPr spc="-5" dirty="0"/>
              <a:t>choice</a:t>
            </a:r>
            <a:r>
              <a:rPr spc="-10" dirty="0"/>
              <a:t> </a:t>
            </a:r>
            <a:r>
              <a:rPr spc="-5" dirty="0"/>
              <a:t>of</a:t>
            </a:r>
            <a:r>
              <a:rPr spc="-15" dirty="0"/>
              <a:t> </a:t>
            </a:r>
            <a:r>
              <a:rPr dirty="0"/>
              <a:t>a</a:t>
            </a:r>
            <a:r>
              <a:rPr spc="-10" dirty="0"/>
              <a:t> </a:t>
            </a:r>
            <a:r>
              <a:rPr spc="-5" dirty="0"/>
              <a:t>lawyer</a:t>
            </a:r>
          </a:p>
        </p:txBody>
      </p:sp>
      <p:sp>
        <p:nvSpPr>
          <p:cNvPr id="8" name="object 8"/>
          <p:cNvSpPr/>
          <p:nvPr/>
        </p:nvSpPr>
        <p:spPr>
          <a:xfrm>
            <a:off x="323527" y="2699628"/>
            <a:ext cx="8497570" cy="369570"/>
          </a:xfrm>
          <a:custGeom>
            <a:avLst/>
            <a:gdLst/>
            <a:ahLst/>
            <a:cxnLst/>
            <a:rect l="l" t="t" r="r" b="b"/>
            <a:pathLst>
              <a:path w="8497570" h="369569">
                <a:moveTo>
                  <a:pt x="8496941" y="0"/>
                </a:moveTo>
                <a:lnTo>
                  <a:pt x="0" y="0"/>
                </a:lnTo>
                <a:lnTo>
                  <a:pt x="0" y="369332"/>
                </a:lnTo>
                <a:lnTo>
                  <a:pt x="8496941" y="369332"/>
                </a:lnTo>
                <a:lnTo>
                  <a:pt x="8496941" y="0"/>
                </a:lnTo>
                <a:close/>
              </a:path>
            </a:pathLst>
          </a:custGeom>
          <a:solidFill>
            <a:srgbClr val="00274E"/>
          </a:solidFill>
        </p:spPr>
        <p:txBody>
          <a:bodyPr wrap="square" lIns="0" tIns="0" rIns="0" bIns="0" rtlCol="0"/>
          <a:lstStyle/>
          <a:p>
            <a:endParaRPr/>
          </a:p>
        </p:txBody>
      </p:sp>
      <p:sp>
        <p:nvSpPr>
          <p:cNvPr id="9" name="object 9"/>
          <p:cNvSpPr txBox="1"/>
          <p:nvPr/>
        </p:nvSpPr>
        <p:spPr>
          <a:xfrm>
            <a:off x="402267" y="2637637"/>
            <a:ext cx="8346440" cy="3774440"/>
          </a:xfrm>
          <a:prstGeom prst="rect">
            <a:avLst/>
          </a:prstGeom>
        </p:spPr>
        <p:txBody>
          <a:bodyPr vert="horz" wrap="square" lIns="0" tIns="107314" rIns="0" bIns="0" rtlCol="0">
            <a:spAutoFit/>
          </a:bodyPr>
          <a:lstStyle/>
          <a:p>
            <a:pPr marL="1991995" algn="just">
              <a:lnSpc>
                <a:spcPct val="100000"/>
              </a:lnSpc>
              <a:spcBef>
                <a:spcPts val="844"/>
              </a:spcBef>
            </a:pPr>
            <a:r>
              <a:rPr sz="1800" dirty="0">
                <a:solidFill>
                  <a:srgbClr val="FFFFFF"/>
                </a:solidFill>
                <a:latin typeface="Calibri"/>
                <a:cs typeface="Calibri"/>
              </a:rPr>
              <a:t>Click</a:t>
            </a:r>
            <a:r>
              <a:rPr sz="1800" spc="-5" dirty="0">
                <a:solidFill>
                  <a:srgbClr val="FFFFFF"/>
                </a:solidFill>
                <a:latin typeface="Calibri"/>
                <a:cs typeface="Calibri"/>
              </a:rPr>
              <a:t> on</a:t>
            </a:r>
            <a:r>
              <a:rPr sz="1800" dirty="0">
                <a:solidFill>
                  <a:srgbClr val="FFFFFF"/>
                </a:solidFill>
                <a:latin typeface="Calibri"/>
                <a:cs typeface="Calibri"/>
              </a:rPr>
              <a:t> the </a:t>
            </a:r>
            <a:r>
              <a:rPr sz="1800" spc="-5" dirty="0">
                <a:solidFill>
                  <a:srgbClr val="FFFFFF"/>
                </a:solidFill>
                <a:latin typeface="Calibri"/>
                <a:cs typeface="Calibri"/>
              </a:rPr>
              <a:t>points</a:t>
            </a:r>
            <a:r>
              <a:rPr sz="1800" dirty="0">
                <a:solidFill>
                  <a:srgbClr val="FFFFFF"/>
                </a:solidFill>
                <a:latin typeface="Calibri"/>
                <a:cs typeface="Calibri"/>
              </a:rPr>
              <a:t> </a:t>
            </a:r>
            <a:r>
              <a:rPr sz="1800" spc="-5" dirty="0">
                <a:solidFill>
                  <a:srgbClr val="FFFFFF"/>
                </a:solidFill>
                <a:latin typeface="Calibri"/>
                <a:cs typeface="Calibri"/>
              </a:rPr>
              <a:t>below</a:t>
            </a:r>
            <a:r>
              <a:rPr sz="1800" spc="-10" dirty="0">
                <a:solidFill>
                  <a:srgbClr val="FFFFFF"/>
                </a:solidFill>
                <a:latin typeface="Calibri"/>
                <a:cs typeface="Calibri"/>
              </a:rPr>
              <a:t> </a:t>
            </a:r>
            <a:r>
              <a:rPr sz="1800" dirty="0">
                <a:solidFill>
                  <a:srgbClr val="FFFFFF"/>
                </a:solidFill>
                <a:latin typeface="Calibri"/>
                <a:cs typeface="Calibri"/>
              </a:rPr>
              <a:t>for </a:t>
            </a:r>
            <a:r>
              <a:rPr sz="1800" spc="-5" dirty="0">
                <a:solidFill>
                  <a:srgbClr val="FFFFFF"/>
                </a:solidFill>
                <a:latin typeface="Calibri"/>
                <a:cs typeface="Calibri"/>
              </a:rPr>
              <a:t>more</a:t>
            </a:r>
            <a:r>
              <a:rPr sz="1800" dirty="0">
                <a:solidFill>
                  <a:srgbClr val="FFFFFF"/>
                </a:solidFill>
                <a:latin typeface="Calibri"/>
                <a:cs typeface="Calibri"/>
              </a:rPr>
              <a:t> </a:t>
            </a:r>
            <a:r>
              <a:rPr sz="1800" spc="-5" dirty="0">
                <a:solidFill>
                  <a:srgbClr val="FFFFFF"/>
                </a:solidFill>
                <a:latin typeface="Calibri"/>
                <a:cs typeface="Calibri"/>
              </a:rPr>
              <a:t>information</a:t>
            </a:r>
            <a:endParaRPr sz="1800">
              <a:latin typeface="Calibri"/>
              <a:cs typeface="Calibri"/>
            </a:endParaRPr>
          </a:p>
          <a:p>
            <a:pPr marL="12700" marR="5080" algn="just">
              <a:lnSpc>
                <a:spcPct val="99100"/>
              </a:lnSpc>
              <a:spcBef>
                <a:spcPts val="770"/>
              </a:spcBef>
            </a:pPr>
            <a:r>
              <a:rPr sz="1800" dirty="0">
                <a:solidFill>
                  <a:srgbClr val="001C3D"/>
                </a:solidFill>
                <a:latin typeface="Calibri"/>
                <a:cs typeface="Calibri"/>
              </a:rPr>
              <a:t>The </a:t>
            </a:r>
            <a:r>
              <a:rPr sz="1800" spc="-5" dirty="0">
                <a:solidFill>
                  <a:srgbClr val="001C3D"/>
                </a:solidFill>
                <a:latin typeface="Calibri"/>
                <a:cs typeface="Calibri"/>
              </a:rPr>
              <a:t>right </a:t>
            </a:r>
            <a:r>
              <a:rPr sz="1800" dirty="0">
                <a:solidFill>
                  <a:srgbClr val="001C3D"/>
                </a:solidFill>
                <a:latin typeface="Calibri"/>
                <a:cs typeface="Calibri"/>
              </a:rPr>
              <a:t>to </a:t>
            </a:r>
            <a:r>
              <a:rPr sz="1800" spc="-5" dirty="0">
                <a:solidFill>
                  <a:srgbClr val="001C3D"/>
                </a:solidFill>
                <a:latin typeface="Calibri"/>
                <a:cs typeface="Calibri"/>
              </a:rPr>
              <a:t>choose </a:t>
            </a:r>
            <a:r>
              <a:rPr sz="1800" dirty="0">
                <a:solidFill>
                  <a:srgbClr val="001C3D"/>
                </a:solidFill>
                <a:latin typeface="Calibri"/>
                <a:cs typeface="Calibri"/>
              </a:rPr>
              <a:t>a </a:t>
            </a:r>
            <a:r>
              <a:rPr sz="1800" spc="-5" dirty="0">
                <a:solidFill>
                  <a:srgbClr val="001C3D"/>
                </a:solidFill>
                <a:latin typeface="Calibri"/>
                <a:cs typeface="Calibri"/>
              </a:rPr>
              <a:t>lawyer </a:t>
            </a:r>
            <a:r>
              <a:rPr sz="1800" dirty="0">
                <a:solidFill>
                  <a:srgbClr val="001C3D"/>
                </a:solidFill>
                <a:latin typeface="Calibri"/>
                <a:cs typeface="Calibri"/>
              </a:rPr>
              <a:t>is </a:t>
            </a:r>
            <a:r>
              <a:rPr sz="1800" spc="-5" dirty="0">
                <a:solidFill>
                  <a:srgbClr val="001C3D"/>
                </a:solidFill>
                <a:latin typeface="Calibri"/>
                <a:cs typeface="Calibri"/>
              </a:rPr>
              <a:t>mentioned </a:t>
            </a:r>
            <a:r>
              <a:rPr sz="1800" dirty="0">
                <a:solidFill>
                  <a:srgbClr val="001C3D"/>
                </a:solidFill>
                <a:latin typeface="Calibri"/>
                <a:cs typeface="Calibri"/>
              </a:rPr>
              <a:t>in </a:t>
            </a:r>
            <a:r>
              <a:rPr sz="1800" b="1" dirty="0">
                <a:solidFill>
                  <a:srgbClr val="001C3D"/>
                </a:solidFill>
                <a:latin typeface="Calibri"/>
                <a:cs typeface="Calibri"/>
              </a:rPr>
              <a:t>Art. 6 </a:t>
            </a:r>
            <a:r>
              <a:rPr sz="1800" b="1" spc="-5" dirty="0">
                <a:solidFill>
                  <a:srgbClr val="001C3D"/>
                </a:solidFill>
                <a:latin typeface="Calibri"/>
                <a:cs typeface="Calibri"/>
              </a:rPr>
              <a:t>(3) </a:t>
            </a:r>
            <a:r>
              <a:rPr sz="1800" b="1" dirty="0">
                <a:solidFill>
                  <a:srgbClr val="001C3D"/>
                </a:solidFill>
                <a:latin typeface="Calibri"/>
                <a:cs typeface="Calibri"/>
              </a:rPr>
              <a:t>(c) </a:t>
            </a:r>
            <a:r>
              <a:rPr sz="1800" spc="-5" dirty="0">
                <a:solidFill>
                  <a:srgbClr val="001C3D"/>
                </a:solidFill>
                <a:latin typeface="Calibri"/>
                <a:cs typeface="Calibri"/>
              </a:rPr>
              <a:t>ECHR. </a:t>
            </a:r>
            <a:r>
              <a:rPr sz="1800" spc="-10" dirty="0">
                <a:solidFill>
                  <a:srgbClr val="001C3D"/>
                </a:solidFill>
                <a:latin typeface="Calibri"/>
                <a:cs typeface="Calibri"/>
              </a:rPr>
              <a:t>The</a:t>
            </a:r>
            <a:r>
              <a:rPr sz="1800" u="sng" spc="-10" dirty="0">
                <a:solidFill>
                  <a:srgbClr val="001C3D"/>
                </a:solidFill>
                <a:uFill>
                  <a:solidFill>
                    <a:srgbClr val="00274E"/>
                  </a:solidFill>
                </a:uFill>
                <a:latin typeface="Calibri"/>
                <a:cs typeface="Calibri"/>
              </a:rPr>
              <a:t> </a:t>
            </a:r>
            <a:r>
              <a:rPr sz="1800" b="1" spc="-5" dirty="0">
                <a:solidFill>
                  <a:srgbClr val="001C3D"/>
                </a:solidFill>
                <a:latin typeface="Calibri"/>
                <a:cs typeface="Calibri"/>
              </a:rPr>
              <a:t>Dvorski </a:t>
            </a:r>
            <a:r>
              <a:rPr sz="1800" b="1" dirty="0">
                <a:solidFill>
                  <a:srgbClr val="001C3D"/>
                </a:solidFill>
                <a:latin typeface="Calibri"/>
                <a:cs typeface="Calibri"/>
              </a:rPr>
              <a:t>v Croatia </a:t>
            </a:r>
            <a:r>
              <a:rPr sz="1800" b="1" spc="5" dirty="0">
                <a:solidFill>
                  <a:srgbClr val="001C3D"/>
                </a:solidFill>
                <a:latin typeface="Calibri"/>
                <a:cs typeface="Calibri"/>
              </a:rPr>
              <a:t> </a:t>
            </a:r>
            <a:r>
              <a:rPr sz="1800" dirty="0">
                <a:solidFill>
                  <a:srgbClr val="001C3D"/>
                </a:solidFill>
                <a:latin typeface="Calibri"/>
                <a:cs typeface="Calibri"/>
              </a:rPr>
              <a:t>case</a:t>
            </a:r>
            <a:r>
              <a:rPr sz="1800" spc="295" dirty="0">
                <a:solidFill>
                  <a:srgbClr val="001C3D"/>
                </a:solidFill>
                <a:latin typeface="Calibri"/>
                <a:cs typeface="Calibri"/>
              </a:rPr>
              <a:t> </a:t>
            </a:r>
            <a:r>
              <a:rPr sz="1800" spc="-5" dirty="0">
                <a:solidFill>
                  <a:srgbClr val="001C3D"/>
                </a:solidFill>
                <a:latin typeface="Calibri"/>
                <a:cs typeface="Calibri"/>
              </a:rPr>
              <a:t>covers</a:t>
            </a:r>
            <a:r>
              <a:rPr sz="1800" spc="300" dirty="0">
                <a:solidFill>
                  <a:srgbClr val="001C3D"/>
                </a:solidFill>
                <a:latin typeface="Calibri"/>
                <a:cs typeface="Calibri"/>
              </a:rPr>
              <a:t> </a:t>
            </a:r>
            <a:r>
              <a:rPr sz="1800" dirty="0">
                <a:solidFill>
                  <a:srgbClr val="001C3D"/>
                </a:solidFill>
                <a:latin typeface="Calibri"/>
                <a:cs typeface="Calibri"/>
              </a:rPr>
              <a:t>the</a:t>
            </a:r>
            <a:r>
              <a:rPr sz="1800" spc="300" dirty="0">
                <a:solidFill>
                  <a:srgbClr val="001C3D"/>
                </a:solidFill>
                <a:latin typeface="Calibri"/>
                <a:cs typeface="Calibri"/>
              </a:rPr>
              <a:t> </a:t>
            </a:r>
            <a:r>
              <a:rPr sz="1800" spc="-5" dirty="0">
                <a:solidFill>
                  <a:srgbClr val="001C3D"/>
                </a:solidFill>
                <a:latin typeface="Calibri"/>
                <a:cs typeface="Calibri"/>
              </a:rPr>
              <a:t>right</a:t>
            </a:r>
            <a:r>
              <a:rPr sz="1800" spc="300" dirty="0">
                <a:solidFill>
                  <a:srgbClr val="001C3D"/>
                </a:solidFill>
                <a:latin typeface="Calibri"/>
                <a:cs typeface="Calibri"/>
              </a:rPr>
              <a:t> </a:t>
            </a:r>
            <a:r>
              <a:rPr sz="1800" dirty="0">
                <a:solidFill>
                  <a:srgbClr val="001C3D"/>
                </a:solidFill>
                <a:latin typeface="Calibri"/>
                <a:cs typeface="Calibri"/>
              </a:rPr>
              <a:t>at</a:t>
            </a:r>
            <a:r>
              <a:rPr sz="1800" spc="300" dirty="0">
                <a:solidFill>
                  <a:srgbClr val="001C3D"/>
                </a:solidFill>
                <a:latin typeface="Calibri"/>
                <a:cs typeface="Calibri"/>
              </a:rPr>
              <a:t> </a:t>
            </a:r>
            <a:r>
              <a:rPr sz="1800" spc="-5" dirty="0">
                <a:solidFill>
                  <a:srgbClr val="001C3D"/>
                </a:solidFill>
                <a:latin typeface="Calibri"/>
                <a:cs typeface="Calibri"/>
              </a:rPr>
              <a:t>police</a:t>
            </a:r>
            <a:r>
              <a:rPr sz="1800" spc="295" dirty="0">
                <a:solidFill>
                  <a:srgbClr val="001C3D"/>
                </a:solidFill>
                <a:latin typeface="Calibri"/>
                <a:cs typeface="Calibri"/>
              </a:rPr>
              <a:t> </a:t>
            </a:r>
            <a:r>
              <a:rPr sz="1800" spc="-5" dirty="0">
                <a:solidFill>
                  <a:srgbClr val="001C3D"/>
                </a:solidFill>
                <a:latin typeface="Calibri"/>
                <a:cs typeface="Calibri"/>
              </a:rPr>
              <a:t>detention</a:t>
            </a:r>
            <a:r>
              <a:rPr sz="1800" spc="300" dirty="0">
                <a:solidFill>
                  <a:srgbClr val="001C3D"/>
                </a:solidFill>
                <a:latin typeface="Calibri"/>
                <a:cs typeface="Calibri"/>
              </a:rPr>
              <a:t> </a:t>
            </a:r>
            <a:r>
              <a:rPr sz="1800" spc="-5" dirty="0">
                <a:solidFill>
                  <a:srgbClr val="001C3D"/>
                </a:solidFill>
                <a:latin typeface="Calibri"/>
                <a:cs typeface="Calibri"/>
              </a:rPr>
              <a:t>stage.</a:t>
            </a:r>
            <a:r>
              <a:rPr sz="1800" spc="295" dirty="0">
                <a:solidFill>
                  <a:srgbClr val="001C3D"/>
                </a:solidFill>
                <a:latin typeface="Calibri"/>
                <a:cs typeface="Calibri"/>
              </a:rPr>
              <a:t> </a:t>
            </a:r>
            <a:r>
              <a:rPr sz="1800" spc="-5" dirty="0">
                <a:solidFill>
                  <a:srgbClr val="001C3D"/>
                </a:solidFill>
                <a:latin typeface="Calibri"/>
                <a:cs typeface="Calibri"/>
              </a:rPr>
              <a:t>Dvorski</a:t>
            </a:r>
            <a:r>
              <a:rPr sz="1800" spc="305" dirty="0">
                <a:solidFill>
                  <a:srgbClr val="001C3D"/>
                </a:solidFill>
                <a:latin typeface="Calibri"/>
                <a:cs typeface="Calibri"/>
              </a:rPr>
              <a:t> </a:t>
            </a:r>
            <a:r>
              <a:rPr sz="1800" spc="-5" dirty="0">
                <a:solidFill>
                  <a:srgbClr val="001C3D"/>
                </a:solidFill>
                <a:latin typeface="Calibri"/>
                <a:cs typeface="Calibri"/>
              </a:rPr>
              <a:t>clarifies</a:t>
            </a:r>
            <a:r>
              <a:rPr sz="1800" spc="300" dirty="0">
                <a:solidFill>
                  <a:srgbClr val="001C3D"/>
                </a:solidFill>
                <a:latin typeface="Calibri"/>
                <a:cs typeface="Calibri"/>
              </a:rPr>
              <a:t> </a:t>
            </a:r>
            <a:r>
              <a:rPr sz="1800" dirty="0">
                <a:solidFill>
                  <a:srgbClr val="001C3D"/>
                </a:solidFill>
                <a:latin typeface="Calibri"/>
                <a:cs typeface="Calibri"/>
              </a:rPr>
              <a:t>that</a:t>
            </a:r>
            <a:r>
              <a:rPr sz="1800" spc="300" dirty="0">
                <a:solidFill>
                  <a:srgbClr val="001C3D"/>
                </a:solidFill>
                <a:latin typeface="Calibri"/>
                <a:cs typeface="Calibri"/>
              </a:rPr>
              <a:t> </a:t>
            </a:r>
            <a:r>
              <a:rPr sz="1800" dirty="0">
                <a:solidFill>
                  <a:srgbClr val="001C3D"/>
                </a:solidFill>
                <a:latin typeface="Calibri"/>
                <a:cs typeface="Calibri"/>
              </a:rPr>
              <a:t>the</a:t>
            </a:r>
            <a:r>
              <a:rPr sz="1800" spc="295" dirty="0">
                <a:solidFill>
                  <a:srgbClr val="001C3D"/>
                </a:solidFill>
                <a:latin typeface="Calibri"/>
                <a:cs typeface="Calibri"/>
              </a:rPr>
              <a:t> </a:t>
            </a:r>
            <a:r>
              <a:rPr sz="1800" spc="-5" dirty="0">
                <a:solidFill>
                  <a:srgbClr val="001C3D"/>
                </a:solidFill>
                <a:latin typeface="Calibri"/>
                <a:cs typeface="Calibri"/>
              </a:rPr>
              <a:t>right</a:t>
            </a:r>
            <a:r>
              <a:rPr sz="1800" spc="300" dirty="0">
                <a:solidFill>
                  <a:srgbClr val="001C3D"/>
                </a:solidFill>
                <a:latin typeface="Calibri"/>
                <a:cs typeface="Calibri"/>
              </a:rPr>
              <a:t> </a:t>
            </a:r>
            <a:r>
              <a:rPr sz="1800" dirty="0">
                <a:solidFill>
                  <a:srgbClr val="001C3D"/>
                </a:solidFill>
                <a:latin typeface="Calibri"/>
                <a:cs typeface="Calibri"/>
              </a:rPr>
              <a:t>applies </a:t>
            </a:r>
            <a:r>
              <a:rPr sz="1800" spc="-395" dirty="0">
                <a:solidFill>
                  <a:srgbClr val="001C3D"/>
                </a:solidFill>
                <a:latin typeface="Calibri"/>
                <a:cs typeface="Calibri"/>
              </a:rPr>
              <a:t> </a:t>
            </a:r>
            <a:r>
              <a:rPr sz="1800" spc="-5" dirty="0">
                <a:solidFill>
                  <a:srgbClr val="001C3D"/>
                </a:solidFill>
                <a:latin typeface="Calibri"/>
                <a:cs typeface="Calibri"/>
              </a:rPr>
              <a:t>both </a:t>
            </a:r>
            <a:r>
              <a:rPr sz="1800" dirty="0">
                <a:solidFill>
                  <a:srgbClr val="001C3D"/>
                </a:solidFill>
                <a:latin typeface="Calibri"/>
                <a:cs typeface="Calibri"/>
              </a:rPr>
              <a:t>to </a:t>
            </a:r>
            <a:r>
              <a:rPr sz="1800" spc="-5" dirty="0">
                <a:solidFill>
                  <a:srgbClr val="001C3D"/>
                </a:solidFill>
                <a:latin typeface="Calibri"/>
                <a:cs typeface="Calibri"/>
              </a:rPr>
              <a:t>privately-paying </a:t>
            </a:r>
            <a:r>
              <a:rPr sz="1800" dirty="0">
                <a:solidFill>
                  <a:srgbClr val="001C3D"/>
                </a:solidFill>
                <a:latin typeface="Calibri"/>
                <a:cs typeface="Calibri"/>
              </a:rPr>
              <a:t>and </a:t>
            </a:r>
            <a:r>
              <a:rPr sz="1800" spc="-5" dirty="0">
                <a:solidFill>
                  <a:srgbClr val="001C3D"/>
                </a:solidFill>
                <a:latin typeface="Calibri"/>
                <a:cs typeface="Calibri"/>
              </a:rPr>
              <a:t>legally-aided </a:t>
            </a:r>
            <a:r>
              <a:rPr sz="1800" dirty="0">
                <a:solidFill>
                  <a:srgbClr val="001C3D"/>
                </a:solidFill>
                <a:latin typeface="Calibri"/>
                <a:cs typeface="Calibri"/>
              </a:rPr>
              <a:t>suspects. In </a:t>
            </a:r>
            <a:r>
              <a:rPr sz="1800" spc="-5" dirty="0">
                <a:solidFill>
                  <a:srgbClr val="001C3D"/>
                </a:solidFill>
                <a:latin typeface="Calibri"/>
                <a:cs typeface="Calibri"/>
              </a:rPr>
              <a:t>Dvorski, </a:t>
            </a:r>
            <a:r>
              <a:rPr sz="1800" dirty="0">
                <a:solidFill>
                  <a:srgbClr val="001C3D"/>
                </a:solidFill>
                <a:latin typeface="Calibri"/>
                <a:cs typeface="Calibri"/>
              </a:rPr>
              <a:t>the </a:t>
            </a:r>
            <a:r>
              <a:rPr sz="1800" spc="-5" dirty="0">
                <a:solidFill>
                  <a:srgbClr val="001C3D"/>
                </a:solidFill>
                <a:latin typeface="Calibri"/>
                <a:cs typeface="Calibri"/>
              </a:rPr>
              <a:t>police </a:t>
            </a:r>
            <a:r>
              <a:rPr sz="1800" dirty="0">
                <a:solidFill>
                  <a:srgbClr val="001C3D"/>
                </a:solidFill>
                <a:latin typeface="Calibri"/>
                <a:cs typeface="Calibri"/>
              </a:rPr>
              <a:t>did </a:t>
            </a:r>
            <a:r>
              <a:rPr sz="1800" spc="-5" dirty="0">
                <a:solidFill>
                  <a:srgbClr val="001C3D"/>
                </a:solidFill>
                <a:latin typeface="Calibri"/>
                <a:cs typeface="Calibri"/>
              </a:rPr>
              <a:t>not inform </a:t>
            </a:r>
            <a:r>
              <a:rPr sz="1800" dirty="0">
                <a:solidFill>
                  <a:srgbClr val="001C3D"/>
                </a:solidFill>
                <a:latin typeface="Calibri"/>
                <a:cs typeface="Calibri"/>
              </a:rPr>
              <a:t> the suspect that his </a:t>
            </a:r>
            <a:r>
              <a:rPr sz="1800" spc="-5" dirty="0">
                <a:solidFill>
                  <a:srgbClr val="001C3D"/>
                </a:solidFill>
                <a:latin typeface="Calibri"/>
                <a:cs typeface="Calibri"/>
              </a:rPr>
              <a:t>parents </a:t>
            </a:r>
            <a:r>
              <a:rPr sz="1800" dirty="0">
                <a:solidFill>
                  <a:srgbClr val="001C3D"/>
                </a:solidFill>
                <a:latin typeface="Calibri"/>
                <a:cs typeface="Calibri"/>
              </a:rPr>
              <a:t>had </a:t>
            </a:r>
            <a:r>
              <a:rPr sz="1800" spc="-5" dirty="0">
                <a:solidFill>
                  <a:srgbClr val="001C3D"/>
                </a:solidFill>
                <a:latin typeface="Calibri"/>
                <a:cs typeface="Calibri"/>
              </a:rPr>
              <a:t>hired </a:t>
            </a:r>
            <a:r>
              <a:rPr sz="1800" dirty="0">
                <a:solidFill>
                  <a:srgbClr val="001C3D"/>
                </a:solidFill>
                <a:latin typeface="Calibri"/>
                <a:cs typeface="Calibri"/>
              </a:rPr>
              <a:t>a </a:t>
            </a:r>
            <a:r>
              <a:rPr sz="1800" spc="-5" dirty="0">
                <a:solidFill>
                  <a:srgbClr val="001C3D"/>
                </a:solidFill>
                <a:latin typeface="Calibri"/>
                <a:cs typeface="Calibri"/>
              </a:rPr>
              <a:t>lawyer for him. Instead, </a:t>
            </a:r>
            <a:r>
              <a:rPr sz="1800" dirty="0">
                <a:solidFill>
                  <a:srgbClr val="001C3D"/>
                </a:solidFill>
                <a:latin typeface="Calibri"/>
                <a:cs typeface="Calibri"/>
              </a:rPr>
              <a:t>they had asked </a:t>
            </a:r>
            <a:r>
              <a:rPr sz="1800" spc="-5" dirty="0">
                <a:solidFill>
                  <a:srgbClr val="001C3D"/>
                </a:solidFill>
                <a:latin typeface="Calibri"/>
                <a:cs typeface="Calibri"/>
              </a:rPr>
              <a:t>whether </a:t>
            </a:r>
            <a:r>
              <a:rPr sz="1800" dirty="0">
                <a:solidFill>
                  <a:srgbClr val="001C3D"/>
                </a:solidFill>
                <a:latin typeface="Calibri"/>
                <a:cs typeface="Calibri"/>
              </a:rPr>
              <a:t> </a:t>
            </a:r>
            <a:r>
              <a:rPr sz="1800" spc="-5" dirty="0">
                <a:solidFill>
                  <a:srgbClr val="001C3D"/>
                </a:solidFill>
                <a:latin typeface="Calibri"/>
                <a:cs typeface="Calibri"/>
              </a:rPr>
              <a:t>Dvorski agreed </a:t>
            </a:r>
            <a:r>
              <a:rPr sz="1800" dirty="0">
                <a:solidFill>
                  <a:srgbClr val="001C3D"/>
                </a:solidFill>
                <a:latin typeface="Calibri"/>
                <a:cs typeface="Calibri"/>
              </a:rPr>
              <a:t>to be </a:t>
            </a:r>
            <a:r>
              <a:rPr sz="1800" spc="-5" dirty="0">
                <a:solidFill>
                  <a:srgbClr val="001C3D"/>
                </a:solidFill>
                <a:latin typeface="Calibri"/>
                <a:cs typeface="Calibri"/>
              </a:rPr>
              <a:t>assisted </a:t>
            </a:r>
            <a:r>
              <a:rPr sz="1800" dirty="0">
                <a:solidFill>
                  <a:srgbClr val="001C3D"/>
                </a:solidFill>
                <a:latin typeface="Calibri"/>
                <a:cs typeface="Calibri"/>
              </a:rPr>
              <a:t>by a </a:t>
            </a:r>
            <a:r>
              <a:rPr sz="1800" spc="-5" dirty="0">
                <a:solidFill>
                  <a:srgbClr val="001C3D"/>
                </a:solidFill>
                <a:latin typeface="Calibri"/>
                <a:cs typeface="Calibri"/>
              </a:rPr>
              <a:t>certain lawyer known </a:t>
            </a:r>
            <a:r>
              <a:rPr sz="1800" dirty="0">
                <a:solidFill>
                  <a:srgbClr val="001C3D"/>
                </a:solidFill>
                <a:latin typeface="Calibri"/>
                <a:cs typeface="Calibri"/>
              </a:rPr>
              <a:t>to the </a:t>
            </a:r>
            <a:r>
              <a:rPr sz="1800" spc="-5" dirty="0">
                <a:solidFill>
                  <a:srgbClr val="001C3D"/>
                </a:solidFill>
                <a:latin typeface="Calibri"/>
                <a:cs typeface="Calibri"/>
              </a:rPr>
              <a:t>police, </a:t>
            </a:r>
            <a:r>
              <a:rPr sz="1800" dirty="0">
                <a:solidFill>
                  <a:srgbClr val="001C3D"/>
                </a:solidFill>
                <a:latin typeface="Calibri"/>
                <a:cs typeface="Calibri"/>
              </a:rPr>
              <a:t>to </a:t>
            </a:r>
            <a:r>
              <a:rPr sz="1800" spc="-5" dirty="0">
                <a:solidFill>
                  <a:srgbClr val="001C3D"/>
                </a:solidFill>
                <a:latin typeface="Calibri"/>
                <a:cs typeface="Calibri"/>
              </a:rPr>
              <a:t>which Dvorski </a:t>
            </a:r>
            <a:r>
              <a:rPr sz="1800" dirty="0">
                <a:solidFill>
                  <a:srgbClr val="001C3D"/>
                </a:solidFill>
                <a:latin typeface="Calibri"/>
                <a:cs typeface="Calibri"/>
              </a:rPr>
              <a:t> did</a:t>
            </a:r>
            <a:r>
              <a:rPr sz="1800" spc="-5" dirty="0">
                <a:solidFill>
                  <a:srgbClr val="001C3D"/>
                </a:solidFill>
                <a:latin typeface="Calibri"/>
                <a:cs typeface="Calibri"/>
              </a:rPr>
              <a:t> not</a:t>
            </a:r>
            <a:r>
              <a:rPr sz="1800" dirty="0">
                <a:solidFill>
                  <a:srgbClr val="001C3D"/>
                </a:solidFill>
                <a:latin typeface="Calibri"/>
                <a:cs typeface="Calibri"/>
              </a:rPr>
              <a:t> </a:t>
            </a:r>
            <a:r>
              <a:rPr sz="1800" spc="-5" dirty="0">
                <a:solidFill>
                  <a:srgbClr val="001C3D"/>
                </a:solidFill>
                <a:latin typeface="Calibri"/>
                <a:cs typeface="Calibri"/>
              </a:rPr>
              <a:t>object.</a:t>
            </a:r>
            <a:endParaRPr sz="1800">
              <a:latin typeface="Calibri"/>
              <a:cs typeface="Calibri"/>
            </a:endParaRPr>
          </a:p>
          <a:p>
            <a:pPr>
              <a:lnSpc>
                <a:spcPct val="100000"/>
              </a:lnSpc>
              <a:spcBef>
                <a:spcPts val="50"/>
              </a:spcBef>
            </a:pPr>
            <a:endParaRPr sz="1800">
              <a:latin typeface="Calibri"/>
              <a:cs typeface="Calibri"/>
            </a:endParaRPr>
          </a:p>
          <a:p>
            <a:pPr marL="12700" marR="5080" algn="just">
              <a:lnSpc>
                <a:spcPct val="99500"/>
              </a:lnSpc>
              <a:spcBef>
                <a:spcPts val="5"/>
              </a:spcBef>
            </a:pPr>
            <a:r>
              <a:rPr sz="1800" dirty="0">
                <a:solidFill>
                  <a:srgbClr val="001C3D"/>
                </a:solidFill>
                <a:latin typeface="Calibri"/>
                <a:cs typeface="Calibri"/>
              </a:rPr>
              <a:t>The </a:t>
            </a:r>
            <a:r>
              <a:rPr sz="1800" spc="-5" dirty="0">
                <a:solidFill>
                  <a:srgbClr val="001C3D"/>
                </a:solidFill>
                <a:latin typeface="Calibri"/>
                <a:cs typeface="Calibri"/>
              </a:rPr>
              <a:t>Court found </a:t>
            </a:r>
            <a:r>
              <a:rPr sz="1800" dirty="0">
                <a:solidFill>
                  <a:srgbClr val="001C3D"/>
                </a:solidFill>
                <a:latin typeface="Calibri"/>
                <a:cs typeface="Calibri"/>
              </a:rPr>
              <a:t>that </a:t>
            </a:r>
            <a:r>
              <a:rPr sz="1800" spc="-5" dirty="0">
                <a:solidFill>
                  <a:srgbClr val="001C3D"/>
                </a:solidFill>
                <a:latin typeface="Calibri"/>
                <a:cs typeface="Calibri"/>
              </a:rPr>
              <a:t>there were </a:t>
            </a:r>
            <a:r>
              <a:rPr sz="1800" dirty="0">
                <a:solidFill>
                  <a:srgbClr val="001C3D"/>
                </a:solidFill>
                <a:latin typeface="Calibri"/>
                <a:cs typeface="Calibri"/>
              </a:rPr>
              <a:t>no </a:t>
            </a:r>
            <a:r>
              <a:rPr sz="1800" spc="-5" dirty="0">
                <a:solidFill>
                  <a:srgbClr val="001C3D"/>
                </a:solidFill>
                <a:latin typeface="Calibri"/>
                <a:cs typeface="Calibri"/>
              </a:rPr>
              <a:t>relevant </a:t>
            </a:r>
            <a:r>
              <a:rPr sz="1800" dirty="0">
                <a:solidFill>
                  <a:srgbClr val="001C3D"/>
                </a:solidFill>
                <a:latin typeface="Calibri"/>
                <a:cs typeface="Calibri"/>
              </a:rPr>
              <a:t>and sufficient </a:t>
            </a:r>
            <a:r>
              <a:rPr sz="1800" spc="-5" dirty="0">
                <a:solidFill>
                  <a:srgbClr val="001C3D"/>
                </a:solidFill>
                <a:latin typeface="Calibri"/>
                <a:cs typeface="Calibri"/>
              </a:rPr>
              <a:t>reasons </a:t>
            </a:r>
            <a:r>
              <a:rPr sz="1800" dirty="0">
                <a:solidFill>
                  <a:srgbClr val="001C3D"/>
                </a:solidFill>
                <a:latin typeface="Calibri"/>
                <a:cs typeface="Calibri"/>
              </a:rPr>
              <a:t>to </a:t>
            </a:r>
            <a:r>
              <a:rPr sz="1800" spc="-5" dirty="0">
                <a:solidFill>
                  <a:srgbClr val="001C3D"/>
                </a:solidFill>
                <a:latin typeface="Calibri"/>
                <a:cs typeface="Calibri"/>
              </a:rPr>
              <a:t>restrict Dvorski’s </a:t>
            </a:r>
            <a:r>
              <a:rPr sz="1800" dirty="0">
                <a:solidFill>
                  <a:srgbClr val="001C3D"/>
                </a:solidFill>
                <a:latin typeface="Calibri"/>
                <a:cs typeface="Calibri"/>
              </a:rPr>
              <a:t> </a:t>
            </a:r>
            <a:r>
              <a:rPr sz="1800" spc="-5" dirty="0">
                <a:solidFill>
                  <a:srgbClr val="001C3D"/>
                </a:solidFill>
                <a:latin typeface="Calibri"/>
                <a:cs typeface="Calibri"/>
              </a:rPr>
              <a:t>right </a:t>
            </a:r>
            <a:r>
              <a:rPr sz="1800" dirty="0">
                <a:solidFill>
                  <a:srgbClr val="001C3D"/>
                </a:solidFill>
                <a:latin typeface="Calibri"/>
                <a:cs typeface="Calibri"/>
              </a:rPr>
              <a:t>to </a:t>
            </a:r>
            <a:r>
              <a:rPr sz="1800" spc="-5" dirty="0">
                <a:solidFill>
                  <a:srgbClr val="001C3D"/>
                </a:solidFill>
                <a:latin typeface="Calibri"/>
                <a:cs typeface="Calibri"/>
              </a:rPr>
              <a:t>choose </a:t>
            </a:r>
            <a:r>
              <a:rPr sz="1800" dirty="0">
                <a:solidFill>
                  <a:srgbClr val="001C3D"/>
                </a:solidFill>
                <a:latin typeface="Calibri"/>
                <a:cs typeface="Calibri"/>
              </a:rPr>
              <a:t>a </a:t>
            </a:r>
            <a:r>
              <a:rPr sz="1800" spc="-5" dirty="0">
                <a:solidFill>
                  <a:srgbClr val="001C3D"/>
                </a:solidFill>
                <a:latin typeface="Calibri"/>
                <a:cs typeface="Calibri"/>
              </a:rPr>
              <a:t>lawyer. </a:t>
            </a:r>
            <a:r>
              <a:rPr sz="1800" dirty="0">
                <a:solidFill>
                  <a:srgbClr val="001C3D"/>
                </a:solidFill>
                <a:latin typeface="Calibri"/>
                <a:cs typeface="Calibri"/>
              </a:rPr>
              <a:t>The </a:t>
            </a:r>
            <a:r>
              <a:rPr sz="1800" spc="-5" dirty="0">
                <a:solidFill>
                  <a:srgbClr val="001C3D"/>
                </a:solidFill>
                <a:latin typeface="Calibri"/>
                <a:cs typeface="Calibri"/>
              </a:rPr>
              <a:t>only reason cited </a:t>
            </a:r>
            <a:r>
              <a:rPr sz="1800" dirty="0">
                <a:solidFill>
                  <a:srgbClr val="001C3D"/>
                </a:solidFill>
                <a:latin typeface="Calibri"/>
                <a:cs typeface="Calibri"/>
              </a:rPr>
              <a:t>by the </a:t>
            </a:r>
            <a:r>
              <a:rPr sz="1800" spc="-5" dirty="0">
                <a:solidFill>
                  <a:srgbClr val="001C3D"/>
                </a:solidFill>
                <a:latin typeface="Calibri"/>
                <a:cs typeface="Calibri"/>
              </a:rPr>
              <a:t>authorities was</a:t>
            </a:r>
            <a:r>
              <a:rPr sz="1800" dirty="0">
                <a:solidFill>
                  <a:srgbClr val="001C3D"/>
                </a:solidFill>
                <a:latin typeface="Calibri"/>
                <a:cs typeface="Calibri"/>
              </a:rPr>
              <a:t> that the </a:t>
            </a:r>
            <a:r>
              <a:rPr sz="1800" spc="-5" dirty="0">
                <a:solidFill>
                  <a:srgbClr val="001C3D"/>
                </a:solidFill>
                <a:latin typeface="Calibri"/>
                <a:cs typeface="Calibri"/>
              </a:rPr>
              <a:t>lawyer </a:t>
            </a:r>
            <a:r>
              <a:rPr sz="1800" dirty="0">
                <a:solidFill>
                  <a:srgbClr val="001C3D"/>
                </a:solidFill>
                <a:latin typeface="Calibri"/>
                <a:cs typeface="Calibri"/>
              </a:rPr>
              <a:t> </a:t>
            </a:r>
            <a:r>
              <a:rPr sz="1800" spc="-5" dirty="0">
                <a:solidFill>
                  <a:srgbClr val="001C3D"/>
                </a:solidFill>
                <a:latin typeface="Calibri"/>
                <a:cs typeface="Calibri"/>
              </a:rPr>
              <a:t>chosen</a:t>
            </a:r>
            <a:r>
              <a:rPr sz="1800" dirty="0">
                <a:solidFill>
                  <a:srgbClr val="001C3D"/>
                </a:solidFill>
                <a:latin typeface="Calibri"/>
                <a:cs typeface="Calibri"/>
              </a:rPr>
              <a:t> by</a:t>
            </a:r>
            <a:r>
              <a:rPr sz="1800" spc="5" dirty="0">
                <a:solidFill>
                  <a:srgbClr val="001C3D"/>
                </a:solidFill>
                <a:latin typeface="Calibri"/>
                <a:cs typeface="Calibri"/>
              </a:rPr>
              <a:t> </a:t>
            </a:r>
            <a:r>
              <a:rPr sz="1800" dirty="0">
                <a:solidFill>
                  <a:srgbClr val="001C3D"/>
                </a:solidFill>
                <a:latin typeface="Calibri"/>
                <a:cs typeface="Calibri"/>
              </a:rPr>
              <a:t>his </a:t>
            </a:r>
            <a:r>
              <a:rPr sz="1800" spc="-5" dirty="0">
                <a:solidFill>
                  <a:srgbClr val="001C3D"/>
                </a:solidFill>
                <a:latin typeface="Calibri"/>
                <a:cs typeface="Calibri"/>
              </a:rPr>
              <a:t>parents</a:t>
            </a:r>
            <a:r>
              <a:rPr sz="1800" spc="5" dirty="0">
                <a:solidFill>
                  <a:srgbClr val="001C3D"/>
                </a:solidFill>
                <a:latin typeface="Calibri"/>
                <a:cs typeface="Calibri"/>
              </a:rPr>
              <a:t> </a:t>
            </a:r>
            <a:r>
              <a:rPr sz="1800" dirty="0">
                <a:solidFill>
                  <a:srgbClr val="001C3D"/>
                </a:solidFill>
                <a:latin typeface="Calibri"/>
                <a:cs typeface="Calibri"/>
              </a:rPr>
              <a:t>did</a:t>
            </a:r>
            <a:r>
              <a:rPr sz="1800" spc="5" dirty="0">
                <a:solidFill>
                  <a:srgbClr val="001C3D"/>
                </a:solidFill>
                <a:latin typeface="Calibri"/>
                <a:cs typeface="Calibri"/>
              </a:rPr>
              <a:t> </a:t>
            </a:r>
            <a:r>
              <a:rPr sz="1800" spc="-5" dirty="0">
                <a:solidFill>
                  <a:srgbClr val="001C3D"/>
                </a:solidFill>
                <a:latin typeface="Calibri"/>
                <a:cs typeface="Calibri"/>
              </a:rPr>
              <a:t>not</a:t>
            </a:r>
            <a:r>
              <a:rPr sz="1800" dirty="0">
                <a:solidFill>
                  <a:srgbClr val="001C3D"/>
                </a:solidFill>
                <a:latin typeface="Calibri"/>
                <a:cs typeface="Calibri"/>
              </a:rPr>
              <a:t> </a:t>
            </a:r>
            <a:r>
              <a:rPr sz="1800" spc="-5" dirty="0">
                <a:solidFill>
                  <a:srgbClr val="001C3D"/>
                </a:solidFill>
                <a:latin typeface="Calibri"/>
                <a:cs typeface="Calibri"/>
              </a:rPr>
              <a:t>have</a:t>
            </a:r>
            <a:r>
              <a:rPr sz="1800" spc="5" dirty="0">
                <a:solidFill>
                  <a:srgbClr val="001C3D"/>
                </a:solidFill>
                <a:latin typeface="Calibri"/>
                <a:cs typeface="Calibri"/>
              </a:rPr>
              <a:t> </a:t>
            </a:r>
            <a:r>
              <a:rPr sz="1800" dirty="0">
                <a:solidFill>
                  <a:srgbClr val="001C3D"/>
                </a:solidFill>
                <a:latin typeface="Calibri"/>
                <a:cs typeface="Calibri"/>
              </a:rPr>
              <a:t>a</a:t>
            </a:r>
            <a:r>
              <a:rPr sz="1800" spc="5" dirty="0">
                <a:solidFill>
                  <a:srgbClr val="001C3D"/>
                </a:solidFill>
                <a:latin typeface="Calibri"/>
                <a:cs typeface="Calibri"/>
              </a:rPr>
              <a:t> </a:t>
            </a:r>
            <a:r>
              <a:rPr sz="1800" dirty="0">
                <a:solidFill>
                  <a:srgbClr val="001C3D"/>
                </a:solidFill>
                <a:latin typeface="Calibri"/>
                <a:cs typeface="Calibri"/>
              </a:rPr>
              <a:t>valid </a:t>
            </a:r>
            <a:r>
              <a:rPr sz="1800" spc="-5" dirty="0">
                <a:solidFill>
                  <a:srgbClr val="001C3D"/>
                </a:solidFill>
                <a:latin typeface="Calibri"/>
                <a:cs typeface="Calibri"/>
              </a:rPr>
              <a:t>power</a:t>
            </a:r>
            <a:r>
              <a:rPr sz="1800" spc="5" dirty="0">
                <a:solidFill>
                  <a:srgbClr val="001C3D"/>
                </a:solidFill>
                <a:latin typeface="Calibri"/>
                <a:cs typeface="Calibri"/>
              </a:rPr>
              <a:t> </a:t>
            </a:r>
            <a:r>
              <a:rPr sz="1800" spc="-5" dirty="0">
                <a:solidFill>
                  <a:srgbClr val="001C3D"/>
                </a:solidFill>
                <a:latin typeface="Calibri"/>
                <a:cs typeface="Calibri"/>
              </a:rPr>
              <a:t>of</a:t>
            </a:r>
            <a:r>
              <a:rPr sz="1800" dirty="0">
                <a:solidFill>
                  <a:srgbClr val="001C3D"/>
                </a:solidFill>
                <a:latin typeface="Calibri"/>
                <a:cs typeface="Calibri"/>
              </a:rPr>
              <a:t> </a:t>
            </a:r>
            <a:r>
              <a:rPr sz="1800" spc="-5" dirty="0">
                <a:solidFill>
                  <a:srgbClr val="001C3D"/>
                </a:solidFill>
                <a:latin typeface="Calibri"/>
                <a:cs typeface="Calibri"/>
              </a:rPr>
              <a:t>attorney,</a:t>
            </a:r>
            <a:r>
              <a:rPr sz="1800" spc="5" dirty="0">
                <a:solidFill>
                  <a:srgbClr val="001C3D"/>
                </a:solidFill>
                <a:latin typeface="Calibri"/>
                <a:cs typeface="Calibri"/>
              </a:rPr>
              <a:t> </a:t>
            </a:r>
            <a:r>
              <a:rPr sz="1800" spc="-5" dirty="0">
                <a:solidFill>
                  <a:srgbClr val="001C3D"/>
                </a:solidFill>
                <a:latin typeface="Calibri"/>
                <a:cs typeface="Calibri"/>
              </a:rPr>
              <a:t>which</a:t>
            </a:r>
            <a:r>
              <a:rPr sz="1800" spc="5" dirty="0">
                <a:solidFill>
                  <a:srgbClr val="001C3D"/>
                </a:solidFill>
                <a:latin typeface="Calibri"/>
                <a:cs typeface="Calibri"/>
              </a:rPr>
              <a:t> </a:t>
            </a:r>
            <a:r>
              <a:rPr sz="1800" spc="-5" dirty="0">
                <a:solidFill>
                  <a:srgbClr val="001C3D"/>
                </a:solidFill>
                <a:latin typeface="Calibri"/>
                <a:cs typeface="Calibri"/>
              </a:rPr>
              <a:t>was</a:t>
            </a:r>
            <a:r>
              <a:rPr sz="1800" dirty="0">
                <a:solidFill>
                  <a:srgbClr val="001C3D"/>
                </a:solidFill>
                <a:latin typeface="Calibri"/>
                <a:cs typeface="Calibri"/>
              </a:rPr>
              <a:t> </a:t>
            </a:r>
            <a:r>
              <a:rPr sz="1800" spc="-5" dirty="0">
                <a:solidFill>
                  <a:srgbClr val="001C3D"/>
                </a:solidFill>
                <a:latin typeface="Calibri"/>
                <a:cs typeface="Calibri"/>
              </a:rPr>
              <a:t>not</a:t>
            </a:r>
            <a:r>
              <a:rPr sz="1800" spc="5" dirty="0">
                <a:solidFill>
                  <a:srgbClr val="001C3D"/>
                </a:solidFill>
                <a:latin typeface="Calibri"/>
                <a:cs typeface="Calibri"/>
              </a:rPr>
              <a:t> </a:t>
            </a:r>
            <a:r>
              <a:rPr sz="1800" spc="-5" dirty="0">
                <a:solidFill>
                  <a:srgbClr val="001C3D"/>
                </a:solidFill>
                <a:latin typeface="Calibri"/>
                <a:cs typeface="Calibri"/>
              </a:rPr>
              <a:t>true.</a:t>
            </a:r>
            <a:endParaRPr sz="1800">
              <a:latin typeface="Calibri"/>
              <a:cs typeface="Calibri"/>
            </a:endParaRPr>
          </a:p>
          <a:p>
            <a:pPr>
              <a:lnSpc>
                <a:spcPct val="100000"/>
              </a:lnSpc>
            </a:pPr>
            <a:endParaRPr sz="1750">
              <a:latin typeface="Calibri"/>
              <a:cs typeface="Calibri"/>
            </a:endParaRPr>
          </a:p>
          <a:p>
            <a:pPr marL="12700" algn="just">
              <a:lnSpc>
                <a:spcPct val="100000"/>
              </a:lnSpc>
            </a:pPr>
            <a:r>
              <a:rPr sz="1800" spc="-5" dirty="0">
                <a:solidFill>
                  <a:srgbClr val="001C3D"/>
                </a:solidFill>
                <a:latin typeface="Calibri"/>
                <a:cs typeface="Calibri"/>
              </a:rPr>
              <a:t>Which conclusions</a:t>
            </a:r>
            <a:r>
              <a:rPr sz="1800" spc="-10" dirty="0">
                <a:solidFill>
                  <a:srgbClr val="001C3D"/>
                </a:solidFill>
                <a:latin typeface="Calibri"/>
                <a:cs typeface="Calibri"/>
              </a:rPr>
              <a:t> </a:t>
            </a:r>
            <a:r>
              <a:rPr sz="1800" dirty="0">
                <a:solidFill>
                  <a:srgbClr val="001C3D"/>
                </a:solidFill>
                <a:latin typeface="Calibri"/>
                <a:cs typeface="Calibri"/>
              </a:rPr>
              <a:t>can</a:t>
            </a:r>
            <a:r>
              <a:rPr sz="1800" spc="-5" dirty="0">
                <a:solidFill>
                  <a:srgbClr val="001C3D"/>
                </a:solidFill>
                <a:latin typeface="Calibri"/>
                <a:cs typeface="Calibri"/>
              </a:rPr>
              <a:t> </a:t>
            </a:r>
            <a:r>
              <a:rPr sz="1800" dirty="0">
                <a:solidFill>
                  <a:srgbClr val="001C3D"/>
                </a:solidFill>
                <a:latin typeface="Calibri"/>
                <a:cs typeface="Calibri"/>
              </a:rPr>
              <a:t>be</a:t>
            </a:r>
            <a:r>
              <a:rPr sz="1800" spc="5" dirty="0">
                <a:solidFill>
                  <a:srgbClr val="001C3D"/>
                </a:solidFill>
                <a:latin typeface="Calibri"/>
                <a:cs typeface="Calibri"/>
              </a:rPr>
              <a:t> </a:t>
            </a:r>
            <a:r>
              <a:rPr sz="1800" spc="-5" dirty="0">
                <a:solidFill>
                  <a:srgbClr val="001C3D"/>
                </a:solidFill>
                <a:latin typeface="Calibri"/>
                <a:cs typeface="Calibri"/>
              </a:rPr>
              <a:t>drawn</a:t>
            </a:r>
            <a:r>
              <a:rPr sz="1800" dirty="0">
                <a:solidFill>
                  <a:srgbClr val="001C3D"/>
                </a:solidFill>
                <a:latin typeface="Calibri"/>
                <a:cs typeface="Calibri"/>
              </a:rPr>
              <a:t> </a:t>
            </a:r>
            <a:r>
              <a:rPr sz="1800" spc="-5" dirty="0">
                <a:solidFill>
                  <a:srgbClr val="001C3D"/>
                </a:solidFill>
                <a:latin typeface="Calibri"/>
                <a:cs typeface="Calibri"/>
              </a:rPr>
              <a:t>from</a:t>
            </a:r>
            <a:r>
              <a:rPr sz="1800" dirty="0">
                <a:solidFill>
                  <a:srgbClr val="001C3D"/>
                </a:solidFill>
                <a:latin typeface="Calibri"/>
                <a:cs typeface="Calibri"/>
              </a:rPr>
              <a:t> the</a:t>
            </a:r>
            <a:r>
              <a:rPr sz="1800" spc="-5" dirty="0">
                <a:solidFill>
                  <a:srgbClr val="001C3D"/>
                </a:solidFill>
                <a:latin typeface="Calibri"/>
                <a:cs typeface="Calibri"/>
              </a:rPr>
              <a:t> Dvoski</a:t>
            </a:r>
            <a:r>
              <a:rPr sz="1800" spc="5" dirty="0">
                <a:solidFill>
                  <a:srgbClr val="001C3D"/>
                </a:solidFill>
                <a:latin typeface="Calibri"/>
                <a:cs typeface="Calibri"/>
              </a:rPr>
              <a:t> </a:t>
            </a:r>
            <a:r>
              <a:rPr sz="1800" dirty="0">
                <a:solidFill>
                  <a:srgbClr val="001C3D"/>
                </a:solidFill>
                <a:latin typeface="Calibri"/>
                <a:cs typeface="Calibri"/>
              </a:rPr>
              <a:t>v. </a:t>
            </a:r>
            <a:r>
              <a:rPr sz="1800" spc="-5" dirty="0">
                <a:solidFill>
                  <a:srgbClr val="001C3D"/>
                </a:solidFill>
                <a:latin typeface="Calibri"/>
                <a:cs typeface="Calibri"/>
              </a:rPr>
              <a:t>Croatia</a:t>
            </a:r>
            <a:r>
              <a:rPr sz="1800" dirty="0">
                <a:solidFill>
                  <a:srgbClr val="001C3D"/>
                </a:solidFill>
                <a:latin typeface="Calibri"/>
                <a:cs typeface="Calibri"/>
              </a:rPr>
              <a:t> case?</a:t>
            </a:r>
            <a:endParaRPr sz="1800">
              <a:latin typeface="Calibri"/>
              <a:cs typeface="Calibri"/>
            </a:endParaRPr>
          </a:p>
        </p:txBody>
      </p:sp>
      <p:grpSp>
        <p:nvGrpSpPr>
          <p:cNvPr id="10" name="object 10"/>
          <p:cNvGrpSpPr/>
          <p:nvPr/>
        </p:nvGrpSpPr>
        <p:grpSpPr>
          <a:xfrm>
            <a:off x="2255043" y="6540027"/>
            <a:ext cx="313690" cy="286385"/>
            <a:chOff x="2255043" y="6540027"/>
            <a:chExt cx="313690" cy="286385"/>
          </a:xfrm>
        </p:grpSpPr>
        <p:sp>
          <p:nvSpPr>
            <p:cNvPr id="11" name="object 11"/>
            <p:cNvSpPr/>
            <p:nvPr/>
          </p:nvSpPr>
          <p:spPr>
            <a:xfrm>
              <a:off x="2267743" y="6552727"/>
              <a:ext cx="288290" cy="260985"/>
            </a:xfrm>
            <a:custGeom>
              <a:avLst/>
              <a:gdLst/>
              <a:ahLst/>
              <a:cxnLst/>
              <a:rect l="l" t="t" r="r" b="b"/>
              <a:pathLst>
                <a:path w="288289" h="260984">
                  <a:moveTo>
                    <a:pt x="144016" y="0"/>
                  </a:moveTo>
                  <a:lnTo>
                    <a:pt x="98496" y="6643"/>
                  </a:lnTo>
                  <a:lnTo>
                    <a:pt x="58962" y="25144"/>
                  </a:lnTo>
                  <a:lnTo>
                    <a:pt x="27786" y="53356"/>
                  </a:lnTo>
                  <a:lnTo>
                    <a:pt x="7342" y="89131"/>
                  </a:lnTo>
                  <a:lnTo>
                    <a:pt x="0" y="130323"/>
                  </a:lnTo>
                  <a:lnTo>
                    <a:pt x="7342" y="171516"/>
                  </a:lnTo>
                  <a:lnTo>
                    <a:pt x="27786" y="207291"/>
                  </a:lnTo>
                  <a:lnTo>
                    <a:pt x="58962" y="235503"/>
                  </a:lnTo>
                  <a:lnTo>
                    <a:pt x="98496" y="254003"/>
                  </a:lnTo>
                  <a:lnTo>
                    <a:pt x="144016" y="260647"/>
                  </a:lnTo>
                  <a:lnTo>
                    <a:pt x="189536" y="254003"/>
                  </a:lnTo>
                  <a:lnTo>
                    <a:pt x="229070" y="235503"/>
                  </a:lnTo>
                  <a:lnTo>
                    <a:pt x="260245" y="207291"/>
                  </a:lnTo>
                  <a:lnTo>
                    <a:pt x="280690" y="171516"/>
                  </a:lnTo>
                  <a:lnTo>
                    <a:pt x="288032" y="130323"/>
                  </a:lnTo>
                  <a:lnTo>
                    <a:pt x="280690" y="89131"/>
                  </a:lnTo>
                  <a:lnTo>
                    <a:pt x="260245" y="53356"/>
                  </a:lnTo>
                  <a:lnTo>
                    <a:pt x="229070" y="25144"/>
                  </a:lnTo>
                  <a:lnTo>
                    <a:pt x="189536" y="6643"/>
                  </a:lnTo>
                  <a:lnTo>
                    <a:pt x="144016" y="0"/>
                  </a:lnTo>
                  <a:close/>
                </a:path>
              </a:pathLst>
            </a:custGeom>
            <a:solidFill>
              <a:srgbClr val="00B2E2"/>
            </a:solidFill>
          </p:spPr>
          <p:txBody>
            <a:bodyPr wrap="square" lIns="0" tIns="0" rIns="0" bIns="0" rtlCol="0"/>
            <a:lstStyle/>
            <a:p>
              <a:endParaRPr/>
            </a:p>
          </p:txBody>
        </p:sp>
        <p:sp>
          <p:nvSpPr>
            <p:cNvPr id="12" name="object 12"/>
            <p:cNvSpPr/>
            <p:nvPr/>
          </p:nvSpPr>
          <p:spPr>
            <a:xfrm>
              <a:off x="2267743" y="6552727"/>
              <a:ext cx="288290" cy="260985"/>
            </a:xfrm>
            <a:custGeom>
              <a:avLst/>
              <a:gdLst/>
              <a:ahLst/>
              <a:cxnLst/>
              <a:rect l="l" t="t" r="r" b="b"/>
              <a:pathLst>
                <a:path w="288289" h="260984">
                  <a:moveTo>
                    <a:pt x="0" y="130323"/>
                  </a:moveTo>
                  <a:lnTo>
                    <a:pt x="7342" y="89131"/>
                  </a:lnTo>
                  <a:lnTo>
                    <a:pt x="27786" y="53356"/>
                  </a:lnTo>
                  <a:lnTo>
                    <a:pt x="58962" y="25144"/>
                  </a:lnTo>
                  <a:lnTo>
                    <a:pt x="98495" y="6644"/>
                  </a:lnTo>
                  <a:lnTo>
                    <a:pt x="144015" y="0"/>
                  </a:lnTo>
                  <a:lnTo>
                    <a:pt x="189536" y="6644"/>
                  </a:lnTo>
                  <a:lnTo>
                    <a:pt x="229069" y="25144"/>
                  </a:lnTo>
                  <a:lnTo>
                    <a:pt x="260245" y="53356"/>
                  </a:lnTo>
                  <a:lnTo>
                    <a:pt x="280690" y="89131"/>
                  </a:lnTo>
                  <a:lnTo>
                    <a:pt x="288032" y="130323"/>
                  </a:lnTo>
                  <a:lnTo>
                    <a:pt x="280690" y="171516"/>
                  </a:lnTo>
                  <a:lnTo>
                    <a:pt x="260245" y="207291"/>
                  </a:lnTo>
                  <a:lnTo>
                    <a:pt x="229069" y="235503"/>
                  </a:lnTo>
                  <a:lnTo>
                    <a:pt x="189536" y="254003"/>
                  </a:lnTo>
                  <a:lnTo>
                    <a:pt x="144015" y="260647"/>
                  </a:lnTo>
                  <a:lnTo>
                    <a:pt x="98495" y="254003"/>
                  </a:lnTo>
                  <a:lnTo>
                    <a:pt x="58962" y="235503"/>
                  </a:lnTo>
                  <a:lnTo>
                    <a:pt x="27786" y="207291"/>
                  </a:lnTo>
                  <a:lnTo>
                    <a:pt x="7342" y="171516"/>
                  </a:lnTo>
                  <a:lnTo>
                    <a:pt x="0" y="130323"/>
                  </a:lnTo>
                  <a:close/>
                </a:path>
              </a:pathLst>
            </a:custGeom>
            <a:ln w="25399">
              <a:solidFill>
                <a:srgbClr val="0089B1"/>
              </a:solidFill>
            </a:ln>
          </p:spPr>
          <p:txBody>
            <a:bodyPr wrap="square" lIns="0" tIns="0" rIns="0" bIns="0" rtlCol="0"/>
            <a:lstStyle/>
            <a:p>
              <a:endParaRPr/>
            </a:p>
          </p:txBody>
        </p:sp>
      </p:grpSp>
      <p:grpSp>
        <p:nvGrpSpPr>
          <p:cNvPr id="13" name="object 13"/>
          <p:cNvGrpSpPr/>
          <p:nvPr/>
        </p:nvGrpSpPr>
        <p:grpSpPr>
          <a:xfrm>
            <a:off x="4415283" y="6540027"/>
            <a:ext cx="313690" cy="286385"/>
            <a:chOff x="4415283" y="6540027"/>
            <a:chExt cx="313690" cy="286385"/>
          </a:xfrm>
        </p:grpSpPr>
        <p:sp>
          <p:nvSpPr>
            <p:cNvPr id="14" name="object 14"/>
            <p:cNvSpPr/>
            <p:nvPr/>
          </p:nvSpPr>
          <p:spPr>
            <a:xfrm>
              <a:off x="4427983" y="6552727"/>
              <a:ext cx="288290" cy="260985"/>
            </a:xfrm>
            <a:custGeom>
              <a:avLst/>
              <a:gdLst/>
              <a:ahLst/>
              <a:cxnLst/>
              <a:rect l="l" t="t" r="r" b="b"/>
              <a:pathLst>
                <a:path w="288289" h="260984">
                  <a:moveTo>
                    <a:pt x="144016" y="0"/>
                  </a:moveTo>
                  <a:lnTo>
                    <a:pt x="98496" y="6643"/>
                  </a:lnTo>
                  <a:lnTo>
                    <a:pt x="58962" y="25144"/>
                  </a:lnTo>
                  <a:lnTo>
                    <a:pt x="27787" y="53356"/>
                  </a:lnTo>
                  <a:lnTo>
                    <a:pt x="7342" y="89131"/>
                  </a:lnTo>
                  <a:lnTo>
                    <a:pt x="0" y="130323"/>
                  </a:lnTo>
                  <a:lnTo>
                    <a:pt x="7342" y="171516"/>
                  </a:lnTo>
                  <a:lnTo>
                    <a:pt x="27787" y="207291"/>
                  </a:lnTo>
                  <a:lnTo>
                    <a:pt x="58962" y="235503"/>
                  </a:lnTo>
                  <a:lnTo>
                    <a:pt x="98496" y="254003"/>
                  </a:lnTo>
                  <a:lnTo>
                    <a:pt x="144016" y="260647"/>
                  </a:lnTo>
                  <a:lnTo>
                    <a:pt x="189536" y="254003"/>
                  </a:lnTo>
                  <a:lnTo>
                    <a:pt x="229070" y="235503"/>
                  </a:lnTo>
                  <a:lnTo>
                    <a:pt x="260245" y="207291"/>
                  </a:lnTo>
                  <a:lnTo>
                    <a:pt x="280690" y="171516"/>
                  </a:lnTo>
                  <a:lnTo>
                    <a:pt x="288032" y="130323"/>
                  </a:lnTo>
                  <a:lnTo>
                    <a:pt x="280690" y="89131"/>
                  </a:lnTo>
                  <a:lnTo>
                    <a:pt x="260245" y="53356"/>
                  </a:lnTo>
                  <a:lnTo>
                    <a:pt x="229070" y="25144"/>
                  </a:lnTo>
                  <a:lnTo>
                    <a:pt x="189536" y="6643"/>
                  </a:lnTo>
                  <a:lnTo>
                    <a:pt x="144016" y="0"/>
                  </a:lnTo>
                  <a:close/>
                </a:path>
              </a:pathLst>
            </a:custGeom>
            <a:solidFill>
              <a:srgbClr val="00B2E2"/>
            </a:solidFill>
          </p:spPr>
          <p:txBody>
            <a:bodyPr wrap="square" lIns="0" tIns="0" rIns="0" bIns="0" rtlCol="0"/>
            <a:lstStyle/>
            <a:p>
              <a:endParaRPr/>
            </a:p>
          </p:txBody>
        </p:sp>
        <p:sp>
          <p:nvSpPr>
            <p:cNvPr id="15" name="object 15"/>
            <p:cNvSpPr/>
            <p:nvPr/>
          </p:nvSpPr>
          <p:spPr>
            <a:xfrm>
              <a:off x="4427983" y="6552727"/>
              <a:ext cx="288290" cy="260985"/>
            </a:xfrm>
            <a:custGeom>
              <a:avLst/>
              <a:gdLst/>
              <a:ahLst/>
              <a:cxnLst/>
              <a:rect l="l" t="t" r="r" b="b"/>
              <a:pathLst>
                <a:path w="288289" h="260984">
                  <a:moveTo>
                    <a:pt x="0" y="130323"/>
                  </a:moveTo>
                  <a:lnTo>
                    <a:pt x="7342" y="89131"/>
                  </a:lnTo>
                  <a:lnTo>
                    <a:pt x="27786" y="53356"/>
                  </a:lnTo>
                  <a:lnTo>
                    <a:pt x="58962" y="25144"/>
                  </a:lnTo>
                  <a:lnTo>
                    <a:pt x="98495" y="6644"/>
                  </a:lnTo>
                  <a:lnTo>
                    <a:pt x="144016" y="0"/>
                  </a:lnTo>
                  <a:lnTo>
                    <a:pt x="189536" y="6644"/>
                  </a:lnTo>
                  <a:lnTo>
                    <a:pt x="229070" y="25144"/>
                  </a:lnTo>
                  <a:lnTo>
                    <a:pt x="260245" y="53356"/>
                  </a:lnTo>
                  <a:lnTo>
                    <a:pt x="280690" y="89131"/>
                  </a:lnTo>
                  <a:lnTo>
                    <a:pt x="288032" y="130323"/>
                  </a:lnTo>
                  <a:lnTo>
                    <a:pt x="280690" y="171516"/>
                  </a:lnTo>
                  <a:lnTo>
                    <a:pt x="260245" y="207291"/>
                  </a:lnTo>
                  <a:lnTo>
                    <a:pt x="229070" y="235503"/>
                  </a:lnTo>
                  <a:lnTo>
                    <a:pt x="189536" y="254003"/>
                  </a:lnTo>
                  <a:lnTo>
                    <a:pt x="144016" y="260647"/>
                  </a:lnTo>
                  <a:lnTo>
                    <a:pt x="98495" y="254003"/>
                  </a:lnTo>
                  <a:lnTo>
                    <a:pt x="58962" y="235503"/>
                  </a:lnTo>
                  <a:lnTo>
                    <a:pt x="27786" y="207291"/>
                  </a:lnTo>
                  <a:lnTo>
                    <a:pt x="7342" y="171516"/>
                  </a:lnTo>
                  <a:lnTo>
                    <a:pt x="0" y="130323"/>
                  </a:lnTo>
                  <a:close/>
                </a:path>
              </a:pathLst>
            </a:custGeom>
            <a:ln w="25399">
              <a:solidFill>
                <a:srgbClr val="0089B1"/>
              </a:solidFill>
            </a:ln>
          </p:spPr>
          <p:txBody>
            <a:bodyPr wrap="square" lIns="0" tIns="0" rIns="0" bIns="0" rtlCol="0"/>
            <a:lstStyle/>
            <a:p>
              <a:endParaRPr/>
            </a:p>
          </p:txBody>
        </p:sp>
      </p:grpSp>
      <p:grpSp>
        <p:nvGrpSpPr>
          <p:cNvPr id="16" name="object 16"/>
          <p:cNvGrpSpPr/>
          <p:nvPr/>
        </p:nvGrpSpPr>
        <p:grpSpPr>
          <a:xfrm>
            <a:off x="6503516" y="6540027"/>
            <a:ext cx="313690" cy="286385"/>
            <a:chOff x="6503516" y="6540027"/>
            <a:chExt cx="313690" cy="286385"/>
          </a:xfrm>
        </p:grpSpPr>
        <p:sp>
          <p:nvSpPr>
            <p:cNvPr id="17" name="object 17"/>
            <p:cNvSpPr/>
            <p:nvPr/>
          </p:nvSpPr>
          <p:spPr>
            <a:xfrm>
              <a:off x="6516215" y="6552727"/>
              <a:ext cx="288290" cy="260985"/>
            </a:xfrm>
            <a:custGeom>
              <a:avLst/>
              <a:gdLst/>
              <a:ahLst/>
              <a:cxnLst/>
              <a:rect l="l" t="t" r="r" b="b"/>
              <a:pathLst>
                <a:path w="288290" h="260984">
                  <a:moveTo>
                    <a:pt x="144015" y="0"/>
                  </a:moveTo>
                  <a:lnTo>
                    <a:pt x="98495" y="6643"/>
                  </a:lnTo>
                  <a:lnTo>
                    <a:pt x="58961" y="25144"/>
                  </a:lnTo>
                  <a:lnTo>
                    <a:pt x="27786" y="53356"/>
                  </a:lnTo>
                  <a:lnTo>
                    <a:pt x="7342" y="89131"/>
                  </a:lnTo>
                  <a:lnTo>
                    <a:pt x="0" y="130323"/>
                  </a:lnTo>
                  <a:lnTo>
                    <a:pt x="7342" y="171516"/>
                  </a:lnTo>
                  <a:lnTo>
                    <a:pt x="27786" y="207291"/>
                  </a:lnTo>
                  <a:lnTo>
                    <a:pt x="58961" y="235503"/>
                  </a:lnTo>
                  <a:lnTo>
                    <a:pt x="98495" y="254003"/>
                  </a:lnTo>
                  <a:lnTo>
                    <a:pt x="144015" y="260647"/>
                  </a:lnTo>
                  <a:lnTo>
                    <a:pt x="189536" y="254003"/>
                  </a:lnTo>
                  <a:lnTo>
                    <a:pt x="229070" y="235503"/>
                  </a:lnTo>
                  <a:lnTo>
                    <a:pt x="260245" y="207291"/>
                  </a:lnTo>
                  <a:lnTo>
                    <a:pt x="280690" y="171516"/>
                  </a:lnTo>
                  <a:lnTo>
                    <a:pt x="288032" y="130323"/>
                  </a:lnTo>
                  <a:lnTo>
                    <a:pt x="280690" y="89131"/>
                  </a:lnTo>
                  <a:lnTo>
                    <a:pt x="260245" y="53356"/>
                  </a:lnTo>
                  <a:lnTo>
                    <a:pt x="229070" y="25144"/>
                  </a:lnTo>
                  <a:lnTo>
                    <a:pt x="189536" y="6643"/>
                  </a:lnTo>
                  <a:lnTo>
                    <a:pt x="144015" y="0"/>
                  </a:lnTo>
                  <a:close/>
                </a:path>
              </a:pathLst>
            </a:custGeom>
            <a:solidFill>
              <a:srgbClr val="00B2E2"/>
            </a:solidFill>
          </p:spPr>
          <p:txBody>
            <a:bodyPr wrap="square" lIns="0" tIns="0" rIns="0" bIns="0" rtlCol="0"/>
            <a:lstStyle/>
            <a:p>
              <a:endParaRPr/>
            </a:p>
          </p:txBody>
        </p:sp>
        <p:sp>
          <p:nvSpPr>
            <p:cNvPr id="18" name="object 18"/>
            <p:cNvSpPr/>
            <p:nvPr/>
          </p:nvSpPr>
          <p:spPr>
            <a:xfrm>
              <a:off x="6516216" y="6552727"/>
              <a:ext cx="288290" cy="260985"/>
            </a:xfrm>
            <a:custGeom>
              <a:avLst/>
              <a:gdLst/>
              <a:ahLst/>
              <a:cxnLst/>
              <a:rect l="l" t="t" r="r" b="b"/>
              <a:pathLst>
                <a:path w="288290" h="260984">
                  <a:moveTo>
                    <a:pt x="0" y="130323"/>
                  </a:moveTo>
                  <a:lnTo>
                    <a:pt x="7342" y="89131"/>
                  </a:lnTo>
                  <a:lnTo>
                    <a:pt x="27786" y="53356"/>
                  </a:lnTo>
                  <a:lnTo>
                    <a:pt x="58962" y="25144"/>
                  </a:lnTo>
                  <a:lnTo>
                    <a:pt x="98495" y="6644"/>
                  </a:lnTo>
                  <a:lnTo>
                    <a:pt x="144015" y="0"/>
                  </a:lnTo>
                  <a:lnTo>
                    <a:pt x="189536" y="6644"/>
                  </a:lnTo>
                  <a:lnTo>
                    <a:pt x="229069" y="25144"/>
                  </a:lnTo>
                  <a:lnTo>
                    <a:pt x="260245" y="53356"/>
                  </a:lnTo>
                  <a:lnTo>
                    <a:pt x="280689" y="89131"/>
                  </a:lnTo>
                  <a:lnTo>
                    <a:pt x="288031" y="130323"/>
                  </a:lnTo>
                  <a:lnTo>
                    <a:pt x="280689" y="171516"/>
                  </a:lnTo>
                  <a:lnTo>
                    <a:pt x="260245" y="207291"/>
                  </a:lnTo>
                  <a:lnTo>
                    <a:pt x="229069" y="235503"/>
                  </a:lnTo>
                  <a:lnTo>
                    <a:pt x="189536" y="254003"/>
                  </a:lnTo>
                  <a:lnTo>
                    <a:pt x="144015" y="260647"/>
                  </a:lnTo>
                  <a:lnTo>
                    <a:pt x="98495" y="254003"/>
                  </a:lnTo>
                  <a:lnTo>
                    <a:pt x="58962" y="235503"/>
                  </a:lnTo>
                  <a:lnTo>
                    <a:pt x="27786" y="207291"/>
                  </a:lnTo>
                  <a:lnTo>
                    <a:pt x="7342" y="171516"/>
                  </a:lnTo>
                  <a:lnTo>
                    <a:pt x="0" y="130323"/>
                  </a:lnTo>
                  <a:close/>
                </a:path>
              </a:pathLst>
            </a:custGeom>
            <a:ln w="25399">
              <a:solidFill>
                <a:srgbClr val="0089B1"/>
              </a:solidFill>
            </a:ln>
          </p:spPr>
          <p:txBody>
            <a:bodyPr wrap="square" lIns="0" tIns="0" rIns="0" bIns="0" rtlCol="0"/>
            <a:lstStyle/>
            <a:p>
              <a:endParaRPr/>
            </a:p>
          </p:txBody>
        </p:sp>
      </p:grpSp>
      <p:grpSp>
        <p:nvGrpSpPr>
          <p:cNvPr id="19" name="object 19"/>
          <p:cNvGrpSpPr/>
          <p:nvPr/>
        </p:nvGrpSpPr>
        <p:grpSpPr>
          <a:xfrm>
            <a:off x="7151587" y="391963"/>
            <a:ext cx="1861185" cy="529590"/>
            <a:chOff x="7151587" y="391963"/>
            <a:chExt cx="1861185" cy="529590"/>
          </a:xfrm>
        </p:grpSpPr>
        <p:sp>
          <p:nvSpPr>
            <p:cNvPr id="20" name="object 20"/>
            <p:cNvSpPr/>
            <p:nvPr/>
          </p:nvSpPr>
          <p:spPr>
            <a:xfrm>
              <a:off x="8244408" y="404663"/>
              <a:ext cx="755650" cy="504190"/>
            </a:xfrm>
            <a:custGeom>
              <a:avLst/>
              <a:gdLst/>
              <a:ahLst/>
              <a:cxnLst/>
              <a:rect l="l" t="t" r="r" b="b"/>
              <a:pathLst>
                <a:path w="755650" h="504190">
                  <a:moveTo>
                    <a:pt x="755575" y="0"/>
                  </a:moveTo>
                  <a:lnTo>
                    <a:pt x="0" y="0"/>
                  </a:lnTo>
                  <a:lnTo>
                    <a:pt x="0" y="504056"/>
                  </a:lnTo>
                  <a:lnTo>
                    <a:pt x="755575" y="504056"/>
                  </a:lnTo>
                  <a:lnTo>
                    <a:pt x="755575" y="441049"/>
                  </a:lnTo>
                  <a:lnTo>
                    <a:pt x="236021" y="441049"/>
                  </a:lnTo>
                  <a:lnTo>
                    <a:pt x="236021" y="252027"/>
                  </a:lnTo>
                  <a:lnTo>
                    <a:pt x="188766" y="252027"/>
                  </a:lnTo>
                  <a:lnTo>
                    <a:pt x="377786" y="63007"/>
                  </a:lnTo>
                  <a:lnTo>
                    <a:pt x="755575" y="63007"/>
                  </a:lnTo>
                  <a:lnTo>
                    <a:pt x="755575" y="0"/>
                  </a:lnTo>
                  <a:close/>
                </a:path>
                <a:path w="755650" h="504190">
                  <a:moveTo>
                    <a:pt x="755575" y="86635"/>
                  </a:moveTo>
                  <a:lnTo>
                    <a:pt x="495926" y="86635"/>
                  </a:lnTo>
                  <a:lnTo>
                    <a:pt x="495926" y="181145"/>
                  </a:lnTo>
                  <a:lnTo>
                    <a:pt x="566808" y="252027"/>
                  </a:lnTo>
                  <a:lnTo>
                    <a:pt x="519553" y="252027"/>
                  </a:lnTo>
                  <a:lnTo>
                    <a:pt x="519553" y="441049"/>
                  </a:lnTo>
                  <a:lnTo>
                    <a:pt x="755575" y="441049"/>
                  </a:lnTo>
                  <a:lnTo>
                    <a:pt x="755575" y="86635"/>
                  </a:lnTo>
                  <a:close/>
                </a:path>
                <a:path w="755650" h="504190">
                  <a:moveTo>
                    <a:pt x="755575" y="63007"/>
                  </a:moveTo>
                  <a:lnTo>
                    <a:pt x="377786" y="63007"/>
                  </a:lnTo>
                  <a:lnTo>
                    <a:pt x="448670" y="133889"/>
                  </a:lnTo>
                  <a:lnTo>
                    <a:pt x="448670" y="86635"/>
                  </a:lnTo>
                  <a:lnTo>
                    <a:pt x="755575" y="86635"/>
                  </a:lnTo>
                  <a:lnTo>
                    <a:pt x="755575" y="63007"/>
                  </a:lnTo>
                  <a:close/>
                </a:path>
              </a:pathLst>
            </a:custGeom>
            <a:solidFill>
              <a:srgbClr val="EAF8FC"/>
            </a:solidFill>
          </p:spPr>
          <p:txBody>
            <a:bodyPr wrap="square" lIns="0" tIns="0" rIns="0" bIns="0" rtlCol="0"/>
            <a:lstStyle/>
            <a:p>
              <a:endParaRPr/>
            </a:p>
          </p:txBody>
        </p:sp>
        <p:sp>
          <p:nvSpPr>
            <p:cNvPr id="21" name="object 21"/>
            <p:cNvSpPr/>
            <p:nvPr/>
          </p:nvSpPr>
          <p:spPr>
            <a:xfrm>
              <a:off x="8480430" y="491299"/>
              <a:ext cx="283845" cy="354965"/>
            </a:xfrm>
            <a:custGeom>
              <a:avLst/>
              <a:gdLst/>
              <a:ahLst/>
              <a:cxnLst/>
              <a:rect l="l" t="t" r="r" b="b"/>
              <a:pathLst>
                <a:path w="283845" h="354965">
                  <a:moveTo>
                    <a:pt x="259904" y="0"/>
                  </a:moveTo>
                  <a:lnTo>
                    <a:pt x="212648" y="0"/>
                  </a:lnTo>
                  <a:lnTo>
                    <a:pt x="212648" y="47254"/>
                  </a:lnTo>
                  <a:lnTo>
                    <a:pt x="259904" y="94509"/>
                  </a:lnTo>
                  <a:lnTo>
                    <a:pt x="259904" y="0"/>
                  </a:lnTo>
                  <a:close/>
                </a:path>
                <a:path w="283845" h="354965">
                  <a:moveTo>
                    <a:pt x="283531" y="165392"/>
                  </a:moveTo>
                  <a:lnTo>
                    <a:pt x="0" y="165392"/>
                  </a:lnTo>
                  <a:lnTo>
                    <a:pt x="0" y="354413"/>
                  </a:lnTo>
                  <a:lnTo>
                    <a:pt x="118137" y="354413"/>
                  </a:lnTo>
                  <a:lnTo>
                    <a:pt x="118137" y="259902"/>
                  </a:lnTo>
                  <a:lnTo>
                    <a:pt x="283531" y="259902"/>
                  </a:lnTo>
                  <a:lnTo>
                    <a:pt x="283531" y="165392"/>
                  </a:lnTo>
                  <a:close/>
                </a:path>
                <a:path w="283845" h="354965">
                  <a:moveTo>
                    <a:pt x="283531" y="259902"/>
                  </a:moveTo>
                  <a:lnTo>
                    <a:pt x="165393" y="259902"/>
                  </a:lnTo>
                  <a:lnTo>
                    <a:pt x="165393" y="354413"/>
                  </a:lnTo>
                  <a:lnTo>
                    <a:pt x="283531" y="354413"/>
                  </a:lnTo>
                  <a:lnTo>
                    <a:pt x="283531" y="259902"/>
                  </a:lnTo>
                  <a:close/>
                </a:path>
              </a:pathLst>
            </a:custGeom>
            <a:solidFill>
              <a:srgbClr val="C4D0D4"/>
            </a:solidFill>
          </p:spPr>
          <p:txBody>
            <a:bodyPr wrap="square" lIns="0" tIns="0" rIns="0" bIns="0" rtlCol="0"/>
            <a:lstStyle/>
            <a:p>
              <a:endParaRPr/>
            </a:p>
          </p:txBody>
        </p:sp>
        <p:sp>
          <p:nvSpPr>
            <p:cNvPr id="22" name="object 22"/>
            <p:cNvSpPr/>
            <p:nvPr/>
          </p:nvSpPr>
          <p:spPr>
            <a:xfrm>
              <a:off x="8433174" y="467671"/>
              <a:ext cx="378460" cy="378460"/>
            </a:xfrm>
            <a:custGeom>
              <a:avLst/>
              <a:gdLst/>
              <a:ahLst/>
              <a:cxnLst/>
              <a:rect l="l" t="t" r="r" b="b"/>
              <a:pathLst>
                <a:path w="378459" h="378459">
                  <a:moveTo>
                    <a:pt x="189020" y="0"/>
                  </a:moveTo>
                  <a:lnTo>
                    <a:pt x="0" y="189020"/>
                  </a:lnTo>
                  <a:lnTo>
                    <a:pt x="378042" y="189020"/>
                  </a:lnTo>
                  <a:lnTo>
                    <a:pt x="189020" y="0"/>
                  </a:lnTo>
                  <a:close/>
                </a:path>
                <a:path w="378459" h="378459">
                  <a:moveTo>
                    <a:pt x="212648" y="283531"/>
                  </a:moveTo>
                  <a:lnTo>
                    <a:pt x="165393" y="283531"/>
                  </a:lnTo>
                  <a:lnTo>
                    <a:pt x="165393" y="378042"/>
                  </a:lnTo>
                  <a:lnTo>
                    <a:pt x="212648" y="378042"/>
                  </a:lnTo>
                  <a:lnTo>
                    <a:pt x="212648" y="283531"/>
                  </a:lnTo>
                  <a:close/>
                </a:path>
              </a:pathLst>
            </a:custGeom>
            <a:solidFill>
              <a:srgbClr val="9AA5A8"/>
            </a:solidFill>
          </p:spPr>
          <p:txBody>
            <a:bodyPr wrap="square" lIns="0" tIns="0" rIns="0" bIns="0" rtlCol="0"/>
            <a:lstStyle/>
            <a:p>
              <a:endParaRPr/>
            </a:p>
          </p:txBody>
        </p:sp>
        <p:sp>
          <p:nvSpPr>
            <p:cNvPr id="23" name="object 23"/>
            <p:cNvSpPr/>
            <p:nvPr/>
          </p:nvSpPr>
          <p:spPr>
            <a:xfrm>
              <a:off x="8244408" y="404663"/>
              <a:ext cx="755650" cy="504190"/>
            </a:xfrm>
            <a:custGeom>
              <a:avLst/>
              <a:gdLst/>
              <a:ahLst/>
              <a:cxnLst/>
              <a:rect l="l" t="t" r="r" b="b"/>
              <a:pathLst>
                <a:path w="755650" h="504190">
                  <a:moveTo>
                    <a:pt x="377787" y="63007"/>
                  </a:moveTo>
                  <a:lnTo>
                    <a:pt x="448671" y="133889"/>
                  </a:lnTo>
                  <a:lnTo>
                    <a:pt x="448671" y="86635"/>
                  </a:lnTo>
                  <a:lnTo>
                    <a:pt x="495926" y="86635"/>
                  </a:lnTo>
                  <a:lnTo>
                    <a:pt x="495926" y="181145"/>
                  </a:lnTo>
                  <a:lnTo>
                    <a:pt x="566808" y="252028"/>
                  </a:lnTo>
                  <a:lnTo>
                    <a:pt x="519554" y="252028"/>
                  </a:lnTo>
                  <a:lnTo>
                    <a:pt x="519554" y="441049"/>
                  </a:lnTo>
                  <a:lnTo>
                    <a:pt x="236022" y="441049"/>
                  </a:lnTo>
                  <a:lnTo>
                    <a:pt x="236022" y="252028"/>
                  </a:lnTo>
                  <a:lnTo>
                    <a:pt x="188766" y="252028"/>
                  </a:lnTo>
                  <a:lnTo>
                    <a:pt x="377787" y="63007"/>
                  </a:lnTo>
                  <a:close/>
                </a:path>
                <a:path w="755650" h="504190">
                  <a:moveTo>
                    <a:pt x="448671" y="133889"/>
                  </a:moveTo>
                  <a:lnTo>
                    <a:pt x="495926" y="181145"/>
                  </a:lnTo>
                </a:path>
                <a:path w="755650" h="504190">
                  <a:moveTo>
                    <a:pt x="519554" y="252028"/>
                  </a:moveTo>
                  <a:lnTo>
                    <a:pt x="236022" y="252028"/>
                  </a:lnTo>
                </a:path>
                <a:path w="755650" h="504190">
                  <a:moveTo>
                    <a:pt x="354159" y="441049"/>
                  </a:moveTo>
                  <a:lnTo>
                    <a:pt x="354159" y="346538"/>
                  </a:lnTo>
                  <a:lnTo>
                    <a:pt x="401415" y="346538"/>
                  </a:lnTo>
                  <a:lnTo>
                    <a:pt x="401415" y="441049"/>
                  </a:lnTo>
                </a:path>
                <a:path w="755650" h="504190">
                  <a:moveTo>
                    <a:pt x="0" y="0"/>
                  </a:moveTo>
                  <a:lnTo>
                    <a:pt x="755575" y="0"/>
                  </a:lnTo>
                  <a:lnTo>
                    <a:pt x="755575" y="504056"/>
                  </a:lnTo>
                  <a:lnTo>
                    <a:pt x="0" y="504056"/>
                  </a:lnTo>
                  <a:lnTo>
                    <a:pt x="0" y="0"/>
                  </a:lnTo>
                  <a:close/>
                </a:path>
              </a:pathLst>
            </a:custGeom>
            <a:ln w="25399">
              <a:solidFill>
                <a:srgbClr val="00B2E2"/>
              </a:solidFill>
            </a:ln>
          </p:spPr>
          <p:txBody>
            <a:bodyPr wrap="square" lIns="0" tIns="0" rIns="0" bIns="0" rtlCol="0"/>
            <a:lstStyle/>
            <a:p>
              <a:endParaRPr/>
            </a:p>
          </p:txBody>
        </p:sp>
        <p:sp>
          <p:nvSpPr>
            <p:cNvPr id="24" name="object 24"/>
            <p:cNvSpPr/>
            <p:nvPr/>
          </p:nvSpPr>
          <p:spPr>
            <a:xfrm>
              <a:off x="7164287" y="404663"/>
              <a:ext cx="720090" cy="504190"/>
            </a:xfrm>
            <a:custGeom>
              <a:avLst/>
              <a:gdLst/>
              <a:ahLst/>
              <a:cxnLst/>
              <a:rect l="l" t="t" r="r" b="b"/>
              <a:pathLst>
                <a:path w="720090" h="504190">
                  <a:moveTo>
                    <a:pt x="720079" y="0"/>
                  </a:moveTo>
                  <a:lnTo>
                    <a:pt x="0" y="0"/>
                  </a:lnTo>
                  <a:lnTo>
                    <a:pt x="0" y="504056"/>
                  </a:lnTo>
                  <a:lnTo>
                    <a:pt x="720079" y="504056"/>
                  </a:lnTo>
                  <a:lnTo>
                    <a:pt x="720079" y="441049"/>
                  </a:lnTo>
                  <a:lnTo>
                    <a:pt x="312784" y="441049"/>
                  </a:lnTo>
                  <a:lnTo>
                    <a:pt x="267975" y="433822"/>
                  </a:lnTo>
                  <a:lnTo>
                    <a:pt x="229060" y="413696"/>
                  </a:lnTo>
                  <a:lnTo>
                    <a:pt x="198372" y="383008"/>
                  </a:lnTo>
                  <a:lnTo>
                    <a:pt x="178246" y="344092"/>
                  </a:lnTo>
                  <a:lnTo>
                    <a:pt x="171019" y="299284"/>
                  </a:lnTo>
                  <a:lnTo>
                    <a:pt x="171019" y="157518"/>
                  </a:lnTo>
                  <a:lnTo>
                    <a:pt x="360039" y="157518"/>
                  </a:lnTo>
                  <a:lnTo>
                    <a:pt x="454552" y="63007"/>
                  </a:lnTo>
                  <a:lnTo>
                    <a:pt x="720079" y="63007"/>
                  </a:lnTo>
                  <a:lnTo>
                    <a:pt x="720079" y="0"/>
                  </a:lnTo>
                  <a:close/>
                </a:path>
                <a:path w="720090" h="504190">
                  <a:moveTo>
                    <a:pt x="720079" y="63007"/>
                  </a:moveTo>
                  <a:lnTo>
                    <a:pt x="454552" y="63007"/>
                  </a:lnTo>
                  <a:lnTo>
                    <a:pt x="549061" y="157518"/>
                  </a:lnTo>
                  <a:lnTo>
                    <a:pt x="501806" y="157518"/>
                  </a:lnTo>
                  <a:lnTo>
                    <a:pt x="501806" y="299284"/>
                  </a:lnTo>
                  <a:lnTo>
                    <a:pt x="494578" y="344092"/>
                  </a:lnTo>
                  <a:lnTo>
                    <a:pt x="474453" y="383008"/>
                  </a:lnTo>
                  <a:lnTo>
                    <a:pt x="443765" y="413696"/>
                  </a:lnTo>
                  <a:lnTo>
                    <a:pt x="404849" y="433822"/>
                  </a:lnTo>
                  <a:lnTo>
                    <a:pt x="360039" y="441049"/>
                  </a:lnTo>
                  <a:lnTo>
                    <a:pt x="720079" y="441049"/>
                  </a:lnTo>
                  <a:lnTo>
                    <a:pt x="720079" y="63007"/>
                  </a:lnTo>
                  <a:close/>
                </a:path>
                <a:path w="720090" h="504190">
                  <a:moveTo>
                    <a:pt x="407295" y="157518"/>
                  </a:moveTo>
                  <a:lnTo>
                    <a:pt x="265530" y="157518"/>
                  </a:lnTo>
                  <a:lnTo>
                    <a:pt x="265530" y="299284"/>
                  </a:lnTo>
                  <a:lnTo>
                    <a:pt x="269243" y="317677"/>
                  </a:lnTo>
                  <a:lnTo>
                    <a:pt x="279370" y="332697"/>
                  </a:lnTo>
                  <a:lnTo>
                    <a:pt x="294391" y="342825"/>
                  </a:lnTo>
                  <a:lnTo>
                    <a:pt x="312784" y="346538"/>
                  </a:lnTo>
                  <a:lnTo>
                    <a:pt x="360039" y="346538"/>
                  </a:lnTo>
                  <a:lnTo>
                    <a:pt x="403581" y="317677"/>
                  </a:lnTo>
                  <a:lnTo>
                    <a:pt x="407295" y="157518"/>
                  </a:lnTo>
                  <a:close/>
                </a:path>
              </a:pathLst>
            </a:custGeom>
            <a:solidFill>
              <a:srgbClr val="FFD5A9"/>
            </a:solidFill>
          </p:spPr>
          <p:txBody>
            <a:bodyPr wrap="square" lIns="0" tIns="0" rIns="0" bIns="0" rtlCol="0"/>
            <a:lstStyle/>
            <a:p>
              <a:endParaRPr/>
            </a:p>
          </p:txBody>
        </p:sp>
        <p:sp>
          <p:nvSpPr>
            <p:cNvPr id="25" name="object 25"/>
            <p:cNvSpPr/>
            <p:nvPr/>
          </p:nvSpPr>
          <p:spPr>
            <a:xfrm>
              <a:off x="7335306" y="467671"/>
              <a:ext cx="378460" cy="378460"/>
            </a:xfrm>
            <a:custGeom>
              <a:avLst/>
              <a:gdLst/>
              <a:ahLst/>
              <a:cxnLst/>
              <a:rect l="l" t="t" r="r" b="b"/>
              <a:pathLst>
                <a:path w="378459" h="378459">
                  <a:moveTo>
                    <a:pt x="283532" y="0"/>
                  </a:moveTo>
                  <a:lnTo>
                    <a:pt x="189020" y="94510"/>
                  </a:lnTo>
                  <a:lnTo>
                    <a:pt x="236275" y="94510"/>
                  </a:lnTo>
                  <a:lnTo>
                    <a:pt x="236275" y="236275"/>
                  </a:lnTo>
                  <a:lnTo>
                    <a:pt x="232562" y="254669"/>
                  </a:lnTo>
                  <a:lnTo>
                    <a:pt x="222435" y="269690"/>
                  </a:lnTo>
                  <a:lnTo>
                    <a:pt x="207414" y="279817"/>
                  </a:lnTo>
                  <a:lnTo>
                    <a:pt x="189020" y="283531"/>
                  </a:lnTo>
                  <a:lnTo>
                    <a:pt x="141765" y="283531"/>
                  </a:lnTo>
                  <a:lnTo>
                    <a:pt x="123371" y="279817"/>
                  </a:lnTo>
                  <a:lnTo>
                    <a:pt x="108351" y="269690"/>
                  </a:lnTo>
                  <a:lnTo>
                    <a:pt x="98224" y="254670"/>
                  </a:lnTo>
                  <a:lnTo>
                    <a:pt x="94510" y="236277"/>
                  </a:lnTo>
                  <a:lnTo>
                    <a:pt x="94510" y="94510"/>
                  </a:lnTo>
                  <a:lnTo>
                    <a:pt x="0" y="94510"/>
                  </a:lnTo>
                  <a:lnTo>
                    <a:pt x="0" y="236275"/>
                  </a:lnTo>
                  <a:lnTo>
                    <a:pt x="7227" y="281085"/>
                  </a:lnTo>
                  <a:lnTo>
                    <a:pt x="27352" y="320001"/>
                  </a:lnTo>
                  <a:lnTo>
                    <a:pt x="58040" y="350689"/>
                  </a:lnTo>
                  <a:lnTo>
                    <a:pt x="96956" y="370814"/>
                  </a:lnTo>
                  <a:lnTo>
                    <a:pt x="141765" y="378042"/>
                  </a:lnTo>
                  <a:lnTo>
                    <a:pt x="189020" y="378042"/>
                  </a:lnTo>
                  <a:lnTo>
                    <a:pt x="233829" y="370814"/>
                  </a:lnTo>
                  <a:lnTo>
                    <a:pt x="272745" y="350689"/>
                  </a:lnTo>
                  <a:lnTo>
                    <a:pt x="303434" y="320001"/>
                  </a:lnTo>
                  <a:lnTo>
                    <a:pt x="323559" y="281085"/>
                  </a:lnTo>
                  <a:lnTo>
                    <a:pt x="330786" y="236275"/>
                  </a:lnTo>
                  <a:lnTo>
                    <a:pt x="330786" y="94510"/>
                  </a:lnTo>
                  <a:lnTo>
                    <a:pt x="378042" y="94510"/>
                  </a:lnTo>
                  <a:lnTo>
                    <a:pt x="283532" y="0"/>
                  </a:lnTo>
                  <a:close/>
                </a:path>
              </a:pathLst>
            </a:custGeom>
            <a:solidFill>
              <a:srgbClr val="AA8C6F"/>
            </a:solidFill>
          </p:spPr>
          <p:txBody>
            <a:bodyPr wrap="square" lIns="0" tIns="0" rIns="0" bIns="0" rtlCol="0"/>
            <a:lstStyle/>
            <a:p>
              <a:endParaRPr/>
            </a:p>
          </p:txBody>
        </p:sp>
        <p:sp>
          <p:nvSpPr>
            <p:cNvPr id="26" name="object 26"/>
            <p:cNvSpPr/>
            <p:nvPr/>
          </p:nvSpPr>
          <p:spPr>
            <a:xfrm>
              <a:off x="7164287" y="404663"/>
              <a:ext cx="720090" cy="504190"/>
            </a:xfrm>
            <a:custGeom>
              <a:avLst/>
              <a:gdLst/>
              <a:ahLst/>
              <a:cxnLst/>
              <a:rect l="l" t="t" r="r" b="b"/>
              <a:pathLst>
                <a:path w="720090" h="504190">
                  <a:moveTo>
                    <a:pt x="549061" y="157517"/>
                  </a:moveTo>
                  <a:lnTo>
                    <a:pt x="501805" y="157517"/>
                  </a:lnTo>
                  <a:lnTo>
                    <a:pt x="501805" y="299282"/>
                  </a:lnTo>
                  <a:lnTo>
                    <a:pt x="494578" y="344091"/>
                  </a:lnTo>
                  <a:lnTo>
                    <a:pt x="474453" y="383008"/>
                  </a:lnTo>
                  <a:lnTo>
                    <a:pt x="443765" y="413696"/>
                  </a:lnTo>
                  <a:lnTo>
                    <a:pt x="404849" y="433821"/>
                  </a:lnTo>
                  <a:lnTo>
                    <a:pt x="360040" y="441049"/>
                  </a:lnTo>
                  <a:lnTo>
                    <a:pt x="312784" y="441049"/>
                  </a:lnTo>
                  <a:lnTo>
                    <a:pt x="267975" y="433821"/>
                  </a:lnTo>
                  <a:lnTo>
                    <a:pt x="229059" y="413696"/>
                  </a:lnTo>
                  <a:lnTo>
                    <a:pt x="198371" y="383008"/>
                  </a:lnTo>
                  <a:lnTo>
                    <a:pt x="178246" y="344091"/>
                  </a:lnTo>
                  <a:lnTo>
                    <a:pt x="171019" y="299282"/>
                  </a:lnTo>
                  <a:lnTo>
                    <a:pt x="171019" y="157517"/>
                  </a:lnTo>
                  <a:lnTo>
                    <a:pt x="265530" y="157517"/>
                  </a:lnTo>
                  <a:lnTo>
                    <a:pt x="265530" y="299282"/>
                  </a:lnTo>
                  <a:lnTo>
                    <a:pt x="269243" y="317676"/>
                  </a:lnTo>
                  <a:lnTo>
                    <a:pt x="279370" y="332697"/>
                  </a:lnTo>
                  <a:lnTo>
                    <a:pt x="294391" y="342824"/>
                  </a:lnTo>
                  <a:lnTo>
                    <a:pt x="312784" y="346538"/>
                  </a:lnTo>
                  <a:lnTo>
                    <a:pt x="360040" y="346538"/>
                  </a:lnTo>
                  <a:lnTo>
                    <a:pt x="378433" y="342825"/>
                  </a:lnTo>
                  <a:lnTo>
                    <a:pt x="393454" y="332698"/>
                  </a:lnTo>
                  <a:lnTo>
                    <a:pt x="403581" y="317677"/>
                  </a:lnTo>
                  <a:lnTo>
                    <a:pt x="407295" y="299284"/>
                  </a:lnTo>
                  <a:lnTo>
                    <a:pt x="407295" y="157517"/>
                  </a:lnTo>
                  <a:lnTo>
                    <a:pt x="360040" y="157517"/>
                  </a:lnTo>
                  <a:lnTo>
                    <a:pt x="454551" y="63007"/>
                  </a:lnTo>
                  <a:lnTo>
                    <a:pt x="549061" y="157517"/>
                  </a:lnTo>
                  <a:close/>
                </a:path>
                <a:path w="720090" h="504190">
                  <a:moveTo>
                    <a:pt x="0" y="0"/>
                  </a:moveTo>
                  <a:lnTo>
                    <a:pt x="720080" y="0"/>
                  </a:lnTo>
                  <a:lnTo>
                    <a:pt x="720080" y="504056"/>
                  </a:lnTo>
                  <a:lnTo>
                    <a:pt x="0" y="504056"/>
                  </a:lnTo>
                  <a:lnTo>
                    <a:pt x="0" y="0"/>
                  </a:lnTo>
                  <a:close/>
                </a:path>
              </a:pathLst>
            </a:custGeom>
            <a:ln w="25399">
              <a:solidFill>
                <a:srgbClr val="EF6510"/>
              </a:solidFill>
            </a:ln>
          </p:spPr>
          <p:txBody>
            <a:bodyPr wrap="square" lIns="0" tIns="0" rIns="0" bIns="0" rtlCol="0"/>
            <a:lstStyle/>
            <a:p>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3138170"/>
            <a:chOff x="0" y="0"/>
            <a:chExt cx="9144000" cy="3138170"/>
          </a:xfrm>
        </p:grpSpPr>
        <p:pic>
          <p:nvPicPr>
            <p:cNvPr id="3" name="object 3"/>
            <p:cNvPicPr/>
            <p:nvPr/>
          </p:nvPicPr>
          <p:blipFill>
            <a:blip r:embed="rId2" cstate="print"/>
            <a:stretch>
              <a:fillRect/>
            </a:stretch>
          </p:blipFill>
          <p:spPr>
            <a:xfrm>
              <a:off x="0" y="0"/>
              <a:ext cx="9143998" cy="3081323"/>
            </a:xfrm>
            <a:prstGeom prst="rect">
              <a:avLst/>
            </a:prstGeom>
          </p:spPr>
        </p:pic>
        <p:pic>
          <p:nvPicPr>
            <p:cNvPr id="4" name="object 4"/>
            <p:cNvPicPr/>
            <p:nvPr/>
          </p:nvPicPr>
          <p:blipFill>
            <a:blip r:embed="rId3" cstate="print"/>
            <a:stretch>
              <a:fillRect/>
            </a:stretch>
          </p:blipFill>
          <p:spPr>
            <a:xfrm>
              <a:off x="0" y="0"/>
              <a:ext cx="9143998" cy="3138054"/>
            </a:xfrm>
            <a:prstGeom prst="rect">
              <a:avLst/>
            </a:prstGeom>
          </p:spPr>
        </p:pic>
        <p:sp>
          <p:nvSpPr>
            <p:cNvPr id="5" name="object 5"/>
            <p:cNvSpPr/>
            <p:nvPr/>
          </p:nvSpPr>
          <p:spPr>
            <a:xfrm>
              <a:off x="0" y="0"/>
              <a:ext cx="9144000" cy="3068955"/>
            </a:xfrm>
            <a:custGeom>
              <a:avLst/>
              <a:gdLst/>
              <a:ahLst/>
              <a:cxnLst/>
              <a:rect l="l" t="t" r="r" b="b"/>
              <a:pathLst>
                <a:path w="9144000" h="3068955">
                  <a:moveTo>
                    <a:pt x="0" y="3068960"/>
                  </a:moveTo>
                  <a:lnTo>
                    <a:pt x="9143997" y="3068960"/>
                  </a:lnTo>
                  <a:lnTo>
                    <a:pt x="9143997" y="0"/>
                  </a:lnTo>
                  <a:lnTo>
                    <a:pt x="0" y="0"/>
                  </a:lnTo>
                  <a:lnTo>
                    <a:pt x="0" y="3068960"/>
                  </a:lnTo>
                  <a:close/>
                </a:path>
              </a:pathLst>
            </a:custGeom>
            <a:solidFill>
              <a:srgbClr val="00274E">
                <a:alpha val="39999"/>
              </a:srgbClr>
            </a:solidFill>
          </p:spPr>
          <p:txBody>
            <a:bodyPr wrap="square" lIns="0" tIns="0" rIns="0" bIns="0" rtlCol="0"/>
            <a:lstStyle/>
            <a:p>
              <a:endParaRPr/>
            </a:p>
          </p:txBody>
        </p:sp>
        <p:pic>
          <p:nvPicPr>
            <p:cNvPr id="6" name="object 6"/>
            <p:cNvPicPr/>
            <p:nvPr/>
          </p:nvPicPr>
          <p:blipFill>
            <a:blip r:embed="rId4" cstate="print"/>
            <a:stretch>
              <a:fillRect/>
            </a:stretch>
          </p:blipFill>
          <p:spPr>
            <a:xfrm>
              <a:off x="0" y="332655"/>
              <a:ext cx="6336703" cy="576064"/>
            </a:xfrm>
            <a:prstGeom prst="rect">
              <a:avLst/>
            </a:prstGeom>
          </p:spPr>
        </p:pic>
      </p:grpSp>
      <p:sp>
        <p:nvSpPr>
          <p:cNvPr id="7" name="object 7"/>
          <p:cNvSpPr txBox="1">
            <a:spLocks noGrp="1"/>
          </p:cNvSpPr>
          <p:nvPr>
            <p:ph type="title"/>
          </p:nvPr>
        </p:nvSpPr>
        <p:spPr>
          <a:xfrm>
            <a:off x="78739" y="425108"/>
            <a:ext cx="2849880" cy="391160"/>
          </a:xfrm>
          <a:prstGeom prst="rect">
            <a:avLst/>
          </a:prstGeom>
        </p:spPr>
        <p:txBody>
          <a:bodyPr vert="horz" wrap="square" lIns="0" tIns="12700" rIns="0" bIns="0" rtlCol="0">
            <a:spAutoFit/>
          </a:bodyPr>
          <a:lstStyle/>
          <a:p>
            <a:pPr marL="12700">
              <a:lnSpc>
                <a:spcPct val="100000"/>
              </a:lnSpc>
              <a:spcBef>
                <a:spcPts val="100"/>
              </a:spcBef>
            </a:pPr>
            <a:r>
              <a:rPr spc="-5" dirty="0"/>
              <a:t>The</a:t>
            </a:r>
            <a:r>
              <a:rPr spc="-15" dirty="0"/>
              <a:t> </a:t>
            </a:r>
            <a:r>
              <a:rPr spc="-5" dirty="0"/>
              <a:t>choice</a:t>
            </a:r>
            <a:r>
              <a:rPr spc="-10" dirty="0"/>
              <a:t> </a:t>
            </a:r>
            <a:r>
              <a:rPr spc="-5" dirty="0"/>
              <a:t>of</a:t>
            </a:r>
            <a:r>
              <a:rPr spc="-15" dirty="0"/>
              <a:t> </a:t>
            </a:r>
            <a:r>
              <a:rPr dirty="0"/>
              <a:t>a</a:t>
            </a:r>
            <a:r>
              <a:rPr spc="-10" dirty="0"/>
              <a:t> </a:t>
            </a:r>
            <a:r>
              <a:rPr spc="-5" dirty="0"/>
              <a:t>lawyer</a:t>
            </a:r>
          </a:p>
        </p:txBody>
      </p:sp>
      <p:sp>
        <p:nvSpPr>
          <p:cNvPr id="8" name="object 8"/>
          <p:cNvSpPr txBox="1"/>
          <p:nvPr/>
        </p:nvSpPr>
        <p:spPr>
          <a:xfrm>
            <a:off x="323527" y="3284984"/>
            <a:ext cx="8497570" cy="1800225"/>
          </a:xfrm>
          <a:prstGeom prst="rect">
            <a:avLst/>
          </a:prstGeom>
          <a:solidFill>
            <a:srgbClr val="F5F5F5"/>
          </a:solidFill>
        </p:spPr>
        <p:txBody>
          <a:bodyPr vert="horz" wrap="square" lIns="0" tIns="6985" rIns="0" bIns="0" rtlCol="0">
            <a:spAutoFit/>
          </a:bodyPr>
          <a:lstStyle/>
          <a:p>
            <a:pPr>
              <a:lnSpc>
                <a:spcPct val="100000"/>
              </a:lnSpc>
              <a:spcBef>
                <a:spcPts val="55"/>
              </a:spcBef>
            </a:pPr>
            <a:endParaRPr sz="2100">
              <a:latin typeface="Times New Roman"/>
              <a:cs typeface="Times New Roman"/>
            </a:endParaRPr>
          </a:p>
          <a:p>
            <a:pPr marL="90805" marR="76835" algn="just">
              <a:lnSpc>
                <a:spcPct val="99500"/>
              </a:lnSpc>
            </a:pPr>
            <a:r>
              <a:rPr sz="1800" spc="-5" dirty="0">
                <a:solidFill>
                  <a:srgbClr val="001C3D"/>
                </a:solidFill>
                <a:latin typeface="Calibri"/>
                <a:cs typeface="Calibri"/>
              </a:rPr>
              <a:t>Firstly, </a:t>
            </a:r>
            <a:r>
              <a:rPr sz="1800" dirty="0">
                <a:solidFill>
                  <a:srgbClr val="001C3D"/>
                </a:solidFill>
                <a:latin typeface="Calibri"/>
                <a:cs typeface="Calibri"/>
              </a:rPr>
              <a:t>the </a:t>
            </a:r>
            <a:r>
              <a:rPr sz="1800" spc="-5" dirty="0">
                <a:solidFill>
                  <a:srgbClr val="001C3D"/>
                </a:solidFill>
                <a:latin typeface="Calibri"/>
                <a:cs typeface="Calibri"/>
              </a:rPr>
              <a:t>right </a:t>
            </a:r>
            <a:r>
              <a:rPr sz="1800" dirty="0">
                <a:solidFill>
                  <a:srgbClr val="001C3D"/>
                </a:solidFill>
                <a:latin typeface="Calibri"/>
                <a:cs typeface="Calibri"/>
              </a:rPr>
              <a:t>to </a:t>
            </a:r>
            <a:r>
              <a:rPr sz="1800" spc="-5" dirty="0">
                <a:solidFill>
                  <a:srgbClr val="001C3D"/>
                </a:solidFill>
                <a:latin typeface="Calibri"/>
                <a:cs typeface="Calibri"/>
              </a:rPr>
              <a:t>choose </a:t>
            </a:r>
            <a:r>
              <a:rPr sz="1800" dirty="0">
                <a:solidFill>
                  <a:srgbClr val="001C3D"/>
                </a:solidFill>
                <a:latin typeface="Calibri"/>
                <a:cs typeface="Calibri"/>
              </a:rPr>
              <a:t>a </a:t>
            </a:r>
            <a:r>
              <a:rPr sz="1800" spc="-5" dirty="0">
                <a:solidFill>
                  <a:srgbClr val="001C3D"/>
                </a:solidFill>
                <a:latin typeface="Calibri"/>
                <a:cs typeface="Calibri"/>
              </a:rPr>
              <a:t>lawyer may </a:t>
            </a:r>
            <a:r>
              <a:rPr sz="1800" dirty="0">
                <a:solidFill>
                  <a:srgbClr val="001C3D"/>
                </a:solidFill>
                <a:latin typeface="Calibri"/>
                <a:cs typeface="Calibri"/>
              </a:rPr>
              <a:t>be </a:t>
            </a:r>
            <a:r>
              <a:rPr sz="1800" spc="-5" dirty="0">
                <a:solidFill>
                  <a:srgbClr val="001C3D"/>
                </a:solidFill>
                <a:latin typeface="Calibri"/>
                <a:cs typeface="Calibri"/>
              </a:rPr>
              <a:t>restricted, </a:t>
            </a:r>
            <a:r>
              <a:rPr sz="1800" dirty="0">
                <a:solidFill>
                  <a:srgbClr val="001C3D"/>
                </a:solidFill>
                <a:latin typeface="Calibri"/>
                <a:cs typeface="Calibri"/>
              </a:rPr>
              <a:t>but </a:t>
            </a:r>
            <a:r>
              <a:rPr sz="1800" spc="-5" dirty="0">
                <a:solidFill>
                  <a:srgbClr val="001C3D"/>
                </a:solidFill>
                <a:latin typeface="Calibri"/>
                <a:cs typeface="Calibri"/>
              </a:rPr>
              <a:t>there should </a:t>
            </a:r>
            <a:r>
              <a:rPr sz="1800" dirty="0">
                <a:solidFill>
                  <a:srgbClr val="001C3D"/>
                </a:solidFill>
                <a:latin typeface="Calibri"/>
                <a:cs typeface="Calibri"/>
              </a:rPr>
              <a:t>be a </a:t>
            </a:r>
            <a:r>
              <a:rPr sz="1800" b="1" spc="-5" dirty="0">
                <a:solidFill>
                  <a:srgbClr val="001C3D"/>
                </a:solidFill>
                <a:latin typeface="Calibri"/>
                <a:cs typeface="Calibri"/>
              </a:rPr>
              <a:t>valid reason </a:t>
            </a:r>
            <a:r>
              <a:rPr sz="1800" b="1" dirty="0">
                <a:solidFill>
                  <a:srgbClr val="001C3D"/>
                </a:solidFill>
                <a:latin typeface="Calibri"/>
                <a:cs typeface="Calibri"/>
              </a:rPr>
              <a:t> </a:t>
            </a:r>
            <a:r>
              <a:rPr sz="1800" spc="-5" dirty="0">
                <a:solidFill>
                  <a:srgbClr val="001C3D"/>
                </a:solidFill>
                <a:latin typeface="Calibri"/>
                <a:cs typeface="Calibri"/>
              </a:rPr>
              <a:t>for doing so. For example, where </a:t>
            </a:r>
            <a:r>
              <a:rPr sz="1800" dirty="0">
                <a:solidFill>
                  <a:srgbClr val="001C3D"/>
                </a:solidFill>
                <a:latin typeface="Calibri"/>
                <a:cs typeface="Calibri"/>
              </a:rPr>
              <a:t>the </a:t>
            </a:r>
            <a:r>
              <a:rPr sz="1800" spc="-5" dirty="0">
                <a:solidFill>
                  <a:srgbClr val="001C3D"/>
                </a:solidFill>
                <a:latin typeface="Calibri"/>
                <a:cs typeface="Calibri"/>
              </a:rPr>
              <a:t>lawyer </a:t>
            </a:r>
            <a:r>
              <a:rPr sz="1800" dirty="0">
                <a:solidFill>
                  <a:srgbClr val="001C3D"/>
                </a:solidFill>
                <a:latin typeface="Calibri"/>
                <a:cs typeface="Calibri"/>
              </a:rPr>
              <a:t>is </a:t>
            </a:r>
            <a:r>
              <a:rPr sz="1800" spc="-5" dirty="0">
                <a:solidFill>
                  <a:srgbClr val="001C3D"/>
                </a:solidFill>
                <a:latin typeface="Calibri"/>
                <a:cs typeface="Calibri"/>
              </a:rPr>
              <a:t>not covered </a:t>
            </a:r>
            <a:r>
              <a:rPr sz="1800" dirty="0">
                <a:solidFill>
                  <a:srgbClr val="001C3D"/>
                </a:solidFill>
                <a:latin typeface="Calibri"/>
                <a:cs typeface="Calibri"/>
              </a:rPr>
              <a:t>by the legal aid </a:t>
            </a:r>
            <a:r>
              <a:rPr sz="1800" spc="-5" dirty="0">
                <a:solidFill>
                  <a:srgbClr val="001C3D"/>
                </a:solidFill>
                <a:latin typeface="Calibri"/>
                <a:cs typeface="Calibri"/>
              </a:rPr>
              <a:t>scheme, </a:t>
            </a:r>
            <a:r>
              <a:rPr sz="1800" dirty="0">
                <a:solidFill>
                  <a:srgbClr val="001C3D"/>
                </a:solidFill>
                <a:latin typeface="Calibri"/>
                <a:cs typeface="Calibri"/>
              </a:rPr>
              <a:t>and </a:t>
            </a:r>
            <a:r>
              <a:rPr sz="1800" spc="5" dirty="0">
                <a:solidFill>
                  <a:srgbClr val="001C3D"/>
                </a:solidFill>
                <a:latin typeface="Calibri"/>
                <a:cs typeface="Calibri"/>
              </a:rPr>
              <a:t> </a:t>
            </a:r>
            <a:r>
              <a:rPr sz="1800" dirty="0">
                <a:solidFill>
                  <a:srgbClr val="001C3D"/>
                </a:solidFill>
                <a:latin typeface="Calibri"/>
                <a:cs typeface="Calibri"/>
              </a:rPr>
              <a:t>the</a:t>
            </a:r>
            <a:r>
              <a:rPr sz="1800" spc="-5" dirty="0">
                <a:solidFill>
                  <a:srgbClr val="001C3D"/>
                </a:solidFill>
                <a:latin typeface="Calibri"/>
                <a:cs typeface="Calibri"/>
              </a:rPr>
              <a:t> </a:t>
            </a:r>
            <a:r>
              <a:rPr sz="1800" dirty="0">
                <a:solidFill>
                  <a:srgbClr val="001C3D"/>
                </a:solidFill>
                <a:latin typeface="Calibri"/>
                <a:cs typeface="Calibri"/>
              </a:rPr>
              <a:t>suspect has no </a:t>
            </a:r>
            <a:r>
              <a:rPr sz="1800" spc="-5" dirty="0">
                <a:solidFill>
                  <a:srgbClr val="001C3D"/>
                </a:solidFill>
                <a:latin typeface="Calibri"/>
                <a:cs typeface="Calibri"/>
              </a:rPr>
              <a:t>means</a:t>
            </a:r>
            <a:r>
              <a:rPr sz="1800" dirty="0">
                <a:solidFill>
                  <a:srgbClr val="001C3D"/>
                </a:solidFill>
                <a:latin typeface="Calibri"/>
                <a:cs typeface="Calibri"/>
              </a:rPr>
              <a:t> to pay</a:t>
            </a:r>
            <a:r>
              <a:rPr sz="1800" spc="-5" dirty="0">
                <a:solidFill>
                  <a:srgbClr val="001C3D"/>
                </a:solidFill>
                <a:latin typeface="Calibri"/>
                <a:cs typeface="Calibri"/>
              </a:rPr>
              <a:t> him, or</a:t>
            </a:r>
            <a:r>
              <a:rPr sz="1800" dirty="0">
                <a:solidFill>
                  <a:srgbClr val="001C3D"/>
                </a:solidFill>
                <a:latin typeface="Calibri"/>
                <a:cs typeface="Calibri"/>
              </a:rPr>
              <a:t> </a:t>
            </a:r>
            <a:r>
              <a:rPr sz="1800" spc="-5" dirty="0">
                <a:solidFill>
                  <a:srgbClr val="001C3D"/>
                </a:solidFill>
                <a:latin typeface="Calibri"/>
                <a:cs typeface="Calibri"/>
              </a:rPr>
              <a:t>where</a:t>
            </a:r>
            <a:r>
              <a:rPr sz="1800" dirty="0">
                <a:solidFill>
                  <a:srgbClr val="001C3D"/>
                </a:solidFill>
                <a:latin typeface="Calibri"/>
                <a:cs typeface="Calibri"/>
              </a:rPr>
              <a:t> the </a:t>
            </a:r>
            <a:r>
              <a:rPr sz="1800" spc="-5" dirty="0">
                <a:solidFill>
                  <a:srgbClr val="001C3D"/>
                </a:solidFill>
                <a:latin typeface="Calibri"/>
                <a:cs typeface="Calibri"/>
              </a:rPr>
              <a:t>lawyer</a:t>
            </a:r>
            <a:r>
              <a:rPr sz="1800" dirty="0">
                <a:solidFill>
                  <a:srgbClr val="001C3D"/>
                </a:solidFill>
                <a:latin typeface="Calibri"/>
                <a:cs typeface="Calibri"/>
              </a:rPr>
              <a:t> is </a:t>
            </a:r>
            <a:r>
              <a:rPr sz="1800" spc="-5" dirty="0">
                <a:solidFill>
                  <a:srgbClr val="001C3D"/>
                </a:solidFill>
                <a:latin typeface="Calibri"/>
                <a:cs typeface="Calibri"/>
              </a:rPr>
              <a:t>not</a:t>
            </a:r>
            <a:r>
              <a:rPr sz="1800" dirty="0">
                <a:solidFill>
                  <a:srgbClr val="001C3D"/>
                </a:solidFill>
                <a:latin typeface="Calibri"/>
                <a:cs typeface="Calibri"/>
              </a:rPr>
              <a:t> sufficiently</a:t>
            </a:r>
            <a:r>
              <a:rPr sz="1800" spc="-5" dirty="0">
                <a:solidFill>
                  <a:srgbClr val="001C3D"/>
                </a:solidFill>
                <a:latin typeface="Calibri"/>
                <a:cs typeface="Calibri"/>
              </a:rPr>
              <a:t> </a:t>
            </a:r>
            <a:r>
              <a:rPr sz="1800" dirty="0">
                <a:solidFill>
                  <a:srgbClr val="001C3D"/>
                </a:solidFill>
                <a:latin typeface="Calibri"/>
                <a:cs typeface="Calibri"/>
              </a:rPr>
              <a:t>qualified.</a:t>
            </a:r>
            <a:endParaRPr sz="1800">
              <a:latin typeface="Calibri"/>
              <a:cs typeface="Calibri"/>
            </a:endParaRPr>
          </a:p>
        </p:txBody>
      </p:sp>
      <p:sp>
        <p:nvSpPr>
          <p:cNvPr id="9" name="object 9"/>
          <p:cNvSpPr/>
          <p:nvPr/>
        </p:nvSpPr>
        <p:spPr>
          <a:xfrm>
            <a:off x="323527" y="2699628"/>
            <a:ext cx="8497570" cy="369570"/>
          </a:xfrm>
          <a:custGeom>
            <a:avLst/>
            <a:gdLst/>
            <a:ahLst/>
            <a:cxnLst/>
            <a:rect l="l" t="t" r="r" b="b"/>
            <a:pathLst>
              <a:path w="8497570" h="369569">
                <a:moveTo>
                  <a:pt x="8496941" y="0"/>
                </a:moveTo>
                <a:lnTo>
                  <a:pt x="0" y="0"/>
                </a:lnTo>
                <a:lnTo>
                  <a:pt x="0" y="369332"/>
                </a:lnTo>
                <a:lnTo>
                  <a:pt x="8496941" y="369332"/>
                </a:lnTo>
                <a:lnTo>
                  <a:pt x="8496941" y="0"/>
                </a:lnTo>
                <a:close/>
              </a:path>
            </a:pathLst>
          </a:custGeom>
          <a:solidFill>
            <a:srgbClr val="00274E"/>
          </a:solidFill>
        </p:spPr>
        <p:txBody>
          <a:bodyPr wrap="square" lIns="0" tIns="0" rIns="0" bIns="0" rtlCol="0"/>
          <a:lstStyle/>
          <a:p>
            <a:endParaRPr/>
          </a:p>
        </p:txBody>
      </p:sp>
      <p:sp>
        <p:nvSpPr>
          <p:cNvPr id="10" name="object 10"/>
          <p:cNvSpPr txBox="1"/>
          <p:nvPr/>
        </p:nvSpPr>
        <p:spPr>
          <a:xfrm>
            <a:off x="2381960" y="2732648"/>
            <a:ext cx="438658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Click</a:t>
            </a:r>
            <a:r>
              <a:rPr sz="1800" spc="-5" dirty="0">
                <a:solidFill>
                  <a:srgbClr val="FFFFFF"/>
                </a:solidFill>
                <a:latin typeface="Calibri"/>
                <a:cs typeface="Calibri"/>
              </a:rPr>
              <a:t> on</a:t>
            </a:r>
            <a:r>
              <a:rPr sz="1800" dirty="0">
                <a:solidFill>
                  <a:srgbClr val="FFFFFF"/>
                </a:solidFill>
                <a:latin typeface="Calibri"/>
                <a:cs typeface="Calibri"/>
              </a:rPr>
              <a:t> the </a:t>
            </a:r>
            <a:r>
              <a:rPr sz="1800" spc="-5" dirty="0">
                <a:solidFill>
                  <a:srgbClr val="FFFFFF"/>
                </a:solidFill>
                <a:latin typeface="Calibri"/>
                <a:cs typeface="Calibri"/>
              </a:rPr>
              <a:t>points below </a:t>
            </a:r>
            <a:r>
              <a:rPr sz="1800" dirty="0">
                <a:solidFill>
                  <a:srgbClr val="FFFFFF"/>
                </a:solidFill>
                <a:latin typeface="Calibri"/>
                <a:cs typeface="Calibri"/>
              </a:rPr>
              <a:t>for </a:t>
            </a:r>
            <a:r>
              <a:rPr sz="1800" spc="-5" dirty="0">
                <a:solidFill>
                  <a:srgbClr val="FFFFFF"/>
                </a:solidFill>
                <a:latin typeface="Calibri"/>
                <a:cs typeface="Calibri"/>
              </a:rPr>
              <a:t>more</a:t>
            </a:r>
            <a:r>
              <a:rPr sz="1800" dirty="0">
                <a:solidFill>
                  <a:srgbClr val="FFFFFF"/>
                </a:solidFill>
                <a:latin typeface="Calibri"/>
                <a:cs typeface="Calibri"/>
              </a:rPr>
              <a:t> </a:t>
            </a:r>
            <a:r>
              <a:rPr sz="1800" spc="-5" dirty="0">
                <a:solidFill>
                  <a:srgbClr val="FFFFFF"/>
                </a:solidFill>
                <a:latin typeface="Calibri"/>
                <a:cs typeface="Calibri"/>
              </a:rPr>
              <a:t>information</a:t>
            </a:r>
            <a:endParaRPr sz="1800">
              <a:latin typeface="Calibri"/>
              <a:cs typeface="Calibri"/>
            </a:endParaRPr>
          </a:p>
        </p:txBody>
      </p:sp>
      <p:grpSp>
        <p:nvGrpSpPr>
          <p:cNvPr id="11" name="object 11"/>
          <p:cNvGrpSpPr/>
          <p:nvPr/>
        </p:nvGrpSpPr>
        <p:grpSpPr>
          <a:xfrm>
            <a:off x="2255043" y="6540027"/>
            <a:ext cx="313690" cy="286385"/>
            <a:chOff x="2255043" y="6540027"/>
            <a:chExt cx="313690" cy="286385"/>
          </a:xfrm>
        </p:grpSpPr>
        <p:sp>
          <p:nvSpPr>
            <p:cNvPr id="12" name="object 12"/>
            <p:cNvSpPr/>
            <p:nvPr/>
          </p:nvSpPr>
          <p:spPr>
            <a:xfrm>
              <a:off x="2267743" y="6552727"/>
              <a:ext cx="288290" cy="260985"/>
            </a:xfrm>
            <a:custGeom>
              <a:avLst/>
              <a:gdLst/>
              <a:ahLst/>
              <a:cxnLst/>
              <a:rect l="l" t="t" r="r" b="b"/>
              <a:pathLst>
                <a:path w="288289" h="260984">
                  <a:moveTo>
                    <a:pt x="144016" y="0"/>
                  </a:moveTo>
                  <a:lnTo>
                    <a:pt x="98496" y="6643"/>
                  </a:lnTo>
                  <a:lnTo>
                    <a:pt x="58962" y="25144"/>
                  </a:lnTo>
                  <a:lnTo>
                    <a:pt x="27786" y="53356"/>
                  </a:lnTo>
                  <a:lnTo>
                    <a:pt x="7342" y="89131"/>
                  </a:lnTo>
                  <a:lnTo>
                    <a:pt x="0" y="130323"/>
                  </a:lnTo>
                  <a:lnTo>
                    <a:pt x="7342" y="171516"/>
                  </a:lnTo>
                  <a:lnTo>
                    <a:pt x="27786" y="207291"/>
                  </a:lnTo>
                  <a:lnTo>
                    <a:pt x="58962" y="235503"/>
                  </a:lnTo>
                  <a:lnTo>
                    <a:pt x="98496" y="254003"/>
                  </a:lnTo>
                  <a:lnTo>
                    <a:pt x="144016" y="260647"/>
                  </a:lnTo>
                  <a:lnTo>
                    <a:pt x="189536" y="254003"/>
                  </a:lnTo>
                  <a:lnTo>
                    <a:pt x="229070" y="235503"/>
                  </a:lnTo>
                  <a:lnTo>
                    <a:pt x="260245" y="207291"/>
                  </a:lnTo>
                  <a:lnTo>
                    <a:pt x="280690" y="171516"/>
                  </a:lnTo>
                  <a:lnTo>
                    <a:pt x="288032" y="130323"/>
                  </a:lnTo>
                  <a:lnTo>
                    <a:pt x="280690" y="89131"/>
                  </a:lnTo>
                  <a:lnTo>
                    <a:pt x="260245" y="53356"/>
                  </a:lnTo>
                  <a:lnTo>
                    <a:pt x="229070" y="25144"/>
                  </a:lnTo>
                  <a:lnTo>
                    <a:pt x="189536" y="6643"/>
                  </a:lnTo>
                  <a:lnTo>
                    <a:pt x="144016" y="0"/>
                  </a:lnTo>
                  <a:close/>
                </a:path>
              </a:pathLst>
            </a:custGeom>
            <a:solidFill>
              <a:srgbClr val="00B2E2">
                <a:alpha val="65879"/>
              </a:srgbClr>
            </a:solidFill>
          </p:spPr>
          <p:txBody>
            <a:bodyPr wrap="square" lIns="0" tIns="0" rIns="0" bIns="0" rtlCol="0"/>
            <a:lstStyle/>
            <a:p>
              <a:endParaRPr/>
            </a:p>
          </p:txBody>
        </p:sp>
        <p:sp>
          <p:nvSpPr>
            <p:cNvPr id="13" name="object 13"/>
            <p:cNvSpPr/>
            <p:nvPr/>
          </p:nvSpPr>
          <p:spPr>
            <a:xfrm>
              <a:off x="2267743" y="6552727"/>
              <a:ext cx="288290" cy="260985"/>
            </a:xfrm>
            <a:custGeom>
              <a:avLst/>
              <a:gdLst/>
              <a:ahLst/>
              <a:cxnLst/>
              <a:rect l="l" t="t" r="r" b="b"/>
              <a:pathLst>
                <a:path w="288289" h="260984">
                  <a:moveTo>
                    <a:pt x="0" y="130323"/>
                  </a:moveTo>
                  <a:lnTo>
                    <a:pt x="7342" y="89131"/>
                  </a:lnTo>
                  <a:lnTo>
                    <a:pt x="27786" y="53356"/>
                  </a:lnTo>
                  <a:lnTo>
                    <a:pt x="58962" y="25144"/>
                  </a:lnTo>
                  <a:lnTo>
                    <a:pt x="98495" y="6644"/>
                  </a:lnTo>
                  <a:lnTo>
                    <a:pt x="144015" y="0"/>
                  </a:lnTo>
                  <a:lnTo>
                    <a:pt x="189536" y="6644"/>
                  </a:lnTo>
                  <a:lnTo>
                    <a:pt x="229069" y="25144"/>
                  </a:lnTo>
                  <a:lnTo>
                    <a:pt x="260245" y="53356"/>
                  </a:lnTo>
                  <a:lnTo>
                    <a:pt x="280690" y="89131"/>
                  </a:lnTo>
                  <a:lnTo>
                    <a:pt x="288032" y="130323"/>
                  </a:lnTo>
                  <a:lnTo>
                    <a:pt x="280690" y="171516"/>
                  </a:lnTo>
                  <a:lnTo>
                    <a:pt x="260245" y="207291"/>
                  </a:lnTo>
                  <a:lnTo>
                    <a:pt x="229069" y="235503"/>
                  </a:lnTo>
                  <a:lnTo>
                    <a:pt x="189536" y="254003"/>
                  </a:lnTo>
                  <a:lnTo>
                    <a:pt x="144015" y="260647"/>
                  </a:lnTo>
                  <a:lnTo>
                    <a:pt x="98495" y="254003"/>
                  </a:lnTo>
                  <a:lnTo>
                    <a:pt x="58962" y="235503"/>
                  </a:lnTo>
                  <a:lnTo>
                    <a:pt x="27786" y="207291"/>
                  </a:lnTo>
                  <a:lnTo>
                    <a:pt x="7342" y="171516"/>
                  </a:lnTo>
                  <a:lnTo>
                    <a:pt x="0" y="130323"/>
                  </a:lnTo>
                  <a:close/>
                </a:path>
              </a:pathLst>
            </a:custGeom>
            <a:ln w="25399">
              <a:solidFill>
                <a:srgbClr val="0089B1"/>
              </a:solidFill>
            </a:ln>
          </p:spPr>
          <p:txBody>
            <a:bodyPr wrap="square" lIns="0" tIns="0" rIns="0" bIns="0" rtlCol="0"/>
            <a:lstStyle/>
            <a:p>
              <a:endParaRPr/>
            </a:p>
          </p:txBody>
        </p:sp>
      </p:grpSp>
      <p:grpSp>
        <p:nvGrpSpPr>
          <p:cNvPr id="14" name="object 14"/>
          <p:cNvGrpSpPr/>
          <p:nvPr/>
        </p:nvGrpSpPr>
        <p:grpSpPr>
          <a:xfrm>
            <a:off x="4415283" y="6540027"/>
            <a:ext cx="313690" cy="286385"/>
            <a:chOff x="4415283" y="6540027"/>
            <a:chExt cx="313690" cy="286385"/>
          </a:xfrm>
        </p:grpSpPr>
        <p:sp>
          <p:nvSpPr>
            <p:cNvPr id="15" name="object 15"/>
            <p:cNvSpPr/>
            <p:nvPr/>
          </p:nvSpPr>
          <p:spPr>
            <a:xfrm>
              <a:off x="4427983" y="6552727"/>
              <a:ext cx="288290" cy="260985"/>
            </a:xfrm>
            <a:custGeom>
              <a:avLst/>
              <a:gdLst/>
              <a:ahLst/>
              <a:cxnLst/>
              <a:rect l="l" t="t" r="r" b="b"/>
              <a:pathLst>
                <a:path w="288289" h="260984">
                  <a:moveTo>
                    <a:pt x="144016" y="0"/>
                  </a:moveTo>
                  <a:lnTo>
                    <a:pt x="98496" y="6643"/>
                  </a:lnTo>
                  <a:lnTo>
                    <a:pt x="58962" y="25144"/>
                  </a:lnTo>
                  <a:lnTo>
                    <a:pt x="27787" y="53356"/>
                  </a:lnTo>
                  <a:lnTo>
                    <a:pt x="7342" y="89131"/>
                  </a:lnTo>
                  <a:lnTo>
                    <a:pt x="0" y="130323"/>
                  </a:lnTo>
                  <a:lnTo>
                    <a:pt x="7342" y="171516"/>
                  </a:lnTo>
                  <a:lnTo>
                    <a:pt x="27787" y="207291"/>
                  </a:lnTo>
                  <a:lnTo>
                    <a:pt x="58962" y="235503"/>
                  </a:lnTo>
                  <a:lnTo>
                    <a:pt x="98496" y="254003"/>
                  </a:lnTo>
                  <a:lnTo>
                    <a:pt x="144016" y="260647"/>
                  </a:lnTo>
                  <a:lnTo>
                    <a:pt x="189536" y="254003"/>
                  </a:lnTo>
                  <a:lnTo>
                    <a:pt x="229070" y="235503"/>
                  </a:lnTo>
                  <a:lnTo>
                    <a:pt x="260245" y="207291"/>
                  </a:lnTo>
                  <a:lnTo>
                    <a:pt x="280690" y="171516"/>
                  </a:lnTo>
                  <a:lnTo>
                    <a:pt x="288032" y="130323"/>
                  </a:lnTo>
                  <a:lnTo>
                    <a:pt x="280690" y="89131"/>
                  </a:lnTo>
                  <a:lnTo>
                    <a:pt x="260245" y="53356"/>
                  </a:lnTo>
                  <a:lnTo>
                    <a:pt x="229070" y="25144"/>
                  </a:lnTo>
                  <a:lnTo>
                    <a:pt x="189536" y="6643"/>
                  </a:lnTo>
                  <a:lnTo>
                    <a:pt x="144016" y="0"/>
                  </a:lnTo>
                  <a:close/>
                </a:path>
              </a:pathLst>
            </a:custGeom>
            <a:solidFill>
              <a:srgbClr val="00B2E2"/>
            </a:solidFill>
          </p:spPr>
          <p:txBody>
            <a:bodyPr wrap="square" lIns="0" tIns="0" rIns="0" bIns="0" rtlCol="0"/>
            <a:lstStyle/>
            <a:p>
              <a:endParaRPr/>
            </a:p>
          </p:txBody>
        </p:sp>
        <p:sp>
          <p:nvSpPr>
            <p:cNvPr id="16" name="object 16"/>
            <p:cNvSpPr/>
            <p:nvPr/>
          </p:nvSpPr>
          <p:spPr>
            <a:xfrm>
              <a:off x="4427983" y="6552727"/>
              <a:ext cx="288290" cy="260985"/>
            </a:xfrm>
            <a:custGeom>
              <a:avLst/>
              <a:gdLst/>
              <a:ahLst/>
              <a:cxnLst/>
              <a:rect l="l" t="t" r="r" b="b"/>
              <a:pathLst>
                <a:path w="288289" h="260984">
                  <a:moveTo>
                    <a:pt x="0" y="130323"/>
                  </a:moveTo>
                  <a:lnTo>
                    <a:pt x="7342" y="89131"/>
                  </a:lnTo>
                  <a:lnTo>
                    <a:pt x="27786" y="53356"/>
                  </a:lnTo>
                  <a:lnTo>
                    <a:pt x="58962" y="25144"/>
                  </a:lnTo>
                  <a:lnTo>
                    <a:pt x="98495" y="6644"/>
                  </a:lnTo>
                  <a:lnTo>
                    <a:pt x="144016" y="0"/>
                  </a:lnTo>
                  <a:lnTo>
                    <a:pt x="189536" y="6644"/>
                  </a:lnTo>
                  <a:lnTo>
                    <a:pt x="229070" y="25144"/>
                  </a:lnTo>
                  <a:lnTo>
                    <a:pt x="260245" y="53356"/>
                  </a:lnTo>
                  <a:lnTo>
                    <a:pt x="280690" y="89131"/>
                  </a:lnTo>
                  <a:lnTo>
                    <a:pt x="288032" y="130323"/>
                  </a:lnTo>
                  <a:lnTo>
                    <a:pt x="280690" y="171516"/>
                  </a:lnTo>
                  <a:lnTo>
                    <a:pt x="260245" y="207291"/>
                  </a:lnTo>
                  <a:lnTo>
                    <a:pt x="229070" y="235503"/>
                  </a:lnTo>
                  <a:lnTo>
                    <a:pt x="189536" y="254003"/>
                  </a:lnTo>
                  <a:lnTo>
                    <a:pt x="144016" y="260647"/>
                  </a:lnTo>
                  <a:lnTo>
                    <a:pt x="98495" y="254003"/>
                  </a:lnTo>
                  <a:lnTo>
                    <a:pt x="58962" y="235503"/>
                  </a:lnTo>
                  <a:lnTo>
                    <a:pt x="27786" y="207291"/>
                  </a:lnTo>
                  <a:lnTo>
                    <a:pt x="7342" y="171516"/>
                  </a:lnTo>
                  <a:lnTo>
                    <a:pt x="0" y="130323"/>
                  </a:lnTo>
                  <a:close/>
                </a:path>
              </a:pathLst>
            </a:custGeom>
            <a:ln w="25399">
              <a:solidFill>
                <a:srgbClr val="0089B1"/>
              </a:solidFill>
            </a:ln>
          </p:spPr>
          <p:txBody>
            <a:bodyPr wrap="square" lIns="0" tIns="0" rIns="0" bIns="0" rtlCol="0"/>
            <a:lstStyle/>
            <a:p>
              <a:endParaRPr/>
            </a:p>
          </p:txBody>
        </p:sp>
      </p:grpSp>
      <p:grpSp>
        <p:nvGrpSpPr>
          <p:cNvPr id="17" name="object 17"/>
          <p:cNvGrpSpPr/>
          <p:nvPr/>
        </p:nvGrpSpPr>
        <p:grpSpPr>
          <a:xfrm>
            <a:off x="6503516" y="6540027"/>
            <a:ext cx="313690" cy="286385"/>
            <a:chOff x="6503516" y="6540027"/>
            <a:chExt cx="313690" cy="286385"/>
          </a:xfrm>
        </p:grpSpPr>
        <p:sp>
          <p:nvSpPr>
            <p:cNvPr id="18" name="object 18"/>
            <p:cNvSpPr/>
            <p:nvPr/>
          </p:nvSpPr>
          <p:spPr>
            <a:xfrm>
              <a:off x="6516215" y="6552727"/>
              <a:ext cx="288290" cy="260985"/>
            </a:xfrm>
            <a:custGeom>
              <a:avLst/>
              <a:gdLst/>
              <a:ahLst/>
              <a:cxnLst/>
              <a:rect l="l" t="t" r="r" b="b"/>
              <a:pathLst>
                <a:path w="288290" h="260984">
                  <a:moveTo>
                    <a:pt x="144015" y="0"/>
                  </a:moveTo>
                  <a:lnTo>
                    <a:pt x="98495" y="6643"/>
                  </a:lnTo>
                  <a:lnTo>
                    <a:pt x="58961" y="25144"/>
                  </a:lnTo>
                  <a:lnTo>
                    <a:pt x="27786" y="53356"/>
                  </a:lnTo>
                  <a:lnTo>
                    <a:pt x="7342" y="89131"/>
                  </a:lnTo>
                  <a:lnTo>
                    <a:pt x="0" y="130323"/>
                  </a:lnTo>
                  <a:lnTo>
                    <a:pt x="7342" y="171516"/>
                  </a:lnTo>
                  <a:lnTo>
                    <a:pt x="27786" y="207291"/>
                  </a:lnTo>
                  <a:lnTo>
                    <a:pt x="58961" y="235503"/>
                  </a:lnTo>
                  <a:lnTo>
                    <a:pt x="98495" y="254003"/>
                  </a:lnTo>
                  <a:lnTo>
                    <a:pt x="144015" y="260647"/>
                  </a:lnTo>
                  <a:lnTo>
                    <a:pt x="189536" y="254003"/>
                  </a:lnTo>
                  <a:lnTo>
                    <a:pt x="229070" y="235503"/>
                  </a:lnTo>
                  <a:lnTo>
                    <a:pt x="260245" y="207291"/>
                  </a:lnTo>
                  <a:lnTo>
                    <a:pt x="280690" y="171516"/>
                  </a:lnTo>
                  <a:lnTo>
                    <a:pt x="288032" y="130323"/>
                  </a:lnTo>
                  <a:lnTo>
                    <a:pt x="280690" y="89131"/>
                  </a:lnTo>
                  <a:lnTo>
                    <a:pt x="260245" y="53356"/>
                  </a:lnTo>
                  <a:lnTo>
                    <a:pt x="229070" y="25144"/>
                  </a:lnTo>
                  <a:lnTo>
                    <a:pt x="189536" y="6643"/>
                  </a:lnTo>
                  <a:lnTo>
                    <a:pt x="144015" y="0"/>
                  </a:lnTo>
                  <a:close/>
                </a:path>
              </a:pathLst>
            </a:custGeom>
            <a:solidFill>
              <a:srgbClr val="00B2E2"/>
            </a:solidFill>
          </p:spPr>
          <p:txBody>
            <a:bodyPr wrap="square" lIns="0" tIns="0" rIns="0" bIns="0" rtlCol="0"/>
            <a:lstStyle/>
            <a:p>
              <a:endParaRPr/>
            </a:p>
          </p:txBody>
        </p:sp>
        <p:sp>
          <p:nvSpPr>
            <p:cNvPr id="19" name="object 19"/>
            <p:cNvSpPr/>
            <p:nvPr/>
          </p:nvSpPr>
          <p:spPr>
            <a:xfrm>
              <a:off x="6516216" y="6552727"/>
              <a:ext cx="288290" cy="260985"/>
            </a:xfrm>
            <a:custGeom>
              <a:avLst/>
              <a:gdLst/>
              <a:ahLst/>
              <a:cxnLst/>
              <a:rect l="l" t="t" r="r" b="b"/>
              <a:pathLst>
                <a:path w="288290" h="260984">
                  <a:moveTo>
                    <a:pt x="0" y="130323"/>
                  </a:moveTo>
                  <a:lnTo>
                    <a:pt x="7342" y="89131"/>
                  </a:lnTo>
                  <a:lnTo>
                    <a:pt x="27786" y="53356"/>
                  </a:lnTo>
                  <a:lnTo>
                    <a:pt x="58962" y="25144"/>
                  </a:lnTo>
                  <a:lnTo>
                    <a:pt x="98495" y="6644"/>
                  </a:lnTo>
                  <a:lnTo>
                    <a:pt x="144015" y="0"/>
                  </a:lnTo>
                  <a:lnTo>
                    <a:pt x="189536" y="6644"/>
                  </a:lnTo>
                  <a:lnTo>
                    <a:pt x="229069" y="25144"/>
                  </a:lnTo>
                  <a:lnTo>
                    <a:pt x="260245" y="53356"/>
                  </a:lnTo>
                  <a:lnTo>
                    <a:pt x="280689" y="89131"/>
                  </a:lnTo>
                  <a:lnTo>
                    <a:pt x="288031" y="130323"/>
                  </a:lnTo>
                  <a:lnTo>
                    <a:pt x="280689" y="171516"/>
                  </a:lnTo>
                  <a:lnTo>
                    <a:pt x="260245" y="207291"/>
                  </a:lnTo>
                  <a:lnTo>
                    <a:pt x="229069" y="235503"/>
                  </a:lnTo>
                  <a:lnTo>
                    <a:pt x="189536" y="254003"/>
                  </a:lnTo>
                  <a:lnTo>
                    <a:pt x="144015" y="260647"/>
                  </a:lnTo>
                  <a:lnTo>
                    <a:pt x="98495" y="254003"/>
                  </a:lnTo>
                  <a:lnTo>
                    <a:pt x="58962" y="235503"/>
                  </a:lnTo>
                  <a:lnTo>
                    <a:pt x="27786" y="207291"/>
                  </a:lnTo>
                  <a:lnTo>
                    <a:pt x="7342" y="171516"/>
                  </a:lnTo>
                  <a:lnTo>
                    <a:pt x="0" y="130323"/>
                  </a:lnTo>
                  <a:close/>
                </a:path>
              </a:pathLst>
            </a:custGeom>
            <a:ln w="25399">
              <a:solidFill>
                <a:srgbClr val="0089B1"/>
              </a:solidFill>
            </a:ln>
          </p:spPr>
          <p:txBody>
            <a:bodyPr wrap="square" lIns="0" tIns="0" rIns="0" bIns="0" rtlCol="0"/>
            <a:lstStyle/>
            <a:p>
              <a:endParaRPr/>
            </a:p>
          </p:txBody>
        </p:sp>
      </p:grpSp>
      <p:grpSp>
        <p:nvGrpSpPr>
          <p:cNvPr id="20" name="object 20"/>
          <p:cNvGrpSpPr/>
          <p:nvPr/>
        </p:nvGrpSpPr>
        <p:grpSpPr>
          <a:xfrm>
            <a:off x="7151587" y="391963"/>
            <a:ext cx="1861185" cy="529590"/>
            <a:chOff x="7151587" y="391963"/>
            <a:chExt cx="1861185" cy="529590"/>
          </a:xfrm>
        </p:grpSpPr>
        <p:sp>
          <p:nvSpPr>
            <p:cNvPr id="21" name="object 21"/>
            <p:cNvSpPr/>
            <p:nvPr/>
          </p:nvSpPr>
          <p:spPr>
            <a:xfrm>
              <a:off x="8244408" y="404663"/>
              <a:ext cx="755650" cy="504190"/>
            </a:xfrm>
            <a:custGeom>
              <a:avLst/>
              <a:gdLst/>
              <a:ahLst/>
              <a:cxnLst/>
              <a:rect l="l" t="t" r="r" b="b"/>
              <a:pathLst>
                <a:path w="755650" h="504190">
                  <a:moveTo>
                    <a:pt x="755575" y="0"/>
                  </a:moveTo>
                  <a:lnTo>
                    <a:pt x="0" y="0"/>
                  </a:lnTo>
                  <a:lnTo>
                    <a:pt x="0" y="504056"/>
                  </a:lnTo>
                  <a:lnTo>
                    <a:pt x="755575" y="504056"/>
                  </a:lnTo>
                  <a:lnTo>
                    <a:pt x="755575" y="441049"/>
                  </a:lnTo>
                  <a:lnTo>
                    <a:pt x="236021" y="441049"/>
                  </a:lnTo>
                  <a:lnTo>
                    <a:pt x="236021" y="252027"/>
                  </a:lnTo>
                  <a:lnTo>
                    <a:pt x="188766" y="252027"/>
                  </a:lnTo>
                  <a:lnTo>
                    <a:pt x="377786" y="63007"/>
                  </a:lnTo>
                  <a:lnTo>
                    <a:pt x="755575" y="63007"/>
                  </a:lnTo>
                  <a:lnTo>
                    <a:pt x="755575" y="0"/>
                  </a:lnTo>
                  <a:close/>
                </a:path>
                <a:path w="755650" h="504190">
                  <a:moveTo>
                    <a:pt x="755575" y="86635"/>
                  </a:moveTo>
                  <a:lnTo>
                    <a:pt x="495926" y="86635"/>
                  </a:lnTo>
                  <a:lnTo>
                    <a:pt x="495926" y="181145"/>
                  </a:lnTo>
                  <a:lnTo>
                    <a:pt x="566808" y="252027"/>
                  </a:lnTo>
                  <a:lnTo>
                    <a:pt x="519553" y="252027"/>
                  </a:lnTo>
                  <a:lnTo>
                    <a:pt x="519553" y="441049"/>
                  </a:lnTo>
                  <a:lnTo>
                    <a:pt x="755575" y="441049"/>
                  </a:lnTo>
                  <a:lnTo>
                    <a:pt x="755575" y="86635"/>
                  </a:lnTo>
                  <a:close/>
                </a:path>
                <a:path w="755650" h="504190">
                  <a:moveTo>
                    <a:pt x="755575" y="63007"/>
                  </a:moveTo>
                  <a:lnTo>
                    <a:pt x="377786" y="63007"/>
                  </a:lnTo>
                  <a:lnTo>
                    <a:pt x="448670" y="133889"/>
                  </a:lnTo>
                  <a:lnTo>
                    <a:pt x="448670" y="86635"/>
                  </a:lnTo>
                  <a:lnTo>
                    <a:pt x="755575" y="86635"/>
                  </a:lnTo>
                  <a:lnTo>
                    <a:pt x="755575" y="63007"/>
                  </a:lnTo>
                  <a:close/>
                </a:path>
              </a:pathLst>
            </a:custGeom>
            <a:solidFill>
              <a:srgbClr val="EAF8FC"/>
            </a:solidFill>
          </p:spPr>
          <p:txBody>
            <a:bodyPr wrap="square" lIns="0" tIns="0" rIns="0" bIns="0" rtlCol="0"/>
            <a:lstStyle/>
            <a:p>
              <a:endParaRPr/>
            </a:p>
          </p:txBody>
        </p:sp>
        <p:sp>
          <p:nvSpPr>
            <p:cNvPr id="22" name="object 22"/>
            <p:cNvSpPr/>
            <p:nvPr/>
          </p:nvSpPr>
          <p:spPr>
            <a:xfrm>
              <a:off x="8480430" y="491299"/>
              <a:ext cx="283845" cy="354965"/>
            </a:xfrm>
            <a:custGeom>
              <a:avLst/>
              <a:gdLst/>
              <a:ahLst/>
              <a:cxnLst/>
              <a:rect l="l" t="t" r="r" b="b"/>
              <a:pathLst>
                <a:path w="283845" h="354965">
                  <a:moveTo>
                    <a:pt x="259904" y="0"/>
                  </a:moveTo>
                  <a:lnTo>
                    <a:pt x="212648" y="0"/>
                  </a:lnTo>
                  <a:lnTo>
                    <a:pt x="212648" y="47254"/>
                  </a:lnTo>
                  <a:lnTo>
                    <a:pt x="259904" y="94509"/>
                  </a:lnTo>
                  <a:lnTo>
                    <a:pt x="259904" y="0"/>
                  </a:lnTo>
                  <a:close/>
                </a:path>
                <a:path w="283845" h="354965">
                  <a:moveTo>
                    <a:pt x="283531" y="165392"/>
                  </a:moveTo>
                  <a:lnTo>
                    <a:pt x="0" y="165392"/>
                  </a:lnTo>
                  <a:lnTo>
                    <a:pt x="0" y="354413"/>
                  </a:lnTo>
                  <a:lnTo>
                    <a:pt x="118137" y="354413"/>
                  </a:lnTo>
                  <a:lnTo>
                    <a:pt x="118137" y="259902"/>
                  </a:lnTo>
                  <a:lnTo>
                    <a:pt x="283531" y="259902"/>
                  </a:lnTo>
                  <a:lnTo>
                    <a:pt x="283531" y="165392"/>
                  </a:lnTo>
                  <a:close/>
                </a:path>
                <a:path w="283845" h="354965">
                  <a:moveTo>
                    <a:pt x="283531" y="259902"/>
                  </a:moveTo>
                  <a:lnTo>
                    <a:pt x="165393" y="259902"/>
                  </a:lnTo>
                  <a:lnTo>
                    <a:pt x="165393" y="354413"/>
                  </a:lnTo>
                  <a:lnTo>
                    <a:pt x="283531" y="354413"/>
                  </a:lnTo>
                  <a:lnTo>
                    <a:pt x="283531" y="259902"/>
                  </a:lnTo>
                  <a:close/>
                </a:path>
              </a:pathLst>
            </a:custGeom>
            <a:solidFill>
              <a:srgbClr val="C4D0D4"/>
            </a:solidFill>
          </p:spPr>
          <p:txBody>
            <a:bodyPr wrap="square" lIns="0" tIns="0" rIns="0" bIns="0" rtlCol="0"/>
            <a:lstStyle/>
            <a:p>
              <a:endParaRPr/>
            </a:p>
          </p:txBody>
        </p:sp>
        <p:sp>
          <p:nvSpPr>
            <p:cNvPr id="23" name="object 23"/>
            <p:cNvSpPr/>
            <p:nvPr/>
          </p:nvSpPr>
          <p:spPr>
            <a:xfrm>
              <a:off x="8433174" y="467671"/>
              <a:ext cx="378460" cy="378460"/>
            </a:xfrm>
            <a:custGeom>
              <a:avLst/>
              <a:gdLst/>
              <a:ahLst/>
              <a:cxnLst/>
              <a:rect l="l" t="t" r="r" b="b"/>
              <a:pathLst>
                <a:path w="378459" h="378459">
                  <a:moveTo>
                    <a:pt x="189020" y="0"/>
                  </a:moveTo>
                  <a:lnTo>
                    <a:pt x="0" y="189020"/>
                  </a:lnTo>
                  <a:lnTo>
                    <a:pt x="378042" y="189020"/>
                  </a:lnTo>
                  <a:lnTo>
                    <a:pt x="189020" y="0"/>
                  </a:lnTo>
                  <a:close/>
                </a:path>
                <a:path w="378459" h="378459">
                  <a:moveTo>
                    <a:pt x="212648" y="283531"/>
                  </a:moveTo>
                  <a:lnTo>
                    <a:pt x="165393" y="283531"/>
                  </a:lnTo>
                  <a:lnTo>
                    <a:pt x="165393" y="378042"/>
                  </a:lnTo>
                  <a:lnTo>
                    <a:pt x="212648" y="378042"/>
                  </a:lnTo>
                  <a:lnTo>
                    <a:pt x="212648" y="283531"/>
                  </a:lnTo>
                  <a:close/>
                </a:path>
              </a:pathLst>
            </a:custGeom>
            <a:solidFill>
              <a:srgbClr val="9AA5A8"/>
            </a:solidFill>
          </p:spPr>
          <p:txBody>
            <a:bodyPr wrap="square" lIns="0" tIns="0" rIns="0" bIns="0" rtlCol="0"/>
            <a:lstStyle/>
            <a:p>
              <a:endParaRPr/>
            </a:p>
          </p:txBody>
        </p:sp>
        <p:sp>
          <p:nvSpPr>
            <p:cNvPr id="24" name="object 24"/>
            <p:cNvSpPr/>
            <p:nvPr/>
          </p:nvSpPr>
          <p:spPr>
            <a:xfrm>
              <a:off x="8244408" y="404663"/>
              <a:ext cx="755650" cy="504190"/>
            </a:xfrm>
            <a:custGeom>
              <a:avLst/>
              <a:gdLst/>
              <a:ahLst/>
              <a:cxnLst/>
              <a:rect l="l" t="t" r="r" b="b"/>
              <a:pathLst>
                <a:path w="755650" h="504190">
                  <a:moveTo>
                    <a:pt x="377787" y="63007"/>
                  </a:moveTo>
                  <a:lnTo>
                    <a:pt x="448671" y="133889"/>
                  </a:lnTo>
                  <a:lnTo>
                    <a:pt x="448671" y="86635"/>
                  </a:lnTo>
                  <a:lnTo>
                    <a:pt x="495926" y="86635"/>
                  </a:lnTo>
                  <a:lnTo>
                    <a:pt x="495926" y="181145"/>
                  </a:lnTo>
                  <a:lnTo>
                    <a:pt x="566808" y="252028"/>
                  </a:lnTo>
                  <a:lnTo>
                    <a:pt x="519554" y="252028"/>
                  </a:lnTo>
                  <a:lnTo>
                    <a:pt x="519554" y="441049"/>
                  </a:lnTo>
                  <a:lnTo>
                    <a:pt x="236022" y="441049"/>
                  </a:lnTo>
                  <a:lnTo>
                    <a:pt x="236022" y="252028"/>
                  </a:lnTo>
                  <a:lnTo>
                    <a:pt x="188766" y="252028"/>
                  </a:lnTo>
                  <a:lnTo>
                    <a:pt x="377787" y="63007"/>
                  </a:lnTo>
                  <a:close/>
                </a:path>
                <a:path w="755650" h="504190">
                  <a:moveTo>
                    <a:pt x="448671" y="133889"/>
                  </a:moveTo>
                  <a:lnTo>
                    <a:pt x="495926" y="181145"/>
                  </a:lnTo>
                </a:path>
                <a:path w="755650" h="504190">
                  <a:moveTo>
                    <a:pt x="519554" y="252028"/>
                  </a:moveTo>
                  <a:lnTo>
                    <a:pt x="236022" y="252028"/>
                  </a:lnTo>
                </a:path>
                <a:path w="755650" h="504190">
                  <a:moveTo>
                    <a:pt x="354159" y="441049"/>
                  </a:moveTo>
                  <a:lnTo>
                    <a:pt x="354159" y="346538"/>
                  </a:lnTo>
                  <a:lnTo>
                    <a:pt x="401415" y="346538"/>
                  </a:lnTo>
                  <a:lnTo>
                    <a:pt x="401415" y="441049"/>
                  </a:lnTo>
                </a:path>
                <a:path w="755650" h="504190">
                  <a:moveTo>
                    <a:pt x="0" y="0"/>
                  </a:moveTo>
                  <a:lnTo>
                    <a:pt x="755575" y="0"/>
                  </a:lnTo>
                  <a:lnTo>
                    <a:pt x="755575" y="504056"/>
                  </a:lnTo>
                  <a:lnTo>
                    <a:pt x="0" y="504056"/>
                  </a:lnTo>
                  <a:lnTo>
                    <a:pt x="0" y="0"/>
                  </a:lnTo>
                  <a:close/>
                </a:path>
              </a:pathLst>
            </a:custGeom>
            <a:ln w="25399">
              <a:solidFill>
                <a:srgbClr val="00B2E2"/>
              </a:solidFill>
            </a:ln>
          </p:spPr>
          <p:txBody>
            <a:bodyPr wrap="square" lIns="0" tIns="0" rIns="0" bIns="0" rtlCol="0"/>
            <a:lstStyle/>
            <a:p>
              <a:endParaRPr/>
            </a:p>
          </p:txBody>
        </p:sp>
        <p:sp>
          <p:nvSpPr>
            <p:cNvPr id="25" name="object 25"/>
            <p:cNvSpPr/>
            <p:nvPr/>
          </p:nvSpPr>
          <p:spPr>
            <a:xfrm>
              <a:off x="7164287" y="404663"/>
              <a:ext cx="720090" cy="504190"/>
            </a:xfrm>
            <a:custGeom>
              <a:avLst/>
              <a:gdLst/>
              <a:ahLst/>
              <a:cxnLst/>
              <a:rect l="l" t="t" r="r" b="b"/>
              <a:pathLst>
                <a:path w="720090" h="504190">
                  <a:moveTo>
                    <a:pt x="720079" y="0"/>
                  </a:moveTo>
                  <a:lnTo>
                    <a:pt x="0" y="0"/>
                  </a:lnTo>
                  <a:lnTo>
                    <a:pt x="0" y="504056"/>
                  </a:lnTo>
                  <a:lnTo>
                    <a:pt x="720079" y="504056"/>
                  </a:lnTo>
                  <a:lnTo>
                    <a:pt x="720079" y="441049"/>
                  </a:lnTo>
                  <a:lnTo>
                    <a:pt x="312784" y="441049"/>
                  </a:lnTo>
                  <a:lnTo>
                    <a:pt x="267975" y="433822"/>
                  </a:lnTo>
                  <a:lnTo>
                    <a:pt x="229060" y="413696"/>
                  </a:lnTo>
                  <a:lnTo>
                    <a:pt x="198372" y="383008"/>
                  </a:lnTo>
                  <a:lnTo>
                    <a:pt x="178246" y="344092"/>
                  </a:lnTo>
                  <a:lnTo>
                    <a:pt x="171019" y="299284"/>
                  </a:lnTo>
                  <a:lnTo>
                    <a:pt x="171019" y="157518"/>
                  </a:lnTo>
                  <a:lnTo>
                    <a:pt x="360039" y="157518"/>
                  </a:lnTo>
                  <a:lnTo>
                    <a:pt x="454552" y="63007"/>
                  </a:lnTo>
                  <a:lnTo>
                    <a:pt x="720079" y="63007"/>
                  </a:lnTo>
                  <a:lnTo>
                    <a:pt x="720079" y="0"/>
                  </a:lnTo>
                  <a:close/>
                </a:path>
                <a:path w="720090" h="504190">
                  <a:moveTo>
                    <a:pt x="720079" y="63007"/>
                  </a:moveTo>
                  <a:lnTo>
                    <a:pt x="454552" y="63007"/>
                  </a:lnTo>
                  <a:lnTo>
                    <a:pt x="549061" y="157518"/>
                  </a:lnTo>
                  <a:lnTo>
                    <a:pt x="501806" y="157518"/>
                  </a:lnTo>
                  <a:lnTo>
                    <a:pt x="501806" y="299284"/>
                  </a:lnTo>
                  <a:lnTo>
                    <a:pt x="494578" y="344092"/>
                  </a:lnTo>
                  <a:lnTo>
                    <a:pt x="474453" y="383008"/>
                  </a:lnTo>
                  <a:lnTo>
                    <a:pt x="443765" y="413696"/>
                  </a:lnTo>
                  <a:lnTo>
                    <a:pt x="404849" y="433822"/>
                  </a:lnTo>
                  <a:lnTo>
                    <a:pt x="360039" y="441049"/>
                  </a:lnTo>
                  <a:lnTo>
                    <a:pt x="720079" y="441049"/>
                  </a:lnTo>
                  <a:lnTo>
                    <a:pt x="720079" y="63007"/>
                  </a:lnTo>
                  <a:close/>
                </a:path>
                <a:path w="720090" h="504190">
                  <a:moveTo>
                    <a:pt x="407295" y="157518"/>
                  </a:moveTo>
                  <a:lnTo>
                    <a:pt x="265530" y="157518"/>
                  </a:lnTo>
                  <a:lnTo>
                    <a:pt x="265530" y="299284"/>
                  </a:lnTo>
                  <a:lnTo>
                    <a:pt x="269243" y="317677"/>
                  </a:lnTo>
                  <a:lnTo>
                    <a:pt x="279370" y="332697"/>
                  </a:lnTo>
                  <a:lnTo>
                    <a:pt x="294391" y="342825"/>
                  </a:lnTo>
                  <a:lnTo>
                    <a:pt x="312784" y="346538"/>
                  </a:lnTo>
                  <a:lnTo>
                    <a:pt x="360039" y="346538"/>
                  </a:lnTo>
                  <a:lnTo>
                    <a:pt x="403581" y="317677"/>
                  </a:lnTo>
                  <a:lnTo>
                    <a:pt x="407295" y="157518"/>
                  </a:lnTo>
                  <a:close/>
                </a:path>
              </a:pathLst>
            </a:custGeom>
            <a:solidFill>
              <a:srgbClr val="FFD5A9"/>
            </a:solidFill>
          </p:spPr>
          <p:txBody>
            <a:bodyPr wrap="square" lIns="0" tIns="0" rIns="0" bIns="0" rtlCol="0"/>
            <a:lstStyle/>
            <a:p>
              <a:endParaRPr/>
            </a:p>
          </p:txBody>
        </p:sp>
        <p:sp>
          <p:nvSpPr>
            <p:cNvPr id="26" name="object 26"/>
            <p:cNvSpPr/>
            <p:nvPr/>
          </p:nvSpPr>
          <p:spPr>
            <a:xfrm>
              <a:off x="7335306" y="467671"/>
              <a:ext cx="378460" cy="378460"/>
            </a:xfrm>
            <a:custGeom>
              <a:avLst/>
              <a:gdLst/>
              <a:ahLst/>
              <a:cxnLst/>
              <a:rect l="l" t="t" r="r" b="b"/>
              <a:pathLst>
                <a:path w="378459" h="378459">
                  <a:moveTo>
                    <a:pt x="283532" y="0"/>
                  </a:moveTo>
                  <a:lnTo>
                    <a:pt x="189020" y="94510"/>
                  </a:lnTo>
                  <a:lnTo>
                    <a:pt x="236275" y="94510"/>
                  </a:lnTo>
                  <a:lnTo>
                    <a:pt x="236275" y="236275"/>
                  </a:lnTo>
                  <a:lnTo>
                    <a:pt x="232562" y="254669"/>
                  </a:lnTo>
                  <a:lnTo>
                    <a:pt x="222435" y="269690"/>
                  </a:lnTo>
                  <a:lnTo>
                    <a:pt x="207414" y="279817"/>
                  </a:lnTo>
                  <a:lnTo>
                    <a:pt x="189020" y="283531"/>
                  </a:lnTo>
                  <a:lnTo>
                    <a:pt x="141765" y="283531"/>
                  </a:lnTo>
                  <a:lnTo>
                    <a:pt x="123371" y="279817"/>
                  </a:lnTo>
                  <a:lnTo>
                    <a:pt x="108351" y="269690"/>
                  </a:lnTo>
                  <a:lnTo>
                    <a:pt x="98224" y="254670"/>
                  </a:lnTo>
                  <a:lnTo>
                    <a:pt x="94510" y="236277"/>
                  </a:lnTo>
                  <a:lnTo>
                    <a:pt x="94510" y="94510"/>
                  </a:lnTo>
                  <a:lnTo>
                    <a:pt x="0" y="94510"/>
                  </a:lnTo>
                  <a:lnTo>
                    <a:pt x="0" y="236275"/>
                  </a:lnTo>
                  <a:lnTo>
                    <a:pt x="7227" y="281085"/>
                  </a:lnTo>
                  <a:lnTo>
                    <a:pt x="27352" y="320001"/>
                  </a:lnTo>
                  <a:lnTo>
                    <a:pt x="58040" y="350689"/>
                  </a:lnTo>
                  <a:lnTo>
                    <a:pt x="96956" y="370814"/>
                  </a:lnTo>
                  <a:lnTo>
                    <a:pt x="141765" y="378042"/>
                  </a:lnTo>
                  <a:lnTo>
                    <a:pt x="189020" y="378042"/>
                  </a:lnTo>
                  <a:lnTo>
                    <a:pt x="233829" y="370814"/>
                  </a:lnTo>
                  <a:lnTo>
                    <a:pt x="272745" y="350689"/>
                  </a:lnTo>
                  <a:lnTo>
                    <a:pt x="303434" y="320001"/>
                  </a:lnTo>
                  <a:lnTo>
                    <a:pt x="323559" y="281085"/>
                  </a:lnTo>
                  <a:lnTo>
                    <a:pt x="330786" y="236275"/>
                  </a:lnTo>
                  <a:lnTo>
                    <a:pt x="330786" y="94510"/>
                  </a:lnTo>
                  <a:lnTo>
                    <a:pt x="378042" y="94510"/>
                  </a:lnTo>
                  <a:lnTo>
                    <a:pt x="283532" y="0"/>
                  </a:lnTo>
                  <a:close/>
                </a:path>
              </a:pathLst>
            </a:custGeom>
            <a:solidFill>
              <a:srgbClr val="AA8C6F"/>
            </a:solidFill>
          </p:spPr>
          <p:txBody>
            <a:bodyPr wrap="square" lIns="0" tIns="0" rIns="0" bIns="0" rtlCol="0"/>
            <a:lstStyle/>
            <a:p>
              <a:endParaRPr/>
            </a:p>
          </p:txBody>
        </p:sp>
        <p:sp>
          <p:nvSpPr>
            <p:cNvPr id="27" name="object 27"/>
            <p:cNvSpPr/>
            <p:nvPr/>
          </p:nvSpPr>
          <p:spPr>
            <a:xfrm>
              <a:off x="7164287" y="404663"/>
              <a:ext cx="720090" cy="504190"/>
            </a:xfrm>
            <a:custGeom>
              <a:avLst/>
              <a:gdLst/>
              <a:ahLst/>
              <a:cxnLst/>
              <a:rect l="l" t="t" r="r" b="b"/>
              <a:pathLst>
                <a:path w="720090" h="504190">
                  <a:moveTo>
                    <a:pt x="549061" y="157517"/>
                  </a:moveTo>
                  <a:lnTo>
                    <a:pt x="501805" y="157517"/>
                  </a:lnTo>
                  <a:lnTo>
                    <a:pt x="501805" y="299282"/>
                  </a:lnTo>
                  <a:lnTo>
                    <a:pt x="494578" y="344091"/>
                  </a:lnTo>
                  <a:lnTo>
                    <a:pt x="474453" y="383008"/>
                  </a:lnTo>
                  <a:lnTo>
                    <a:pt x="443765" y="413696"/>
                  </a:lnTo>
                  <a:lnTo>
                    <a:pt x="404849" y="433821"/>
                  </a:lnTo>
                  <a:lnTo>
                    <a:pt x="360040" y="441049"/>
                  </a:lnTo>
                  <a:lnTo>
                    <a:pt x="312784" y="441049"/>
                  </a:lnTo>
                  <a:lnTo>
                    <a:pt x="267975" y="433821"/>
                  </a:lnTo>
                  <a:lnTo>
                    <a:pt x="229059" y="413696"/>
                  </a:lnTo>
                  <a:lnTo>
                    <a:pt x="198371" y="383008"/>
                  </a:lnTo>
                  <a:lnTo>
                    <a:pt x="178246" y="344091"/>
                  </a:lnTo>
                  <a:lnTo>
                    <a:pt x="171019" y="299282"/>
                  </a:lnTo>
                  <a:lnTo>
                    <a:pt x="171019" y="157517"/>
                  </a:lnTo>
                  <a:lnTo>
                    <a:pt x="265530" y="157517"/>
                  </a:lnTo>
                  <a:lnTo>
                    <a:pt x="265530" y="299282"/>
                  </a:lnTo>
                  <a:lnTo>
                    <a:pt x="269243" y="317676"/>
                  </a:lnTo>
                  <a:lnTo>
                    <a:pt x="279370" y="332697"/>
                  </a:lnTo>
                  <a:lnTo>
                    <a:pt x="294391" y="342824"/>
                  </a:lnTo>
                  <a:lnTo>
                    <a:pt x="312784" y="346538"/>
                  </a:lnTo>
                  <a:lnTo>
                    <a:pt x="360040" y="346538"/>
                  </a:lnTo>
                  <a:lnTo>
                    <a:pt x="378433" y="342825"/>
                  </a:lnTo>
                  <a:lnTo>
                    <a:pt x="393454" y="332698"/>
                  </a:lnTo>
                  <a:lnTo>
                    <a:pt x="403581" y="317677"/>
                  </a:lnTo>
                  <a:lnTo>
                    <a:pt x="407295" y="299284"/>
                  </a:lnTo>
                  <a:lnTo>
                    <a:pt x="407295" y="157517"/>
                  </a:lnTo>
                  <a:lnTo>
                    <a:pt x="360040" y="157517"/>
                  </a:lnTo>
                  <a:lnTo>
                    <a:pt x="454551" y="63007"/>
                  </a:lnTo>
                  <a:lnTo>
                    <a:pt x="549061" y="157517"/>
                  </a:lnTo>
                  <a:close/>
                </a:path>
                <a:path w="720090" h="504190">
                  <a:moveTo>
                    <a:pt x="0" y="0"/>
                  </a:moveTo>
                  <a:lnTo>
                    <a:pt x="720080" y="0"/>
                  </a:lnTo>
                  <a:lnTo>
                    <a:pt x="720080" y="504056"/>
                  </a:lnTo>
                  <a:lnTo>
                    <a:pt x="0" y="504056"/>
                  </a:lnTo>
                  <a:lnTo>
                    <a:pt x="0" y="0"/>
                  </a:lnTo>
                  <a:close/>
                </a:path>
              </a:pathLst>
            </a:custGeom>
            <a:ln w="25399">
              <a:solidFill>
                <a:srgbClr val="EF6510"/>
              </a:solidFill>
            </a:ln>
          </p:spPr>
          <p:txBody>
            <a:bodyPr wrap="square" lIns="0" tIns="0" rIns="0" bIns="0" rtlCol="0"/>
            <a:lstStyle/>
            <a:p>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3138170"/>
            <a:chOff x="0" y="0"/>
            <a:chExt cx="9144000" cy="3138170"/>
          </a:xfrm>
        </p:grpSpPr>
        <p:pic>
          <p:nvPicPr>
            <p:cNvPr id="3" name="object 3"/>
            <p:cNvPicPr/>
            <p:nvPr/>
          </p:nvPicPr>
          <p:blipFill>
            <a:blip r:embed="rId2" cstate="print"/>
            <a:stretch>
              <a:fillRect/>
            </a:stretch>
          </p:blipFill>
          <p:spPr>
            <a:xfrm>
              <a:off x="0" y="0"/>
              <a:ext cx="9143998" cy="3081323"/>
            </a:xfrm>
            <a:prstGeom prst="rect">
              <a:avLst/>
            </a:prstGeom>
          </p:spPr>
        </p:pic>
        <p:pic>
          <p:nvPicPr>
            <p:cNvPr id="4" name="object 4"/>
            <p:cNvPicPr/>
            <p:nvPr/>
          </p:nvPicPr>
          <p:blipFill>
            <a:blip r:embed="rId3" cstate="print"/>
            <a:stretch>
              <a:fillRect/>
            </a:stretch>
          </p:blipFill>
          <p:spPr>
            <a:xfrm>
              <a:off x="0" y="0"/>
              <a:ext cx="9143998" cy="3138054"/>
            </a:xfrm>
            <a:prstGeom prst="rect">
              <a:avLst/>
            </a:prstGeom>
          </p:spPr>
        </p:pic>
        <p:sp>
          <p:nvSpPr>
            <p:cNvPr id="5" name="object 5"/>
            <p:cNvSpPr/>
            <p:nvPr/>
          </p:nvSpPr>
          <p:spPr>
            <a:xfrm>
              <a:off x="0" y="0"/>
              <a:ext cx="9144000" cy="3068955"/>
            </a:xfrm>
            <a:custGeom>
              <a:avLst/>
              <a:gdLst/>
              <a:ahLst/>
              <a:cxnLst/>
              <a:rect l="l" t="t" r="r" b="b"/>
              <a:pathLst>
                <a:path w="9144000" h="3068955">
                  <a:moveTo>
                    <a:pt x="0" y="3068960"/>
                  </a:moveTo>
                  <a:lnTo>
                    <a:pt x="9143997" y="3068960"/>
                  </a:lnTo>
                  <a:lnTo>
                    <a:pt x="9143997" y="0"/>
                  </a:lnTo>
                  <a:lnTo>
                    <a:pt x="0" y="0"/>
                  </a:lnTo>
                  <a:lnTo>
                    <a:pt x="0" y="3068960"/>
                  </a:lnTo>
                  <a:close/>
                </a:path>
              </a:pathLst>
            </a:custGeom>
            <a:solidFill>
              <a:srgbClr val="00274E">
                <a:alpha val="39999"/>
              </a:srgbClr>
            </a:solidFill>
          </p:spPr>
          <p:txBody>
            <a:bodyPr wrap="square" lIns="0" tIns="0" rIns="0" bIns="0" rtlCol="0"/>
            <a:lstStyle/>
            <a:p>
              <a:endParaRPr/>
            </a:p>
          </p:txBody>
        </p:sp>
        <p:pic>
          <p:nvPicPr>
            <p:cNvPr id="6" name="object 6"/>
            <p:cNvPicPr/>
            <p:nvPr/>
          </p:nvPicPr>
          <p:blipFill>
            <a:blip r:embed="rId4" cstate="print"/>
            <a:stretch>
              <a:fillRect/>
            </a:stretch>
          </p:blipFill>
          <p:spPr>
            <a:xfrm>
              <a:off x="0" y="332655"/>
              <a:ext cx="6336703" cy="576064"/>
            </a:xfrm>
            <a:prstGeom prst="rect">
              <a:avLst/>
            </a:prstGeom>
          </p:spPr>
        </p:pic>
      </p:grpSp>
      <p:sp>
        <p:nvSpPr>
          <p:cNvPr id="7" name="object 7"/>
          <p:cNvSpPr txBox="1">
            <a:spLocks noGrp="1"/>
          </p:cNvSpPr>
          <p:nvPr>
            <p:ph type="title"/>
          </p:nvPr>
        </p:nvSpPr>
        <p:spPr>
          <a:xfrm>
            <a:off x="78739" y="425108"/>
            <a:ext cx="2849880" cy="391160"/>
          </a:xfrm>
          <a:prstGeom prst="rect">
            <a:avLst/>
          </a:prstGeom>
        </p:spPr>
        <p:txBody>
          <a:bodyPr vert="horz" wrap="square" lIns="0" tIns="12700" rIns="0" bIns="0" rtlCol="0">
            <a:spAutoFit/>
          </a:bodyPr>
          <a:lstStyle/>
          <a:p>
            <a:pPr marL="12700">
              <a:lnSpc>
                <a:spcPct val="100000"/>
              </a:lnSpc>
              <a:spcBef>
                <a:spcPts val="100"/>
              </a:spcBef>
            </a:pPr>
            <a:r>
              <a:rPr spc="-5" dirty="0"/>
              <a:t>The</a:t>
            </a:r>
            <a:r>
              <a:rPr spc="-15" dirty="0"/>
              <a:t> </a:t>
            </a:r>
            <a:r>
              <a:rPr spc="-5" dirty="0"/>
              <a:t>choice</a:t>
            </a:r>
            <a:r>
              <a:rPr spc="-10" dirty="0"/>
              <a:t> </a:t>
            </a:r>
            <a:r>
              <a:rPr spc="-5" dirty="0"/>
              <a:t>of</a:t>
            </a:r>
            <a:r>
              <a:rPr spc="-15" dirty="0"/>
              <a:t> </a:t>
            </a:r>
            <a:r>
              <a:rPr dirty="0"/>
              <a:t>a</a:t>
            </a:r>
            <a:r>
              <a:rPr spc="-10" dirty="0"/>
              <a:t> </a:t>
            </a:r>
            <a:r>
              <a:rPr spc="-5" dirty="0"/>
              <a:t>lawyer</a:t>
            </a:r>
          </a:p>
        </p:txBody>
      </p:sp>
      <p:grpSp>
        <p:nvGrpSpPr>
          <p:cNvPr id="8" name="object 8"/>
          <p:cNvGrpSpPr/>
          <p:nvPr/>
        </p:nvGrpSpPr>
        <p:grpSpPr>
          <a:xfrm>
            <a:off x="323527" y="2699628"/>
            <a:ext cx="8497570" cy="3034030"/>
            <a:chOff x="323527" y="2699628"/>
            <a:chExt cx="8497570" cy="3034030"/>
          </a:xfrm>
        </p:grpSpPr>
        <p:sp>
          <p:nvSpPr>
            <p:cNvPr id="9" name="object 9"/>
            <p:cNvSpPr/>
            <p:nvPr/>
          </p:nvSpPr>
          <p:spPr>
            <a:xfrm>
              <a:off x="323527" y="3168352"/>
              <a:ext cx="8497570" cy="2565400"/>
            </a:xfrm>
            <a:custGeom>
              <a:avLst/>
              <a:gdLst/>
              <a:ahLst/>
              <a:cxnLst/>
              <a:rect l="l" t="t" r="r" b="b"/>
              <a:pathLst>
                <a:path w="8497570" h="2565400">
                  <a:moveTo>
                    <a:pt x="8496941" y="0"/>
                  </a:moveTo>
                  <a:lnTo>
                    <a:pt x="0" y="0"/>
                  </a:lnTo>
                  <a:lnTo>
                    <a:pt x="0" y="2564903"/>
                  </a:lnTo>
                  <a:lnTo>
                    <a:pt x="8496941" y="2564903"/>
                  </a:lnTo>
                  <a:lnTo>
                    <a:pt x="8496941" y="0"/>
                  </a:lnTo>
                  <a:close/>
                </a:path>
              </a:pathLst>
            </a:custGeom>
            <a:solidFill>
              <a:srgbClr val="F5F5F5"/>
            </a:solidFill>
          </p:spPr>
          <p:txBody>
            <a:bodyPr wrap="square" lIns="0" tIns="0" rIns="0" bIns="0" rtlCol="0"/>
            <a:lstStyle/>
            <a:p>
              <a:endParaRPr/>
            </a:p>
          </p:txBody>
        </p:sp>
        <p:sp>
          <p:nvSpPr>
            <p:cNvPr id="10" name="object 10"/>
            <p:cNvSpPr/>
            <p:nvPr/>
          </p:nvSpPr>
          <p:spPr>
            <a:xfrm>
              <a:off x="323527" y="2699628"/>
              <a:ext cx="8497570" cy="369570"/>
            </a:xfrm>
            <a:custGeom>
              <a:avLst/>
              <a:gdLst/>
              <a:ahLst/>
              <a:cxnLst/>
              <a:rect l="l" t="t" r="r" b="b"/>
              <a:pathLst>
                <a:path w="8497570" h="369569">
                  <a:moveTo>
                    <a:pt x="8496941" y="0"/>
                  </a:moveTo>
                  <a:lnTo>
                    <a:pt x="0" y="0"/>
                  </a:lnTo>
                  <a:lnTo>
                    <a:pt x="0" y="369332"/>
                  </a:lnTo>
                  <a:lnTo>
                    <a:pt x="8496941" y="369332"/>
                  </a:lnTo>
                  <a:lnTo>
                    <a:pt x="8496941" y="0"/>
                  </a:lnTo>
                  <a:close/>
                </a:path>
              </a:pathLst>
            </a:custGeom>
            <a:solidFill>
              <a:srgbClr val="00274E"/>
            </a:solidFill>
          </p:spPr>
          <p:txBody>
            <a:bodyPr wrap="square" lIns="0" tIns="0" rIns="0" bIns="0" rtlCol="0"/>
            <a:lstStyle/>
            <a:p>
              <a:endParaRPr/>
            </a:p>
          </p:txBody>
        </p:sp>
      </p:grpSp>
      <p:sp>
        <p:nvSpPr>
          <p:cNvPr id="11" name="object 11"/>
          <p:cNvSpPr txBox="1"/>
          <p:nvPr/>
        </p:nvSpPr>
        <p:spPr>
          <a:xfrm>
            <a:off x="402267" y="2732648"/>
            <a:ext cx="8346440" cy="2407285"/>
          </a:xfrm>
          <a:prstGeom prst="rect">
            <a:avLst/>
          </a:prstGeom>
        </p:spPr>
        <p:txBody>
          <a:bodyPr vert="horz" wrap="square" lIns="0" tIns="12700" rIns="0" bIns="0" rtlCol="0">
            <a:spAutoFit/>
          </a:bodyPr>
          <a:lstStyle/>
          <a:p>
            <a:pPr algn="ctr">
              <a:lnSpc>
                <a:spcPct val="100000"/>
              </a:lnSpc>
              <a:spcBef>
                <a:spcPts val="100"/>
              </a:spcBef>
            </a:pPr>
            <a:r>
              <a:rPr sz="1800" dirty="0">
                <a:solidFill>
                  <a:srgbClr val="FFFFFF"/>
                </a:solidFill>
                <a:latin typeface="Calibri"/>
                <a:cs typeface="Calibri"/>
              </a:rPr>
              <a:t>Click</a:t>
            </a:r>
            <a:r>
              <a:rPr sz="1800" spc="-5" dirty="0">
                <a:solidFill>
                  <a:srgbClr val="FFFFFF"/>
                </a:solidFill>
                <a:latin typeface="Calibri"/>
                <a:cs typeface="Calibri"/>
              </a:rPr>
              <a:t> on</a:t>
            </a:r>
            <a:r>
              <a:rPr sz="1800" dirty="0">
                <a:solidFill>
                  <a:srgbClr val="FFFFFF"/>
                </a:solidFill>
                <a:latin typeface="Calibri"/>
                <a:cs typeface="Calibri"/>
              </a:rPr>
              <a:t> the </a:t>
            </a:r>
            <a:r>
              <a:rPr sz="1800" spc="-5" dirty="0">
                <a:solidFill>
                  <a:srgbClr val="FFFFFF"/>
                </a:solidFill>
                <a:latin typeface="Calibri"/>
                <a:cs typeface="Calibri"/>
              </a:rPr>
              <a:t>points</a:t>
            </a:r>
            <a:r>
              <a:rPr sz="1800" dirty="0">
                <a:solidFill>
                  <a:srgbClr val="FFFFFF"/>
                </a:solidFill>
                <a:latin typeface="Calibri"/>
                <a:cs typeface="Calibri"/>
              </a:rPr>
              <a:t> </a:t>
            </a:r>
            <a:r>
              <a:rPr sz="1800" spc="-5" dirty="0">
                <a:solidFill>
                  <a:srgbClr val="FFFFFF"/>
                </a:solidFill>
                <a:latin typeface="Calibri"/>
                <a:cs typeface="Calibri"/>
              </a:rPr>
              <a:t>below</a:t>
            </a:r>
            <a:r>
              <a:rPr sz="1800" spc="-10" dirty="0">
                <a:solidFill>
                  <a:srgbClr val="FFFFFF"/>
                </a:solidFill>
                <a:latin typeface="Calibri"/>
                <a:cs typeface="Calibri"/>
              </a:rPr>
              <a:t> </a:t>
            </a:r>
            <a:r>
              <a:rPr sz="1800" dirty="0">
                <a:solidFill>
                  <a:srgbClr val="FFFFFF"/>
                </a:solidFill>
                <a:latin typeface="Calibri"/>
                <a:cs typeface="Calibri"/>
              </a:rPr>
              <a:t>for </a:t>
            </a:r>
            <a:r>
              <a:rPr sz="1800" spc="-5" dirty="0">
                <a:solidFill>
                  <a:srgbClr val="FFFFFF"/>
                </a:solidFill>
                <a:latin typeface="Calibri"/>
                <a:cs typeface="Calibri"/>
              </a:rPr>
              <a:t>more</a:t>
            </a:r>
            <a:r>
              <a:rPr sz="1800" dirty="0">
                <a:solidFill>
                  <a:srgbClr val="FFFFFF"/>
                </a:solidFill>
                <a:latin typeface="Calibri"/>
                <a:cs typeface="Calibri"/>
              </a:rPr>
              <a:t> </a:t>
            </a:r>
            <a:r>
              <a:rPr sz="1800" spc="-5" dirty="0">
                <a:solidFill>
                  <a:srgbClr val="FFFFFF"/>
                </a:solidFill>
                <a:latin typeface="Calibri"/>
                <a:cs typeface="Calibri"/>
              </a:rPr>
              <a:t>information</a:t>
            </a:r>
            <a:endParaRPr sz="1800">
              <a:latin typeface="Calibri"/>
              <a:cs typeface="Calibri"/>
            </a:endParaRPr>
          </a:p>
          <a:p>
            <a:pPr marL="12700" algn="just">
              <a:lnSpc>
                <a:spcPct val="100000"/>
              </a:lnSpc>
              <a:spcBef>
                <a:spcPts val="1530"/>
              </a:spcBef>
            </a:pPr>
            <a:r>
              <a:rPr sz="1800" spc="-5" dirty="0">
                <a:solidFill>
                  <a:srgbClr val="001C3D"/>
                </a:solidFill>
                <a:latin typeface="Calibri"/>
                <a:cs typeface="Calibri"/>
              </a:rPr>
              <a:t>Secondly,</a:t>
            </a:r>
            <a:r>
              <a:rPr sz="1800" dirty="0">
                <a:solidFill>
                  <a:srgbClr val="001C3D"/>
                </a:solidFill>
                <a:latin typeface="Calibri"/>
                <a:cs typeface="Calibri"/>
              </a:rPr>
              <a:t> suspects </a:t>
            </a:r>
            <a:r>
              <a:rPr sz="1800" spc="-5" dirty="0">
                <a:solidFill>
                  <a:srgbClr val="001C3D"/>
                </a:solidFill>
                <a:latin typeface="Calibri"/>
                <a:cs typeface="Calibri"/>
              </a:rPr>
              <a:t>should</a:t>
            </a:r>
            <a:r>
              <a:rPr sz="1800" dirty="0">
                <a:solidFill>
                  <a:srgbClr val="001C3D"/>
                </a:solidFill>
                <a:latin typeface="Calibri"/>
                <a:cs typeface="Calibri"/>
              </a:rPr>
              <a:t> be</a:t>
            </a:r>
            <a:r>
              <a:rPr sz="1800" spc="5" dirty="0">
                <a:solidFill>
                  <a:srgbClr val="001C3D"/>
                </a:solidFill>
                <a:latin typeface="Calibri"/>
                <a:cs typeface="Calibri"/>
              </a:rPr>
              <a:t> </a:t>
            </a:r>
            <a:r>
              <a:rPr sz="1800" dirty="0">
                <a:solidFill>
                  <a:srgbClr val="001C3D"/>
                </a:solidFill>
                <a:latin typeface="Calibri"/>
                <a:cs typeface="Calibri"/>
              </a:rPr>
              <a:t>able to</a:t>
            </a:r>
            <a:r>
              <a:rPr sz="1800" spc="-5" dirty="0">
                <a:solidFill>
                  <a:srgbClr val="001C3D"/>
                </a:solidFill>
                <a:latin typeface="Calibri"/>
                <a:cs typeface="Calibri"/>
              </a:rPr>
              <a:t> </a:t>
            </a:r>
            <a:r>
              <a:rPr sz="1800" b="1" spc="-5" dirty="0">
                <a:solidFill>
                  <a:srgbClr val="001C3D"/>
                </a:solidFill>
                <a:latin typeface="Calibri"/>
                <a:cs typeface="Calibri"/>
              </a:rPr>
              <a:t>choose</a:t>
            </a:r>
            <a:r>
              <a:rPr sz="1800" b="1" spc="5" dirty="0">
                <a:solidFill>
                  <a:srgbClr val="001C3D"/>
                </a:solidFill>
                <a:latin typeface="Calibri"/>
                <a:cs typeface="Calibri"/>
              </a:rPr>
              <a:t> </a:t>
            </a:r>
            <a:r>
              <a:rPr sz="1800" b="1" dirty="0">
                <a:solidFill>
                  <a:srgbClr val="001C3D"/>
                </a:solidFill>
                <a:latin typeface="Calibri"/>
                <a:cs typeface="Calibri"/>
              </a:rPr>
              <a:t>a </a:t>
            </a:r>
            <a:r>
              <a:rPr sz="1800" b="1" spc="-5" dirty="0">
                <a:solidFill>
                  <a:srgbClr val="001C3D"/>
                </a:solidFill>
                <a:latin typeface="Calibri"/>
                <a:cs typeface="Calibri"/>
              </a:rPr>
              <a:t>lawyer</a:t>
            </a:r>
            <a:r>
              <a:rPr sz="1800" b="1" dirty="0">
                <a:solidFill>
                  <a:srgbClr val="001C3D"/>
                </a:solidFill>
                <a:latin typeface="Calibri"/>
                <a:cs typeface="Calibri"/>
              </a:rPr>
              <a:t> </a:t>
            </a:r>
            <a:r>
              <a:rPr sz="1800" b="1" spc="-5" dirty="0">
                <a:solidFill>
                  <a:srgbClr val="001C3D"/>
                </a:solidFill>
                <a:latin typeface="Calibri"/>
                <a:cs typeface="Calibri"/>
              </a:rPr>
              <a:t>on</a:t>
            </a:r>
            <a:r>
              <a:rPr sz="1800" b="1" dirty="0">
                <a:solidFill>
                  <a:srgbClr val="001C3D"/>
                </a:solidFill>
                <a:latin typeface="Calibri"/>
                <a:cs typeface="Calibri"/>
              </a:rPr>
              <a:t> </a:t>
            </a:r>
            <a:r>
              <a:rPr sz="1800" b="1" spc="-5" dirty="0">
                <a:solidFill>
                  <a:srgbClr val="001C3D"/>
                </a:solidFill>
                <a:latin typeface="Calibri"/>
                <a:cs typeface="Calibri"/>
              </a:rPr>
              <a:t>an</a:t>
            </a:r>
            <a:r>
              <a:rPr sz="1800" b="1" spc="5" dirty="0">
                <a:solidFill>
                  <a:srgbClr val="001C3D"/>
                </a:solidFill>
                <a:latin typeface="Calibri"/>
                <a:cs typeface="Calibri"/>
              </a:rPr>
              <a:t> </a:t>
            </a:r>
            <a:r>
              <a:rPr sz="1800" b="1" spc="-5" dirty="0">
                <a:solidFill>
                  <a:srgbClr val="001C3D"/>
                </a:solidFill>
                <a:latin typeface="Calibri"/>
                <a:cs typeface="Calibri"/>
              </a:rPr>
              <a:t>informed basis.</a:t>
            </a:r>
            <a:endParaRPr sz="1800">
              <a:latin typeface="Calibri"/>
              <a:cs typeface="Calibri"/>
            </a:endParaRPr>
          </a:p>
          <a:p>
            <a:pPr>
              <a:lnSpc>
                <a:spcPct val="100000"/>
              </a:lnSpc>
              <a:spcBef>
                <a:spcPts val="15"/>
              </a:spcBef>
            </a:pPr>
            <a:endParaRPr sz="1750">
              <a:latin typeface="Calibri"/>
              <a:cs typeface="Calibri"/>
            </a:endParaRPr>
          </a:p>
          <a:p>
            <a:pPr marL="12700" marR="5080" algn="just">
              <a:lnSpc>
                <a:spcPct val="99500"/>
              </a:lnSpc>
            </a:pPr>
            <a:r>
              <a:rPr sz="1800" dirty="0">
                <a:solidFill>
                  <a:srgbClr val="001C3D"/>
                </a:solidFill>
                <a:latin typeface="Calibri"/>
                <a:cs typeface="Calibri"/>
              </a:rPr>
              <a:t>Any </a:t>
            </a:r>
            <a:r>
              <a:rPr sz="1800" b="1" spc="-5" dirty="0">
                <a:solidFill>
                  <a:srgbClr val="001C3D"/>
                </a:solidFill>
                <a:latin typeface="Calibri"/>
                <a:cs typeface="Calibri"/>
              </a:rPr>
              <a:t>waiver of the right </a:t>
            </a:r>
            <a:r>
              <a:rPr sz="1800" b="1" dirty="0">
                <a:solidFill>
                  <a:srgbClr val="001C3D"/>
                </a:solidFill>
                <a:latin typeface="Calibri"/>
                <a:cs typeface="Calibri"/>
              </a:rPr>
              <a:t>to </a:t>
            </a:r>
            <a:r>
              <a:rPr sz="1800" b="1" spc="-5" dirty="0">
                <a:solidFill>
                  <a:srgbClr val="001C3D"/>
                </a:solidFill>
                <a:latin typeface="Calibri"/>
                <a:cs typeface="Calibri"/>
              </a:rPr>
              <a:t>choose </a:t>
            </a:r>
            <a:r>
              <a:rPr sz="1800" b="1" dirty="0">
                <a:solidFill>
                  <a:srgbClr val="001C3D"/>
                </a:solidFill>
                <a:latin typeface="Calibri"/>
                <a:cs typeface="Calibri"/>
              </a:rPr>
              <a:t>a </a:t>
            </a:r>
            <a:r>
              <a:rPr sz="1800" b="1" spc="-5" dirty="0">
                <a:solidFill>
                  <a:srgbClr val="001C3D"/>
                </a:solidFill>
                <a:latin typeface="Calibri"/>
                <a:cs typeface="Calibri"/>
              </a:rPr>
              <a:t>lawyer must be voluntary and informed</a:t>
            </a:r>
            <a:r>
              <a:rPr sz="1800" spc="-5" dirty="0">
                <a:solidFill>
                  <a:srgbClr val="001C3D"/>
                </a:solidFill>
                <a:latin typeface="Calibri"/>
                <a:cs typeface="Calibri"/>
              </a:rPr>
              <a:t>.</a:t>
            </a:r>
            <a:r>
              <a:rPr sz="1800" spc="595" dirty="0">
                <a:solidFill>
                  <a:srgbClr val="001C3D"/>
                </a:solidFill>
                <a:latin typeface="Calibri"/>
                <a:cs typeface="Calibri"/>
              </a:rPr>
              <a:t> </a:t>
            </a:r>
            <a:r>
              <a:rPr sz="1800" spc="600" dirty="0">
                <a:solidFill>
                  <a:srgbClr val="001C3D"/>
                </a:solidFill>
                <a:latin typeface="Calibri"/>
                <a:cs typeface="Calibri"/>
              </a:rPr>
              <a:t> </a:t>
            </a:r>
            <a:r>
              <a:rPr sz="1800" dirty="0">
                <a:solidFill>
                  <a:srgbClr val="001C3D"/>
                </a:solidFill>
                <a:latin typeface="Calibri"/>
                <a:cs typeface="Calibri"/>
              </a:rPr>
              <a:t>The </a:t>
            </a:r>
            <a:r>
              <a:rPr sz="1800" spc="5" dirty="0">
                <a:solidFill>
                  <a:srgbClr val="001C3D"/>
                </a:solidFill>
                <a:latin typeface="Calibri"/>
                <a:cs typeface="Calibri"/>
              </a:rPr>
              <a:t> </a:t>
            </a:r>
            <a:r>
              <a:rPr sz="1800" spc="-5" dirty="0">
                <a:solidFill>
                  <a:srgbClr val="001C3D"/>
                </a:solidFill>
                <a:latin typeface="Calibri"/>
                <a:cs typeface="Calibri"/>
              </a:rPr>
              <a:t>waiver would not </a:t>
            </a:r>
            <a:r>
              <a:rPr sz="1800" dirty="0">
                <a:solidFill>
                  <a:srgbClr val="001C3D"/>
                </a:solidFill>
                <a:latin typeface="Calibri"/>
                <a:cs typeface="Calibri"/>
              </a:rPr>
              <a:t>be valid, </a:t>
            </a:r>
            <a:r>
              <a:rPr sz="1800" spc="-5" dirty="0">
                <a:solidFill>
                  <a:srgbClr val="001C3D"/>
                </a:solidFill>
                <a:latin typeface="Calibri"/>
                <a:cs typeface="Calibri"/>
              </a:rPr>
              <a:t>where </a:t>
            </a:r>
            <a:r>
              <a:rPr sz="1800" dirty="0">
                <a:solidFill>
                  <a:srgbClr val="001C3D"/>
                </a:solidFill>
                <a:latin typeface="Calibri"/>
                <a:cs typeface="Calibri"/>
              </a:rPr>
              <a:t>the </a:t>
            </a:r>
            <a:r>
              <a:rPr sz="1800" spc="-5" dirty="0">
                <a:solidFill>
                  <a:srgbClr val="001C3D"/>
                </a:solidFill>
                <a:latin typeface="Calibri"/>
                <a:cs typeface="Calibri"/>
              </a:rPr>
              <a:t>police tell </a:t>
            </a:r>
            <a:r>
              <a:rPr sz="1800" dirty="0">
                <a:solidFill>
                  <a:srgbClr val="001C3D"/>
                </a:solidFill>
                <a:latin typeface="Calibri"/>
                <a:cs typeface="Calibri"/>
              </a:rPr>
              <a:t>the suspect that their </a:t>
            </a:r>
            <a:r>
              <a:rPr sz="1800" spc="-5" dirty="0">
                <a:solidFill>
                  <a:srgbClr val="001C3D"/>
                </a:solidFill>
                <a:latin typeface="Calibri"/>
                <a:cs typeface="Calibri"/>
              </a:rPr>
              <a:t>chosen lawyer </a:t>
            </a:r>
            <a:r>
              <a:rPr sz="1800" dirty="0">
                <a:solidFill>
                  <a:srgbClr val="001C3D"/>
                </a:solidFill>
                <a:latin typeface="Calibri"/>
                <a:cs typeface="Calibri"/>
              </a:rPr>
              <a:t>is </a:t>
            </a:r>
            <a:r>
              <a:rPr sz="1800" spc="5" dirty="0">
                <a:solidFill>
                  <a:srgbClr val="001C3D"/>
                </a:solidFill>
                <a:latin typeface="Calibri"/>
                <a:cs typeface="Calibri"/>
              </a:rPr>
              <a:t> </a:t>
            </a:r>
            <a:r>
              <a:rPr sz="1800" spc="-5" dirty="0">
                <a:solidFill>
                  <a:srgbClr val="001C3D"/>
                </a:solidFill>
                <a:latin typeface="Calibri"/>
                <a:cs typeface="Calibri"/>
              </a:rPr>
              <a:t>not available, without trying </a:t>
            </a:r>
            <a:r>
              <a:rPr sz="1800" dirty="0">
                <a:solidFill>
                  <a:srgbClr val="001C3D"/>
                </a:solidFill>
                <a:latin typeface="Calibri"/>
                <a:cs typeface="Calibri"/>
              </a:rPr>
              <a:t>to </a:t>
            </a:r>
            <a:r>
              <a:rPr sz="1800" spc="-5" dirty="0">
                <a:solidFill>
                  <a:srgbClr val="001C3D"/>
                </a:solidFill>
                <a:latin typeface="Calibri"/>
                <a:cs typeface="Calibri"/>
              </a:rPr>
              <a:t>contact </a:t>
            </a:r>
            <a:r>
              <a:rPr sz="1800" dirty="0">
                <a:solidFill>
                  <a:srgbClr val="001C3D"/>
                </a:solidFill>
                <a:latin typeface="Calibri"/>
                <a:cs typeface="Calibri"/>
              </a:rPr>
              <a:t>this </a:t>
            </a:r>
            <a:r>
              <a:rPr sz="1800" spc="-5" dirty="0">
                <a:solidFill>
                  <a:srgbClr val="001C3D"/>
                </a:solidFill>
                <a:latin typeface="Calibri"/>
                <a:cs typeface="Calibri"/>
              </a:rPr>
              <a:t>lawyer first. Also, </a:t>
            </a:r>
            <a:r>
              <a:rPr sz="1800" dirty="0">
                <a:solidFill>
                  <a:srgbClr val="001C3D"/>
                </a:solidFill>
                <a:latin typeface="Calibri"/>
                <a:cs typeface="Calibri"/>
              </a:rPr>
              <a:t>it </a:t>
            </a:r>
            <a:r>
              <a:rPr sz="1800" spc="-5" dirty="0">
                <a:solidFill>
                  <a:srgbClr val="001C3D"/>
                </a:solidFill>
                <a:latin typeface="Calibri"/>
                <a:cs typeface="Calibri"/>
              </a:rPr>
              <a:t>would probably not </a:t>
            </a:r>
            <a:r>
              <a:rPr sz="1800" dirty="0">
                <a:solidFill>
                  <a:srgbClr val="001C3D"/>
                </a:solidFill>
                <a:latin typeface="Calibri"/>
                <a:cs typeface="Calibri"/>
              </a:rPr>
              <a:t>be </a:t>
            </a:r>
            <a:r>
              <a:rPr sz="1800" spc="5" dirty="0">
                <a:solidFill>
                  <a:srgbClr val="001C3D"/>
                </a:solidFill>
                <a:latin typeface="Calibri"/>
                <a:cs typeface="Calibri"/>
              </a:rPr>
              <a:t> </a:t>
            </a:r>
            <a:r>
              <a:rPr sz="1800" dirty="0">
                <a:solidFill>
                  <a:srgbClr val="001C3D"/>
                </a:solidFill>
                <a:latin typeface="Calibri"/>
                <a:cs typeface="Calibri"/>
              </a:rPr>
              <a:t>valid, </a:t>
            </a:r>
            <a:r>
              <a:rPr sz="1800" spc="-5" dirty="0">
                <a:solidFill>
                  <a:srgbClr val="001C3D"/>
                </a:solidFill>
                <a:latin typeface="Calibri"/>
                <a:cs typeface="Calibri"/>
              </a:rPr>
              <a:t>where </a:t>
            </a:r>
            <a:r>
              <a:rPr sz="1800" dirty="0">
                <a:solidFill>
                  <a:srgbClr val="001C3D"/>
                </a:solidFill>
                <a:latin typeface="Calibri"/>
                <a:cs typeface="Calibri"/>
              </a:rPr>
              <a:t>suspects </a:t>
            </a:r>
            <a:r>
              <a:rPr sz="1800" spc="-5" dirty="0">
                <a:solidFill>
                  <a:srgbClr val="001C3D"/>
                </a:solidFill>
                <a:latin typeface="Calibri"/>
                <a:cs typeface="Calibri"/>
              </a:rPr>
              <a:t>are </a:t>
            </a:r>
            <a:r>
              <a:rPr sz="1800" dirty="0">
                <a:solidFill>
                  <a:srgbClr val="001C3D"/>
                </a:solidFill>
                <a:latin typeface="Calibri"/>
                <a:cs typeface="Calibri"/>
              </a:rPr>
              <a:t>told that if they </a:t>
            </a:r>
            <a:r>
              <a:rPr sz="1800" spc="-5" dirty="0">
                <a:solidFill>
                  <a:srgbClr val="001C3D"/>
                </a:solidFill>
                <a:latin typeface="Calibri"/>
                <a:cs typeface="Calibri"/>
              </a:rPr>
              <a:t>choose </a:t>
            </a:r>
            <a:r>
              <a:rPr sz="1800" dirty="0">
                <a:solidFill>
                  <a:srgbClr val="001C3D"/>
                </a:solidFill>
                <a:latin typeface="Calibri"/>
                <a:cs typeface="Calibri"/>
              </a:rPr>
              <a:t>their </a:t>
            </a:r>
            <a:r>
              <a:rPr sz="1800" spc="-5" dirty="0">
                <a:solidFill>
                  <a:srgbClr val="001C3D"/>
                </a:solidFill>
                <a:latin typeface="Calibri"/>
                <a:cs typeface="Calibri"/>
              </a:rPr>
              <a:t>own lawyer, </a:t>
            </a:r>
            <a:r>
              <a:rPr sz="1800" dirty="0">
                <a:solidFill>
                  <a:srgbClr val="001C3D"/>
                </a:solidFill>
                <a:latin typeface="Calibri"/>
                <a:cs typeface="Calibri"/>
              </a:rPr>
              <a:t>they </a:t>
            </a:r>
            <a:r>
              <a:rPr sz="1800" spc="-5" dirty="0">
                <a:solidFill>
                  <a:srgbClr val="001C3D"/>
                </a:solidFill>
                <a:latin typeface="Calibri"/>
                <a:cs typeface="Calibri"/>
              </a:rPr>
              <a:t>would have </a:t>
            </a:r>
            <a:r>
              <a:rPr sz="1800" dirty="0">
                <a:solidFill>
                  <a:srgbClr val="001C3D"/>
                </a:solidFill>
                <a:latin typeface="Calibri"/>
                <a:cs typeface="Calibri"/>
              </a:rPr>
              <a:t>to </a:t>
            </a:r>
            <a:r>
              <a:rPr sz="1800" spc="5" dirty="0">
                <a:solidFill>
                  <a:srgbClr val="001C3D"/>
                </a:solidFill>
                <a:latin typeface="Calibri"/>
                <a:cs typeface="Calibri"/>
              </a:rPr>
              <a:t> </a:t>
            </a:r>
            <a:r>
              <a:rPr sz="1800" spc="-5" dirty="0">
                <a:solidFill>
                  <a:srgbClr val="001C3D"/>
                </a:solidFill>
                <a:latin typeface="Calibri"/>
                <a:cs typeface="Calibri"/>
              </a:rPr>
              <a:t>wait</a:t>
            </a:r>
            <a:r>
              <a:rPr sz="1800" dirty="0">
                <a:solidFill>
                  <a:srgbClr val="001C3D"/>
                </a:solidFill>
                <a:latin typeface="Calibri"/>
                <a:cs typeface="Calibri"/>
              </a:rPr>
              <a:t> </a:t>
            </a:r>
            <a:r>
              <a:rPr sz="1800" spc="-5" dirty="0">
                <a:solidFill>
                  <a:srgbClr val="001C3D"/>
                </a:solidFill>
                <a:latin typeface="Calibri"/>
                <a:cs typeface="Calibri"/>
              </a:rPr>
              <a:t>longer</a:t>
            </a:r>
            <a:r>
              <a:rPr sz="1800" dirty="0">
                <a:solidFill>
                  <a:srgbClr val="001C3D"/>
                </a:solidFill>
                <a:latin typeface="Calibri"/>
                <a:cs typeface="Calibri"/>
              </a:rPr>
              <a:t> in </a:t>
            </a:r>
            <a:r>
              <a:rPr sz="1800" spc="-5" dirty="0">
                <a:solidFill>
                  <a:srgbClr val="001C3D"/>
                </a:solidFill>
                <a:latin typeface="Calibri"/>
                <a:cs typeface="Calibri"/>
              </a:rPr>
              <a:t>detention</a:t>
            </a:r>
            <a:r>
              <a:rPr sz="1800" dirty="0">
                <a:solidFill>
                  <a:srgbClr val="001C3D"/>
                </a:solidFill>
                <a:latin typeface="Calibri"/>
                <a:cs typeface="Calibri"/>
              </a:rPr>
              <a:t> </a:t>
            </a:r>
            <a:r>
              <a:rPr sz="1800" spc="-5" dirty="0">
                <a:solidFill>
                  <a:srgbClr val="001C3D"/>
                </a:solidFill>
                <a:latin typeface="Calibri"/>
                <a:cs typeface="Calibri"/>
              </a:rPr>
              <a:t>for</a:t>
            </a:r>
            <a:r>
              <a:rPr sz="1800" dirty="0">
                <a:solidFill>
                  <a:srgbClr val="001C3D"/>
                </a:solidFill>
                <a:latin typeface="Calibri"/>
                <a:cs typeface="Calibri"/>
              </a:rPr>
              <a:t> the</a:t>
            </a:r>
            <a:r>
              <a:rPr sz="1800" spc="5" dirty="0">
                <a:solidFill>
                  <a:srgbClr val="001C3D"/>
                </a:solidFill>
                <a:latin typeface="Calibri"/>
                <a:cs typeface="Calibri"/>
              </a:rPr>
              <a:t> </a:t>
            </a:r>
            <a:r>
              <a:rPr sz="1800" spc="-5" dirty="0">
                <a:solidFill>
                  <a:srgbClr val="001C3D"/>
                </a:solidFill>
                <a:latin typeface="Calibri"/>
                <a:cs typeface="Calibri"/>
              </a:rPr>
              <a:t>lawyer</a:t>
            </a:r>
            <a:r>
              <a:rPr sz="1800" dirty="0">
                <a:solidFill>
                  <a:srgbClr val="001C3D"/>
                </a:solidFill>
                <a:latin typeface="Calibri"/>
                <a:cs typeface="Calibri"/>
              </a:rPr>
              <a:t> to </a:t>
            </a:r>
            <a:r>
              <a:rPr sz="1800" spc="-5" dirty="0">
                <a:solidFill>
                  <a:srgbClr val="001C3D"/>
                </a:solidFill>
                <a:latin typeface="Calibri"/>
                <a:cs typeface="Calibri"/>
              </a:rPr>
              <a:t>arrive.</a:t>
            </a:r>
            <a:endParaRPr sz="1800">
              <a:latin typeface="Calibri"/>
              <a:cs typeface="Calibri"/>
            </a:endParaRPr>
          </a:p>
        </p:txBody>
      </p:sp>
      <p:grpSp>
        <p:nvGrpSpPr>
          <p:cNvPr id="12" name="object 12"/>
          <p:cNvGrpSpPr/>
          <p:nvPr/>
        </p:nvGrpSpPr>
        <p:grpSpPr>
          <a:xfrm>
            <a:off x="2255043" y="6540027"/>
            <a:ext cx="313690" cy="286385"/>
            <a:chOff x="2255043" y="6540027"/>
            <a:chExt cx="313690" cy="286385"/>
          </a:xfrm>
        </p:grpSpPr>
        <p:sp>
          <p:nvSpPr>
            <p:cNvPr id="13" name="object 13"/>
            <p:cNvSpPr/>
            <p:nvPr/>
          </p:nvSpPr>
          <p:spPr>
            <a:xfrm>
              <a:off x="2267743" y="6552727"/>
              <a:ext cx="288290" cy="260985"/>
            </a:xfrm>
            <a:custGeom>
              <a:avLst/>
              <a:gdLst/>
              <a:ahLst/>
              <a:cxnLst/>
              <a:rect l="l" t="t" r="r" b="b"/>
              <a:pathLst>
                <a:path w="288289" h="260984">
                  <a:moveTo>
                    <a:pt x="144016" y="0"/>
                  </a:moveTo>
                  <a:lnTo>
                    <a:pt x="98496" y="6643"/>
                  </a:lnTo>
                  <a:lnTo>
                    <a:pt x="58962" y="25144"/>
                  </a:lnTo>
                  <a:lnTo>
                    <a:pt x="27786" y="53356"/>
                  </a:lnTo>
                  <a:lnTo>
                    <a:pt x="7342" y="89131"/>
                  </a:lnTo>
                  <a:lnTo>
                    <a:pt x="0" y="130323"/>
                  </a:lnTo>
                  <a:lnTo>
                    <a:pt x="7342" y="171516"/>
                  </a:lnTo>
                  <a:lnTo>
                    <a:pt x="27786" y="207291"/>
                  </a:lnTo>
                  <a:lnTo>
                    <a:pt x="58962" y="235503"/>
                  </a:lnTo>
                  <a:lnTo>
                    <a:pt x="98496" y="254003"/>
                  </a:lnTo>
                  <a:lnTo>
                    <a:pt x="144016" y="260647"/>
                  </a:lnTo>
                  <a:lnTo>
                    <a:pt x="189536" y="254003"/>
                  </a:lnTo>
                  <a:lnTo>
                    <a:pt x="229070" y="235503"/>
                  </a:lnTo>
                  <a:lnTo>
                    <a:pt x="260245" y="207291"/>
                  </a:lnTo>
                  <a:lnTo>
                    <a:pt x="280690" y="171516"/>
                  </a:lnTo>
                  <a:lnTo>
                    <a:pt x="288032" y="130323"/>
                  </a:lnTo>
                  <a:lnTo>
                    <a:pt x="280690" y="89131"/>
                  </a:lnTo>
                  <a:lnTo>
                    <a:pt x="260245" y="53356"/>
                  </a:lnTo>
                  <a:lnTo>
                    <a:pt x="229070" y="25144"/>
                  </a:lnTo>
                  <a:lnTo>
                    <a:pt x="189536" y="6643"/>
                  </a:lnTo>
                  <a:lnTo>
                    <a:pt x="144016" y="0"/>
                  </a:lnTo>
                  <a:close/>
                </a:path>
              </a:pathLst>
            </a:custGeom>
            <a:solidFill>
              <a:srgbClr val="00B2E2"/>
            </a:solidFill>
          </p:spPr>
          <p:txBody>
            <a:bodyPr wrap="square" lIns="0" tIns="0" rIns="0" bIns="0" rtlCol="0"/>
            <a:lstStyle/>
            <a:p>
              <a:endParaRPr/>
            </a:p>
          </p:txBody>
        </p:sp>
        <p:sp>
          <p:nvSpPr>
            <p:cNvPr id="14" name="object 14"/>
            <p:cNvSpPr/>
            <p:nvPr/>
          </p:nvSpPr>
          <p:spPr>
            <a:xfrm>
              <a:off x="2267743" y="6552727"/>
              <a:ext cx="288290" cy="260985"/>
            </a:xfrm>
            <a:custGeom>
              <a:avLst/>
              <a:gdLst/>
              <a:ahLst/>
              <a:cxnLst/>
              <a:rect l="l" t="t" r="r" b="b"/>
              <a:pathLst>
                <a:path w="288289" h="260984">
                  <a:moveTo>
                    <a:pt x="0" y="130323"/>
                  </a:moveTo>
                  <a:lnTo>
                    <a:pt x="7342" y="89131"/>
                  </a:lnTo>
                  <a:lnTo>
                    <a:pt x="27786" y="53356"/>
                  </a:lnTo>
                  <a:lnTo>
                    <a:pt x="58962" y="25144"/>
                  </a:lnTo>
                  <a:lnTo>
                    <a:pt x="98495" y="6644"/>
                  </a:lnTo>
                  <a:lnTo>
                    <a:pt x="144015" y="0"/>
                  </a:lnTo>
                  <a:lnTo>
                    <a:pt x="189536" y="6644"/>
                  </a:lnTo>
                  <a:lnTo>
                    <a:pt x="229069" y="25144"/>
                  </a:lnTo>
                  <a:lnTo>
                    <a:pt x="260245" y="53356"/>
                  </a:lnTo>
                  <a:lnTo>
                    <a:pt x="280690" y="89131"/>
                  </a:lnTo>
                  <a:lnTo>
                    <a:pt x="288032" y="130323"/>
                  </a:lnTo>
                  <a:lnTo>
                    <a:pt x="280690" y="171516"/>
                  </a:lnTo>
                  <a:lnTo>
                    <a:pt x="260245" y="207291"/>
                  </a:lnTo>
                  <a:lnTo>
                    <a:pt x="229069" y="235503"/>
                  </a:lnTo>
                  <a:lnTo>
                    <a:pt x="189536" y="254003"/>
                  </a:lnTo>
                  <a:lnTo>
                    <a:pt x="144015" y="260647"/>
                  </a:lnTo>
                  <a:lnTo>
                    <a:pt x="98495" y="254003"/>
                  </a:lnTo>
                  <a:lnTo>
                    <a:pt x="58962" y="235503"/>
                  </a:lnTo>
                  <a:lnTo>
                    <a:pt x="27786" y="207291"/>
                  </a:lnTo>
                  <a:lnTo>
                    <a:pt x="7342" y="171516"/>
                  </a:lnTo>
                  <a:lnTo>
                    <a:pt x="0" y="130323"/>
                  </a:lnTo>
                  <a:close/>
                </a:path>
              </a:pathLst>
            </a:custGeom>
            <a:ln w="25399">
              <a:solidFill>
                <a:srgbClr val="0089B1"/>
              </a:solidFill>
            </a:ln>
          </p:spPr>
          <p:txBody>
            <a:bodyPr wrap="square" lIns="0" tIns="0" rIns="0" bIns="0" rtlCol="0"/>
            <a:lstStyle/>
            <a:p>
              <a:endParaRPr/>
            </a:p>
          </p:txBody>
        </p:sp>
      </p:grpSp>
      <p:grpSp>
        <p:nvGrpSpPr>
          <p:cNvPr id="15" name="object 15"/>
          <p:cNvGrpSpPr/>
          <p:nvPr/>
        </p:nvGrpSpPr>
        <p:grpSpPr>
          <a:xfrm>
            <a:off x="4415283" y="6540027"/>
            <a:ext cx="313690" cy="286385"/>
            <a:chOff x="4415283" y="6540027"/>
            <a:chExt cx="313690" cy="286385"/>
          </a:xfrm>
        </p:grpSpPr>
        <p:sp>
          <p:nvSpPr>
            <p:cNvPr id="16" name="object 16"/>
            <p:cNvSpPr/>
            <p:nvPr/>
          </p:nvSpPr>
          <p:spPr>
            <a:xfrm>
              <a:off x="4427983" y="6552727"/>
              <a:ext cx="288290" cy="260985"/>
            </a:xfrm>
            <a:custGeom>
              <a:avLst/>
              <a:gdLst/>
              <a:ahLst/>
              <a:cxnLst/>
              <a:rect l="l" t="t" r="r" b="b"/>
              <a:pathLst>
                <a:path w="288289" h="260984">
                  <a:moveTo>
                    <a:pt x="144016" y="0"/>
                  </a:moveTo>
                  <a:lnTo>
                    <a:pt x="98496" y="6643"/>
                  </a:lnTo>
                  <a:lnTo>
                    <a:pt x="58962" y="25144"/>
                  </a:lnTo>
                  <a:lnTo>
                    <a:pt x="27787" y="53356"/>
                  </a:lnTo>
                  <a:lnTo>
                    <a:pt x="7342" y="89131"/>
                  </a:lnTo>
                  <a:lnTo>
                    <a:pt x="0" y="130323"/>
                  </a:lnTo>
                  <a:lnTo>
                    <a:pt x="7342" y="171516"/>
                  </a:lnTo>
                  <a:lnTo>
                    <a:pt x="27787" y="207291"/>
                  </a:lnTo>
                  <a:lnTo>
                    <a:pt x="58962" y="235503"/>
                  </a:lnTo>
                  <a:lnTo>
                    <a:pt x="98496" y="254003"/>
                  </a:lnTo>
                  <a:lnTo>
                    <a:pt x="144016" y="260647"/>
                  </a:lnTo>
                  <a:lnTo>
                    <a:pt x="189536" y="254003"/>
                  </a:lnTo>
                  <a:lnTo>
                    <a:pt x="229070" y="235503"/>
                  </a:lnTo>
                  <a:lnTo>
                    <a:pt x="260245" y="207291"/>
                  </a:lnTo>
                  <a:lnTo>
                    <a:pt x="280690" y="171516"/>
                  </a:lnTo>
                  <a:lnTo>
                    <a:pt x="288032" y="130323"/>
                  </a:lnTo>
                  <a:lnTo>
                    <a:pt x="280690" y="89131"/>
                  </a:lnTo>
                  <a:lnTo>
                    <a:pt x="260245" y="53356"/>
                  </a:lnTo>
                  <a:lnTo>
                    <a:pt x="229070" y="25144"/>
                  </a:lnTo>
                  <a:lnTo>
                    <a:pt x="189536" y="6643"/>
                  </a:lnTo>
                  <a:lnTo>
                    <a:pt x="144016" y="0"/>
                  </a:lnTo>
                  <a:close/>
                </a:path>
              </a:pathLst>
            </a:custGeom>
            <a:solidFill>
              <a:srgbClr val="00B2E2">
                <a:alpha val="65879"/>
              </a:srgbClr>
            </a:solidFill>
          </p:spPr>
          <p:txBody>
            <a:bodyPr wrap="square" lIns="0" tIns="0" rIns="0" bIns="0" rtlCol="0"/>
            <a:lstStyle/>
            <a:p>
              <a:endParaRPr/>
            </a:p>
          </p:txBody>
        </p:sp>
        <p:sp>
          <p:nvSpPr>
            <p:cNvPr id="17" name="object 17"/>
            <p:cNvSpPr/>
            <p:nvPr/>
          </p:nvSpPr>
          <p:spPr>
            <a:xfrm>
              <a:off x="4427983" y="6552727"/>
              <a:ext cx="288290" cy="260985"/>
            </a:xfrm>
            <a:custGeom>
              <a:avLst/>
              <a:gdLst/>
              <a:ahLst/>
              <a:cxnLst/>
              <a:rect l="l" t="t" r="r" b="b"/>
              <a:pathLst>
                <a:path w="288289" h="260984">
                  <a:moveTo>
                    <a:pt x="0" y="130323"/>
                  </a:moveTo>
                  <a:lnTo>
                    <a:pt x="7342" y="89131"/>
                  </a:lnTo>
                  <a:lnTo>
                    <a:pt x="27786" y="53356"/>
                  </a:lnTo>
                  <a:lnTo>
                    <a:pt x="58962" y="25144"/>
                  </a:lnTo>
                  <a:lnTo>
                    <a:pt x="98495" y="6644"/>
                  </a:lnTo>
                  <a:lnTo>
                    <a:pt x="144016" y="0"/>
                  </a:lnTo>
                  <a:lnTo>
                    <a:pt x="189536" y="6644"/>
                  </a:lnTo>
                  <a:lnTo>
                    <a:pt x="229070" y="25144"/>
                  </a:lnTo>
                  <a:lnTo>
                    <a:pt x="260245" y="53356"/>
                  </a:lnTo>
                  <a:lnTo>
                    <a:pt x="280690" y="89131"/>
                  </a:lnTo>
                  <a:lnTo>
                    <a:pt x="288032" y="130323"/>
                  </a:lnTo>
                  <a:lnTo>
                    <a:pt x="280690" y="171516"/>
                  </a:lnTo>
                  <a:lnTo>
                    <a:pt x="260245" y="207291"/>
                  </a:lnTo>
                  <a:lnTo>
                    <a:pt x="229070" y="235503"/>
                  </a:lnTo>
                  <a:lnTo>
                    <a:pt x="189536" y="254003"/>
                  </a:lnTo>
                  <a:lnTo>
                    <a:pt x="144016" y="260647"/>
                  </a:lnTo>
                  <a:lnTo>
                    <a:pt x="98495" y="254003"/>
                  </a:lnTo>
                  <a:lnTo>
                    <a:pt x="58962" y="235503"/>
                  </a:lnTo>
                  <a:lnTo>
                    <a:pt x="27786" y="207291"/>
                  </a:lnTo>
                  <a:lnTo>
                    <a:pt x="7342" y="171516"/>
                  </a:lnTo>
                  <a:lnTo>
                    <a:pt x="0" y="130323"/>
                  </a:lnTo>
                  <a:close/>
                </a:path>
              </a:pathLst>
            </a:custGeom>
            <a:ln w="25399">
              <a:solidFill>
                <a:srgbClr val="0089B1"/>
              </a:solidFill>
            </a:ln>
          </p:spPr>
          <p:txBody>
            <a:bodyPr wrap="square" lIns="0" tIns="0" rIns="0" bIns="0" rtlCol="0"/>
            <a:lstStyle/>
            <a:p>
              <a:endParaRPr/>
            </a:p>
          </p:txBody>
        </p:sp>
      </p:grpSp>
      <p:grpSp>
        <p:nvGrpSpPr>
          <p:cNvPr id="18" name="object 18"/>
          <p:cNvGrpSpPr/>
          <p:nvPr/>
        </p:nvGrpSpPr>
        <p:grpSpPr>
          <a:xfrm>
            <a:off x="6503516" y="6540027"/>
            <a:ext cx="313690" cy="286385"/>
            <a:chOff x="6503516" y="6540027"/>
            <a:chExt cx="313690" cy="286385"/>
          </a:xfrm>
        </p:grpSpPr>
        <p:sp>
          <p:nvSpPr>
            <p:cNvPr id="19" name="object 19"/>
            <p:cNvSpPr/>
            <p:nvPr/>
          </p:nvSpPr>
          <p:spPr>
            <a:xfrm>
              <a:off x="6516215" y="6552727"/>
              <a:ext cx="288290" cy="260985"/>
            </a:xfrm>
            <a:custGeom>
              <a:avLst/>
              <a:gdLst/>
              <a:ahLst/>
              <a:cxnLst/>
              <a:rect l="l" t="t" r="r" b="b"/>
              <a:pathLst>
                <a:path w="288290" h="260984">
                  <a:moveTo>
                    <a:pt x="144015" y="0"/>
                  </a:moveTo>
                  <a:lnTo>
                    <a:pt x="98495" y="6643"/>
                  </a:lnTo>
                  <a:lnTo>
                    <a:pt x="58961" y="25144"/>
                  </a:lnTo>
                  <a:lnTo>
                    <a:pt x="27786" y="53356"/>
                  </a:lnTo>
                  <a:lnTo>
                    <a:pt x="7342" y="89131"/>
                  </a:lnTo>
                  <a:lnTo>
                    <a:pt x="0" y="130323"/>
                  </a:lnTo>
                  <a:lnTo>
                    <a:pt x="7342" y="171516"/>
                  </a:lnTo>
                  <a:lnTo>
                    <a:pt x="27786" y="207291"/>
                  </a:lnTo>
                  <a:lnTo>
                    <a:pt x="58961" y="235503"/>
                  </a:lnTo>
                  <a:lnTo>
                    <a:pt x="98495" y="254003"/>
                  </a:lnTo>
                  <a:lnTo>
                    <a:pt x="144015" y="260647"/>
                  </a:lnTo>
                  <a:lnTo>
                    <a:pt x="189536" y="254003"/>
                  </a:lnTo>
                  <a:lnTo>
                    <a:pt x="229070" y="235503"/>
                  </a:lnTo>
                  <a:lnTo>
                    <a:pt x="260245" y="207291"/>
                  </a:lnTo>
                  <a:lnTo>
                    <a:pt x="280690" y="171516"/>
                  </a:lnTo>
                  <a:lnTo>
                    <a:pt x="288032" y="130323"/>
                  </a:lnTo>
                  <a:lnTo>
                    <a:pt x="280690" y="89131"/>
                  </a:lnTo>
                  <a:lnTo>
                    <a:pt x="260245" y="53356"/>
                  </a:lnTo>
                  <a:lnTo>
                    <a:pt x="229070" y="25144"/>
                  </a:lnTo>
                  <a:lnTo>
                    <a:pt x="189536" y="6643"/>
                  </a:lnTo>
                  <a:lnTo>
                    <a:pt x="144015" y="0"/>
                  </a:lnTo>
                  <a:close/>
                </a:path>
              </a:pathLst>
            </a:custGeom>
            <a:solidFill>
              <a:srgbClr val="00B2E2"/>
            </a:solidFill>
          </p:spPr>
          <p:txBody>
            <a:bodyPr wrap="square" lIns="0" tIns="0" rIns="0" bIns="0" rtlCol="0"/>
            <a:lstStyle/>
            <a:p>
              <a:endParaRPr/>
            </a:p>
          </p:txBody>
        </p:sp>
        <p:sp>
          <p:nvSpPr>
            <p:cNvPr id="20" name="object 20"/>
            <p:cNvSpPr/>
            <p:nvPr/>
          </p:nvSpPr>
          <p:spPr>
            <a:xfrm>
              <a:off x="6516216" y="6552727"/>
              <a:ext cx="288290" cy="260985"/>
            </a:xfrm>
            <a:custGeom>
              <a:avLst/>
              <a:gdLst/>
              <a:ahLst/>
              <a:cxnLst/>
              <a:rect l="l" t="t" r="r" b="b"/>
              <a:pathLst>
                <a:path w="288290" h="260984">
                  <a:moveTo>
                    <a:pt x="0" y="130323"/>
                  </a:moveTo>
                  <a:lnTo>
                    <a:pt x="7342" y="89131"/>
                  </a:lnTo>
                  <a:lnTo>
                    <a:pt x="27786" y="53356"/>
                  </a:lnTo>
                  <a:lnTo>
                    <a:pt x="58962" y="25144"/>
                  </a:lnTo>
                  <a:lnTo>
                    <a:pt x="98495" y="6644"/>
                  </a:lnTo>
                  <a:lnTo>
                    <a:pt x="144015" y="0"/>
                  </a:lnTo>
                  <a:lnTo>
                    <a:pt x="189536" y="6644"/>
                  </a:lnTo>
                  <a:lnTo>
                    <a:pt x="229069" y="25144"/>
                  </a:lnTo>
                  <a:lnTo>
                    <a:pt x="260245" y="53356"/>
                  </a:lnTo>
                  <a:lnTo>
                    <a:pt x="280689" y="89131"/>
                  </a:lnTo>
                  <a:lnTo>
                    <a:pt x="288031" y="130323"/>
                  </a:lnTo>
                  <a:lnTo>
                    <a:pt x="280689" y="171516"/>
                  </a:lnTo>
                  <a:lnTo>
                    <a:pt x="260245" y="207291"/>
                  </a:lnTo>
                  <a:lnTo>
                    <a:pt x="229069" y="235503"/>
                  </a:lnTo>
                  <a:lnTo>
                    <a:pt x="189536" y="254003"/>
                  </a:lnTo>
                  <a:lnTo>
                    <a:pt x="144015" y="260647"/>
                  </a:lnTo>
                  <a:lnTo>
                    <a:pt x="98495" y="254003"/>
                  </a:lnTo>
                  <a:lnTo>
                    <a:pt x="58962" y="235503"/>
                  </a:lnTo>
                  <a:lnTo>
                    <a:pt x="27786" y="207291"/>
                  </a:lnTo>
                  <a:lnTo>
                    <a:pt x="7342" y="171516"/>
                  </a:lnTo>
                  <a:lnTo>
                    <a:pt x="0" y="130323"/>
                  </a:lnTo>
                  <a:close/>
                </a:path>
              </a:pathLst>
            </a:custGeom>
            <a:ln w="25399">
              <a:solidFill>
                <a:srgbClr val="0089B1"/>
              </a:solidFill>
            </a:ln>
          </p:spPr>
          <p:txBody>
            <a:bodyPr wrap="square" lIns="0" tIns="0" rIns="0" bIns="0" rtlCol="0"/>
            <a:lstStyle/>
            <a:p>
              <a:endParaRPr/>
            </a:p>
          </p:txBody>
        </p:sp>
      </p:grpSp>
      <p:grpSp>
        <p:nvGrpSpPr>
          <p:cNvPr id="21" name="object 21"/>
          <p:cNvGrpSpPr/>
          <p:nvPr/>
        </p:nvGrpSpPr>
        <p:grpSpPr>
          <a:xfrm>
            <a:off x="7151587" y="391963"/>
            <a:ext cx="1861185" cy="529590"/>
            <a:chOff x="7151587" y="391963"/>
            <a:chExt cx="1861185" cy="529590"/>
          </a:xfrm>
        </p:grpSpPr>
        <p:sp>
          <p:nvSpPr>
            <p:cNvPr id="22" name="object 22"/>
            <p:cNvSpPr/>
            <p:nvPr/>
          </p:nvSpPr>
          <p:spPr>
            <a:xfrm>
              <a:off x="8244408" y="404663"/>
              <a:ext cx="755650" cy="504190"/>
            </a:xfrm>
            <a:custGeom>
              <a:avLst/>
              <a:gdLst/>
              <a:ahLst/>
              <a:cxnLst/>
              <a:rect l="l" t="t" r="r" b="b"/>
              <a:pathLst>
                <a:path w="755650" h="504190">
                  <a:moveTo>
                    <a:pt x="755575" y="0"/>
                  </a:moveTo>
                  <a:lnTo>
                    <a:pt x="0" y="0"/>
                  </a:lnTo>
                  <a:lnTo>
                    <a:pt x="0" y="504056"/>
                  </a:lnTo>
                  <a:lnTo>
                    <a:pt x="755575" y="504056"/>
                  </a:lnTo>
                  <a:lnTo>
                    <a:pt x="755575" y="441049"/>
                  </a:lnTo>
                  <a:lnTo>
                    <a:pt x="236021" y="441049"/>
                  </a:lnTo>
                  <a:lnTo>
                    <a:pt x="236021" y="252027"/>
                  </a:lnTo>
                  <a:lnTo>
                    <a:pt x="188766" y="252027"/>
                  </a:lnTo>
                  <a:lnTo>
                    <a:pt x="377786" y="63007"/>
                  </a:lnTo>
                  <a:lnTo>
                    <a:pt x="755575" y="63007"/>
                  </a:lnTo>
                  <a:lnTo>
                    <a:pt x="755575" y="0"/>
                  </a:lnTo>
                  <a:close/>
                </a:path>
                <a:path w="755650" h="504190">
                  <a:moveTo>
                    <a:pt x="755575" y="86635"/>
                  </a:moveTo>
                  <a:lnTo>
                    <a:pt x="495926" y="86635"/>
                  </a:lnTo>
                  <a:lnTo>
                    <a:pt x="495926" y="181145"/>
                  </a:lnTo>
                  <a:lnTo>
                    <a:pt x="566808" y="252027"/>
                  </a:lnTo>
                  <a:lnTo>
                    <a:pt x="519553" y="252027"/>
                  </a:lnTo>
                  <a:lnTo>
                    <a:pt x="519553" y="441049"/>
                  </a:lnTo>
                  <a:lnTo>
                    <a:pt x="755575" y="441049"/>
                  </a:lnTo>
                  <a:lnTo>
                    <a:pt x="755575" y="86635"/>
                  </a:lnTo>
                  <a:close/>
                </a:path>
                <a:path w="755650" h="504190">
                  <a:moveTo>
                    <a:pt x="755575" y="63007"/>
                  </a:moveTo>
                  <a:lnTo>
                    <a:pt x="377786" y="63007"/>
                  </a:lnTo>
                  <a:lnTo>
                    <a:pt x="448670" y="133889"/>
                  </a:lnTo>
                  <a:lnTo>
                    <a:pt x="448670" y="86635"/>
                  </a:lnTo>
                  <a:lnTo>
                    <a:pt x="755575" y="86635"/>
                  </a:lnTo>
                  <a:lnTo>
                    <a:pt x="755575" y="63007"/>
                  </a:lnTo>
                  <a:close/>
                </a:path>
              </a:pathLst>
            </a:custGeom>
            <a:solidFill>
              <a:srgbClr val="EAF8FC"/>
            </a:solidFill>
          </p:spPr>
          <p:txBody>
            <a:bodyPr wrap="square" lIns="0" tIns="0" rIns="0" bIns="0" rtlCol="0"/>
            <a:lstStyle/>
            <a:p>
              <a:endParaRPr/>
            </a:p>
          </p:txBody>
        </p:sp>
        <p:sp>
          <p:nvSpPr>
            <p:cNvPr id="23" name="object 23"/>
            <p:cNvSpPr/>
            <p:nvPr/>
          </p:nvSpPr>
          <p:spPr>
            <a:xfrm>
              <a:off x="8480430" y="491299"/>
              <a:ext cx="283845" cy="354965"/>
            </a:xfrm>
            <a:custGeom>
              <a:avLst/>
              <a:gdLst/>
              <a:ahLst/>
              <a:cxnLst/>
              <a:rect l="l" t="t" r="r" b="b"/>
              <a:pathLst>
                <a:path w="283845" h="354965">
                  <a:moveTo>
                    <a:pt x="259904" y="0"/>
                  </a:moveTo>
                  <a:lnTo>
                    <a:pt x="212648" y="0"/>
                  </a:lnTo>
                  <a:lnTo>
                    <a:pt x="212648" y="47254"/>
                  </a:lnTo>
                  <a:lnTo>
                    <a:pt x="259904" y="94509"/>
                  </a:lnTo>
                  <a:lnTo>
                    <a:pt x="259904" y="0"/>
                  </a:lnTo>
                  <a:close/>
                </a:path>
                <a:path w="283845" h="354965">
                  <a:moveTo>
                    <a:pt x="283531" y="165392"/>
                  </a:moveTo>
                  <a:lnTo>
                    <a:pt x="0" y="165392"/>
                  </a:lnTo>
                  <a:lnTo>
                    <a:pt x="0" y="354413"/>
                  </a:lnTo>
                  <a:lnTo>
                    <a:pt x="118137" y="354413"/>
                  </a:lnTo>
                  <a:lnTo>
                    <a:pt x="118137" y="259902"/>
                  </a:lnTo>
                  <a:lnTo>
                    <a:pt x="283531" y="259902"/>
                  </a:lnTo>
                  <a:lnTo>
                    <a:pt x="283531" y="165392"/>
                  </a:lnTo>
                  <a:close/>
                </a:path>
                <a:path w="283845" h="354965">
                  <a:moveTo>
                    <a:pt x="283531" y="259902"/>
                  </a:moveTo>
                  <a:lnTo>
                    <a:pt x="165393" y="259902"/>
                  </a:lnTo>
                  <a:lnTo>
                    <a:pt x="165393" y="354413"/>
                  </a:lnTo>
                  <a:lnTo>
                    <a:pt x="283531" y="354413"/>
                  </a:lnTo>
                  <a:lnTo>
                    <a:pt x="283531" y="259902"/>
                  </a:lnTo>
                  <a:close/>
                </a:path>
              </a:pathLst>
            </a:custGeom>
            <a:solidFill>
              <a:srgbClr val="C4D0D4"/>
            </a:solidFill>
          </p:spPr>
          <p:txBody>
            <a:bodyPr wrap="square" lIns="0" tIns="0" rIns="0" bIns="0" rtlCol="0"/>
            <a:lstStyle/>
            <a:p>
              <a:endParaRPr/>
            </a:p>
          </p:txBody>
        </p:sp>
        <p:sp>
          <p:nvSpPr>
            <p:cNvPr id="24" name="object 24"/>
            <p:cNvSpPr/>
            <p:nvPr/>
          </p:nvSpPr>
          <p:spPr>
            <a:xfrm>
              <a:off x="8433174" y="467671"/>
              <a:ext cx="378460" cy="378460"/>
            </a:xfrm>
            <a:custGeom>
              <a:avLst/>
              <a:gdLst/>
              <a:ahLst/>
              <a:cxnLst/>
              <a:rect l="l" t="t" r="r" b="b"/>
              <a:pathLst>
                <a:path w="378459" h="378459">
                  <a:moveTo>
                    <a:pt x="189020" y="0"/>
                  </a:moveTo>
                  <a:lnTo>
                    <a:pt x="0" y="189020"/>
                  </a:lnTo>
                  <a:lnTo>
                    <a:pt x="378042" y="189020"/>
                  </a:lnTo>
                  <a:lnTo>
                    <a:pt x="189020" y="0"/>
                  </a:lnTo>
                  <a:close/>
                </a:path>
                <a:path w="378459" h="378459">
                  <a:moveTo>
                    <a:pt x="212648" y="283531"/>
                  </a:moveTo>
                  <a:lnTo>
                    <a:pt x="165393" y="283531"/>
                  </a:lnTo>
                  <a:lnTo>
                    <a:pt x="165393" y="378042"/>
                  </a:lnTo>
                  <a:lnTo>
                    <a:pt x="212648" y="378042"/>
                  </a:lnTo>
                  <a:lnTo>
                    <a:pt x="212648" y="283531"/>
                  </a:lnTo>
                  <a:close/>
                </a:path>
              </a:pathLst>
            </a:custGeom>
            <a:solidFill>
              <a:srgbClr val="9AA5A8"/>
            </a:solidFill>
          </p:spPr>
          <p:txBody>
            <a:bodyPr wrap="square" lIns="0" tIns="0" rIns="0" bIns="0" rtlCol="0"/>
            <a:lstStyle/>
            <a:p>
              <a:endParaRPr/>
            </a:p>
          </p:txBody>
        </p:sp>
        <p:sp>
          <p:nvSpPr>
            <p:cNvPr id="25" name="object 25"/>
            <p:cNvSpPr/>
            <p:nvPr/>
          </p:nvSpPr>
          <p:spPr>
            <a:xfrm>
              <a:off x="8244408" y="404663"/>
              <a:ext cx="755650" cy="504190"/>
            </a:xfrm>
            <a:custGeom>
              <a:avLst/>
              <a:gdLst/>
              <a:ahLst/>
              <a:cxnLst/>
              <a:rect l="l" t="t" r="r" b="b"/>
              <a:pathLst>
                <a:path w="755650" h="504190">
                  <a:moveTo>
                    <a:pt x="377787" y="63007"/>
                  </a:moveTo>
                  <a:lnTo>
                    <a:pt x="448671" y="133889"/>
                  </a:lnTo>
                  <a:lnTo>
                    <a:pt x="448671" y="86635"/>
                  </a:lnTo>
                  <a:lnTo>
                    <a:pt x="495926" y="86635"/>
                  </a:lnTo>
                  <a:lnTo>
                    <a:pt x="495926" y="181145"/>
                  </a:lnTo>
                  <a:lnTo>
                    <a:pt x="566808" y="252028"/>
                  </a:lnTo>
                  <a:lnTo>
                    <a:pt x="519554" y="252028"/>
                  </a:lnTo>
                  <a:lnTo>
                    <a:pt x="519554" y="441049"/>
                  </a:lnTo>
                  <a:lnTo>
                    <a:pt x="236022" y="441049"/>
                  </a:lnTo>
                  <a:lnTo>
                    <a:pt x="236022" y="252028"/>
                  </a:lnTo>
                  <a:lnTo>
                    <a:pt x="188766" y="252028"/>
                  </a:lnTo>
                  <a:lnTo>
                    <a:pt x="377787" y="63007"/>
                  </a:lnTo>
                  <a:close/>
                </a:path>
                <a:path w="755650" h="504190">
                  <a:moveTo>
                    <a:pt x="448671" y="133889"/>
                  </a:moveTo>
                  <a:lnTo>
                    <a:pt x="495926" y="181145"/>
                  </a:lnTo>
                </a:path>
                <a:path w="755650" h="504190">
                  <a:moveTo>
                    <a:pt x="519554" y="252028"/>
                  </a:moveTo>
                  <a:lnTo>
                    <a:pt x="236022" y="252028"/>
                  </a:lnTo>
                </a:path>
                <a:path w="755650" h="504190">
                  <a:moveTo>
                    <a:pt x="354159" y="441049"/>
                  </a:moveTo>
                  <a:lnTo>
                    <a:pt x="354159" y="346538"/>
                  </a:lnTo>
                  <a:lnTo>
                    <a:pt x="401415" y="346538"/>
                  </a:lnTo>
                  <a:lnTo>
                    <a:pt x="401415" y="441049"/>
                  </a:lnTo>
                </a:path>
                <a:path w="755650" h="504190">
                  <a:moveTo>
                    <a:pt x="0" y="0"/>
                  </a:moveTo>
                  <a:lnTo>
                    <a:pt x="755575" y="0"/>
                  </a:lnTo>
                  <a:lnTo>
                    <a:pt x="755575" y="504056"/>
                  </a:lnTo>
                  <a:lnTo>
                    <a:pt x="0" y="504056"/>
                  </a:lnTo>
                  <a:lnTo>
                    <a:pt x="0" y="0"/>
                  </a:lnTo>
                  <a:close/>
                </a:path>
              </a:pathLst>
            </a:custGeom>
            <a:ln w="25399">
              <a:solidFill>
                <a:srgbClr val="00B2E2"/>
              </a:solidFill>
            </a:ln>
          </p:spPr>
          <p:txBody>
            <a:bodyPr wrap="square" lIns="0" tIns="0" rIns="0" bIns="0" rtlCol="0"/>
            <a:lstStyle/>
            <a:p>
              <a:endParaRPr/>
            </a:p>
          </p:txBody>
        </p:sp>
        <p:sp>
          <p:nvSpPr>
            <p:cNvPr id="26" name="object 26"/>
            <p:cNvSpPr/>
            <p:nvPr/>
          </p:nvSpPr>
          <p:spPr>
            <a:xfrm>
              <a:off x="7164287" y="404663"/>
              <a:ext cx="720090" cy="504190"/>
            </a:xfrm>
            <a:custGeom>
              <a:avLst/>
              <a:gdLst/>
              <a:ahLst/>
              <a:cxnLst/>
              <a:rect l="l" t="t" r="r" b="b"/>
              <a:pathLst>
                <a:path w="720090" h="504190">
                  <a:moveTo>
                    <a:pt x="720079" y="0"/>
                  </a:moveTo>
                  <a:lnTo>
                    <a:pt x="0" y="0"/>
                  </a:lnTo>
                  <a:lnTo>
                    <a:pt x="0" y="504056"/>
                  </a:lnTo>
                  <a:lnTo>
                    <a:pt x="720079" y="504056"/>
                  </a:lnTo>
                  <a:lnTo>
                    <a:pt x="720079" y="441049"/>
                  </a:lnTo>
                  <a:lnTo>
                    <a:pt x="312784" y="441049"/>
                  </a:lnTo>
                  <a:lnTo>
                    <a:pt x="267975" y="433822"/>
                  </a:lnTo>
                  <a:lnTo>
                    <a:pt x="229060" y="413696"/>
                  </a:lnTo>
                  <a:lnTo>
                    <a:pt x="198372" y="383008"/>
                  </a:lnTo>
                  <a:lnTo>
                    <a:pt x="178246" y="344092"/>
                  </a:lnTo>
                  <a:lnTo>
                    <a:pt x="171019" y="299284"/>
                  </a:lnTo>
                  <a:lnTo>
                    <a:pt x="171019" y="157518"/>
                  </a:lnTo>
                  <a:lnTo>
                    <a:pt x="360039" y="157518"/>
                  </a:lnTo>
                  <a:lnTo>
                    <a:pt x="454552" y="63007"/>
                  </a:lnTo>
                  <a:lnTo>
                    <a:pt x="720079" y="63007"/>
                  </a:lnTo>
                  <a:lnTo>
                    <a:pt x="720079" y="0"/>
                  </a:lnTo>
                  <a:close/>
                </a:path>
                <a:path w="720090" h="504190">
                  <a:moveTo>
                    <a:pt x="720079" y="63007"/>
                  </a:moveTo>
                  <a:lnTo>
                    <a:pt x="454552" y="63007"/>
                  </a:lnTo>
                  <a:lnTo>
                    <a:pt x="549061" y="157518"/>
                  </a:lnTo>
                  <a:lnTo>
                    <a:pt x="501806" y="157518"/>
                  </a:lnTo>
                  <a:lnTo>
                    <a:pt x="501806" y="299284"/>
                  </a:lnTo>
                  <a:lnTo>
                    <a:pt x="494578" y="344092"/>
                  </a:lnTo>
                  <a:lnTo>
                    <a:pt x="474453" y="383008"/>
                  </a:lnTo>
                  <a:lnTo>
                    <a:pt x="443765" y="413696"/>
                  </a:lnTo>
                  <a:lnTo>
                    <a:pt x="404849" y="433822"/>
                  </a:lnTo>
                  <a:lnTo>
                    <a:pt x="360039" y="441049"/>
                  </a:lnTo>
                  <a:lnTo>
                    <a:pt x="720079" y="441049"/>
                  </a:lnTo>
                  <a:lnTo>
                    <a:pt x="720079" y="63007"/>
                  </a:lnTo>
                  <a:close/>
                </a:path>
                <a:path w="720090" h="504190">
                  <a:moveTo>
                    <a:pt x="407295" y="157518"/>
                  </a:moveTo>
                  <a:lnTo>
                    <a:pt x="265530" y="157518"/>
                  </a:lnTo>
                  <a:lnTo>
                    <a:pt x="265530" y="299284"/>
                  </a:lnTo>
                  <a:lnTo>
                    <a:pt x="269243" y="317677"/>
                  </a:lnTo>
                  <a:lnTo>
                    <a:pt x="279370" y="332697"/>
                  </a:lnTo>
                  <a:lnTo>
                    <a:pt x="294391" y="342825"/>
                  </a:lnTo>
                  <a:lnTo>
                    <a:pt x="312784" y="346538"/>
                  </a:lnTo>
                  <a:lnTo>
                    <a:pt x="360039" y="346538"/>
                  </a:lnTo>
                  <a:lnTo>
                    <a:pt x="403581" y="317677"/>
                  </a:lnTo>
                  <a:lnTo>
                    <a:pt x="407295" y="157518"/>
                  </a:lnTo>
                  <a:close/>
                </a:path>
              </a:pathLst>
            </a:custGeom>
            <a:solidFill>
              <a:srgbClr val="FFD5A9"/>
            </a:solidFill>
          </p:spPr>
          <p:txBody>
            <a:bodyPr wrap="square" lIns="0" tIns="0" rIns="0" bIns="0" rtlCol="0"/>
            <a:lstStyle/>
            <a:p>
              <a:endParaRPr/>
            </a:p>
          </p:txBody>
        </p:sp>
        <p:sp>
          <p:nvSpPr>
            <p:cNvPr id="27" name="object 27"/>
            <p:cNvSpPr/>
            <p:nvPr/>
          </p:nvSpPr>
          <p:spPr>
            <a:xfrm>
              <a:off x="7335306" y="467671"/>
              <a:ext cx="378460" cy="378460"/>
            </a:xfrm>
            <a:custGeom>
              <a:avLst/>
              <a:gdLst/>
              <a:ahLst/>
              <a:cxnLst/>
              <a:rect l="l" t="t" r="r" b="b"/>
              <a:pathLst>
                <a:path w="378459" h="378459">
                  <a:moveTo>
                    <a:pt x="283532" y="0"/>
                  </a:moveTo>
                  <a:lnTo>
                    <a:pt x="189020" y="94510"/>
                  </a:lnTo>
                  <a:lnTo>
                    <a:pt x="236275" y="94510"/>
                  </a:lnTo>
                  <a:lnTo>
                    <a:pt x="236275" y="236275"/>
                  </a:lnTo>
                  <a:lnTo>
                    <a:pt x="232562" y="254669"/>
                  </a:lnTo>
                  <a:lnTo>
                    <a:pt x="222435" y="269690"/>
                  </a:lnTo>
                  <a:lnTo>
                    <a:pt x="207414" y="279817"/>
                  </a:lnTo>
                  <a:lnTo>
                    <a:pt x="189020" y="283531"/>
                  </a:lnTo>
                  <a:lnTo>
                    <a:pt x="141765" y="283531"/>
                  </a:lnTo>
                  <a:lnTo>
                    <a:pt x="123371" y="279817"/>
                  </a:lnTo>
                  <a:lnTo>
                    <a:pt x="108351" y="269690"/>
                  </a:lnTo>
                  <a:lnTo>
                    <a:pt x="98224" y="254670"/>
                  </a:lnTo>
                  <a:lnTo>
                    <a:pt x="94510" y="236277"/>
                  </a:lnTo>
                  <a:lnTo>
                    <a:pt x="94510" y="94510"/>
                  </a:lnTo>
                  <a:lnTo>
                    <a:pt x="0" y="94510"/>
                  </a:lnTo>
                  <a:lnTo>
                    <a:pt x="0" y="236275"/>
                  </a:lnTo>
                  <a:lnTo>
                    <a:pt x="7227" y="281085"/>
                  </a:lnTo>
                  <a:lnTo>
                    <a:pt x="27352" y="320001"/>
                  </a:lnTo>
                  <a:lnTo>
                    <a:pt x="58040" y="350689"/>
                  </a:lnTo>
                  <a:lnTo>
                    <a:pt x="96956" y="370814"/>
                  </a:lnTo>
                  <a:lnTo>
                    <a:pt x="141765" y="378042"/>
                  </a:lnTo>
                  <a:lnTo>
                    <a:pt x="189020" y="378042"/>
                  </a:lnTo>
                  <a:lnTo>
                    <a:pt x="233829" y="370814"/>
                  </a:lnTo>
                  <a:lnTo>
                    <a:pt x="272745" y="350689"/>
                  </a:lnTo>
                  <a:lnTo>
                    <a:pt x="303434" y="320001"/>
                  </a:lnTo>
                  <a:lnTo>
                    <a:pt x="323559" y="281085"/>
                  </a:lnTo>
                  <a:lnTo>
                    <a:pt x="330786" y="236275"/>
                  </a:lnTo>
                  <a:lnTo>
                    <a:pt x="330786" y="94510"/>
                  </a:lnTo>
                  <a:lnTo>
                    <a:pt x="378042" y="94510"/>
                  </a:lnTo>
                  <a:lnTo>
                    <a:pt x="283532" y="0"/>
                  </a:lnTo>
                  <a:close/>
                </a:path>
              </a:pathLst>
            </a:custGeom>
            <a:solidFill>
              <a:srgbClr val="AA8C6F"/>
            </a:solidFill>
          </p:spPr>
          <p:txBody>
            <a:bodyPr wrap="square" lIns="0" tIns="0" rIns="0" bIns="0" rtlCol="0"/>
            <a:lstStyle/>
            <a:p>
              <a:endParaRPr/>
            </a:p>
          </p:txBody>
        </p:sp>
        <p:sp>
          <p:nvSpPr>
            <p:cNvPr id="28" name="object 28"/>
            <p:cNvSpPr/>
            <p:nvPr/>
          </p:nvSpPr>
          <p:spPr>
            <a:xfrm>
              <a:off x="7164287" y="404663"/>
              <a:ext cx="720090" cy="504190"/>
            </a:xfrm>
            <a:custGeom>
              <a:avLst/>
              <a:gdLst/>
              <a:ahLst/>
              <a:cxnLst/>
              <a:rect l="l" t="t" r="r" b="b"/>
              <a:pathLst>
                <a:path w="720090" h="504190">
                  <a:moveTo>
                    <a:pt x="549061" y="157517"/>
                  </a:moveTo>
                  <a:lnTo>
                    <a:pt x="501805" y="157517"/>
                  </a:lnTo>
                  <a:lnTo>
                    <a:pt x="501805" y="299282"/>
                  </a:lnTo>
                  <a:lnTo>
                    <a:pt x="494578" y="344091"/>
                  </a:lnTo>
                  <a:lnTo>
                    <a:pt x="474453" y="383008"/>
                  </a:lnTo>
                  <a:lnTo>
                    <a:pt x="443765" y="413696"/>
                  </a:lnTo>
                  <a:lnTo>
                    <a:pt x="404849" y="433821"/>
                  </a:lnTo>
                  <a:lnTo>
                    <a:pt x="360040" y="441049"/>
                  </a:lnTo>
                  <a:lnTo>
                    <a:pt x="312784" y="441049"/>
                  </a:lnTo>
                  <a:lnTo>
                    <a:pt x="267975" y="433821"/>
                  </a:lnTo>
                  <a:lnTo>
                    <a:pt x="229059" y="413696"/>
                  </a:lnTo>
                  <a:lnTo>
                    <a:pt x="198371" y="383008"/>
                  </a:lnTo>
                  <a:lnTo>
                    <a:pt x="178246" y="344091"/>
                  </a:lnTo>
                  <a:lnTo>
                    <a:pt x="171019" y="299282"/>
                  </a:lnTo>
                  <a:lnTo>
                    <a:pt x="171019" y="157517"/>
                  </a:lnTo>
                  <a:lnTo>
                    <a:pt x="265530" y="157517"/>
                  </a:lnTo>
                  <a:lnTo>
                    <a:pt x="265530" y="299282"/>
                  </a:lnTo>
                  <a:lnTo>
                    <a:pt x="269243" y="317676"/>
                  </a:lnTo>
                  <a:lnTo>
                    <a:pt x="279370" y="332697"/>
                  </a:lnTo>
                  <a:lnTo>
                    <a:pt x="294391" y="342824"/>
                  </a:lnTo>
                  <a:lnTo>
                    <a:pt x="312784" y="346538"/>
                  </a:lnTo>
                  <a:lnTo>
                    <a:pt x="360040" y="346538"/>
                  </a:lnTo>
                  <a:lnTo>
                    <a:pt x="378433" y="342825"/>
                  </a:lnTo>
                  <a:lnTo>
                    <a:pt x="393454" y="332698"/>
                  </a:lnTo>
                  <a:lnTo>
                    <a:pt x="403581" y="317677"/>
                  </a:lnTo>
                  <a:lnTo>
                    <a:pt x="407295" y="299284"/>
                  </a:lnTo>
                  <a:lnTo>
                    <a:pt x="407295" y="157517"/>
                  </a:lnTo>
                  <a:lnTo>
                    <a:pt x="360040" y="157517"/>
                  </a:lnTo>
                  <a:lnTo>
                    <a:pt x="454551" y="63007"/>
                  </a:lnTo>
                  <a:lnTo>
                    <a:pt x="549061" y="157517"/>
                  </a:lnTo>
                  <a:close/>
                </a:path>
                <a:path w="720090" h="504190">
                  <a:moveTo>
                    <a:pt x="0" y="0"/>
                  </a:moveTo>
                  <a:lnTo>
                    <a:pt x="720080" y="0"/>
                  </a:lnTo>
                  <a:lnTo>
                    <a:pt x="720080" y="504056"/>
                  </a:lnTo>
                  <a:lnTo>
                    <a:pt x="0" y="504056"/>
                  </a:lnTo>
                  <a:lnTo>
                    <a:pt x="0" y="0"/>
                  </a:lnTo>
                  <a:close/>
                </a:path>
              </a:pathLst>
            </a:custGeom>
            <a:ln w="25399">
              <a:solidFill>
                <a:srgbClr val="EF6510"/>
              </a:solidFill>
            </a:ln>
          </p:spPr>
          <p:txBody>
            <a:bodyPr wrap="square" lIns="0" tIns="0" rIns="0" bIns="0" rtlCol="0"/>
            <a:lstStyle/>
            <a:p>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3138170"/>
            <a:chOff x="0" y="0"/>
            <a:chExt cx="9144000" cy="3138170"/>
          </a:xfrm>
        </p:grpSpPr>
        <p:pic>
          <p:nvPicPr>
            <p:cNvPr id="3" name="object 3"/>
            <p:cNvPicPr/>
            <p:nvPr/>
          </p:nvPicPr>
          <p:blipFill>
            <a:blip r:embed="rId2" cstate="print"/>
            <a:stretch>
              <a:fillRect/>
            </a:stretch>
          </p:blipFill>
          <p:spPr>
            <a:xfrm>
              <a:off x="0" y="0"/>
              <a:ext cx="9143998" cy="3081323"/>
            </a:xfrm>
            <a:prstGeom prst="rect">
              <a:avLst/>
            </a:prstGeom>
          </p:spPr>
        </p:pic>
        <p:pic>
          <p:nvPicPr>
            <p:cNvPr id="4" name="object 4"/>
            <p:cNvPicPr/>
            <p:nvPr/>
          </p:nvPicPr>
          <p:blipFill>
            <a:blip r:embed="rId3" cstate="print"/>
            <a:stretch>
              <a:fillRect/>
            </a:stretch>
          </p:blipFill>
          <p:spPr>
            <a:xfrm>
              <a:off x="0" y="0"/>
              <a:ext cx="9143998" cy="3138054"/>
            </a:xfrm>
            <a:prstGeom prst="rect">
              <a:avLst/>
            </a:prstGeom>
          </p:spPr>
        </p:pic>
        <p:sp>
          <p:nvSpPr>
            <p:cNvPr id="5" name="object 5"/>
            <p:cNvSpPr/>
            <p:nvPr/>
          </p:nvSpPr>
          <p:spPr>
            <a:xfrm>
              <a:off x="0" y="0"/>
              <a:ext cx="9144000" cy="3068955"/>
            </a:xfrm>
            <a:custGeom>
              <a:avLst/>
              <a:gdLst/>
              <a:ahLst/>
              <a:cxnLst/>
              <a:rect l="l" t="t" r="r" b="b"/>
              <a:pathLst>
                <a:path w="9144000" h="3068955">
                  <a:moveTo>
                    <a:pt x="0" y="3068960"/>
                  </a:moveTo>
                  <a:lnTo>
                    <a:pt x="9143997" y="3068960"/>
                  </a:lnTo>
                  <a:lnTo>
                    <a:pt x="9143997" y="0"/>
                  </a:lnTo>
                  <a:lnTo>
                    <a:pt x="0" y="0"/>
                  </a:lnTo>
                  <a:lnTo>
                    <a:pt x="0" y="3068960"/>
                  </a:lnTo>
                  <a:close/>
                </a:path>
              </a:pathLst>
            </a:custGeom>
            <a:solidFill>
              <a:srgbClr val="00274E">
                <a:alpha val="39999"/>
              </a:srgbClr>
            </a:solidFill>
          </p:spPr>
          <p:txBody>
            <a:bodyPr wrap="square" lIns="0" tIns="0" rIns="0" bIns="0" rtlCol="0"/>
            <a:lstStyle/>
            <a:p>
              <a:endParaRPr/>
            </a:p>
          </p:txBody>
        </p:sp>
        <p:pic>
          <p:nvPicPr>
            <p:cNvPr id="6" name="object 6"/>
            <p:cNvPicPr/>
            <p:nvPr/>
          </p:nvPicPr>
          <p:blipFill>
            <a:blip r:embed="rId4" cstate="print"/>
            <a:stretch>
              <a:fillRect/>
            </a:stretch>
          </p:blipFill>
          <p:spPr>
            <a:xfrm>
              <a:off x="0" y="332655"/>
              <a:ext cx="6336703" cy="576064"/>
            </a:xfrm>
            <a:prstGeom prst="rect">
              <a:avLst/>
            </a:prstGeom>
          </p:spPr>
        </p:pic>
      </p:grpSp>
      <p:sp>
        <p:nvSpPr>
          <p:cNvPr id="7" name="object 7"/>
          <p:cNvSpPr txBox="1">
            <a:spLocks noGrp="1"/>
          </p:cNvSpPr>
          <p:nvPr>
            <p:ph type="title"/>
          </p:nvPr>
        </p:nvSpPr>
        <p:spPr>
          <a:xfrm>
            <a:off x="78739" y="425108"/>
            <a:ext cx="2849880" cy="391160"/>
          </a:xfrm>
          <a:prstGeom prst="rect">
            <a:avLst/>
          </a:prstGeom>
        </p:spPr>
        <p:txBody>
          <a:bodyPr vert="horz" wrap="square" lIns="0" tIns="12700" rIns="0" bIns="0" rtlCol="0">
            <a:spAutoFit/>
          </a:bodyPr>
          <a:lstStyle/>
          <a:p>
            <a:pPr marL="12700">
              <a:lnSpc>
                <a:spcPct val="100000"/>
              </a:lnSpc>
              <a:spcBef>
                <a:spcPts val="100"/>
              </a:spcBef>
            </a:pPr>
            <a:r>
              <a:rPr spc="-5" dirty="0"/>
              <a:t>The</a:t>
            </a:r>
            <a:r>
              <a:rPr spc="-15" dirty="0"/>
              <a:t> </a:t>
            </a:r>
            <a:r>
              <a:rPr spc="-5" dirty="0"/>
              <a:t>choice</a:t>
            </a:r>
            <a:r>
              <a:rPr spc="-10" dirty="0"/>
              <a:t> </a:t>
            </a:r>
            <a:r>
              <a:rPr spc="-5" dirty="0"/>
              <a:t>of</a:t>
            </a:r>
            <a:r>
              <a:rPr spc="-15" dirty="0"/>
              <a:t> </a:t>
            </a:r>
            <a:r>
              <a:rPr dirty="0"/>
              <a:t>a</a:t>
            </a:r>
            <a:r>
              <a:rPr spc="-10" dirty="0"/>
              <a:t> </a:t>
            </a:r>
            <a:r>
              <a:rPr spc="-5" dirty="0"/>
              <a:t>lawyer</a:t>
            </a:r>
          </a:p>
        </p:txBody>
      </p:sp>
      <p:sp>
        <p:nvSpPr>
          <p:cNvPr id="8" name="object 8"/>
          <p:cNvSpPr txBox="1"/>
          <p:nvPr/>
        </p:nvSpPr>
        <p:spPr>
          <a:xfrm>
            <a:off x="323527" y="3456384"/>
            <a:ext cx="8497570" cy="2132965"/>
          </a:xfrm>
          <a:prstGeom prst="rect">
            <a:avLst/>
          </a:prstGeom>
          <a:solidFill>
            <a:srgbClr val="F5F5F5"/>
          </a:solidFill>
        </p:spPr>
        <p:txBody>
          <a:bodyPr vert="horz" wrap="square" lIns="0" tIns="4445" rIns="0" bIns="0" rtlCol="0">
            <a:spAutoFit/>
          </a:bodyPr>
          <a:lstStyle/>
          <a:p>
            <a:pPr>
              <a:lnSpc>
                <a:spcPct val="100000"/>
              </a:lnSpc>
              <a:spcBef>
                <a:spcPts val="35"/>
              </a:spcBef>
            </a:pPr>
            <a:endParaRPr sz="2100">
              <a:latin typeface="Times New Roman"/>
              <a:cs typeface="Times New Roman"/>
            </a:endParaRPr>
          </a:p>
          <a:p>
            <a:pPr marL="90805" marR="76835" algn="just">
              <a:lnSpc>
                <a:spcPct val="100299"/>
              </a:lnSpc>
            </a:pPr>
            <a:r>
              <a:rPr sz="1800" dirty="0">
                <a:solidFill>
                  <a:srgbClr val="001C3D"/>
                </a:solidFill>
                <a:latin typeface="Calibri"/>
                <a:cs typeface="Calibri"/>
              </a:rPr>
              <a:t>The </a:t>
            </a:r>
            <a:r>
              <a:rPr sz="1800" spc="-5" dirty="0">
                <a:solidFill>
                  <a:srgbClr val="001C3D"/>
                </a:solidFill>
                <a:latin typeface="Calibri"/>
                <a:cs typeface="Calibri"/>
              </a:rPr>
              <a:t>right </a:t>
            </a:r>
            <a:r>
              <a:rPr sz="1800" dirty="0">
                <a:solidFill>
                  <a:srgbClr val="001C3D"/>
                </a:solidFill>
                <a:latin typeface="Calibri"/>
                <a:cs typeface="Calibri"/>
              </a:rPr>
              <a:t>to </a:t>
            </a:r>
            <a:r>
              <a:rPr sz="1800" spc="-5" dirty="0">
                <a:solidFill>
                  <a:srgbClr val="001C3D"/>
                </a:solidFill>
                <a:latin typeface="Calibri"/>
                <a:cs typeface="Calibri"/>
              </a:rPr>
              <a:t>choose </a:t>
            </a:r>
            <a:r>
              <a:rPr sz="1800" dirty="0">
                <a:solidFill>
                  <a:srgbClr val="001C3D"/>
                </a:solidFill>
                <a:latin typeface="Calibri"/>
                <a:cs typeface="Calibri"/>
              </a:rPr>
              <a:t>a </a:t>
            </a:r>
            <a:r>
              <a:rPr sz="1800" spc="-5" dirty="0">
                <a:solidFill>
                  <a:srgbClr val="001C3D"/>
                </a:solidFill>
                <a:latin typeface="Calibri"/>
                <a:cs typeface="Calibri"/>
              </a:rPr>
              <a:t>lawyer implies </a:t>
            </a:r>
            <a:r>
              <a:rPr sz="1800" b="1" dirty="0">
                <a:solidFill>
                  <a:srgbClr val="001C3D"/>
                </a:solidFill>
                <a:latin typeface="Calibri"/>
                <a:cs typeface="Calibri"/>
              </a:rPr>
              <a:t>positive obligations</a:t>
            </a:r>
            <a:r>
              <a:rPr sz="1800" b="1" spc="5" dirty="0">
                <a:solidFill>
                  <a:srgbClr val="001C3D"/>
                </a:solidFill>
                <a:latin typeface="Calibri"/>
                <a:cs typeface="Calibri"/>
              </a:rPr>
              <a:t> </a:t>
            </a:r>
            <a:r>
              <a:rPr sz="1800" spc="-5" dirty="0">
                <a:solidFill>
                  <a:srgbClr val="001C3D"/>
                </a:solidFill>
                <a:latin typeface="Calibri"/>
                <a:cs typeface="Calibri"/>
              </a:rPr>
              <a:t>on </a:t>
            </a:r>
            <a:r>
              <a:rPr sz="1800" dirty="0">
                <a:solidFill>
                  <a:srgbClr val="001C3D"/>
                </a:solidFill>
                <a:latin typeface="Calibri"/>
                <a:cs typeface="Calibri"/>
              </a:rPr>
              <a:t>the </a:t>
            </a:r>
            <a:r>
              <a:rPr sz="1800" spc="-5" dirty="0">
                <a:solidFill>
                  <a:srgbClr val="001C3D"/>
                </a:solidFill>
                <a:latin typeface="Calibri"/>
                <a:cs typeface="Calibri"/>
              </a:rPr>
              <a:t>authorities’</a:t>
            </a:r>
            <a:r>
              <a:rPr sz="1800" dirty="0">
                <a:solidFill>
                  <a:srgbClr val="001C3D"/>
                </a:solidFill>
                <a:latin typeface="Calibri"/>
                <a:cs typeface="Calibri"/>
              </a:rPr>
              <a:t> behalf. </a:t>
            </a:r>
            <a:r>
              <a:rPr sz="1800" spc="-5" dirty="0">
                <a:solidFill>
                  <a:srgbClr val="001C3D"/>
                </a:solidFill>
                <a:latin typeface="Calibri"/>
                <a:cs typeface="Calibri"/>
              </a:rPr>
              <a:t>For </a:t>
            </a:r>
            <a:r>
              <a:rPr sz="1800" dirty="0">
                <a:solidFill>
                  <a:srgbClr val="001C3D"/>
                </a:solidFill>
                <a:latin typeface="Calibri"/>
                <a:cs typeface="Calibri"/>
              </a:rPr>
              <a:t> </a:t>
            </a:r>
            <a:r>
              <a:rPr sz="1800" spc="-5" dirty="0">
                <a:solidFill>
                  <a:srgbClr val="001C3D"/>
                </a:solidFill>
                <a:latin typeface="Calibri"/>
                <a:cs typeface="Calibri"/>
              </a:rPr>
              <a:t>example, </a:t>
            </a:r>
            <a:r>
              <a:rPr sz="1800" dirty="0">
                <a:solidFill>
                  <a:srgbClr val="001C3D"/>
                </a:solidFill>
                <a:latin typeface="Calibri"/>
                <a:cs typeface="Calibri"/>
              </a:rPr>
              <a:t>to </a:t>
            </a:r>
            <a:r>
              <a:rPr sz="1800" spc="-5" dirty="0">
                <a:solidFill>
                  <a:srgbClr val="001C3D"/>
                </a:solidFill>
                <a:latin typeface="Calibri"/>
                <a:cs typeface="Calibri"/>
              </a:rPr>
              <a:t>inform </a:t>
            </a:r>
            <a:r>
              <a:rPr sz="1800" dirty="0">
                <a:solidFill>
                  <a:srgbClr val="001C3D"/>
                </a:solidFill>
                <a:latin typeface="Calibri"/>
                <a:cs typeface="Calibri"/>
              </a:rPr>
              <a:t>the suspect that </a:t>
            </a:r>
            <a:r>
              <a:rPr sz="1800" spc="-5" dirty="0">
                <a:solidFill>
                  <a:srgbClr val="001C3D"/>
                </a:solidFill>
                <a:latin typeface="Calibri"/>
                <a:cs typeface="Calibri"/>
              </a:rPr>
              <a:t>third parties have engaged </a:t>
            </a:r>
            <a:r>
              <a:rPr sz="1800" dirty="0">
                <a:solidFill>
                  <a:srgbClr val="001C3D"/>
                </a:solidFill>
                <a:latin typeface="Calibri"/>
                <a:cs typeface="Calibri"/>
              </a:rPr>
              <a:t>a </a:t>
            </a:r>
            <a:r>
              <a:rPr sz="1800" spc="-5" dirty="0">
                <a:solidFill>
                  <a:srgbClr val="001C3D"/>
                </a:solidFill>
                <a:latin typeface="Calibri"/>
                <a:cs typeface="Calibri"/>
              </a:rPr>
              <a:t>lawyer </a:t>
            </a:r>
            <a:r>
              <a:rPr sz="1800" dirty="0">
                <a:solidFill>
                  <a:srgbClr val="001C3D"/>
                </a:solidFill>
                <a:latin typeface="Calibri"/>
                <a:cs typeface="Calibri"/>
              </a:rPr>
              <a:t>to </a:t>
            </a:r>
            <a:r>
              <a:rPr sz="1800" spc="-5" dirty="0">
                <a:solidFill>
                  <a:srgbClr val="001C3D"/>
                </a:solidFill>
                <a:latin typeface="Calibri"/>
                <a:cs typeface="Calibri"/>
              </a:rPr>
              <a:t>represent </a:t>
            </a:r>
            <a:r>
              <a:rPr sz="1800" dirty="0">
                <a:solidFill>
                  <a:srgbClr val="001C3D"/>
                </a:solidFill>
                <a:latin typeface="Calibri"/>
                <a:cs typeface="Calibri"/>
              </a:rPr>
              <a:t> them as in the </a:t>
            </a:r>
            <a:r>
              <a:rPr sz="1800" spc="-5" dirty="0">
                <a:solidFill>
                  <a:srgbClr val="001C3D"/>
                </a:solidFill>
                <a:latin typeface="Calibri"/>
                <a:cs typeface="Calibri"/>
              </a:rPr>
              <a:t>Dvorski </a:t>
            </a:r>
            <a:r>
              <a:rPr sz="1800" dirty="0">
                <a:solidFill>
                  <a:srgbClr val="001C3D"/>
                </a:solidFill>
                <a:latin typeface="Calibri"/>
                <a:cs typeface="Calibri"/>
              </a:rPr>
              <a:t>case, </a:t>
            </a:r>
            <a:r>
              <a:rPr sz="1800" spc="-5" dirty="0">
                <a:solidFill>
                  <a:srgbClr val="001C3D"/>
                </a:solidFill>
                <a:latin typeface="Calibri"/>
                <a:cs typeface="Calibri"/>
              </a:rPr>
              <a:t>or </a:t>
            </a:r>
            <a:r>
              <a:rPr sz="1800" dirty="0">
                <a:solidFill>
                  <a:srgbClr val="001C3D"/>
                </a:solidFill>
                <a:latin typeface="Calibri"/>
                <a:cs typeface="Calibri"/>
              </a:rPr>
              <a:t>to </a:t>
            </a:r>
            <a:r>
              <a:rPr sz="1800" spc="-5" dirty="0">
                <a:solidFill>
                  <a:srgbClr val="001C3D"/>
                </a:solidFill>
                <a:latin typeface="Calibri"/>
                <a:cs typeface="Calibri"/>
              </a:rPr>
              <a:t>inform </a:t>
            </a:r>
            <a:r>
              <a:rPr sz="1800" dirty="0">
                <a:solidFill>
                  <a:srgbClr val="001C3D"/>
                </a:solidFill>
                <a:latin typeface="Calibri"/>
                <a:cs typeface="Calibri"/>
              </a:rPr>
              <a:t>the suspect </a:t>
            </a:r>
            <a:r>
              <a:rPr sz="1800" spc="-5" dirty="0">
                <a:solidFill>
                  <a:srgbClr val="001C3D"/>
                </a:solidFill>
                <a:latin typeface="Calibri"/>
                <a:cs typeface="Calibri"/>
              </a:rPr>
              <a:t>whether </a:t>
            </a:r>
            <a:r>
              <a:rPr sz="1800" dirty="0">
                <a:solidFill>
                  <a:srgbClr val="001C3D"/>
                </a:solidFill>
                <a:latin typeface="Calibri"/>
                <a:cs typeface="Calibri"/>
              </a:rPr>
              <a:t>and </a:t>
            </a:r>
            <a:r>
              <a:rPr sz="1800" spc="-5" dirty="0">
                <a:solidFill>
                  <a:srgbClr val="001C3D"/>
                </a:solidFill>
                <a:latin typeface="Calibri"/>
                <a:cs typeface="Calibri"/>
              </a:rPr>
              <a:t>when </a:t>
            </a:r>
            <a:r>
              <a:rPr sz="1800" dirty="0">
                <a:solidFill>
                  <a:srgbClr val="001C3D"/>
                </a:solidFill>
                <a:latin typeface="Calibri"/>
                <a:cs typeface="Calibri"/>
              </a:rPr>
              <a:t>their </a:t>
            </a:r>
            <a:r>
              <a:rPr sz="1800" spc="-5" dirty="0">
                <a:solidFill>
                  <a:srgbClr val="001C3D"/>
                </a:solidFill>
                <a:latin typeface="Calibri"/>
                <a:cs typeface="Calibri"/>
              </a:rPr>
              <a:t>chosen </a:t>
            </a:r>
            <a:r>
              <a:rPr sz="1800" dirty="0">
                <a:solidFill>
                  <a:srgbClr val="001C3D"/>
                </a:solidFill>
                <a:latin typeface="Calibri"/>
                <a:cs typeface="Calibri"/>
              </a:rPr>
              <a:t> </a:t>
            </a:r>
            <a:r>
              <a:rPr sz="1800" spc="-5" dirty="0">
                <a:solidFill>
                  <a:srgbClr val="001C3D"/>
                </a:solidFill>
                <a:latin typeface="Calibri"/>
                <a:cs typeface="Calibri"/>
              </a:rPr>
              <a:t>lawyer </a:t>
            </a:r>
            <a:r>
              <a:rPr sz="1800" dirty="0">
                <a:solidFill>
                  <a:srgbClr val="001C3D"/>
                </a:solidFill>
                <a:latin typeface="Calibri"/>
                <a:cs typeface="Calibri"/>
              </a:rPr>
              <a:t>is </a:t>
            </a:r>
            <a:r>
              <a:rPr sz="1800" spc="-5" dirty="0">
                <a:solidFill>
                  <a:srgbClr val="001C3D"/>
                </a:solidFill>
                <a:latin typeface="Calibri"/>
                <a:cs typeface="Calibri"/>
              </a:rPr>
              <a:t>available</a:t>
            </a:r>
            <a:r>
              <a:rPr sz="1800" dirty="0">
                <a:solidFill>
                  <a:srgbClr val="001C3D"/>
                </a:solidFill>
                <a:latin typeface="Calibri"/>
                <a:cs typeface="Calibri"/>
              </a:rPr>
              <a:t> to </a:t>
            </a:r>
            <a:r>
              <a:rPr sz="1800" spc="-5" dirty="0">
                <a:solidFill>
                  <a:srgbClr val="001C3D"/>
                </a:solidFill>
                <a:latin typeface="Calibri"/>
                <a:cs typeface="Calibri"/>
              </a:rPr>
              <a:t>attend.</a:t>
            </a:r>
            <a:endParaRPr sz="1800">
              <a:latin typeface="Calibri"/>
              <a:cs typeface="Calibri"/>
            </a:endParaRPr>
          </a:p>
        </p:txBody>
      </p:sp>
      <p:sp>
        <p:nvSpPr>
          <p:cNvPr id="9" name="object 9"/>
          <p:cNvSpPr/>
          <p:nvPr/>
        </p:nvSpPr>
        <p:spPr>
          <a:xfrm>
            <a:off x="323527" y="2699628"/>
            <a:ext cx="8497570" cy="369570"/>
          </a:xfrm>
          <a:custGeom>
            <a:avLst/>
            <a:gdLst/>
            <a:ahLst/>
            <a:cxnLst/>
            <a:rect l="l" t="t" r="r" b="b"/>
            <a:pathLst>
              <a:path w="8497570" h="369569">
                <a:moveTo>
                  <a:pt x="8496941" y="0"/>
                </a:moveTo>
                <a:lnTo>
                  <a:pt x="0" y="0"/>
                </a:lnTo>
                <a:lnTo>
                  <a:pt x="0" y="369332"/>
                </a:lnTo>
                <a:lnTo>
                  <a:pt x="8496941" y="369332"/>
                </a:lnTo>
                <a:lnTo>
                  <a:pt x="8496941" y="0"/>
                </a:lnTo>
                <a:close/>
              </a:path>
            </a:pathLst>
          </a:custGeom>
          <a:solidFill>
            <a:srgbClr val="00274E"/>
          </a:solidFill>
        </p:spPr>
        <p:txBody>
          <a:bodyPr wrap="square" lIns="0" tIns="0" rIns="0" bIns="0" rtlCol="0"/>
          <a:lstStyle/>
          <a:p>
            <a:endParaRPr/>
          </a:p>
        </p:txBody>
      </p:sp>
      <p:sp>
        <p:nvSpPr>
          <p:cNvPr id="10" name="object 10"/>
          <p:cNvSpPr txBox="1"/>
          <p:nvPr/>
        </p:nvSpPr>
        <p:spPr>
          <a:xfrm>
            <a:off x="2381960" y="2732648"/>
            <a:ext cx="438658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Click</a:t>
            </a:r>
            <a:r>
              <a:rPr sz="1800" spc="-5" dirty="0">
                <a:solidFill>
                  <a:srgbClr val="FFFFFF"/>
                </a:solidFill>
                <a:latin typeface="Calibri"/>
                <a:cs typeface="Calibri"/>
              </a:rPr>
              <a:t> on</a:t>
            </a:r>
            <a:r>
              <a:rPr sz="1800" dirty="0">
                <a:solidFill>
                  <a:srgbClr val="FFFFFF"/>
                </a:solidFill>
                <a:latin typeface="Calibri"/>
                <a:cs typeface="Calibri"/>
              </a:rPr>
              <a:t> the </a:t>
            </a:r>
            <a:r>
              <a:rPr sz="1800" spc="-5" dirty="0">
                <a:solidFill>
                  <a:srgbClr val="FFFFFF"/>
                </a:solidFill>
                <a:latin typeface="Calibri"/>
                <a:cs typeface="Calibri"/>
              </a:rPr>
              <a:t>points below </a:t>
            </a:r>
            <a:r>
              <a:rPr sz="1800" dirty="0">
                <a:solidFill>
                  <a:srgbClr val="FFFFFF"/>
                </a:solidFill>
                <a:latin typeface="Calibri"/>
                <a:cs typeface="Calibri"/>
              </a:rPr>
              <a:t>for </a:t>
            </a:r>
            <a:r>
              <a:rPr sz="1800" spc="-5" dirty="0">
                <a:solidFill>
                  <a:srgbClr val="FFFFFF"/>
                </a:solidFill>
                <a:latin typeface="Calibri"/>
                <a:cs typeface="Calibri"/>
              </a:rPr>
              <a:t>more</a:t>
            </a:r>
            <a:r>
              <a:rPr sz="1800" dirty="0">
                <a:solidFill>
                  <a:srgbClr val="FFFFFF"/>
                </a:solidFill>
                <a:latin typeface="Calibri"/>
                <a:cs typeface="Calibri"/>
              </a:rPr>
              <a:t> </a:t>
            </a:r>
            <a:r>
              <a:rPr sz="1800" spc="-5" dirty="0">
                <a:solidFill>
                  <a:srgbClr val="FFFFFF"/>
                </a:solidFill>
                <a:latin typeface="Calibri"/>
                <a:cs typeface="Calibri"/>
              </a:rPr>
              <a:t>information</a:t>
            </a:r>
            <a:endParaRPr sz="1800">
              <a:latin typeface="Calibri"/>
              <a:cs typeface="Calibri"/>
            </a:endParaRPr>
          </a:p>
        </p:txBody>
      </p:sp>
      <p:grpSp>
        <p:nvGrpSpPr>
          <p:cNvPr id="11" name="object 11"/>
          <p:cNvGrpSpPr/>
          <p:nvPr/>
        </p:nvGrpSpPr>
        <p:grpSpPr>
          <a:xfrm>
            <a:off x="2255043" y="6540027"/>
            <a:ext cx="313690" cy="286385"/>
            <a:chOff x="2255043" y="6540027"/>
            <a:chExt cx="313690" cy="286385"/>
          </a:xfrm>
        </p:grpSpPr>
        <p:sp>
          <p:nvSpPr>
            <p:cNvPr id="12" name="object 12"/>
            <p:cNvSpPr/>
            <p:nvPr/>
          </p:nvSpPr>
          <p:spPr>
            <a:xfrm>
              <a:off x="2267743" y="6552727"/>
              <a:ext cx="288290" cy="260985"/>
            </a:xfrm>
            <a:custGeom>
              <a:avLst/>
              <a:gdLst/>
              <a:ahLst/>
              <a:cxnLst/>
              <a:rect l="l" t="t" r="r" b="b"/>
              <a:pathLst>
                <a:path w="288289" h="260984">
                  <a:moveTo>
                    <a:pt x="144016" y="0"/>
                  </a:moveTo>
                  <a:lnTo>
                    <a:pt x="98496" y="6643"/>
                  </a:lnTo>
                  <a:lnTo>
                    <a:pt x="58962" y="25144"/>
                  </a:lnTo>
                  <a:lnTo>
                    <a:pt x="27786" y="53356"/>
                  </a:lnTo>
                  <a:lnTo>
                    <a:pt x="7342" y="89131"/>
                  </a:lnTo>
                  <a:lnTo>
                    <a:pt x="0" y="130323"/>
                  </a:lnTo>
                  <a:lnTo>
                    <a:pt x="7342" y="171516"/>
                  </a:lnTo>
                  <a:lnTo>
                    <a:pt x="27786" y="207291"/>
                  </a:lnTo>
                  <a:lnTo>
                    <a:pt x="58962" y="235503"/>
                  </a:lnTo>
                  <a:lnTo>
                    <a:pt x="98496" y="254003"/>
                  </a:lnTo>
                  <a:lnTo>
                    <a:pt x="144016" y="260647"/>
                  </a:lnTo>
                  <a:lnTo>
                    <a:pt x="189536" y="254003"/>
                  </a:lnTo>
                  <a:lnTo>
                    <a:pt x="229070" y="235503"/>
                  </a:lnTo>
                  <a:lnTo>
                    <a:pt x="260245" y="207291"/>
                  </a:lnTo>
                  <a:lnTo>
                    <a:pt x="280690" y="171516"/>
                  </a:lnTo>
                  <a:lnTo>
                    <a:pt x="288032" y="130323"/>
                  </a:lnTo>
                  <a:lnTo>
                    <a:pt x="280690" y="89131"/>
                  </a:lnTo>
                  <a:lnTo>
                    <a:pt x="260245" y="53356"/>
                  </a:lnTo>
                  <a:lnTo>
                    <a:pt x="229070" y="25144"/>
                  </a:lnTo>
                  <a:lnTo>
                    <a:pt x="189536" y="6643"/>
                  </a:lnTo>
                  <a:lnTo>
                    <a:pt x="144016" y="0"/>
                  </a:lnTo>
                  <a:close/>
                </a:path>
              </a:pathLst>
            </a:custGeom>
            <a:solidFill>
              <a:srgbClr val="00B2E2"/>
            </a:solidFill>
          </p:spPr>
          <p:txBody>
            <a:bodyPr wrap="square" lIns="0" tIns="0" rIns="0" bIns="0" rtlCol="0"/>
            <a:lstStyle/>
            <a:p>
              <a:endParaRPr/>
            </a:p>
          </p:txBody>
        </p:sp>
        <p:sp>
          <p:nvSpPr>
            <p:cNvPr id="13" name="object 13"/>
            <p:cNvSpPr/>
            <p:nvPr/>
          </p:nvSpPr>
          <p:spPr>
            <a:xfrm>
              <a:off x="2267743" y="6552727"/>
              <a:ext cx="288290" cy="260985"/>
            </a:xfrm>
            <a:custGeom>
              <a:avLst/>
              <a:gdLst/>
              <a:ahLst/>
              <a:cxnLst/>
              <a:rect l="l" t="t" r="r" b="b"/>
              <a:pathLst>
                <a:path w="288289" h="260984">
                  <a:moveTo>
                    <a:pt x="0" y="130323"/>
                  </a:moveTo>
                  <a:lnTo>
                    <a:pt x="7342" y="89131"/>
                  </a:lnTo>
                  <a:lnTo>
                    <a:pt x="27786" y="53356"/>
                  </a:lnTo>
                  <a:lnTo>
                    <a:pt x="58962" y="25144"/>
                  </a:lnTo>
                  <a:lnTo>
                    <a:pt x="98495" y="6644"/>
                  </a:lnTo>
                  <a:lnTo>
                    <a:pt x="144015" y="0"/>
                  </a:lnTo>
                  <a:lnTo>
                    <a:pt x="189536" y="6644"/>
                  </a:lnTo>
                  <a:lnTo>
                    <a:pt x="229069" y="25144"/>
                  </a:lnTo>
                  <a:lnTo>
                    <a:pt x="260245" y="53356"/>
                  </a:lnTo>
                  <a:lnTo>
                    <a:pt x="280690" y="89131"/>
                  </a:lnTo>
                  <a:lnTo>
                    <a:pt x="288032" y="130323"/>
                  </a:lnTo>
                  <a:lnTo>
                    <a:pt x="280690" y="171516"/>
                  </a:lnTo>
                  <a:lnTo>
                    <a:pt x="260245" y="207291"/>
                  </a:lnTo>
                  <a:lnTo>
                    <a:pt x="229069" y="235503"/>
                  </a:lnTo>
                  <a:lnTo>
                    <a:pt x="189536" y="254003"/>
                  </a:lnTo>
                  <a:lnTo>
                    <a:pt x="144015" y="260647"/>
                  </a:lnTo>
                  <a:lnTo>
                    <a:pt x="98495" y="254003"/>
                  </a:lnTo>
                  <a:lnTo>
                    <a:pt x="58962" y="235503"/>
                  </a:lnTo>
                  <a:lnTo>
                    <a:pt x="27786" y="207291"/>
                  </a:lnTo>
                  <a:lnTo>
                    <a:pt x="7342" y="171516"/>
                  </a:lnTo>
                  <a:lnTo>
                    <a:pt x="0" y="130323"/>
                  </a:lnTo>
                  <a:close/>
                </a:path>
              </a:pathLst>
            </a:custGeom>
            <a:ln w="25399">
              <a:solidFill>
                <a:srgbClr val="0089B1"/>
              </a:solidFill>
            </a:ln>
          </p:spPr>
          <p:txBody>
            <a:bodyPr wrap="square" lIns="0" tIns="0" rIns="0" bIns="0" rtlCol="0"/>
            <a:lstStyle/>
            <a:p>
              <a:endParaRPr/>
            </a:p>
          </p:txBody>
        </p:sp>
      </p:grpSp>
      <p:grpSp>
        <p:nvGrpSpPr>
          <p:cNvPr id="14" name="object 14"/>
          <p:cNvGrpSpPr/>
          <p:nvPr/>
        </p:nvGrpSpPr>
        <p:grpSpPr>
          <a:xfrm>
            <a:off x="4415283" y="6540027"/>
            <a:ext cx="313690" cy="286385"/>
            <a:chOff x="4415283" y="6540027"/>
            <a:chExt cx="313690" cy="286385"/>
          </a:xfrm>
        </p:grpSpPr>
        <p:sp>
          <p:nvSpPr>
            <p:cNvPr id="15" name="object 15"/>
            <p:cNvSpPr/>
            <p:nvPr/>
          </p:nvSpPr>
          <p:spPr>
            <a:xfrm>
              <a:off x="4427983" y="6552727"/>
              <a:ext cx="288290" cy="260985"/>
            </a:xfrm>
            <a:custGeom>
              <a:avLst/>
              <a:gdLst/>
              <a:ahLst/>
              <a:cxnLst/>
              <a:rect l="l" t="t" r="r" b="b"/>
              <a:pathLst>
                <a:path w="288289" h="260984">
                  <a:moveTo>
                    <a:pt x="144016" y="0"/>
                  </a:moveTo>
                  <a:lnTo>
                    <a:pt x="98496" y="6643"/>
                  </a:lnTo>
                  <a:lnTo>
                    <a:pt x="58962" y="25144"/>
                  </a:lnTo>
                  <a:lnTo>
                    <a:pt x="27787" y="53356"/>
                  </a:lnTo>
                  <a:lnTo>
                    <a:pt x="7342" y="89131"/>
                  </a:lnTo>
                  <a:lnTo>
                    <a:pt x="0" y="130323"/>
                  </a:lnTo>
                  <a:lnTo>
                    <a:pt x="7342" y="171516"/>
                  </a:lnTo>
                  <a:lnTo>
                    <a:pt x="27787" y="207291"/>
                  </a:lnTo>
                  <a:lnTo>
                    <a:pt x="58962" y="235503"/>
                  </a:lnTo>
                  <a:lnTo>
                    <a:pt x="98496" y="254003"/>
                  </a:lnTo>
                  <a:lnTo>
                    <a:pt x="144016" y="260647"/>
                  </a:lnTo>
                  <a:lnTo>
                    <a:pt x="189536" y="254003"/>
                  </a:lnTo>
                  <a:lnTo>
                    <a:pt x="229070" y="235503"/>
                  </a:lnTo>
                  <a:lnTo>
                    <a:pt x="260245" y="207291"/>
                  </a:lnTo>
                  <a:lnTo>
                    <a:pt x="280690" y="171516"/>
                  </a:lnTo>
                  <a:lnTo>
                    <a:pt x="288032" y="130323"/>
                  </a:lnTo>
                  <a:lnTo>
                    <a:pt x="280690" y="89131"/>
                  </a:lnTo>
                  <a:lnTo>
                    <a:pt x="260245" y="53356"/>
                  </a:lnTo>
                  <a:lnTo>
                    <a:pt x="229070" y="25144"/>
                  </a:lnTo>
                  <a:lnTo>
                    <a:pt x="189536" y="6643"/>
                  </a:lnTo>
                  <a:lnTo>
                    <a:pt x="144016" y="0"/>
                  </a:lnTo>
                  <a:close/>
                </a:path>
              </a:pathLst>
            </a:custGeom>
            <a:solidFill>
              <a:srgbClr val="00B2E2"/>
            </a:solidFill>
          </p:spPr>
          <p:txBody>
            <a:bodyPr wrap="square" lIns="0" tIns="0" rIns="0" bIns="0" rtlCol="0"/>
            <a:lstStyle/>
            <a:p>
              <a:endParaRPr/>
            </a:p>
          </p:txBody>
        </p:sp>
        <p:sp>
          <p:nvSpPr>
            <p:cNvPr id="16" name="object 16"/>
            <p:cNvSpPr/>
            <p:nvPr/>
          </p:nvSpPr>
          <p:spPr>
            <a:xfrm>
              <a:off x="4427983" y="6552727"/>
              <a:ext cx="288290" cy="260985"/>
            </a:xfrm>
            <a:custGeom>
              <a:avLst/>
              <a:gdLst/>
              <a:ahLst/>
              <a:cxnLst/>
              <a:rect l="l" t="t" r="r" b="b"/>
              <a:pathLst>
                <a:path w="288289" h="260984">
                  <a:moveTo>
                    <a:pt x="0" y="130323"/>
                  </a:moveTo>
                  <a:lnTo>
                    <a:pt x="7342" y="89131"/>
                  </a:lnTo>
                  <a:lnTo>
                    <a:pt x="27786" y="53356"/>
                  </a:lnTo>
                  <a:lnTo>
                    <a:pt x="58962" y="25144"/>
                  </a:lnTo>
                  <a:lnTo>
                    <a:pt x="98495" y="6644"/>
                  </a:lnTo>
                  <a:lnTo>
                    <a:pt x="144016" y="0"/>
                  </a:lnTo>
                  <a:lnTo>
                    <a:pt x="189536" y="6644"/>
                  </a:lnTo>
                  <a:lnTo>
                    <a:pt x="229070" y="25144"/>
                  </a:lnTo>
                  <a:lnTo>
                    <a:pt x="260245" y="53356"/>
                  </a:lnTo>
                  <a:lnTo>
                    <a:pt x="280690" y="89131"/>
                  </a:lnTo>
                  <a:lnTo>
                    <a:pt x="288032" y="130323"/>
                  </a:lnTo>
                  <a:lnTo>
                    <a:pt x="280690" y="171516"/>
                  </a:lnTo>
                  <a:lnTo>
                    <a:pt x="260245" y="207291"/>
                  </a:lnTo>
                  <a:lnTo>
                    <a:pt x="229070" y="235503"/>
                  </a:lnTo>
                  <a:lnTo>
                    <a:pt x="189536" y="254003"/>
                  </a:lnTo>
                  <a:lnTo>
                    <a:pt x="144016" y="260647"/>
                  </a:lnTo>
                  <a:lnTo>
                    <a:pt x="98495" y="254003"/>
                  </a:lnTo>
                  <a:lnTo>
                    <a:pt x="58962" y="235503"/>
                  </a:lnTo>
                  <a:lnTo>
                    <a:pt x="27786" y="207291"/>
                  </a:lnTo>
                  <a:lnTo>
                    <a:pt x="7342" y="171516"/>
                  </a:lnTo>
                  <a:lnTo>
                    <a:pt x="0" y="130323"/>
                  </a:lnTo>
                  <a:close/>
                </a:path>
              </a:pathLst>
            </a:custGeom>
            <a:ln w="25399">
              <a:solidFill>
                <a:srgbClr val="0089B1"/>
              </a:solidFill>
            </a:ln>
          </p:spPr>
          <p:txBody>
            <a:bodyPr wrap="square" lIns="0" tIns="0" rIns="0" bIns="0" rtlCol="0"/>
            <a:lstStyle/>
            <a:p>
              <a:endParaRPr/>
            </a:p>
          </p:txBody>
        </p:sp>
      </p:grpSp>
      <p:grpSp>
        <p:nvGrpSpPr>
          <p:cNvPr id="17" name="object 17"/>
          <p:cNvGrpSpPr/>
          <p:nvPr/>
        </p:nvGrpSpPr>
        <p:grpSpPr>
          <a:xfrm>
            <a:off x="6503516" y="6540027"/>
            <a:ext cx="313690" cy="286385"/>
            <a:chOff x="6503516" y="6540027"/>
            <a:chExt cx="313690" cy="286385"/>
          </a:xfrm>
        </p:grpSpPr>
        <p:sp>
          <p:nvSpPr>
            <p:cNvPr id="18" name="object 18"/>
            <p:cNvSpPr/>
            <p:nvPr/>
          </p:nvSpPr>
          <p:spPr>
            <a:xfrm>
              <a:off x="6516215" y="6552727"/>
              <a:ext cx="288290" cy="260985"/>
            </a:xfrm>
            <a:custGeom>
              <a:avLst/>
              <a:gdLst/>
              <a:ahLst/>
              <a:cxnLst/>
              <a:rect l="l" t="t" r="r" b="b"/>
              <a:pathLst>
                <a:path w="288290" h="260984">
                  <a:moveTo>
                    <a:pt x="144015" y="0"/>
                  </a:moveTo>
                  <a:lnTo>
                    <a:pt x="98495" y="6643"/>
                  </a:lnTo>
                  <a:lnTo>
                    <a:pt x="58961" y="25144"/>
                  </a:lnTo>
                  <a:lnTo>
                    <a:pt x="27786" y="53356"/>
                  </a:lnTo>
                  <a:lnTo>
                    <a:pt x="7342" y="89131"/>
                  </a:lnTo>
                  <a:lnTo>
                    <a:pt x="0" y="130323"/>
                  </a:lnTo>
                  <a:lnTo>
                    <a:pt x="7342" y="171516"/>
                  </a:lnTo>
                  <a:lnTo>
                    <a:pt x="27786" y="207291"/>
                  </a:lnTo>
                  <a:lnTo>
                    <a:pt x="58961" y="235503"/>
                  </a:lnTo>
                  <a:lnTo>
                    <a:pt x="98495" y="254003"/>
                  </a:lnTo>
                  <a:lnTo>
                    <a:pt x="144015" y="260647"/>
                  </a:lnTo>
                  <a:lnTo>
                    <a:pt x="189536" y="254003"/>
                  </a:lnTo>
                  <a:lnTo>
                    <a:pt x="229070" y="235503"/>
                  </a:lnTo>
                  <a:lnTo>
                    <a:pt x="260245" y="207291"/>
                  </a:lnTo>
                  <a:lnTo>
                    <a:pt x="280690" y="171516"/>
                  </a:lnTo>
                  <a:lnTo>
                    <a:pt x="288032" y="130323"/>
                  </a:lnTo>
                  <a:lnTo>
                    <a:pt x="280690" y="89131"/>
                  </a:lnTo>
                  <a:lnTo>
                    <a:pt x="260245" y="53356"/>
                  </a:lnTo>
                  <a:lnTo>
                    <a:pt x="229070" y="25144"/>
                  </a:lnTo>
                  <a:lnTo>
                    <a:pt x="189536" y="6643"/>
                  </a:lnTo>
                  <a:lnTo>
                    <a:pt x="144015" y="0"/>
                  </a:lnTo>
                  <a:close/>
                </a:path>
              </a:pathLst>
            </a:custGeom>
            <a:solidFill>
              <a:srgbClr val="00B2E2"/>
            </a:solidFill>
          </p:spPr>
          <p:txBody>
            <a:bodyPr wrap="square" lIns="0" tIns="0" rIns="0" bIns="0" rtlCol="0"/>
            <a:lstStyle/>
            <a:p>
              <a:endParaRPr/>
            </a:p>
          </p:txBody>
        </p:sp>
        <p:sp>
          <p:nvSpPr>
            <p:cNvPr id="19" name="object 19"/>
            <p:cNvSpPr/>
            <p:nvPr/>
          </p:nvSpPr>
          <p:spPr>
            <a:xfrm>
              <a:off x="6516216" y="6552727"/>
              <a:ext cx="288290" cy="260985"/>
            </a:xfrm>
            <a:custGeom>
              <a:avLst/>
              <a:gdLst/>
              <a:ahLst/>
              <a:cxnLst/>
              <a:rect l="l" t="t" r="r" b="b"/>
              <a:pathLst>
                <a:path w="288290" h="260984">
                  <a:moveTo>
                    <a:pt x="0" y="130323"/>
                  </a:moveTo>
                  <a:lnTo>
                    <a:pt x="7342" y="89131"/>
                  </a:lnTo>
                  <a:lnTo>
                    <a:pt x="27786" y="53356"/>
                  </a:lnTo>
                  <a:lnTo>
                    <a:pt x="58962" y="25144"/>
                  </a:lnTo>
                  <a:lnTo>
                    <a:pt x="98495" y="6644"/>
                  </a:lnTo>
                  <a:lnTo>
                    <a:pt x="144015" y="0"/>
                  </a:lnTo>
                  <a:lnTo>
                    <a:pt x="189536" y="6644"/>
                  </a:lnTo>
                  <a:lnTo>
                    <a:pt x="229069" y="25144"/>
                  </a:lnTo>
                  <a:lnTo>
                    <a:pt x="260245" y="53356"/>
                  </a:lnTo>
                  <a:lnTo>
                    <a:pt x="280689" y="89131"/>
                  </a:lnTo>
                  <a:lnTo>
                    <a:pt x="288031" y="130323"/>
                  </a:lnTo>
                  <a:lnTo>
                    <a:pt x="280689" y="171516"/>
                  </a:lnTo>
                  <a:lnTo>
                    <a:pt x="260245" y="207291"/>
                  </a:lnTo>
                  <a:lnTo>
                    <a:pt x="229069" y="235503"/>
                  </a:lnTo>
                  <a:lnTo>
                    <a:pt x="189536" y="254003"/>
                  </a:lnTo>
                  <a:lnTo>
                    <a:pt x="144015" y="260647"/>
                  </a:lnTo>
                  <a:lnTo>
                    <a:pt x="98495" y="254003"/>
                  </a:lnTo>
                  <a:lnTo>
                    <a:pt x="58962" y="235503"/>
                  </a:lnTo>
                  <a:lnTo>
                    <a:pt x="27786" y="207291"/>
                  </a:lnTo>
                  <a:lnTo>
                    <a:pt x="7342" y="171516"/>
                  </a:lnTo>
                  <a:lnTo>
                    <a:pt x="0" y="130323"/>
                  </a:lnTo>
                  <a:close/>
                </a:path>
              </a:pathLst>
            </a:custGeom>
            <a:ln w="25399">
              <a:solidFill>
                <a:srgbClr val="0089B1"/>
              </a:solidFill>
            </a:ln>
          </p:spPr>
          <p:txBody>
            <a:bodyPr wrap="square" lIns="0" tIns="0" rIns="0" bIns="0" rtlCol="0"/>
            <a:lstStyle/>
            <a:p>
              <a:endParaRPr/>
            </a:p>
          </p:txBody>
        </p:sp>
      </p:grpSp>
      <p:grpSp>
        <p:nvGrpSpPr>
          <p:cNvPr id="20" name="object 20"/>
          <p:cNvGrpSpPr/>
          <p:nvPr/>
        </p:nvGrpSpPr>
        <p:grpSpPr>
          <a:xfrm>
            <a:off x="7151587" y="391963"/>
            <a:ext cx="1861185" cy="529590"/>
            <a:chOff x="7151587" y="391963"/>
            <a:chExt cx="1861185" cy="529590"/>
          </a:xfrm>
        </p:grpSpPr>
        <p:sp>
          <p:nvSpPr>
            <p:cNvPr id="21" name="object 21"/>
            <p:cNvSpPr/>
            <p:nvPr/>
          </p:nvSpPr>
          <p:spPr>
            <a:xfrm>
              <a:off x="8244408" y="404663"/>
              <a:ext cx="755650" cy="504190"/>
            </a:xfrm>
            <a:custGeom>
              <a:avLst/>
              <a:gdLst/>
              <a:ahLst/>
              <a:cxnLst/>
              <a:rect l="l" t="t" r="r" b="b"/>
              <a:pathLst>
                <a:path w="755650" h="504190">
                  <a:moveTo>
                    <a:pt x="755575" y="0"/>
                  </a:moveTo>
                  <a:lnTo>
                    <a:pt x="0" y="0"/>
                  </a:lnTo>
                  <a:lnTo>
                    <a:pt x="0" y="504056"/>
                  </a:lnTo>
                  <a:lnTo>
                    <a:pt x="755575" y="504056"/>
                  </a:lnTo>
                  <a:lnTo>
                    <a:pt x="755575" y="441049"/>
                  </a:lnTo>
                  <a:lnTo>
                    <a:pt x="236021" y="441049"/>
                  </a:lnTo>
                  <a:lnTo>
                    <a:pt x="236021" y="252027"/>
                  </a:lnTo>
                  <a:lnTo>
                    <a:pt x="188766" y="252027"/>
                  </a:lnTo>
                  <a:lnTo>
                    <a:pt x="377786" y="63007"/>
                  </a:lnTo>
                  <a:lnTo>
                    <a:pt x="755575" y="63007"/>
                  </a:lnTo>
                  <a:lnTo>
                    <a:pt x="755575" y="0"/>
                  </a:lnTo>
                  <a:close/>
                </a:path>
                <a:path w="755650" h="504190">
                  <a:moveTo>
                    <a:pt x="755575" y="86635"/>
                  </a:moveTo>
                  <a:lnTo>
                    <a:pt x="495926" y="86635"/>
                  </a:lnTo>
                  <a:lnTo>
                    <a:pt x="495926" y="181145"/>
                  </a:lnTo>
                  <a:lnTo>
                    <a:pt x="566808" y="252027"/>
                  </a:lnTo>
                  <a:lnTo>
                    <a:pt x="519553" y="252027"/>
                  </a:lnTo>
                  <a:lnTo>
                    <a:pt x="519553" y="441049"/>
                  </a:lnTo>
                  <a:lnTo>
                    <a:pt x="755575" y="441049"/>
                  </a:lnTo>
                  <a:lnTo>
                    <a:pt x="755575" y="86635"/>
                  </a:lnTo>
                  <a:close/>
                </a:path>
                <a:path w="755650" h="504190">
                  <a:moveTo>
                    <a:pt x="755575" y="63007"/>
                  </a:moveTo>
                  <a:lnTo>
                    <a:pt x="377786" y="63007"/>
                  </a:lnTo>
                  <a:lnTo>
                    <a:pt x="448670" y="133889"/>
                  </a:lnTo>
                  <a:lnTo>
                    <a:pt x="448670" y="86635"/>
                  </a:lnTo>
                  <a:lnTo>
                    <a:pt x="755575" y="86635"/>
                  </a:lnTo>
                  <a:lnTo>
                    <a:pt x="755575" y="63007"/>
                  </a:lnTo>
                  <a:close/>
                </a:path>
              </a:pathLst>
            </a:custGeom>
            <a:solidFill>
              <a:srgbClr val="EAF8FC"/>
            </a:solidFill>
          </p:spPr>
          <p:txBody>
            <a:bodyPr wrap="square" lIns="0" tIns="0" rIns="0" bIns="0" rtlCol="0"/>
            <a:lstStyle/>
            <a:p>
              <a:endParaRPr/>
            </a:p>
          </p:txBody>
        </p:sp>
        <p:sp>
          <p:nvSpPr>
            <p:cNvPr id="22" name="object 22"/>
            <p:cNvSpPr/>
            <p:nvPr/>
          </p:nvSpPr>
          <p:spPr>
            <a:xfrm>
              <a:off x="8480430" y="491299"/>
              <a:ext cx="283845" cy="354965"/>
            </a:xfrm>
            <a:custGeom>
              <a:avLst/>
              <a:gdLst/>
              <a:ahLst/>
              <a:cxnLst/>
              <a:rect l="l" t="t" r="r" b="b"/>
              <a:pathLst>
                <a:path w="283845" h="354965">
                  <a:moveTo>
                    <a:pt x="259904" y="0"/>
                  </a:moveTo>
                  <a:lnTo>
                    <a:pt x="212648" y="0"/>
                  </a:lnTo>
                  <a:lnTo>
                    <a:pt x="212648" y="47254"/>
                  </a:lnTo>
                  <a:lnTo>
                    <a:pt x="259904" y="94509"/>
                  </a:lnTo>
                  <a:lnTo>
                    <a:pt x="259904" y="0"/>
                  </a:lnTo>
                  <a:close/>
                </a:path>
                <a:path w="283845" h="354965">
                  <a:moveTo>
                    <a:pt x="283531" y="165392"/>
                  </a:moveTo>
                  <a:lnTo>
                    <a:pt x="0" y="165392"/>
                  </a:lnTo>
                  <a:lnTo>
                    <a:pt x="0" y="354413"/>
                  </a:lnTo>
                  <a:lnTo>
                    <a:pt x="118137" y="354413"/>
                  </a:lnTo>
                  <a:lnTo>
                    <a:pt x="118137" y="259902"/>
                  </a:lnTo>
                  <a:lnTo>
                    <a:pt x="283531" y="259902"/>
                  </a:lnTo>
                  <a:lnTo>
                    <a:pt x="283531" y="165392"/>
                  </a:lnTo>
                  <a:close/>
                </a:path>
                <a:path w="283845" h="354965">
                  <a:moveTo>
                    <a:pt x="283531" y="259902"/>
                  </a:moveTo>
                  <a:lnTo>
                    <a:pt x="165393" y="259902"/>
                  </a:lnTo>
                  <a:lnTo>
                    <a:pt x="165393" y="354413"/>
                  </a:lnTo>
                  <a:lnTo>
                    <a:pt x="283531" y="354413"/>
                  </a:lnTo>
                  <a:lnTo>
                    <a:pt x="283531" y="259902"/>
                  </a:lnTo>
                  <a:close/>
                </a:path>
              </a:pathLst>
            </a:custGeom>
            <a:solidFill>
              <a:srgbClr val="C4D0D4"/>
            </a:solidFill>
          </p:spPr>
          <p:txBody>
            <a:bodyPr wrap="square" lIns="0" tIns="0" rIns="0" bIns="0" rtlCol="0"/>
            <a:lstStyle/>
            <a:p>
              <a:endParaRPr/>
            </a:p>
          </p:txBody>
        </p:sp>
        <p:sp>
          <p:nvSpPr>
            <p:cNvPr id="23" name="object 23"/>
            <p:cNvSpPr/>
            <p:nvPr/>
          </p:nvSpPr>
          <p:spPr>
            <a:xfrm>
              <a:off x="8433174" y="467671"/>
              <a:ext cx="378460" cy="378460"/>
            </a:xfrm>
            <a:custGeom>
              <a:avLst/>
              <a:gdLst/>
              <a:ahLst/>
              <a:cxnLst/>
              <a:rect l="l" t="t" r="r" b="b"/>
              <a:pathLst>
                <a:path w="378459" h="378459">
                  <a:moveTo>
                    <a:pt x="189020" y="0"/>
                  </a:moveTo>
                  <a:lnTo>
                    <a:pt x="0" y="189020"/>
                  </a:lnTo>
                  <a:lnTo>
                    <a:pt x="378042" y="189020"/>
                  </a:lnTo>
                  <a:lnTo>
                    <a:pt x="189020" y="0"/>
                  </a:lnTo>
                  <a:close/>
                </a:path>
                <a:path w="378459" h="378459">
                  <a:moveTo>
                    <a:pt x="212648" y="283531"/>
                  </a:moveTo>
                  <a:lnTo>
                    <a:pt x="165393" y="283531"/>
                  </a:lnTo>
                  <a:lnTo>
                    <a:pt x="165393" y="378042"/>
                  </a:lnTo>
                  <a:lnTo>
                    <a:pt x="212648" y="378042"/>
                  </a:lnTo>
                  <a:lnTo>
                    <a:pt x="212648" y="283531"/>
                  </a:lnTo>
                  <a:close/>
                </a:path>
              </a:pathLst>
            </a:custGeom>
            <a:solidFill>
              <a:srgbClr val="9AA5A8"/>
            </a:solidFill>
          </p:spPr>
          <p:txBody>
            <a:bodyPr wrap="square" lIns="0" tIns="0" rIns="0" bIns="0" rtlCol="0"/>
            <a:lstStyle/>
            <a:p>
              <a:endParaRPr/>
            </a:p>
          </p:txBody>
        </p:sp>
        <p:sp>
          <p:nvSpPr>
            <p:cNvPr id="24" name="object 24"/>
            <p:cNvSpPr/>
            <p:nvPr/>
          </p:nvSpPr>
          <p:spPr>
            <a:xfrm>
              <a:off x="8244408" y="404663"/>
              <a:ext cx="755650" cy="504190"/>
            </a:xfrm>
            <a:custGeom>
              <a:avLst/>
              <a:gdLst/>
              <a:ahLst/>
              <a:cxnLst/>
              <a:rect l="l" t="t" r="r" b="b"/>
              <a:pathLst>
                <a:path w="755650" h="504190">
                  <a:moveTo>
                    <a:pt x="377787" y="63007"/>
                  </a:moveTo>
                  <a:lnTo>
                    <a:pt x="448671" y="133889"/>
                  </a:lnTo>
                  <a:lnTo>
                    <a:pt x="448671" y="86635"/>
                  </a:lnTo>
                  <a:lnTo>
                    <a:pt x="495926" y="86635"/>
                  </a:lnTo>
                  <a:lnTo>
                    <a:pt x="495926" y="181145"/>
                  </a:lnTo>
                  <a:lnTo>
                    <a:pt x="566808" y="252028"/>
                  </a:lnTo>
                  <a:lnTo>
                    <a:pt x="519554" y="252028"/>
                  </a:lnTo>
                  <a:lnTo>
                    <a:pt x="519554" y="441049"/>
                  </a:lnTo>
                  <a:lnTo>
                    <a:pt x="236022" y="441049"/>
                  </a:lnTo>
                  <a:lnTo>
                    <a:pt x="236022" y="252028"/>
                  </a:lnTo>
                  <a:lnTo>
                    <a:pt x="188766" y="252028"/>
                  </a:lnTo>
                  <a:lnTo>
                    <a:pt x="377787" y="63007"/>
                  </a:lnTo>
                  <a:close/>
                </a:path>
                <a:path w="755650" h="504190">
                  <a:moveTo>
                    <a:pt x="448671" y="133889"/>
                  </a:moveTo>
                  <a:lnTo>
                    <a:pt x="495926" y="181145"/>
                  </a:lnTo>
                </a:path>
                <a:path w="755650" h="504190">
                  <a:moveTo>
                    <a:pt x="519554" y="252028"/>
                  </a:moveTo>
                  <a:lnTo>
                    <a:pt x="236022" y="252028"/>
                  </a:lnTo>
                </a:path>
                <a:path w="755650" h="504190">
                  <a:moveTo>
                    <a:pt x="354159" y="441049"/>
                  </a:moveTo>
                  <a:lnTo>
                    <a:pt x="354159" y="346538"/>
                  </a:lnTo>
                  <a:lnTo>
                    <a:pt x="401415" y="346538"/>
                  </a:lnTo>
                  <a:lnTo>
                    <a:pt x="401415" y="441049"/>
                  </a:lnTo>
                </a:path>
                <a:path w="755650" h="504190">
                  <a:moveTo>
                    <a:pt x="0" y="0"/>
                  </a:moveTo>
                  <a:lnTo>
                    <a:pt x="755575" y="0"/>
                  </a:lnTo>
                  <a:lnTo>
                    <a:pt x="755575" y="504056"/>
                  </a:lnTo>
                  <a:lnTo>
                    <a:pt x="0" y="504056"/>
                  </a:lnTo>
                  <a:lnTo>
                    <a:pt x="0" y="0"/>
                  </a:lnTo>
                  <a:close/>
                </a:path>
              </a:pathLst>
            </a:custGeom>
            <a:ln w="25399">
              <a:solidFill>
                <a:srgbClr val="00B2E2"/>
              </a:solidFill>
            </a:ln>
          </p:spPr>
          <p:txBody>
            <a:bodyPr wrap="square" lIns="0" tIns="0" rIns="0" bIns="0" rtlCol="0"/>
            <a:lstStyle/>
            <a:p>
              <a:endParaRPr/>
            </a:p>
          </p:txBody>
        </p:sp>
        <p:sp>
          <p:nvSpPr>
            <p:cNvPr id="25" name="object 25"/>
            <p:cNvSpPr/>
            <p:nvPr/>
          </p:nvSpPr>
          <p:spPr>
            <a:xfrm>
              <a:off x="7164287" y="404663"/>
              <a:ext cx="720090" cy="504190"/>
            </a:xfrm>
            <a:custGeom>
              <a:avLst/>
              <a:gdLst/>
              <a:ahLst/>
              <a:cxnLst/>
              <a:rect l="l" t="t" r="r" b="b"/>
              <a:pathLst>
                <a:path w="720090" h="504190">
                  <a:moveTo>
                    <a:pt x="720079" y="0"/>
                  </a:moveTo>
                  <a:lnTo>
                    <a:pt x="0" y="0"/>
                  </a:lnTo>
                  <a:lnTo>
                    <a:pt x="0" y="504056"/>
                  </a:lnTo>
                  <a:lnTo>
                    <a:pt x="720079" y="504056"/>
                  </a:lnTo>
                  <a:lnTo>
                    <a:pt x="720079" y="441049"/>
                  </a:lnTo>
                  <a:lnTo>
                    <a:pt x="312784" y="441049"/>
                  </a:lnTo>
                  <a:lnTo>
                    <a:pt x="267975" y="433822"/>
                  </a:lnTo>
                  <a:lnTo>
                    <a:pt x="229060" y="413696"/>
                  </a:lnTo>
                  <a:lnTo>
                    <a:pt x="198372" y="383008"/>
                  </a:lnTo>
                  <a:lnTo>
                    <a:pt x="178246" y="344092"/>
                  </a:lnTo>
                  <a:lnTo>
                    <a:pt x="171019" y="299284"/>
                  </a:lnTo>
                  <a:lnTo>
                    <a:pt x="171019" y="157518"/>
                  </a:lnTo>
                  <a:lnTo>
                    <a:pt x="360039" y="157518"/>
                  </a:lnTo>
                  <a:lnTo>
                    <a:pt x="454552" y="63007"/>
                  </a:lnTo>
                  <a:lnTo>
                    <a:pt x="720079" y="63007"/>
                  </a:lnTo>
                  <a:lnTo>
                    <a:pt x="720079" y="0"/>
                  </a:lnTo>
                  <a:close/>
                </a:path>
                <a:path w="720090" h="504190">
                  <a:moveTo>
                    <a:pt x="720079" y="63007"/>
                  </a:moveTo>
                  <a:lnTo>
                    <a:pt x="454552" y="63007"/>
                  </a:lnTo>
                  <a:lnTo>
                    <a:pt x="549061" y="157518"/>
                  </a:lnTo>
                  <a:lnTo>
                    <a:pt x="501806" y="157518"/>
                  </a:lnTo>
                  <a:lnTo>
                    <a:pt x="501806" y="299284"/>
                  </a:lnTo>
                  <a:lnTo>
                    <a:pt x="494578" y="344092"/>
                  </a:lnTo>
                  <a:lnTo>
                    <a:pt x="474453" y="383008"/>
                  </a:lnTo>
                  <a:lnTo>
                    <a:pt x="443765" y="413696"/>
                  </a:lnTo>
                  <a:lnTo>
                    <a:pt x="404849" y="433822"/>
                  </a:lnTo>
                  <a:lnTo>
                    <a:pt x="360039" y="441049"/>
                  </a:lnTo>
                  <a:lnTo>
                    <a:pt x="720079" y="441049"/>
                  </a:lnTo>
                  <a:lnTo>
                    <a:pt x="720079" y="63007"/>
                  </a:lnTo>
                  <a:close/>
                </a:path>
                <a:path w="720090" h="504190">
                  <a:moveTo>
                    <a:pt x="407295" y="157518"/>
                  </a:moveTo>
                  <a:lnTo>
                    <a:pt x="265530" y="157518"/>
                  </a:lnTo>
                  <a:lnTo>
                    <a:pt x="265530" y="299284"/>
                  </a:lnTo>
                  <a:lnTo>
                    <a:pt x="269243" y="317677"/>
                  </a:lnTo>
                  <a:lnTo>
                    <a:pt x="279370" y="332697"/>
                  </a:lnTo>
                  <a:lnTo>
                    <a:pt x="294391" y="342825"/>
                  </a:lnTo>
                  <a:lnTo>
                    <a:pt x="312784" y="346538"/>
                  </a:lnTo>
                  <a:lnTo>
                    <a:pt x="360039" y="346538"/>
                  </a:lnTo>
                  <a:lnTo>
                    <a:pt x="403581" y="317677"/>
                  </a:lnTo>
                  <a:lnTo>
                    <a:pt x="407295" y="157518"/>
                  </a:lnTo>
                  <a:close/>
                </a:path>
              </a:pathLst>
            </a:custGeom>
            <a:solidFill>
              <a:srgbClr val="FFD5A9"/>
            </a:solidFill>
          </p:spPr>
          <p:txBody>
            <a:bodyPr wrap="square" lIns="0" tIns="0" rIns="0" bIns="0" rtlCol="0"/>
            <a:lstStyle/>
            <a:p>
              <a:endParaRPr/>
            </a:p>
          </p:txBody>
        </p:sp>
        <p:sp>
          <p:nvSpPr>
            <p:cNvPr id="26" name="object 26"/>
            <p:cNvSpPr/>
            <p:nvPr/>
          </p:nvSpPr>
          <p:spPr>
            <a:xfrm>
              <a:off x="7335306" y="467671"/>
              <a:ext cx="378460" cy="378460"/>
            </a:xfrm>
            <a:custGeom>
              <a:avLst/>
              <a:gdLst/>
              <a:ahLst/>
              <a:cxnLst/>
              <a:rect l="l" t="t" r="r" b="b"/>
              <a:pathLst>
                <a:path w="378459" h="378459">
                  <a:moveTo>
                    <a:pt x="283532" y="0"/>
                  </a:moveTo>
                  <a:lnTo>
                    <a:pt x="189020" y="94510"/>
                  </a:lnTo>
                  <a:lnTo>
                    <a:pt x="236275" y="94510"/>
                  </a:lnTo>
                  <a:lnTo>
                    <a:pt x="236275" y="236275"/>
                  </a:lnTo>
                  <a:lnTo>
                    <a:pt x="232562" y="254669"/>
                  </a:lnTo>
                  <a:lnTo>
                    <a:pt x="222435" y="269690"/>
                  </a:lnTo>
                  <a:lnTo>
                    <a:pt x="207414" y="279817"/>
                  </a:lnTo>
                  <a:lnTo>
                    <a:pt x="189020" y="283531"/>
                  </a:lnTo>
                  <a:lnTo>
                    <a:pt x="141765" y="283531"/>
                  </a:lnTo>
                  <a:lnTo>
                    <a:pt x="123371" y="279817"/>
                  </a:lnTo>
                  <a:lnTo>
                    <a:pt x="108351" y="269690"/>
                  </a:lnTo>
                  <a:lnTo>
                    <a:pt x="98224" y="254670"/>
                  </a:lnTo>
                  <a:lnTo>
                    <a:pt x="94510" y="236277"/>
                  </a:lnTo>
                  <a:lnTo>
                    <a:pt x="94510" y="94510"/>
                  </a:lnTo>
                  <a:lnTo>
                    <a:pt x="0" y="94510"/>
                  </a:lnTo>
                  <a:lnTo>
                    <a:pt x="0" y="236275"/>
                  </a:lnTo>
                  <a:lnTo>
                    <a:pt x="7227" y="281085"/>
                  </a:lnTo>
                  <a:lnTo>
                    <a:pt x="27352" y="320001"/>
                  </a:lnTo>
                  <a:lnTo>
                    <a:pt x="58040" y="350689"/>
                  </a:lnTo>
                  <a:lnTo>
                    <a:pt x="96956" y="370814"/>
                  </a:lnTo>
                  <a:lnTo>
                    <a:pt x="141765" y="378042"/>
                  </a:lnTo>
                  <a:lnTo>
                    <a:pt x="189020" y="378042"/>
                  </a:lnTo>
                  <a:lnTo>
                    <a:pt x="233829" y="370814"/>
                  </a:lnTo>
                  <a:lnTo>
                    <a:pt x="272745" y="350689"/>
                  </a:lnTo>
                  <a:lnTo>
                    <a:pt x="303434" y="320001"/>
                  </a:lnTo>
                  <a:lnTo>
                    <a:pt x="323559" y="281085"/>
                  </a:lnTo>
                  <a:lnTo>
                    <a:pt x="330786" y="236275"/>
                  </a:lnTo>
                  <a:lnTo>
                    <a:pt x="330786" y="94510"/>
                  </a:lnTo>
                  <a:lnTo>
                    <a:pt x="378042" y="94510"/>
                  </a:lnTo>
                  <a:lnTo>
                    <a:pt x="283532" y="0"/>
                  </a:lnTo>
                  <a:close/>
                </a:path>
              </a:pathLst>
            </a:custGeom>
            <a:solidFill>
              <a:srgbClr val="AA8C6F"/>
            </a:solidFill>
          </p:spPr>
          <p:txBody>
            <a:bodyPr wrap="square" lIns="0" tIns="0" rIns="0" bIns="0" rtlCol="0"/>
            <a:lstStyle/>
            <a:p>
              <a:endParaRPr/>
            </a:p>
          </p:txBody>
        </p:sp>
        <p:sp>
          <p:nvSpPr>
            <p:cNvPr id="27" name="object 27"/>
            <p:cNvSpPr/>
            <p:nvPr/>
          </p:nvSpPr>
          <p:spPr>
            <a:xfrm>
              <a:off x="7164287" y="404663"/>
              <a:ext cx="720090" cy="504190"/>
            </a:xfrm>
            <a:custGeom>
              <a:avLst/>
              <a:gdLst/>
              <a:ahLst/>
              <a:cxnLst/>
              <a:rect l="l" t="t" r="r" b="b"/>
              <a:pathLst>
                <a:path w="720090" h="504190">
                  <a:moveTo>
                    <a:pt x="549061" y="157517"/>
                  </a:moveTo>
                  <a:lnTo>
                    <a:pt x="501805" y="157517"/>
                  </a:lnTo>
                  <a:lnTo>
                    <a:pt x="501805" y="299282"/>
                  </a:lnTo>
                  <a:lnTo>
                    <a:pt x="494578" y="344091"/>
                  </a:lnTo>
                  <a:lnTo>
                    <a:pt x="474453" y="383008"/>
                  </a:lnTo>
                  <a:lnTo>
                    <a:pt x="443765" y="413696"/>
                  </a:lnTo>
                  <a:lnTo>
                    <a:pt x="404849" y="433821"/>
                  </a:lnTo>
                  <a:lnTo>
                    <a:pt x="360040" y="441049"/>
                  </a:lnTo>
                  <a:lnTo>
                    <a:pt x="312784" y="441049"/>
                  </a:lnTo>
                  <a:lnTo>
                    <a:pt x="267975" y="433821"/>
                  </a:lnTo>
                  <a:lnTo>
                    <a:pt x="229059" y="413696"/>
                  </a:lnTo>
                  <a:lnTo>
                    <a:pt x="198371" y="383008"/>
                  </a:lnTo>
                  <a:lnTo>
                    <a:pt x="178246" y="344091"/>
                  </a:lnTo>
                  <a:lnTo>
                    <a:pt x="171019" y="299282"/>
                  </a:lnTo>
                  <a:lnTo>
                    <a:pt x="171019" y="157517"/>
                  </a:lnTo>
                  <a:lnTo>
                    <a:pt x="265530" y="157517"/>
                  </a:lnTo>
                  <a:lnTo>
                    <a:pt x="265530" y="299282"/>
                  </a:lnTo>
                  <a:lnTo>
                    <a:pt x="269243" y="317676"/>
                  </a:lnTo>
                  <a:lnTo>
                    <a:pt x="279370" y="332697"/>
                  </a:lnTo>
                  <a:lnTo>
                    <a:pt x="294391" y="342824"/>
                  </a:lnTo>
                  <a:lnTo>
                    <a:pt x="312784" y="346538"/>
                  </a:lnTo>
                  <a:lnTo>
                    <a:pt x="360040" y="346538"/>
                  </a:lnTo>
                  <a:lnTo>
                    <a:pt x="378433" y="342825"/>
                  </a:lnTo>
                  <a:lnTo>
                    <a:pt x="393454" y="332698"/>
                  </a:lnTo>
                  <a:lnTo>
                    <a:pt x="403581" y="317677"/>
                  </a:lnTo>
                  <a:lnTo>
                    <a:pt x="407295" y="299284"/>
                  </a:lnTo>
                  <a:lnTo>
                    <a:pt x="407295" y="157517"/>
                  </a:lnTo>
                  <a:lnTo>
                    <a:pt x="360040" y="157517"/>
                  </a:lnTo>
                  <a:lnTo>
                    <a:pt x="454551" y="63007"/>
                  </a:lnTo>
                  <a:lnTo>
                    <a:pt x="549061" y="157517"/>
                  </a:lnTo>
                  <a:close/>
                </a:path>
                <a:path w="720090" h="504190">
                  <a:moveTo>
                    <a:pt x="0" y="0"/>
                  </a:moveTo>
                  <a:lnTo>
                    <a:pt x="720080" y="0"/>
                  </a:lnTo>
                  <a:lnTo>
                    <a:pt x="720080" y="504056"/>
                  </a:lnTo>
                  <a:lnTo>
                    <a:pt x="0" y="504056"/>
                  </a:lnTo>
                  <a:lnTo>
                    <a:pt x="0" y="0"/>
                  </a:lnTo>
                  <a:close/>
                </a:path>
              </a:pathLst>
            </a:custGeom>
            <a:ln w="25399">
              <a:solidFill>
                <a:srgbClr val="EF6510"/>
              </a:solidFill>
            </a:ln>
          </p:spPr>
          <p:txBody>
            <a:bodyPr wrap="square" lIns="0" tIns="0" rIns="0" bIns="0" rtlCol="0"/>
            <a:lstStyle/>
            <a:p>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3138170"/>
            <a:chOff x="0" y="0"/>
            <a:chExt cx="9144000" cy="3138170"/>
          </a:xfrm>
        </p:grpSpPr>
        <p:pic>
          <p:nvPicPr>
            <p:cNvPr id="3" name="object 3"/>
            <p:cNvPicPr/>
            <p:nvPr/>
          </p:nvPicPr>
          <p:blipFill>
            <a:blip r:embed="rId2" cstate="print"/>
            <a:stretch>
              <a:fillRect/>
            </a:stretch>
          </p:blipFill>
          <p:spPr>
            <a:xfrm>
              <a:off x="0" y="0"/>
              <a:ext cx="9143998" cy="3081323"/>
            </a:xfrm>
            <a:prstGeom prst="rect">
              <a:avLst/>
            </a:prstGeom>
          </p:spPr>
        </p:pic>
        <p:pic>
          <p:nvPicPr>
            <p:cNvPr id="4" name="object 4"/>
            <p:cNvPicPr/>
            <p:nvPr/>
          </p:nvPicPr>
          <p:blipFill>
            <a:blip r:embed="rId3" cstate="print"/>
            <a:stretch>
              <a:fillRect/>
            </a:stretch>
          </p:blipFill>
          <p:spPr>
            <a:xfrm>
              <a:off x="0" y="0"/>
              <a:ext cx="9143998" cy="3138054"/>
            </a:xfrm>
            <a:prstGeom prst="rect">
              <a:avLst/>
            </a:prstGeom>
          </p:spPr>
        </p:pic>
        <p:sp>
          <p:nvSpPr>
            <p:cNvPr id="5" name="object 5"/>
            <p:cNvSpPr/>
            <p:nvPr/>
          </p:nvSpPr>
          <p:spPr>
            <a:xfrm>
              <a:off x="0" y="0"/>
              <a:ext cx="9144000" cy="3068955"/>
            </a:xfrm>
            <a:custGeom>
              <a:avLst/>
              <a:gdLst/>
              <a:ahLst/>
              <a:cxnLst/>
              <a:rect l="l" t="t" r="r" b="b"/>
              <a:pathLst>
                <a:path w="9144000" h="3068955">
                  <a:moveTo>
                    <a:pt x="0" y="3068960"/>
                  </a:moveTo>
                  <a:lnTo>
                    <a:pt x="9143997" y="3068960"/>
                  </a:lnTo>
                  <a:lnTo>
                    <a:pt x="9143997" y="0"/>
                  </a:lnTo>
                  <a:lnTo>
                    <a:pt x="0" y="0"/>
                  </a:lnTo>
                  <a:lnTo>
                    <a:pt x="0" y="3068960"/>
                  </a:lnTo>
                  <a:close/>
                </a:path>
              </a:pathLst>
            </a:custGeom>
            <a:solidFill>
              <a:srgbClr val="00274E">
                <a:alpha val="39999"/>
              </a:srgbClr>
            </a:solidFill>
          </p:spPr>
          <p:txBody>
            <a:bodyPr wrap="square" lIns="0" tIns="0" rIns="0" bIns="0" rtlCol="0"/>
            <a:lstStyle/>
            <a:p>
              <a:endParaRPr/>
            </a:p>
          </p:txBody>
        </p:sp>
        <p:pic>
          <p:nvPicPr>
            <p:cNvPr id="6" name="object 6"/>
            <p:cNvPicPr/>
            <p:nvPr/>
          </p:nvPicPr>
          <p:blipFill>
            <a:blip r:embed="rId4" cstate="print"/>
            <a:stretch>
              <a:fillRect/>
            </a:stretch>
          </p:blipFill>
          <p:spPr>
            <a:xfrm>
              <a:off x="0" y="332655"/>
              <a:ext cx="6336703" cy="576064"/>
            </a:xfrm>
            <a:prstGeom prst="rect">
              <a:avLst/>
            </a:prstGeom>
          </p:spPr>
        </p:pic>
      </p:grpSp>
      <p:sp>
        <p:nvSpPr>
          <p:cNvPr id="7" name="object 7"/>
          <p:cNvSpPr txBox="1">
            <a:spLocks noGrp="1"/>
          </p:cNvSpPr>
          <p:nvPr>
            <p:ph type="title"/>
          </p:nvPr>
        </p:nvSpPr>
        <p:spPr>
          <a:xfrm>
            <a:off x="78739" y="425108"/>
            <a:ext cx="3362960" cy="391160"/>
          </a:xfrm>
          <a:prstGeom prst="rect">
            <a:avLst/>
          </a:prstGeom>
        </p:spPr>
        <p:txBody>
          <a:bodyPr vert="horz" wrap="square" lIns="0" tIns="12700" rIns="0" bIns="0" rtlCol="0">
            <a:spAutoFit/>
          </a:bodyPr>
          <a:lstStyle/>
          <a:p>
            <a:pPr marL="12700">
              <a:lnSpc>
                <a:spcPct val="100000"/>
              </a:lnSpc>
              <a:spcBef>
                <a:spcPts val="100"/>
              </a:spcBef>
            </a:pPr>
            <a:r>
              <a:rPr spc="-5" dirty="0"/>
              <a:t>The</a:t>
            </a:r>
            <a:r>
              <a:rPr spc="-20" dirty="0"/>
              <a:t> </a:t>
            </a:r>
            <a:r>
              <a:rPr spc="-5" dirty="0"/>
              <a:t>right</a:t>
            </a:r>
            <a:r>
              <a:rPr spc="-10" dirty="0"/>
              <a:t> </a:t>
            </a:r>
            <a:r>
              <a:rPr dirty="0"/>
              <a:t>to</a:t>
            </a:r>
            <a:r>
              <a:rPr spc="-15" dirty="0"/>
              <a:t> </a:t>
            </a:r>
            <a:r>
              <a:rPr spc="-5" dirty="0"/>
              <a:t>interpretation</a:t>
            </a:r>
          </a:p>
        </p:txBody>
      </p:sp>
      <p:sp>
        <p:nvSpPr>
          <p:cNvPr id="8" name="object 8"/>
          <p:cNvSpPr txBox="1"/>
          <p:nvPr/>
        </p:nvSpPr>
        <p:spPr>
          <a:xfrm>
            <a:off x="474275" y="3440687"/>
            <a:ext cx="8274050" cy="1950720"/>
          </a:xfrm>
          <a:prstGeom prst="rect">
            <a:avLst/>
          </a:prstGeom>
        </p:spPr>
        <p:txBody>
          <a:bodyPr vert="horz" wrap="square" lIns="0" tIns="6985" rIns="0" bIns="0" rtlCol="0">
            <a:spAutoFit/>
          </a:bodyPr>
          <a:lstStyle/>
          <a:p>
            <a:pPr marL="12700" marR="5080" algn="just">
              <a:lnSpc>
                <a:spcPct val="101899"/>
              </a:lnSpc>
              <a:spcBef>
                <a:spcPts val="55"/>
              </a:spcBef>
            </a:pPr>
            <a:r>
              <a:rPr sz="1800" dirty="0">
                <a:solidFill>
                  <a:srgbClr val="001C3D"/>
                </a:solidFill>
                <a:latin typeface="Calibri"/>
                <a:cs typeface="Calibri"/>
              </a:rPr>
              <a:t>The </a:t>
            </a:r>
            <a:r>
              <a:rPr sz="1800" spc="-5" dirty="0">
                <a:solidFill>
                  <a:srgbClr val="001C3D"/>
                </a:solidFill>
                <a:latin typeface="Calibri"/>
                <a:cs typeface="Calibri"/>
              </a:rPr>
              <a:t>right </a:t>
            </a:r>
            <a:r>
              <a:rPr sz="1800" dirty="0">
                <a:solidFill>
                  <a:srgbClr val="001C3D"/>
                </a:solidFill>
                <a:latin typeface="Calibri"/>
                <a:cs typeface="Calibri"/>
              </a:rPr>
              <a:t>to </a:t>
            </a:r>
            <a:r>
              <a:rPr sz="1800" spc="-5" dirty="0">
                <a:solidFill>
                  <a:srgbClr val="001C3D"/>
                </a:solidFill>
                <a:latin typeface="Calibri"/>
                <a:cs typeface="Calibri"/>
              </a:rPr>
              <a:t>interpretation </a:t>
            </a:r>
            <a:r>
              <a:rPr sz="1800" dirty="0">
                <a:solidFill>
                  <a:srgbClr val="001C3D"/>
                </a:solidFill>
                <a:latin typeface="Calibri"/>
                <a:cs typeface="Calibri"/>
              </a:rPr>
              <a:t>is </a:t>
            </a:r>
            <a:r>
              <a:rPr sz="1800" spc="-5" dirty="0">
                <a:solidFill>
                  <a:srgbClr val="001C3D"/>
                </a:solidFill>
                <a:latin typeface="Calibri"/>
                <a:cs typeface="Calibri"/>
              </a:rPr>
              <a:t>codified </a:t>
            </a:r>
            <a:r>
              <a:rPr sz="1800" dirty="0">
                <a:solidFill>
                  <a:srgbClr val="001C3D"/>
                </a:solidFill>
                <a:latin typeface="Calibri"/>
                <a:cs typeface="Calibri"/>
              </a:rPr>
              <a:t>by the </a:t>
            </a:r>
            <a:r>
              <a:rPr sz="1800" spc="-5" dirty="0">
                <a:solidFill>
                  <a:srgbClr val="001C3D"/>
                </a:solidFill>
                <a:latin typeface="Calibri"/>
                <a:cs typeface="Calibri"/>
              </a:rPr>
              <a:t>Directive on </a:t>
            </a:r>
            <a:r>
              <a:rPr sz="1800" dirty="0">
                <a:solidFill>
                  <a:srgbClr val="001C3D"/>
                </a:solidFill>
                <a:latin typeface="Calibri"/>
                <a:cs typeface="Calibri"/>
              </a:rPr>
              <a:t>the Right to </a:t>
            </a:r>
            <a:r>
              <a:rPr sz="1800" spc="-5" dirty="0">
                <a:solidFill>
                  <a:srgbClr val="001C3D"/>
                </a:solidFill>
                <a:latin typeface="Calibri"/>
                <a:cs typeface="Calibri"/>
              </a:rPr>
              <a:t>Interpretation </a:t>
            </a:r>
            <a:r>
              <a:rPr sz="1800" dirty="0">
                <a:solidFill>
                  <a:srgbClr val="001C3D"/>
                </a:solidFill>
                <a:latin typeface="Calibri"/>
                <a:cs typeface="Calibri"/>
              </a:rPr>
              <a:t>and </a:t>
            </a:r>
            <a:r>
              <a:rPr sz="1800" spc="5" dirty="0">
                <a:solidFill>
                  <a:srgbClr val="001C3D"/>
                </a:solidFill>
                <a:latin typeface="Calibri"/>
                <a:cs typeface="Calibri"/>
              </a:rPr>
              <a:t> </a:t>
            </a:r>
            <a:r>
              <a:rPr sz="1800" spc="-5" dirty="0">
                <a:solidFill>
                  <a:srgbClr val="001C3D"/>
                </a:solidFill>
                <a:latin typeface="Calibri"/>
                <a:cs typeface="Calibri"/>
              </a:rPr>
              <a:t>Translation.</a:t>
            </a:r>
            <a:endParaRPr sz="1800">
              <a:latin typeface="Calibri"/>
              <a:cs typeface="Calibri"/>
            </a:endParaRPr>
          </a:p>
          <a:p>
            <a:pPr>
              <a:lnSpc>
                <a:spcPct val="100000"/>
              </a:lnSpc>
            </a:pPr>
            <a:endParaRPr sz="1750">
              <a:latin typeface="Calibri"/>
              <a:cs typeface="Calibri"/>
            </a:endParaRPr>
          </a:p>
          <a:p>
            <a:pPr marL="12700" marR="5715" algn="just">
              <a:lnSpc>
                <a:spcPct val="100299"/>
              </a:lnSpc>
            </a:pPr>
            <a:r>
              <a:rPr sz="1800" spc="-5" dirty="0">
                <a:solidFill>
                  <a:srgbClr val="001C3D"/>
                </a:solidFill>
                <a:latin typeface="Calibri"/>
                <a:cs typeface="Calibri"/>
              </a:rPr>
              <a:t>Interpretation</a:t>
            </a:r>
            <a:r>
              <a:rPr sz="1800" spc="215" dirty="0">
                <a:solidFill>
                  <a:srgbClr val="001C3D"/>
                </a:solidFill>
                <a:latin typeface="Calibri"/>
                <a:cs typeface="Calibri"/>
              </a:rPr>
              <a:t> </a:t>
            </a:r>
            <a:r>
              <a:rPr sz="1800" spc="-5" dirty="0">
                <a:solidFill>
                  <a:srgbClr val="001C3D"/>
                </a:solidFill>
                <a:latin typeface="Calibri"/>
                <a:cs typeface="Calibri"/>
              </a:rPr>
              <a:t>should</a:t>
            </a:r>
            <a:r>
              <a:rPr sz="1800" spc="215" dirty="0">
                <a:solidFill>
                  <a:srgbClr val="001C3D"/>
                </a:solidFill>
                <a:latin typeface="Calibri"/>
                <a:cs typeface="Calibri"/>
              </a:rPr>
              <a:t> </a:t>
            </a:r>
            <a:r>
              <a:rPr sz="1800" dirty="0">
                <a:solidFill>
                  <a:srgbClr val="001C3D"/>
                </a:solidFill>
                <a:latin typeface="Calibri"/>
                <a:cs typeface="Calibri"/>
              </a:rPr>
              <a:t>be</a:t>
            </a:r>
            <a:r>
              <a:rPr sz="1800" spc="215" dirty="0">
                <a:solidFill>
                  <a:srgbClr val="001C3D"/>
                </a:solidFill>
                <a:latin typeface="Calibri"/>
                <a:cs typeface="Calibri"/>
              </a:rPr>
              <a:t> </a:t>
            </a:r>
            <a:r>
              <a:rPr sz="1800" spc="-5" dirty="0">
                <a:solidFill>
                  <a:srgbClr val="001C3D"/>
                </a:solidFill>
                <a:latin typeface="Calibri"/>
                <a:cs typeface="Calibri"/>
              </a:rPr>
              <a:t>provided</a:t>
            </a:r>
            <a:r>
              <a:rPr sz="1800" spc="215" dirty="0">
                <a:solidFill>
                  <a:srgbClr val="001C3D"/>
                </a:solidFill>
                <a:latin typeface="Calibri"/>
                <a:cs typeface="Calibri"/>
              </a:rPr>
              <a:t> </a:t>
            </a:r>
            <a:r>
              <a:rPr sz="1800" spc="-5" dirty="0">
                <a:solidFill>
                  <a:srgbClr val="001C3D"/>
                </a:solidFill>
                <a:latin typeface="Calibri"/>
                <a:cs typeface="Calibri"/>
              </a:rPr>
              <a:t>from</a:t>
            </a:r>
            <a:r>
              <a:rPr sz="1800" spc="215" dirty="0">
                <a:solidFill>
                  <a:srgbClr val="001C3D"/>
                </a:solidFill>
                <a:latin typeface="Calibri"/>
                <a:cs typeface="Calibri"/>
              </a:rPr>
              <a:t> </a:t>
            </a:r>
            <a:r>
              <a:rPr sz="1800" dirty="0">
                <a:solidFill>
                  <a:srgbClr val="001C3D"/>
                </a:solidFill>
                <a:latin typeface="Calibri"/>
                <a:cs typeface="Calibri"/>
              </a:rPr>
              <a:t>the</a:t>
            </a:r>
            <a:r>
              <a:rPr sz="1800" spc="215" dirty="0">
                <a:solidFill>
                  <a:srgbClr val="001C3D"/>
                </a:solidFill>
                <a:latin typeface="Calibri"/>
                <a:cs typeface="Calibri"/>
              </a:rPr>
              <a:t> </a:t>
            </a:r>
            <a:r>
              <a:rPr sz="1800" spc="-5" dirty="0">
                <a:solidFill>
                  <a:srgbClr val="001C3D"/>
                </a:solidFill>
                <a:latin typeface="Calibri"/>
                <a:cs typeface="Calibri"/>
              </a:rPr>
              <a:t>moment</a:t>
            </a:r>
            <a:r>
              <a:rPr sz="1800" spc="215" dirty="0">
                <a:solidFill>
                  <a:srgbClr val="001C3D"/>
                </a:solidFill>
                <a:latin typeface="Calibri"/>
                <a:cs typeface="Calibri"/>
              </a:rPr>
              <a:t> </a:t>
            </a:r>
            <a:r>
              <a:rPr sz="1800" dirty="0">
                <a:solidFill>
                  <a:srgbClr val="001C3D"/>
                </a:solidFill>
                <a:latin typeface="Calibri"/>
                <a:cs typeface="Calibri"/>
              </a:rPr>
              <a:t>the</a:t>
            </a:r>
            <a:r>
              <a:rPr sz="1800" spc="215" dirty="0">
                <a:solidFill>
                  <a:srgbClr val="001C3D"/>
                </a:solidFill>
                <a:latin typeface="Calibri"/>
                <a:cs typeface="Calibri"/>
              </a:rPr>
              <a:t> </a:t>
            </a:r>
            <a:r>
              <a:rPr sz="1800" spc="-5" dirty="0">
                <a:solidFill>
                  <a:srgbClr val="001C3D"/>
                </a:solidFill>
                <a:latin typeface="Calibri"/>
                <a:cs typeface="Calibri"/>
              </a:rPr>
              <a:t>person</a:t>
            </a:r>
            <a:r>
              <a:rPr sz="1800" spc="215" dirty="0">
                <a:solidFill>
                  <a:srgbClr val="001C3D"/>
                </a:solidFill>
                <a:latin typeface="Calibri"/>
                <a:cs typeface="Calibri"/>
              </a:rPr>
              <a:t> </a:t>
            </a:r>
            <a:r>
              <a:rPr sz="1800" dirty="0">
                <a:solidFill>
                  <a:srgbClr val="001C3D"/>
                </a:solidFill>
                <a:latin typeface="Calibri"/>
                <a:cs typeface="Calibri"/>
              </a:rPr>
              <a:t>is</a:t>
            </a:r>
            <a:r>
              <a:rPr sz="1800" spc="215" dirty="0">
                <a:solidFill>
                  <a:srgbClr val="001C3D"/>
                </a:solidFill>
                <a:latin typeface="Calibri"/>
                <a:cs typeface="Calibri"/>
              </a:rPr>
              <a:t> </a:t>
            </a:r>
            <a:r>
              <a:rPr sz="1800" spc="-5" dirty="0">
                <a:solidFill>
                  <a:srgbClr val="001C3D"/>
                </a:solidFill>
                <a:latin typeface="Calibri"/>
                <a:cs typeface="Calibri"/>
              </a:rPr>
              <a:t>made</a:t>
            </a:r>
            <a:r>
              <a:rPr sz="1800" spc="215" dirty="0">
                <a:solidFill>
                  <a:srgbClr val="001C3D"/>
                </a:solidFill>
                <a:latin typeface="Calibri"/>
                <a:cs typeface="Calibri"/>
              </a:rPr>
              <a:t> </a:t>
            </a:r>
            <a:r>
              <a:rPr sz="1800" spc="-5" dirty="0">
                <a:solidFill>
                  <a:srgbClr val="001C3D"/>
                </a:solidFill>
                <a:latin typeface="Calibri"/>
                <a:cs typeface="Calibri"/>
              </a:rPr>
              <a:t>aware</a:t>
            </a:r>
            <a:r>
              <a:rPr sz="1800" spc="215" dirty="0">
                <a:solidFill>
                  <a:srgbClr val="001C3D"/>
                </a:solidFill>
                <a:latin typeface="Calibri"/>
                <a:cs typeface="Calibri"/>
              </a:rPr>
              <a:t> </a:t>
            </a:r>
            <a:r>
              <a:rPr sz="1800" spc="-5" dirty="0">
                <a:solidFill>
                  <a:srgbClr val="001C3D"/>
                </a:solidFill>
                <a:latin typeface="Calibri"/>
                <a:cs typeface="Calibri"/>
              </a:rPr>
              <a:t>about </a:t>
            </a:r>
            <a:r>
              <a:rPr sz="1800" spc="-395" dirty="0">
                <a:solidFill>
                  <a:srgbClr val="001C3D"/>
                </a:solidFill>
                <a:latin typeface="Calibri"/>
                <a:cs typeface="Calibri"/>
              </a:rPr>
              <a:t> </a:t>
            </a:r>
            <a:r>
              <a:rPr sz="1800" dirty="0">
                <a:solidFill>
                  <a:srgbClr val="001C3D"/>
                </a:solidFill>
                <a:latin typeface="Calibri"/>
                <a:cs typeface="Calibri"/>
              </a:rPr>
              <a:t>the</a:t>
            </a:r>
            <a:r>
              <a:rPr sz="1800" spc="280" dirty="0">
                <a:solidFill>
                  <a:srgbClr val="001C3D"/>
                </a:solidFill>
                <a:latin typeface="Calibri"/>
                <a:cs typeface="Calibri"/>
              </a:rPr>
              <a:t> </a:t>
            </a:r>
            <a:r>
              <a:rPr sz="1800" spc="-5" dirty="0">
                <a:solidFill>
                  <a:srgbClr val="001C3D"/>
                </a:solidFill>
                <a:latin typeface="Calibri"/>
                <a:cs typeface="Calibri"/>
              </a:rPr>
              <a:t>criminal</a:t>
            </a:r>
            <a:r>
              <a:rPr sz="1800" spc="280" dirty="0">
                <a:solidFill>
                  <a:srgbClr val="001C3D"/>
                </a:solidFill>
                <a:latin typeface="Calibri"/>
                <a:cs typeface="Calibri"/>
              </a:rPr>
              <a:t> </a:t>
            </a:r>
            <a:r>
              <a:rPr sz="1800" spc="-5" dirty="0">
                <a:solidFill>
                  <a:srgbClr val="001C3D"/>
                </a:solidFill>
                <a:latin typeface="Calibri"/>
                <a:cs typeface="Calibri"/>
              </a:rPr>
              <a:t>suspicion.</a:t>
            </a:r>
            <a:r>
              <a:rPr sz="1800" spc="285" dirty="0">
                <a:solidFill>
                  <a:srgbClr val="001C3D"/>
                </a:solidFill>
                <a:latin typeface="Calibri"/>
                <a:cs typeface="Calibri"/>
              </a:rPr>
              <a:t> </a:t>
            </a:r>
            <a:r>
              <a:rPr sz="1800" dirty="0">
                <a:solidFill>
                  <a:srgbClr val="001C3D"/>
                </a:solidFill>
                <a:latin typeface="Calibri"/>
                <a:cs typeface="Calibri"/>
              </a:rPr>
              <a:t>It</a:t>
            </a:r>
            <a:r>
              <a:rPr sz="1800" spc="280" dirty="0">
                <a:solidFill>
                  <a:srgbClr val="001C3D"/>
                </a:solidFill>
                <a:latin typeface="Calibri"/>
                <a:cs typeface="Calibri"/>
              </a:rPr>
              <a:t> </a:t>
            </a:r>
            <a:r>
              <a:rPr sz="1800" spc="-5" dirty="0">
                <a:solidFill>
                  <a:srgbClr val="001C3D"/>
                </a:solidFill>
                <a:latin typeface="Calibri"/>
                <a:cs typeface="Calibri"/>
              </a:rPr>
              <a:t>should</a:t>
            </a:r>
            <a:r>
              <a:rPr sz="1800" spc="280" dirty="0">
                <a:solidFill>
                  <a:srgbClr val="001C3D"/>
                </a:solidFill>
                <a:latin typeface="Calibri"/>
                <a:cs typeface="Calibri"/>
              </a:rPr>
              <a:t> </a:t>
            </a:r>
            <a:r>
              <a:rPr sz="1800" b="1" dirty="0">
                <a:solidFill>
                  <a:srgbClr val="001C3D"/>
                </a:solidFill>
                <a:latin typeface="Calibri"/>
                <a:cs typeface="Calibri"/>
              </a:rPr>
              <a:t>in</a:t>
            </a:r>
            <a:r>
              <a:rPr sz="1800" b="1" spc="285" dirty="0">
                <a:solidFill>
                  <a:srgbClr val="001C3D"/>
                </a:solidFill>
                <a:latin typeface="Calibri"/>
                <a:cs typeface="Calibri"/>
              </a:rPr>
              <a:t> </a:t>
            </a:r>
            <a:r>
              <a:rPr sz="1800" b="1" dirty="0">
                <a:solidFill>
                  <a:srgbClr val="001C3D"/>
                </a:solidFill>
                <a:latin typeface="Calibri"/>
                <a:cs typeface="Calibri"/>
              </a:rPr>
              <a:t>principle</a:t>
            </a:r>
            <a:r>
              <a:rPr sz="1800" b="1" spc="280" dirty="0">
                <a:solidFill>
                  <a:srgbClr val="001C3D"/>
                </a:solidFill>
                <a:latin typeface="Calibri"/>
                <a:cs typeface="Calibri"/>
              </a:rPr>
              <a:t> </a:t>
            </a:r>
            <a:r>
              <a:rPr sz="1800" b="1" dirty="0">
                <a:solidFill>
                  <a:srgbClr val="001C3D"/>
                </a:solidFill>
                <a:latin typeface="Calibri"/>
                <a:cs typeface="Calibri"/>
              </a:rPr>
              <a:t>be</a:t>
            </a:r>
            <a:r>
              <a:rPr sz="1800" b="1" spc="285" dirty="0">
                <a:solidFill>
                  <a:srgbClr val="001C3D"/>
                </a:solidFill>
                <a:latin typeface="Calibri"/>
                <a:cs typeface="Calibri"/>
              </a:rPr>
              <a:t> </a:t>
            </a:r>
            <a:r>
              <a:rPr sz="1800" b="1" dirty="0">
                <a:solidFill>
                  <a:srgbClr val="001C3D"/>
                </a:solidFill>
                <a:latin typeface="Calibri"/>
                <a:cs typeface="Calibri"/>
              </a:rPr>
              <a:t>provided</a:t>
            </a:r>
            <a:r>
              <a:rPr sz="1800" b="1" spc="280" dirty="0">
                <a:solidFill>
                  <a:srgbClr val="001C3D"/>
                </a:solidFill>
                <a:latin typeface="Calibri"/>
                <a:cs typeface="Calibri"/>
              </a:rPr>
              <a:t> </a:t>
            </a:r>
            <a:r>
              <a:rPr sz="1800" b="1" spc="-5" dirty="0">
                <a:solidFill>
                  <a:srgbClr val="001C3D"/>
                </a:solidFill>
                <a:latin typeface="Calibri"/>
                <a:cs typeface="Calibri"/>
              </a:rPr>
              <a:t>promptly</a:t>
            </a:r>
            <a:r>
              <a:rPr sz="1800" spc="-5" dirty="0">
                <a:solidFill>
                  <a:srgbClr val="001C3D"/>
                </a:solidFill>
                <a:latin typeface="Calibri"/>
                <a:cs typeface="Calibri"/>
              </a:rPr>
              <a:t>,</a:t>
            </a:r>
            <a:r>
              <a:rPr sz="1800" spc="280" dirty="0">
                <a:solidFill>
                  <a:srgbClr val="001C3D"/>
                </a:solidFill>
                <a:latin typeface="Calibri"/>
                <a:cs typeface="Calibri"/>
              </a:rPr>
              <a:t> </a:t>
            </a:r>
            <a:r>
              <a:rPr sz="1800" spc="-5" dirty="0">
                <a:solidFill>
                  <a:srgbClr val="001C3D"/>
                </a:solidFill>
                <a:latin typeface="Calibri"/>
                <a:cs typeface="Calibri"/>
              </a:rPr>
              <a:t>although</a:t>
            </a:r>
            <a:r>
              <a:rPr sz="1800" spc="285" dirty="0">
                <a:solidFill>
                  <a:srgbClr val="001C3D"/>
                </a:solidFill>
                <a:latin typeface="Calibri"/>
                <a:cs typeface="Calibri"/>
              </a:rPr>
              <a:t> </a:t>
            </a:r>
            <a:r>
              <a:rPr sz="1800" dirty="0">
                <a:solidFill>
                  <a:srgbClr val="001C3D"/>
                </a:solidFill>
                <a:latin typeface="Calibri"/>
                <a:cs typeface="Calibri"/>
              </a:rPr>
              <a:t>a</a:t>
            </a:r>
            <a:r>
              <a:rPr sz="1800" spc="280" dirty="0">
                <a:solidFill>
                  <a:srgbClr val="001C3D"/>
                </a:solidFill>
                <a:latin typeface="Calibri"/>
                <a:cs typeface="Calibri"/>
              </a:rPr>
              <a:t> </a:t>
            </a:r>
            <a:r>
              <a:rPr sz="1800" dirty="0">
                <a:solidFill>
                  <a:srgbClr val="001C3D"/>
                </a:solidFill>
                <a:latin typeface="Calibri"/>
                <a:cs typeface="Calibri"/>
              </a:rPr>
              <a:t>delay </a:t>
            </a:r>
            <a:r>
              <a:rPr sz="1800" spc="-395" dirty="0">
                <a:solidFill>
                  <a:srgbClr val="001C3D"/>
                </a:solidFill>
                <a:latin typeface="Calibri"/>
                <a:cs typeface="Calibri"/>
              </a:rPr>
              <a:t> </a:t>
            </a:r>
            <a:r>
              <a:rPr sz="1800" spc="-5" dirty="0">
                <a:solidFill>
                  <a:srgbClr val="001C3D"/>
                </a:solidFill>
                <a:latin typeface="Calibri"/>
                <a:cs typeface="Calibri"/>
              </a:rPr>
              <a:t>may</a:t>
            </a:r>
            <a:r>
              <a:rPr sz="1800" dirty="0">
                <a:solidFill>
                  <a:srgbClr val="001C3D"/>
                </a:solidFill>
                <a:latin typeface="Calibri"/>
                <a:cs typeface="Calibri"/>
              </a:rPr>
              <a:t> be</a:t>
            </a:r>
            <a:r>
              <a:rPr sz="1800" spc="5" dirty="0">
                <a:solidFill>
                  <a:srgbClr val="001C3D"/>
                </a:solidFill>
                <a:latin typeface="Calibri"/>
                <a:cs typeface="Calibri"/>
              </a:rPr>
              <a:t> </a:t>
            </a:r>
            <a:r>
              <a:rPr sz="1800" spc="-5" dirty="0">
                <a:solidFill>
                  <a:srgbClr val="001C3D"/>
                </a:solidFill>
                <a:latin typeface="Calibri"/>
                <a:cs typeface="Calibri"/>
              </a:rPr>
              <a:t>longer,</a:t>
            </a:r>
            <a:r>
              <a:rPr sz="1800" dirty="0">
                <a:solidFill>
                  <a:srgbClr val="001C3D"/>
                </a:solidFill>
                <a:latin typeface="Calibri"/>
                <a:cs typeface="Calibri"/>
              </a:rPr>
              <a:t> </a:t>
            </a:r>
            <a:r>
              <a:rPr sz="1800" spc="-5" dirty="0">
                <a:solidFill>
                  <a:srgbClr val="001C3D"/>
                </a:solidFill>
                <a:latin typeface="Calibri"/>
                <a:cs typeface="Calibri"/>
              </a:rPr>
              <a:t>for</a:t>
            </a:r>
            <a:r>
              <a:rPr sz="1800" dirty="0">
                <a:solidFill>
                  <a:srgbClr val="001C3D"/>
                </a:solidFill>
                <a:latin typeface="Calibri"/>
                <a:cs typeface="Calibri"/>
              </a:rPr>
              <a:t> instance,</a:t>
            </a:r>
            <a:r>
              <a:rPr sz="1800" spc="5" dirty="0">
                <a:solidFill>
                  <a:srgbClr val="001C3D"/>
                </a:solidFill>
                <a:latin typeface="Calibri"/>
                <a:cs typeface="Calibri"/>
              </a:rPr>
              <a:t> </a:t>
            </a:r>
            <a:r>
              <a:rPr sz="1800" spc="-5" dirty="0">
                <a:solidFill>
                  <a:srgbClr val="001C3D"/>
                </a:solidFill>
                <a:latin typeface="Calibri"/>
                <a:cs typeface="Calibri"/>
              </a:rPr>
              <a:t>where</a:t>
            </a:r>
            <a:r>
              <a:rPr sz="1800" dirty="0">
                <a:solidFill>
                  <a:srgbClr val="001C3D"/>
                </a:solidFill>
                <a:latin typeface="Calibri"/>
                <a:cs typeface="Calibri"/>
              </a:rPr>
              <a:t> a</a:t>
            </a:r>
            <a:r>
              <a:rPr sz="1800" spc="5" dirty="0">
                <a:solidFill>
                  <a:srgbClr val="001C3D"/>
                </a:solidFill>
                <a:latin typeface="Calibri"/>
                <a:cs typeface="Calibri"/>
              </a:rPr>
              <a:t> </a:t>
            </a:r>
            <a:r>
              <a:rPr sz="1800" dirty="0">
                <a:solidFill>
                  <a:srgbClr val="001C3D"/>
                </a:solidFill>
                <a:latin typeface="Calibri"/>
                <a:cs typeface="Calibri"/>
              </a:rPr>
              <a:t>suspect</a:t>
            </a:r>
            <a:r>
              <a:rPr sz="1800" spc="5" dirty="0">
                <a:solidFill>
                  <a:srgbClr val="001C3D"/>
                </a:solidFill>
                <a:latin typeface="Calibri"/>
                <a:cs typeface="Calibri"/>
              </a:rPr>
              <a:t> </a:t>
            </a:r>
            <a:r>
              <a:rPr sz="1800" spc="-5" dirty="0">
                <a:solidFill>
                  <a:srgbClr val="001C3D"/>
                </a:solidFill>
                <a:latin typeface="Calibri"/>
                <a:cs typeface="Calibri"/>
              </a:rPr>
              <a:t>speaks</a:t>
            </a:r>
            <a:r>
              <a:rPr sz="1800" dirty="0">
                <a:solidFill>
                  <a:srgbClr val="001C3D"/>
                </a:solidFill>
                <a:latin typeface="Calibri"/>
                <a:cs typeface="Calibri"/>
              </a:rPr>
              <a:t> a</a:t>
            </a:r>
            <a:r>
              <a:rPr sz="1800" spc="5" dirty="0">
                <a:solidFill>
                  <a:srgbClr val="001C3D"/>
                </a:solidFill>
                <a:latin typeface="Calibri"/>
                <a:cs typeface="Calibri"/>
              </a:rPr>
              <a:t> </a:t>
            </a:r>
            <a:r>
              <a:rPr sz="1800" spc="-5" dirty="0">
                <a:solidFill>
                  <a:srgbClr val="001C3D"/>
                </a:solidFill>
                <a:latin typeface="Calibri"/>
                <a:cs typeface="Calibri"/>
              </a:rPr>
              <a:t>rare</a:t>
            </a:r>
            <a:r>
              <a:rPr sz="1800" dirty="0">
                <a:solidFill>
                  <a:srgbClr val="001C3D"/>
                </a:solidFill>
                <a:latin typeface="Calibri"/>
                <a:cs typeface="Calibri"/>
              </a:rPr>
              <a:t> </a:t>
            </a:r>
            <a:r>
              <a:rPr sz="1800" spc="-5" dirty="0">
                <a:solidFill>
                  <a:srgbClr val="001C3D"/>
                </a:solidFill>
                <a:latin typeface="Calibri"/>
                <a:cs typeface="Calibri"/>
              </a:rPr>
              <a:t>language.</a:t>
            </a:r>
            <a:r>
              <a:rPr sz="1800" dirty="0">
                <a:solidFill>
                  <a:srgbClr val="001C3D"/>
                </a:solidFill>
                <a:latin typeface="Calibri"/>
                <a:cs typeface="Calibri"/>
              </a:rPr>
              <a:t> In</a:t>
            </a:r>
            <a:r>
              <a:rPr sz="1800" spc="5" dirty="0">
                <a:solidFill>
                  <a:srgbClr val="001C3D"/>
                </a:solidFill>
                <a:latin typeface="Calibri"/>
                <a:cs typeface="Calibri"/>
              </a:rPr>
              <a:t> </a:t>
            </a:r>
            <a:r>
              <a:rPr sz="1800" dirty="0">
                <a:solidFill>
                  <a:srgbClr val="001C3D"/>
                </a:solidFill>
                <a:latin typeface="Calibri"/>
                <a:cs typeface="Calibri"/>
              </a:rPr>
              <a:t>any</a:t>
            </a:r>
            <a:r>
              <a:rPr sz="1800" spc="5" dirty="0">
                <a:solidFill>
                  <a:srgbClr val="001C3D"/>
                </a:solidFill>
                <a:latin typeface="Calibri"/>
                <a:cs typeface="Calibri"/>
              </a:rPr>
              <a:t> </a:t>
            </a:r>
            <a:r>
              <a:rPr sz="1800" dirty="0">
                <a:solidFill>
                  <a:srgbClr val="001C3D"/>
                </a:solidFill>
                <a:latin typeface="Calibri"/>
                <a:cs typeface="Calibri"/>
              </a:rPr>
              <a:t>case, </a:t>
            </a:r>
            <a:r>
              <a:rPr sz="1800" spc="-395" dirty="0">
                <a:solidFill>
                  <a:srgbClr val="001C3D"/>
                </a:solidFill>
                <a:latin typeface="Calibri"/>
                <a:cs typeface="Calibri"/>
              </a:rPr>
              <a:t> </a:t>
            </a:r>
            <a:r>
              <a:rPr sz="1800" spc="-5" dirty="0">
                <a:solidFill>
                  <a:srgbClr val="001C3D"/>
                </a:solidFill>
                <a:latin typeface="Calibri"/>
                <a:cs typeface="Calibri"/>
              </a:rPr>
              <a:t>interpretation </a:t>
            </a:r>
            <a:r>
              <a:rPr sz="1800" b="1" spc="-5" dirty="0">
                <a:solidFill>
                  <a:srgbClr val="001C3D"/>
                </a:solidFill>
                <a:latin typeface="Calibri"/>
                <a:cs typeface="Calibri"/>
              </a:rPr>
              <a:t>should be available during police questioning</a:t>
            </a:r>
            <a:r>
              <a:rPr sz="1800" spc="-5" dirty="0">
                <a:solidFill>
                  <a:srgbClr val="001C3D"/>
                </a:solidFill>
                <a:latin typeface="Calibri"/>
                <a:cs typeface="Calibri"/>
              </a:rPr>
              <a:t>.</a:t>
            </a:r>
            <a:endParaRPr sz="1800">
              <a:latin typeface="Calibri"/>
              <a:cs typeface="Calibri"/>
            </a:endParaRPr>
          </a:p>
        </p:txBody>
      </p:sp>
      <p:sp>
        <p:nvSpPr>
          <p:cNvPr id="9" name="object 9"/>
          <p:cNvSpPr/>
          <p:nvPr/>
        </p:nvSpPr>
        <p:spPr>
          <a:xfrm>
            <a:off x="323527" y="2699628"/>
            <a:ext cx="8497570" cy="369570"/>
          </a:xfrm>
          <a:custGeom>
            <a:avLst/>
            <a:gdLst/>
            <a:ahLst/>
            <a:cxnLst/>
            <a:rect l="l" t="t" r="r" b="b"/>
            <a:pathLst>
              <a:path w="8497570" h="369569">
                <a:moveTo>
                  <a:pt x="8496941" y="0"/>
                </a:moveTo>
                <a:lnTo>
                  <a:pt x="0" y="0"/>
                </a:lnTo>
                <a:lnTo>
                  <a:pt x="0" y="369332"/>
                </a:lnTo>
                <a:lnTo>
                  <a:pt x="8496941" y="369332"/>
                </a:lnTo>
                <a:lnTo>
                  <a:pt x="8496941" y="0"/>
                </a:lnTo>
                <a:close/>
              </a:path>
            </a:pathLst>
          </a:custGeom>
          <a:solidFill>
            <a:srgbClr val="00274E"/>
          </a:solidFill>
        </p:spPr>
        <p:txBody>
          <a:bodyPr wrap="square" lIns="0" tIns="0" rIns="0" bIns="0" rtlCol="0"/>
          <a:lstStyle/>
          <a:p>
            <a:endParaRPr/>
          </a:p>
        </p:txBody>
      </p:sp>
      <p:sp>
        <p:nvSpPr>
          <p:cNvPr id="10" name="object 10"/>
          <p:cNvSpPr txBox="1"/>
          <p:nvPr/>
        </p:nvSpPr>
        <p:spPr>
          <a:xfrm>
            <a:off x="2381960" y="2732648"/>
            <a:ext cx="438658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Click</a:t>
            </a:r>
            <a:r>
              <a:rPr sz="1800" spc="-5" dirty="0">
                <a:solidFill>
                  <a:srgbClr val="FFFFFF"/>
                </a:solidFill>
                <a:latin typeface="Calibri"/>
                <a:cs typeface="Calibri"/>
              </a:rPr>
              <a:t> on</a:t>
            </a:r>
            <a:r>
              <a:rPr sz="1800" dirty="0">
                <a:solidFill>
                  <a:srgbClr val="FFFFFF"/>
                </a:solidFill>
                <a:latin typeface="Calibri"/>
                <a:cs typeface="Calibri"/>
              </a:rPr>
              <a:t> the </a:t>
            </a:r>
            <a:r>
              <a:rPr sz="1800" spc="-5" dirty="0">
                <a:solidFill>
                  <a:srgbClr val="FFFFFF"/>
                </a:solidFill>
                <a:latin typeface="Calibri"/>
                <a:cs typeface="Calibri"/>
              </a:rPr>
              <a:t>points below </a:t>
            </a:r>
            <a:r>
              <a:rPr sz="1800" dirty="0">
                <a:solidFill>
                  <a:srgbClr val="FFFFFF"/>
                </a:solidFill>
                <a:latin typeface="Calibri"/>
                <a:cs typeface="Calibri"/>
              </a:rPr>
              <a:t>for </a:t>
            </a:r>
            <a:r>
              <a:rPr sz="1800" spc="-5" dirty="0">
                <a:solidFill>
                  <a:srgbClr val="FFFFFF"/>
                </a:solidFill>
                <a:latin typeface="Calibri"/>
                <a:cs typeface="Calibri"/>
              </a:rPr>
              <a:t>more</a:t>
            </a:r>
            <a:r>
              <a:rPr sz="1800" dirty="0">
                <a:solidFill>
                  <a:srgbClr val="FFFFFF"/>
                </a:solidFill>
                <a:latin typeface="Calibri"/>
                <a:cs typeface="Calibri"/>
              </a:rPr>
              <a:t> </a:t>
            </a:r>
            <a:r>
              <a:rPr sz="1800" spc="-5" dirty="0">
                <a:solidFill>
                  <a:srgbClr val="FFFFFF"/>
                </a:solidFill>
                <a:latin typeface="Calibri"/>
                <a:cs typeface="Calibri"/>
              </a:rPr>
              <a:t>information</a:t>
            </a:r>
            <a:endParaRPr sz="1800">
              <a:latin typeface="Calibri"/>
              <a:cs typeface="Calibri"/>
            </a:endParaRPr>
          </a:p>
        </p:txBody>
      </p:sp>
      <p:grpSp>
        <p:nvGrpSpPr>
          <p:cNvPr id="11" name="object 11"/>
          <p:cNvGrpSpPr/>
          <p:nvPr/>
        </p:nvGrpSpPr>
        <p:grpSpPr>
          <a:xfrm>
            <a:off x="1174923" y="6540027"/>
            <a:ext cx="313690" cy="286385"/>
            <a:chOff x="1174923" y="6540027"/>
            <a:chExt cx="313690" cy="286385"/>
          </a:xfrm>
        </p:grpSpPr>
        <p:sp>
          <p:nvSpPr>
            <p:cNvPr id="12" name="object 12"/>
            <p:cNvSpPr/>
            <p:nvPr/>
          </p:nvSpPr>
          <p:spPr>
            <a:xfrm>
              <a:off x="1187623" y="6552727"/>
              <a:ext cx="288290" cy="260985"/>
            </a:xfrm>
            <a:custGeom>
              <a:avLst/>
              <a:gdLst/>
              <a:ahLst/>
              <a:cxnLst/>
              <a:rect l="l" t="t" r="r" b="b"/>
              <a:pathLst>
                <a:path w="288290" h="260984">
                  <a:moveTo>
                    <a:pt x="144015" y="0"/>
                  </a:moveTo>
                  <a:lnTo>
                    <a:pt x="98495" y="6643"/>
                  </a:lnTo>
                  <a:lnTo>
                    <a:pt x="58961" y="25144"/>
                  </a:lnTo>
                  <a:lnTo>
                    <a:pt x="27786" y="53356"/>
                  </a:lnTo>
                  <a:lnTo>
                    <a:pt x="7342" y="89131"/>
                  </a:lnTo>
                  <a:lnTo>
                    <a:pt x="0" y="130323"/>
                  </a:lnTo>
                  <a:lnTo>
                    <a:pt x="7342" y="171516"/>
                  </a:lnTo>
                  <a:lnTo>
                    <a:pt x="27786" y="207291"/>
                  </a:lnTo>
                  <a:lnTo>
                    <a:pt x="58961" y="235503"/>
                  </a:lnTo>
                  <a:lnTo>
                    <a:pt x="98495" y="254003"/>
                  </a:lnTo>
                  <a:lnTo>
                    <a:pt x="144015" y="260647"/>
                  </a:lnTo>
                  <a:lnTo>
                    <a:pt x="189536" y="254003"/>
                  </a:lnTo>
                  <a:lnTo>
                    <a:pt x="229070" y="235503"/>
                  </a:lnTo>
                  <a:lnTo>
                    <a:pt x="260245" y="207291"/>
                  </a:lnTo>
                  <a:lnTo>
                    <a:pt x="280690" y="171516"/>
                  </a:lnTo>
                  <a:lnTo>
                    <a:pt x="288032" y="130323"/>
                  </a:lnTo>
                  <a:lnTo>
                    <a:pt x="280690" y="89131"/>
                  </a:lnTo>
                  <a:lnTo>
                    <a:pt x="260245" y="53356"/>
                  </a:lnTo>
                  <a:lnTo>
                    <a:pt x="229070" y="25144"/>
                  </a:lnTo>
                  <a:lnTo>
                    <a:pt x="189536" y="6643"/>
                  </a:lnTo>
                  <a:lnTo>
                    <a:pt x="144015" y="0"/>
                  </a:lnTo>
                  <a:close/>
                </a:path>
              </a:pathLst>
            </a:custGeom>
            <a:solidFill>
              <a:srgbClr val="00B2E2"/>
            </a:solidFill>
          </p:spPr>
          <p:txBody>
            <a:bodyPr wrap="square" lIns="0" tIns="0" rIns="0" bIns="0" rtlCol="0"/>
            <a:lstStyle/>
            <a:p>
              <a:endParaRPr/>
            </a:p>
          </p:txBody>
        </p:sp>
        <p:sp>
          <p:nvSpPr>
            <p:cNvPr id="13" name="object 13"/>
            <p:cNvSpPr/>
            <p:nvPr/>
          </p:nvSpPr>
          <p:spPr>
            <a:xfrm>
              <a:off x="1187623" y="6552727"/>
              <a:ext cx="288290" cy="260985"/>
            </a:xfrm>
            <a:custGeom>
              <a:avLst/>
              <a:gdLst/>
              <a:ahLst/>
              <a:cxnLst/>
              <a:rect l="l" t="t" r="r" b="b"/>
              <a:pathLst>
                <a:path w="288290" h="260984">
                  <a:moveTo>
                    <a:pt x="0" y="130323"/>
                  </a:moveTo>
                  <a:lnTo>
                    <a:pt x="7342" y="89131"/>
                  </a:lnTo>
                  <a:lnTo>
                    <a:pt x="27786" y="53356"/>
                  </a:lnTo>
                  <a:lnTo>
                    <a:pt x="58962" y="25144"/>
                  </a:lnTo>
                  <a:lnTo>
                    <a:pt x="98495" y="6644"/>
                  </a:lnTo>
                  <a:lnTo>
                    <a:pt x="144015" y="0"/>
                  </a:lnTo>
                  <a:lnTo>
                    <a:pt x="189536" y="6644"/>
                  </a:lnTo>
                  <a:lnTo>
                    <a:pt x="229069" y="25144"/>
                  </a:lnTo>
                  <a:lnTo>
                    <a:pt x="260245" y="53356"/>
                  </a:lnTo>
                  <a:lnTo>
                    <a:pt x="280689" y="89131"/>
                  </a:lnTo>
                  <a:lnTo>
                    <a:pt x="288031" y="130323"/>
                  </a:lnTo>
                  <a:lnTo>
                    <a:pt x="280689" y="171516"/>
                  </a:lnTo>
                  <a:lnTo>
                    <a:pt x="260245" y="207291"/>
                  </a:lnTo>
                  <a:lnTo>
                    <a:pt x="229069" y="235503"/>
                  </a:lnTo>
                  <a:lnTo>
                    <a:pt x="189536" y="254003"/>
                  </a:lnTo>
                  <a:lnTo>
                    <a:pt x="144015" y="260647"/>
                  </a:lnTo>
                  <a:lnTo>
                    <a:pt x="98495" y="254003"/>
                  </a:lnTo>
                  <a:lnTo>
                    <a:pt x="58962" y="235503"/>
                  </a:lnTo>
                  <a:lnTo>
                    <a:pt x="27786" y="207291"/>
                  </a:lnTo>
                  <a:lnTo>
                    <a:pt x="7342" y="171516"/>
                  </a:lnTo>
                  <a:lnTo>
                    <a:pt x="0" y="130323"/>
                  </a:lnTo>
                  <a:close/>
                </a:path>
              </a:pathLst>
            </a:custGeom>
            <a:ln w="25399">
              <a:solidFill>
                <a:srgbClr val="0089B1"/>
              </a:solidFill>
            </a:ln>
          </p:spPr>
          <p:txBody>
            <a:bodyPr wrap="square" lIns="0" tIns="0" rIns="0" bIns="0" rtlCol="0"/>
            <a:lstStyle/>
            <a:p>
              <a:endParaRPr/>
            </a:p>
          </p:txBody>
        </p:sp>
      </p:grpSp>
      <p:grpSp>
        <p:nvGrpSpPr>
          <p:cNvPr id="14" name="object 14"/>
          <p:cNvGrpSpPr/>
          <p:nvPr/>
        </p:nvGrpSpPr>
        <p:grpSpPr>
          <a:xfrm>
            <a:off x="3335163" y="6540027"/>
            <a:ext cx="313690" cy="286385"/>
            <a:chOff x="3335163" y="6540027"/>
            <a:chExt cx="313690" cy="286385"/>
          </a:xfrm>
        </p:grpSpPr>
        <p:sp>
          <p:nvSpPr>
            <p:cNvPr id="15" name="object 15"/>
            <p:cNvSpPr/>
            <p:nvPr/>
          </p:nvSpPr>
          <p:spPr>
            <a:xfrm>
              <a:off x="3347863" y="6552727"/>
              <a:ext cx="288290" cy="260985"/>
            </a:xfrm>
            <a:custGeom>
              <a:avLst/>
              <a:gdLst/>
              <a:ahLst/>
              <a:cxnLst/>
              <a:rect l="l" t="t" r="r" b="b"/>
              <a:pathLst>
                <a:path w="288289" h="260984">
                  <a:moveTo>
                    <a:pt x="144016" y="0"/>
                  </a:moveTo>
                  <a:lnTo>
                    <a:pt x="98496" y="6643"/>
                  </a:lnTo>
                  <a:lnTo>
                    <a:pt x="58962" y="25144"/>
                  </a:lnTo>
                  <a:lnTo>
                    <a:pt x="27787" y="53356"/>
                  </a:lnTo>
                  <a:lnTo>
                    <a:pt x="7342" y="89131"/>
                  </a:lnTo>
                  <a:lnTo>
                    <a:pt x="0" y="130323"/>
                  </a:lnTo>
                  <a:lnTo>
                    <a:pt x="7342" y="171516"/>
                  </a:lnTo>
                  <a:lnTo>
                    <a:pt x="27787" y="207291"/>
                  </a:lnTo>
                  <a:lnTo>
                    <a:pt x="58962" y="235503"/>
                  </a:lnTo>
                  <a:lnTo>
                    <a:pt x="98496" y="254003"/>
                  </a:lnTo>
                  <a:lnTo>
                    <a:pt x="144016" y="260647"/>
                  </a:lnTo>
                  <a:lnTo>
                    <a:pt x="189536" y="254003"/>
                  </a:lnTo>
                  <a:lnTo>
                    <a:pt x="229070" y="235503"/>
                  </a:lnTo>
                  <a:lnTo>
                    <a:pt x="260245" y="207291"/>
                  </a:lnTo>
                  <a:lnTo>
                    <a:pt x="280690" y="171516"/>
                  </a:lnTo>
                  <a:lnTo>
                    <a:pt x="288032" y="130323"/>
                  </a:lnTo>
                  <a:lnTo>
                    <a:pt x="280690" y="89131"/>
                  </a:lnTo>
                  <a:lnTo>
                    <a:pt x="260245" y="53356"/>
                  </a:lnTo>
                  <a:lnTo>
                    <a:pt x="229070" y="25144"/>
                  </a:lnTo>
                  <a:lnTo>
                    <a:pt x="189536" y="6643"/>
                  </a:lnTo>
                  <a:lnTo>
                    <a:pt x="144016" y="0"/>
                  </a:lnTo>
                  <a:close/>
                </a:path>
              </a:pathLst>
            </a:custGeom>
            <a:solidFill>
              <a:srgbClr val="00B2E2"/>
            </a:solidFill>
          </p:spPr>
          <p:txBody>
            <a:bodyPr wrap="square" lIns="0" tIns="0" rIns="0" bIns="0" rtlCol="0"/>
            <a:lstStyle/>
            <a:p>
              <a:endParaRPr/>
            </a:p>
          </p:txBody>
        </p:sp>
        <p:sp>
          <p:nvSpPr>
            <p:cNvPr id="16" name="object 16"/>
            <p:cNvSpPr/>
            <p:nvPr/>
          </p:nvSpPr>
          <p:spPr>
            <a:xfrm>
              <a:off x="3347863" y="6552727"/>
              <a:ext cx="288290" cy="260985"/>
            </a:xfrm>
            <a:custGeom>
              <a:avLst/>
              <a:gdLst/>
              <a:ahLst/>
              <a:cxnLst/>
              <a:rect l="l" t="t" r="r" b="b"/>
              <a:pathLst>
                <a:path w="288289" h="260984">
                  <a:moveTo>
                    <a:pt x="0" y="130323"/>
                  </a:moveTo>
                  <a:lnTo>
                    <a:pt x="7342" y="89131"/>
                  </a:lnTo>
                  <a:lnTo>
                    <a:pt x="27786" y="53356"/>
                  </a:lnTo>
                  <a:lnTo>
                    <a:pt x="58962" y="25144"/>
                  </a:lnTo>
                  <a:lnTo>
                    <a:pt x="98495" y="6644"/>
                  </a:lnTo>
                  <a:lnTo>
                    <a:pt x="144016" y="0"/>
                  </a:lnTo>
                  <a:lnTo>
                    <a:pt x="189536" y="6644"/>
                  </a:lnTo>
                  <a:lnTo>
                    <a:pt x="229069" y="25144"/>
                  </a:lnTo>
                  <a:lnTo>
                    <a:pt x="260245" y="53356"/>
                  </a:lnTo>
                  <a:lnTo>
                    <a:pt x="280689" y="89131"/>
                  </a:lnTo>
                  <a:lnTo>
                    <a:pt x="288032" y="130323"/>
                  </a:lnTo>
                  <a:lnTo>
                    <a:pt x="280689" y="171516"/>
                  </a:lnTo>
                  <a:lnTo>
                    <a:pt x="260245" y="207291"/>
                  </a:lnTo>
                  <a:lnTo>
                    <a:pt x="229069" y="235503"/>
                  </a:lnTo>
                  <a:lnTo>
                    <a:pt x="189536" y="254003"/>
                  </a:lnTo>
                  <a:lnTo>
                    <a:pt x="144016" y="260647"/>
                  </a:lnTo>
                  <a:lnTo>
                    <a:pt x="98495" y="254003"/>
                  </a:lnTo>
                  <a:lnTo>
                    <a:pt x="58962" y="235503"/>
                  </a:lnTo>
                  <a:lnTo>
                    <a:pt x="27786" y="207291"/>
                  </a:lnTo>
                  <a:lnTo>
                    <a:pt x="7342" y="171516"/>
                  </a:lnTo>
                  <a:lnTo>
                    <a:pt x="0" y="130323"/>
                  </a:lnTo>
                  <a:close/>
                </a:path>
              </a:pathLst>
            </a:custGeom>
            <a:ln w="25399">
              <a:solidFill>
                <a:srgbClr val="0089B1"/>
              </a:solidFill>
            </a:ln>
          </p:spPr>
          <p:txBody>
            <a:bodyPr wrap="square" lIns="0" tIns="0" rIns="0" bIns="0" rtlCol="0"/>
            <a:lstStyle/>
            <a:p>
              <a:endParaRPr/>
            </a:p>
          </p:txBody>
        </p:sp>
      </p:grpSp>
      <p:grpSp>
        <p:nvGrpSpPr>
          <p:cNvPr id="17" name="object 17"/>
          <p:cNvGrpSpPr/>
          <p:nvPr/>
        </p:nvGrpSpPr>
        <p:grpSpPr>
          <a:xfrm>
            <a:off x="5423395" y="6540027"/>
            <a:ext cx="313690" cy="286385"/>
            <a:chOff x="5423395" y="6540027"/>
            <a:chExt cx="313690" cy="286385"/>
          </a:xfrm>
        </p:grpSpPr>
        <p:sp>
          <p:nvSpPr>
            <p:cNvPr id="18" name="object 18"/>
            <p:cNvSpPr/>
            <p:nvPr/>
          </p:nvSpPr>
          <p:spPr>
            <a:xfrm>
              <a:off x="5436095" y="6552727"/>
              <a:ext cx="288290" cy="260985"/>
            </a:xfrm>
            <a:custGeom>
              <a:avLst/>
              <a:gdLst/>
              <a:ahLst/>
              <a:cxnLst/>
              <a:rect l="l" t="t" r="r" b="b"/>
              <a:pathLst>
                <a:path w="288289" h="260984">
                  <a:moveTo>
                    <a:pt x="144016" y="0"/>
                  </a:moveTo>
                  <a:lnTo>
                    <a:pt x="98496" y="6643"/>
                  </a:lnTo>
                  <a:lnTo>
                    <a:pt x="58962" y="25144"/>
                  </a:lnTo>
                  <a:lnTo>
                    <a:pt x="27787" y="53356"/>
                  </a:lnTo>
                  <a:lnTo>
                    <a:pt x="7342" y="89131"/>
                  </a:lnTo>
                  <a:lnTo>
                    <a:pt x="0" y="130323"/>
                  </a:lnTo>
                  <a:lnTo>
                    <a:pt x="7342" y="171516"/>
                  </a:lnTo>
                  <a:lnTo>
                    <a:pt x="27787" y="207291"/>
                  </a:lnTo>
                  <a:lnTo>
                    <a:pt x="58962" y="235503"/>
                  </a:lnTo>
                  <a:lnTo>
                    <a:pt x="98496" y="254003"/>
                  </a:lnTo>
                  <a:lnTo>
                    <a:pt x="144016" y="260647"/>
                  </a:lnTo>
                  <a:lnTo>
                    <a:pt x="189536" y="254003"/>
                  </a:lnTo>
                  <a:lnTo>
                    <a:pt x="229070" y="235503"/>
                  </a:lnTo>
                  <a:lnTo>
                    <a:pt x="260245" y="207291"/>
                  </a:lnTo>
                  <a:lnTo>
                    <a:pt x="280690" y="171516"/>
                  </a:lnTo>
                  <a:lnTo>
                    <a:pt x="288032" y="130323"/>
                  </a:lnTo>
                  <a:lnTo>
                    <a:pt x="280690" y="89131"/>
                  </a:lnTo>
                  <a:lnTo>
                    <a:pt x="260245" y="53356"/>
                  </a:lnTo>
                  <a:lnTo>
                    <a:pt x="229070" y="25144"/>
                  </a:lnTo>
                  <a:lnTo>
                    <a:pt x="189536" y="6643"/>
                  </a:lnTo>
                  <a:lnTo>
                    <a:pt x="144016" y="0"/>
                  </a:lnTo>
                  <a:close/>
                </a:path>
              </a:pathLst>
            </a:custGeom>
            <a:solidFill>
              <a:srgbClr val="00B2E2"/>
            </a:solidFill>
          </p:spPr>
          <p:txBody>
            <a:bodyPr wrap="square" lIns="0" tIns="0" rIns="0" bIns="0" rtlCol="0"/>
            <a:lstStyle/>
            <a:p>
              <a:endParaRPr/>
            </a:p>
          </p:txBody>
        </p:sp>
        <p:sp>
          <p:nvSpPr>
            <p:cNvPr id="19" name="object 19"/>
            <p:cNvSpPr/>
            <p:nvPr/>
          </p:nvSpPr>
          <p:spPr>
            <a:xfrm>
              <a:off x="5436095" y="6552727"/>
              <a:ext cx="288290" cy="260985"/>
            </a:xfrm>
            <a:custGeom>
              <a:avLst/>
              <a:gdLst/>
              <a:ahLst/>
              <a:cxnLst/>
              <a:rect l="l" t="t" r="r" b="b"/>
              <a:pathLst>
                <a:path w="288289" h="260984">
                  <a:moveTo>
                    <a:pt x="0" y="130323"/>
                  </a:moveTo>
                  <a:lnTo>
                    <a:pt x="7342" y="89131"/>
                  </a:lnTo>
                  <a:lnTo>
                    <a:pt x="27786" y="53356"/>
                  </a:lnTo>
                  <a:lnTo>
                    <a:pt x="58962" y="25144"/>
                  </a:lnTo>
                  <a:lnTo>
                    <a:pt x="98495" y="6644"/>
                  </a:lnTo>
                  <a:lnTo>
                    <a:pt x="144016" y="0"/>
                  </a:lnTo>
                  <a:lnTo>
                    <a:pt x="189536" y="6644"/>
                  </a:lnTo>
                  <a:lnTo>
                    <a:pt x="229069" y="25144"/>
                  </a:lnTo>
                  <a:lnTo>
                    <a:pt x="260245" y="53356"/>
                  </a:lnTo>
                  <a:lnTo>
                    <a:pt x="280690" y="89131"/>
                  </a:lnTo>
                  <a:lnTo>
                    <a:pt x="288032" y="130323"/>
                  </a:lnTo>
                  <a:lnTo>
                    <a:pt x="280690" y="171516"/>
                  </a:lnTo>
                  <a:lnTo>
                    <a:pt x="260245" y="207291"/>
                  </a:lnTo>
                  <a:lnTo>
                    <a:pt x="229069" y="235503"/>
                  </a:lnTo>
                  <a:lnTo>
                    <a:pt x="189536" y="254003"/>
                  </a:lnTo>
                  <a:lnTo>
                    <a:pt x="144016" y="260647"/>
                  </a:lnTo>
                  <a:lnTo>
                    <a:pt x="98495" y="254003"/>
                  </a:lnTo>
                  <a:lnTo>
                    <a:pt x="58962" y="235503"/>
                  </a:lnTo>
                  <a:lnTo>
                    <a:pt x="27786" y="207291"/>
                  </a:lnTo>
                  <a:lnTo>
                    <a:pt x="7342" y="171516"/>
                  </a:lnTo>
                  <a:lnTo>
                    <a:pt x="0" y="130323"/>
                  </a:lnTo>
                  <a:close/>
                </a:path>
              </a:pathLst>
            </a:custGeom>
            <a:ln w="25399">
              <a:solidFill>
                <a:srgbClr val="0089B1"/>
              </a:solidFill>
            </a:ln>
          </p:spPr>
          <p:txBody>
            <a:bodyPr wrap="square" lIns="0" tIns="0" rIns="0" bIns="0" rtlCol="0"/>
            <a:lstStyle/>
            <a:p>
              <a:endParaRPr/>
            </a:p>
          </p:txBody>
        </p:sp>
      </p:grpSp>
      <p:grpSp>
        <p:nvGrpSpPr>
          <p:cNvPr id="20" name="object 20"/>
          <p:cNvGrpSpPr/>
          <p:nvPr/>
        </p:nvGrpSpPr>
        <p:grpSpPr>
          <a:xfrm>
            <a:off x="7151587" y="391963"/>
            <a:ext cx="1861185" cy="529590"/>
            <a:chOff x="7151587" y="391963"/>
            <a:chExt cx="1861185" cy="529590"/>
          </a:xfrm>
        </p:grpSpPr>
        <p:sp>
          <p:nvSpPr>
            <p:cNvPr id="21" name="object 21"/>
            <p:cNvSpPr/>
            <p:nvPr/>
          </p:nvSpPr>
          <p:spPr>
            <a:xfrm>
              <a:off x="8244408" y="404663"/>
              <a:ext cx="755650" cy="504190"/>
            </a:xfrm>
            <a:custGeom>
              <a:avLst/>
              <a:gdLst/>
              <a:ahLst/>
              <a:cxnLst/>
              <a:rect l="l" t="t" r="r" b="b"/>
              <a:pathLst>
                <a:path w="755650" h="504190">
                  <a:moveTo>
                    <a:pt x="755575" y="0"/>
                  </a:moveTo>
                  <a:lnTo>
                    <a:pt x="0" y="0"/>
                  </a:lnTo>
                  <a:lnTo>
                    <a:pt x="0" y="504056"/>
                  </a:lnTo>
                  <a:lnTo>
                    <a:pt x="755575" y="504056"/>
                  </a:lnTo>
                  <a:lnTo>
                    <a:pt x="755575" y="441049"/>
                  </a:lnTo>
                  <a:lnTo>
                    <a:pt x="236021" y="441049"/>
                  </a:lnTo>
                  <a:lnTo>
                    <a:pt x="236021" y="252027"/>
                  </a:lnTo>
                  <a:lnTo>
                    <a:pt x="188766" y="252027"/>
                  </a:lnTo>
                  <a:lnTo>
                    <a:pt x="377786" y="63007"/>
                  </a:lnTo>
                  <a:lnTo>
                    <a:pt x="755575" y="63007"/>
                  </a:lnTo>
                  <a:lnTo>
                    <a:pt x="755575" y="0"/>
                  </a:lnTo>
                  <a:close/>
                </a:path>
                <a:path w="755650" h="504190">
                  <a:moveTo>
                    <a:pt x="755575" y="86635"/>
                  </a:moveTo>
                  <a:lnTo>
                    <a:pt x="495926" y="86635"/>
                  </a:lnTo>
                  <a:lnTo>
                    <a:pt x="495926" y="181145"/>
                  </a:lnTo>
                  <a:lnTo>
                    <a:pt x="566808" y="252027"/>
                  </a:lnTo>
                  <a:lnTo>
                    <a:pt x="519553" y="252027"/>
                  </a:lnTo>
                  <a:lnTo>
                    <a:pt x="519553" y="441049"/>
                  </a:lnTo>
                  <a:lnTo>
                    <a:pt x="755575" y="441049"/>
                  </a:lnTo>
                  <a:lnTo>
                    <a:pt x="755575" y="86635"/>
                  </a:lnTo>
                  <a:close/>
                </a:path>
                <a:path w="755650" h="504190">
                  <a:moveTo>
                    <a:pt x="755575" y="63007"/>
                  </a:moveTo>
                  <a:lnTo>
                    <a:pt x="377786" y="63007"/>
                  </a:lnTo>
                  <a:lnTo>
                    <a:pt x="448670" y="133889"/>
                  </a:lnTo>
                  <a:lnTo>
                    <a:pt x="448670" y="86635"/>
                  </a:lnTo>
                  <a:lnTo>
                    <a:pt x="755575" y="86635"/>
                  </a:lnTo>
                  <a:lnTo>
                    <a:pt x="755575" y="63007"/>
                  </a:lnTo>
                  <a:close/>
                </a:path>
              </a:pathLst>
            </a:custGeom>
            <a:solidFill>
              <a:srgbClr val="EAF8FC"/>
            </a:solidFill>
          </p:spPr>
          <p:txBody>
            <a:bodyPr wrap="square" lIns="0" tIns="0" rIns="0" bIns="0" rtlCol="0"/>
            <a:lstStyle/>
            <a:p>
              <a:endParaRPr/>
            </a:p>
          </p:txBody>
        </p:sp>
        <p:sp>
          <p:nvSpPr>
            <p:cNvPr id="22" name="object 22"/>
            <p:cNvSpPr/>
            <p:nvPr/>
          </p:nvSpPr>
          <p:spPr>
            <a:xfrm>
              <a:off x="8480430" y="491299"/>
              <a:ext cx="283845" cy="354965"/>
            </a:xfrm>
            <a:custGeom>
              <a:avLst/>
              <a:gdLst/>
              <a:ahLst/>
              <a:cxnLst/>
              <a:rect l="l" t="t" r="r" b="b"/>
              <a:pathLst>
                <a:path w="283845" h="354965">
                  <a:moveTo>
                    <a:pt x="259904" y="0"/>
                  </a:moveTo>
                  <a:lnTo>
                    <a:pt x="212648" y="0"/>
                  </a:lnTo>
                  <a:lnTo>
                    <a:pt x="212648" y="47254"/>
                  </a:lnTo>
                  <a:lnTo>
                    <a:pt x="259904" y="94509"/>
                  </a:lnTo>
                  <a:lnTo>
                    <a:pt x="259904" y="0"/>
                  </a:lnTo>
                  <a:close/>
                </a:path>
                <a:path w="283845" h="354965">
                  <a:moveTo>
                    <a:pt x="283531" y="165392"/>
                  </a:moveTo>
                  <a:lnTo>
                    <a:pt x="0" y="165392"/>
                  </a:lnTo>
                  <a:lnTo>
                    <a:pt x="0" y="354413"/>
                  </a:lnTo>
                  <a:lnTo>
                    <a:pt x="118137" y="354413"/>
                  </a:lnTo>
                  <a:lnTo>
                    <a:pt x="118137" y="259902"/>
                  </a:lnTo>
                  <a:lnTo>
                    <a:pt x="283531" y="259902"/>
                  </a:lnTo>
                  <a:lnTo>
                    <a:pt x="283531" y="165392"/>
                  </a:lnTo>
                  <a:close/>
                </a:path>
                <a:path w="283845" h="354965">
                  <a:moveTo>
                    <a:pt x="283531" y="259902"/>
                  </a:moveTo>
                  <a:lnTo>
                    <a:pt x="165393" y="259902"/>
                  </a:lnTo>
                  <a:lnTo>
                    <a:pt x="165393" y="354413"/>
                  </a:lnTo>
                  <a:lnTo>
                    <a:pt x="283531" y="354413"/>
                  </a:lnTo>
                  <a:lnTo>
                    <a:pt x="283531" y="259902"/>
                  </a:lnTo>
                  <a:close/>
                </a:path>
              </a:pathLst>
            </a:custGeom>
            <a:solidFill>
              <a:srgbClr val="C4D0D4"/>
            </a:solidFill>
          </p:spPr>
          <p:txBody>
            <a:bodyPr wrap="square" lIns="0" tIns="0" rIns="0" bIns="0" rtlCol="0"/>
            <a:lstStyle/>
            <a:p>
              <a:endParaRPr/>
            </a:p>
          </p:txBody>
        </p:sp>
        <p:sp>
          <p:nvSpPr>
            <p:cNvPr id="23" name="object 23"/>
            <p:cNvSpPr/>
            <p:nvPr/>
          </p:nvSpPr>
          <p:spPr>
            <a:xfrm>
              <a:off x="8433174" y="467671"/>
              <a:ext cx="378460" cy="378460"/>
            </a:xfrm>
            <a:custGeom>
              <a:avLst/>
              <a:gdLst/>
              <a:ahLst/>
              <a:cxnLst/>
              <a:rect l="l" t="t" r="r" b="b"/>
              <a:pathLst>
                <a:path w="378459" h="378459">
                  <a:moveTo>
                    <a:pt x="189020" y="0"/>
                  </a:moveTo>
                  <a:lnTo>
                    <a:pt x="0" y="189020"/>
                  </a:lnTo>
                  <a:lnTo>
                    <a:pt x="378042" y="189020"/>
                  </a:lnTo>
                  <a:lnTo>
                    <a:pt x="189020" y="0"/>
                  </a:lnTo>
                  <a:close/>
                </a:path>
                <a:path w="378459" h="378459">
                  <a:moveTo>
                    <a:pt x="212648" y="283531"/>
                  </a:moveTo>
                  <a:lnTo>
                    <a:pt x="165393" y="283531"/>
                  </a:lnTo>
                  <a:lnTo>
                    <a:pt x="165393" y="378042"/>
                  </a:lnTo>
                  <a:lnTo>
                    <a:pt x="212648" y="378042"/>
                  </a:lnTo>
                  <a:lnTo>
                    <a:pt x="212648" y="283531"/>
                  </a:lnTo>
                  <a:close/>
                </a:path>
              </a:pathLst>
            </a:custGeom>
            <a:solidFill>
              <a:srgbClr val="9AA5A8"/>
            </a:solidFill>
          </p:spPr>
          <p:txBody>
            <a:bodyPr wrap="square" lIns="0" tIns="0" rIns="0" bIns="0" rtlCol="0"/>
            <a:lstStyle/>
            <a:p>
              <a:endParaRPr/>
            </a:p>
          </p:txBody>
        </p:sp>
        <p:sp>
          <p:nvSpPr>
            <p:cNvPr id="24" name="object 24"/>
            <p:cNvSpPr/>
            <p:nvPr/>
          </p:nvSpPr>
          <p:spPr>
            <a:xfrm>
              <a:off x="8244408" y="404663"/>
              <a:ext cx="755650" cy="504190"/>
            </a:xfrm>
            <a:custGeom>
              <a:avLst/>
              <a:gdLst/>
              <a:ahLst/>
              <a:cxnLst/>
              <a:rect l="l" t="t" r="r" b="b"/>
              <a:pathLst>
                <a:path w="755650" h="504190">
                  <a:moveTo>
                    <a:pt x="377787" y="63007"/>
                  </a:moveTo>
                  <a:lnTo>
                    <a:pt x="448671" y="133889"/>
                  </a:lnTo>
                  <a:lnTo>
                    <a:pt x="448671" y="86635"/>
                  </a:lnTo>
                  <a:lnTo>
                    <a:pt x="495926" y="86635"/>
                  </a:lnTo>
                  <a:lnTo>
                    <a:pt x="495926" y="181145"/>
                  </a:lnTo>
                  <a:lnTo>
                    <a:pt x="566808" y="252028"/>
                  </a:lnTo>
                  <a:lnTo>
                    <a:pt x="519554" y="252028"/>
                  </a:lnTo>
                  <a:lnTo>
                    <a:pt x="519554" y="441049"/>
                  </a:lnTo>
                  <a:lnTo>
                    <a:pt x="236022" y="441049"/>
                  </a:lnTo>
                  <a:lnTo>
                    <a:pt x="236022" y="252028"/>
                  </a:lnTo>
                  <a:lnTo>
                    <a:pt x="188766" y="252028"/>
                  </a:lnTo>
                  <a:lnTo>
                    <a:pt x="377787" y="63007"/>
                  </a:lnTo>
                  <a:close/>
                </a:path>
                <a:path w="755650" h="504190">
                  <a:moveTo>
                    <a:pt x="448671" y="133889"/>
                  </a:moveTo>
                  <a:lnTo>
                    <a:pt x="495926" y="181145"/>
                  </a:lnTo>
                </a:path>
                <a:path w="755650" h="504190">
                  <a:moveTo>
                    <a:pt x="519554" y="252028"/>
                  </a:moveTo>
                  <a:lnTo>
                    <a:pt x="236022" y="252028"/>
                  </a:lnTo>
                </a:path>
                <a:path w="755650" h="504190">
                  <a:moveTo>
                    <a:pt x="354159" y="441049"/>
                  </a:moveTo>
                  <a:lnTo>
                    <a:pt x="354159" y="346538"/>
                  </a:lnTo>
                  <a:lnTo>
                    <a:pt x="401415" y="346538"/>
                  </a:lnTo>
                  <a:lnTo>
                    <a:pt x="401415" y="441049"/>
                  </a:lnTo>
                </a:path>
                <a:path w="755650" h="504190">
                  <a:moveTo>
                    <a:pt x="0" y="0"/>
                  </a:moveTo>
                  <a:lnTo>
                    <a:pt x="755575" y="0"/>
                  </a:lnTo>
                  <a:lnTo>
                    <a:pt x="755575" y="504056"/>
                  </a:lnTo>
                  <a:lnTo>
                    <a:pt x="0" y="504056"/>
                  </a:lnTo>
                  <a:lnTo>
                    <a:pt x="0" y="0"/>
                  </a:lnTo>
                  <a:close/>
                </a:path>
              </a:pathLst>
            </a:custGeom>
            <a:ln w="25399">
              <a:solidFill>
                <a:srgbClr val="00B2E2"/>
              </a:solidFill>
            </a:ln>
          </p:spPr>
          <p:txBody>
            <a:bodyPr wrap="square" lIns="0" tIns="0" rIns="0" bIns="0" rtlCol="0"/>
            <a:lstStyle/>
            <a:p>
              <a:endParaRPr/>
            </a:p>
          </p:txBody>
        </p:sp>
        <p:sp>
          <p:nvSpPr>
            <p:cNvPr id="25" name="object 25"/>
            <p:cNvSpPr/>
            <p:nvPr/>
          </p:nvSpPr>
          <p:spPr>
            <a:xfrm>
              <a:off x="7164287" y="404663"/>
              <a:ext cx="720090" cy="504190"/>
            </a:xfrm>
            <a:custGeom>
              <a:avLst/>
              <a:gdLst/>
              <a:ahLst/>
              <a:cxnLst/>
              <a:rect l="l" t="t" r="r" b="b"/>
              <a:pathLst>
                <a:path w="720090" h="504190">
                  <a:moveTo>
                    <a:pt x="720079" y="0"/>
                  </a:moveTo>
                  <a:lnTo>
                    <a:pt x="0" y="0"/>
                  </a:lnTo>
                  <a:lnTo>
                    <a:pt x="0" y="504056"/>
                  </a:lnTo>
                  <a:lnTo>
                    <a:pt x="720079" y="504056"/>
                  </a:lnTo>
                  <a:lnTo>
                    <a:pt x="720079" y="441049"/>
                  </a:lnTo>
                  <a:lnTo>
                    <a:pt x="312784" y="441049"/>
                  </a:lnTo>
                  <a:lnTo>
                    <a:pt x="267975" y="433822"/>
                  </a:lnTo>
                  <a:lnTo>
                    <a:pt x="229060" y="413696"/>
                  </a:lnTo>
                  <a:lnTo>
                    <a:pt x="198372" y="383008"/>
                  </a:lnTo>
                  <a:lnTo>
                    <a:pt x="178246" y="344092"/>
                  </a:lnTo>
                  <a:lnTo>
                    <a:pt x="171019" y="299284"/>
                  </a:lnTo>
                  <a:lnTo>
                    <a:pt x="171019" y="157518"/>
                  </a:lnTo>
                  <a:lnTo>
                    <a:pt x="360039" y="157518"/>
                  </a:lnTo>
                  <a:lnTo>
                    <a:pt x="454552" y="63007"/>
                  </a:lnTo>
                  <a:lnTo>
                    <a:pt x="720079" y="63007"/>
                  </a:lnTo>
                  <a:lnTo>
                    <a:pt x="720079" y="0"/>
                  </a:lnTo>
                  <a:close/>
                </a:path>
                <a:path w="720090" h="504190">
                  <a:moveTo>
                    <a:pt x="720079" y="63007"/>
                  </a:moveTo>
                  <a:lnTo>
                    <a:pt x="454552" y="63007"/>
                  </a:lnTo>
                  <a:lnTo>
                    <a:pt x="549061" y="157518"/>
                  </a:lnTo>
                  <a:lnTo>
                    <a:pt x="501806" y="157518"/>
                  </a:lnTo>
                  <a:lnTo>
                    <a:pt x="501806" y="299284"/>
                  </a:lnTo>
                  <a:lnTo>
                    <a:pt x="494578" y="344092"/>
                  </a:lnTo>
                  <a:lnTo>
                    <a:pt x="474453" y="383008"/>
                  </a:lnTo>
                  <a:lnTo>
                    <a:pt x="443765" y="413696"/>
                  </a:lnTo>
                  <a:lnTo>
                    <a:pt x="404849" y="433822"/>
                  </a:lnTo>
                  <a:lnTo>
                    <a:pt x="360039" y="441049"/>
                  </a:lnTo>
                  <a:lnTo>
                    <a:pt x="720079" y="441049"/>
                  </a:lnTo>
                  <a:lnTo>
                    <a:pt x="720079" y="63007"/>
                  </a:lnTo>
                  <a:close/>
                </a:path>
                <a:path w="720090" h="504190">
                  <a:moveTo>
                    <a:pt x="407295" y="157518"/>
                  </a:moveTo>
                  <a:lnTo>
                    <a:pt x="265530" y="157518"/>
                  </a:lnTo>
                  <a:lnTo>
                    <a:pt x="265530" y="299284"/>
                  </a:lnTo>
                  <a:lnTo>
                    <a:pt x="269243" y="317677"/>
                  </a:lnTo>
                  <a:lnTo>
                    <a:pt x="279370" y="332697"/>
                  </a:lnTo>
                  <a:lnTo>
                    <a:pt x="294391" y="342825"/>
                  </a:lnTo>
                  <a:lnTo>
                    <a:pt x="312784" y="346538"/>
                  </a:lnTo>
                  <a:lnTo>
                    <a:pt x="360039" y="346538"/>
                  </a:lnTo>
                  <a:lnTo>
                    <a:pt x="403581" y="317677"/>
                  </a:lnTo>
                  <a:lnTo>
                    <a:pt x="407295" y="157518"/>
                  </a:lnTo>
                  <a:close/>
                </a:path>
              </a:pathLst>
            </a:custGeom>
            <a:solidFill>
              <a:srgbClr val="FFD5A9"/>
            </a:solidFill>
          </p:spPr>
          <p:txBody>
            <a:bodyPr wrap="square" lIns="0" tIns="0" rIns="0" bIns="0" rtlCol="0"/>
            <a:lstStyle/>
            <a:p>
              <a:endParaRPr/>
            </a:p>
          </p:txBody>
        </p:sp>
        <p:sp>
          <p:nvSpPr>
            <p:cNvPr id="26" name="object 26"/>
            <p:cNvSpPr/>
            <p:nvPr/>
          </p:nvSpPr>
          <p:spPr>
            <a:xfrm>
              <a:off x="7335306" y="467671"/>
              <a:ext cx="378460" cy="378460"/>
            </a:xfrm>
            <a:custGeom>
              <a:avLst/>
              <a:gdLst/>
              <a:ahLst/>
              <a:cxnLst/>
              <a:rect l="l" t="t" r="r" b="b"/>
              <a:pathLst>
                <a:path w="378459" h="378459">
                  <a:moveTo>
                    <a:pt x="283532" y="0"/>
                  </a:moveTo>
                  <a:lnTo>
                    <a:pt x="189020" y="94510"/>
                  </a:lnTo>
                  <a:lnTo>
                    <a:pt x="236275" y="94510"/>
                  </a:lnTo>
                  <a:lnTo>
                    <a:pt x="236275" y="236275"/>
                  </a:lnTo>
                  <a:lnTo>
                    <a:pt x="232562" y="254669"/>
                  </a:lnTo>
                  <a:lnTo>
                    <a:pt x="222435" y="269690"/>
                  </a:lnTo>
                  <a:lnTo>
                    <a:pt x="207414" y="279817"/>
                  </a:lnTo>
                  <a:lnTo>
                    <a:pt x="189020" y="283531"/>
                  </a:lnTo>
                  <a:lnTo>
                    <a:pt x="141765" y="283531"/>
                  </a:lnTo>
                  <a:lnTo>
                    <a:pt x="123371" y="279817"/>
                  </a:lnTo>
                  <a:lnTo>
                    <a:pt x="108351" y="269690"/>
                  </a:lnTo>
                  <a:lnTo>
                    <a:pt x="98224" y="254670"/>
                  </a:lnTo>
                  <a:lnTo>
                    <a:pt x="94510" y="236277"/>
                  </a:lnTo>
                  <a:lnTo>
                    <a:pt x="94510" y="94510"/>
                  </a:lnTo>
                  <a:lnTo>
                    <a:pt x="0" y="94510"/>
                  </a:lnTo>
                  <a:lnTo>
                    <a:pt x="0" y="236275"/>
                  </a:lnTo>
                  <a:lnTo>
                    <a:pt x="7227" y="281085"/>
                  </a:lnTo>
                  <a:lnTo>
                    <a:pt x="27352" y="320001"/>
                  </a:lnTo>
                  <a:lnTo>
                    <a:pt x="58040" y="350689"/>
                  </a:lnTo>
                  <a:lnTo>
                    <a:pt x="96956" y="370814"/>
                  </a:lnTo>
                  <a:lnTo>
                    <a:pt x="141765" y="378042"/>
                  </a:lnTo>
                  <a:lnTo>
                    <a:pt x="189020" y="378042"/>
                  </a:lnTo>
                  <a:lnTo>
                    <a:pt x="233829" y="370814"/>
                  </a:lnTo>
                  <a:lnTo>
                    <a:pt x="272745" y="350689"/>
                  </a:lnTo>
                  <a:lnTo>
                    <a:pt x="303434" y="320001"/>
                  </a:lnTo>
                  <a:lnTo>
                    <a:pt x="323559" y="281085"/>
                  </a:lnTo>
                  <a:lnTo>
                    <a:pt x="330786" y="236275"/>
                  </a:lnTo>
                  <a:lnTo>
                    <a:pt x="330786" y="94510"/>
                  </a:lnTo>
                  <a:lnTo>
                    <a:pt x="378042" y="94510"/>
                  </a:lnTo>
                  <a:lnTo>
                    <a:pt x="283532" y="0"/>
                  </a:lnTo>
                  <a:close/>
                </a:path>
              </a:pathLst>
            </a:custGeom>
            <a:solidFill>
              <a:srgbClr val="AA8C6F"/>
            </a:solidFill>
          </p:spPr>
          <p:txBody>
            <a:bodyPr wrap="square" lIns="0" tIns="0" rIns="0" bIns="0" rtlCol="0"/>
            <a:lstStyle/>
            <a:p>
              <a:endParaRPr/>
            </a:p>
          </p:txBody>
        </p:sp>
        <p:sp>
          <p:nvSpPr>
            <p:cNvPr id="27" name="object 27"/>
            <p:cNvSpPr/>
            <p:nvPr/>
          </p:nvSpPr>
          <p:spPr>
            <a:xfrm>
              <a:off x="7164287" y="404663"/>
              <a:ext cx="720090" cy="504190"/>
            </a:xfrm>
            <a:custGeom>
              <a:avLst/>
              <a:gdLst/>
              <a:ahLst/>
              <a:cxnLst/>
              <a:rect l="l" t="t" r="r" b="b"/>
              <a:pathLst>
                <a:path w="720090" h="504190">
                  <a:moveTo>
                    <a:pt x="549061" y="157517"/>
                  </a:moveTo>
                  <a:lnTo>
                    <a:pt x="501805" y="157517"/>
                  </a:lnTo>
                  <a:lnTo>
                    <a:pt x="501805" y="299282"/>
                  </a:lnTo>
                  <a:lnTo>
                    <a:pt x="494578" y="344091"/>
                  </a:lnTo>
                  <a:lnTo>
                    <a:pt x="474453" y="383008"/>
                  </a:lnTo>
                  <a:lnTo>
                    <a:pt x="443765" y="413696"/>
                  </a:lnTo>
                  <a:lnTo>
                    <a:pt x="404849" y="433821"/>
                  </a:lnTo>
                  <a:lnTo>
                    <a:pt x="360040" y="441049"/>
                  </a:lnTo>
                  <a:lnTo>
                    <a:pt x="312784" y="441049"/>
                  </a:lnTo>
                  <a:lnTo>
                    <a:pt x="267975" y="433821"/>
                  </a:lnTo>
                  <a:lnTo>
                    <a:pt x="229059" y="413696"/>
                  </a:lnTo>
                  <a:lnTo>
                    <a:pt x="198371" y="383008"/>
                  </a:lnTo>
                  <a:lnTo>
                    <a:pt x="178246" y="344091"/>
                  </a:lnTo>
                  <a:lnTo>
                    <a:pt x="171019" y="299282"/>
                  </a:lnTo>
                  <a:lnTo>
                    <a:pt x="171019" y="157517"/>
                  </a:lnTo>
                  <a:lnTo>
                    <a:pt x="265530" y="157517"/>
                  </a:lnTo>
                  <a:lnTo>
                    <a:pt x="265530" y="299282"/>
                  </a:lnTo>
                  <a:lnTo>
                    <a:pt x="269243" y="317676"/>
                  </a:lnTo>
                  <a:lnTo>
                    <a:pt x="279370" y="332697"/>
                  </a:lnTo>
                  <a:lnTo>
                    <a:pt x="294391" y="342824"/>
                  </a:lnTo>
                  <a:lnTo>
                    <a:pt x="312784" y="346538"/>
                  </a:lnTo>
                  <a:lnTo>
                    <a:pt x="360040" y="346538"/>
                  </a:lnTo>
                  <a:lnTo>
                    <a:pt x="378433" y="342825"/>
                  </a:lnTo>
                  <a:lnTo>
                    <a:pt x="393454" y="332698"/>
                  </a:lnTo>
                  <a:lnTo>
                    <a:pt x="403581" y="317677"/>
                  </a:lnTo>
                  <a:lnTo>
                    <a:pt x="407295" y="299284"/>
                  </a:lnTo>
                  <a:lnTo>
                    <a:pt x="407295" y="157517"/>
                  </a:lnTo>
                  <a:lnTo>
                    <a:pt x="360040" y="157517"/>
                  </a:lnTo>
                  <a:lnTo>
                    <a:pt x="454551" y="63007"/>
                  </a:lnTo>
                  <a:lnTo>
                    <a:pt x="549061" y="157517"/>
                  </a:lnTo>
                  <a:close/>
                </a:path>
                <a:path w="720090" h="504190">
                  <a:moveTo>
                    <a:pt x="0" y="0"/>
                  </a:moveTo>
                  <a:lnTo>
                    <a:pt x="720080" y="0"/>
                  </a:lnTo>
                  <a:lnTo>
                    <a:pt x="720080" y="504056"/>
                  </a:lnTo>
                  <a:lnTo>
                    <a:pt x="0" y="504056"/>
                  </a:lnTo>
                  <a:lnTo>
                    <a:pt x="0" y="0"/>
                  </a:lnTo>
                  <a:close/>
                </a:path>
              </a:pathLst>
            </a:custGeom>
            <a:ln w="25399">
              <a:solidFill>
                <a:srgbClr val="EF6510"/>
              </a:solidFill>
            </a:ln>
          </p:spPr>
          <p:txBody>
            <a:bodyPr wrap="square" lIns="0" tIns="0" rIns="0" bIns="0" rtlCol="0"/>
            <a:lstStyle/>
            <a:p>
              <a:endParaRPr/>
            </a:p>
          </p:txBody>
        </p:sp>
      </p:grpSp>
      <p:grpSp>
        <p:nvGrpSpPr>
          <p:cNvPr id="28" name="object 28"/>
          <p:cNvGrpSpPr/>
          <p:nvPr/>
        </p:nvGrpSpPr>
        <p:grpSpPr>
          <a:xfrm>
            <a:off x="7655644" y="6540027"/>
            <a:ext cx="313690" cy="286385"/>
            <a:chOff x="7655644" y="6540027"/>
            <a:chExt cx="313690" cy="286385"/>
          </a:xfrm>
        </p:grpSpPr>
        <p:sp>
          <p:nvSpPr>
            <p:cNvPr id="29" name="object 29"/>
            <p:cNvSpPr/>
            <p:nvPr/>
          </p:nvSpPr>
          <p:spPr>
            <a:xfrm>
              <a:off x="7668344" y="6552727"/>
              <a:ext cx="288290" cy="260985"/>
            </a:xfrm>
            <a:custGeom>
              <a:avLst/>
              <a:gdLst/>
              <a:ahLst/>
              <a:cxnLst/>
              <a:rect l="l" t="t" r="r" b="b"/>
              <a:pathLst>
                <a:path w="288290" h="260984">
                  <a:moveTo>
                    <a:pt x="144015" y="0"/>
                  </a:moveTo>
                  <a:lnTo>
                    <a:pt x="98495" y="6643"/>
                  </a:lnTo>
                  <a:lnTo>
                    <a:pt x="58961" y="25144"/>
                  </a:lnTo>
                  <a:lnTo>
                    <a:pt x="27786" y="53356"/>
                  </a:lnTo>
                  <a:lnTo>
                    <a:pt x="7342" y="89131"/>
                  </a:lnTo>
                  <a:lnTo>
                    <a:pt x="0" y="130323"/>
                  </a:lnTo>
                  <a:lnTo>
                    <a:pt x="7342" y="171516"/>
                  </a:lnTo>
                  <a:lnTo>
                    <a:pt x="27786" y="207291"/>
                  </a:lnTo>
                  <a:lnTo>
                    <a:pt x="58961" y="235503"/>
                  </a:lnTo>
                  <a:lnTo>
                    <a:pt x="98495" y="254003"/>
                  </a:lnTo>
                  <a:lnTo>
                    <a:pt x="144015" y="260647"/>
                  </a:lnTo>
                  <a:lnTo>
                    <a:pt x="189535" y="254003"/>
                  </a:lnTo>
                  <a:lnTo>
                    <a:pt x="229069" y="235503"/>
                  </a:lnTo>
                  <a:lnTo>
                    <a:pt x="260245" y="207291"/>
                  </a:lnTo>
                  <a:lnTo>
                    <a:pt x="280690" y="171516"/>
                  </a:lnTo>
                  <a:lnTo>
                    <a:pt x="288032" y="130323"/>
                  </a:lnTo>
                  <a:lnTo>
                    <a:pt x="280690" y="89131"/>
                  </a:lnTo>
                  <a:lnTo>
                    <a:pt x="260245" y="53356"/>
                  </a:lnTo>
                  <a:lnTo>
                    <a:pt x="229069" y="25144"/>
                  </a:lnTo>
                  <a:lnTo>
                    <a:pt x="189535" y="6643"/>
                  </a:lnTo>
                  <a:lnTo>
                    <a:pt x="144015" y="0"/>
                  </a:lnTo>
                  <a:close/>
                </a:path>
              </a:pathLst>
            </a:custGeom>
            <a:solidFill>
              <a:srgbClr val="00B2E2"/>
            </a:solidFill>
          </p:spPr>
          <p:txBody>
            <a:bodyPr wrap="square" lIns="0" tIns="0" rIns="0" bIns="0" rtlCol="0"/>
            <a:lstStyle/>
            <a:p>
              <a:endParaRPr/>
            </a:p>
          </p:txBody>
        </p:sp>
        <p:sp>
          <p:nvSpPr>
            <p:cNvPr id="30" name="object 30"/>
            <p:cNvSpPr/>
            <p:nvPr/>
          </p:nvSpPr>
          <p:spPr>
            <a:xfrm>
              <a:off x="7668344" y="6552727"/>
              <a:ext cx="288290" cy="260985"/>
            </a:xfrm>
            <a:custGeom>
              <a:avLst/>
              <a:gdLst/>
              <a:ahLst/>
              <a:cxnLst/>
              <a:rect l="l" t="t" r="r" b="b"/>
              <a:pathLst>
                <a:path w="288290" h="260984">
                  <a:moveTo>
                    <a:pt x="0" y="130323"/>
                  </a:moveTo>
                  <a:lnTo>
                    <a:pt x="7342" y="89131"/>
                  </a:lnTo>
                  <a:lnTo>
                    <a:pt x="27786" y="53356"/>
                  </a:lnTo>
                  <a:lnTo>
                    <a:pt x="58962" y="25144"/>
                  </a:lnTo>
                  <a:lnTo>
                    <a:pt x="98495" y="6644"/>
                  </a:lnTo>
                  <a:lnTo>
                    <a:pt x="144016" y="0"/>
                  </a:lnTo>
                  <a:lnTo>
                    <a:pt x="189536" y="6644"/>
                  </a:lnTo>
                  <a:lnTo>
                    <a:pt x="229069" y="25144"/>
                  </a:lnTo>
                  <a:lnTo>
                    <a:pt x="260245" y="53356"/>
                  </a:lnTo>
                  <a:lnTo>
                    <a:pt x="280689" y="89131"/>
                  </a:lnTo>
                  <a:lnTo>
                    <a:pt x="288032" y="130323"/>
                  </a:lnTo>
                  <a:lnTo>
                    <a:pt x="280689" y="171516"/>
                  </a:lnTo>
                  <a:lnTo>
                    <a:pt x="260245" y="207291"/>
                  </a:lnTo>
                  <a:lnTo>
                    <a:pt x="229069" y="235503"/>
                  </a:lnTo>
                  <a:lnTo>
                    <a:pt x="189536" y="254003"/>
                  </a:lnTo>
                  <a:lnTo>
                    <a:pt x="144016" y="260647"/>
                  </a:lnTo>
                  <a:lnTo>
                    <a:pt x="98495" y="254003"/>
                  </a:lnTo>
                  <a:lnTo>
                    <a:pt x="58962" y="235503"/>
                  </a:lnTo>
                  <a:lnTo>
                    <a:pt x="27786" y="207291"/>
                  </a:lnTo>
                  <a:lnTo>
                    <a:pt x="7342" y="171516"/>
                  </a:lnTo>
                  <a:lnTo>
                    <a:pt x="0" y="130323"/>
                  </a:lnTo>
                  <a:close/>
                </a:path>
              </a:pathLst>
            </a:custGeom>
            <a:ln w="25399">
              <a:solidFill>
                <a:srgbClr val="0089B1"/>
              </a:solidFill>
            </a:ln>
          </p:spPr>
          <p:txBody>
            <a:bodyPr wrap="square" lIns="0" tIns="0" rIns="0" bIns="0" rtlCol="0"/>
            <a:lstStyle/>
            <a:p>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3067685"/>
            <a:chOff x="0" y="0"/>
            <a:chExt cx="9144000" cy="3067685"/>
          </a:xfrm>
        </p:grpSpPr>
        <p:pic>
          <p:nvPicPr>
            <p:cNvPr id="3" name="object 3"/>
            <p:cNvPicPr/>
            <p:nvPr/>
          </p:nvPicPr>
          <p:blipFill>
            <a:blip r:embed="rId2" cstate="print"/>
            <a:stretch>
              <a:fillRect/>
            </a:stretch>
          </p:blipFill>
          <p:spPr>
            <a:xfrm>
              <a:off x="0" y="1"/>
              <a:ext cx="9143998" cy="3032352"/>
            </a:xfrm>
            <a:prstGeom prst="rect">
              <a:avLst/>
            </a:prstGeom>
          </p:spPr>
        </p:pic>
        <p:pic>
          <p:nvPicPr>
            <p:cNvPr id="4" name="object 4"/>
            <p:cNvPicPr/>
            <p:nvPr/>
          </p:nvPicPr>
          <p:blipFill>
            <a:blip r:embed="rId3" cstate="print"/>
            <a:stretch>
              <a:fillRect/>
            </a:stretch>
          </p:blipFill>
          <p:spPr>
            <a:xfrm>
              <a:off x="0" y="0"/>
              <a:ext cx="9143998" cy="3067396"/>
            </a:xfrm>
            <a:prstGeom prst="rect">
              <a:avLst/>
            </a:prstGeom>
          </p:spPr>
        </p:pic>
        <p:sp>
          <p:nvSpPr>
            <p:cNvPr id="5" name="object 5"/>
            <p:cNvSpPr/>
            <p:nvPr/>
          </p:nvSpPr>
          <p:spPr>
            <a:xfrm>
              <a:off x="0" y="0"/>
              <a:ext cx="9144000" cy="2997200"/>
            </a:xfrm>
            <a:custGeom>
              <a:avLst/>
              <a:gdLst/>
              <a:ahLst/>
              <a:cxnLst/>
              <a:rect l="l" t="t" r="r" b="b"/>
              <a:pathLst>
                <a:path w="9144000" h="2997200">
                  <a:moveTo>
                    <a:pt x="0" y="2996952"/>
                  </a:moveTo>
                  <a:lnTo>
                    <a:pt x="9143998" y="2996952"/>
                  </a:lnTo>
                  <a:lnTo>
                    <a:pt x="9143998" y="0"/>
                  </a:lnTo>
                  <a:lnTo>
                    <a:pt x="0" y="0"/>
                  </a:lnTo>
                  <a:lnTo>
                    <a:pt x="0" y="2996952"/>
                  </a:lnTo>
                  <a:close/>
                </a:path>
              </a:pathLst>
            </a:custGeom>
            <a:solidFill>
              <a:srgbClr val="00274E">
                <a:alpha val="39999"/>
              </a:srgbClr>
            </a:solidFill>
          </p:spPr>
          <p:txBody>
            <a:bodyPr wrap="square" lIns="0" tIns="0" rIns="0" bIns="0" rtlCol="0"/>
            <a:lstStyle/>
            <a:p>
              <a:endParaRPr/>
            </a:p>
          </p:txBody>
        </p:sp>
        <p:pic>
          <p:nvPicPr>
            <p:cNvPr id="6" name="object 6"/>
            <p:cNvPicPr/>
            <p:nvPr/>
          </p:nvPicPr>
          <p:blipFill>
            <a:blip r:embed="rId4" cstate="print"/>
            <a:stretch>
              <a:fillRect/>
            </a:stretch>
          </p:blipFill>
          <p:spPr>
            <a:xfrm>
              <a:off x="0" y="332655"/>
              <a:ext cx="6336703" cy="576064"/>
            </a:xfrm>
            <a:prstGeom prst="rect">
              <a:avLst/>
            </a:prstGeom>
          </p:spPr>
        </p:pic>
      </p:grpSp>
      <p:sp>
        <p:nvSpPr>
          <p:cNvPr id="7" name="object 7"/>
          <p:cNvSpPr txBox="1">
            <a:spLocks noGrp="1"/>
          </p:cNvSpPr>
          <p:nvPr>
            <p:ph type="title"/>
          </p:nvPr>
        </p:nvSpPr>
        <p:spPr>
          <a:xfrm>
            <a:off x="78739" y="425108"/>
            <a:ext cx="1222375" cy="391160"/>
          </a:xfrm>
          <a:prstGeom prst="rect">
            <a:avLst/>
          </a:prstGeom>
        </p:spPr>
        <p:txBody>
          <a:bodyPr vert="horz" wrap="square" lIns="0" tIns="12700" rIns="0" bIns="0" rtlCol="0">
            <a:spAutoFit/>
          </a:bodyPr>
          <a:lstStyle/>
          <a:p>
            <a:pPr marL="12700">
              <a:lnSpc>
                <a:spcPct val="100000"/>
              </a:lnSpc>
              <a:spcBef>
                <a:spcPts val="100"/>
              </a:spcBef>
            </a:pPr>
            <a:r>
              <a:rPr dirty="0"/>
              <a:t>We</a:t>
            </a:r>
            <a:r>
              <a:rPr spc="-5" dirty="0"/>
              <a:t>lcome</a:t>
            </a:r>
          </a:p>
        </p:txBody>
      </p:sp>
      <p:pic>
        <p:nvPicPr>
          <p:cNvPr id="8" name="object 8"/>
          <p:cNvPicPr/>
          <p:nvPr/>
        </p:nvPicPr>
        <p:blipFill>
          <a:blip r:embed="rId5" cstate="print"/>
          <a:stretch>
            <a:fillRect/>
          </a:stretch>
        </p:blipFill>
        <p:spPr>
          <a:xfrm>
            <a:off x="7452319" y="6408711"/>
            <a:ext cx="1584176" cy="404663"/>
          </a:xfrm>
          <a:prstGeom prst="rect">
            <a:avLst/>
          </a:prstGeom>
        </p:spPr>
      </p:pic>
      <p:sp>
        <p:nvSpPr>
          <p:cNvPr id="9" name="object 9"/>
          <p:cNvSpPr txBox="1"/>
          <p:nvPr/>
        </p:nvSpPr>
        <p:spPr>
          <a:xfrm>
            <a:off x="330259" y="3101980"/>
            <a:ext cx="8489950" cy="3659504"/>
          </a:xfrm>
          <a:prstGeom prst="rect">
            <a:avLst/>
          </a:prstGeom>
        </p:spPr>
        <p:txBody>
          <a:bodyPr vert="horz" wrap="square" lIns="0" tIns="12700" rIns="0" bIns="0" rtlCol="0">
            <a:spAutoFit/>
          </a:bodyPr>
          <a:lstStyle/>
          <a:p>
            <a:pPr marL="12700" marR="5080" algn="just">
              <a:lnSpc>
                <a:spcPct val="100000"/>
              </a:lnSpc>
              <a:spcBef>
                <a:spcPts val="100"/>
              </a:spcBef>
            </a:pPr>
            <a:r>
              <a:rPr sz="2000" dirty="0">
                <a:solidFill>
                  <a:srgbClr val="001C3D"/>
                </a:solidFill>
                <a:latin typeface="Calibri"/>
                <a:cs typeface="Calibri"/>
              </a:rPr>
              <a:t>This </a:t>
            </a:r>
            <a:r>
              <a:rPr sz="2000" spc="-5" dirty="0">
                <a:solidFill>
                  <a:srgbClr val="001C3D"/>
                </a:solidFill>
                <a:latin typeface="Calibri"/>
                <a:cs typeface="Calibri"/>
              </a:rPr>
              <a:t>module focuses on </a:t>
            </a:r>
            <a:r>
              <a:rPr sz="2000" dirty="0">
                <a:solidFill>
                  <a:srgbClr val="001C3D"/>
                </a:solidFill>
                <a:latin typeface="Calibri"/>
                <a:cs typeface="Calibri"/>
              </a:rPr>
              <a:t>the </a:t>
            </a:r>
            <a:r>
              <a:rPr sz="2000" spc="-5" dirty="0">
                <a:solidFill>
                  <a:srgbClr val="001C3D"/>
                </a:solidFill>
                <a:latin typeface="Calibri"/>
                <a:cs typeface="Calibri"/>
              </a:rPr>
              <a:t>numerous human rights’ standards </a:t>
            </a:r>
            <a:r>
              <a:rPr sz="2000" dirty="0">
                <a:solidFill>
                  <a:srgbClr val="001C3D"/>
                </a:solidFill>
                <a:latin typeface="Calibri"/>
                <a:cs typeface="Calibri"/>
              </a:rPr>
              <a:t>and EU </a:t>
            </a:r>
            <a:r>
              <a:rPr sz="2000" spc="-5" dirty="0">
                <a:solidFill>
                  <a:srgbClr val="001C3D"/>
                </a:solidFill>
                <a:latin typeface="Calibri"/>
                <a:cs typeface="Calibri"/>
              </a:rPr>
              <a:t>Directives </a:t>
            </a:r>
            <a:r>
              <a:rPr sz="2000" dirty="0">
                <a:solidFill>
                  <a:srgbClr val="001C3D"/>
                </a:solidFill>
                <a:latin typeface="Calibri"/>
                <a:cs typeface="Calibri"/>
              </a:rPr>
              <a:t> </a:t>
            </a:r>
            <a:r>
              <a:rPr sz="2000" spc="-5" dirty="0">
                <a:solidFill>
                  <a:srgbClr val="001C3D"/>
                </a:solidFill>
                <a:latin typeface="Calibri"/>
                <a:cs typeface="Calibri"/>
              </a:rPr>
              <a:t>which </a:t>
            </a:r>
            <a:r>
              <a:rPr sz="2000" dirty="0">
                <a:solidFill>
                  <a:srgbClr val="001C3D"/>
                </a:solidFill>
                <a:latin typeface="Calibri"/>
                <a:cs typeface="Calibri"/>
              </a:rPr>
              <a:t>apply in the </a:t>
            </a:r>
            <a:r>
              <a:rPr sz="2000" spc="-5" dirty="0">
                <a:solidFill>
                  <a:srgbClr val="001C3D"/>
                </a:solidFill>
                <a:latin typeface="Calibri"/>
                <a:cs typeface="Calibri"/>
              </a:rPr>
              <a:t>police station context. </a:t>
            </a:r>
            <a:r>
              <a:rPr sz="2000" dirty="0">
                <a:solidFill>
                  <a:srgbClr val="001C3D"/>
                </a:solidFill>
                <a:latin typeface="Calibri"/>
                <a:cs typeface="Calibri"/>
              </a:rPr>
              <a:t>One </a:t>
            </a:r>
            <a:r>
              <a:rPr sz="2000" spc="-5" dirty="0">
                <a:solidFill>
                  <a:srgbClr val="001C3D"/>
                </a:solidFill>
                <a:latin typeface="Calibri"/>
                <a:cs typeface="Calibri"/>
              </a:rPr>
              <a:t>of </a:t>
            </a:r>
            <a:r>
              <a:rPr sz="2000" dirty="0">
                <a:solidFill>
                  <a:srgbClr val="001C3D"/>
                </a:solidFill>
                <a:latin typeface="Calibri"/>
                <a:cs typeface="Calibri"/>
              </a:rPr>
              <a:t>the </a:t>
            </a:r>
            <a:r>
              <a:rPr sz="2000" spc="-5" dirty="0">
                <a:solidFill>
                  <a:srgbClr val="001C3D"/>
                </a:solidFill>
                <a:latin typeface="Calibri"/>
                <a:cs typeface="Calibri"/>
              </a:rPr>
              <a:t>central Directives </a:t>
            </a:r>
            <a:r>
              <a:rPr sz="2000" dirty="0">
                <a:solidFill>
                  <a:srgbClr val="001C3D"/>
                </a:solidFill>
                <a:latin typeface="Calibri"/>
                <a:cs typeface="Calibri"/>
              </a:rPr>
              <a:t>in this </a:t>
            </a:r>
            <a:r>
              <a:rPr sz="2000" spc="5" dirty="0">
                <a:solidFill>
                  <a:srgbClr val="001C3D"/>
                </a:solidFill>
                <a:latin typeface="Calibri"/>
                <a:cs typeface="Calibri"/>
              </a:rPr>
              <a:t> </a:t>
            </a:r>
            <a:r>
              <a:rPr sz="2000" spc="-5" dirty="0">
                <a:solidFill>
                  <a:srgbClr val="001C3D"/>
                </a:solidFill>
                <a:latin typeface="Calibri"/>
                <a:cs typeface="Calibri"/>
              </a:rPr>
              <a:t>context</a:t>
            </a:r>
            <a:r>
              <a:rPr sz="2000" dirty="0">
                <a:solidFill>
                  <a:srgbClr val="001C3D"/>
                </a:solidFill>
                <a:latin typeface="Calibri"/>
                <a:cs typeface="Calibri"/>
              </a:rPr>
              <a:t> is the </a:t>
            </a:r>
            <a:r>
              <a:rPr sz="2000" spc="-5" dirty="0">
                <a:solidFill>
                  <a:srgbClr val="001C3D"/>
                </a:solidFill>
                <a:latin typeface="Calibri"/>
                <a:cs typeface="Calibri"/>
              </a:rPr>
              <a:t>Directive</a:t>
            </a:r>
            <a:r>
              <a:rPr sz="2000" dirty="0">
                <a:solidFill>
                  <a:srgbClr val="001C3D"/>
                </a:solidFill>
                <a:latin typeface="Calibri"/>
                <a:cs typeface="Calibri"/>
              </a:rPr>
              <a:t> </a:t>
            </a:r>
            <a:r>
              <a:rPr sz="2000" spc="-5" dirty="0">
                <a:solidFill>
                  <a:srgbClr val="001C3D"/>
                </a:solidFill>
                <a:latin typeface="Calibri"/>
                <a:cs typeface="Calibri"/>
              </a:rPr>
              <a:t>on</a:t>
            </a:r>
            <a:r>
              <a:rPr sz="2000" dirty="0">
                <a:solidFill>
                  <a:srgbClr val="001C3D"/>
                </a:solidFill>
                <a:latin typeface="Calibri"/>
                <a:cs typeface="Calibri"/>
              </a:rPr>
              <a:t> the </a:t>
            </a:r>
            <a:r>
              <a:rPr sz="2000" spc="-5" dirty="0">
                <a:solidFill>
                  <a:srgbClr val="001C3D"/>
                </a:solidFill>
                <a:latin typeface="Calibri"/>
                <a:cs typeface="Calibri"/>
              </a:rPr>
              <a:t>right</a:t>
            </a:r>
            <a:r>
              <a:rPr sz="2000" dirty="0">
                <a:solidFill>
                  <a:srgbClr val="001C3D"/>
                </a:solidFill>
                <a:latin typeface="Calibri"/>
                <a:cs typeface="Calibri"/>
              </a:rPr>
              <a:t> </a:t>
            </a:r>
            <a:r>
              <a:rPr sz="2000" spc="-5" dirty="0">
                <a:solidFill>
                  <a:srgbClr val="001C3D"/>
                </a:solidFill>
                <a:latin typeface="Calibri"/>
                <a:cs typeface="Calibri"/>
              </a:rPr>
              <a:t>of</a:t>
            </a:r>
            <a:r>
              <a:rPr sz="2000" spc="5" dirty="0">
                <a:solidFill>
                  <a:srgbClr val="001C3D"/>
                </a:solidFill>
                <a:latin typeface="Calibri"/>
                <a:cs typeface="Calibri"/>
              </a:rPr>
              <a:t> </a:t>
            </a:r>
            <a:r>
              <a:rPr sz="2000" spc="-5" dirty="0">
                <a:solidFill>
                  <a:srgbClr val="001C3D"/>
                </a:solidFill>
                <a:latin typeface="Calibri"/>
                <a:cs typeface="Calibri"/>
              </a:rPr>
              <a:t>access</a:t>
            </a:r>
            <a:r>
              <a:rPr sz="2000" dirty="0">
                <a:solidFill>
                  <a:srgbClr val="001C3D"/>
                </a:solidFill>
                <a:latin typeface="Calibri"/>
                <a:cs typeface="Calibri"/>
              </a:rPr>
              <a:t> to a </a:t>
            </a:r>
            <a:r>
              <a:rPr sz="2000" spc="-5" dirty="0">
                <a:solidFill>
                  <a:srgbClr val="001C3D"/>
                </a:solidFill>
                <a:latin typeface="Calibri"/>
                <a:cs typeface="Calibri"/>
              </a:rPr>
              <a:t>lawyer.</a:t>
            </a:r>
            <a:endParaRPr sz="2000">
              <a:latin typeface="Calibri"/>
              <a:cs typeface="Calibri"/>
            </a:endParaRPr>
          </a:p>
          <a:p>
            <a:pPr marL="12700" marR="5715" algn="just">
              <a:lnSpc>
                <a:spcPct val="100000"/>
              </a:lnSpc>
            </a:pPr>
            <a:r>
              <a:rPr sz="2000" spc="-5" dirty="0">
                <a:solidFill>
                  <a:srgbClr val="001C3D"/>
                </a:solidFill>
                <a:latin typeface="Calibri"/>
                <a:cs typeface="Calibri"/>
              </a:rPr>
              <a:t>Two other Directives are important </a:t>
            </a:r>
            <a:r>
              <a:rPr sz="2000" dirty="0">
                <a:solidFill>
                  <a:srgbClr val="001C3D"/>
                </a:solidFill>
                <a:latin typeface="Calibri"/>
                <a:cs typeface="Calibri"/>
              </a:rPr>
              <a:t>in the </a:t>
            </a:r>
            <a:r>
              <a:rPr sz="2000" spc="-5" dirty="0">
                <a:solidFill>
                  <a:srgbClr val="001C3D"/>
                </a:solidFill>
                <a:latin typeface="Calibri"/>
                <a:cs typeface="Calibri"/>
              </a:rPr>
              <a:t>police station: </a:t>
            </a:r>
            <a:r>
              <a:rPr sz="2000" dirty="0">
                <a:solidFill>
                  <a:srgbClr val="001C3D"/>
                </a:solidFill>
                <a:latin typeface="Calibri"/>
                <a:cs typeface="Calibri"/>
              </a:rPr>
              <a:t>the </a:t>
            </a:r>
            <a:r>
              <a:rPr sz="2000" spc="-5" dirty="0">
                <a:solidFill>
                  <a:srgbClr val="001C3D"/>
                </a:solidFill>
                <a:latin typeface="Calibri"/>
                <a:cs typeface="Calibri"/>
              </a:rPr>
              <a:t>Directive on </a:t>
            </a:r>
            <a:r>
              <a:rPr sz="2000" dirty="0">
                <a:solidFill>
                  <a:srgbClr val="001C3D"/>
                </a:solidFill>
                <a:latin typeface="Calibri"/>
                <a:cs typeface="Calibri"/>
              </a:rPr>
              <a:t>the </a:t>
            </a:r>
            <a:r>
              <a:rPr sz="2000" spc="-5" dirty="0">
                <a:solidFill>
                  <a:srgbClr val="001C3D"/>
                </a:solidFill>
                <a:latin typeface="Calibri"/>
                <a:cs typeface="Calibri"/>
              </a:rPr>
              <a:t>right </a:t>
            </a:r>
            <a:r>
              <a:rPr sz="2000" spc="-440" dirty="0">
                <a:solidFill>
                  <a:srgbClr val="001C3D"/>
                </a:solidFill>
                <a:latin typeface="Calibri"/>
                <a:cs typeface="Calibri"/>
              </a:rPr>
              <a:t> </a:t>
            </a:r>
            <a:r>
              <a:rPr sz="2000" dirty="0">
                <a:solidFill>
                  <a:srgbClr val="001C3D"/>
                </a:solidFill>
                <a:latin typeface="Calibri"/>
                <a:cs typeface="Calibri"/>
              </a:rPr>
              <a:t>to</a:t>
            </a:r>
            <a:r>
              <a:rPr sz="2000" spc="5" dirty="0">
                <a:solidFill>
                  <a:srgbClr val="001C3D"/>
                </a:solidFill>
                <a:latin typeface="Calibri"/>
                <a:cs typeface="Calibri"/>
              </a:rPr>
              <a:t> </a:t>
            </a:r>
            <a:r>
              <a:rPr sz="2000" spc="-5" dirty="0">
                <a:solidFill>
                  <a:srgbClr val="001C3D"/>
                </a:solidFill>
                <a:latin typeface="Calibri"/>
                <a:cs typeface="Calibri"/>
              </a:rPr>
              <a:t>information,</a:t>
            </a:r>
            <a:r>
              <a:rPr sz="2000" spc="5" dirty="0">
                <a:solidFill>
                  <a:srgbClr val="001C3D"/>
                </a:solidFill>
                <a:latin typeface="Calibri"/>
                <a:cs typeface="Calibri"/>
              </a:rPr>
              <a:t> </a:t>
            </a:r>
            <a:r>
              <a:rPr sz="2000" dirty="0">
                <a:solidFill>
                  <a:srgbClr val="001C3D"/>
                </a:solidFill>
                <a:latin typeface="Calibri"/>
                <a:cs typeface="Calibri"/>
              </a:rPr>
              <a:t>and</a:t>
            </a:r>
            <a:r>
              <a:rPr sz="2000" spc="5" dirty="0">
                <a:solidFill>
                  <a:srgbClr val="001C3D"/>
                </a:solidFill>
                <a:latin typeface="Calibri"/>
                <a:cs typeface="Calibri"/>
              </a:rPr>
              <a:t> </a:t>
            </a:r>
            <a:r>
              <a:rPr sz="2000" dirty="0">
                <a:solidFill>
                  <a:srgbClr val="001C3D"/>
                </a:solidFill>
                <a:latin typeface="Calibri"/>
                <a:cs typeface="Calibri"/>
              </a:rPr>
              <a:t>the </a:t>
            </a:r>
            <a:r>
              <a:rPr sz="2000" spc="-5" dirty="0">
                <a:solidFill>
                  <a:srgbClr val="001C3D"/>
                </a:solidFill>
                <a:latin typeface="Calibri"/>
                <a:cs typeface="Calibri"/>
              </a:rPr>
              <a:t>Directive</a:t>
            </a:r>
            <a:r>
              <a:rPr sz="2000" dirty="0">
                <a:solidFill>
                  <a:srgbClr val="001C3D"/>
                </a:solidFill>
                <a:latin typeface="Calibri"/>
                <a:cs typeface="Calibri"/>
              </a:rPr>
              <a:t> </a:t>
            </a:r>
            <a:r>
              <a:rPr sz="2000" spc="-5" dirty="0">
                <a:solidFill>
                  <a:srgbClr val="001C3D"/>
                </a:solidFill>
                <a:latin typeface="Calibri"/>
                <a:cs typeface="Calibri"/>
              </a:rPr>
              <a:t>on</a:t>
            </a:r>
            <a:r>
              <a:rPr sz="2000" spc="5" dirty="0">
                <a:solidFill>
                  <a:srgbClr val="001C3D"/>
                </a:solidFill>
                <a:latin typeface="Calibri"/>
                <a:cs typeface="Calibri"/>
              </a:rPr>
              <a:t> </a:t>
            </a:r>
            <a:r>
              <a:rPr sz="2000" dirty="0">
                <a:solidFill>
                  <a:srgbClr val="001C3D"/>
                </a:solidFill>
                <a:latin typeface="Calibri"/>
                <a:cs typeface="Calibri"/>
              </a:rPr>
              <a:t>the </a:t>
            </a:r>
            <a:r>
              <a:rPr sz="2000" spc="-5" dirty="0">
                <a:solidFill>
                  <a:srgbClr val="001C3D"/>
                </a:solidFill>
                <a:latin typeface="Calibri"/>
                <a:cs typeface="Calibri"/>
              </a:rPr>
              <a:t>right</a:t>
            </a:r>
            <a:r>
              <a:rPr sz="2000" dirty="0">
                <a:solidFill>
                  <a:srgbClr val="001C3D"/>
                </a:solidFill>
                <a:latin typeface="Calibri"/>
                <a:cs typeface="Calibri"/>
              </a:rPr>
              <a:t> to </a:t>
            </a:r>
            <a:r>
              <a:rPr sz="2000" spc="-5" dirty="0">
                <a:solidFill>
                  <a:srgbClr val="001C3D"/>
                </a:solidFill>
                <a:latin typeface="Calibri"/>
                <a:cs typeface="Calibri"/>
              </a:rPr>
              <a:t>interpretation</a:t>
            </a:r>
            <a:r>
              <a:rPr sz="2000" dirty="0">
                <a:solidFill>
                  <a:srgbClr val="001C3D"/>
                </a:solidFill>
                <a:latin typeface="Calibri"/>
                <a:cs typeface="Calibri"/>
              </a:rPr>
              <a:t> and </a:t>
            </a:r>
            <a:r>
              <a:rPr sz="2000" spc="-5" dirty="0">
                <a:solidFill>
                  <a:srgbClr val="001C3D"/>
                </a:solidFill>
                <a:latin typeface="Calibri"/>
                <a:cs typeface="Calibri"/>
              </a:rPr>
              <a:t>translation.</a:t>
            </a:r>
            <a:endParaRPr sz="2000">
              <a:latin typeface="Calibri"/>
              <a:cs typeface="Calibri"/>
            </a:endParaRPr>
          </a:p>
          <a:p>
            <a:pPr marL="12700" marR="5080" algn="just">
              <a:lnSpc>
                <a:spcPct val="100000"/>
              </a:lnSpc>
            </a:pPr>
            <a:r>
              <a:rPr sz="2000" dirty="0">
                <a:solidFill>
                  <a:srgbClr val="001C3D"/>
                </a:solidFill>
                <a:latin typeface="Calibri"/>
                <a:cs typeface="Calibri"/>
              </a:rPr>
              <a:t>This Module </a:t>
            </a:r>
            <a:r>
              <a:rPr sz="2000" spc="-5" dirty="0">
                <a:solidFill>
                  <a:srgbClr val="001C3D"/>
                </a:solidFill>
                <a:latin typeface="Calibri"/>
                <a:cs typeface="Calibri"/>
              </a:rPr>
              <a:t>contains several hypothetical scenarios with questions </a:t>
            </a:r>
            <a:r>
              <a:rPr sz="2000" dirty="0">
                <a:solidFill>
                  <a:srgbClr val="001C3D"/>
                </a:solidFill>
                <a:latin typeface="Calibri"/>
                <a:cs typeface="Calibri"/>
              </a:rPr>
              <a:t>to </a:t>
            </a:r>
            <a:r>
              <a:rPr sz="2000" spc="-5" dirty="0">
                <a:solidFill>
                  <a:srgbClr val="001C3D"/>
                </a:solidFill>
                <a:latin typeface="Calibri"/>
                <a:cs typeface="Calibri"/>
              </a:rPr>
              <a:t>which you </a:t>
            </a:r>
            <a:r>
              <a:rPr sz="2000" dirty="0">
                <a:solidFill>
                  <a:srgbClr val="001C3D"/>
                </a:solidFill>
                <a:latin typeface="Calibri"/>
                <a:cs typeface="Calibri"/>
              </a:rPr>
              <a:t> </a:t>
            </a:r>
            <a:r>
              <a:rPr sz="2000" spc="-5" dirty="0">
                <a:solidFill>
                  <a:srgbClr val="001C3D"/>
                </a:solidFill>
                <a:latin typeface="Calibri"/>
                <a:cs typeface="Calibri"/>
              </a:rPr>
              <a:t>have</a:t>
            </a:r>
            <a:r>
              <a:rPr sz="2000" dirty="0">
                <a:solidFill>
                  <a:srgbClr val="001C3D"/>
                </a:solidFill>
                <a:latin typeface="Calibri"/>
                <a:cs typeface="Calibri"/>
              </a:rPr>
              <a:t> to</a:t>
            </a:r>
            <a:r>
              <a:rPr sz="2000" spc="5" dirty="0">
                <a:solidFill>
                  <a:srgbClr val="001C3D"/>
                </a:solidFill>
                <a:latin typeface="Calibri"/>
                <a:cs typeface="Calibri"/>
              </a:rPr>
              <a:t> </a:t>
            </a:r>
            <a:r>
              <a:rPr sz="2000" spc="-5" dirty="0">
                <a:solidFill>
                  <a:srgbClr val="001C3D"/>
                </a:solidFill>
                <a:latin typeface="Calibri"/>
                <a:cs typeface="Calibri"/>
              </a:rPr>
              <a:t>respond.</a:t>
            </a:r>
            <a:r>
              <a:rPr sz="2000" dirty="0">
                <a:solidFill>
                  <a:srgbClr val="001C3D"/>
                </a:solidFill>
                <a:latin typeface="Calibri"/>
                <a:cs typeface="Calibri"/>
              </a:rPr>
              <a:t> The</a:t>
            </a:r>
            <a:r>
              <a:rPr sz="2000" spc="5" dirty="0">
                <a:solidFill>
                  <a:srgbClr val="001C3D"/>
                </a:solidFill>
                <a:latin typeface="Calibri"/>
                <a:cs typeface="Calibri"/>
              </a:rPr>
              <a:t> </a:t>
            </a:r>
            <a:r>
              <a:rPr sz="2000" spc="-5" dirty="0">
                <a:solidFill>
                  <a:srgbClr val="001C3D"/>
                </a:solidFill>
                <a:latin typeface="Calibri"/>
                <a:cs typeface="Calibri"/>
              </a:rPr>
              <a:t>scenarios</a:t>
            </a:r>
            <a:r>
              <a:rPr sz="2000" dirty="0">
                <a:solidFill>
                  <a:srgbClr val="001C3D"/>
                </a:solidFill>
                <a:latin typeface="Calibri"/>
                <a:cs typeface="Calibri"/>
              </a:rPr>
              <a:t> </a:t>
            </a:r>
            <a:r>
              <a:rPr sz="2000" spc="-5" dirty="0">
                <a:solidFill>
                  <a:srgbClr val="001C3D"/>
                </a:solidFill>
                <a:latin typeface="Calibri"/>
                <a:cs typeface="Calibri"/>
              </a:rPr>
              <a:t>take</a:t>
            </a:r>
            <a:r>
              <a:rPr sz="2000" dirty="0">
                <a:solidFill>
                  <a:srgbClr val="001C3D"/>
                </a:solidFill>
                <a:latin typeface="Calibri"/>
                <a:cs typeface="Calibri"/>
              </a:rPr>
              <a:t> </a:t>
            </a:r>
            <a:r>
              <a:rPr sz="2000" spc="-5" dirty="0">
                <a:solidFill>
                  <a:srgbClr val="001C3D"/>
                </a:solidFill>
                <a:latin typeface="Calibri"/>
                <a:cs typeface="Calibri"/>
              </a:rPr>
              <a:t>place</a:t>
            </a:r>
            <a:r>
              <a:rPr sz="2000" dirty="0">
                <a:solidFill>
                  <a:srgbClr val="001C3D"/>
                </a:solidFill>
                <a:latin typeface="Calibri"/>
                <a:cs typeface="Calibri"/>
              </a:rPr>
              <a:t> in</a:t>
            </a:r>
            <a:r>
              <a:rPr sz="2000" spc="5" dirty="0">
                <a:solidFill>
                  <a:srgbClr val="001C3D"/>
                </a:solidFill>
                <a:latin typeface="Calibri"/>
                <a:cs typeface="Calibri"/>
              </a:rPr>
              <a:t> </a:t>
            </a:r>
            <a:r>
              <a:rPr sz="2000" dirty="0">
                <a:solidFill>
                  <a:srgbClr val="001C3D"/>
                </a:solidFill>
                <a:latin typeface="Calibri"/>
                <a:cs typeface="Calibri"/>
              </a:rPr>
              <a:t>a</a:t>
            </a:r>
            <a:r>
              <a:rPr sz="2000" spc="5" dirty="0">
                <a:solidFill>
                  <a:srgbClr val="001C3D"/>
                </a:solidFill>
                <a:latin typeface="Calibri"/>
                <a:cs typeface="Calibri"/>
              </a:rPr>
              <a:t> </a:t>
            </a:r>
            <a:r>
              <a:rPr sz="2000" spc="-5" dirty="0">
                <a:solidFill>
                  <a:srgbClr val="001C3D"/>
                </a:solidFill>
                <a:latin typeface="Calibri"/>
                <a:cs typeface="Calibri"/>
              </a:rPr>
              <a:t>fictitious</a:t>
            </a:r>
            <a:r>
              <a:rPr sz="2000" dirty="0">
                <a:solidFill>
                  <a:srgbClr val="001C3D"/>
                </a:solidFill>
                <a:latin typeface="Calibri"/>
                <a:cs typeface="Calibri"/>
              </a:rPr>
              <a:t> </a:t>
            </a:r>
            <a:r>
              <a:rPr sz="2000" spc="-5" dirty="0">
                <a:solidFill>
                  <a:srgbClr val="001C3D"/>
                </a:solidFill>
                <a:latin typeface="Calibri"/>
                <a:cs typeface="Calibri"/>
              </a:rPr>
              <a:t>European</a:t>
            </a:r>
            <a:r>
              <a:rPr sz="2000" dirty="0">
                <a:solidFill>
                  <a:srgbClr val="001C3D"/>
                </a:solidFill>
                <a:latin typeface="Calibri"/>
                <a:cs typeface="Calibri"/>
              </a:rPr>
              <a:t> </a:t>
            </a:r>
            <a:r>
              <a:rPr sz="2000" spc="-5" dirty="0">
                <a:solidFill>
                  <a:srgbClr val="001C3D"/>
                </a:solidFill>
                <a:latin typeface="Calibri"/>
                <a:cs typeface="Calibri"/>
              </a:rPr>
              <a:t>country </a:t>
            </a:r>
            <a:r>
              <a:rPr sz="2000" dirty="0">
                <a:solidFill>
                  <a:srgbClr val="001C3D"/>
                </a:solidFill>
                <a:latin typeface="Calibri"/>
                <a:cs typeface="Calibri"/>
              </a:rPr>
              <a:t> </a:t>
            </a:r>
            <a:r>
              <a:rPr sz="2000" spc="-5" dirty="0">
                <a:solidFill>
                  <a:srgbClr val="001C3D"/>
                </a:solidFill>
                <a:latin typeface="Calibri"/>
                <a:cs typeface="Calibri"/>
              </a:rPr>
              <a:t>Freelandia, </a:t>
            </a:r>
            <a:r>
              <a:rPr sz="2000" dirty="0">
                <a:solidFill>
                  <a:srgbClr val="001C3D"/>
                </a:solidFill>
                <a:latin typeface="Calibri"/>
                <a:cs typeface="Calibri"/>
              </a:rPr>
              <a:t>is </a:t>
            </a:r>
            <a:r>
              <a:rPr sz="2000" spc="-5" dirty="0">
                <a:solidFill>
                  <a:srgbClr val="001C3D"/>
                </a:solidFill>
                <a:latin typeface="Calibri"/>
                <a:cs typeface="Calibri"/>
              </a:rPr>
              <a:t>which </a:t>
            </a:r>
            <a:r>
              <a:rPr sz="2000" dirty="0">
                <a:solidFill>
                  <a:srgbClr val="001C3D"/>
                </a:solidFill>
                <a:latin typeface="Calibri"/>
                <a:cs typeface="Calibri"/>
              </a:rPr>
              <a:t>all </a:t>
            </a:r>
            <a:r>
              <a:rPr sz="2000" spc="-5" dirty="0">
                <a:solidFill>
                  <a:srgbClr val="001C3D"/>
                </a:solidFill>
                <a:latin typeface="Calibri"/>
                <a:cs typeface="Calibri"/>
              </a:rPr>
              <a:t>Directives apply. </a:t>
            </a:r>
            <a:r>
              <a:rPr sz="2000" dirty="0">
                <a:solidFill>
                  <a:srgbClr val="001C3D"/>
                </a:solidFill>
                <a:latin typeface="Calibri"/>
                <a:cs typeface="Calibri"/>
              </a:rPr>
              <a:t>This </a:t>
            </a:r>
            <a:r>
              <a:rPr sz="2000" spc="-5" dirty="0">
                <a:solidFill>
                  <a:srgbClr val="001C3D"/>
                </a:solidFill>
                <a:latin typeface="Calibri"/>
                <a:cs typeface="Calibri"/>
              </a:rPr>
              <a:t>was purposefully done </a:t>
            </a:r>
            <a:r>
              <a:rPr sz="2000" dirty="0">
                <a:solidFill>
                  <a:srgbClr val="001C3D"/>
                </a:solidFill>
                <a:latin typeface="Calibri"/>
                <a:cs typeface="Calibri"/>
              </a:rPr>
              <a:t>to </a:t>
            </a:r>
            <a:r>
              <a:rPr sz="2000" spc="-5" dirty="0">
                <a:solidFill>
                  <a:srgbClr val="001C3D"/>
                </a:solidFill>
                <a:latin typeface="Calibri"/>
                <a:cs typeface="Calibri"/>
              </a:rPr>
              <a:t>encourage </a:t>
            </a:r>
            <a:r>
              <a:rPr sz="2000" dirty="0">
                <a:solidFill>
                  <a:srgbClr val="001C3D"/>
                </a:solidFill>
                <a:latin typeface="Calibri"/>
                <a:cs typeface="Calibri"/>
              </a:rPr>
              <a:t> </a:t>
            </a:r>
            <a:r>
              <a:rPr sz="2000" spc="-5" dirty="0">
                <a:solidFill>
                  <a:srgbClr val="001C3D"/>
                </a:solidFill>
                <a:latin typeface="Calibri"/>
                <a:cs typeface="Calibri"/>
              </a:rPr>
              <a:t>you</a:t>
            </a:r>
            <a:r>
              <a:rPr sz="2000" dirty="0">
                <a:solidFill>
                  <a:srgbClr val="001C3D"/>
                </a:solidFill>
                <a:latin typeface="Calibri"/>
                <a:cs typeface="Calibri"/>
              </a:rPr>
              <a:t> to</a:t>
            </a:r>
            <a:r>
              <a:rPr sz="2000" spc="5" dirty="0">
                <a:solidFill>
                  <a:srgbClr val="001C3D"/>
                </a:solidFill>
                <a:latin typeface="Calibri"/>
                <a:cs typeface="Calibri"/>
              </a:rPr>
              <a:t> </a:t>
            </a:r>
            <a:r>
              <a:rPr sz="2000" spc="-5" dirty="0">
                <a:solidFill>
                  <a:srgbClr val="001C3D"/>
                </a:solidFill>
                <a:latin typeface="Calibri"/>
                <a:cs typeface="Calibri"/>
              </a:rPr>
              <a:t>focus</a:t>
            </a:r>
            <a:r>
              <a:rPr sz="2000" dirty="0">
                <a:solidFill>
                  <a:srgbClr val="001C3D"/>
                </a:solidFill>
                <a:latin typeface="Calibri"/>
                <a:cs typeface="Calibri"/>
              </a:rPr>
              <a:t> </a:t>
            </a:r>
            <a:r>
              <a:rPr sz="2000" spc="-5" dirty="0">
                <a:solidFill>
                  <a:srgbClr val="001C3D"/>
                </a:solidFill>
                <a:latin typeface="Calibri"/>
                <a:cs typeface="Calibri"/>
              </a:rPr>
              <a:t>on</a:t>
            </a:r>
            <a:r>
              <a:rPr sz="2000" dirty="0">
                <a:solidFill>
                  <a:srgbClr val="001C3D"/>
                </a:solidFill>
                <a:latin typeface="Calibri"/>
                <a:cs typeface="Calibri"/>
              </a:rPr>
              <a:t> the</a:t>
            </a:r>
            <a:r>
              <a:rPr sz="2000" spc="5" dirty="0">
                <a:solidFill>
                  <a:srgbClr val="001C3D"/>
                </a:solidFill>
                <a:latin typeface="Calibri"/>
                <a:cs typeface="Calibri"/>
              </a:rPr>
              <a:t> </a:t>
            </a:r>
            <a:r>
              <a:rPr sz="2000" spc="-5" dirty="0">
                <a:solidFill>
                  <a:srgbClr val="001C3D"/>
                </a:solidFill>
                <a:latin typeface="Calibri"/>
                <a:cs typeface="Calibri"/>
              </a:rPr>
              <a:t>principles</a:t>
            </a:r>
            <a:r>
              <a:rPr sz="2000" dirty="0">
                <a:solidFill>
                  <a:srgbClr val="001C3D"/>
                </a:solidFill>
                <a:latin typeface="Calibri"/>
                <a:cs typeface="Calibri"/>
              </a:rPr>
              <a:t> </a:t>
            </a:r>
            <a:r>
              <a:rPr sz="2000" spc="-5" dirty="0">
                <a:solidFill>
                  <a:srgbClr val="001C3D"/>
                </a:solidFill>
                <a:latin typeface="Calibri"/>
                <a:cs typeface="Calibri"/>
              </a:rPr>
              <a:t>of</a:t>
            </a:r>
            <a:r>
              <a:rPr sz="2000" dirty="0">
                <a:solidFill>
                  <a:srgbClr val="001C3D"/>
                </a:solidFill>
                <a:latin typeface="Calibri"/>
                <a:cs typeface="Calibri"/>
              </a:rPr>
              <a:t> the</a:t>
            </a:r>
            <a:r>
              <a:rPr sz="2000" spc="5" dirty="0">
                <a:solidFill>
                  <a:srgbClr val="001C3D"/>
                </a:solidFill>
                <a:latin typeface="Calibri"/>
                <a:cs typeface="Calibri"/>
              </a:rPr>
              <a:t> </a:t>
            </a:r>
            <a:r>
              <a:rPr sz="2000" spc="-5" dirty="0">
                <a:solidFill>
                  <a:srgbClr val="001C3D"/>
                </a:solidFill>
                <a:latin typeface="Calibri"/>
                <a:cs typeface="Calibri"/>
              </a:rPr>
              <a:t>Directives</a:t>
            </a:r>
            <a:r>
              <a:rPr sz="2000" dirty="0">
                <a:solidFill>
                  <a:srgbClr val="001C3D"/>
                </a:solidFill>
                <a:latin typeface="Calibri"/>
                <a:cs typeface="Calibri"/>
              </a:rPr>
              <a:t> and</a:t>
            </a:r>
            <a:r>
              <a:rPr sz="2000" spc="5" dirty="0">
                <a:solidFill>
                  <a:srgbClr val="001C3D"/>
                </a:solidFill>
                <a:latin typeface="Calibri"/>
                <a:cs typeface="Calibri"/>
              </a:rPr>
              <a:t> </a:t>
            </a:r>
            <a:r>
              <a:rPr sz="2000" spc="-5" dirty="0">
                <a:solidFill>
                  <a:srgbClr val="001C3D"/>
                </a:solidFill>
                <a:latin typeface="Calibri"/>
                <a:cs typeface="Calibri"/>
              </a:rPr>
              <a:t>develop</a:t>
            </a:r>
            <a:r>
              <a:rPr sz="2000" dirty="0">
                <a:solidFill>
                  <a:srgbClr val="001C3D"/>
                </a:solidFill>
                <a:latin typeface="Calibri"/>
                <a:cs typeface="Calibri"/>
              </a:rPr>
              <a:t> that</a:t>
            </a:r>
            <a:r>
              <a:rPr sz="2000" spc="450" dirty="0">
                <a:solidFill>
                  <a:srgbClr val="001C3D"/>
                </a:solidFill>
                <a:latin typeface="Calibri"/>
                <a:cs typeface="Calibri"/>
              </a:rPr>
              <a:t> </a:t>
            </a:r>
            <a:r>
              <a:rPr sz="2000" spc="-5" dirty="0">
                <a:solidFill>
                  <a:srgbClr val="001C3D"/>
                </a:solidFill>
                <a:latin typeface="Calibri"/>
                <a:cs typeface="Calibri"/>
              </a:rPr>
              <a:t>knowledge </a:t>
            </a:r>
            <a:r>
              <a:rPr sz="2000" spc="-440" dirty="0">
                <a:solidFill>
                  <a:srgbClr val="001C3D"/>
                </a:solidFill>
                <a:latin typeface="Calibri"/>
                <a:cs typeface="Calibri"/>
              </a:rPr>
              <a:t> </a:t>
            </a:r>
            <a:r>
              <a:rPr sz="2000" spc="-5" dirty="0">
                <a:solidFill>
                  <a:srgbClr val="001C3D"/>
                </a:solidFill>
                <a:latin typeface="Calibri"/>
                <a:cs typeface="Calibri"/>
              </a:rPr>
              <a:t>before</a:t>
            </a:r>
            <a:r>
              <a:rPr sz="2000" dirty="0">
                <a:solidFill>
                  <a:srgbClr val="001C3D"/>
                </a:solidFill>
                <a:latin typeface="Calibri"/>
                <a:cs typeface="Calibri"/>
              </a:rPr>
              <a:t> </a:t>
            </a:r>
            <a:r>
              <a:rPr sz="2000" spc="-5" dirty="0">
                <a:solidFill>
                  <a:srgbClr val="001C3D"/>
                </a:solidFill>
                <a:latin typeface="Calibri"/>
                <a:cs typeface="Calibri"/>
              </a:rPr>
              <a:t>we</a:t>
            </a:r>
            <a:r>
              <a:rPr sz="2000" spc="5" dirty="0">
                <a:solidFill>
                  <a:srgbClr val="001C3D"/>
                </a:solidFill>
                <a:latin typeface="Calibri"/>
                <a:cs typeface="Calibri"/>
              </a:rPr>
              <a:t> </a:t>
            </a:r>
            <a:r>
              <a:rPr sz="2000" spc="-5" dirty="0">
                <a:solidFill>
                  <a:srgbClr val="001C3D"/>
                </a:solidFill>
                <a:latin typeface="Calibri"/>
                <a:cs typeface="Calibri"/>
              </a:rPr>
              <a:t>move</a:t>
            </a:r>
            <a:r>
              <a:rPr sz="2000" spc="5" dirty="0">
                <a:solidFill>
                  <a:srgbClr val="001C3D"/>
                </a:solidFill>
                <a:latin typeface="Calibri"/>
                <a:cs typeface="Calibri"/>
              </a:rPr>
              <a:t> </a:t>
            </a:r>
            <a:r>
              <a:rPr sz="2000" spc="-5" dirty="0">
                <a:solidFill>
                  <a:srgbClr val="001C3D"/>
                </a:solidFill>
                <a:latin typeface="Calibri"/>
                <a:cs typeface="Calibri"/>
              </a:rPr>
              <a:t>on</a:t>
            </a:r>
            <a:r>
              <a:rPr sz="2000" spc="5" dirty="0">
                <a:solidFill>
                  <a:srgbClr val="001C3D"/>
                </a:solidFill>
                <a:latin typeface="Calibri"/>
                <a:cs typeface="Calibri"/>
              </a:rPr>
              <a:t> </a:t>
            </a:r>
            <a:r>
              <a:rPr sz="2000" dirty="0">
                <a:solidFill>
                  <a:srgbClr val="001C3D"/>
                </a:solidFill>
                <a:latin typeface="Calibri"/>
                <a:cs typeface="Calibri"/>
              </a:rPr>
              <a:t>and</a:t>
            </a:r>
            <a:r>
              <a:rPr sz="2000" spc="5" dirty="0">
                <a:solidFill>
                  <a:srgbClr val="001C3D"/>
                </a:solidFill>
                <a:latin typeface="Calibri"/>
                <a:cs typeface="Calibri"/>
              </a:rPr>
              <a:t> </a:t>
            </a:r>
            <a:r>
              <a:rPr sz="2000" spc="-5" dirty="0">
                <a:solidFill>
                  <a:srgbClr val="001C3D"/>
                </a:solidFill>
                <a:latin typeface="Calibri"/>
                <a:cs typeface="Calibri"/>
              </a:rPr>
              <a:t>consider</a:t>
            </a:r>
            <a:r>
              <a:rPr sz="2000" spc="5" dirty="0">
                <a:solidFill>
                  <a:srgbClr val="001C3D"/>
                </a:solidFill>
                <a:latin typeface="Calibri"/>
                <a:cs typeface="Calibri"/>
              </a:rPr>
              <a:t> </a:t>
            </a:r>
            <a:r>
              <a:rPr sz="2000" dirty="0">
                <a:solidFill>
                  <a:srgbClr val="001C3D"/>
                </a:solidFill>
                <a:latin typeface="Calibri"/>
                <a:cs typeface="Calibri"/>
              </a:rPr>
              <a:t>the</a:t>
            </a:r>
            <a:r>
              <a:rPr sz="2000" spc="5" dirty="0">
                <a:solidFill>
                  <a:srgbClr val="001C3D"/>
                </a:solidFill>
                <a:latin typeface="Calibri"/>
                <a:cs typeface="Calibri"/>
              </a:rPr>
              <a:t> </a:t>
            </a:r>
            <a:r>
              <a:rPr sz="2000" spc="-5" dirty="0">
                <a:solidFill>
                  <a:srgbClr val="001C3D"/>
                </a:solidFill>
                <a:latin typeface="Calibri"/>
                <a:cs typeface="Calibri"/>
              </a:rPr>
              <a:t>national</a:t>
            </a:r>
            <a:r>
              <a:rPr sz="2000" spc="5" dirty="0">
                <a:solidFill>
                  <a:srgbClr val="001C3D"/>
                </a:solidFill>
                <a:latin typeface="Calibri"/>
                <a:cs typeface="Calibri"/>
              </a:rPr>
              <a:t> </a:t>
            </a:r>
            <a:r>
              <a:rPr sz="2000" spc="-5" dirty="0">
                <a:solidFill>
                  <a:srgbClr val="001C3D"/>
                </a:solidFill>
                <a:latin typeface="Calibri"/>
                <a:cs typeface="Calibri"/>
              </a:rPr>
              <a:t>position</a:t>
            </a:r>
            <a:r>
              <a:rPr sz="2000" spc="5" dirty="0">
                <a:solidFill>
                  <a:srgbClr val="001C3D"/>
                </a:solidFill>
                <a:latin typeface="Calibri"/>
                <a:cs typeface="Calibri"/>
              </a:rPr>
              <a:t> </a:t>
            </a:r>
            <a:r>
              <a:rPr sz="2000" dirty="0">
                <a:solidFill>
                  <a:srgbClr val="001C3D"/>
                </a:solidFill>
                <a:latin typeface="Calibri"/>
                <a:cs typeface="Calibri"/>
              </a:rPr>
              <a:t>in</a:t>
            </a:r>
            <a:r>
              <a:rPr sz="2000" spc="5" dirty="0">
                <a:solidFill>
                  <a:srgbClr val="001C3D"/>
                </a:solidFill>
                <a:latin typeface="Calibri"/>
                <a:cs typeface="Calibri"/>
              </a:rPr>
              <a:t> </a:t>
            </a:r>
            <a:r>
              <a:rPr sz="2000" dirty="0">
                <a:solidFill>
                  <a:srgbClr val="001C3D"/>
                </a:solidFill>
                <a:latin typeface="Calibri"/>
                <a:cs typeface="Calibri"/>
              </a:rPr>
              <a:t>the</a:t>
            </a:r>
            <a:r>
              <a:rPr sz="2000" spc="5" dirty="0">
                <a:solidFill>
                  <a:srgbClr val="001C3D"/>
                </a:solidFill>
                <a:latin typeface="Calibri"/>
                <a:cs typeface="Calibri"/>
              </a:rPr>
              <a:t> </a:t>
            </a:r>
            <a:r>
              <a:rPr sz="2000" spc="-5" dirty="0">
                <a:solidFill>
                  <a:srgbClr val="001C3D"/>
                </a:solidFill>
                <a:latin typeface="Calibri"/>
                <a:cs typeface="Calibri"/>
              </a:rPr>
              <a:t>following</a:t>
            </a:r>
            <a:r>
              <a:rPr sz="2000" dirty="0">
                <a:solidFill>
                  <a:srgbClr val="001C3D"/>
                </a:solidFill>
                <a:latin typeface="Calibri"/>
                <a:cs typeface="Calibri"/>
              </a:rPr>
              <a:t> Modules.</a:t>
            </a:r>
            <a:endParaRPr sz="2000">
              <a:latin typeface="Calibri"/>
              <a:cs typeface="Calibri"/>
            </a:endParaRPr>
          </a:p>
          <a:p>
            <a:pPr>
              <a:lnSpc>
                <a:spcPct val="100000"/>
              </a:lnSpc>
              <a:spcBef>
                <a:spcPts val="5"/>
              </a:spcBef>
            </a:pPr>
            <a:endParaRPr sz="2000">
              <a:latin typeface="Calibri"/>
              <a:cs typeface="Calibri"/>
            </a:endParaRPr>
          </a:p>
          <a:p>
            <a:pPr marR="78740" algn="r">
              <a:lnSpc>
                <a:spcPct val="100000"/>
              </a:lnSpc>
              <a:spcBef>
                <a:spcPts val="5"/>
              </a:spcBef>
            </a:pPr>
            <a:r>
              <a:rPr sz="1800" b="1" spc="-5" dirty="0">
                <a:solidFill>
                  <a:srgbClr val="FFFFFF"/>
                </a:solidFill>
                <a:latin typeface="Calibri"/>
                <a:cs typeface="Calibri"/>
              </a:rPr>
              <a:t>Introduction</a:t>
            </a:r>
            <a:endParaRPr sz="1800">
              <a:latin typeface="Calibri"/>
              <a:cs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3138170"/>
            <a:chOff x="0" y="0"/>
            <a:chExt cx="9144000" cy="3138170"/>
          </a:xfrm>
        </p:grpSpPr>
        <p:pic>
          <p:nvPicPr>
            <p:cNvPr id="3" name="object 3"/>
            <p:cNvPicPr/>
            <p:nvPr/>
          </p:nvPicPr>
          <p:blipFill>
            <a:blip r:embed="rId2" cstate="print"/>
            <a:stretch>
              <a:fillRect/>
            </a:stretch>
          </p:blipFill>
          <p:spPr>
            <a:xfrm>
              <a:off x="0" y="0"/>
              <a:ext cx="9143998" cy="3081323"/>
            </a:xfrm>
            <a:prstGeom prst="rect">
              <a:avLst/>
            </a:prstGeom>
          </p:spPr>
        </p:pic>
        <p:pic>
          <p:nvPicPr>
            <p:cNvPr id="4" name="object 4"/>
            <p:cNvPicPr/>
            <p:nvPr/>
          </p:nvPicPr>
          <p:blipFill>
            <a:blip r:embed="rId3" cstate="print"/>
            <a:stretch>
              <a:fillRect/>
            </a:stretch>
          </p:blipFill>
          <p:spPr>
            <a:xfrm>
              <a:off x="0" y="0"/>
              <a:ext cx="9143998" cy="3138054"/>
            </a:xfrm>
            <a:prstGeom prst="rect">
              <a:avLst/>
            </a:prstGeom>
          </p:spPr>
        </p:pic>
        <p:sp>
          <p:nvSpPr>
            <p:cNvPr id="5" name="object 5"/>
            <p:cNvSpPr/>
            <p:nvPr/>
          </p:nvSpPr>
          <p:spPr>
            <a:xfrm>
              <a:off x="0" y="0"/>
              <a:ext cx="9144000" cy="3068955"/>
            </a:xfrm>
            <a:custGeom>
              <a:avLst/>
              <a:gdLst/>
              <a:ahLst/>
              <a:cxnLst/>
              <a:rect l="l" t="t" r="r" b="b"/>
              <a:pathLst>
                <a:path w="9144000" h="3068955">
                  <a:moveTo>
                    <a:pt x="0" y="3068960"/>
                  </a:moveTo>
                  <a:lnTo>
                    <a:pt x="9143997" y="3068960"/>
                  </a:lnTo>
                  <a:lnTo>
                    <a:pt x="9143997" y="0"/>
                  </a:lnTo>
                  <a:lnTo>
                    <a:pt x="0" y="0"/>
                  </a:lnTo>
                  <a:lnTo>
                    <a:pt x="0" y="3068960"/>
                  </a:lnTo>
                  <a:close/>
                </a:path>
              </a:pathLst>
            </a:custGeom>
            <a:solidFill>
              <a:srgbClr val="00274E">
                <a:alpha val="39999"/>
              </a:srgbClr>
            </a:solidFill>
          </p:spPr>
          <p:txBody>
            <a:bodyPr wrap="square" lIns="0" tIns="0" rIns="0" bIns="0" rtlCol="0"/>
            <a:lstStyle/>
            <a:p>
              <a:endParaRPr/>
            </a:p>
          </p:txBody>
        </p:sp>
        <p:pic>
          <p:nvPicPr>
            <p:cNvPr id="6" name="object 6"/>
            <p:cNvPicPr/>
            <p:nvPr/>
          </p:nvPicPr>
          <p:blipFill>
            <a:blip r:embed="rId4" cstate="print"/>
            <a:stretch>
              <a:fillRect/>
            </a:stretch>
          </p:blipFill>
          <p:spPr>
            <a:xfrm>
              <a:off x="0" y="332655"/>
              <a:ext cx="6336703" cy="576064"/>
            </a:xfrm>
            <a:prstGeom prst="rect">
              <a:avLst/>
            </a:prstGeom>
          </p:spPr>
        </p:pic>
      </p:grpSp>
      <p:sp>
        <p:nvSpPr>
          <p:cNvPr id="7" name="object 7"/>
          <p:cNvSpPr txBox="1">
            <a:spLocks noGrp="1"/>
          </p:cNvSpPr>
          <p:nvPr>
            <p:ph type="title"/>
          </p:nvPr>
        </p:nvSpPr>
        <p:spPr>
          <a:xfrm>
            <a:off x="78739" y="425108"/>
            <a:ext cx="3362960" cy="391160"/>
          </a:xfrm>
          <a:prstGeom prst="rect">
            <a:avLst/>
          </a:prstGeom>
        </p:spPr>
        <p:txBody>
          <a:bodyPr vert="horz" wrap="square" lIns="0" tIns="12700" rIns="0" bIns="0" rtlCol="0">
            <a:spAutoFit/>
          </a:bodyPr>
          <a:lstStyle/>
          <a:p>
            <a:pPr marL="12700">
              <a:lnSpc>
                <a:spcPct val="100000"/>
              </a:lnSpc>
              <a:spcBef>
                <a:spcPts val="100"/>
              </a:spcBef>
            </a:pPr>
            <a:r>
              <a:rPr spc="-5" dirty="0"/>
              <a:t>The</a:t>
            </a:r>
            <a:r>
              <a:rPr spc="-20" dirty="0"/>
              <a:t> </a:t>
            </a:r>
            <a:r>
              <a:rPr spc="-5" dirty="0"/>
              <a:t>right</a:t>
            </a:r>
            <a:r>
              <a:rPr spc="-10" dirty="0"/>
              <a:t> </a:t>
            </a:r>
            <a:r>
              <a:rPr dirty="0"/>
              <a:t>to</a:t>
            </a:r>
            <a:r>
              <a:rPr spc="-15" dirty="0"/>
              <a:t> </a:t>
            </a:r>
            <a:r>
              <a:rPr spc="-5" dirty="0"/>
              <a:t>interpretation</a:t>
            </a:r>
          </a:p>
        </p:txBody>
      </p:sp>
      <p:sp>
        <p:nvSpPr>
          <p:cNvPr id="8" name="object 8"/>
          <p:cNvSpPr/>
          <p:nvPr/>
        </p:nvSpPr>
        <p:spPr>
          <a:xfrm>
            <a:off x="323527" y="2699628"/>
            <a:ext cx="8497570" cy="369570"/>
          </a:xfrm>
          <a:custGeom>
            <a:avLst/>
            <a:gdLst/>
            <a:ahLst/>
            <a:cxnLst/>
            <a:rect l="l" t="t" r="r" b="b"/>
            <a:pathLst>
              <a:path w="8497570" h="369569">
                <a:moveTo>
                  <a:pt x="8496941" y="0"/>
                </a:moveTo>
                <a:lnTo>
                  <a:pt x="0" y="0"/>
                </a:lnTo>
                <a:lnTo>
                  <a:pt x="0" y="369332"/>
                </a:lnTo>
                <a:lnTo>
                  <a:pt x="8496941" y="369332"/>
                </a:lnTo>
                <a:lnTo>
                  <a:pt x="8496941" y="0"/>
                </a:lnTo>
                <a:close/>
              </a:path>
            </a:pathLst>
          </a:custGeom>
          <a:solidFill>
            <a:srgbClr val="00274E"/>
          </a:solidFill>
        </p:spPr>
        <p:txBody>
          <a:bodyPr wrap="square" lIns="0" tIns="0" rIns="0" bIns="0" rtlCol="0"/>
          <a:lstStyle/>
          <a:p>
            <a:endParaRPr/>
          </a:p>
        </p:txBody>
      </p:sp>
      <p:sp>
        <p:nvSpPr>
          <p:cNvPr id="9" name="object 9"/>
          <p:cNvSpPr txBox="1"/>
          <p:nvPr/>
        </p:nvSpPr>
        <p:spPr>
          <a:xfrm>
            <a:off x="2381960" y="2732648"/>
            <a:ext cx="438658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Click</a:t>
            </a:r>
            <a:r>
              <a:rPr sz="1800" spc="-5" dirty="0">
                <a:solidFill>
                  <a:srgbClr val="FFFFFF"/>
                </a:solidFill>
                <a:latin typeface="Calibri"/>
                <a:cs typeface="Calibri"/>
              </a:rPr>
              <a:t> on</a:t>
            </a:r>
            <a:r>
              <a:rPr sz="1800" dirty="0">
                <a:solidFill>
                  <a:srgbClr val="FFFFFF"/>
                </a:solidFill>
                <a:latin typeface="Calibri"/>
                <a:cs typeface="Calibri"/>
              </a:rPr>
              <a:t> the </a:t>
            </a:r>
            <a:r>
              <a:rPr sz="1800" spc="-5" dirty="0">
                <a:solidFill>
                  <a:srgbClr val="FFFFFF"/>
                </a:solidFill>
                <a:latin typeface="Calibri"/>
                <a:cs typeface="Calibri"/>
              </a:rPr>
              <a:t>points below </a:t>
            </a:r>
            <a:r>
              <a:rPr sz="1800" dirty="0">
                <a:solidFill>
                  <a:srgbClr val="FFFFFF"/>
                </a:solidFill>
                <a:latin typeface="Calibri"/>
                <a:cs typeface="Calibri"/>
              </a:rPr>
              <a:t>for </a:t>
            </a:r>
            <a:r>
              <a:rPr sz="1800" spc="-5" dirty="0">
                <a:solidFill>
                  <a:srgbClr val="FFFFFF"/>
                </a:solidFill>
                <a:latin typeface="Calibri"/>
                <a:cs typeface="Calibri"/>
              </a:rPr>
              <a:t>more</a:t>
            </a:r>
            <a:r>
              <a:rPr sz="1800" dirty="0">
                <a:solidFill>
                  <a:srgbClr val="FFFFFF"/>
                </a:solidFill>
                <a:latin typeface="Calibri"/>
                <a:cs typeface="Calibri"/>
              </a:rPr>
              <a:t> </a:t>
            </a:r>
            <a:r>
              <a:rPr sz="1800" spc="-5" dirty="0">
                <a:solidFill>
                  <a:srgbClr val="FFFFFF"/>
                </a:solidFill>
                <a:latin typeface="Calibri"/>
                <a:cs typeface="Calibri"/>
              </a:rPr>
              <a:t>information</a:t>
            </a:r>
            <a:endParaRPr sz="1800">
              <a:latin typeface="Calibri"/>
              <a:cs typeface="Calibri"/>
            </a:endParaRPr>
          </a:p>
        </p:txBody>
      </p:sp>
      <p:grpSp>
        <p:nvGrpSpPr>
          <p:cNvPr id="10" name="object 10"/>
          <p:cNvGrpSpPr/>
          <p:nvPr/>
        </p:nvGrpSpPr>
        <p:grpSpPr>
          <a:xfrm>
            <a:off x="7151587" y="391963"/>
            <a:ext cx="1861185" cy="529590"/>
            <a:chOff x="7151587" y="391963"/>
            <a:chExt cx="1861185" cy="529590"/>
          </a:xfrm>
        </p:grpSpPr>
        <p:sp>
          <p:nvSpPr>
            <p:cNvPr id="11" name="object 11"/>
            <p:cNvSpPr/>
            <p:nvPr/>
          </p:nvSpPr>
          <p:spPr>
            <a:xfrm>
              <a:off x="8244408" y="404663"/>
              <a:ext cx="755650" cy="504190"/>
            </a:xfrm>
            <a:custGeom>
              <a:avLst/>
              <a:gdLst/>
              <a:ahLst/>
              <a:cxnLst/>
              <a:rect l="l" t="t" r="r" b="b"/>
              <a:pathLst>
                <a:path w="755650" h="504190">
                  <a:moveTo>
                    <a:pt x="755575" y="0"/>
                  </a:moveTo>
                  <a:lnTo>
                    <a:pt x="0" y="0"/>
                  </a:lnTo>
                  <a:lnTo>
                    <a:pt x="0" y="504056"/>
                  </a:lnTo>
                  <a:lnTo>
                    <a:pt x="755575" y="504056"/>
                  </a:lnTo>
                  <a:lnTo>
                    <a:pt x="755575" y="441049"/>
                  </a:lnTo>
                  <a:lnTo>
                    <a:pt x="236021" y="441049"/>
                  </a:lnTo>
                  <a:lnTo>
                    <a:pt x="236021" y="252027"/>
                  </a:lnTo>
                  <a:lnTo>
                    <a:pt x="188766" y="252027"/>
                  </a:lnTo>
                  <a:lnTo>
                    <a:pt x="377786" y="63007"/>
                  </a:lnTo>
                  <a:lnTo>
                    <a:pt x="755575" y="63007"/>
                  </a:lnTo>
                  <a:lnTo>
                    <a:pt x="755575" y="0"/>
                  </a:lnTo>
                  <a:close/>
                </a:path>
                <a:path w="755650" h="504190">
                  <a:moveTo>
                    <a:pt x="755575" y="86635"/>
                  </a:moveTo>
                  <a:lnTo>
                    <a:pt x="495926" y="86635"/>
                  </a:lnTo>
                  <a:lnTo>
                    <a:pt x="495926" y="181145"/>
                  </a:lnTo>
                  <a:lnTo>
                    <a:pt x="566808" y="252027"/>
                  </a:lnTo>
                  <a:lnTo>
                    <a:pt x="519553" y="252027"/>
                  </a:lnTo>
                  <a:lnTo>
                    <a:pt x="519553" y="441049"/>
                  </a:lnTo>
                  <a:lnTo>
                    <a:pt x="755575" y="441049"/>
                  </a:lnTo>
                  <a:lnTo>
                    <a:pt x="755575" y="86635"/>
                  </a:lnTo>
                  <a:close/>
                </a:path>
                <a:path w="755650" h="504190">
                  <a:moveTo>
                    <a:pt x="755575" y="63007"/>
                  </a:moveTo>
                  <a:lnTo>
                    <a:pt x="377786" y="63007"/>
                  </a:lnTo>
                  <a:lnTo>
                    <a:pt x="448670" y="133889"/>
                  </a:lnTo>
                  <a:lnTo>
                    <a:pt x="448670" y="86635"/>
                  </a:lnTo>
                  <a:lnTo>
                    <a:pt x="755575" y="86635"/>
                  </a:lnTo>
                  <a:lnTo>
                    <a:pt x="755575" y="63007"/>
                  </a:lnTo>
                  <a:close/>
                </a:path>
              </a:pathLst>
            </a:custGeom>
            <a:solidFill>
              <a:srgbClr val="EAF8FC"/>
            </a:solidFill>
          </p:spPr>
          <p:txBody>
            <a:bodyPr wrap="square" lIns="0" tIns="0" rIns="0" bIns="0" rtlCol="0"/>
            <a:lstStyle/>
            <a:p>
              <a:endParaRPr/>
            </a:p>
          </p:txBody>
        </p:sp>
        <p:sp>
          <p:nvSpPr>
            <p:cNvPr id="12" name="object 12"/>
            <p:cNvSpPr/>
            <p:nvPr/>
          </p:nvSpPr>
          <p:spPr>
            <a:xfrm>
              <a:off x="8480430" y="491299"/>
              <a:ext cx="283845" cy="354965"/>
            </a:xfrm>
            <a:custGeom>
              <a:avLst/>
              <a:gdLst/>
              <a:ahLst/>
              <a:cxnLst/>
              <a:rect l="l" t="t" r="r" b="b"/>
              <a:pathLst>
                <a:path w="283845" h="354965">
                  <a:moveTo>
                    <a:pt x="259904" y="0"/>
                  </a:moveTo>
                  <a:lnTo>
                    <a:pt x="212648" y="0"/>
                  </a:lnTo>
                  <a:lnTo>
                    <a:pt x="212648" y="47254"/>
                  </a:lnTo>
                  <a:lnTo>
                    <a:pt x="259904" y="94509"/>
                  </a:lnTo>
                  <a:lnTo>
                    <a:pt x="259904" y="0"/>
                  </a:lnTo>
                  <a:close/>
                </a:path>
                <a:path w="283845" h="354965">
                  <a:moveTo>
                    <a:pt x="283531" y="165392"/>
                  </a:moveTo>
                  <a:lnTo>
                    <a:pt x="0" y="165392"/>
                  </a:lnTo>
                  <a:lnTo>
                    <a:pt x="0" y="354413"/>
                  </a:lnTo>
                  <a:lnTo>
                    <a:pt x="118137" y="354413"/>
                  </a:lnTo>
                  <a:lnTo>
                    <a:pt x="118137" y="259902"/>
                  </a:lnTo>
                  <a:lnTo>
                    <a:pt x="283531" y="259902"/>
                  </a:lnTo>
                  <a:lnTo>
                    <a:pt x="283531" y="165392"/>
                  </a:lnTo>
                  <a:close/>
                </a:path>
                <a:path w="283845" h="354965">
                  <a:moveTo>
                    <a:pt x="283531" y="259902"/>
                  </a:moveTo>
                  <a:lnTo>
                    <a:pt x="165393" y="259902"/>
                  </a:lnTo>
                  <a:lnTo>
                    <a:pt x="165393" y="354413"/>
                  </a:lnTo>
                  <a:lnTo>
                    <a:pt x="283531" y="354413"/>
                  </a:lnTo>
                  <a:lnTo>
                    <a:pt x="283531" y="259902"/>
                  </a:lnTo>
                  <a:close/>
                </a:path>
              </a:pathLst>
            </a:custGeom>
            <a:solidFill>
              <a:srgbClr val="C4D0D4"/>
            </a:solidFill>
          </p:spPr>
          <p:txBody>
            <a:bodyPr wrap="square" lIns="0" tIns="0" rIns="0" bIns="0" rtlCol="0"/>
            <a:lstStyle/>
            <a:p>
              <a:endParaRPr/>
            </a:p>
          </p:txBody>
        </p:sp>
        <p:sp>
          <p:nvSpPr>
            <p:cNvPr id="13" name="object 13"/>
            <p:cNvSpPr/>
            <p:nvPr/>
          </p:nvSpPr>
          <p:spPr>
            <a:xfrm>
              <a:off x="8433174" y="467671"/>
              <a:ext cx="378460" cy="378460"/>
            </a:xfrm>
            <a:custGeom>
              <a:avLst/>
              <a:gdLst/>
              <a:ahLst/>
              <a:cxnLst/>
              <a:rect l="l" t="t" r="r" b="b"/>
              <a:pathLst>
                <a:path w="378459" h="378459">
                  <a:moveTo>
                    <a:pt x="189020" y="0"/>
                  </a:moveTo>
                  <a:lnTo>
                    <a:pt x="0" y="189020"/>
                  </a:lnTo>
                  <a:lnTo>
                    <a:pt x="378042" y="189020"/>
                  </a:lnTo>
                  <a:lnTo>
                    <a:pt x="189020" y="0"/>
                  </a:lnTo>
                  <a:close/>
                </a:path>
                <a:path w="378459" h="378459">
                  <a:moveTo>
                    <a:pt x="212648" y="283531"/>
                  </a:moveTo>
                  <a:lnTo>
                    <a:pt x="165393" y="283531"/>
                  </a:lnTo>
                  <a:lnTo>
                    <a:pt x="165393" y="378042"/>
                  </a:lnTo>
                  <a:lnTo>
                    <a:pt x="212648" y="378042"/>
                  </a:lnTo>
                  <a:lnTo>
                    <a:pt x="212648" y="283531"/>
                  </a:lnTo>
                  <a:close/>
                </a:path>
              </a:pathLst>
            </a:custGeom>
            <a:solidFill>
              <a:srgbClr val="9AA5A8"/>
            </a:solidFill>
          </p:spPr>
          <p:txBody>
            <a:bodyPr wrap="square" lIns="0" tIns="0" rIns="0" bIns="0" rtlCol="0"/>
            <a:lstStyle/>
            <a:p>
              <a:endParaRPr/>
            </a:p>
          </p:txBody>
        </p:sp>
        <p:sp>
          <p:nvSpPr>
            <p:cNvPr id="14" name="object 14"/>
            <p:cNvSpPr/>
            <p:nvPr/>
          </p:nvSpPr>
          <p:spPr>
            <a:xfrm>
              <a:off x="8244408" y="404663"/>
              <a:ext cx="755650" cy="504190"/>
            </a:xfrm>
            <a:custGeom>
              <a:avLst/>
              <a:gdLst/>
              <a:ahLst/>
              <a:cxnLst/>
              <a:rect l="l" t="t" r="r" b="b"/>
              <a:pathLst>
                <a:path w="755650" h="504190">
                  <a:moveTo>
                    <a:pt x="377787" y="63007"/>
                  </a:moveTo>
                  <a:lnTo>
                    <a:pt x="448671" y="133889"/>
                  </a:lnTo>
                  <a:lnTo>
                    <a:pt x="448671" y="86635"/>
                  </a:lnTo>
                  <a:lnTo>
                    <a:pt x="495926" y="86635"/>
                  </a:lnTo>
                  <a:lnTo>
                    <a:pt x="495926" y="181145"/>
                  </a:lnTo>
                  <a:lnTo>
                    <a:pt x="566808" y="252028"/>
                  </a:lnTo>
                  <a:lnTo>
                    <a:pt x="519554" y="252028"/>
                  </a:lnTo>
                  <a:lnTo>
                    <a:pt x="519554" y="441049"/>
                  </a:lnTo>
                  <a:lnTo>
                    <a:pt x="236022" y="441049"/>
                  </a:lnTo>
                  <a:lnTo>
                    <a:pt x="236022" y="252028"/>
                  </a:lnTo>
                  <a:lnTo>
                    <a:pt x="188766" y="252028"/>
                  </a:lnTo>
                  <a:lnTo>
                    <a:pt x="377787" y="63007"/>
                  </a:lnTo>
                  <a:close/>
                </a:path>
                <a:path w="755650" h="504190">
                  <a:moveTo>
                    <a:pt x="448671" y="133889"/>
                  </a:moveTo>
                  <a:lnTo>
                    <a:pt x="495926" y="181145"/>
                  </a:lnTo>
                </a:path>
                <a:path w="755650" h="504190">
                  <a:moveTo>
                    <a:pt x="519554" y="252028"/>
                  </a:moveTo>
                  <a:lnTo>
                    <a:pt x="236022" y="252028"/>
                  </a:lnTo>
                </a:path>
                <a:path w="755650" h="504190">
                  <a:moveTo>
                    <a:pt x="354159" y="441049"/>
                  </a:moveTo>
                  <a:lnTo>
                    <a:pt x="354159" y="346538"/>
                  </a:lnTo>
                  <a:lnTo>
                    <a:pt x="401415" y="346538"/>
                  </a:lnTo>
                  <a:lnTo>
                    <a:pt x="401415" y="441049"/>
                  </a:lnTo>
                </a:path>
                <a:path w="755650" h="504190">
                  <a:moveTo>
                    <a:pt x="0" y="0"/>
                  </a:moveTo>
                  <a:lnTo>
                    <a:pt x="755575" y="0"/>
                  </a:lnTo>
                  <a:lnTo>
                    <a:pt x="755575" y="504056"/>
                  </a:lnTo>
                  <a:lnTo>
                    <a:pt x="0" y="504056"/>
                  </a:lnTo>
                  <a:lnTo>
                    <a:pt x="0" y="0"/>
                  </a:lnTo>
                  <a:close/>
                </a:path>
              </a:pathLst>
            </a:custGeom>
            <a:ln w="25399">
              <a:solidFill>
                <a:srgbClr val="00B2E2"/>
              </a:solidFill>
            </a:ln>
          </p:spPr>
          <p:txBody>
            <a:bodyPr wrap="square" lIns="0" tIns="0" rIns="0" bIns="0" rtlCol="0"/>
            <a:lstStyle/>
            <a:p>
              <a:endParaRPr/>
            </a:p>
          </p:txBody>
        </p:sp>
        <p:sp>
          <p:nvSpPr>
            <p:cNvPr id="15" name="object 15"/>
            <p:cNvSpPr/>
            <p:nvPr/>
          </p:nvSpPr>
          <p:spPr>
            <a:xfrm>
              <a:off x="7164287" y="404663"/>
              <a:ext cx="720090" cy="504190"/>
            </a:xfrm>
            <a:custGeom>
              <a:avLst/>
              <a:gdLst/>
              <a:ahLst/>
              <a:cxnLst/>
              <a:rect l="l" t="t" r="r" b="b"/>
              <a:pathLst>
                <a:path w="720090" h="504190">
                  <a:moveTo>
                    <a:pt x="720079" y="0"/>
                  </a:moveTo>
                  <a:lnTo>
                    <a:pt x="0" y="0"/>
                  </a:lnTo>
                  <a:lnTo>
                    <a:pt x="0" y="504056"/>
                  </a:lnTo>
                  <a:lnTo>
                    <a:pt x="720079" y="504056"/>
                  </a:lnTo>
                  <a:lnTo>
                    <a:pt x="720079" y="441049"/>
                  </a:lnTo>
                  <a:lnTo>
                    <a:pt x="312784" y="441049"/>
                  </a:lnTo>
                  <a:lnTo>
                    <a:pt x="267975" y="433822"/>
                  </a:lnTo>
                  <a:lnTo>
                    <a:pt x="229060" y="413696"/>
                  </a:lnTo>
                  <a:lnTo>
                    <a:pt x="198372" y="383008"/>
                  </a:lnTo>
                  <a:lnTo>
                    <a:pt x="178246" y="344092"/>
                  </a:lnTo>
                  <a:lnTo>
                    <a:pt x="171019" y="299284"/>
                  </a:lnTo>
                  <a:lnTo>
                    <a:pt x="171019" y="157518"/>
                  </a:lnTo>
                  <a:lnTo>
                    <a:pt x="360039" y="157518"/>
                  </a:lnTo>
                  <a:lnTo>
                    <a:pt x="454552" y="63007"/>
                  </a:lnTo>
                  <a:lnTo>
                    <a:pt x="720079" y="63007"/>
                  </a:lnTo>
                  <a:lnTo>
                    <a:pt x="720079" y="0"/>
                  </a:lnTo>
                  <a:close/>
                </a:path>
                <a:path w="720090" h="504190">
                  <a:moveTo>
                    <a:pt x="720079" y="63007"/>
                  </a:moveTo>
                  <a:lnTo>
                    <a:pt x="454552" y="63007"/>
                  </a:lnTo>
                  <a:lnTo>
                    <a:pt x="549061" y="157518"/>
                  </a:lnTo>
                  <a:lnTo>
                    <a:pt x="501806" y="157518"/>
                  </a:lnTo>
                  <a:lnTo>
                    <a:pt x="501806" y="299284"/>
                  </a:lnTo>
                  <a:lnTo>
                    <a:pt x="494578" y="344092"/>
                  </a:lnTo>
                  <a:lnTo>
                    <a:pt x="474453" y="383008"/>
                  </a:lnTo>
                  <a:lnTo>
                    <a:pt x="443765" y="413696"/>
                  </a:lnTo>
                  <a:lnTo>
                    <a:pt x="404849" y="433822"/>
                  </a:lnTo>
                  <a:lnTo>
                    <a:pt x="360039" y="441049"/>
                  </a:lnTo>
                  <a:lnTo>
                    <a:pt x="720079" y="441049"/>
                  </a:lnTo>
                  <a:lnTo>
                    <a:pt x="720079" y="63007"/>
                  </a:lnTo>
                  <a:close/>
                </a:path>
                <a:path w="720090" h="504190">
                  <a:moveTo>
                    <a:pt x="407295" y="157518"/>
                  </a:moveTo>
                  <a:lnTo>
                    <a:pt x="265530" y="157518"/>
                  </a:lnTo>
                  <a:lnTo>
                    <a:pt x="265530" y="299284"/>
                  </a:lnTo>
                  <a:lnTo>
                    <a:pt x="269243" y="317677"/>
                  </a:lnTo>
                  <a:lnTo>
                    <a:pt x="279370" y="332697"/>
                  </a:lnTo>
                  <a:lnTo>
                    <a:pt x="294391" y="342825"/>
                  </a:lnTo>
                  <a:lnTo>
                    <a:pt x="312784" y="346538"/>
                  </a:lnTo>
                  <a:lnTo>
                    <a:pt x="360039" y="346538"/>
                  </a:lnTo>
                  <a:lnTo>
                    <a:pt x="403581" y="317677"/>
                  </a:lnTo>
                  <a:lnTo>
                    <a:pt x="407295" y="157518"/>
                  </a:lnTo>
                  <a:close/>
                </a:path>
              </a:pathLst>
            </a:custGeom>
            <a:solidFill>
              <a:srgbClr val="FFD5A9"/>
            </a:solidFill>
          </p:spPr>
          <p:txBody>
            <a:bodyPr wrap="square" lIns="0" tIns="0" rIns="0" bIns="0" rtlCol="0"/>
            <a:lstStyle/>
            <a:p>
              <a:endParaRPr/>
            </a:p>
          </p:txBody>
        </p:sp>
        <p:sp>
          <p:nvSpPr>
            <p:cNvPr id="16" name="object 16"/>
            <p:cNvSpPr/>
            <p:nvPr/>
          </p:nvSpPr>
          <p:spPr>
            <a:xfrm>
              <a:off x="7335306" y="467671"/>
              <a:ext cx="378460" cy="378460"/>
            </a:xfrm>
            <a:custGeom>
              <a:avLst/>
              <a:gdLst/>
              <a:ahLst/>
              <a:cxnLst/>
              <a:rect l="l" t="t" r="r" b="b"/>
              <a:pathLst>
                <a:path w="378459" h="378459">
                  <a:moveTo>
                    <a:pt x="283532" y="0"/>
                  </a:moveTo>
                  <a:lnTo>
                    <a:pt x="189020" y="94510"/>
                  </a:lnTo>
                  <a:lnTo>
                    <a:pt x="236275" y="94510"/>
                  </a:lnTo>
                  <a:lnTo>
                    <a:pt x="236275" y="236275"/>
                  </a:lnTo>
                  <a:lnTo>
                    <a:pt x="232562" y="254669"/>
                  </a:lnTo>
                  <a:lnTo>
                    <a:pt x="222435" y="269690"/>
                  </a:lnTo>
                  <a:lnTo>
                    <a:pt x="207414" y="279817"/>
                  </a:lnTo>
                  <a:lnTo>
                    <a:pt x="189020" y="283531"/>
                  </a:lnTo>
                  <a:lnTo>
                    <a:pt x="141765" y="283531"/>
                  </a:lnTo>
                  <a:lnTo>
                    <a:pt x="123371" y="279817"/>
                  </a:lnTo>
                  <a:lnTo>
                    <a:pt x="108351" y="269690"/>
                  </a:lnTo>
                  <a:lnTo>
                    <a:pt x="98224" y="254670"/>
                  </a:lnTo>
                  <a:lnTo>
                    <a:pt x="94510" y="236277"/>
                  </a:lnTo>
                  <a:lnTo>
                    <a:pt x="94510" y="94510"/>
                  </a:lnTo>
                  <a:lnTo>
                    <a:pt x="0" y="94510"/>
                  </a:lnTo>
                  <a:lnTo>
                    <a:pt x="0" y="236275"/>
                  </a:lnTo>
                  <a:lnTo>
                    <a:pt x="7227" y="281085"/>
                  </a:lnTo>
                  <a:lnTo>
                    <a:pt x="27352" y="320001"/>
                  </a:lnTo>
                  <a:lnTo>
                    <a:pt x="58040" y="350689"/>
                  </a:lnTo>
                  <a:lnTo>
                    <a:pt x="96956" y="370814"/>
                  </a:lnTo>
                  <a:lnTo>
                    <a:pt x="141765" y="378042"/>
                  </a:lnTo>
                  <a:lnTo>
                    <a:pt x="189020" y="378042"/>
                  </a:lnTo>
                  <a:lnTo>
                    <a:pt x="233829" y="370814"/>
                  </a:lnTo>
                  <a:lnTo>
                    <a:pt x="272745" y="350689"/>
                  </a:lnTo>
                  <a:lnTo>
                    <a:pt x="303434" y="320001"/>
                  </a:lnTo>
                  <a:lnTo>
                    <a:pt x="323559" y="281085"/>
                  </a:lnTo>
                  <a:lnTo>
                    <a:pt x="330786" y="236275"/>
                  </a:lnTo>
                  <a:lnTo>
                    <a:pt x="330786" y="94510"/>
                  </a:lnTo>
                  <a:lnTo>
                    <a:pt x="378042" y="94510"/>
                  </a:lnTo>
                  <a:lnTo>
                    <a:pt x="283532" y="0"/>
                  </a:lnTo>
                  <a:close/>
                </a:path>
              </a:pathLst>
            </a:custGeom>
            <a:solidFill>
              <a:srgbClr val="AA8C6F"/>
            </a:solidFill>
          </p:spPr>
          <p:txBody>
            <a:bodyPr wrap="square" lIns="0" tIns="0" rIns="0" bIns="0" rtlCol="0"/>
            <a:lstStyle/>
            <a:p>
              <a:endParaRPr/>
            </a:p>
          </p:txBody>
        </p:sp>
        <p:sp>
          <p:nvSpPr>
            <p:cNvPr id="17" name="object 17"/>
            <p:cNvSpPr/>
            <p:nvPr/>
          </p:nvSpPr>
          <p:spPr>
            <a:xfrm>
              <a:off x="7164287" y="404663"/>
              <a:ext cx="720090" cy="504190"/>
            </a:xfrm>
            <a:custGeom>
              <a:avLst/>
              <a:gdLst/>
              <a:ahLst/>
              <a:cxnLst/>
              <a:rect l="l" t="t" r="r" b="b"/>
              <a:pathLst>
                <a:path w="720090" h="504190">
                  <a:moveTo>
                    <a:pt x="549061" y="157517"/>
                  </a:moveTo>
                  <a:lnTo>
                    <a:pt x="501805" y="157517"/>
                  </a:lnTo>
                  <a:lnTo>
                    <a:pt x="501805" y="299282"/>
                  </a:lnTo>
                  <a:lnTo>
                    <a:pt x="494578" y="344091"/>
                  </a:lnTo>
                  <a:lnTo>
                    <a:pt x="474453" y="383008"/>
                  </a:lnTo>
                  <a:lnTo>
                    <a:pt x="443765" y="413696"/>
                  </a:lnTo>
                  <a:lnTo>
                    <a:pt x="404849" y="433821"/>
                  </a:lnTo>
                  <a:lnTo>
                    <a:pt x="360040" y="441049"/>
                  </a:lnTo>
                  <a:lnTo>
                    <a:pt x="312784" y="441049"/>
                  </a:lnTo>
                  <a:lnTo>
                    <a:pt x="267975" y="433821"/>
                  </a:lnTo>
                  <a:lnTo>
                    <a:pt x="229059" y="413696"/>
                  </a:lnTo>
                  <a:lnTo>
                    <a:pt x="198371" y="383008"/>
                  </a:lnTo>
                  <a:lnTo>
                    <a:pt x="178246" y="344091"/>
                  </a:lnTo>
                  <a:lnTo>
                    <a:pt x="171019" y="299282"/>
                  </a:lnTo>
                  <a:lnTo>
                    <a:pt x="171019" y="157517"/>
                  </a:lnTo>
                  <a:lnTo>
                    <a:pt x="265530" y="157517"/>
                  </a:lnTo>
                  <a:lnTo>
                    <a:pt x="265530" y="299282"/>
                  </a:lnTo>
                  <a:lnTo>
                    <a:pt x="269243" y="317676"/>
                  </a:lnTo>
                  <a:lnTo>
                    <a:pt x="279370" y="332697"/>
                  </a:lnTo>
                  <a:lnTo>
                    <a:pt x="294391" y="342824"/>
                  </a:lnTo>
                  <a:lnTo>
                    <a:pt x="312784" y="346538"/>
                  </a:lnTo>
                  <a:lnTo>
                    <a:pt x="360040" y="346538"/>
                  </a:lnTo>
                  <a:lnTo>
                    <a:pt x="378433" y="342825"/>
                  </a:lnTo>
                  <a:lnTo>
                    <a:pt x="393454" y="332698"/>
                  </a:lnTo>
                  <a:lnTo>
                    <a:pt x="403581" y="317677"/>
                  </a:lnTo>
                  <a:lnTo>
                    <a:pt x="407295" y="299284"/>
                  </a:lnTo>
                  <a:lnTo>
                    <a:pt x="407295" y="157517"/>
                  </a:lnTo>
                  <a:lnTo>
                    <a:pt x="360040" y="157517"/>
                  </a:lnTo>
                  <a:lnTo>
                    <a:pt x="454551" y="63007"/>
                  </a:lnTo>
                  <a:lnTo>
                    <a:pt x="549061" y="157517"/>
                  </a:lnTo>
                  <a:close/>
                </a:path>
                <a:path w="720090" h="504190">
                  <a:moveTo>
                    <a:pt x="0" y="0"/>
                  </a:moveTo>
                  <a:lnTo>
                    <a:pt x="720080" y="0"/>
                  </a:lnTo>
                  <a:lnTo>
                    <a:pt x="720080" y="504056"/>
                  </a:lnTo>
                  <a:lnTo>
                    <a:pt x="0" y="504056"/>
                  </a:lnTo>
                  <a:lnTo>
                    <a:pt x="0" y="0"/>
                  </a:lnTo>
                  <a:close/>
                </a:path>
              </a:pathLst>
            </a:custGeom>
            <a:ln w="25399">
              <a:solidFill>
                <a:srgbClr val="EF6510"/>
              </a:solidFill>
            </a:ln>
          </p:spPr>
          <p:txBody>
            <a:bodyPr wrap="square" lIns="0" tIns="0" rIns="0" bIns="0" rtlCol="0"/>
            <a:lstStyle/>
            <a:p>
              <a:endParaRPr/>
            </a:p>
          </p:txBody>
        </p:sp>
      </p:grpSp>
      <p:sp>
        <p:nvSpPr>
          <p:cNvPr id="18" name="object 18"/>
          <p:cNvSpPr/>
          <p:nvPr/>
        </p:nvSpPr>
        <p:spPr>
          <a:xfrm>
            <a:off x="323527" y="3456384"/>
            <a:ext cx="8497570" cy="2349500"/>
          </a:xfrm>
          <a:custGeom>
            <a:avLst/>
            <a:gdLst/>
            <a:ahLst/>
            <a:cxnLst/>
            <a:rect l="l" t="t" r="r" b="b"/>
            <a:pathLst>
              <a:path w="8497570" h="2349500">
                <a:moveTo>
                  <a:pt x="8496941" y="0"/>
                </a:moveTo>
                <a:lnTo>
                  <a:pt x="0" y="0"/>
                </a:lnTo>
                <a:lnTo>
                  <a:pt x="0" y="2348878"/>
                </a:lnTo>
                <a:lnTo>
                  <a:pt x="8496941" y="2348878"/>
                </a:lnTo>
                <a:lnTo>
                  <a:pt x="8496941" y="0"/>
                </a:lnTo>
                <a:close/>
              </a:path>
            </a:pathLst>
          </a:custGeom>
          <a:solidFill>
            <a:srgbClr val="F5F5F5"/>
          </a:solidFill>
        </p:spPr>
        <p:txBody>
          <a:bodyPr wrap="square" lIns="0" tIns="0" rIns="0" bIns="0" rtlCol="0"/>
          <a:lstStyle/>
          <a:p>
            <a:endParaRPr/>
          </a:p>
        </p:txBody>
      </p:sp>
      <p:sp>
        <p:nvSpPr>
          <p:cNvPr id="19" name="object 19"/>
          <p:cNvSpPr txBox="1"/>
          <p:nvPr/>
        </p:nvSpPr>
        <p:spPr>
          <a:xfrm>
            <a:off x="402267" y="3756103"/>
            <a:ext cx="8346440" cy="1125220"/>
          </a:xfrm>
          <a:prstGeom prst="rect">
            <a:avLst/>
          </a:prstGeom>
        </p:spPr>
        <p:txBody>
          <a:bodyPr vert="horz" wrap="square" lIns="0" tIns="11430" rIns="0" bIns="0" rtlCol="0">
            <a:spAutoFit/>
          </a:bodyPr>
          <a:lstStyle/>
          <a:p>
            <a:pPr marL="12700" marR="5080" algn="just">
              <a:lnSpc>
                <a:spcPct val="100299"/>
              </a:lnSpc>
              <a:spcBef>
                <a:spcPts val="90"/>
              </a:spcBef>
            </a:pPr>
            <a:r>
              <a:rPr sz="1800" spc="-5" dirty="0">
                <a:solidFill>
                  <a:srgbClr val="001C3D"/>
                </a:solidFill>
                <a:latin typeface="Calibri"/>
                <a:cs typeface="Calibri"/>
              </a:rPr>
              <a:t>There must </a:t>
            </a:r>
            <a:r>
              <a:rPr sz="1800" dirty="0">
                <a:solidFill>
                  <a:srgbClr val="001C3D"/>
                </a:solidFill>
                <a:latin typeface="Calibri"/>
                <a:cs typeface="Calibri"/>
              </a:rPr>
              <a:t>be a </a:t>
            </a:r>
            <a:r>
              <a:rPr sz="1800" b="1" spc="-5" dirty="0">
                <a:solidFill>
                  <a:srgbClr val="001C3D"/>
                </a:solidFill>
                <a:latin typeface="Calibri"/>
                <a:cs typeface="Calibri"/>
              </a:rPr>
              <a:t>mechanism to assess </a:t>
            </a:r>
            <a:r>
              <a:rPr sz="1800" spc="-5" dirty="0">
                <a:solidFill>
                  <a:srgbClr val="001C3D"/>
                </a:solidFill>
                <a:latin typeface="Calibri"/>
                <a:cs typeface="Calibri"/>
              </a:rPr>
              <a:t>whether </a:t>
            </a:r>
            <a:r>
              <a:rPr sz="1800" dirty="0">
                <a:solidFill>
                  <a:srgbClr val="001C3D"/>
                </a:solidFill>
                <a:latin typeface="Calibri"/>
                <a:cs typeface="Calibri"/>
              </a:rPr>
              <a:t>the suspect </a:t>
            </a:r>
            <a:r>
              <a:rPr sz="1800" spc="-5" dirty="0">
                <a:solidFill>
                  <a:srgbClr val="001C3D"/>
                </a:solidFill>
                <a:latin typeface="Calibri"/>
                <a:cs typeface="Calibri"/>
              </a:rPr>
              <a:t>speaks or understands </a:t>
            </a:r>
            <a:r>
              <a:rPr sz="1800" dirty="0">
                <a:solidFill>
                  <a:srgbClr val="001C3D"/>
                </a:solidFill>
                <a:latin typeface="Calibri"/>
                <a:cs typeface="Calibri"/>
              </a:rPr>
              <a:t>the </a:t>
            </a:r>
            <a:r>
              <a:rPr sz="1800" spc="5" dirty="0">
                <a:solidFill>
                  <a:srgbClr val="001C3D"/>
                </a:solidFill>
                <a:latin typeface="Calibri"/>
                <a:cs typeface="Calibri"/>
              </a:rPr>
              <a:t> </a:t>
            </a:r>
            <a:r>
              <a:rPr sz="1800" spc="-5" dirty="0">
                <a:solidFill>
                  <a:srgbClr val="001C3D"/>
                </a:solidFill>
                <a:latin typeface="Calibri"/>
                <a:cs typeface="Calibri"/>
              </a:rPr>
              <a:t>language of </a:t>
            </a:r>
            <a:r>
              <a:rPr sz="1800" dirty="0">
                <a:solidFill>
                  <a:srgbClr val="001C3D"/>
                </a:solidFill>
                <a:latin typeface="Calibri"/>
                <a:cs typeface="Calibri"/>
              </a:rPr>
              <a:t>the </a:t>
            </a:r>
            <a:r>
              <a:rPr sz="1800" spc="-5" dirty="0">
                <a:solidFill>
                  <a:srgbClr val="001C3D"/>
                </a:solidFill>
                <a:latin typeface="Calibri"/>
                <a:cs typeface="Calibri"/>
              </a:rPr>
              <a:t>proceedings, </a:t>
            </a:r>
            <a:r>
              <a:rPr sz="1800" dirty="0">
                <a:solidFill>
                  <a:srgbClr val="001C3D"/>
                </a:solidFill>
                <a:latin typeface="Calibri"/>
                <a:cs typeface="Calibri"/>
              </a:rPr>
              <a:t>and if </a:t>
            </a:r>
            <a:r>
              <a:rPr sz="1800" spc="-5" dirty="0">
                <a:solidFill>
                  <a:srgbClr val="001C3D"/>
                </a:solidFill>
                <a:latin typeface="Calibri"/>
                <a:cs typeface="Calibri"/>
              </a:rPr>
              <a:t>not, </a:t>
            </a:r>
            <a:r>
              <a:rPr sz="1800" dirty="0">
                <a:solidFill>
                  <a:srgbClr val="001C3D"/>
                </a:solidFill>
                <a:latin typeface="Calibri"/>
                <a:cs typeface="Calibri"/>
              </a:rPr>
              <a:t>then </a:t>
            </a:r>
            <a:r>
              <a:rPr sz="1800" spc="-5" dirty="0">
                <a:solidFill>
                  <a:srgbClr val="001C3D"/>
                </a:solidFill>
                <a:latin typeface="Calibri"/>
                <a:cs typeface="Calibri"/>
              </a:rPr>
              <a:t>which language </a:t>
            </a:r>
            <a:r>
              <a:rPr sz="1800" dirty="0">
                <a:solidFill>
                  <a:srgbClr val="001C3D"/>
                </a:solidFill>
                <a:latin typeface="Calibri"/>
                <a:cs typeface="Calibri"/>
              </a:rPr>
              <a:t>they </a:t>
            </a:r>
            <a:r>
              <a:rPr sz="1800" spc="-5" dirty="0">
                <a:solidFill>
                  <a:srgbClr val="001C3D"/>
                </a:solidFill>
                <a:latin typeface="Calibri"/>
                <a:cs typeface="Calibri"/>
              </a:rPr>
              <a:t>are proficient </a:t>
            </a:r>
            <a:r>
              <a:rPr sz="1800" dirty="0">
                <a:solidFill>
                  <a:srgbClr val="001C3D"/>
                </a:solidFill>
                <a:latin typeface="Calibri"/>
                <a:cs typeface="Calibri"/>
              </a:rPr>
              <a:t>in. This </a:t>
            </a:r>
            <a:r>
              <a:rPr sz="1800" spc="5" dirty="0">
                <a:solidFill>
                  <a:srgbClr val="001C3D"/>
                </a:solidFill>
                <a:latin typeface="Calibri"/>
                <a:cs typeface="Calibri"/>
              </a:rPr>
              <a:t> </a:t>
            </a:r>
            <a:r>
              <a:rPr sz="1800" spc="-5" dirty="0">
                <a:solidFill>
                  <a:srgbClr val="001C3D"/>
                </a:solidFill>
                <a:latin typeface="Calibri"/>
                <a:cs typeface="Calibri"/>
              </a:rPr>
              <a:t>assessment</a:t>
            </a:r>
            <a:r>
              <a:rPr sz="1800" spc="385" dirty="0">
                <a:solidFill>
                  <a:srgbClr val="001C3D"/>
                </a:solidFill>
                <a:latin typeface="Calibri"/>
                <a:cs typeface="Calibri"/>
              </a:rPr>
              <a:t> </a:t>
            </a:r>
            <a:r>
              <a:rPr sz="1800" spc="-5" dirty="0">
                <a:solidFill>
                  <a:srgbClr val="001C3D"/>
                </a:solidFill>
                <a:latin typeface="Calibri"/>
                <a:cs typeface="Calibri"/>
              </a:rPr>
              <a:t>should</a:t>
            </a:r>
            <a:r>
              <a:rPr sz="1800" spc="380" dirty="0">
                <a:solidFill>
                  <a:srgbClr val="001C3D"/>
                </a:solidFill>
                <a:latin typeface="Calibri"/>
                <a:cs typeface="Calibri"/>
              </a:rPr>
              <a:t> </a:t>
            </a:r>
            <a:r>
              <a:rPr sz="1800" dirty="0">
                <a:solidFill>
                  <a:srgbClr val="001C3D"/>
                </a:solidFill>
                <a:latin typeface="Calibri"/>
                <a:cs typeface="Calibri"/>
              </a:rPr>
              <a:t>be</a:t>
            </a:r>
            <a:r>
              <a:rPr sz="1800" spc="385" dirty="0">
                <a:solidFill>
                  <a:srgbClr val="001C3D"/>
                </a:solidFill>
                <a:latin typeface="Calibri"/>
                <a:cs typeface="Calibri"/>
              </a:rPr>
              <a:t> </a:t>
            </a:r>
            <a:r>
              <a:rPr sz="1800" spc="-5" dirty="0">
                <a:solidFill>
                  <a:srgbClr val="001C3D"/>
                </a:solidFill>
                <a:latin typeface="Calibri"/>
                <a:cs typeface="Calibri"/>
              </a:rPr>
              <a:t>performed</a:t>
            </a:r>
            <a:r>
              <a:rPr sz="1800" spc="385" dirty="0">
                <a:solidFill>
                  <a:srgbClr val="001C3D"/>
                </a:solidFill>
                <a:latin typeface="Calibri"/>
                <a:cs typeface="Calibri"/>
              </a:rPr>
              <a:t> </a:t>
            </a:r>
            <a:r>
              <a:rPr sz="1800" dirty="0">
                <a:solidFill>
                  <a:srgbClr val="001C3D"/>
                </a:solidFill>
                <a:latin typeface="Calibri"/>
                <a:cs typeface="Calibri"/>
              </a:rPr>
              <a:t>in</a:t>
            </a:r>
            <a:r>
              <a:rPr sz="1800" spc="385" dirty="0">
                <a:solidFill>
                  <a:srgbClr val="001C3D"/>
                </a:solidFill>
                <a:latin typeface="Calibri"/>
                <a:cs typeface="Calibri"/>
              </a:rPr>
              <a:t> </a:t>
            </a:r>
            <a:r>
              <a:rPr sz="1800" b="1" dirty="0">
                <a:solidFill>
                  <a:srgbClr val="001C3D"/>
                </a:solidFill>
                <a:latin typeface="Calibri"/>
                <a:cs typeface="Calibri"/>
              </a:rPr>
              <a:t>every</a:t>
            </a:r>
            <a:r>
              <a:rPr sz="1800" b="1" spc="385" dirty="0">
                <a:solidFill>
                  <a:srgbClr val="001C3D"/>
                </a:solidFill>
                <a:latin typeface="Calibri"/>
                <a:cs typeface="Calibri"/>
              </a:rPr>
              <a:t> </a:t>
            </a:r>
            <a:r>
              <a:rPr sz="1800" b="1" spc="-5" dirty="0">
                <a:solidFill>
                  <a:srgbClr val="001C3D"/>
                </a:solidFill>
                <a:latin typeface="Calibri"/>
                <a:cs typeface="Calibri"/>
              </a:rPr>
              <a:t>case</a:t>
            </a:r>
            <a:r>
              <a:rPr sz="1800" b="1" spc="385" dirty="0">
                <a:solidFill>
                  <a:srgbClr val="001C3D"/>
                </a:solidFill>
                <a:latin typeface="Calibri"/>
                <a:cs typeface="Calibri"/>
              </a:rPr>
              <a:t> </a:t>
            </a:r>
            <a:r>
              <a:rPr sz="1800" b="1" spc="-5" dirty="0">
                <a:solidFill>
                  <a:srgbClr val="001C3D"/>
                </a:solidFill>
                <a:latin typeface="Calibri"/>
                <a:cs typeface="Calibri"/>
              </a:rPr>
              <a:t>of</a:t>
            </a:r>
            <a:r>
              <a:rPr sz="1800" b="1" spc="385" dirty="0">
                <a:solidFill>
                  <a:srgbClr val="001C3D"/>
                </a:solidFill>
                <a:latin typeface="Calibri"/>
                <a:cs typeface="Calibri"/>
              </a:rPr>
              <a:t> </a:t>
            </a:r>
            <a:r>
              <a:rPr sz="1800" b="1" spc="-5" dirty="0">
                <a:solidFill>
                  <a:srgbClr val="001C3D"/>
                </a:solidFill>
                <a:latin typeface="Calibri"/>
                <a:cs typeface="Calibri"/>
              </a:rPr>
              <a:t>doubt  </a:t>
            </a:r>
            <a:r>
              <a:rPr sz="1800" dirty="0">
                <a:solidFill>
                  <a:srgbClr val="001C3D"/>
                </a:solidFill>
                <a:latin typeface="Calibri"/>
                <a:cs typeface="Calibri"/>
              </a:rPr>
              <a:t>as</a:t>
            </a:r>
            <a:r>
              <a:rPr sz="1800" spc="385" dirty="0">
                <a:solidFill>
                  <a:srgbClr val="001C3D"/>
                </a:solidFill>
                <a:latin typeface="Calibri"/>
                <a:cs typeface="Calibri"/>
              </a:rPr>
              <a:t> </a:t>
            </a:r>
            <a:r>
              <a:rPr sz="1800" dirty="0">
                <a:solidFill>
                  <a:srgbClr val="001C3D"/>
                </a:solidFill>
                <a:latin typeface="Calibri"/>
                <a:cs typeface="Calibri"/>
              </a:rPr>
              <a:t>to</a:t>
            </a:r>
            <a:r>
              <a:rPr sz="1800" spc="385" dirty="0">
                <a:solidFill>
                  <a:srgbClr val="001C3D"/>
                </a:solidFill>
                <a:latin typeface="Calibri"/>
                <a:cs typeface="Calibri"/>
              </a:rPr>
              <a:t> </a:t>
            </a:r>
            <a:r>
              <a:rPr sz="1800" spc="-5" dirty="0">
                <a:solidFill>
                  <a:srgbClr val="001C3D"/>
                </a:solidFill>
                <a:latin typeface="Calibri"/>
                <a:cs typeface="Calibri"/>
              </a:rPr>
              <a:t>whether</a:t>
            </a:r>
            <a:r>
              <a:rPr sz="1800" spc="385" dirty="0">
                <a:solidFill>
                  <a:srgbClr val="001C3D"/>
                </a:solidFill>
                <a:latin typeface="Calibri"/>
                <a:cs typeface="Calibri"/>
              </a:rPr>
              <a:t> </a:t>
            </a:r>
            <a:r>
              <a:rPr sz="1800" dirty="0">
                <a:solidFill>
                  <a:srgbClr val="001C3D"/>
                </a:solidFill>
                <a:latin typeface="Calibri"/>
                <a:cs typeface="Calibri"/>
              </a:rPr>
              <a:t>the</a:t>
            </a:r>
            <a:r>
              <a:rPr sz="1800" spc="385" dirty="0">
                <a:solidFill>
                  <a:srgbClr val="001C3D"/>
                </a:solidFill>
                <a:latin typeface="Calibri"/>
                <a:cs typeface="Calibri"/>
              </a:rPr>
              <a:t> </a:t>
            </a:r>
            <a:r>
              <a:rPr sz="1800" dirty="0">
                <a:solidFill>
                  <a:srgbClr val="001C3D"/>
                </a:solidFill>
                <a:latin typeface="Calibri"/>
                <a:cs typeface="Calibri"/>
              </a:rPr>
              <a:t>suspect </a:t>
            </a:r>
            <a:r>
              <a:rPr sz="1800" spc="-395" dirty="0">
                <a:solidFill>
                  <a:srgbClr val="001C3D"/>
                </a:solidFill>
                <a:latin typeface="Calibri"/>
                <a:cs typeface="Calibri"/>
              </a:rPr>
              <a:t> </a:t>
            </a:r>
            <a:r>
              <a:rPr sz="1800" dirty="0">
                <a:solidFill>
                  <a:srgbClr val="001C3D"/>
                </a:solidFill>
                <a:latin typeface="Calibri"/>
                <a:cs typeface="Calibri"/>
              </a:rPr>
              <a:t>sufficiently </a:t>
            </a:r>
            <a:r>
              <a:rPr sz="1800" spc="-5" dirty="0">
                <a:solidFill>
                  <a:srgbClr val="001C3D"/>
                </a:solidFill>
                <a:latin typeface="Calibri"/>
                <a:cs typeface="Calibri"/>
              </a:rPr>
              <a:t>masters</a:t>
            </a:r>
            <a:r>
              <a:rPr sz="1800" dirty="0">
                <a:solidFill>
                  <a:srgbClr val="001C3D"/>
                </a:solidFill>
                <a:latin typeface="Calibri"/>
                <a:cs typeface="Calibri"/>
              </a:rPr>
              <a:t> the </a:t>
            </a:r>
            <a:r>
              <a:rPr sz="1800" spc="-5" dirty="0">
                <a:solidFill>
                  <a:srgbClr val="001C3D"/>
                </a:solidFill>
                <a:latin typeface="Calibri"/>
                <a:cs typeface="Calibri"/>
              </a:rPr>
              <a:t>language</a:t>
            </a:r>
            <a:r>
              <a:rPr sz="1800" dirty="0">
                <a:solidFill>
                  <a:srgbClr val="001C3D"/>
                </a:solidFill>
                <a:latin typeface="Calibri"/>
                <a:cs typeface="Calibri"/>
              </a:rPr>
              <a:t> </a:t>
            </a:r>
            <a:r>
              <a:rPr sz="1800" spc="-5" dirty="0">
                <a:solidFill>
                  <a:srgbClr val="001C3D"/>
                </a:solidFill>
                <a:latin typeface="Calibri"/>
                <a:cs typeface="Calibri"/>
              </a:rPr>
              <a:t>of</a:t>
            </a:r>
            <a:r>
              <a:rPr sz="1800" dirty="0">
                <a:solidFill>
                  <a:srgbClr val="001C3D"/>
                </a:solidFill>
                <a:latin typeface="Calibri"/>
                <a:cs typeface="Calibri"/>
              </a:rPr>
              <a:t> the </a:t>
            </a:r>
            <a:r>
              <a:rPr sz="1800" spc="-5" dirty="0">
                <a:solidFill>
                  <a:srgbClr val="001C3D"/>
                </a:solidFill>
                <a:latin typeface="Calibri"/>
                <a:cs typeface="Calibri"/>
              </a:rPr>
              <a:t>proceedings.</a:t>
            </a:r>
            <a:endParaRPr sz="1800">
              <a:latin typeface="Calibri"/>
              <a:cs typeface="Calibri"/>
            </a:endParaRPr>
          </a:p>
        </p:txBody>
      </p:sp>
      <p:grpSp>
        <p:nvGrpSpPr>
          <p:cNvPr id="20" name="object 20"/>
          <p:cNvGrpSpPr/>
          <p:nvPr/>
        </p:nvGrpSpPr>
        <p:grpSpPr>
          <a:xfrm>
            <a:off x="1174923" y="6540027"/>
            <a:ext cx="313690" cy="286385"/>
            <a:chOff x="1174923" y="6540027"/>
            <a:chExt cx="313690" cy="286385"/>
          </a:xfrm>
        </p:grpSpPr>
        <p:sp>
          <p:nvSpPr>
            <p:cNvPr id="21" name="object 21"/>
            <p:cNvSpPr/>
            <p:nvPr/>
          </p:nvSpPr>
          <p:spPr>
            <a:xfrm>
              <a:off x="1187623" y="6552727"/>
              <a:ext cx="288290" cy="260985"/>
            </a:xfrm>
            <a:custGeom>
              <a:avLst/>
              <a:gdLst/>
              <a:ahLst/>
              <a:cxnLst/>
              <a:rect l="l" t="t" r="r" b="b"/>
              <a:pathLst>
                <a:path w="288290" h="260984">
                  <a:moveTo>
                    <a:pt x="144015" y="0"/>
                  </a:moveTo>
                  <a:lnTo>
                    <a:pt x="98495" y="6643"/>
                  </a:lnTo>
                  <a:lnTo>
                    <a:pt x="58961" y="25144"/>
                  </a:lnTo>
                  <a:lnTo>
                    <a:pt x="27786" y="53356"/>
                  </a:lnTo>
                  <a:lnTo>
                    <a:pt x="7342" y="89131"/>
                  </a:lnTo>
                  <a:lnTo>
                    <a:pt x="0" y="130323"/>
                  </a:lnTo>
                  <a:lnTo>
                    <a:pt x="7342" y="171516"/>
                  </a:lnTo>
                  <a:lnTo>
                    <a:pt x="27786" y="207291"/>
                  </a:lnTo>
                  <a:lnTo>
                    <a:pt x="58961" y="235503"/>
                  </a:lnTo>
                  <a:lnTo>
                    <a:pt x="98495" y="254003"/>
                  </a:lnTo>
                  <a:lnTo>
                    <a:pt x="144015" y="260647"/>
                  </a:lnTo>
                  <a:lnTo>
                    <a:pt x="189536" y="254003"/>
                  </a:lnTo>
                  <a:lnTo>
                    <a:pt x="229070" y="235503"/>
                  </a:lnTo>
                  <a:lnTo>
                    <a:pt x="260245" y="207291"/>
                  </a:lnTo>
                  <a:lnTo>
                    <a:pt x="280690" y="171516"/>
                  </a:lnTo>
                  <a:lnTo>
                    <a:pt x="288032" y="130323"/>
                  </a:lnTo>
                  <a:lnTo>
                    <a:pt x="280690" y="89131"/>
                  </a:lnTo>
                  <a:lnTo>
                    <a:pt x="260245" y="53356"/>
                  </a:lnTo>
                  <a:lnTo>
                    <a:pt x="229070" y="25144"/>
                  </a:lnTo>
                  <a:lnTo>
                    <a:pt x="189536" y="6643"/>
                  </a:lnTo>
                  <a:lnTo>
                    <a:pt x="144015" y="0"/>
                  </a:lnTo>
                  <a:close/>
                </a:path>
              </a:pathLst>
            </a:custGeom>
            <a:solidFill>
              <a:srgbClr val="00B2E2">
                <a:alpha val="65879"/>
              </a:srgbClr>
            </a:solidFill>
          </p:spPr>
          <p:txBody>
            <a:bodyPr wrap="square" lIns="0" tIns="0" rIns="0" bIns="0" rtlCol="0"/>
            <a:lstStyle/>
            <a:p>
              <a:endParaRPr/>
            </a:p>
          </p:txBody>
        </p:sp>
        <p:sp>
          <p:nvSpPr>
            <p:cNvPr id="22" name="object 22"/>
            <p:cNvSpPr/>
            <p:nvPr/>
          </p:nvSpPr>
          <p:spPr>
            <a:xfrm>
              <a:off x="1187623" y="6552727"/>
              <a:ext cx="288290" cy="260985"/>
            </a:xfrm>
            <a:custGeom>
              <a:avLst/>
              <a:gdLst/>
              <a:ahLst/>
              <a:cxnLst/>
              <a:rect l="l" t="t" r="r" b="b"/>
              <a:pathLst>
                <a:path w="288290" h="260984">
                  <a:moveTo>
                    <a:pt x="0" y="130323"/>
                  </a:moveTo>
                  <a:lnTo>
                    <a:pt x="7342" y="89131"/>
                  </a:lnTo>
                  <a:lnTo>
                    <a:pt x="27786" y="53356"/>
                  </a:lnTo>
                  <a:lnTo>
                    <a:pt x="58962" y="25144"/>
                  </a:lnTo>
                  <a:lnTo>
                    <a:pt x="98495" y="6644"/>
                  </a:lnTo>
                  <a:lnTo>
                    <a:pt x="144015" y="0"/>
                  </a:lnTo>
                  <a:lnTo>
                    <a:pt x="189536" y="6644"/>
                  </a:lnTo>
                  <a:lnTo>
                    <a:pt x="229069" y="25144"/>
                  </a:lnTo>
                  <a:lnTo>
                    <a:pt x="260245" y="53356"/>
                  </a:lnTo>
                  <a:lnTo>
                    <a:pt x="280689" y="89131"/>
                  </a:lnTo>
                  <a:lnTo>
                    <a:pt x="288031" y="130323"/>
                  </a:lnTo>
                  <a:lnTo>
                    <a:pt x="280689" y="171516"/>
                  </a:lnTo>
                  <a:lnTo>
                    <a:pt x="260245" y="207291"/>
                  </a:lnTo>
                  <a:lnTo>
                    <a:pt x="229069" y="235503"/>
                  </a:lnTo>
                  <a:lnTo>
                    <a:pt x="189536" y="254003"/>
                  </a:lnTo>
                  <a:lnTo>
                    <a:pt x="144015" y="260647"/>
                  </a:lnTo>
                  <a:lnTo>
                    <a:pt x="98495" y="254003"/>
                  </a:lnTo>
                  <a:lnTo>
                    <a:pt x="58962" y="235503"/>
                  </a:lnTo>
                  <a:lnTo>
                    <a:pt x="27786" y="207291"/>
                  </a:lnTo>
                  <a:lnTo>
                    <a:pt x="7342" y="171516"/>
                  </a:lnTo>
                  <a:lnTo>
                    <a:pt x="0" y="130323"/>
                  </a:lnTo>
                  <a:close/>
                </a:path>
              </a:pathLst>
            </a:custGeom>
            <a:ln w="25399">
              <a:solidFill>
                <a:srgbClr val="0089B1"/>
              </a:solidFill>
            </a:ln>
          </p:spPr>
          <p:txBody>
            <a:bodyPr wrap="square" lIns="0" tIns="0" rIns="0" bIns="0" rtlCol="0"/>
            <a:lstStyle/>
            <a:p>
              <a:endParaRPr/>
            </a:p>
          </p:txBody>
        </p:sp>
      </p:grpSp>
      <p:grpSp>
        <p:nvGrpSpPr>
          <p:cNvPr id="23" name="object 23"/>
          <p:cNvGrpSpPr/>
          <p:nvPr/>
        </p:nvGrpSpPr>
        <p:grpSpPr>
          <a:xfrm>
            <a:off x="3335163" y="6540027"/>
            <a:ext cx="313690" cy="286385"/>
            <a:chOff x="3335163" y="6540027"/>
            <a:chExt cx="313690" cy="286385"/>
          </a:xfrm>
        </p:grpSpPr>
        <p:sp>
          <p:nvSpPr>
            <p:cNvPr id="24" name="object 24"/>
            <p:cNvSpPr/>
            <p:nvPr/>
          </p:nvSpPr>
          <p:spPr>
            <a:xfrm>
              <a:off x="3347863" y="6552727"/>
              <a:ext cx="288290" cy="260985"/>
            </a:xfrm>
            <a:custGeom>
              <a:avLst/>
              <a:gdLst/>
              <a:ahLst/>
              <a:cxnLst/>
              <a:rect l="l" t="t" r="r" b="b"/>
              <a:pathLst>
                <a:path w="288289" h="260984">
                  <a:moveTo>
                    <a:pt x="144016" y="0"/>
                  </a:moveTo>
                  <a:lnTo>
                    <a:pt x="98496" y="6643"/>
                  </a:lnTo>
                  <a:lnTo>
                    <a:pt x="58962" y="25144"/>
                  </a:lnTo>
                  <a:lnTo>
                    <a:pt x="27787" y="53356"/>
                  </a:lnTo>
                  <a:lnTo>
                    <a:pt x="7342" y="89131"/>
                  </a:lnTo>
                  <a:lnTo>
                    <a:pt x="0" y="130323"/>
                  </a:lnTo>
                  <a:lnTo>
                    <a:pt x="7342" y="171516"/>
                  </a:lnTo>
                  <a:lnTo>
                    <a:pt x="27787" y="207291"/>
                  </a:lnTo>
                  <a:lnTo>
                    <a:pt x="58962" y="235503"/>
                  </a:lnTo>
                  <a:lnTo>
                    <a:pt x="98496" y="254003"/>
                  </a:lnTo>
                  <a:lnTo>
                    <a:pt x="144016" y="260647"/>
                  </a:lnTo>
                  <a:lnTo>
                    <a:pt x="189536" y="254003"/>
                  </a:lnTo>
                  <a:lnTo>
                    <a:pt x="229070" y="235503"/>
                  </a:lnTo>
                  <a:lnTo>
                    <a:pt x="260245" y="207291"/>
                  </a:lnTo>
                  <a:lnTo>
                    <a:pt x="280690" y="171516"/>
                  </a:lnTo>
                  <a:lnTo>
                    <a:pt x="288032" y="130323"/>
                  </a:lnTo>
                  <a:lnTo>
                    <a:pt x="280690" y="89131"/>
                  </a:lnTo>
                  <a:lnTo>
                    <a:pt x="260245" y="53356"/>
                  </a:lnTo>
                  <a:lnTo>
                    <a:pt x="229070" y="25144"/>
                  </a:lnTo>
                  <a:lnTo>
                    <a:pt x="189536" y="6643"/>
                  </a:lnTo>
                  <a:lnTo>
                    <a:pt x="144016" y="0"/>
                  </a:lnTo>
                  <a:close/>
                </a:path>
              </a:pathLst>
            </a:custGeom>
            <a:solidFill>
              <a:srgbClr val="00B2E2"/>
            </a:solidFill>
          </p:spPr>
          <p:txBody>
            <a:bodyPr wrap="square" lIns="0" tIns="0" rIns="0" bIns="0" rtlCol="0"/>
            <a:lstStyle/>
            <a:p>
              <a:endParaRPr/>
            </a:p>
          </p:txBody>
        </p:sp>
        <p:sp>
          <p:nvSpPr>
            <p:cNvPr id="25" name="object 25"/>
            <p:cNvSpPr/>
            <p:nvPr/>
          </p:nvSpPr>
          <p:spPr>
            <a:xfrm>
              <a:off x="3347863" y="6552727"/>
              <a:ext cx="288290" cy="260985"/>
            </a:xfrm>
            <a:custGeom>
              <a:avLst/>
              <a:gdLst/>
              <a:ahLst/>
              <a:cxnLst/>
              <a:rect l="l" t="t" r="r" b="b"/>
              <a:pathLst>
                <a:path w="288289" h="260984">
                  <a:moveTo>
                    <a:pt x="0" y="130323"/>
                  </a:moveTo>
                  <a:lnTo>
                    <a:pt x="7342" y="89131"/>
                  </a:lnTo>
                  <a:lnTo>
                    <a:pt x="27786" y="53356"/>
                  </a:lnTo>
                  <a:lnTo>
                    <a:pt x="58962" y="25144"/>
                  </a:lnTo>
                  <a:lnTo>
                    <a:pt x="98495" y="6644"/>
                  </a:lnTo>
                  <a:lnTo>
                    <a:pt x="144016" y="0"/>
                  </a:lnTo>
                  <a:lnTo>
                    <a:pt x="189536" y="6644"/>
                  </a:lnTo>
                  <a:lnTo>
                    <a:pt x="229069" y="25144"/>
                  </a:lnTo>
                  <a:lnTo>
                    <a:pt x="260245" y="53356"/>
                  </a:lnTo>
                  <a:lnTo>
                    <a:pt x="280689" y="89131"/>
                  </a:lnTo>
                  <a:lnTo>
                    <a:pt x="288032" y="130323"/>
                  </a:lnTo>
                  <a:lnTo>
                    <a:pt x="280689" y="171516"/>
                  </a:lnTo>
                  <a:lnTo>
                    <a:pt x="260245" y="207291"/>
                  </a:lnTo>
                  <a:lnTo>
                    <a:pt x="229069" y="235503"/>
                  </a:lnTo>
                  <a:lnTo>
                    <a:pt x="189536" y="254003"/>
                  </a:lnTo>
                  <a:lnTo>
                    <a:pt x="144016" y="260647"/>
                  </a:lnTo>
                  <a:lnTo>
                    <a:pt x="98495" y="254003"/>
                  </a:lnTo>
                  <a:lnTo>
                    <a:pt x="58962" y="235503"/>
                  </a:lnTo>
                  <a:lnTo>
                    <a:pt x="27786" y="207291"/>
                  </a:lnTo>
                  <a:lnTo>
                    <a:pt x="7342" y="171516"/>
                  </a:lnTo>
                  <a:lnTo>
                    <a:pt x="0" y="130323"/>
                  </a:lnTo>
                  <a:close/>
                </a:path>
              </a:pathLst>
            </a:custGeom>
            <a:ln w="25399">
              <a:solidFill>
                <a:srgbClr val="0089B1"/>
              </a:solidFill>
            </a:ln>
          </p:spPr>
          <p:txBody>
            <a:bodyPr wrap="square" lIns="0" tIns="0" rIns="0" bIns="0" rtlCol="0"/>
            <a:lstStyle/>
            <a:p>
              <a:endParaRPr/>
            </a:p>
          </p:txBody>
        </p:sp>
      </p:grpSp>
      <p:grpSp>
        <p:nvGrpSpPr>
          <p:cNvPr id="26" name="object 26"/>
          <p:cNvGrpSpPr/>
          <p:nvPr/>
        </p:nvGrpSpPr>
        <p:grpSpPr>
          <a:xfrm>
            <a:off x="5423395" y="6540027"/>
            <a:ext cx="313690" cy="286385"/>
            <a:chOff x="5423395" y="6540027"/>
            <a:chExt cx="313690" cy="286385"/>
          </a:xfrm>
        </p:grpSpPr>
        <p:sp>
          <p:nvSpPr>
            <p:cNvPr id="27" name="object 27"/>
            <p:cNvSpPr/>
            <p:nvPr/>
          </p:nvSpPr>
          <p:spPr>
            <a:xfrm>
              <a:off x="5436095" y="6552727"/>
              <a:ext cx="288290" cy="260985"/>
            </a:xfrm>
            <a:custGeom>
              <a:avLst/>
              <a:gdLst/>
              <a:ahLst/>
              <a:cxnLst/>
              <a:rect l="l" t="t" r="r" b="b"/>
              <a:pathLst>
                <a:path w="288289" h="260984">
                  <a:moveTo>
                    <a:pt x="144016" y="0"/>
                  </a:moveTo>
                  <a:lnTo>
                    <a:pt x="98496" y="6643"/>
                  </a:lnTo>
                  <a:lnTo>
                    <a:pt x="58962" y="25144"/>
                  </a:lnTo>
                  <a:lnTo>
                    <a:pt x="27787" y="53356"/>
                  </a:lnTo>
                  <a:lnTo>
                    <a:pt x="7342" y="89131"/>
                  </a:lnTo>
                  <a:lnTo>
                    <a:pt x="0" y="130323"/>
                  </a:lnTo>
                  <a:lnTo>
                    <a:pt x="7342" y="171516"/>
                  </a:lnTo>
                  <a:lnTo>
                    <a:pt x="27787" y="207291"/>
                  </a:lnTo>
                  <a:lnTo>
                    <a:pt x="58962" y="235503"/>
                  </a:lnTo>
                  <a:lnTo>
                    <a:pt x="98496" y="254003"/>
                  </a:lnTo>
                  <a:lnTo>
                    <a:pt x="144016" y="260647"/>
                  </a:lnTo>
                  <a:lnTo>
                    <a:pt x="189536" y="254003"/>
                  </a:lnTo>
                  <a:lnTo>
                    <a:pt x="229070" y="235503"/>
                  </a:lnTo>
                  <a:lnTo>
                    <a:pt x="260245" y="207291"/>
                  </a:lnTo>
                  <a:lnTo>
                    <a:pt x="280690" y="171516"/>
                  </a:lnTo>
                  <a:lnTo>
                    <a:pt x="288032" y="130323"/>
                  </a:lnTo>
                  <a:lnTo>
                    <a:pt x="280690" y="89131"/>
                  </a:lnTo>
                  <a:lnTo>
                    <a:pt x="260245" y="53356"/>
                  </a:lnTo>
                  <a:lnTo>
                    <a:pt x="229070" y="25144"/>
                  </a:lnTo>
                  <a:lnTo>
                    <a:pt x="189536" y="6643"/>
                  </a:lnTo>
                  <a:lnTo>
                    <a:pt x="144016" y="0"/>
                  </a:lnTo>
                  <a:close/>
                </a:path>
              </a:pathLst>
            </a:custGeom>
            <a:solidFill>
              <a:srgbClr val="00B2E2"/>
            </a:solidFill>
          </p:spPr>
          <p:txBody>
            <a:bodyPr wrap="square" lIns="0" tIns="0" rIns="0" bIns="0" rtlCol="0"/>
            <a:lstStyle/>
            <a:p>
              <a:endParaRPr/>
            </a:p>
          </p:txBody>
        </p:sp>
        <p:sp>
          <p:nvSpPr>
            <p:cNvPr id="28" name="object 28"/>
            <p:cNvSpPr/>
            <p:nvPr/>
          </p:nvSpPr>
          <p:spPr>
            <a:xfrm>
              <a:off x="5436095" y="6552727"/>
              <a:ext cx="288290" cy="260985"/>
            </a:xfrm>
            <a:custGeom>
              <a:avLst/>
              <a:gdLst/>
              <a:ahLst/>
              <a:cxnLst/>
              <a:rect l="l" t="t" r="r" b="b"/>
              <a:pathLst>
                <a:path w="288289" h="260984">
                  <a:moveTo>
                    <a:pt x="0" y="130323"/>
                  </a:moveTo>
                  <a:lnTo>
                    <a:pt x="7342" y="89131"/>
                  </a:lnTo>
                  <a:lnTo>
                    <a:pt x="27786" y="53356"/>
                  </a:lnTo>
                  <a:lnTo>
                    <a:pt x="58962" y="25144"/>
                  </a:lnTo>
                  <a:lnTo>
                    <a:pt x="98495" y="6644"/>
                  </a:lnTo>
                  <a:lnTo>
                    <a:pt x="144016" y="0"/>
                  </a:lnTo>
                  <a:lnTo>
                    <a:pt x="189536" y="6644"/>
                  </a:lnTo>
                  <a:lnTo>
                    <a:pt x="229069" y="25144"/>
                  </a:lnTo>
                  <a:lnTo>
                    <a:pt x="260245" y="53356"/>
                  </a:lnTo>
                  <a:lnTo>
                    <a:pt x="280690" y="89131"/>
                  </a:lnTo>
                  <a:lnTo>
                    <a:pt x="288032" y="130323"/>
                  </a:lnTo>
                  <a:lnTo>
                    <a:pt x="280690" y="171516"/>
                  </a:lnTo>
                  <a:lnTo>
                    <a:pt x="260245" y="207291"/>
                  </a:lnTo>
                  <a:lnTo>
                    <a:pt x="229069" y="235503"/>
                  </a:lnTo>
                  <a:lnTo>
                    <a:pt x="189536" y="254003"/>
                  </a:lnTo>
                  <a:lnTo>
                    <a:pt x="144016" y="260647"/>
                  </a:lnTo>
                  <a:lnTo>
                    <a:pt x="98495" y="254003"/>
                  </a:lnTo>
                  <a:lnTo>
                    <a:pt x="58962" y="235503"/>
                  </a:lnTo>
                  <a:lnTo>
                    <a:pt x="27786" y="207291"/>
                  </a:lnTo>
                  <a:lnTo>
                    <a:pt x="7342" y="171516"/>
                  </a:lnTo>
                  <a:lnTo>
                    <a:pt x="0" y="130323"/>
                  </a:lnTo>
                  <a:close/>
                </a:path>
              </a:pathLst>
            </a:custGeom>
            <a:ln w="25399">
              <a:solidFill>
                <a:srgbClr val="0089B1"/>
              </a:solidFill>
            </a:ln>
          </p:spPr>
          <p:txBody>
            <a:bodyPr wrap="square" lIns="0" tIns="0" rIns="0" bIns="0" rtlCol="0"/>
            <a:lstStyle/>
            <a:p>
              <a:endParaRPr/>
            </a:p>
          </p:txBody>
        </p:sp>
      </p:grpSp>
      <p:grpSp>
        <p:nvGrpSpPr>
          <p:cNvPr id="29" name="object 29"/>
          <p:cNvGrpSpPr/>
          <p:nvPr/>
        </p:nvGrpSpPr>
        <p:grpSpPr>
          <a:xfrm>
            <a:off x="7655644" y="6540027"/>
            <a:ext cx="313690" cy="286385"/>
            <a:chOff x="7655644" y="6540027"/>
            <a:chExt cx="313690" cy="286385"/>
          </a:xfrm>
        </p:grpSpPr>
        <p:sp>
          <p:nvSpPr>
            <p:cNvPr id="30" name="object 30"/>
            <p:cNvSpPr/>
            <p:nvPr/>
          </p:nvSpPr>
          <p:spPr>
            <a:xfrm>
              <a:off x="7668344" y="6552727"/>
              <a:ext cx="288290" cy="260985"/>
            </a:xfrm>
            <a:custGeom>
              <a:avLst/>
              <a:gdLst/>
              <a:ahLst/>
              <a:cxnLst/>
              <a:rect l="l" t="t" r="r" b="b"/>
              <a:pathLst>
                <a:path w="288290" h="260984">
                  <a:moveTo>
                    <a:pt x="144015" y="0"/>
                  </a:moveTo>
                  <a:lnTo>
                    <a:pt x="98495" y="6643"/>
                  </a:lnTo>
                  <a:lnTo>
                    <a:pt x="58961" y="25144"/>
                  </a:lnTo>
                  <a:lnTo>
                    <a:pt x="27786" y="53356"/>
                  </a:lnTo>
                  <a:lnTo>
                    <a:pt x="7342" y="89131"/>
                  </a:lnTo>
                  <a:lnTo>
                    <a:pt x="0" y="130323"/>
                  </a:lnTo>
                  <a:lnTo>
                    <a:pt x="7342" y="171516"/>
                  </a:lnTo>
                  <a:lnTo>
                    <a:pt x="27786" y="207291"/>
                  </a:lnTo>
                  <a:lnTo>
                    <a:pt x="58961" y="235503"/>
                  </a:lnTo>
                  <a:lnTo>
                    <a:pt x="98495" y="254003"/>
                  </a:lnTo>
                  <a:lnTo>
                    <a:pt x="144015" y="260647"/>
                  </a:lnTo>
                  <a:lnTo>
                    <a:pt x="189535" y="254003"/>
                  </a:lnTo>
                  <a:lnTo>
                    <a:pt x="229069" y="235503"/>
                  </a:lnTo>
                  <a:lnTo>
                    <a:pt x="260245" y="207291"/>
                  </a:lnTo>
                  <a:lnTo>
                    <a:pt x="280690" y="171516"/>
                  </a:lnTo>
                  <a:lnTo>
                    <a:pt x="288032" y="130323"/>
                  </a:lnTo>
                  <a:lnTo>
                    <a:pt x="280690" y="89131"/>
                  </a:lnTo>
                  <a:lnTo>
                    <a:pt x="260245" y="53356"/>
                  </a:lnTo>
                  <a:lnTo>
                    <a:pt x="229069" y="25144"/>
                  </a:lnTo>
                  <a:lnTo>
                    <a:pt x="189535" y="6643"/>
                  </a:lnTo>
                  <a:lnTo>
                    <a:pt x="144015" y="0"/>
                  </a:lnTo>
                  <a:close/>
                </a:path>
              </a:pathLst>
            </a:custGeom>
            <a:solidFill>
              <a:srgbClr val="00B2E2"/>
            </a:solidFill>
          </p:spPr>
          <p:txBody>
            <a:bodyPr wrap="square" lIns="0" tIns="0" rIns="0" bIns="0" rtlCol="0"/>
            <a:lstStyle/>
            <a:p>
              <a:endParaRPr/>
            </a:p>
          </p:txBody>
        </p:sp>
        <p:sp>
          <p:nvSpPr>
            <p:cNvPr id="31" name="object 31"/>
            <p:cNvSpPr/>
            <p:nvPr/>
          </p:nvSpPr>
          <p:spPr>
            <a:xfrm>
              <a:off x="7668344" y="6552727"/>
              <a:ext cx="288290" cy="260985"/>
            </a:xfrm>
            <a:custGeom>
              <a:avLst/>
              <a:gdLst/>
              <a:ahLst/>
              <a:cxnLst/>
              <a:rect l="l" t="t" r="r" b="b"/>
              <a:pathLst>
                <a:path w="288290" h="260984">
                  <a:moveTo>
                    <a:pt x="0" y="130323"/>
                  </a:moveTo>
                  <a:lnTo>
                    <a:pt x="7342" y="89131"/>
                  </a:lnTo>
                  <a:lnTo>
                    <a:pt x="27786" y="53356"/>
                  </a:lnTo>
                  <a:lnTo>
                    <a:pt x="58962" y="25144"/>
                  </a:lnTo>
                  <a:lnTo>
                    <a:pt x="98495" y="6644"/>
                  </a:lnTo>
                  <a:lnTo>
                    <a:pt x="144016" y="0"/>
                  </a:lnTo>
                  <a:lnTo>
                    <a:pt x="189536" y="6644"/>
                  </a:lnTo>
                  <a:lnTo>
                    <a:pt x="229069" y="25144"/>
                  </a:lnTo>
                  <a:lnTo>
                    <a:pt x="260245" y="53356"/>
                  </a:lnTo>
                  <a:lnTo>
                    <a:pt x="280689" y="89131"/>
                  </a:lnTo>
                  <a:lnTo>
                    <a:pt x="288032" y="130323"/>
                  </a:lnTo>
                  <a:lnTo>
                    <a:pt x="280689" y="171516"/>
                  </a:lnTo>
                  <a:lnTo>
                    <a:pt x="260245" y="207291"/>
                  </a:lnTo>
                  <a:lnTo>
                    <a:pt x="229069" y="235503"/>
                  </a:lnTo>
                  <a:lnTo>
                    <a:pt x="189536" y="254003"/>
                  </a:lnTo>
                  <a:lnTo>
                    <a:pt x="144016" y="260647"/>
                  </a:lnTo>
                  <a:lnTo>
                    <a:pt x="98495" y="254003"/>
                  </a:lnTo>
                  <a:lnTo>
                    <a:pt x="58962" y="235503"/>
                  </a:lnTo>
                  <a:lnTo>
                    <a:pt x="27786" y="207291"/>
                  </a:lnTo>
                  <a:lnTo>
                    <a:pt x="7342" y="171516"/>
                  </a:lnTo>
                  <a:lnTo>
                    <a:pt x="0" y="130323"/>
                  </a:lnTo>
                  <a:close/>
                </a:path>
              </a:pathLst>
            </a:custGeom>
            <a:ln w="25399">
              <a:solidFill>
                <a:srgbClr val="0089B1"/>
              </a:solidFill>
            </a:ln>
          </p:spPr>
          <p:txBody>
            <a:bodyPr wrap="square" lIns="0" tIns="0" rIns="0" bIns="0" rtlCol="0"/>
            <a:lstStyle/>
            <a:p>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3138170"/>
            <a:chOff x="0" y="0"/>
            <a:chExt cx="9144000" cy="3138170"/>
          </a:xfrm>
        </p:grpSpPr>
        <p:pic>
          <p:nvPicPr>
            <p:cNvPr id="3" name="object 3"/>
            <p:cNvPicPr/>
            <p:nvPr/>
          </p:nvPicPr>
          <p:blipFill>
            <a:blip r:embed="rId2" cstate="print"/>
            <a:stretch>
              <a:fillRect/>
            </a:stretch>
          </p:blipFill>
          <p:spPr>
            <a:xfrm>
              <a:off x="0" y="0"/>
              <a:ext cx="9143998" cy="3081323"/>
            </a:xfrm>
            <a:prstGeom prst="rect">
              <a:avLst/>
            </a:prstGeom>
          </p:spPr>
        </p:pic>
        <p:pic>
          <p:nvPicPr>
            <p:cNvPr id="4" name="object 4"/>
            <p:cNvPicPr/>
            <p:nvPr/>
          </p:nvPicPr>
          <p:blipFill>
            <a:blip r:embed="rId3" cstate="print"/>
            <a:stretch>
              <a:fillRect/>
            </a:stretch>
          </p:blipFill>
          <p:spPr>
            <a:xfrm>
              <a:off x="0" y="0"/>
              <a:ext cx="9143998" cy="3138054"/>
            </a:xfrm>
            <a:prstGeom prst="rect">
              <a:avLst/>
            </a:prstGeom>
          </p:spPr>
        </p:pic>
        <p:sp>
          <p:nvSpPr>
            <p:cNvPr id="5" name="object 5"/>
            <p:cNvSpPr/>
            <p:nvPr/>
          </p:nvSpPr>
          <p:spPr>
            <a:xfrm>
              <a:off x="0" y="0"/>
              <a:ext cx="9144000" cy="3068955"/>
            </a:xfrm>
            <a:custGeom>
              <a:avLst/>
              <a:gdLst/>
              <a:ahLst/>
              <a:cxnLst/>
              <a:rect l="l" t="t" r="r" b="b"/>
              <a:pathLst>
                <a:path w="9144000" h="3068955">
                  <a:moveTo>
                    <a:pt x="0" y="3068960"/>
                  </a:moveTo>
                  <a:lnTo>
                    <a:pt x="9143997" y="3068960"/>
                  </a:lnTo>
                  <a:lnTo>
                    <a:pt x="9143997" y="0"/>
                  </a:lnTo>
                  <a:lnTo>
                    <a:pt x="0" y="0"/>
                  </a:lnTo>
                  <a:lnTo>
                    <a:pt x="0" y="3068960"/>
                  </a:lnTo>
                  <a:close/>
                </a:path>
              </a:pathLst>
            </a:custGeom>
            <a:solidFill>
              <a:srgbClr val="00274E">
                <a:alpha val="39999"/>
              </a:srgbClr>
            </a:solidFill>
          </p:spPr>
          <p:txBody>
            <a:bodyPr wrap="square" lIns="0" tIns="0" rIns="0" bIns="0" rtlCol="0"/>
            <a:lstStyle/>
            <a:p>
              <a:endParaRPr/>
            </a:p>
          </p:txBody>
        </p:sp>
        <p:pic>
          <p:nvPicPr>
            <p:cNvPr id="6" name="object 6"/>
            <p:cNvPicPr/>
            <p:nvPr/>
          </p:nvPicPr>
          <p:blipFill>
            <a:blip r:embed="rId4" cstate="print"/>
            <a:stretch>
              <a:fillRect/>
            </a:stretch>
          </p:blipFill>
          <p:spPr>
            <a:xfrm>
              <a:off x="0" y="332655"/>
              <a:ext cx="6336703" cy="576064"/>
            </a:xfrm>
            <a:prstGeom prst="rect">
              <a:avLst/>
            </a:prstGeom>
          </p:spPr>
        </p:pic>
      </p:grpSp>
      <p:sp>
        <p:nvSpPr>
          <p:cNvPr id="7" name="object 7"/>
          <p:cNvSpPr txBox="1">
            <a:spLocks noGrp="1"/>
          </p:cNvSpPr>
          <p:nvPr>
            <p:ph type="title"/>
          </p:nvPr>
        </p:nvSpPr>
        <p:spPr>
          <a:xfrm>
            <a:off x="78739" y="425108"/>
            <a:ext cx="3362960" cy="391160"/>
          </a:xfrm>
          <a:prstGeom prst="rect">
            <a:avLst/>
          </a:prstGeom>
        </p:spPr>
        <p:txBody>
          <a:bodyPr vert="horz" wrap="square" lIns="0" tIns="12700" rIns="0" bIns="0" rtlCol="0">
            <a:spAutoFit/>
          </a:bodyPr>
          <a:lstStyle/>
          <a:p>
            <a:pPr marL="12700">
              <a:lnSpc>
                <a:spcPct val="100000"/>
              </a:lnSpc>
              <a:spcBef>
                <a:spcPts val="100"/>
              </a:spcBef>
            </a:pPr>
            <a:r>
              <a:rPr spc="-5" dirty="0"/>
              <a:t>The</a:t>
            </a:r>
            <a:r>
              <a:rPr spc="-20" dirty="0"/>
              <a:t> </a:t>
            </a:r>
            <a:r>
              <a:rPr spc="-5" dirty="0"/>
              <a:t>right</a:t>
            </a:r>
            <a:r>
              <a:rPr spc="-10" dirty="0"/>
              <a:t> </a:t>
            </a:r>
            <a:r>
              <a:rPr dirty="0"/>
              <a:t>to</a:t>
            </a:r>
            <a:r>
              <a:rPr spc="-15" dirty="0"/>
              <a:t> </a:t>
            </a:r>
            <a:r>
              <a:rPr spc="-5" dirty="0"/>
              <a:t>interpretation</a:t>
            </a:r>
          </a:p>
        </p:txBody>
      </p:sp>
      <p:sp>
        <p:nvSpPr>
          <p:cNvPr id="8" name="object 8"/>
          <p:cNvSpPr/>
          <p:nvPr/>
        </p:nvSpPr>
        <p:spPr>
          <a:xfrm>
            <a:off x="323527" y="2699628"/>
            <a:ext cx="8497570" cy="369570"/>
          </a:xfrm>
          <a:custGeom>
            <a:avLst/>
            <a:gdLst/>
            <a:ahLst/>
            <a:cxnLst/>
            <a:rect l="l" t="t" r="r" b="b"/>
            <a:pathLst>
              <a:path w="8497570" h="369569">
                <a:moveTo>
                  <a:pt x="8496941" y="0"/>
                </a:moveTo>
                <a:lnTo>
                  <a:pt x="0" y="0"/>
                </a:lnTo>
                <a:lnTo>
                  <a:pt x="0" y="369332"/>
                </a:lnTo>
                <a:lnTo>
                  <a:pt x="8496941" y="369332"/>
                </a:lnTo>
                <a:lnTo>
                  <a:pt x="8496941" y="0"/>
                </a:lnTo>
                <a:close/>
              </a:path>
            </a:pathLst>
          </a:custGeom>
          <a:solidFill>
            <a:srgbClr val="00274E"/>
          </a:solidFill>
        </p:spPr>
        <p:txBody>
          <a:bodyPr wrap="square" lIns="0" tIns="0" rIns="0" bIns="0" rtlCol="0"/>
          <a:lstStyle/>
          <a:p>
            <a:endParaRPr/>
          </a:p>
        </p:txBody>
      </p:sp>
      <p:sp>
        <p:nvSpPr>
          <p:cNvPr id="9" name="object 9"/>
          <p:cNvSpPr txBox="1"/>
          <p:nvPr/>
        </p:nvSpPr>
        <p:spPr>
          <a:xfrm>
            <a:off x="2381960" y="2732648"/>
            <a:ext cx="438658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Click</a:t>
            </a:r>
            <a:r>
              <a:rPr sz="1800" spc="-5" dirty="0">
                <a:solidFill>
                  <a:srgbClr val="FFFFFF"/>
                </a:solidFill>
                <a:latin typeface="Calibri"/>
                <a:cs typeface="Calibri"/>
              </a:rPr>
              <a:t> on</a:t>
            </a:r>
            <a:r>
              <a:rPr sz="1800" dirty="0">
                <a:solidFill>
                  <a:srgbClr val="FFFFFF"/>
                </a:solidFill>
                <a:latin typeface="Calibri"/>
                <a:cs typeface="Calibri"/>
              </a:rPr>
              <a:t> the </a:t>
            </a:r>
            <a:r>
              <a:rPr sz="1800" spc="-5" dirty="0">
                <a:solidFill>
                  <a:srgbClr val="FFFFFF"/>
                </a:solidFill>
                <a:latin typeface="Calibri"/>
                <a:cs typeface="Calibri"/>
              </a:rPr>
              <a:t>points below </a:t>
            </a:r>
            <a:r>
              <a:rPr sz="1800" dirty="0">
                <a:solidFill>
                  <a:srgbClr val="FFFFFF"/>
                </a:solidFill>
                <a:latin typeface="Calibri"/>
                <a:cs typeface="Calibri"/>
              </a:rPr>
              <a:t>for </a:t>
            </a:r>
            <a:r>
              <a:rPr sz="1800" spc="-5" dirty="0">
                <a:solidFill>
                  <a:srgbClr val="FFFFFF"/>
                </a:solidFill>
                <a:latin typeface="Calibri"/>
                <a:cs typeface="Calibri"/>
              </a:rPr>
              <a:t>more</a:t>
            </a:r>
            <a:r>
              <a:rPr sz="1800" dirty="0">
                <a:solidFill>
                  <a:srgbClr val="FFFFFF"/>
                </a:solidFill>
                <a:latin typeface="Calibri"/>
                <a:cs typeface="Calibri"/>
              </a:rPr>
              <a:t> </a:t>
            </a:r>
            <a:r>
              <a:rPr sz="1800" spc="-5" dirty="0">
                <a:solidFill>
                  <a:srgbClr val="FFFFFF"/>
                </a:solidFill>
                <a:latin typeface="Calibri"/>
                <a:cs typeface="Calibri"/>
              </a:rPr>
              <a:t>information</a:t>
            </a:r>
            <a:endParaRPr sz="1800">
              <a:latin typeface="Calibri"/>
              <a:cs typeface="Calibri"/>
            </a:endParaRPr>
          </a:p>
        </p:txBody>
      </p:sp>
      <p:grpSp>
        <p:nvGrpSpPr>
          <p:cNvPr id="10" name="object 10"/>
          <p:cNvGrpSpPr/>
          <p:nvPr/>
        </p:nvGrpSpPr>
        <p:grpSpPr>
          <a:xfrm>
            <a:off x="323527" y="391963"/>
            <a:ext cx="8689340" cy="5917565"/>
            <a:chOff x="323527" y="391963"/>
            <a:chExt cx="8689340" cy="5917565"/>
          </a:xfrm>
        </p:grpSpPr>
        <p:sp>
          <p:nvSpPr>
            <p:cNvPr id="11" name="object 11"/>
            <p:cNvSpPr/>
            <p:nvPr/>
          </p:nvSpPr>
          <p:spPr>
            <a:xfrm>
              <a:off x="8244408" y="404663"/>
              <a:ext cx="755650" cy="504190"/>
            </a:xfrm>
            <a:custGeom>
              <a:avLst/>
              <a:gdLst/>
              <a:ahLst/>
              <a:cxnLst/>
              <a:rect l="l" t="t" r="r" b="b"/>
              <a:pathLst>
                <a:path w="755650" h="504190">
                  <a:moveTo>
                    <a:pt x="755575" y="0"/>
                  </a:moveTo>
                  <a:lnTo>
                    <a:pt x="0" y="0"/>
                  </a:lnTo>
                  <a:lnTo>
                    <a:pt x="0" y="504056"/>
                  </a:lnTo>
                  <a:lnTo>
                    <a:pt x="755575" y="504056"/>
                  </a:lnTo>
                  <a:lnTo>
                    <a:pt x="755575" y="441049"/>
                  </a:lnTo>
                  <a:lnTo>
                    <a:pt x="236021" y="441049"/>
                  </a:lnTo>
                  <a:lnTo>
                    <a:pt x="236021" y="252027"/>
                  </a:lnTo>
                  <a:lnTo>
                    <a:pt x="188766" y="252027"/>
                  </a:lnTo>
                  <a:lnTo>
                    <a:pt x="377786" y="63007"/>
                  </a:lnTo>
                  <a:lnTo>
                    <a:pt x="755575" y="63007"/>
                  </a:lnTo>
                  <a:lnTo>
                    <a:pt x="755575" y="0"/>
                  </a:lnTo>
                  <a:close/>
                </a:path>
                <a:path w="755650" h="504190">
                  <a:moveTo>
                    <a:pt x="755575" y="86635"/>
                  </a:moveTo>
                  <a:lnTo>
                    <a:pt x="495926" y="86635"/>
                  </a:lnTo>
                  <a:lnTo>
                    <a:pt x="495926" y="181145"/>
                  </a:lnTo>
                  <a:lnTo>
                    <a:pt x="566808" y="252027"/>
                  </a:lnTo>
                  <a:lnTo>
                    <a:pt x="519553" y="252027"/>
                  </a:lnTo>
                  <a:lnTo>
                    <a:pt x="519553" y="441049"/>
                  </a:lnTo>
                  <a:lnTo>
                    <a:pt x="755575" y="441049"/>
                  </a:lnTo>
                  <a:lnTo>
                    <a:pt x="755575" y="86635"/>
                  </a:lnTo>
                  <a:close/>
                </a:path>
                <a:path w="755650" h="504190">
                  <a:moveTo>
                    <a:pt x="755575" y="63007"/>
                  </a:moveTo>
                  <a:lnTo>
                    <a:pt x="377786" y="63007"/>
                  </a:lnTo>
                  <a:lnTo>
                    <a:pt x="448670" y="133889"/>
                  </a:lnTo>
                  <a:lnTo>
                    <a:pt x="448670" y="86635"/>
                  </a:lnTo>
                  <a:lnTo>
                    <a:pt x="755575" y="86635"/>
                  </a:lnTo>
                  <a:lnTo>
                    <a:pt x="755575" y="63007"/>
                  </a:lnTo>
                  <a:close/>
                </a:path>
              </a:pathLst>
            </a:custGeom>
            <a:solidFill>
              <a:srgbClr val="EAF8FC"/>
            </a:solidFill>
          </p:spPr>
          <p:txBody>
            <a:bodyPr wrap="square" lIns="0" tIns="0" rIns="0" bIns="0" rtlCol="0"/>
            <a:lstStyle/>
            <a:p>
              <a:endParaRPr/>
            </a:p>
          </p:txBody>
        </p:sp>
        <p:sp>
          <p:nvSpPr>
            <p:cNvPr id="12" name="object 12"/>
            <p:cNvSpPr/>
            <p:nvPr/>
          </p:nvSpPr>
          <p:spPr>
            <a:xfrm>
              <a:off x="8480430" y="491299"/>
              <a:ext cx="283845" cy="354965"/>
            </a:xfrm>
            <a:custGeom>
              <a:avLst/>
              <a:gdLst/>
              <a:ahLst/>
              <a:cxnLst/>
              <a:rect l="l" t="t" r="r" b="b"/>
              <a:pathLst>
                <a:path w="283845" h="354965">
                  <a:moveTo>
                    <a:pt x="259904" y="0"/>
                  </a:moveTo>
                  <a:lnTo>
                    <a:pt x="212648" y="0"/>
                  </a:lnTo>
                  <a:lnTo>
                    <a:pt x="212648" y="47254"/>
                  </a:lnTo>
                  <a:lnTo>
                    <a:pt x="259904" y="94509"/>
                  </a:lnTo>
                  <a:lnTo>
                    <a:pt x="259904" y="0"/>
                  </a:lnTo>
                  <a:close/>
                </a:path>
                <a:path w="283845" h="354965">
                  <a:moveTo>
                    <a:pt x="283531" y="165392"/>
                  </a:moveTo>
                  <a:lnTo>
                    <a:pt x="0" y="165392"/>
                  </a:lnTo>
                  <a:lnTo>
                    <a:pt x="0" y="354413"/>
                  </a:lnTo>
                  <a:lnTo>
                    <a:pt x="118137" y="354413"/>
                  </a:lnTo>
                  <a:lnTo>
                    <a:pt x="118137" y="259902"/>
                  </a:lnTo>
                  <a:lnTo>
                    <a:pt x="283531" y="259902"/>
                  </a:lnTo>
                  <a:lnTo>
                    <a:pt x="283531" y="165392"/>
                  </a:lnTo>
                  <a:close/>
                </a:path>
                <a:path w="283845" h="354965">
                  <a:moveTo>
                    <a:pt x="283531" y="259902"/>
                  </a:moveTo>
                  <a:lnTo>
                    <a:pt x="165393" y="259902"/>
                  </a:lnTo>
                  <a:lnTo>
                    <a:pt x="165393" y="354413"/>
                  </a:lnTo>
                  <a:lnTo>
                    <a:pt x="283531" y="354413"/>
                  </a:lnTo>
                  <a:lnTo>
                    <a:pt x="283531" y="259902"/>
                  </a:lnTo>
                  <a:close/>
                </a:path>
              </a:pathLst>
            </a:custGeom>
            <a:solidFill>
              <a:srgbClr val="C4D0D4"/>
            </a:solidFill>
          </p:spPr>
          <p:txBody>
            <a:bodyPr wrap="square" lIns="0" tIns="0" rIns="0" bIns="0" rtlCol="0"/>
            <a:lstStyle/>
            <a:p>
              <a:endParaRPr/>
            </a:p>
          </p:txBody>
        </p:sp>
        <p:sp>
          <p:nvSpPr>
            <p:cNvPr id="13" name="object 13"/>
            <p:cNvSpPr/>
            <p:nvPr/>
          </p:nvSpPr>
          <p:spPr>
            <a:xfrm>
              <a:off x="8433174" y="467671"/>
              <a:ext cx="378460" cy="378460"/>
            </a:xfrm>
            <a:custGeom>
              <a:avLst/>
              <a:gdLst/>
              <a:ahLst/>
              <a:cxnLst/>
              <a:rect l="l" t="t" r="r" b="b"/>
              <a:pathLst>
                <a:path w="378459" h="378459">
                  <a:moveTo>
                    <a:pt x="189020" y="0"/>
                  </a:moveTo>
                  <a:lnTo>
                    <a:pt x="0" y="189020"/>
                  </a:lnTo>
                  <a:lnTo>
                    <a:pt x="378042" y="189020"/>
                  </a:lnTo>
                  <a:lnTo>
                    <a:pt x="189020" y="0"/>
                  </a:lnTo>
                  <a:close/>
                </a:path>
                <a:path w="378459" h="378459">
                  <a:moveTo>
                    <a:pt x="212648" y="283531"/>
                  </a:moveTo>
                  <a:lnTo>
                    <a:pt x="165393" y="283531"/>
                  </a:lnTo>
                  <a:lnTo>
                    <a:pt x="165393" y="378042"/>
                  </a:lnTo>
                  <a:lnTo>
                    <a:pt x="212648" y="378042"/>
                  </a:lnTo>
                  <a:lnTo>
                    <a:pt x="212648" y="283531"/>
                  </a:lnTo>
                  <a:close/>
                </a:path>
              </a:pathLst>
            </a:custGeom>
            <a:solidFill>
              <a:srgbClr val="9AA5A8"/>
            </a:solidFill>
          </p:spPr>
          <p:txBody>
            <a:bodyPr wrap="square" lIns="0" tIns="0" rIns="0" bIns="0" rtlCol="0"/>
            <a:lstStyle/>
            <a:p>
              <a:endParaRPr/>
            </a:p>
          </p:txBody>
        </p:sp>
        <p:sp>
          <p:nvSpPr>
            <p:cNvPr id="14" name="object 14"/>
            <p:cNvSpPr/>
            <p:nvPr/>
          </p:nvSpPr>
          <p:spPr>
            <a:xfrm>
              <a:off x="8244408" y="404663"/>
              <a:ext cx="755650" cy="504190"/>
            </a:xfrm>
            <a:custGeom>
              <a:avLst/>
              <a:gdLst/>
              <a:ahLst/>
              <a:cxnLst/>
              <a:rect l="l" t="t" r="r" b="b"/>
              <a:pathLst>
                <a:path w="755650" h="504190">
                  <a:moveTo>
                    <a:pt x="377787" y="63007"/>
                  </a:moveTo>
                  <a:lnTo>
                    <a:pt x="448671" y="133889"/>
                  </a:lnTo>
                  <a:lnTo>
                    <a:pt x="448671" y="86635"/>
                  </a:lnTo>
                  <a:lnTo>
                    <a:pt x="495926" y="86635"/>
                  </a:lnTo>
                  <a:lnTo>
                    <a:pt x="495926" y="181145"/>
                  </a:lnTo>
                  <a:lnTo>
                    <a:pt x="566808" y="252028"/>
                  </a:lnTo>
                  <a:lnTo>
                    <a:pt x="519554" y="252028"/>
                  </a:lnTo>
                  <a:lnTo>
                    <a:pt x="519554" y="441049"/>
                  </a:lnTo>
                  <a:lnTo>
                    <a:pt x="236022" y="441049"/>
                  </a:lnTo>
                  <a:lnTo>
                    <a:pt x="236022" y="252028"/>
                  </a:lnTo>
                  <a:lnTo>
                    <a:pt x="188766" y="252028"/>
                  </a:lnTo>
                  <a:lnTo>
                    <a:pt x="377787" y="63007"/>
                  </a:lnTo>
                  <a:close/>
                </a:path>
                <a:path w="755650" h="504190">
                  <a:moveTo>
                    <a:pt x="448671" y="133889"/>
                  </a:moveTo>
                  <a:lnTo>
                    <a:pt x="495926" y="181145"/>
                  </a:lnTo>
                </a:path>
                <a:path w="755650" h="504190">
                  <a:moveTo>
                    <a:pt x="519554" y="252028"/>
                  </a:moveTo>
                  <a:lnTo>
                    <a:pt x="236022" y="252028"/>
                  </a:lnTo>
                </a:path>
                <a:path w="755650" h="504190">
                  <a:moveTo>
                    <a:pt x="354159" y="441049"/>
                  </a:moveTo>
                  <a:lnTo>
                    <a:pt x="354159" y="346538"/>
                  </a:lnTo>
                  <a:lnTo>
                    <a:pt x="401415" y="346538"/>
                  </a:lnTo>
                  <a:lnTo>
                    <a:pt x="401415" y="441049"/>
                  </a:lnTo>
                </a:path>
                <a:path w="755650" h="504190">
                  <a:moveTo>
                    <a:pt x="0" y="0"/>
                  </a:moveTo>
                  <a:lnTo>
                    <a:pt x="755575" y="0"/>
                  </a:lnTo>
                  <a:lnTo>
                    <a:pt x="755575" y="504056"/>
                  </a:lnTo>
                  <a:lnTo>
                    <a:pt x="0" y="504056"/>
                  </a:lnTo>
                  <a:lnTo>
                    <a:pt x="0" y="0"/>
                  </a:lnTo>
                  <a:close/>
                </a:path>
              </a:pathLst>
            </a:custGeom>
            <a:ln w="25399">
              <a:solidFill>
                <a:srgbClr val="00B2E2"/>
              </a:solidFill>
            </a:ln>
          </p:spPr>
          <p:txBody>
            <a:bodyPr wrap="square" lIns="0" tIns="0" rIns="0" bIns="0" rtlCol="0"/>
            <a:lstStyle/>
            <a:p>
              <a:endParaRPr/>
            </a:p>
          </p:txBody>
        </p:sp>
        <p:sp>
          <p:nvSpPr>
            <p:cNvPr id="15" name="object 15"/>
            <p:cNvSpPr/>
            <p:nvPr/>
          </p:nvSpPr>
          <p:spPr>
            <a:xfrm>
              <a:off x="7164287" y="404663"/>
              <a:ext cx="720090" cy="504190"/>
            </a:xfrm>
            <a:custGeom>
              <a:avLst/>
              <a:gdLst/>
              <a:ahLst/>
              <a:cxnLst/>
              <a:rect l="l" t="t" r="r" b="b"/>
              <a:pathLst>
                <a:path w="720090" h="504190">
                  <a:moveTo>
                    <a:pt x="720079" y="0"/>
                  </a:moveTo>
                  <a:lnTo>
                    <a:pt x="0" y="0"/>
                  </a:lnTo>
                  <a:lnTo>
                    <a:pt x="0" y="504056"/>
                  </a:lnTo>
                  <a:lnTo>
                    <a:pt x="720079" y="504056"/>
                  </a:lnTo>
                  <a:lnTo>
                    <a:pt x="720079" y="441049"/>
                  </a:lnTo>
                  <a:lnTo>
                    <a:pt x="312784" y="441049"/>
                  </a:lnTo>
                  <a:lnTo>
                    <a:pt x="267975" y="433822"/>
                  </a:lnTo>
                  <a:lnTo>
                    <a:pt x="229060" y="413696"/>
                  </a:lnTo>
                  <a:lnTo>
                    <a:pt x="198372" y="383008"/>
                  </a:lnTo>
                  <a:lnTo>
                    <a:pt x="178246" y="344092"/>
                  </a:lnTo>
                  <a:lnTo>
                    <a:pt x="171019" y="299284"/>
                  </a:lnTo>
                  <a:lnTo>
                    <a:pt x="171019" y="157518"/>
                  </a:lnTo>
                  <a:lnTo>
                    <a:pt x="360039" y="157518"/>
                  </a:lnTo>
                  <a:lnTo>
                    <a:pt x="454552" y="63007"/>
                  </a:lnTo>
                  <a:lnTo>
                    <a:pt x="720079" y="63007"/>
                  </a:lnTo>
                  <a:lnTo>
                    <a:pt x="720079" y="0"/>
                  </a:lnTo>
                  <a:close/>
                </a:path>
                <a:path w="720090" h="504190">
                  <a:moveTo>
                    <a:pt x="720079" y="63007"/>
                  </a:moveTo>
                  <a:lnTo>
                    <a:pt x="454552" y="63007"/>
                  </a:lnTo>
                  <a:lnTo>
                    <a:pt x="549061" y="157518"/>
                  </a:lnTo>
                  <a:lnTo>
                    <a:pt x="501806" y="157518"/>
                  </a:lnTo>
                  <a:lnTo>
                    <a:pt x="501806" y="299284"/>
                  </a:lnTo>
                  <a:lnTo>
                    <a:pt x="494578" y="344092"/>
                  </a:lnTo>
                  <a:lnTo>
                    <a:pt x="474453" y="383008"/>
                  </a:lnTo>
                  <a:lnTo>
                    <a:pt x="443765" y="413696"/>
                  </a:lnTo>
                  <a:lnTo>
                    <a:pt x="404849" y="433822"/>
                  </a:lnTo>
                  <a:lnTo>
                    <a:pt x="360039" y="441049"/>
                  </a:lnTo>
                  <a:lnTo>
                    <a:pt x="720079" y="441049"/>
                  </a:lnTo>
                  <a:lnTo>
                    <a:pt x="720079" y="63007"/>
                  </a:lnTo>
                  <a:close/>
                </a:path>
                <a:path w="720090" h="504190">
                  <a:moveTo>
                    <a:pt x="407295" y="157518"/>
                  </a:moveTo>
                  <a:lnTo>
                    <a:pt x="265530" y="157518"/>
                  </a:lnTo>
                  <a:lnTo>
                    <a:pt x="265530" y="299284"/>
                  </a:lnTo>
                  <a:lnTo>
                    <a:pt x="269243" y="317677"/>
                  </a:lnTo>
                  <a:lnTo>
                    <a:pt x="279370" y="332697"/>
                  </a:lnTo>
                  <a:lnTo>
                    <a:pt x="294391" y="342825"/>
                  </a:lnTo>
                  <a:lnTo>
                    <a:pt x="312784" y="346538"/>
                  </a:lnTo>
                  <a:lnTo>
                    <a:pt x="360039" y="346538"/>
                  </a:lnTo>
                  <a:lnTo>
                    <a:pt x="403581" y="317677"/>
                  </a:lnTo>
                  <a:lnTo>
                    <a:pt x="407295" y="157518"/>
                  </a:lnTo>
                  <a:close/>
                </a:path>
              </a:pathLst>
            </a:custGeom>
            <a:solidFill>
              <a:srgbClr val="FFD5A9"/>
            </a:solidFill>
          </p:spPr>
          <p:txBody>
            <a:bodyPr wrap="square" lIns="0" tIns="0" rIns="0" bIns="0" rtlCol="0"/>
            <a:lstStyle/>
            <a:p>
              <a:endParaRPr/>
            </a:p>
          </p:txBody>
        </p:sp>
        <p:sp>
          <p:nvSpPr>
            <p:cNvPr id="16" name="object 16"/>
            <p:cNvSpPr/>
            <p:nvPr/>
          </p:nvSpPr>
          <p:spPr>
            <a:xfrm>
              <a:off x="7335306" y="467671"/>
              <a:ext cx="378460" cy="378460"/>
            </a:xfrm>
            <a:custGeom>
              <a:avLst/>
              <a:gdLst/>
              <a:ahLst/>
              <a:cxnLst/>
              <a:rect l="l" t="t" r="r" b="b"/>
              <a:pathLst>
                <a:path w="378459" h="378459">
                  <a:moveTo>
                    <a:pt x="283532" y="0"/>
                  </a:moveTo>
                  <a:lnTo>
                    <a:pt x="189020" y="94510"/>
                  </a:lnTo>
                  <a:lnTo>
                    <a:pt x="236275" y="94510"/>
                  </a:lnTo>
                  <a:lnTo>
                    <a:pt x="236275" y="236275"/>
                  </a:lnTo>
                  <a:lnTo>
                    <a:pt x="232562" y="254669"/>
                  </a:lnTo>
                  <a:lnTo>
                    <a:pt x="222435" y="269690"/>
                  </a:lnTo>
                  <a:lnTo>
                    <a:pt x="207414" y="279817"/>
                  </a:lnTo>
                  <a:lnTo>
                    <a:pt x="189020" y="283531"/>
                  </a:lnTo>
                  <a:lnTo>
                    <a:pt x="141765" y="283531"/>
                  </a:lnTo>
                  <a:lnTo>
                    <a:pt x="123371" y="279817"/>
                  </a:lnTo>
                  <a:lnTo>
                    <a:pt x="108351" y="269690"/>
                  </a:lnTo>
                  <a:lnTo>
                    <a:pt x="98224" y="254670"/>
                  </a:lnTo>
                  <a:lnTo>
                    <a:pt x="94510" y="236277"/>
                  </a:lnTo>
                  <a:lnTo>
                    <a:pt x="94510" y="94510"/>
                  </a:lnTo>
                  <a:lnTo>
                    <a:pt x="0" y="94510"/>
                  </a:lnTo>
                  <a:lnTo>
                    <a:pt x="0" y="236275"/>
                  </a:lnTo>
                  <a:lnTo>
                    <a:pt x="7227" y="281085"/>
                  </a:lnTo>
                  <a:lnTo>
                    <a:pt x="27352" y="320001"/>
                  </a:lnTo>
                  <a:lnTo>
                    <a:pt x="58040" y="350689"/>
                  </a:lnTo>
                  <a:lnTo>
                    <a:pt x="96956" y="370814"/>
                  </a:lnTo>
                  <a:lnTo>
                    <a:pt x="141765" y="378042"/>
                  </a:lnTo>
                  <a:lnTo>
                    <a:pt x="189020" y="378042"/>
                  </a:lnTo>
                  <a:lnTo>
                    <a:pt x="233829" y="370814"/>
                  </a:lnTo>
                  <a:lnTo>
                    <a:pt x="272745" y="350689"/>
                  </a:lnTo>
                  <a:lnTo>
                    <a:pt x="303434" y="320001"/>
                  </a:lnTo>
                  <a:lnTo>
                    <a:pt x="323559" y="281085"/>
                  </a:lnTo>
                  <a:lnTo>
                    <a:pt x="330786" y="236275"/>
                  </a:lnTo>
                  <a:lnTo>
                    <a:pt x="330786" y="94510"/>
                  </a:lnTo>
                  <a:lnTo>
                    <a:pt x="378042" y="94510"/>
                  </a:lnTo>
                  <a:lnTo>
                    <a:pt x="283532" y="0"/>
                  </a:lnTo>
                  <a:close/>
                </a:path>
              </a:pathLst>
            </a:custGeom>
            <a:solidFill>
              <a:srgbClr val="AA8C6F"/>
            </a:solidFill>
          </p:spPr>
          <p:txBody>
            <a:bodyPr wrap="square" lIns="0" tIns="0" rIns="0" bIns="0" rtlCol="0"/>
            <a:lstStyle/>
            <a:p>
              <a:endParaRPr/>
            </a:p>
          </p:txBody>
        </p:sp>
        <p:sp>
          <p:nvSpPr>
            <p:cNvPr id="17" name="object 17"/>
            <p:cNvSpPr/>
            <p:nvPr/>
          </p:nvSpPr>
          <p:spPr>
            <a:xfrm>
              <a:off x="7164287" y="404663"/>
              <a:ext cx="720090" cy="504190"/>
            </a:xfrm>
            <a:custGeom>
              <a:avLst/>
              <a:gdLst/>
              <a:ahLst/>
              <a:cxnLst/>
              <a:rect l="l" t="t" r="r" b="b"/>
              <a:pathLst>
                <a:path w="720090" h="504190">
                  <a:moveTo>
                    <a:pt x="549061" y="157517"/>
                  </a:moveTo>
                  <a:lnTo>
                    <a:pt x="501805" y="157517"/>
                  </a:lnTo>
                  <a:lnTo>
                    <a:pt x="501805" y="299282"/>
                  </a:lnTo>
                  <a:lnTo>
                    <a:pt x="494578" y="344091"/>
                  </a:lnTo>
                  <a:lnTo>
                    <a:pt x="474453" y="383008"/>
                  </a:lnTo>
                  <a:lnTo>
                    <a:pt x="443765" y="413696"/>
                  </a:lnTo>
                  <a:lnTo>
                    <a:pt x="404849" y="433821"/>
                  </a:lnTo>
                  <a:lnTo>
                    <a:pt x="360040" y="441049"/>
                  </a:lnTo>
                  <a:lnTo>
                    <a:pt x="312784" y="441049"/>
                  </a:lnTo>
                  <a:lnTo>
                    <a:pt x="267975" y="433821"/>
                  </a:lnTo>
                  <a:lnTo>
                    <a:pt x="229059" y="413696"/>
                  </a:lnTo>
                  <a:lnTo>
                    <a:pt x="198371" y="383008"/>
                  </a:lnTo>
                  <a:lnTo>
                    <a:pt x="178246" y="344091"/>
                  </a:lnTo>
                  <a:lnTo>
                    <a:pt x="171019" y="299282"/>
                  </a:lnTo>
                  <a:lnTo>
                    <a:pt x="171019" y="157517"/>
                  </a:lnTo>
                  <a:lnTo>
                    <a:pt x="265530" y="157517"/>
                  </a:lnTo>
                  <a:lnTo>
                    <a:pt x="265530" y="299282"/>
                  </a:lnTo>
                  <a:lnTo>
                    <a:pt x="269243" y="317676"/>
                  </a:lnTo>
                  <a:lnTo>
                    <a:pt x="279370" y="332697"/>
                  </a:lnTo>
                  <a:lnTo>
                    <a:pt x="294391" y="342824"/>
                  </a:lnTo>
                  <a:lnTo>
                    <a:pt x="312784" y="346538"/>
                  </a:lnTo>
                  <a:lnTo>
                    <a:pt x="360040" y="346538"/>
                  </a:lnTo>
                  <a:lnTo>
                    <a:pt x="378433" y="342825"/>
                  </a:lnTo>
                  <a:lnTo>
                    <a:pt x="393454" y="332698"/>
                  </a:lnTo>
                  <a:lnTo>
                    <a:pt x="403581" y="317677"/>
                  </a:lnTo>
                  <a:lnTo>
                    <a:pt x="407295" y="299284"/>
                  </a:lnTo>
                  <a:lnTo>
                    <a:pt x="407295" y="157517"/>
                  </a:lnTo>
                  <a:lnTo>
                    <a:pt x="360040" y="157517"/>
                  </a:lnTo>
                  <a:lnTo>
                    <a:pt x="454551" y="63007"/>
                  </a:lnTo>
                  <a:lnTo>
                    <a:pt x="549061" y="157517"/>
                  </a:lnTo>
                  <a:close/>
                </a:path>
                <a:path w="720090" h="504190">
                  <a:moveTo>
                    <a:pt x="0" y="0"/>
                  </a:moveTo>
                  <a:lnTo>
                    <a:pt x="720080" y="0"/>
                  </a:lnTo>
                  <a:lnTo>
                    <a:pt x="720080" y="504056"/>
                  </a:lnTo>
                  <a:lnTo>
                    <a:pt x="0" y="504056"/>
                  </a:lnTo>
                  <a:lnTo>
                    <a:pt x="0" y="0"/>
                  </a:lnTo>
                  <a:close/>
                </a:path>
              </a:pathLst>
            </a:custGeom>
            <a:ln w="25399">
              <a:solidFill>
                <a:srgbClr val="EF6510"/>
              </a:solidFill>
            </a:ln>
          </p:spPr>
          <p:txBody>
            <a:bodyPr wrap="square" lIns="0" tIns="0" rIns="0" bIns="0" rtlCol="0"/>
            <a:lstStyle/>
            <a:p>
              <a:endParaRPr/>
            </a:p>
          </p:txBody>
        </p:sp>
        <p:sp>
          <p:nvSpPr>
            <p:cNvPr id="18" name="object 18"/>
            <p:cNvSpPr/>
            <p:nvPr/>
          </p:nvSpPr>
          <p:spPr>
            <a:xfrm>
              <a:off x="323527" y="3168352"/>
              <a:ext cx="8497570" cy="3141345"/>
            </a:xfrm>
            <a:custGeom>
              <a:avLst/>
              <a:gdLst/>
              <a:ahLst/>
              <a:cxnLst/>
              <a:rect l="l" t="t" r="r" b="b"/>
              <a:pathLst>
                <a:path w="8497570" h="3141345">
                  <a:moveTo>
                    <a:pt x="8496941" y="0"/>
                  </a:moveTo>
                  <a:lnTo>
                    <a:pt x="0" y="0"/>
                  </a:lnTo>
                  <a:lnTo>
                    <a:pt x="0" y="3140967"/>
                  </a:lnTo>
                  <a:lnTo>
                    <a:pt x="8496941" y="3140967"/>
                  </a:lnTo>
                  <a:lnTo>
                    <a:pt x="8496941" y="0"/>
                  </a:lnTo>
                  <a:close/>
                </a:path>
              </a:pathLst>
            </a:custGeom>
            <a:solidFill>
              <a:srgbClr val="F5F5F5"/>
            </a:solidFill>
          </p:spPr>
          <p:txBody>
            <a:bodyPr wrap="square" lIns="0" tIns="0" rIns="0" bIns="0" rtlCol="0"/>
            <a:lstStyle/>
            <a:p>
              <a:endParaRPr/>
            </a:p>
          </p:txBody>
        </p:sp>
      </p:grpSp>
      <p:sp>
        <p:nvSpPr>
          <p:cNvPr id="19" name="object 19"/>
          <p:cNvSpPr txBox="1"/>
          <p:nvPr/>
        </p:nvSpPr>
        <p:spPr>
          <a:xfrm>
            <a:off x="402267" y="3468071"/>
            <a:ext cx="8346440" cy="2496820"/>
          </a:xfrm>
          <a:prstGeom prst="rect">
            <a:avLst/>
          </a:prstGeom>
        </p:spPr>
        <p:txBody>
          <a:bodyPr vert="horz" wrap="square" lIns="0" tIns="12700" rIns="0" bIns="0" rtlCol="0">
            <a:spAutoFit/>
          </a:bodyPr>
          <a:lstStyle/>
          <a:p>
            <a:pPr marL="12700" algn="just">
              <a:lnSpc>
                <a:spcPct val="100000"/>
              </a:lnSpc>
              <a:spcBef>
                <a:spcPts val="100"/>
              </a:spcBef>
            </a:pPr>
            <a:r>
              <a:rPr sz="1800" spc="-5" dirty="0">
                <a:solidFill>
                  <a:srgbClr val="001C3D"/>
                </a:solidFill>
                <a:latin typeface="Calibri"/>
                <a:cs typeface="Calibri"/>
              </a:rPr>
              <a:t>Interpretation</a:t>
            </a:r>
            <a:r>
              <a:rPr sz="1800" spc="65" dirty="0">
                <a:solidFill>
                  <a:srgbClr val="001C3D"/>
                </a:solidFill>
                <a:latin typeface="Calibri"/>
                <a:cs typeface="Calibri"/>
              </a:rPr>
              <a:t> </a:t>
            </a:r>
            <a:r>
              <a:rPr sz="1800" spc="-5" dirty="0">
                <a:solidFill>
                  <a:srgbClr val="001C3D"/>
                </a:solidFill>
                <a:latin typeface="Calibri"/>
                <a:cs typeface="Calibri"/>
              </a:rPr>
              <a:t>should</a:t>
            </a:r>
            <a:r>
              <a:rPr sz="1800" spc="65" dirty="0">
                <a:solidFill>
                  <a:srgbClr val="001C3D"/>
                </a:solidFill>
                <a:latin typeface="Calibri"/>
                <a:cs typeface="Calibri"/>
              </a:rPr>
              <a:t> </a:t>
            </a:r>
            <a:r>
              <a:rPr sz="1800" dirty="0">
                <a:solidFill>
                  <a:srgbClr val="001C3D"/>
                </a:solidFill>
                <a:latin typeface="Calibri"/>
                <a:cs typeface="Calibri"/>
              </a:rPr>
              <a:t>be</a:t>
            </a:r>
            <a:r>
              <a:rPr sz="1800" spc="70" dirty="0">
                <a:solidFill>
                  <a:srgbClr val="001C3D"/>
                </a:solidFill>
                <a:latin typeface="Calibri"/>
                <a:cs typeface="Calibri"/>
              </a:rPr>
              <a:t> </a:t>
            </a:r>
            <a:r>
              <a:rPr sz="1800" spc="-5" dirty="0">
                <a:solidFill>
                  <a:srgbClr val="001C3D"/>
                </a:solidFill>
                <a:latin typeface="Calibri"/>
                <a:cs typeface="Calibri"/>
              </a:rPr>
              <a:t>provided</a:t>
            </a:r>
            <a:r>
              <a:rPr sz="1800" spc="65" dirty="0">
                <a:solidFill>
                  <a:srgbClr val="001C3D"/>
                </a:solidFill>
                <a:latin typeface="Calibri"/>
                <a:cs typeface="Calibri"/>
              </a:rPr>
              <a:t> </a:t>
            </a:r>
            <a:r>
              <a:rPr sz="1800" dirty="0">
                <a:solidFill>
                  <a:srgbClr val="001C3D"/>
                </a:solidFill>
                <a:latin typeface="Calibri"/>
                <a:cs typeface="Calibri"/>
              </a:rPr>
              <a:t>either</a:t>
            </a:r>
            <a:r>
              <a:rPr sz="1800" spc="65" dirty="0">
                <a:solidFill>
                  <a:srgbClr val="001C3D"/>
                </a:solidFill>
                <a:latin typeface="Calibri"/>
                <a:cs typeface="Calibri"/>
              </a:rPr>
              <a:t> </a:t>
            </a:r>
            <a:r>
              <a:rPr sz="1800" b="1" dirty="0">
                <a:solidFill>
                  <a:srgbClr val="001C3D"/>
                </a:solidFill>
                <a:latin typeface="Calibri"/>
                <a:cs typeface="Calibri"/>
              </a:rPr>
              <a:t>in</a:t>
            </a:r>
            <a:r>
              <a:rPr sz="1800" b="1" spc="65" dirty="0">
                <a:solidFill>
                  <a:srgbClr val="001C3D"/>
                </a:solidFill>
                <a:latin typeface="Calibri"/>
                <a:cs typeface="Calibri"/>
              </a:rPr>
              <a:t> </a:t>
            </a:r>
            <a:r>
              <a:rPr sz="1800" b="1" spc="-5" dirty="0">
                <a:solidFill>
                  <a:srgbClr val="001C3D"/>
                </a:solidFill>
                <a:latin typeface="Calibri"/>
                <a:cs typeface="Calibri"/>
              </a:rPr>
              <a:t>the</a:t>
            </a:r>
            <a:r>
              <a:rPr sz="1800" b="1" spc="65" dirty="0">
                <a:solidFill>
                  <a:srgbClr val="001C3D"/>
                </a:solidFill>
                <a:latin typeface="Calibri"/>
                <a:cs typeface="Calibri"/>
              </a:rPr>
              <a:t> </a:t>
            </a:r>
            <a:r>
              <a:rPr sz="1800" b="1" dirty="0">
                <a:solidFill>
                  <a:srgbClr val="001C3D"/>
                </a:solidFill>
                <a:latin typeface="Calibri"/>
                <a:cs typeface="Calibri"/>
              </a:rPr>
              <a:t>native</a:t>
            </a:r>
            <a:r>
              <a:rPr sz="1800" b="1" spc="70" dirty="0">
                <a:solidFill>
                  <a:srgbClr val="001C3D"/>
                </a:solidFill>
                <a:latin typeface="Calibri"/>
                <a:cs typeface="Calibri"/>
              </a:rPr>
              <a:t> </a:t>
            </a:r>
            <a:r>
              <a:rPr sz="1800" b="1" dirty="0">
                <a:solidFill>
                  <a:srgbClr val="001C3D"/>
                </a:solidFill>
                <a:latin typeface="Calibri"/>
                <a:cs typeface="Calibri"/>
              </a:rPr>
              <a:t>language</a:t>
            </a:r>
            <a:r>
              <a:rPr sz="1800" b="1" spc="65" dirty="0">
                <a:solidFill>
                  <a:srgbClr val="001C3D"/>
                </a:solidFill>
                <a:latin typeface="Calibri"/>
                <a:cs typeface="Calibri"/>
              </a:rPr>
              <a:t> </a:t>
            </a:r>
            <a:r>
              <a:rPr sz="1800" b="1" dirty="0">
                <a:solidFill>
                  <a:srgbClr val="001C3D"/>
                </a:solidFill>
                <a:latin typeface="Calibri"/>
                <a:cs typeface="Calibri"/>
              </a:rPr>
              <a:t>of</a:t>
            </a:r>
            <a:r>
              <a:rPr sz="1800" b="1" spc="70" dirty="0">
                <a:solidFill>
                  <a:srgbClr val="001C3D"/>
                </a:solidFill>
                <a:latin typeface="Calibri"/>
                <a:cs typeface="Calibri"/>
              </a:rPr>
              <a:t> </a:t>
            </a:r>
            <a:r>
              <a:rPr sz="1800" b="1" spc="-5" dirty="0">
                <a:solidFill>
                  <a:srgbClr val="001C3D"/>
                </a:solidFill>
                <a:latin typeface="Calibri"/>
                <a:cs typeface="Calibri"/>
              </a:rPr>
              <a:t>the</a:t>
            </a:r>
            <a:r>
              <a:rPr sz="1800" b="1" spc="65" dirty="0">
                <a:solidFill>
                  <a:srgbClr val="001C3D"/>
                </a:solidFill>
                <a:latin typeface="Calibri"/>
                <a:cs typeface="Calibri"/>
              </a:rPr>
              <a:t> </a:t>
            </a:r>
            <a:r>
              <a:rPr sz="1800" b="1" spc="-5" dirty="0">
                <a:solidFill>
                  <a:srgbClr val="001C3D"/>
                </a:solidFill>
                <a:latin typeface="Calibri"/>
                <a:cs typeface="Calibri"/>
              </a:rPr>
              <a:t>suspect</a:t>
            </a:r>
            <a:r>
              <a:rPr sz="1800" spc="-5" dirty="0">
                <a:solidFill>
                  <a:srgbClr val="001C3D"/>
                </a:solidFill>
                <a:latin typeface="Calibri"/>
                <a:cs typeface="Calibri"/>
              </a:rPr>
              <a:t>,</a:t>
            </a:r>
            <a:r>
              <a:rPr sz="1800" spc="65" dirty="0">
                <a:solidFill>
                  <a:srgbClr val="001C3D"/>
                </a:solidFill>
                <a:latin typeface="Calibri"/>
                <a:cs typeface="Calibri"/>
              </a:rPr>
              <a:t> </a:t>
            </a:r>
            <a:r>
              <a:rPr sz="1800" spc="-5" dirty="0">
                <a:solidFill>
                  <a:srgbClr val="001C3D"/>
                </a:solidFill>
                <a:latin typeface="Calibri"/>
                <a:cs typeface="Calibri"/>
              </a:rPr>
              <a:t>or</a:t>
            </a:r>
            <a:r>
              <a:rPr sz="1800" spc="70" dirty="0">
                <a:solidFill>
                  <a:srgbClr val="001C3D"/>
                </a:solidFill>
                <a:latin typeface="Calibri"/>
                <a:cs typeface="Calibri"/>
              </a:rPr>
              <a:t> </a:t>
            </a:r>
            <a:r>
              <a:rPr sz="1800" dirty="0">
                <a:solidFill>
                  <a:srgbClr val="001C3D"/>
                </a:solidFill>
                <a:latin typeface="Calibri"/>
                <a:cs typeface="Calibri"/>
              </a:rPr>
              <a:t>in</a:t>
            </a:r>
            <a:r>
              <a:rPr sz="1800" spc="65" dirty="0">
                <a:solidFill>
                  <a:srgbClr val="001C3D"/>
                </a:solidFill>
                <a:latin typeface="Calibri"/>
                <a:cs typeface="Calibri"/>
              </a:rPr>
              <a:t> </a:t>
            </a:r>
            <a:r>
              <a:rPr sz="1800" dirty="0">
                <a:solidFill>
                  <a:srgbClr val="001C3D"/>
                </a:solidFill>
                <a:latin typeface="Calibri"/>
                <a:cs typeface="Calibri"/>
              </a:rPr>
              <a:t>the</a:t>
            </a:r>
            <a:endParaRPr sz="1800">
              <a:latin typeface="Calibri"/>
              <a:cs typeface="Calibri"/>
            </a:endParaRPr>
          </a:p>
          <a:p>
            <a:pPr marL="12700" algn="just">
              <a:lnSpc>
                <a:spcPct val="100000"/>
              </a:lnSpc>
              <a:spcBef>
                <a:spcPts val="40"/>
              </a:spcBef>
            </a:pPr>
            <a:r>
              <a:rPr sz="1800" b="1" dirty="0">
                <a:solidFill>
                  <a:srgbClr val="001C3D"/>
                </a:solidFill>
                <a:latin typeface="Calibri"/>
                <a:cs typeface="Calibri"/>
              </a:rPr>
              <a:t>language</a:t>
            </a:r>
            <a:r>
              <a:rPr sz="1800" b="1" spc="-15" dirty="0">
                <a:solidFill>
                  <a:srgbClr val="001C3D"/>
                </a:solidFill>
                <a:latin typeface="Calibri"/>
                <a:cs typeface="Calibri"/>
              </a:rPr>
              <a:t> </a:t>
            </a:r>
            <a:r>
              <a:rPr sz="1800" b="1" dirty="0">
                <a:solidFill>
                  <a:srgbClr val="001C3D"/>
                </a:solidFill>
                <a:latin typeface="Calibri"/>
                <a:cs typeface="Calibri"/>
              </a:rPr>
              <a:t>that</a:t>
            </a:r>
            <a:r>
              <a:rPr sz="1800" b="1" spc="-15" dirty="0">
                <a:solidFill>
                  <a:srgbClr val="001C3D"/>
                </a:solidFill>
                <a:latin typeface="Calibri"/>
                <a:cs typeface="Calibri"/>
              </a:rPr>
              <a:t> </a:t>
            </a:r>
            <a:r>
              <a:rPr sz="1800" b="1" dirty="0">
                <a:solidFill>
                  <a:srgbClr val="001C3D"/>
                </a:solidFill>
                <a:latin typeface="Calibri"/>
                <a:cs typeface="Calibri"/>
              </a:rPr>
              <a:t>the</a:t>
            </a:r>
            <a:r>
              <a:rPr sz="1800" b="1" spc="-15" dirty="0">
                <a:solidFill>
                  <a:srgbClr val="001C3D"/>
                </a:solidFill>
                <a:latin typeface="Calibri"/>
                <a:cs typeface="Calibri"/>
              </a:rPr>
              <a:t> </a:t>
            </a:r>
            <a:r>
              <a:rPr sz="1800" b="1" dirty="0">
                <a:solidFill>
                  <a:srgbClr val="001C3D"/>
                </a:solidFill>
                <a:latin typeface="Calibri"/>
                <a:cs typeface="Calibri"/>
              </a:rPr>
              <a:t>suspect</a:t>
            </a:r>
            <a:r>
              <a:rPr sz="1800" b="1" spc="-10" dirty="0">
                <a:solidFill>
                  <a:srgbClr val="001C3D"/>
                </a:solidFill>
                <a:latin typeface="Calibri"/>
                <a:cs typeface="Calibri"/>
              </a:rPr>
              <a:t> </a:t>
            </a:r>
            <a:r>
              <a:rPr sz="1800" b="1" dirty="0">
                <a:solidFill>
                  <a:srgbClr val="001C3D"/>
                </a:solidFill>
                <a:latin typeface="Calibri"/>
                <a:cs typeface="Calibri"/>
              </a:rPr>
              <a:t>speaks</a:t>
            </a:r>
            <a:r>
              <a:rPr sz="1800" b="1" spc="-20" dirty="0">
                <a:solidFill>
                  <a:srgbClr val="001C3D"/>
                </a:solidFill>
                <a:latin typeface="Calibri"/>
                <a:cs typeface="Calibri"/>
              </a:rPr>
              <a:t> </a:t>
            </a:r>
            <a:r>
              <a:rPr sz="1800" b="1" dirty="0">
                <a:solidFill>
                  <a:srgbClr val="001C3D"/>
                </a:solidFill>
                <a:latin typeface="Calibri"/>
                <a:cs typeface="Calibri"/>
              </a:rPr>
              <a:t>or</a:t>
            </a:r>
            <a:r>
              <a:rPr sz="1800" b="1" spc="-15" dirty="0">
                <a:solidFill>
                  <a:srgbClr val="001C3D"/>
                </a:solidFill>
                <a:latin typeface="Calibri"/>
                <a:cs typeface="Calibri"/>
              </a:rPr>
              <a:t> </a:t>
            </a:r>
            <a:r>
              <a:rPr sz="1800" b="1" dirty="0">
                <a:solidFill>
                  <a:srgbClr val="001C3D"/>
                </a:solidFill>
                <a:latin typeface="Calibri"/>
                <a:cs typeface="Calibri"/>
              </a:rPr>
              <a:t>understands.</a:t>
            </a:r>
            <a:endParaRPr sz="1800">
              <a:latin typeface="Calibri"/>
              <a:cs typeface="Calibri"/>
            </a:endParaRPr>
          </a:p>
          <a:p>
            <a:pPr>
              <a:lnSpc>
                <a:spcPct val="100000"/>
              </a:lnSpc>
            </a:pPr>
            <a:endParaRPr sz="1750">
              <a:latin typeface="Calibri"/>
              <a:cs typeface="Calibri"/>
            </a:endParaRPr>
          </a:p>
          <a:p>
            <a:pPr marL="12700" marR="5080" algn="just">
              <a:lnSpc>
                <a:spcPct val="100000"/>
              </a:lnSpc>
            </a:pPr>
            <a:r>
              <a:rPr sz="1800" dirty="0">
                <a:solidFill>
                  <a:srgbClr val="001C3D"/>
                </a:solidFill>
                <a:latin typeface="Calibri"/>
                <a:cs typeface="Calibri"/>
              </a:rPr>
              <a:t>The </a:t>
            </a:r>
            <a:r>
              <a:rPr sz="1800" spc="-5" dirty="0">
                <a:solidFill>
                  <a:srgbClr val="001C3D"/>
                </a:solidFill>
                <a:latin typeface="Calibri"/>
                <a:cs typeface="Calibri"/>
              </a:rPr>
              <a:t>Directive does not </a:t>
            </a:r>
            <a:r>
              <a:rPr sz="1800" dirty="0">
                <a:solidFill>
                  <a:srgbClr val="001C3D"/>
                </a:solidFill>
                <a:latin typeface="Calibri"/>
                <a:cs typeface="Calibri"/>
              </a:rPr>
              <a:t>say </a:t>
            </a:r>
            <a:r>
              <a:rPr sz="1800" spc="-5" dirty="0">
                <a:solidFill>
                  <a:srgbClr val="001C3D"/>
                </a:solidFill>
                <a:latin typeface="Calibri"/>
                <a:cs typeface="Calibri"/>
              </a:rPr>
              <a:t>what </a:t>
            </a:r>
            <a:r>
              <a:rPr sz="1800" dirty="0">
                <a:solidFill>
                  <a:srgbClr val="001C3D"/>
                </a:solidFill>
                <a:latin typeface="Calibri"/>
                <a:cs typeface="Calibri"/>
              </a:rPr>
              <a:t>level </a:t>
            </a:r>
            <a:r>
              <a:rPr sz="1800" spc="-5" dirty="0">
                <a:solidFill>
                  <a:srgbClr val="001C3D"/>
                </a:solidFill>
                <a:latin typeface="Calibri"/>
                <a:cs typeface="Calibri"/>
              </a:rPr>
              <a:t>of knowledge </a:t>
            </a:r>
            <a:r>
              <a:rPr sz="1800" dirty="0">
                <a:solidFill>
                  <a:srgbClr val="001C3D"/>
                </a:solidFill>
                <a:latin typeface="Calibri"/>
                <a:cs typeface="Calibri"/>
              </a:rPr>
              <a:t>is </a:t>
            </a:r>
            <a:r>
              <a:rPr sz="1800" spc="-5" dirty="0">
                <a:solidFill>
                  <a:srgbClr val="001C3D"/>
                </a:solidFill>
                <a:latin typeface="Calibri"/>
                <a:cs typeface="Calibri"/>
              </a:rPr>
              <a:t>implied </a:t>
            </a:r>
            <a:r>
              <a:rPr sz="1800" dirty="0">
                <a:solidFill>
                  <a:srgbClr val="001C3D"/>
                </a:solidFill>
                <a:latin typeface="Calibri"/>
                <a:cs typeface="Calibri"/>
              </a:rPr>
              <a:t>in the </a:t>
            </a:r>
            <a:r>
              <a:rPr sz="1800" spc="-5" dirty="0">
                <a:solidFill>
                  <a:srgbClr val="001C3D"/>
                </a:solidFill>
                <a:latin typeface="Calibri"/>
                <a:cs typeface="Calibri"/>
              </a:rPr>
              <a:t>term “not </a:t>
            </a:r>
            <a:r>
              <a:rPr sz="1800" dirty="0">
                <a:solidFill>
                  <a:srgbClr val="001C3D"/>
                </a:solidFill>
                <a:latin typeface="Calibri"/>
                <a:cs typeface="Calibri"/>
              </a:rPr>
              <a:t>being able </a:t>
            </a:r>
            <a:r>
              <a:rPr sz="1800" spc="5" dirty="0">
                <a:solidFill>
                  <a:srgbClr val="001C3D"/>
                </a:solidFill>
                <a:latin typeface="Calibri"/>
                <a:cs typeface="Calibri"/>
              </a:rPr>
              <a:t> </a:t>
            </a:r>
            <a:r>
              <a:rPr sz="1800" dirty="0">
                <a:solidFill>
                  <a:srgbClr val="001C3D"/>
                </a:solidFill>
                <a:latin typeface="Calibri"/>
                <a:cs typeface="Calibri"/>
              </a:rPr>
              <a:t>to speak </a:t>
            </a:r>
            <a:r>
              <a:rPr sz="1800" spc="-5" dirty="0">
                <a:solidFill>
                  <a:srgbClr val="001C3D"/>
                </a:solidFill>
                <a:latin typeface="Calibri"/>
                <a:cs typeface="Calibri"/>
              </a:rPr>
              <a:t>or understand </a:t>
            </a:r>
            <a:r>
              <a:rPr sz="1800" dirty="0">
                <a:solidFill>
                  <a:srgbClr val="001C3D"/>
                </a:solidFill>
                <a:latin typeface="Calibri"/>
                <a:cs typeface="Calibri"/>
              </a:rPr>
              <a:t>the </a:t>
            </a:r>
            <a:r>
              <a:rPr sz="1800" spc="-5" dirty="0">
                <a:solidFill>
                  <a:srgbClr val="001C3D"/>
                </a:solidFill>
                <a:latin typeface="Calibri"/>
                <a:cs typeface="Calibri"/>
              </a:rPr>
              <a:t>language of </a:t>
            </a:r>
            <a:r>
              <a:rPr sz="1800" dirty="0">
                <a:solidFill>
                  <a:srgbClr val="001C3D"/>
                </a:solidFill>
                <a:latin typeface="Calibri"/>
                <a:cs typeface="Calibri"/>
              </a:rPr>
              <a:t>the </a:t>
            </a:r>
            <a:r>
              <a:rPr sz="1800" spc="-5" dirty="0">
                <a:solidFill>
                  <a:srgbClr val="001C3D"/>
                </a:solidFill>
                <a:latin typeface="Calibri"/>
                <a:cs typeface="Calibri"/>
              </a:rPr>
              <a:t>proceedings”. </a:t>
            </a:r>
            <a:r>
              <a:rPr sz="1800" dirty="0">
                <a:solidFill>
                  <a:srgbClr val="001C3D"/>
                </a:solidFill>
                <a:latin typeface="Calibri"/>
                <a:cs typeface="Calibri"/>
              </a:rPr>
              <a:t>In any case, suspects </a:t>
            </a:r>
            <a:r>
              <a:rPr sz="1800" spc="-5" dirty="0">
                <a:solidFill>
                  <a:srgbClr val="001C3D"/>
                </a:solidFill>
                <a:latin typeface="Calibri"/>
                <a:cs typeface="Calibri"/>
              </a:rPr>
              <a:t>should </a:t>
            </a:r>
            <a:r>
              <a:rPr sz="1800" dirty="0">
                <a:solidFill>
                  <a:srgbClr val="001C3D"/>
                </a:solidFill>
                <a:latin typeface="Calibri"/>
                <a:cs typeface="Calibri"/>
              </a:rPr>
              <a:t>be </a:t>
            </a:r>
            <a:r>
              <a:rPr sz="1800" spc="-395" dirty="0">
                <a:solidFill>
                  <a:srgbClr val="001C3D"/>
                </a:solidFill>
                <a:latin typeface="Calibri"/>
                <a:cs typeface="Calibri"/>
              </a:rPr>
              <a:t> </a:t>
            </a:r>
            <a:r>
              <a:rPr sz="1800" b="1" dirty="0">
                <a:solidFill>
                  <a:srgbClr val="001C3D"/>
                </a:solidFill>
                <a:latin typeface="Calibri"/>
                <a:cs typeface="Calibri"/>
              </a:rPr>
              <a:t>sufficiently fluent </a:t>
            </a:r>
            <a:r>
              <a:rPr sz="1800" dirty="0">
                <a:solidFill>
                  <a:srgbClr val="001C3D"/>
                </a:solidFill>
                <a:latin typeface="Calibri"/>
                <a:cs typeface="Calibri"/>
              </a:rPr>
              <a:t>in the given </a:t>
            </a:r>
            <a:r>
              <a:rPr sz="1800" spc="-5" dirty="0">
                <a:solidFill>
                  <a:srgbClr val="001C3D"/>
                </a:solidFill>
                <a:latin typeface="Calibri"/>
                <a:cs typeface="Calibri"/>
              </a:rPr>
              <a:t>language </a:t>
            </a:r>
            <a:r>
              <a:rPr sz="1800" dirty="0">
                <a:solidFill>
                  <a:srgbClr val="001C3D"/>
                </a:solidFill>
                <a:latin typeface="Calibri"/>
                <a:cs typeface="Calibri"/>
              </a:rPr>
              <a:t>to </a:t>
            </a:r>
            <a:r>
              <a:rPr sz="1800" b="1" spc="-5" dirty="0">
                <a:solidFill>
                  <a:srgbClr val="001C3D"/>
                </a:solidFill>
                <a:latin typeface="Calibri"/>
                <a:cs typeface="Calibri"/>
              </a:rPr>
              <a:t>enable them to fully exercise their rights of </a:t>
            </a:r>
            <a:r>
              <a:rPr sz="1800" b="1" dirty="0">
                <a:solidFill>
                  <a:srgbClr val="001C3D"/>
                </a:solidFill>
                <a:latin typeface="Calibri"/>
                <a:cs typeface="Calibri"/>
              </a:rPr>
              <a:t> </a:t>
            </a:r>
            <a:r>
              <a:rPr sz="1800" b="1" spc="-5" dirty="0">
                <a:solidFill>
                  <a:srgbClr val="001C3D"/>
                </a:solidFill>
                <a:latin typeface="Calibri"/>
                <a:cs typeface="Calibri"/>
              </a:rPr>
              <a:t>defence</a:t>
            </a:r>
            <a:r>
              <a:rPr sz="1800" spc="-5" dirty="0">
                <a:solidFill>
                  <a:srgbClr val="001C3D"/>
                </a:solidFill>
                <a:latin typeface="Calibri"/>
                <a:cs typeface="Calibri"/>
              </a:rPr>
              <a:t>, </a:t>
            </a:r>
            <a:r>
              <a:rPr sz="1800" dirty="0">
                <a:solidFill>
                  <a:srgbClr val="001C3D"/>
                </a:solidFill>
                <a:latin typeface="Calibri"/>
                <a:cs typeface="Calibri"/>
              </a:rPr>
              <a:t>and </a:t>
            </a:r>
            <a:r>
              <a:rPr sz="1800" b="1" spc="-5" dirty="0">
                <a:solidFill>
                  <a:srgbClr val="001C3D"/>
                </a:solidFill>
                <a:latin typeface="Calibri"/>
                <a:cs typeface="Calibri"/>
              </a:rPr>
              <a:t>safeguard </a:t>
            </a:r>
            <a:r>
              <a:rPr sz="1800" b="1" dirty="0">
                <a:solidFill>
                  <a:srgbClr val="001C3D"/>
                </a:solidFill>
                <a:latin typeface="Calibri"/>
                <a:cs typeface="Calibri"/>
              </a:rPr>
              <a:t>the fairness of the </a:t>
            </a:r>
            <a:r>
              <a:rPr sz="1800" b="1" spc="-5" dirty="0">
                <a:solidFill>
                  <a:srgbClr val="001C3D"/>
                </a:solidFill>
                <a:latin typeface="Calibri"/>
                <a:cs typeface="Calibri"/>
              </a:rPr>
              <a:t>proceedings</a:t>
            </a:r>
            <a:r>
              <a:rPr sz="1800" spc="-5" dirty="0">
                <a:solidFill>
                  <a:srgbClr val="001C3D"/>
                </a:solidFill>
                <a:latin typeface="Calibri"/>
                <a:cs typeface="Calibri"/>
              </a:rPr>
              <a:t>. </a:t>
            </a:r>
            <a:r>
              <a:rPr sz="1800" dirty="0">
                <a:solidFill>
                  <a:srgbClr val="001C3D"/>
                </a:solidFill>
                <a:latin typeface="Calibri"/>
                <a:cs typeface="Calibri"/>
              </a:rPr>
              <a:t>Thus, even advanced </a:t>
            </a:r>
            <a:r>
              <a:rPr sz="1800" spc="-5" dirty="0">
                <a:solidFill>
                  <a:srgbClr val="001C3D"/>
                </a:solidFill>
                <a:latin typeface="Calibri"/>
                <a:cs typeface="Calibri"/>
              </a:rPr>
              <a:t>speakers </a:t>
            </a:r>
            <a:r>
              <a:rPr sz="1800" dirty="0">
                <a:solidFill>
                  <a:srgbClr val="001C3D"/>
                </a:solidFill>
                <a:latin typeface="Calibri"/>
                <a:cs typeface="Calibri"/>
              </a:rPr>
              <a:t> </a:t>
            </a:r>
            <a:r>
              <a:rPr sz="1800" spc="-5" dirty="0">
                <a:solidFill>
                  <a:srgbClr val="001C3D"/>
                </a:solidFill>
                <a:latin typeface="Calibri"/>
                <a:cs typeface="Calibri"/>
              </a:rPr>
              <a:t>may</a:t>
            </a:r>
            <a:r>
              <a:rPr sz="1800" spc="300" dirty="0">
                <a:solidFill>
                  <a:srgbClr val="001C3D"/>
                </a:solidFill>
                <a:latin typeface="Calibri"/>
                <a:cs typeface="Calibri"/>
              </a:rPr>
              <a:t> </a:t>
            </a:r>
            <a:r>
              <a:rPr sz="1800" dirty="0">
                <a:solidFill>
                  <a:srgbClr val="001C3D"/>
                </a:solidFill>
                <a:latin typeface="Calibri"/>
                <a:cs typeface="Calibri"/>
              </a:rPr>
              <a:t>be</a:t>
            </a:r>
            <a:r>
              <a:rPr sz="1800" spc="305" dirty="0">
                <a:solidFill>
                  <a:srgbClr val="001C3D"/>
                </a:solidFill>
                <a:latin typeface="Calibri"/>
                <a:cs typeface="Calibri"/>
              </a:rPr>
              <a:t> </a:t>
            </a:r>
            <a:r>
              <a:rPr sz="1800" dirty="0">
                <a:solidFill>
                  <a:srgbClr val="001C3D"/>
                </a:solidFill>
                <a:latin typeface="Calibri"/>
                <a:cs typeface="Calibri"/>
              </a:rPr>
              <a:t>in</a:t>
            </a:r>
            <a:r>
              <a:rPr sz="1800" spc="300" dirty="0">
                <a:solidFill>
                  <a:srgbClr val="001C3D"/>
                </a:solidFill>
                <a:latin typeface="Calibri"/>
                <a:cs typeface="Calibri"/>
              </a:rPr>
              <a:t> </a:t>
            </a:r>
            <a:r>
              <a:rPr sz="1800" dirty="0">
                <a:solidFill>
                  <a:srgbClr val="001C3D"/>
                </a:solidFill>
                <a:latin typeface="Calibri"/>
                <a:cs typeface="Calibri"/>
              </a:rPr>
              <a:t>need</a:t>
            </a:r>
            <a:r>
              <a:rPr sz="1800" spc="305" dirty="0">
                <a:solidFill>
                  <a:srgbClr val="001C3D"/>
                </a:solidFill>
                <a:latin typeface="Calibri"/>
                <a:cs typeface="Calibri"/>
              </a:rPr>
              <a:t> </a:t>
            </a:r>
            <a:r>
              <a:rPr sz="1800" spc="-5" dirty="0">
                <a:solidFill>
                  <a:srgbClr val="001C3D"/>
                </a:solidFill>
                <a:latin typeface="Calibri"/>
                <a:cs typeface="Calibri"/>
              </a:rPr>
              <a:t>of</a:t>
            </a:r>
            <a:r>
              <a:rPr sz="1800" spc="300" dirty="0">
                <a:solidFill>
                  <a:srgbClr val="001C3D"/>
                </a:solidFill>
                <a:latin typeface="Calibri"/>
                <a:cs typeface="Calibri"/>
              </a:rPr>
              <a:t> </a:t>
            </a:r>
            <a:r>
              <a:rPr sz="1800" spc="-5" dirty="0">
                <a:solidFill>
                  <a:srgbClr val="001C3D"/>
                </a:solidFill>
                <a:latin typeface="Calibri"/>
                <a:cs typeface="Calibri"/>
              </a:rPr>
              <a:t>interpretation,</a:t>
            </a:r>
            <a:r>
              <a:rPr sz="1800" spc="305" dirty="0">
                <a:solidFill>
                  <a:srgbClr val="001C3D"/>
                </a:solidFill>
                <a:latin typeface="Calibri"/>
                <a:cs typeface="Calibri"/>
              </a:rPr>
              <a:t> </a:t>
            </a:r>
            <a:r>
              <a:rPr sz="1800" spc="-5" dirty="0">
                <a:solidFill>
                  <a:srgbClr val="001C3D"/>
                </a:solidFill>
                <a:latin typeface="Calibri"/>
                <a:cs typeface="Calibri"/>
              </a:rPr>
              <a:t>for</a:t>
            </a:r>
            <a:r>
              <a:rPr sz="1800" spc="300" dirty="0">
                <a:solidFill>
                  <a:srgbClr val="001C3D"/>
                </a:solidFill>
                <a:latin typeface="Calibri"/>
                <a:cs typeface="Calibri"/>
              </a:rPr>
              <a:t> </a:t>
            </a:r>
            <a:r>
              <a:rPr sz="1800" spc="-5" dirty="0">
                <a:solidFill>
                  <a:srgbClr val="001C3D"/>
                </a:solidFill>
                <a:latin typeface="Calibri"/>
                <a:cs typeface="Calibri"/>
              </a:rPr>
              <a:t>example,</a:t>
            </a:r>
            <a:r>
              <a:rPr sz="1800" spc="305" dirty="0">
                <a:solidFill>
                  <a:srgbClr val="001C3D"/>
                </a:solidFill>
                <a:latin typeface="Calibri"/>
                <a:cs typeface="Calibri"/>
              </a:rPr>
              <a:t> </a:t>
            </a:r>
            <a:r>
              <a:rPr sz="1800" dirty="0">
                <a:solidFill>
                  <a:srgbClr val="001C3D"/>
                </a:solidFill>
                <a:latin typeface="Calibri"/>
                <a:cs typeface="Calibri"/>
              </a:rPr>
              <a:t>if</a:t>
            </a:r>
            <a:r>
              <a:rPr sz="1800" spc="300" dirty="0">
                <a:solidFill>
                  <a:srgbClr val="001C3D"/>
                </a:solidFill>
                <a:latin typeface="Calibri"/>
                <a:cs typeface="Calibri"/>
              </a:rPr>
              <a:t> </a:t>
            </a:r>
            <a:r>
              <a:rPr sz="1800" dirty="0">
                <a:solidFill>
                  <a:srgbClr val="001C3D"/>
                </a:solidFill>
                <a:latin typeface="Calibri"/>
                <a:cs typeface="Calibri"/>
              </a:rPr>
              <a:t>they</a:t>
            </a:r>
            <a:r>
              <a:rPr sz="1800" spc="305" dirty="0">
                <a:solidFill>
                  <a:srgbClr val="001C3D"/>
                </a:solidFill>
                <a:latin typeface="Calibri"/>
                <a:cs typeface="Calibri"/>
              </a:rPr>
              <a:t> </a:t>
            </a:r>
            <a:r>
              <a:rPr sz="1800" spc="-5" dirty="0">
                <a:solidFill>
                  <a:srgbClr val="001C3D"/>
                </a:solidFill>
                <a:latin typeface="Calibri"/>
                <a:cs typeface="Calibri"/>
              </a:rPr>
              <a:t>are</a:t>
            </a:r>
            <a:r>
              <a:rPr sz="1800" spc="300" dirty="0">
                <a:solidFill>
                  <a:srgbClr val="001C3D"/>
                </a:solidFill>
                <a:latin typeface="Calibri"/>
                <a:cs typeface="Calibri"/>
              </a:rPr>
              <a:t> </a:t>
            </a:r>
            <a:r>
              <a:rPr sz="1800" spc="-5" dirty="0">
                <a:solidFill>
                  <a:srgbClr val="001C3D"/>
                </a:solidFill>
                <a:latin typeface="Calibri"/>
                <a:cs typeface="Calibri"/>
              </a:rPr>
              <a:t>not</a:t>
            </a:r>
            <a:r>
              <a:rPr sz="1800" spc="305" dirty="0">
                <a:solidFill>
                  <a:srgbClr val="001C3D"/>
                </a:solidFill>
                <a:latin typeface="Calibri"/>
                <a:cs typeface="Calibri"/>
              </a:rPr>
              <a:t> </a:t>
            </a:r>
            <a:r>
              <a:rPr sz="1800" spc="-5" dirty="0">
                <a:solidFill>
                  <a:srgbClr val="001C3D"/>
                </a:solidFill>
                <a:latin typeface="Calibri"/>
                <a:cs typeface="Calibri"/>
              </a:rPr>
              <a:t>familiar</a:t>
            </a:r>
            <a:r>
              <a:rPr sz="1800" spc="300" dirty="0">
                <a:solidFill>
                  <a:srgbClr val="001C3D"/>
                </a:solidFill>
                <a:latin typeface="Calibri"/>
                <a:cs typeface="Calibri"/>
              </a:rPr>
              <a:t> </a:t>
            </a:r>
            <a:r>
              <a:rPr sz="1800" spc="-5" dirty="0">
                <a:solidFill>
                  <a:srgbClr val="001C3D"/>
                </a:solidFill>
                <a:latin typeface="Calibri"/>
                <a:cs typeface="Calibri"/>
              </a:rPr>
              <a:t>with</a:t>
            </a:r>
            <a:r>
              <a:rPr sz="1800" spc="310" dirty="0">
                <a:solidFill>
                  <a:srgbClr val="001C3D"/>
                </a:solidFill>
                <a:latin typeface="Calibri"/>
                <a:cs typeface="Calibri"/>
              </a:rPr>
              <a:t> </a:t>
            </a:r>
            <a:r>
              <a:rPr sz="1800" dirty="0">
                <a:solidFill>
                  <a:srgbClr val="001C3D"/>
                </a:solidFill>
                <a:latin typeface="Calibri"/>
                <a:cs typeface="Calibri"/>
              </a:rPr>
              <a:t>the</a:t>
            </a:r>
            <a:r>
              <a:rPr sz="1800" spc="300" dirty="0">
                <a:solidFill>
                  <a:srgbClr val="001C3D"/>
                </a:solidFill>
                <a:latin typeface="Calibri"/>
                <a:cs typeface="Calibri"/>
              </a:rPr>
              <a:t> </a:t>
            </a:r>
            <a:r>
              <a:rPr sz="1800" dirty="0">
                <a:solidFill>
                  <a:srgbClr val="001C3D"/>
                </a:solidFill>
                <a:latin typeface="Calibri"/>
                <a:cs typeface="Calibri"/>
              </a:rPr>
              <a:t>legal </a:t>
            </a:r>
            <a:r>
              <a:rPr sz="1800" spc="-395" dirty="0">
                <a:solidFill>
                  <a:srgbClr val="001C3D"/>
                </a:solidFill>
                <a:latin typeface="Calibri"/>
                <a:cs typeface="Calibri"/>
              </a:rPr>
              <a:t> </a:t>
            </a:r>
            <a:r>
              <a:rPr sz="1800" spc="-5" dirty="0">
                <a:solidFill>
                  <a:srgbClr val="001C3D"/>
                </a:solidFill>
                <a:latin typeface="Calibri"/>
                <a:cs typeface="Calibri"/>
              </a:rPr>
              <a:t>terms,</a:t>
            </a:r>
            <a:r>
              <a:rPr sz="1800" dirty="0">
                <a:solidFill>
                  <a:srgbClr val="001C3D"/>
                </a:solidFill>
                <a:latin typeface="Calibri"/>
                <a:cs typeface="Calibri"/>
              </a:rPr>
              <a:t> </a:t>
            </a:r>
            <a:r>
              <a:rPr sz="1800" spc="-5" dirty="0">
                <a:solidFill>
                  <a:srgbClr val="001C3D"/>
                </a:solidFill>
                <a:latin typeface="Calibri"/>
                <a:cs typeface="Calibri"/>
              </a:rPr>
              <a:t>or</a:t>
            </a:r>
            <a:r>
              <a:rPr sz="1800" spc="5" dirty="0">
                <a:solidFill>
                  <a:srgbClr val="001C3D"/>
                </a:solidFill>
                <a:latin typeface="Calibri"/>
                <a:cs typeface="Calibri"/>
              </a:rPr>
              <a:t> </a:t>
            </a:r>
            <a:r>
              <a:rPr sz="1800" dirty="0">
                <a:solidFill>
                  <a:srgbClr val="001C3D"/>
                </a:solidFill>
                <a:latin typeface="Calibri"/>
                <a:cs typeface="Calibri"/>
              </a:rPr>
              <a:t>because</a:t>
            </a:r>
            <a:r>
              <a:rPr sz="1800" spc="5" dirty="0">
                <a:solidFill>
                  <a:srgbClr val="001C3D"/>
                </a:solidFill>
                <a:latin typeface="Calibri"/>
                <a:cs typeface="Calibri"/>
              </a:rPr>
              <a:t> </a:t>
            </a:r>
            <a:r>
              <a:rPr sz="1800" dirty="0">
                <a:solidFill>
                  <a:srgbClr val="001C3D"/>
                </a:solidFill>
                <a:latin typeface="Calibri"/>
                <a:cs typeface="Calibri"/>
              </a:rPr>
              <a:t>their</a:t>
            </a:r>
            <a:r>
              <a:rPr sz="1800" spc="5" dirty="0">
                <a:solidFill>
                  <a:srgbClr val="001C3D"/>
                </a:solidFill>
                <a:latin typeface="Calibri"/>
                <a:cs typeface="Calibri"/>
              </a:rPr>
              <a:t> </a:t>
            </a:r>
            <a:r>
              <a:rPr sz="1800" spc="-5" dirty="0">
                <a:solidFill>
                  <a:srgbClr val="001C3D"/>
                </a:solidFill>
                <a:latin typeface="Calibri"/>
                <a:cs typeface="Calibri"/>
              </a:rPr>
              <a:t>language</a:t>
            </a:r>
            <a:r>
              <a:rPr sz="1800" spc="5" dirty="0">
                <a:solidFill>
                  <a:srgbClr val="001C3D"/>
                </a:solidFill>
                <a:latin typeface="Calibri"/>
                <a:cs typeface="Calibri"/>
              </a:rPr>
              <a:t> </a:t>
            </a:r>
            <a:r>
              <a:rPr sz="1800" dirty="0">
                <a:solidFill>
                  <a:srgbClr val="001C3D"/>
                </a:solidFill>
                <a:latin typeface="Calibri"/>
                <a:cs typeface="Calibri"/>
              </a:rPr>
              <a:t>skills</a:t>
            </a:r>
            <a:r>
              <a:rPr sz="1800" spc="5" dirty="0">
                <a:solidFill>
                  <a:srgbClr val="001C3D"/>
                </a:solidFill>
                <a:latin typeface="Calibri"/>
                <a:cs typeface="Calibri"/>
              </a:rPr>
              <a:t> </a:t>
            </a:r>
            <a:r>
              <a:rPr sz="1800" spc="-5" dirty="0">
                <a:solidFill>
                  <a:srgbClr val="001C3D"/>
                </a:solidFill>
                <a:latin typeface="Calibri"/>
                <a:cs typeface="Calibri"/>
              </a:rPr>
              <a:t>may</a:t>
            </a:r>
            <a:r>
              <a:rPr sz="1800" dirty="0">
                <a:solidFill>
                  <a:srgbClr val="001C3D"/>
                </a:solidFill>
                <a:latin typeface="Calibri"/>
                <a:cs typeface="Calibri"/>
              </a:rPr>
              <a:t> be</a:t>
            </a:r>
            <a:r>
              <a:rPr sz="1800" spc="5" dirty="0">
                <a:solidFill>
                  <a:srgbClr val="001C3D"/>
                </a:solidFill>
                <a:latin typeface="Calibri"/>
                <a:cs typeface="Calibri"/>
              </a:rPr>
              <a:t> </a:t>
            </a:r>
            <a:r>
              <a:rPr sz="1800" spc="-5" dirty="0">
                <a:solidFill>
                  <a:srgbClr val="001C3D"/>
                </a:solidFill>
                <a:latin typeface="Calibri"/>
                <a:cs typeface="Calibri"/>
              </a:rPr>
              <a:t>affected</a:t>
            </a:r>
            <a:r>
              <a:rPr sz="1800" spc="5" dirty="0">
                <a:solidFill>
                  <a:srgbClr val="001C3D"/>
                </a:solidFill>
                <a:latin typeface="Calibri"/>
                <a:cs typeface="Calibri"/>
              </a:rPr>
              <a:t> </a:t>
            </a:r>
            <a:r>
              <a:rPr sz="1800" dirty="0">
                <a:solidFill>
                  <a:srgbClr val="001C3D"/>
                </a:solidFill>
                <a:latin typeface="Calibri"/>
                <a:cs typeface="Calibri"/>
              </a:rPr>
              <a:t>by the</a:t>
            </a:r>
            <a:r>
              <a:rPr sz="1800" spc="5" dirty="0">
                <a:solidFill>
                  <a:srgbClr val="001C3D"/>
                </a:solidFill>
                <a:latin typeface="Calibri"/>
                <a:cs typeface="Calibri"/>
              </a:rPr>
              <a:t> </a:t>
            </a:r>
            <a:r>
              <a:rPr sz="1800" spc="-5" dirty="0">
                <a:solidFill>
                  <a:srgbClr val="001C3D"/>
                </a:solidFill>
                <a:latin typeface="Calibri"/>
                <a:cs typeface="Calibri"/>
              </a:rPr>
              <a:t>stress</a:t>
            </a:r>
            <a:r>
              <a:rPr sz="1800" spc="5" dirty="0">
                <a:solidFill>
                  <a:srgbClr val="001C3D"/>
                </a:solidFill>
                <a:latin typeface="Calibri"/>
                <a:cs typeface="Calibri"/>
              </a:rPr>
              <a:t> </a:t>
            </a:r>
            <a:r>
              <a:rPr sz="1800" spc="-5" dirty="0">
                <a:solidFill>
                  <a:srgbClr val="001C3D"/>
                </a:solidFill>
                <a:latin typeface="Calibri"/>
                <a:cs typeface="Calibri"/>
              </a:rPr>
              <a:t>of</a:t>
            </a:r>
            <a:r>
              <a:rPr sz="1800" spc="5" dirty="0">
                <a:solidFill>
                  <a:srgbClr val="001C3D"/>
                </a:solidFill>
                <a:latin typeface="Calibri"/>
                <a:cs typeface="Calibri"/>
              </a:rPr>
              <a:t> </a:t>
            </a:r>
            <a:r>
              <a:rPr sz="1800" spc="-5" dirty="0">
                <a:solidFill>
                  <a:srgbClr val="001C3D"/>
                </a:solidFill>
                <a:latin typeface="Calibri"/>
                <a:cs typeface="Calibri"/>
              </a:rPr>
              <a:t>police</a:t>
            </a:r>
            <a:r>
              <a:rPr sz="1800" spc="5" dirty="0">
                <a:solidFill>
                  <a:srgbClr val="001C3D"/>
                </a:solidFill>
                <a:latin typeface="Calibri"/>
                <a:cs typeface="Calibri"/>
              </a:rPr>
              <a:t> </a:t>
            </a:r>
            <a:r>
              <a:rPr sz="1800" spc="-5" dirty="0">
                <a:solidFill>
                  <a:srgbClr val="001C3D"/>
                </a:solidFill>
                <a:latin typeface="Calibri"/>
                <a:cs typeface="Calibri"/>
              </a:rPr>
              <a:t>custody.</a:t>
            </a:r>
            <a:endParaRPr sz="1800">
              <a:latin typeface="Calibri"/>
              <a:cs typeface="Calibri"/>
            </a:endParaRPr>
          </a:p>
        </p:txBody>
      </p:sp>
      <p:grpSp>
        <p:nvGrpSpPr>
          <p:cNvPr id="20" name="object 20"/>
          <p:cNvGrpSpPr/>
          <p:nvPr/>
        </p:nvGrpSpPr>
        <p:grpSpPr>
          <a:xfrm>
            <a:off x="1174923" y="6540027"/>
            <a:ext cx="313690" cy="286385"/>
            <a:chOff x="1174923" y="6540027"/>
            <a:chExt cx="313690" cy="286385"/>
          </a:xfrm>
        </p:grpSpPr>
        <p:sp>
          <p:nvSpPr>
            <p:cNvPr id="21" name="object 21"/>
            <p:cNvSpPr/>
            <p:nvPr/>
          </p:nvSpPr>
          <p:spPr>
            <a:xfrm>
              <a:off x="1187623" y="6552727"/>
              <a:ext cx="288290" cy="260985"/>
            </a:xfrm>
            <a:custGeom>
              <a:avLst/>
              <a:gdLst/>
              <a:ahLst/>
              <a:cxnLst/>
              <a:rect l="l" t="t" r="r" b="b"/>
              <a:pathLst>
                <a:path w="288290" h="260984">
                  <a:moveTo>
                    <a:pt x="144015" y="0"/>
                  </a:moveTo>
                  <a:lnTo>
                    <a:pt x="98495" y="6643"/>
                  </a:lnTo>
                  <a:lnTo>
                    <a:pt x="58961" y="25144"/>
                  </a:lnTo>
                  <a:lnTo>
                    <a:pt x="27786" y="53356"/>
                  </a:lnTo>
                  <a:lnTo>
                    <a:pt x="7342" y="89131"/>
                  </a:lnTo>
                  <a:lnTo>
                    <a:pt x="0" y="130323"/>
                  </a:lnTo>
                  <a:lnTo>
                    <a:pt x="7342" y="171516"/>
                  </a:lnTo>
                  <a:lnTo>
                    <a:pt x="27786" y="207291"/>
                  </a:lnTo>
                  <a:lnTo>
                    <a:pt x="58961" y="235503"/>
                  </a:lnTo>
                  <a:lnTo>
                    <a:pt x="98495" y="254003"/>
                  </a:lnTo>
                  <a:lnTo>
                    <a:pt x="144015" y="260647"/>
                  </a:lnTo>
                  <a:lnTo>
                    <a:pt x="189536" y="254003"/>
                  </a:lnTo>
                  <a:lnTo>
                    <a:pt x="229070" y="235503"/>
                  </a:lnTo>
                  <a:lnTo>
                    <a:pt x="260245" y="207291"/>
                  </a:lnTo>
                  <a:lnTo>
                    <a:pt x="280690" y="171516"/>
                  </a:lnTo>
                  <a:lnTo>
                    <a:pt x="288032" y="130323"/>
                  </a:lnTo>
                  <a:lnTo>
                    <a:pt x="280690" y="89131"/>
                  </a:lnTo>
                  <a:lnTo>
                    <a:pt x="260245" y="53356"/>
                  </a:lnTo>
                  <a:lnTo>
                    <a:pt x="229070" y="25144"/>
                  </a:lnTo>
                  <a:lnTo>
                    <a:pt x="189536" y="6643"/>
                  </a:lnTo>
                  <a:lnTo>
                    <a:pt x="144015" y="0"/>
                  </a:lnTo>
                  <a:close/>
                </a:path>
              </a:pathLst>
            </a:custGeom>
            <a:solidFill>
              <a:srgbClr val="00B2E2"/>
            </a:solidFill>
          </p:spPr>
          <p:txBody>
            <a:bodyPr wrap="square" lIns="0" tIns="0" rIns="0" bIns="0" rtlCol="0"/>
            <a:lstStyle/>
            <a:p>
              <a:endParaRPr/>
            </a:p>
          </p:txBody>
        </p:sp>
        <p:sp>
          <p:nvSpPr>
            <p:cNvPr id="22" name="object 22"/>
            <p:cNvSpPr/>
            <p:nvPr/>
          </p:nvSpPr>
          <p:spPr>
            <a:xfrm>
              <a:off x="1187623" y="6552727"/>
              <a:ext cx="288290" cy="260985"/>
            </a:xfrm>
            <a:custGeom>
              <a:avLst/>
              <a:gdLst/>
              <a:ahLst/>
              <a:cxnLst/>
              <a:rect l="l" t="t" r="r" b="b"/>
              <a:pathLst>
                <a:path w="288290" h="260984">
                  <a:moveTo>
                    <a:pt x="0" y="130323"/>
                  </a:moveTo>
                  <a:lnTo>
                    <a:pt x="7342" y="89131"/>
                  </a:lnTo>
                  <a:lnTo>
                    <a:pt x="27786" y="53356"/>
                  </a:lnTo>
                  <a:lnTo>
                    <a:pt x="58962" y="25144"/>
                  </a:lnTo>
                  <a:lnTo>
                    <a:pt x="98495" y="6644"/>
                  </a:lnTo>
                  <a:lnTo>
                    <a:pt x="144015" y="0"/>
                  </a:lnTo>
                  <a:lnTo>
                    <a:pt x="189536" y="6644"/>
                  </a:lnTo>
                  <a:lnTo>
                    <a:pt x="229069" y="25144"/>
                  </a:lnTo>
                  <a:lnTo>
                    <a:pt x="260245" y="53356"/>
                  </a:lnTo>
                  <a:lnTo>
                    <a:pt x="280689" y="89131"/>
                  </a:lnTo>
                  <a:lnTo>
                    <a:pt x="288031" y="130323"/>
                  </a:lnTo>
                  <a:lnTo>
                    <a:pt x="280689" y="171516"/>
                  </a:lnTo>
                  <a:lnTo>
                    <a:pt x="260245" y="207291"/>
                  </a:lnTo>
                  <a:lnTo>
                    <a:pt x="229069" y="235503"/>
                  </a:lnTo>
                  <a:lnTo>
                    <a:pt x="189536" y="254003"/>
                  </a:lnTo>
                  <a:lnTo>
                    <a:pt x="144015" y="260647"/>
                  </a:lnTo>
                  <a:lnTo>
                    <a:pt x="98495" y="254003"/>
                  </a:lnTo>
                  <a:lnTo>
                    <a:pt x="58962" y="235503"/>
                  </a:lnTo>
                  <a:lnTo>
                    <a:pt x="27786" y="207291"/>
                  </a:lnTo>
                  <a:lnTo>
                    <a:pt x="7342" y="171516"/>
                  </a:lnTo>
                  <a:lnTo>
                    <a:pt x="0" y="130323"/>
                  </a:lnTo>
                  <a:close/>
                </a:path>
              </a:pathLst>
            </a:custGeom>
            <a:ln w="25399">
              <a:solidFill>
                <a:srgbClr val="0089B1"/>
              </a:solidFill>
            </a:ln>
          </p:spPr>
          <p:txBody>
            <a:bodyPr wrap="square" lIns="0" tIns="0" rIns="0" bIns="0" rtlCol="0"/>
            <a:lstStyle/>
            <a:p>
              <a:endParaRPr/>
            </a:p>
          </p:txBody>
        </p:sp>
      </p:grpSp>
      <p:grpSp>
        <p:nvGrpSpPr>
          <p:cNvPr id="23" name="object 23"/>
          <p:cNvGrpSpPr/>
          <p:nvPr/>
        </p:nvGrpSpPr>
        <p:grpSpPr>
          <a:xfrm>
            <a:off x="3335163" y="6540027"/>
            <a:ext cx="313690" cy="286385"/>
            <a:chOff x="3335163" y="6540027"/>
            <a:chExt cx="313690" cy="286385"/>
          </a:xfrm>
        </p:grpSpPr>
        <p:sp>
          <p:nvSpPr>
            <p:cNvPr id="24" name="object 24"/>
            <p:cNvSpPr/>
            <p:nvPr/>
          </p:nvSpPr>
          <p:spPr>
            <a:xfrm>
              <a:off x="3347863" y="6552727"/>
              <a:ext cx="288290" cy="260985"/>
            </a:xfrm>
            <a:custGeom>
              <a:avLst/>
              <a:gdLst/>
              <a:ahLst/>
              <a:cxnLst/>
              <a:rect l="l" t="t" r="r" b="b"/>
              <a:pathLst>
                <a:path w="288289" h="260984">
                  <a:moveTo>
                    <a:pt x="144016" y="0"/>
                  </a:moveTo>
                  <a:lnTo>
                    <a:pt x="98496" y="6643"/>
                  </a:lnTo>
                  <a:lnTo>
                    <a:pt x="58962" y="25144"/>
                  </a:lnTo>
                  <a:lnTo>
                    <a:pt x="27787" y="53356"/>
                  </a:lnTo>
                  <a:lnTo>
                    <a:pt x="7342" y="89131"/>
                  </a:lnTo>
                  <a:lnTo>
                    <a:pt x="0" y="130323"/>
                  </a:lnTo>
                  <a:lnTo>
                    <a:pt x="7342" y="171516"/>
                  </a:lnTo>
                  <a:lnTo>
                    <a:pt x="27787" y="207291"/>
                  </a:lnTo>
                  <a:lnTo>
                    <a:pt x="58962" y="235503"/>
                  </a:lnTo>
                  <a:lnTo>
                    <a:pt x="98496" y="254003"/>
                  </a:lnTo>
                  <a:lnTo>
                    <a:pt x="144016" y="260647"/>
                  </a:lnTo>
                  <a:lnTo>
                    <a:pt x="189536" y="254003"/>
                  </a:lnTo>
                  <a:lnTo>
                    <a:pt x="229070" y="235503"/>
                  </a:lnTo>
                  <a:lnTo>
                    <a:pt x="260245" y="207291"/>
                  </a:lnTo>
                  <a:lnTo>
                    <a:pt x="280690" y="171516"/>
                  </a:lnTo>
                  <a:lnTo>
                    <a:pt x="288032" y="130323"/>
                  </a:lnTo>
                  <a:lnTo>
                    <a:pt x="280690" y="89131"/>
                  </a:lnTo>
                  <a:lnTo>
                    <a:pt x="260245" y="53356"/>
                  </a:lnTo>
                  <a:lnTo>
                    <a:pt x="229070" y="25144"/>
                  </a:lnTo>
                  <a:lnTo>
                    <a:pt x="189536" y="6643"/>
                  </a:lnTo>
                  <a:lnTo>
                    <a:pt x="144016" y="0"/>
                  </a:lnTo>
                  <a:close/>
                </a:path>
              </a:pathLst>
            </a:custGeom>
            <a:solidFill>
              <a:srgbClr val="00B2E2">
                <a:alpha val="65879"/>
              </a:srgbClr>
            </a:solidFill>
          </p:spPr>
          <p:txBody>
            <a:bodyPr wrap="square" lIns="0" tIns="0" rIns="0" bIns="0" rtlCol="0"/>
            <a:lstStyle/>
            <a:p>
              <a:endParaRPr/>
            </a:p>
          </p:txBody>
        </p:sp>
        <p:sp>
          <p:nvSpPr>
            <p:cNvPr id="25" name="object 25"/>
            <p:cNvSpPr/>
            <p:nvPr/>
          </p:nvSpPr>
          <p:spPr>
            <a:xfrm>
              <a:off x="3347863" y="6552727"/>
              <a:ext cx="288290" cy="260985"/>
            </a:xfrm>
            <a:custGeom>
              <a:avLst/>
              <a:gdLst/>
              <a:ahLst/>
              <a:cxnLst/>
              <a:rect l="l" t="t" r="r" b="b"/>
              <a:pathLst>
                <a:path w="288289" h="260984">
                  <a:moveTo>
                    <a:pt x="0" y="130323"/>
                  </a:moveTo>
                  <a:lnTo>
                    <a:pt x="7342" y="89131"/>
                  </a:lnTo>
                  <a:lnTo>
                    <a:pt x="27786" y="53356"/>
                  </a:lnTo>
                  <a:lnTo>
                    <a:pt x="58962" y="25144"/>
                  </a:lnTo>
                  <a:lnTo>
                    <a:pt x="98495" y="6644"/>
                  </a:lnTo>
                  <a:lnTo>
                    <a:pt x="144016" y="0"/>
                  </a:lnTo>
                  <a:lnTo>
                    <a:pt x="189536" y="6644"/>
                  </a:lnTo>
                  <a:lnTo>
                    <a:pt x="229069" y="25144"/>
                  </a:lnTo>
                  <a:lnTo>
                    <a:pt x="260245" y="53356"/>
                  </a:lnTo>
                  <a:lnTo>
                    <a:pt x="280689" y="89131"/>
                  </a:lnTo>
                  <a:lnTo>
                    <a:pt x="288032" y="130323"/>
                  </a:lnTo>
                  <a:lnTo>
                    <a:pt x="280689" y="171516"/>
                  </a:lnTo>
                  <a:lnTo>
                    <a:pt x="260245" y="207291"/>
                  </a:lnTo>
                  <a:lnTo>
                    <a:pt x="229069" y="235503"/>
                  </a:lnTo>
                  <a:lnTo>
                    <a:pt x="189536" y="254003"/>
                  </a:lnTo>
                  <a:lnTo>
                    <a:pt x="144016" y="260647"/>
                  </a:lnTo>
                  <a:lnTo>
                    <a:pt x="98495" y="254003"/>
                  </a:lnTo>
                  <a:lnTo>
                    <a:pt x="58962" y="235503"/>
                  </a:lnTo>
                  <a:lnTo>
                    <a:pt x="27786" y="207291"/>
                  </a:lnTo>
                  <a:lnTo>
                    <a:pt x="7342" y="171516"/>
                  </a:lnTo>
                  <a:lnTo>
                    <a:pt x="0" y="130323"/>
                  </a:lnTo>
                  <a:close/>
                </a:path>
              </a:pathLst>
            </a:custGeom>
            <a:ln w="25399">
              <a:solidFill>
                <a:srgbClr val="0089B1"/>
              </a:solidFill>
            </a:ln>
          </p:spPr>
          <p:txBody>
            <a:bodyPr wrap="square" lIns="0" tIns="0" rIns="0" bIns="0" rtlCol="0"/>
            <a:lstStyle/>
            <a:p>
              <a:endParaRPr/>
            </a:p>
          </p:txBody>
        </p:sp>
      </p:grpSp>
      <p:grpSp>
        <p:nvGrpSpPr>
          <p:cNvPr id="26" name="object 26"/>
          <p:cNvGrpSpPr/>
          <p:nvPr/>
        </p:nvGrpSpPr>
        <p:grpSpPr>
          <a:xfrm>
            <a:off x="5423395" y="6540027"/>
            <a:ext cx="313690" cy="286385"/>
            <a:chOff x="5423395" y="6540027"/>
            <a:chExt cx="313690" cy="286385"/>
          </a:xfrm>
        </p:grpSpPr>
        <p:sp>
          <p:nvSpPr>
            <p:cNvPr id="27" name="object 27"/>
            <p:cNvSpPr/>
            <p:nvPr/>
          </p:nvSpPr>
          <p:spPr>
            <a:xfrm>
              <a:off x="5436095" y="6552727"/>
              <a:ext cx="288290" cy="260985"/>
            </a:xfrm>
            <a:custGeom>
              <a:avLst/>
              <a:gdLst/>
              <a:ahLst/>
              <a:cxnLst/>
              <a:rect l="l" t="t" r="r" b="b"/>
              <a:pathLst>
                <a:path w="288289" h="260984">
                  <a:moveTo>
                    <a:pt x="144016" y="0"/>
                  </a:moveTo>
                  <a:lnTo>
                    <a:pt x="98496" y="6643"/>
                  </a:lnTo>
                  <a:lnTo>
                    <a:pt x="58962" y="25144"/>
                  </a:lnTo>
                  <a:lnTo>
                    <a:pt x="27787" y="53356"/>
                  </a:lnTo>
                  <a:lnTo>
                    <a:pt x="7342" y="89131"/>
                  </a:lnTo>
                  <a:lnTo>
                    <a:pt x="0" y="130323"/>
                  </a:lnTo>
                  <a:lnTo>
                    <a:pt x="7342" y="171516"/>
                  </a:lnTo>
                  <a:lnTo>
                    <a:pt x="27787" y="207291"/>
                  </a:lnTo>
                  <a:lnTo>
                    <a:pt x="58962" y="235503"/>
                  </a:lnTo>
                  <a:lnTo>
                    <a:pt x="98496" y="254003"/>
                  </a:lnTo>
                  <a:lnTo>
                    <a:pt x="144016" y="260647"/>
                  </a:lnTo>
                  <a:lnTo>
                    <a:pt x="189536" y="254003"/>
                  </a:lnTo>
                  <a:lnTo>
                    <a:pt x="229070" y="235503"/>
                  </a:lnTo>
                  <a:lnTo>
                    <a:pt x="260245" y="207291"/>
                  </a:lnTo>
                  <a:lnTo>
                    <a:pt x="280690" y="171516"/>
                  </a:lnTo>
                  <a:lnTo>
                    <a:pt x="288032" y="130323"/>
                  </a:lnTo>
                  <a:lnTo>
                    <a:pt x="280690" y="89131"/>
                  </a:lnTo>
                  <a:lnTo>
                    <a:pt x="260245" y="53356"/>
                  </a:lnTo>
                  <a:lnTo>
                    <a:pt x="229070" y="25144"/>
                  </a:lnTo>
                  <a:lnTo>
                    <a:pt x="189536" y="6643"/>
                  </a:lnTo>
                  <a:lnTo>
                    <a:pt x="144016" y="0"/>
                  </a:lnTo>
                  <a:close/>
                </a:path>
              </a:pathLst>
            </a:custGeom>
            <a:solidFill>
              <a:srgbClr val="00B2E2"/>
            </a:solidFill>
          </p:spPr>
          <p:txBody>
            <a:bodyPr wrap="square" lIns="0" tIns="0" rIns="0" bIns="0" rtlCol="0"/>
            <a:lstStyle/>
            <a:p>
              <a:endParaRPr/>
            </a:p>
          </p:txBody>
        </p:sp>
        <p:sp>
          <p:nvSpPr>
            <p:cNvPr id="28" name="object 28"/>
            <p:cNvSpPr/>
            <p:nvPr/>
          </p:nvSpPr>
          <p:spPr>
            <a:xfrm>
              <a:off x="5436095" y="6552727"/>
              <a:ext cx="288290" cy="260985"/>
            </a:xfrm>
            <a:custGeom>
              <a:avLst/>
              <a:gdLst/>
              <a:ahLst/>
              <a:cxnLst/>
              <a:rect l="l" t="t" r="r" b="b"/>
              <a:pathLst>
                <a:path w="288289" h="260984">
                  <a:moveTo>
                    <a:pt x="0" y="130323"/>
                  </a:moveTo>
                  <a:lnTo>
                    <a:pt x="7342" y="89131"/>
                  </a:lnTo>
                  <a:lnTo>
                    <a:pt x="27786" y="53356"/>
                  </a:lnTo>
                  <a:lnTo>
                    <a:pt x="58962" y="25144"/>
                  </a:lnTo>
                  <a:lnTo>
                    <a:pt x="98495" y="6644"/>
                  </a:lnTo>
                  <a:lnTo>
                    <a:pt x="144016" y="0"/>
                  </a:lnTo>
                  <a:lnTo>
                    <a:pt x="189536" y="6644"/>
                  </a:lnTo>
                  <a:lnTo>
                    <a:pt x="229069" y="25144"/>
                  </a:lnTo>
                  <a:lnTo>
                    <a:pt x="260245" y="53356"/>
                  </a:lnTo>
                  <a:lnTo>
                    <a:pt x="280690" y="89131"/>
                  </a:lnTo>
                  <a:lnTo>
                    <a:pt x="288032" y="130323"/>
                  </a:lnTo>
                  <a:lnTo>
                    <a:pt x="280690" y="171516"/>
                  </a:lnTo>
                  <a:lnTo>
                    <a:pt x="260245" y="207291"/>
                  </a:lnTo>
                  <a:lnTo>
                    <a:pt x="229069" y="235503"/>
                  </a:lnTo>
                  <a:lnTo>
                    <a:pt x="189536" y="254003"/>
                  </a:lnTo>
                  <a:lnTo>
                    <a:pt x="144016" y="260647"/>
                  </a:lnTo>
                  <a:lnTo>
                    <a:pt x="98495" y="254003"/>
                  </a:lnTo>
                  <a:lnTo>
                    <a:pt x="58962" y="235503"/>
                  </a:lnTo>
                  <a:lnTo>
                    <a:pt x="27786" y="207291"/>
                  </a:lnTo>
                  <a:lnTo>
                    <a:pt x="7342" y="171516"/>
                  </a:lnTo>
                  <a:lnTo>
                    <a:pt x="0" y="130323"/>
                  </a:lnTo>
                  <a:close/>
                </a:path>
              </a:pathLst>
            </a:custGeom>
            <a:ln w="25399">
              <a:solidFill>
                <a:srgbClr val="0089B1"/>
              </a:solidFill>
            </a:ln>
          </p:spPr>
          <p:txBody>
            <a:bodyPr wrap="square" lIns="0" tIns="0" rIns="0" bIns="0" rtlCol="0"/>
            <a:lstStyle/>
            <a:p>
              <a:endParaRPr/>
            </a:p>
          </p:txBody>
        </p:sp>
      </p:grpSp>
      <p:grpSp>
        <p:nvGrpSpPr>
          <p:cNvPr id="29" name="object 29"/>
          <p:cNvGrpSpPr/>
          <p:nvPr/>
        </p:nvGrpSpPr>
        <p:grpSpPr>
          <a:xfrm>
            <a:off x="7655644" y="6540027"/>
            <a:ext cx="313690" cy="286385"/>
            <a:chOff x="7655644" y="6540027"/>
            <a:chExt cx="313690" cy="286385"/>
          </a:xfrm>
        </p:grpSpPr>
        <p:sp>
          <p:nvSpPr>
            <p:cNvPr id="30" name="object 30"/>
            <p:cNvSpPr/>
            <p:nvPr/>
          </p:nvSpPr>
          <p:spPr>
            <a:xfrm>
              <a:off x="7668344" y="6552727"/>
              <a:ext cx="288290" cy="260985"/>
            </a:xfrm>
            <a:custGeom>
              <a:avLst/>
              <a:gdLst/>
              <a:ahLst/>
              <a:cxnLst/>
              <a:rect l="l" t="t" r="r" b="b"/>
              <a:pathLst>
                <a:path w="288290" h="260984">
                  <a:moveTo>
                    <a:pt x="144015" y="0"/>
                  </a:moveTo>
                  <a:lnTo>
                    <a:pt x="98495" y="6643"/>
                  </a:lnTo>
                  <a:lnTo>
                    <a:pt x="58961" y="25144"/>
                  </a:lnTo>
                  <a:lnTo>
                    <a:pt x="27786" y="53356"/>
                  </a:lnTo>
                  <a:lnTo>
                    <a:pt x="7342" y="89131"/>
                  </a:lnTo>
                  <a:lnTo>
                    <a:pt x="0" y="130323"/>
                  </a:lnTo>
                  <a:lnTo>
                    <a:pt x="7342" y="171516"/>
                  </a:lnTo>
                  <a:lnTo>
                    <a:pt x="27786" y="207291"/>
                  </a:lnTo>
                  <a:lnTo>
                    <a:pt x="58961" y="235503"/>
                  </a:lnTo>
                  <a:lnTo>
                    <a:pt x="98495" y="254003"/>
                  </a:lnTo>
                  <a:lnTo>
                    <a:pt x="144015" y="260647"/>
                  </a:lnTo>
                  <a:lnTo>
                    <a:pt x="189535" y="254003"/>
                  </a:lnTo>
                  <a:lnTo>
                    <a:pt x="229069" y="235503"/>
                  </a:lnTo>
                  <a:lnTo>
                    <a:pt x="260245" y="207291"/>
                  </a:lnTo>
                  <a:lnTo>
                    <a:pt x="280690" y="171516"/>
                  </a:lnTo>
                  <a:lnTo>
                    <a:pt x="288032" y="130323"/>
                  </a:lnTo>
                  <a:lnTo>
                    <a:pt x="280690" y="89131"/>
                  </a:lnTo>
                  <a:lnTo>
                    <a:pt x="260245" y="53356"/>
                  </a:lnTo>
                  <a:lnTo>
                    <a:pt x="229069" y="25144"/>
                  </a:lnTo>
                  <a:lnTo>
                    <a:pt x="189535" y="6643"/>
                  </a:lnTo>
                  <a:lnTo>
                    <a:pt x="144015" y="0"/>
                  </a:lnTo>
                  <a:close/>
                </a:path>
              </a:pathLst>
            </a:custGeom>
            <a:solidFill>
              <a:srgbClr val="00B2E2"/>
            </a:solidFill>
          </p:spPr>
          <p:txBody>
            <a:bodyPr wrap="square" lIns="0" tIns="0" rIns="0" bIns="0" rtlCol="0"/>
            <a:lstStyle/>
            <a:p>
              <a:endParaRPr/>
            </a:p>
          </p:txBody>
        </p:sp>
        <p:sp>
          <p:nvSpPr>
            <p:cNvPr id="31" name="object 31"/>
            <p:cNvSpPr/>
            <p:nvPr/>
          </p:nvSpPr>
          <p:spPr>
            <a:xfrm>
              <a:off x="7668344" y="6552727"/>
              <a:ext cx="288290" cy="260985"/>
            </a:xfrm>
            <a:custGeom>
              <a:avLst/>
              <a:gdLst/>
              <a:ahLst/>
              <a:cxnLst/>
              <a:rect l="l" t="t" r="r" b="b"/>
              <a:pathLst>
                <a:path w="288290" h="260984">
                  <a:moveTo>
                    <a:pt x="0" y="130323"/>
                  </a:moveTo>
                  <a:lnTo>
                    <a:pt x="7342" y="89131"/>
                  </a:lnTo>
                  <a:lnTo>
                    <a:pt x="27786" y="53356"/>
                  </a:lnTo>
                  <a:lnTo>
                    <a:pt x="58962" y="25144"/>
                  </a:lnTo>
                  <a:lnTo>
                    <a:pt x="98495" y="6644"/>
                  </a:lnTo>
                  <a:lnTo>
                    <a:pt x="144016" y="0"/>
                  </a:lnTo>
                  <a:lnTo>
                    <a:pt x="189536" y="6644"/>
                  </a:lnTo>
                  <a:lnTo>
                    <a:pt x="229069" y="25144"/>
                  </a:lnTo>
                  <a:lnTo>
                    <a:pt x="260245" y="53356"/>
                  </a:lnTo>
                  <a:lnTo>
                    <a:pt x="280689" y="89131"/>
                  </a:lnTo>
                  <a:lnTo>
                    <a:pt x="288032" y="130323"/>
                  </a:lnTo>
                  <a:lnTo>
                    <a:pt x="280689" y="171516"/>
                  </a:lnTo>
                  <a:lnTo>
                    <a:pt x="260245" y="207291"/>
                  </a:lnTo>
                  <a:lnTo>
                    <a:pt x="229069" y="235503"/>
                  </a:lnTo>
                  <a:lnTo>
                    <a:pt x="189536" y="254003"/>
                  </a:lnTo>
                  <a:lnTo>
                    <a:pt x="144016" y="260647"/>
                  </a:lnTo>
                  <a:lnTo>
                    <a:pt x="98495" y="254003"/>
                  </a:lnTo>
                  <a:lnTo>
                    <a:pt x="58962" y="235503"/>
                  </a:lnTo>
                  <a:lnTo>
                    <a:pt x="27786" y="207291"/>
                  </a:lnTo>
                  <a:lnTo>
                    <a:pt x="7342" y="171516"/>
                  </a:lnTo>
                  <a:lnTo>
                    <a:pt x="0" y="130323"/>
                  </a:lnTo>
                  <a:close/>
                </a:path>
              </a:pathLst>
            </a:custGeom>
            <a:ln w="25399">
              <a:solidFill>
                <a:srgbClr val="0089B1"/>
              </a:solidFill>
            </a:ln>
          </p:spPr>
          <p:txBody>
            <a:bodyPr wrap="square" lIns="0" tIns="0" rIns="0" bIns="0" rtlCol="0"/>
            <a:lstStyle/>
            <a:p>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3138170"/>
            <a:chOff x="0" y="0"/>
            <a:chExt cx="9144000" cy="3138170"/>
          </a:xfrm>
        </p:grpSpPr>
        <p:pic>
          <p:nvPicPr>
            <p:cNvPr id="3" name="object 3"/>
            <p:cNvPicPr/>
            <p:nvPr/>
          </p:nvPicPr>
          <p:blipFill>
            <a:blip r:embed="rId2" cstate="print"/>
            <a:stretch>
              <a:fillRect/>
            </a:stretch>
          </p:blipFill>
          <p:spPr>
            <a:xfrm>
              <a:off x="0" y="0"/>
              <a:ext cx="9143998" cy="3081323"/>
            </a:xfrm>
            <a:prstGeom prst="rect">
              <a:avLst/>
            </a:prstGeom>
          </p:spPr>
        </p:pic>
        <p:pic>
          <p:nvPicPr>
            <p:cNvPr id="4" name="object 4"/>
            <p:cNvPicPr/>
            <p:nvPr/>
          </p:nvPicPr>
          <p:blipFill>
            <a:blip r:embed="rId3" cstate="print"/>
            <a:stretch>
              <a:fillRect/>
            </a:stretch>
          </p:blipFill>
          <p:spPr>
            <a:xfrm>
              <a:off x="0" y="0"/>
              <a:ext cx="9143998" cy="3138054"/>
            </a:xfrm>
            <a:prstGeom prst="rect">
              <a:avLst/>
            </a:prstGeom>
          </p:spPr>
        </p:pic>
        <p:sp>
          <p:nvSpPr>
            <p:cNvPr id="5" name="object 5"/>
            <p:cNvSpPr/>
            <p:nvPr/>
          </p:nvSpPr>
          <p:spPr>
            <a:xfrm>
              <a:off x="0" y="0"/>
              <a:ext cx="9144000" cy="3068955"/>
            </a:xfrm>
            <a:custGeom>
              <a:avLst/>
              <a:gdLst/>
              <a:ahLst/>
              <a:cxnLst/>
              <a:rect l="l" t="t" r="r" b="b"/>
              <a:pathLst>
                <a:path w="9144000" h="3068955">
                  <a:moveTo>
                    <a:pt x="0" y="3068960"/>
                  </a:moveTo>
                  <a:lnTo>
                    <a:pt x="9143997" y="3068960"/>
                  </a:lnTo>
                  <a:lnTo>
                    <a:pt x="9143997" y="0"/>
                  </a:lnTo>
                  <a:lnTo>
                    <a:pt x="0" y="0"/>
                  </a:lnTo>
                  <a:lnTo>
                    <a:pt x="0" y="3068960"/>
                  </a:lnTo>
                  <a:close/>
                </a:path>
              </a:pathLst>
            </a:custGeom>
            <a:solidFill>
              <a:srgbClr val="00274E">
                <a:alpha val="39999"/>
              </a:srgbClr>
            </a:solidFill>
          </p:spPr>
          <p:txBody>
            <a:bodyPr wrap="square" lIns="0" tIns="0" rIns="0" bIns="0" rtlCol="0"/>
            <a:lstStyle/>
            <a:p>
              <a:endParaRPr/>
            </a:p>
          </p:txBody>
        </p:sp>
        <p:pic>
          <p:nvPicPr>
            <p:cNvPr id="6" name="object 6"/>
            <p:cNvPicPr/>
            <p:nvPr/>
          </p:nvPicPr>
          <p:blipFill>
            <a:blip r:embed="rId4" cstate="print"/>
            <a:stretch>
              <a:fillRect/>
            </a:stretch>
          </p:blipFill>
          <p:spPr>
            <a:xfrm>
              <a:off x="0" y="332655"/>
              <a:ext cx="6336703" cy="576064"/>
            </a:xfrm>
            <a:prstGeom prst="rect">
              <a:avLst/>
            </a:prstGeom>
          </p:spPr>
        </p:pic>
      </p:grpSp>
      <p:sp>
        <p:nvSpPr>
          <p:cNvPr id="7" name="object 7"/>
          <p:cNvSpPr txBox="1">
            <a:spLocks noGrp="1"/>
          </p:cNvSpPr>
          <p:nvPr>
            <p:ph type="title"/>
          </p:nvPr>
        </p:nvSpPr>
        <p:spPr>
          <a:xfrm>
            <a:off x="78739" y="425108"/>
            <a:ext cx="3362960" cy="391160"/>
          </a:xfrm>
          <a:prstGeom prst="rect">
            <a:avLst/>
          </a:prstGeom>
        </p:spPr>
        <p:txBody>
          <a:bodyPr vert="horz" wrap="square" lIns="0" tIns="12700" rIns="0" bIns="0" rtlCol="0">
            <a:spAutoFit/>
          </a:bodyPr>
          <a:lstStyle/>
          <a:p>
            <a:pPr marL="12700">
              <a:lnSpc>
                <a:spcPct val="100000"/>
              </a:lnSpc>
              <a:spcBef>
                <a:spcPts val="100"/>
              </a:spcBef>
            </a:pPr>
            <a:r>
              <a:rPr spc="-5" dirty="0"/>
              <a:t>The</a:t>
            </a:r>
            <a:r>
              <a:rPr spc="-20" dirty="0"/>
              <a:t> </a:t>
            </a:r>
            <a:r>
              <a:rPr spc="-5" dirty="0"/>
              <a:t>right</a:t>
            </a:r>
            <a:r>
              <a:rPr spc="-10" dirty="0"/>
              <a:t> </a:t>
            </a:r>
            <a:r>
              <a:rPr dirty="0"/>
              <a:t>to</a:t>
            </a:r>
            <a:r>
              <a:rPr spc="-15" dirty="0"/>
              <a:t> </a:t>
            </a:r>
            <a:r>
              <a:rPr spc="-5" dirty="0"/>
              <a:t>interpretation</a:t>
            </a:r>
          </a:p>
        </p:txBody>
      </p:sp>
      <p:sp>
        <p:nvSpPr>
          <p:cNvPr id="8" name="object 8"/>
          <p:cNvSpPr/>
          <p:nvPr/>
        </p:nvSpPr>
        <p:spPr>
          <a:xfrm>
            <a:off x="323527" y="2699628"/>
            <a:ext cx="8497570" cy="369570"/>
          </a:xfrm>
          <a:custGeom>
            <a:avLst/>
            <a:gdLst/>
            <a:ahLst/>
            <a:cxnLst/>
            <a:rect l="l" t="t" r="r" b="b"/>
            <a:pathLst>
              <a:path w="8497570" h="369569">
                <a:moveTo>
                  <a:pt x="8496941" y="0"/>
                </a:moveTo>
                <a:lnTo>
                  <a:pt x="0" y="0"/>
                </a:lnTo>
                <a:lnTo>
                  <a:pt x="0" y="369332"/>
                </a:lnTo>
                <a:lnTo>
                  <a:pt x="8496941" y="369332"/>
                </a:lnTo>
                <a:lnTo>
                  <a:pt x="8496941" y="0"/>
                </a:lnTo>
                <a:close/>
              </a:path>
            </a:pathLst>
          </a:custGeom>
          <a:solidFill>
            <a:srgbClr val="00274E"/>
          </a:solidFill>
        </p:spPr>
        <p:txBody>
          <a:bodyPr wrap="square" lIns="0" tIns="0" rIns="0" bIns="0" rtlCol="0"/>
          <a:lstStyle/>
          <a:p>
            <a:endParaRPr/>
          </a:p>
        </p:txBody>
      </p:sp>
      <p:sp>
        <p:nvSpPr>
          <p:cNvPr id="9" name="object 9"/>
          <p:cNvSpPr txBox="1"/>
          <p:nvPr/>
        </p:nvSpPr>
        <p:spPr>
          <a:xfrm>
            <a:off x="2381960" y="2732648"/>
            <a:ext cx="438658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Click</a:t>
            </a:r>
            <a:r>
              <a:rPr sz="1800" spc="-5" dirty="0">
                <a:solidFill>
                  <a:srgbClr val="FFFFFF"/>
                </a:solidFill>
                <a:latin typeface="Calibri"/>
                <a:cs typeface="Calibri"/>
              </a:rPr>
              <a:t> on</a:t>
            </a:r>
            <a:r>
              <a:rPr sz="1800" dirty="0">
                <a:solidFill>
                  <a:srgbClr val="FFFFFF"/>
                </a:solidFill>
                <a:latin typeface="Calibri"/>
                <a:cs typeface="Calibri"/>
              </a:rPr>
              <a:t> the </a:t>
            </a:r>
            <a:r>
              <a:rPr sz="1800" spc="-5" dirty="0">
                <a:solidFill>
                  <a:srgbClr val="FFFFFF"/>
                </a:solidFill>
                <a:latin typeface="Calibri"/>
                <a:cs typeface="Calibri"/>
              </a:rPr>
              <a:t>points below </a:t>
            </a:r>
            <a:r>
              <a:rPr sz="1800" dirty="0">
                <a:solidFill>
                  <a:srgbClr val="FFFFFF"/>
                </a:solidFill>
                <a:latin typeface="Calibri"/>
                <a:cs typeface="Calibri"/>
              </a:rPr>
              <a:t>for </a:t>
            </a:r>
            <a:r>
              <a:rPr sz="1800" spc="-5" dirty="0">
                <a:solidFill>
                  <a:srgbClr val="FFFFFF"/>
                </a:solidFill>
                <a:latin typeface="Calibri"/>
                <a:cs typeface="Calibri"/>
              </a:rPr>
              <a:t>more</a:t>
            </a:r>
            <a:r>
              <a:rPr sz="1800" dirty="0">
                <a:solidFill>
                  <a:srgbClr val="FFFFFF"/>
                </a:solidFill>
                <a:latin typeface="Calibri"/>
                <a:cs typeface="Calibri"/>
              </a:rPr>
              <a:t> </a:t>
            </a:r>
            <a:r>
              <a:rPr sz="1800" spc="-5" dirty="0">
                <a:solidFill>
                  <a:srgbClr val="FFFFFF"/>
                </a:solidFill>
                <a:latin typeface="Calibri"/>
                <a:cs typeface="Calibri"/>
              </a:rPr>
              <a:t>information</a:t>
            </a:r>
            <a:endParaRPr sz="1800">
              <a:latin typeface="Calibri"/>
              <a:cs typeface="Calibri"/>
            </a:endParaRPr>
          </a:p>
        </p:txBody>
      </p:sp>
      <p:grpSp>
        <p:nvGrpSpPr>
          <p:cNvPr id="10" name="object 10"/>
          <p:cNvGrpSpPr/>
          <p:nvPr/>
        </p:nvGrpSpPr>
        <p:grpSpPr>
          <a:xfrm>
            <a:off x="7151587" y="391963"/>
            <a:ext cx="1861185" cy="529590"/>
            <a:chOff x="7151587" y="391963"/>
            <a:chExt cx="1861185" cy="529590"/>
          </a:xfrm>
        </p:grpSpPr>
        <p:sp>
          <p:nvSpPr>
            <p:cNvPr id="11" name="object 11"/>
            <p:cNvSpPr/>
            <p:nvPr/>
          </p:nvSpPr>
          <p:spPr>
            <a:xfrm>
              <a:off x="8244408" y="404663"/>
              <a:ext cx="755650" cy="504190"/>
            </a:xfrm>
            <a:custGeom>
              <a:avLst/>
              <a:gdLst/>
              <a:ahLst/>
              <a:cxnLst/>
              <a:rect l="l" t="t" r="r" b="b"/>
              <a:pathLst>
                <a:path w="755650" h="504190">
                  <a:moveTo>
                    <a:pt x="755575" y="0"/>
                  </a:moveTo>
                  <a:lnTo>
                    <a:pt x="0" y="0"/>
                  </a:lnTo>
                  <a:lnTo>
                    <a:pt x="0" y="504056"/>
                  </a:lnTo>
                  <a:lnTo>
                    <a:pt x="755575" y="504056"/>
                  </a:lnTo>
                  <a:lnTo>
                    <a:pt x="755575" y="441049"/>
                  </a:lnTo>
                  <a:lnTo>
                    <a:pt x="236021" y="441049"/>
                  </a:lnTo>
                  <a:lnTo>
                    <a:pt x="236021" y="252027"/>
                  </a:lnTo>
                  <a:lnTo>
                    <a:pt x="188766" y="252027"/>
                  </a:lnTo>
                  <a:lnTo>
                    <a:pt x="377786" y="63007"/>
                  </a:lnTo>
                  <a:lnTo>
                    <a:pt x="755575" y="63007"/>
                  </a:lnTo>
                  <a:lnTo>
                    <a:pt x="755575" y="0"/>
                  </a:lnTo>
                  <a:close/>
                </a:path>
                <a:path w="755650" h="504190">
                  <a:moveTo>
                    <a:pt x="755575" y="86635"/>
                  </a:moveTo>
                  <a:lnTo>
                    <a:pt x="495926" y="86635"/>
                  </a:lnTo>
                  <a:lnTo>
                    <a:pt x="495926" y="181145"/>
                  </a:lnTo>
                  <a:lnTo>
                    <a:pt x="566808" y="252027"/>
                  </a:lnTo>
                  <a:lnTo>
                    <a:pt x="519553" y="252027"/>
                  </a:lnTo>
                  <a:lnTo>
                    <a:pt x="519553" y="441049"/>
                  </a:lnTo>
                  <a:lnTo>
                    <a:pt x="755575" y="441049"/>
                  </a:lnTo>
                  <a:lnTo>
                    <a:pt x="755575" y="86635"/>
                  </a:lnTo>
                  <a:close/>
                </a:path>
                <a:path w="755650" h="504190">
                  <a:moveTo>
                    <a:pt x="755575" y="63007"/>
                  </a:moveTo>
                  <a:lnTo>
                    <a:pt x="377786" y="63007"/>
                  </a:lnTo>
                  <a:lnTo>
                    <a:pt x="448670" y="133889"/>
                  </a:lnTo>
                  <a:lnTo>
                    <a:pt x="448670" y="86635"/>
                  </a:lnTo>
                  <a:lnTo>
                    <a:pt x="755575" y="86635"/>
                  </a:lnTo>
                  <a:lnTo>
                    <a:pt x="755575" y="63007"/>
                  </a:lnTo>
                  <a:close/>
                </a:path>
              </a:pathLst>
            </a:custGeom>
            <a:solidFill>
              <a:srgbClr val="EAF8FC"/>
            </a:solidFill>
          </p:spPr>
          <p:txBody>
            <a:bodyPr wrap="square" lIns="0" tIns="0" rIns="0" bIns="0" rtlCol="0"/>
            <a:lstStyle/>
            <a:p>
              <a:endParaRPr/>
            </a:p>
          </p:txBody>
        </p:sp>
        <p:sp>
          <p:nvSpPr>
            <p:cNvPr id="12" name="object 12"/>
            <p:cNvSpPr/>
            <p:nvPr/>
          </p:nvSpPr>
          <p:spPr>
            <a:xfrm>
              <a:off x="8480430" y="491299"/>
              <a:ext cx="283845" cy="354965"/>
            </a:xfrm>
            <a:custGeom>
              <a:avLst/>
              <a:gdLst/>
              <a:ahLst/>
              <a:cxnLst/>
              <a:rect l="l" t="t" r="r" b="b"/>
              <a:pathLst>
                <a:path w="283845" h="354965">
                  <a:moveTo>
                    <a:pt x="259904" y="0"/>
                  </a:moveTo>
                  <a:lnTo>
                    <a:pt x="212648" y="0"/>
                  </a:lnTo>
                  <a:lnTo>
                    <a:pt x="212648" y="47254"/>
                  </a:lnTo>
                  <a:lnTo>
                    <a:pt x="259904" y="94509"/>
                  </a:lnTo>
                  <a:lnTo>
                    <a:pt x="259904" y="0"/>
                  </a:lnTo>
                  <a:close/>
                </a:path>
                <a:path w="283845" h="354965">
                  <a:moveTo>
                    <a:pt x="283531" y="165392"/>
                  </a:moveTo>
                  <a:lnTo>
                    <a:pt x="0" y="165392"/>
                  </a:lnTo>
                  <a:lnTo>
                    <a:pt x="0" y="354413"/>
                  </a:lnTo>
                  <a:lnTo>
                    <a:pt x="118137" y="354413"/>
                  </a:lnTo>
                  <a:lnTo>
                    <a:pt x="118137" y="259902"/>
                  </a:lnTo>
                  <a:lnTo>
                    <a:pt x="283531" y="259902"/>
                  </a:lnTo>
                  <a:lnTo>
                    <a:pt x="283531" y="165392"/>
                  </a:lnTo>
                  <a:close/>
                </a:path>
                <a:path w="283845" h="354965">
                  <a:moveTo>
                    <a:pt x="283531" y="259902"/>
                  </a:moveTo>
                  <a:lnTo>
                    <a:pt x="165393" y="259902"/>
                  </a:lnTo>
                  <a:lnTo>
                    <a:pt x="165393" y="354413"/>
                  </a:lnTo>
                  <a:lnTo>
                    <a:pt x="283531" y="354413"/>
                  </a:lnTo>
                  <a:lnTo>
                    <a:pt x="283531" y="259902"/>
                  </a:lnTo>
                  <a:close/>
                </a:path>
              </a:pathLst>
            </a:custGeom>
            <a:solidFill>
              <a:srgbClr val="C4D0D4"/>
            </a:solidFill>
          </p:spPr>
          <p:txBody>
            <a:bodyPr wrap="square" lIns="0" tIns="0" rIns="0" bIns="0" rtlCol="0"/>
            <a:lstStyle/>
            <a:p>
              <a:endParaRPr/>
            </a:p>
          </p:txBody>
        </p:sp>
        <p:sp>
          <p:nvSpPr>
            <p:cNvPr id="13" name="object 13"/>
            <p:cNvSpPr/>
            <p:nvPr/>
          </p:nvSpPr>
          <p:spPr>
            <a:xfrm>
              <a:off x="8433174" y="467671"/>
              <a:ext cx="378460" cy="378460"/>
            </a:xfrm>
            <a:custGeom>
              <a:avLst/>
              <a:gdLst/>
              <a:ahLst/>
              <a:cxnLst/>
              <a:rect l="l" t="t" r="r" b="b"/>
              <a:pathLst>
                <a:path w="378459" h="378459">
                  <a:moveTo>
                    <a:pt x="189020" y="0"/>
                  </a:moveTo>
                  <a:lnTo>
                    <a:pt x="0" y="189020"/>
                  </a:lnTo>
                  <a:lnTo>
                    <a:pt x="378042" y="189020"/>
                  </a:lnTo>
                  <a:lnTo>
                    <a:pt x="189020" y="0"/>
                  </a:lnTo>
                  <a:close/>
                </a:path>
                <a:path w="378459" h="378459">
                  <a:moveTo>
                    <a:pt x="212648" y="283531"/>
                  </a:moveTo>
                  <a:lnTo>
                    <a:pt x="165393" y="283531"/>
                  </a:lnTo>
                  <a:lnTo>
                    <a:pt x="165393" y="378042"/>
                  </a:lnTo>
                  <a:lnTo>
                    <a:pt x="212648" y="378042"/>
                  </a:lnTo>
                  <a:lnTo>
                    <a:pt x="212648" y="283531"/>
                  </a:lnTo>
                  <a:close/>
                </a:path>
              </a:pathLst>
            </a:custGeom>
            <a:solidFill>
              <a:srgbClr val="9AA5A8"/>
            </a:solidFill>
          </p:spPr>
          <p:txBody>
            <a:bodyPr wrap="square" lIns="0" tIns="0" rIns="0" bIns="0" rtlCol="0"/>
            <a:lstStyle/>
            <a:p>
              <a:endParaRPr/>
            </a:p>
          </p:txBody>
        </p:sp>
        <p:sp>
          <p:nvSpPr>
            <p:cNvPr id="14" name="object 14"/>
            <p:cNvSpPr/>
            <p:nvPr/>
          </p:nvSpPr>
          <p:spPr>
            <a:xfrm>
              <a:off x="8244408" y="404663"/>
              <a:ext cx="755650" cy="504190"/>
            </a:xfrm>
            <a:custGeom>
              <a:avLst/>
              <a:gdLst/>
              <a:ahLst/>
              <a:cxnLst/>
              <a:rect l="l" t="t" r="r" b="b"/>
              <a:pathLst>
                <a:path w="755650" h="504190">
                  <a:moveTo>
                    <a:pt x="377787" y="63007"/>
                  </a:moveTo>
                  <a:lnTo>
                    <a:pt x="448671" y="133889"/>
                  </a:lnTo>
                  <a:lnTo>
                    <a:pt x="448671" y="86635"/>
                  </a:lnTo>
                  <a:lnTo>
                    <a:pt x="495926" y="86635"/>
                  </a:lnTo>
                  <a:lnTo>
                    <a:pt x="495926" y="181145"/>
                  </a:lnTo>
                  <a:lnTo>
                    <a:pt x="566808" y="252028"/>
                  </a:lnTo>
                  <a:lnTo>
                    <a:pt x="519554" y="252028"/>
                  </a:lnTo>
                  <a:lnTo>
                    <a:pt x="519554" y="441049"/>
                  </a:lnTo>
                  <a:lnTo>
                    <a:pt x="236022" y="441049"/>
                  </a:lnTo>
                  <a:lnTo>
                    <a:pt x="236022" y="252028"/>
                  </a:lnTo>
                  <a:lnTo>
                    <a:pt x="188766" y="252028"/>
                  </a:lnTo>
                  <a:lnTo>
                    <a:pt x="377787" y="63007"/>
                  </a:lnTo>
                  <a:close/>
                </a:path>
                <a:path w="755650" h="504190">
                  <a:moveTo>
                    <a:pt x="448671" y="133889"/>
                  </a:moveTo>
                  <a:lnTo>
                    <a:pt x="495926" y="181145"/>
                  </a:lnTo>
                </a:path>
                <a:path w="755650" h="504190">
                  <a:moveTo>
                    <a:pt x="519554" y="252028"/>
                  </a:moveTo>
                  <a:lnTo>
                    <a:pt x="236022" y="252028"/>
                  </a:lnTo>
                </a:path>
                <a:path w="755650" h="504190">
                  <a:moveTo>
                    <a:pt x="354159" y="441049"/>
                  </a:moveTo>
                  <a:lnTo>
                    <a:pt x="354159" y="346538"/>
                  </a:lnTo>
                  <a:lnTo>
                    <a:pt x="401415" y="346538"/>
                  </a:lnTo>
                  <a:lnTo>
                    <a:pt x="401415" y="441049"/>
                  </a:lnTo>
                </a:path>
                <a:path w="755650" h="504190">
                  <a:moveTo>
                    <a:pt x="0" y="0"/>
                  </a:moveTo>
                  <a:lnTo>
                    <a:pt x="755575" y="0"/>
                  </a:lnTo>
                  <a:lnTo>
                    <a:pt x="755575" y="504056"/>
                  </a:lnTo>
                  <a:lnTo>
                    <a:pt x="0" y="504056"/>
                  </a:lnTo>
                  <a:lnTo>
                    <a:pt x="0" y="0"/>
                  </a:lnTo>
                  <a:close/>
                </a:path>
              </a:pathLst>
            </a:custGeom>
            <a:ln w="25399">
              <a:solidFill>
                <a:srgbClr val="00B2E2"/>
              </a:solidFill>
            </a:ln>
          </p:spPr>
          <p:txBody>
            <a:bodyPr wrap="square" lIns="0" tIns="0" rIns="0" bIns="0" rtlCol="0"/>
            <a:lstStyle/>
            <a:p>
              <a:endParaRPr/>
            </a:p>
          </p:txBody>
        </p:sp>
        <p:sp>
          <p:nvSpPr>
            <p:cNvPr id="15" name="object 15"/>
            <p:cNvSpPr/>
            <p:nvPr/>
          </p:nvSpPr>
          <p:spPr>
            <a:xfrm>
              <a:off x="7164287" y="404663"/>
              <a:ext cx="720090" cy="504190"/>
            </a:xfrm>
            <a:custGeom>
              <a:avLst/>
              <a:gdLst/>
              <a:ahLst/>
              <a:cxnLst/>
              <a:rect l="l" t="t" r="r" b="b"/>
              <a:pathLst>
                <a:path w="720090" h="504190">
                  <a:moveTo>
                    <a:pt x="720079" y="0"/>
                  </a:moveTo>
                  <a:lnTo>
                    <a:pt x="0" y="0"/>
                  </a:lnTo>
                  <a:lnTo>
                    <a:pt x="0" y="504056"/>
                  </a:lnTo>
                  <a:lnTo>
                    <a:pt x="720079" y="504056"/>
                  </a:lnTo>
                  <a:lnTo>
                    <a:pt x="720079" y="441049"/>
                  </a:lnTo>
                  <a:lnTo>
                    <a:pt x="312784" y="441049"/>
                  </a:lnTo>
                  <a:lnTo>
                    <a:pt x="267975" y="433822"/>
                  </a:lnTo>
                  <a:lnTo>
                    <a:pt x="229060" y="413696"/>
                  </a:lnTo>
                  <a:lnTo>
                    <a:pt x="198372" y="383008"/>
                  </a:lnTo>
                  <a:lnTo>
                    <a:pt x="178246" y="344092"/>
                  </a:lnTo>
                  <a:lnTo>
                    <a:pt x="171019" y="299284"/>
                  </a:lnTo>
                  <a:lnTo>
                    <a:pt x="171019" y="157518"/>
                  </a:lnTo>
                  <a:lnTo>
                    <a:pt x="360039" y="157518"/>
                  </a:lnTo>
                  <a:lnTo>
                    <a:pt x="454552" y="63007"/>
                  </a:lnTo>
                  <a:lnTo>
                    <a:pt x="720079" y="63007"/>
                  </a:lnTo>
                  <a:lnTo>
                    <a:pt x="720079" y="0"/>
                  </a:lnTo>
                  <a:close/>
                </a:path>
                <a:path w="720090" h="504190">
                  <a:moveTo>
                    <a:pt x="720079" y="63007"/>
                  </a:moveTo>
                  <a:lnTo>
                    <a:pt x="454552" y="63007"/>
                  </a:lnTo>
                  <a:lnTo>
                    <a:pt x="549061" y="157518"/>
                  </a:lnTo>
                  <a:lnTo>
                    <a:pt x="501806" y="157518"/>
                  </a:lnTo>
                  <a:lnTo>
                    <a:pt x="501806" y="299284"/>
                  </a:lnTo>
                  <a:lnTo>
                    <a:pt x="494578" y="344092"/>
                  </a:lnTo>
                  <a:lnTo>
                    <a:pt x="474453" y="383008"/>
                  </a:lnTo>
                  <a:lnTo>
                    <a:pt x="443765" y="413696"/>
                  </a:lnTo>
                  <a:lnTo>
                    <a:pt x="404849" y="433822"/>
                  </a:lnTo>
                  <a:lnTo>
                    <a:pt x="360039" y="441049"/>
                  </a:lnTo>
                  <a:lnTo>
                    <a:pt x="720079" y="441049"/>
                  </a:lnTo>
                  <a:lnTo>
                    <a:pt x="720079" y="63007"/>
                  </a:lnTo>
                  <a:close/>
                </a:path>
                <a:path w="720090" h="504190">
                  <a:moveTo>
                    <a:pt x="407295" y="157518"/>
                  </a:moveTo>
                  <a:lnTo>
                    <a:pt x="265530" y="157518"/>
                  </a:lnTo>
                  <a:lnTo>
                    <a:pt x="265530" y="299284"/>
                  </a:lnTo>
                  <a:lnTo>
                    <a:pt x="269243" y="317677"/>
                  </a:lnTo>
                  <a:lnTo>
                    <a:pt x="279370" y="332697"/>
                  </a:lnTo>
                  <a:lnTo>
                    <a:pt x="294391" y="342825"/>
                  </a:lnTo>
                  <a:lnTo>
                    <a:pt x="312784" y="346538"/>
                  </a:lnTo>
                  <a:lnTo>
                    <a:pt x="360039" y="346538"/>
                  </a:lnTo>
                  <a:lnTo>
                    <a:pt x="403581" y="317677"/>
                  </a:lnTo>
                  <a:lnTo>
                    <a:pt x="407295" y="157518"/>
                  </a:lnTo>
                  <a:close/>
                </a:path>
              </a:pathLst>
            </a:custGeom>
            <a:solidFill>
              <a:srgbClr val="FFD5A9"/>
            </a:solidFill>
          </p:spPr>
          <p:txBody>
            <a:bodyPr wrap="square" lIns="0" tIns="0" rIns="0" bIns="0" rtlCol="0"/>
            <a:lstStyle/>
            <a:p>
              <a:endParaRPr/>
            </a:p>
          </p:txBody>
        </p:sp>
        <p:sp>
          <p:nvSpPr>
            <p:cNvPr id="16" name="object 16"/>
            <p:cNvSpPr/>
            <p:nvPr/>
          </p:nvSpPr>
          <p:spPr>
            <a:xfrm>
              <a:off x="7335306" y="467671"/>
              <a:ext cx="378460" cy="378460"/>
            </a:xfrm>
            <a:custGeom>
              <a:avLst/>
              <a:gdLst/>
              <a:ahLst/>
              <a:cxnLst/>
              <a:rect l="l" t="t" r="r" b="b"/>
              <a:pathLst>
                <a:path w="378459" h="378459">
                  <a:moveTo>
                    <a:pt x="283532" y="0"/>
                  </a:moveTo>
                  <a:lnTo>
                    <a:pt x="189020" y="94510"/>
                  </a:lnTo>
                  <a:lnTo>
                    <a:pt x="236275" y="94510"/>
                  </a:lnTo>
                  <a:lnTo>
                    <a:pt x="236275" y="236275"/>
                  </a:lnTo>
                  <a:lnTo>
                    <a:pt x="232562" y="254669"/>
                  </a:lnTo>
                  <a:lnTo>
                    <a:pt x="222435" y="269690"/>
                  </a:lnTo>
                  <a:lnTo>
                    <a:pt x="207414" y="279817"/>
                  </a:lnTo>
                  <a:lnTo>
                    <a:pt x="189020" y="283531"/>
                  </a:lnTo>
                  <a:lnTo>
                    <a:pt x="141765" y="283531"/>
                  </a:lnTo>
                  <a:lnTo>
                    <a:pt x="123371" y="279817"/>
                  </a:lnTo>
                  <a:lnTo>
                    <a:pt x="108351" y="269690"/>
                  </a:lnTo>
                  <a:lnTo>
                    <a:pt x="98224" y="254670"/>
                  </a:lnTo>
                  <a:lnTo>
                    <a:pt x="94510" y="236277"/>
                  </a:lnTo>
                  <a:lnTo>
                    <a:pt x="94510" y="94510"/>
                  </a:lnTo>
                  <a:lnTo>
                    <a:pt x="0" y="94510"/>
                  </a:lnTo>
                  <a:lnTo>
                    <a:pt x="0" y="236275"/>
                  </a:lnTo>
                  <a:lnTo>
                    <a:pt x="7227" y="281085"/>
                  </a:lnTo>
                  <a:lnTo>
                    <a:pt x="27352" y="320001"/>
                  </a:lnTo>
                  <a:lnTo>
                    <a:pt x="58040" y="350689"/>
                  </a:lnTo>
                  <a:lnTo>
                    <a:pt x="96956" y="370814"/>
                  </a:lnTo>
                  <a:lnTo>
                    <a:pt x="141765" y="378042"/>
                  </a:lnTo>
                  <a:lnTo>
                    <a:pt x="189020" y="378042"/>
                  </a:lnTo>
                  <a:lnTo>
                    <a:pt x="233829" y="370814"/>
                  </a:lnTo>
                  <a:lnTo>
                    <a:pt x="272745" y="350689"/>
                  </a:lnTo>
                  <a:lnTo>
                    <a:pt x="303434" y="320001"/>
                  </a:lnTo>
                  <a:lnTo>
                    <a:pt x="323559" y="281085"/>
                  </a:lnTo>
                  <a:lnTo>
                    <a:pt x="330786" y="236275"/>
                  </a:lnTo>
                  <a:lnTo>
                    <a:pt x="330786" y="94510"/>
                  </a:lnTo>
                  <a:lnTo>
                    <a:pt x="378042" y="94510"/>
                  </a:lnTo>
                  <a:lnTo>
                    <a:pt x="283532" y="0"/>
                  </a:lnTo>
                  <a:close/>
                </a:path>
              </a:pathLst>
            </a:custGeom>
            <a:solidFill>
              <a:srgbClr val="AA8C6F"/>
            </a:solidFill>
          </p:spPr>
          <p:txBody>
            <a:bodyPr wrap="square" lIns="0" tIns="0" rIns="0" bIns="0" rtlCol="0"/>
            <a:lstStyle/>
            <a:p>
              <a:endParaRPr/>
            </a:p>
          </p:txBody>
        </p:sp>
        <p:sp>
          <p:nvSpPr>
            <p:cNvPr id="17" name="object 17"/>
            <p:cNvSpPr/>
            <p:nvPr/>
          </p:nvSpPr>
          <p:spPr>
            <a:xfrm>
              <a:off x="7164287" y="404663"/>
              <a:ext cx="720090" cy="504190"/>
            </a:xfrm>
            <a:custGeom>
              <a:avLst/>
              <a:gdLst/>
              <a:ahLst/>
              <a:cxnLst/>
              <a:rect l="l" t="t" r="r" b="b"/>
              <a:pathLst>
                <a:path w="720090" h="504190">
                  <a:moveTo>
                    <a:pt x="549061" y="157517"/>
                  </a:moveTo>
                  <a:lnTo>
                    <a:pt x="501805" y="157517"/>
                  </a:lnTo>
                  <a:lnTo>
                    <a:pt x="501805" y="299282"/>
                  </a:lnTo>
                  <a:lnTo>
                    <a:pt x="494578" y="344091"/>
                  </a:lnTo>
                  <a:lnTo>
                    <a:pt x="474453" y="383008"/>
                  </a:lnTo>
                  <a:lnTo>
                    <a:pt x="443765" y="413696"/>
                  </a:lnTo>
                  <a:lnTo>
                    <a:pt x="404849" y="433821"/>
                  </a:lnTo>
                  <a:lnTo>
                    <a:pt x="360040" y="441049"/>
                  </a:lnTo>
                  <a:lnTo>
                    <a:pt x="312784" y="441049"/>
                  </a:lnTo>
                  <a:lnTo>
                    <a:pt x="267975" y="433821"/>
                  </a:lnTo>
                  <a:lnTo>
                    <a:pt x="229059" y="413696"/>
                  </a:lnTo>
                  <a:lnTo>
                    <a:pt x="198371" y="383008"/>
                  </a:lnTo>
                  <a:lnTo>
                    <a:pt x="178246" y="344091"/>
                  </a:lnTo>
                  <a:lnTo>
                    <a:pt x="171019" y="299282"/>
                  </a:lnTo>
                  <a:lnTo>
                    <a:pt x="171019" y="157517"/>
                  </a:lnTo>
                  <a:lnTo>
                    <a:pt x="265530" y="157517"/>
                  </a:lnTo>
                  <a:lnTo>
                    <a:pt x="265530" y="299282"/>
                  </a:lnTo>
                  <a:lnTo>
                    <a:pt x="269243" y="317676"/>
                  </a:lnTo>
                  <a:lnTo>
                    <a:pt x="279370" y="332697"/>
                  </a:lnTo>
                  <a:lnTo>
                    <a:pt x="294391" y="342824"/>
                  </a:lnTo>
                  <a:lnTo>
                    <a:pt x="312784" y="346538"/>
                  </a:lnTo>
                  <a:lnTo>
                    <a:pt x="360040" y="346538"/>
                  </a:lnTo>
                  <a:lnTo>
                    <a:pt x="378433" y="342825"/>
                  </a:lnTo>
                  <a:lnTo>
                    <a:pt x="393454" y="332698"/>
                  </a:lnTo>
                  <a:lnTo>
                    <a:pt x="403581" y="317677"/>
                  </a:lnTo>
                  <a:lnTo>
                    <a:pt x="407295" y="299284"/>
                  </a:lnTo>
                  <a:lnTo>
                    <a:pt x="407295" y="157517"/>
                  </a:lnTo>
                  <a:lnTo>
                    <a:pt x="360040" y="157517"/>
                  </a:lnTo>
                  <a:lnTo>
                    <a:pt x="454551" y="63007"/>
                  </a:lnTo>
                  <a:lnTo>
                    <a:pt x="549061" y="157517"/>
                  </a:lnTo>
                  <a:close/>
                </a:path>
                <a:path w="720090" h="504190">
                  <a:moveTo>
                    <a:pt x="0" y="0"/>
                  </a:moveTo>
                  <a:lnTo>
                    <a:pt x="720080" y="0"/>
                  </a:lnTo>
                  <a:lnTo>
                    <a:pt x="720080" y="504056"/>
                  </a:lnTo>
                  <a:lnTo>
                    <a:pt x="0" y="504056"/>
                  </a:lnTo>
                  <a:lnTo>
                    <a:pt x="0" y="0"/>
                  </a:lnTo>
                  <a:close/>
                </a:path>
              </a:pathLst>
            </a:custGeom>
            <a:ln w="25399">
              <a:solidFill>
                <a:srgbClr val="EF6510"/>
              </a:solidFill>
            </a:ln>
          </p:spPr>
          <p:txBody>
            <a:bodyPr wrap="square" lIns="0" tIns="0" rIns="0" bIns="0" rtlCol="0"/>
            <a:lstStyle/>
            <a:p>
              <a:endParaRPr/>
            </a:p>
          </p:txBody>
        </p:sp>
      </p:grpSp>
      <p:sp>
        <p:nvSpPr>
          <p:cNvPr id="18" name="object 18"/>
          <p:cNvSpPr txBox="1"/>
          <p:nvPr/>
        </p:nvSpPr>
        <p:spPr>
          <a:xfrm>
            <a:off x="323527" y="3456384"/>
            <a:ext cx="8497570" cy="1269365"/>
          </a:xfrm>
          <a:prstGeom prst="rect">
            <a:avLst/>
          </a:prstGeom>
          <a:solidFill>
            <a:srgbClr val="F5F5F5"/>
          </a:solidFill>
        </p:spPr>
        <p:txBody>
          <a:bodyPr vert="horz" wrap="square" lIns="0" tIns="5715" rIns="0" bIns="0" rtlCol="0">
            <a:spAutoFit/>
          </a:bodyPr>
          <a:lstStyle/>
          <a:p>
            <a:pPr>
              <a:lnSpc>
                <a:spcPct val="100000"/>
              </a:lnSpc>
              <a:spcBef>
                <a:spcPts val="45"/>
              </a:spcBef>
            </a:pPr>
            <a:endParaRPr sz="2100">
              <a:latin typeface="Times New Roman"/>
              <a:cs typeface="Times New Roman"/>
            </a:endParaRPr>
          </a:p>
          <a:p>
            <a:pPr marL="90805">
              <a:lnSpc>
                <a:spcPct val="100000"/>
              </a:lnSpc>
            </a:pPr>
            <a:r>
              <a:rPr sz="1800" dirty="0">
                <a:solidFill>
                  <a:srgbClr val="001C3D"/>
                </a:solidFill>
                <a:latin typeface="Calibri"/>
                <a:cs typeface="Calibri"/>
              </a:rPr>
              <a:t>It</a:t>
            </a:r>
            <a:r>
              <a:rPr sz="1800" spc="170" dirty="0">
                <a:solidFill>
                  <a:srgbClr val="001C3D"/>
                </a:solidFill>
                <a:latin typeface="Calibri"/>
                <a:cs typeface="Calibri"/>
              </a:rPr>
              <a:t> </a:t>
            </a:r>
            <a:r>
              <a:rPr sz="1800" dirty="0">
                <a:solidFill>
                  <a:srgbClr val="001C3D"/>
                </a:solidFill>
                <a:latin typeface="Calibri"/>
                <a:cs typeface="Calibri"/>
              </a:rPr>
              <a:t>is</a:t>
            </a:r>
            <a:r>
              <a:rPr sz="1800" spc="175" dirty="0">
                <a:solidFill>
                  <a:srgbClr val="001C3D"/>
                </a:solidFill>
                <a:latin typeface="Calibri"/>
                <a:cs typeface="Calibri"/>
              </a:rPr>
              <a:t> </a:t>
            </a:r>
            <a:r>
              <a:rPr sz="1800" spc="-5" dirty="0">
                <a:solidFill>
                  <a:srgbClr val="001C3D"/>
                </a:solidFill>
                <a:latin typeface="Calibri"/>
                <a:cs typeface="Calibri"/>
              </a:rPr>
              <a:t>not</a:t>
            </a:r>
            <a:r>
              <a:rPr sz="1800" spc="170" dirty="0">
                <a:solidFill>
                  <a:srgbClr val="001C3D"/>
                </a:solidFill>
                <a:latin typeface="Calibri"/>
                <a:cs typeface="Calibri"/>
              </a:rPr>
              <a:t> </a:t>
            </a:r>
            <a:r>
              <a:rPr sz="1800" spc="-5" dirty="0">
                <a:solidFill>
                  <a:srgbClr val="001C3D"/>
                </a:solidFill>
                <a:latin typeface="Calibri"/>
                <a:cs typeface="Calibri"/>
              </a:rPr>
              <a:t>only</a:t>
            </a:r>
            <a:r>
              <a:rPr sz="1800" spc="175" dirty="0">
                <a:solidFill>
                  <a:srgbClr val="001C3D"/>
                </a:solidFill>
                <a:latin typeface="Calibri"/>
                <a:cs typeface="Calibri"/>
              </a:rPr>
              <a:t> </a:t>
            </a:r>
            <a:r>
              <a:rPr sz="1800" dirty="0">
                <a:solidFill>
                  <a:srgbClr val="001C3D"/>
                </a:solidFill>
                <a:latin typeface="Calibri"/>
                <a:cs typeface="Calibri"/>
              </a:rPr>
              <a:t>the</a:t>
            </a:r>
            <a:r>
              <a:rPr sz="1800" spc="170" dirty="0">
                <a:solidFill>
                  <a:srgbClr val="001C3D"/>
                </a:solidFill>
                <a:latin typeface="Calibri"/>
                <a:cs typeface="Calibri"/>
              </a:rPr>
              <a:t> </a:t>
            </a:r>
            <a:r>
              <a:rPr sz="1800" dirty="0">
                <a:solidFill>
                  <a:srgbClr val="001C3D"/>
                </a:solidFill>
                <a:latin typeface="Calibri"/>
                <a:cs typeface="Calibri"/>
              </a:rPr>
              <a:t>exchanges</a:t>
            </a:r>
            <a:r>
              <a:rPr sz="1800" spc="175" dirty="0">
                <a:solidFill>
                  <a:srgbClr val="001C3D"/>
                </a:solidFill>
                <a:latin typeface="Calibri"/>
                <a:cs typeface="Calibri"/>
              </a:rPr>
              <a:t> </a:t>
            </a:r>
            <a:r>
              <a:rPr sz="1800" spc="-5" dirty="0">
                <a:solidFill>
                  <a:srgbClr val="001C3D"/>
                </a:solidFill>
                <a:latin typeface="Calibri"/>
                <a:cs typeface="Calibri"/>
              </a:rPr>
              <a:t>with</a:t>
            </a:r>
            <a:r>
              <a:rPr sz="1800" spc="175" dirty="0">
                <a:solidFill>
                  <a:srgbClr val="001C3D"/>
                </a:solidFill>
                <a:latin typeface="Calibri"/>
                <a:cs typeface="Calibri"/>
              </a:rPr>
              <a:t> </a:t>
            </a:r>
            <a:r>
              <a:rPr sz="1800" dirty="0">
                <a:solidFill>
                  <a:srgbClr val="001C3D"/>
                </a:solidFill>
                <a:latin typeface="Calibri"/>
                <a:cs typeface="Calibri"/>
              </a:rPr>
              <a:t>the</a:t>
            </a:r>
            <a:r>
              <a:rPr sz="1800" spc="175" dirty="0">
                <a:solidFill>
                  <a:srgbClr val="001C3D"/>
                </a:solidFill>
                <a:latin typeface="Calibri"/>
                <a:cs typeface="Calibri"/>
              </a:rPr>
              <a:t> </a:t>
            </a:r>
            <a:r>
              <a:rPr sz="1800" spc="-5" dirty="0">
                <a:solidFill>
                  <a:srgbClr val="001C3D"/>
                </a:solidFill>
                <a:latin typeface="Calibri"/>
                <a:cs typeface="Calibri"/>
              </a:rPr>
              <a:t>authorities</a:t>
            </a:r>
            <a:r>
              <a:rPr sz="1800" spc="170" dirty="0">
                <a:solidFill>
                  <a:srgbClr val="001C3D"/>
                </a:solidFill>
                <a:latin typeface="Calibri"/>
                <a:cs typeface="Calibri"/>
              </a:rPr>
              <a:t> </a:t>
            </a:r>
            <a:r>
              <a:rPr sz="1800" dirty="0">
                <a:solidFill>
                  <a:srgbClr val="001C3D"/>
                </a:solidFill>
                <a:latin typeface="Calibri"/>
                <a:cs typeface="Calibri"/>
              </a:rPr>
              <a:t>that</a:t>
            </a:r>
            <a:r>
              <a:rPr sz="1800" spc="170" dirty="0">
                <a:solidFill>
                  <a:srgbClr val="001C3D"/>
                </a:solidFill>
                <a:latin typeface="Calibri"/>
                <a:cs typeface="Calibri"/>
              </a:rPr>
              <a:t> </a:t>
            </a:r>
            <a:r>
              <a:rPr sz="1800" spc="-5" dirty="0">
                <a:solidFill>
                  <a:srgbClr val="001C3D"/>
                </a:solidFill>
                <a:latin typeface="Calibri"/>
                <a:cs typeface="Calibri"/>
              </a:rPr>
              <a:t>must</a:t>
            </a:r>
            <a:r>
              <a:rPr sz="1800" spc="175" dirty="0">
                <a:solidFill>
                  <a:srgbClr val="001C3D"/>
                </a:solidFill>
                <a:latin typeface="Calibri"/>
                <a:cs typeface="Calibri"/>
              </a:rPr>
              <a:t> </a:t>
            </a:r>
            <a:r>
              <a:rPr sz="1800" dirty="0">
                <a:solidFill>
                  <a:srgbClr val="001C3D"/>
                </a:solidFill>
                <a:latin typeface="Calibri"/>
                <a:cs typeface="Calibri"/>
              </a:rPr>
              <a:t>be</a:t>
            </a:r>
            <a:r>
              <a:rPr sz="1800" spc="170" dirty="0">
                <a:solidFill>
                  <a:srgbClr val="001C3D"/>
                </a:solidFill>
                <a:latin typeface="Calibri"/>
                <a:cs typeface="Calibri"/>
              </a:rPr>
              <a:t> </a:t>
            </a:r>
            <a:r>
              <a:rPr sz="1800" spc="-5" dirty="0">
                <a:solidFill>
                  <a:srgbClr val="001C3D"/>
                </a:solidFill>
                <a:latin typeface="Calibri"/>
                <a:cs typeface="Calibri"/>
              </a:rPr>
              <a:t>interpreted,</a:t>
            </a:r>
            <a:r>
              <a:rPr sz="1800" spc="175" dirty="0">
                <a:solidFill>
                  <a:srgbClr val="001C3D"/>
                </a:solidFill>
                <a:latin typeface="Calibri"/>
                <a:cs typeface="Calibri"/>
              </a:rPr>
              <a:t> </a:t>
            </a:r>
            <a:r>
              <a:rPr sz="1800" dirty="0">
                <a:solidFill>
                  <a:srgbClr val="001C3D"/>
                </a:solidFill>
                <a:latin typeface="Calibri"/>
                <a:cs typeface="Calibri"/>
              </a:rPr>
              <a:t>but</a:t>
            </a:r>
            <a:r>
              <a:rPr sz="1800" spc="170" dirty="0">
                <a:solidFill>
                  <a:srgbClr val="001C3D"/>
                </a:solidFill>
                <a:latin typeface="Calibri"/>
                <a:cs typeface="Calibri"/>
              </a:rPr>
              <a:t> </a:t>
            </a:r>
            <a:r>
              <a:rPr sz="1800" dirty="0">
                <a:solidFill>
                  <a:srgbClr val="001C3D"/>
                </a:solidFill>
                <a:latin typeface="Calibri"/>
                <a:cs typeface="Calibri"/>
              </a:rPr>
              <a:t>also</a:t>
            </a:r>
            <a:r>
              <a:rPr sz="1800" spc="175" dirty="0">
                <a:solidFill>
                  <a:srgbClr val="001C3D"/>
                </a:solidFill>
                <a:latin typeface="Calibri"/>
                <a:cs typeface="Calibri"/>
              </a:rPr>
              <a:t> </a:t>
            </a:r>
            <a:r>
              <a:rPr sz="1800" dirty="0">
                <a:solidFill>
                  <a:srgbClr val="001C3D"/>
                </a:solidFill>
                <a:latin typeface="Calibri"/>
                <a:cs typeface="Calibri"/>
              </a:rPr>
              <a:t>the</a:t>
            </a:r>
            <a:endParaRPr sz="1800">
              <a:latin typeface="Calibri"/>
              <a:cs typeface="Calibri"/>
            </a:endParaRPr>
          </a:p>
          <a:p>
            <a:pPr marL="90805">
              <a:lnSpc>
                <a:spcPct val="100000"/>
              </a:lnSpc>
              <a:spcBef>
                <a:spcPts val="40"/>
              </a:spcBef>
            </a:pPr>
            <a:r>
              <a:rPr sz="1800" b="1" dirty="0">
                <a:solidFill>
                  <a:srgbClr val="001C3D"/>
                </a:solidFill>
                <a:latin typeface="Calibri"/>
                <a:cs typeface="Calibri"/>
              </a:rPr>
              <a:t>suspects’</a:t>
            </a:r>
            <a:r>
              <a:rPr sz="1800" b="1" spc="-20" dirty="0">
                <a:solidFill>
                  <a:srgbClr val="001C3D"/>
                </a:solidFill>
                <a:latin typeface="Calibri"/>
                <a:cs typeface="Calibri"/>
              </a:rPr>
              <a:t> </a:t>
            </a:r>
            <a:r>
              <a:rPr sz="1800" b="1" dirty="0">
                <a:solidFill>
                  <a:srgbClr val="001C3D"/>
                </a:solidFill>
                <a:latin typeface="Calibri"/>
                <a:cs typeface="Calibri"/>
              </a:rPr>
              <a:t>communication</a:t>
            </a:r>
            <a:r>
              <a:rPr sz="1800" b="1" spc="-15" dirty="0">
                <a:solidFill>
                  <a:srgbClr val="001C3D"/>
                </a:solidFill>
                <a:latin typeface="Calibri"/>
                <a:cs typeface="Calibri"/>
              </a:rPr>
              <a:t> </a:t>
            </a:r>
            <a:r>
              <a:rPr sz="1800" b="1" spc="-5" dirty="0">
                <a:solidFill>
                  <a:srgbClr val="001C3D"/>
                </a:solidFill>
                <a:latin typeface="Calibri"/>
                <a:cs typeface="Calibri"/>
              </a:rPr>
              <a:t>with</a:t>
            </a:r>
            <a:r>
              <a:rPr sz="1800" b="1" spc="-20" dirty="0">
                <a:solidFill>
                  <a:srgbClr val="001C3D"/>
                </a:solidFill>
                <a:latin typeface="Calibri"/>
                <a:cs typeface="Calibri"/>
              </a:rPr>
              <a:t> </a:t>
            </a:r>
            <a:r>
              <a:rPr sz="1800" b="1" dirty="0">
                <a:solidFill>
                  <a:srgbClr val="001C3D"/>
                </a:solidFill>
                <a:latin typeface="Calibri"/>
                <a:cs typeface="Calibri"/>
              </a:rPr>
              <a:t>the</a:t>
            </a:r>
            <a:r>
              <a:rPr sz="1800" b="1" spc="-15" dirty="0">
                <a:solidFill>
                  <a:srgbClr val="001C3D"/>
                </a:solidFill>
                <a:latin typeface="Calibri"/>
                <a:cs typeface="Calibri"/>
              </a:rPr>
              <a:t> </a:t>
            </a:r>
            <a:r>
              <a:rPr sz="1800" b="1" spc="-5" dirty="0">
                <a:solidFill>
                  <a:srgbClr val="001C3D"/>
                </a:solidFill>
                <a:latin typeface="Calibri"/>
                <a:cs typeface="Calibri"/>
              </a:rPr>
              <a:t>lawyer</a:t>
            </a:r>
            <a:r>
              <a:rPr sz="1800" spc="-5" dirty="0">
                <a:solidFill>
                  <a:srgbClr val="001C3D"/>
                </a:solidFill>
                <a:latin typeface="Calibri"/>
                <a:cs typeface="Calibri"/>
              </a:rPr>
              <a:t>.</a:t>
            </a:r>
            <a:endParaRPr sz="1800">
              <a:latin typeface="Calibri"/>
              <a:cs typeface="Calibri"/>
            </a:endParaRPr>
          </a:p>
        </p:txBody>
      </p:sp>
      <p:grpSp>
        <p:nvGrpSpPr>
          <p:cNvPr id="19" name="object 19"/>
          <p:cNvGrpSpPr/>
          <p:nvPr/>
        </p:nvGrpSpPr>
        <p:grpSpPr>
          <a:xfrm>
            <a:off x="1174923" y="6540027"/>
            <a:ext cx="313690" cy="286385"/>
            <a:chOff x="1174923" y="6540027"/>
            <a:chExt cx="313690" cy="286385"/>
          </a:xfrm>
        </p:grpSpPr>
        <p:sp>
          <p:nvSpPr>
            <p:cNvPr id="20" name="object 20"/>
            <p:cNvSpPr/>
            <p:nvPr/>
          </p:nvSpPr>
          <p:spPr>
            <a:xfrm>
              <a:off x="1187623" y="6552727"/>
              <a:ext cx="288290" cy="260985"/>
            </a:xfrm>
            <a:custGeom>
              <a:avLst/>
              <a:gdLst/>
              <a:ahLst/>
              <a:cxnLst/>
              <a:rect l="l" t="t" r="r" b="b"/>
              <a:pathLst>
                <a:path w="288290" h="260984">
                  <a:moveTo>
                    <a:pt x="144015" y="0"/>
                  </a:moveTo>
                  <a:lnTo>
                    <a:pt x="98495" y="6643"/>
                  </a:lnTo>
                  <a:lnTo>
                    <a:pt x="58961" y="25144"/>
                  </a:lnTo>
                  <a:lnTo>
                    <a:pt x="27786" y="53356"/>
                  </a:lnTo>
                  <a:lnTo>
                    <a:pt x="7342" y="89131"/>
                  </a:lnTo>
                  <a:lnTo>
                    <a:pt x="0" y="130323"/>
                  </a:lnTo>
                  <a:lnTo>
                    <a:pt x="7342" y="171516"/>
                  </a:lnTo>
                  <a:lnTo>
                    <a:pt x="27786" y="207291"/>
                  </a:lnTo>
                  <a:lnTo>
                    <a:pt x="58961" y="235503"/>
                  </a:lnTo>
                  <a:lnTo>
                    <a:pt x="98495" y="254003"/>
                  </a:lnTo>
                  <a:lnTo>
                    <a:pt x="144015" y="260647"/>
                  </a:lnTo>
                  <a:lnTo>
                    <a:pt x="189536" y="254003"/>
                  </a:lnTo>
                  <a:lnTo>
                    <a:pt x="229070" y="235503"/>
                  </a:lnTo>
                  <a:lnTo>
                    <a:pt x="260245" y="207291"/>
                  </a:lnTo>
                  <a:lnTo>
                    <a:pt x="280690" y="171516"/>
                  </a:lnTo>
                  <a:lnTo>
                    <a:pt x="288032" y="130323"/>
                  </a:lnTo>
                  <a:lnTo>
                    <a:pt x="280690" y="89131"/>
                  </a:lnTo>
                  <a:lnTo>
                    <a:pt x="260245" y="53356"/>
                  </a:lnTo>
                  <a:lnTo>
                    <a:pt x="229070" y="25144"/>
                  </a:lnTo>
                  <a:lnTo>
                    <a:pt x="189536" y="6643"/>
                  </a:lnTo>
                  <a:lnTo>
                    <a:pt x="144015" y="0"/>
                  </a:lnTo>
                  <a:close/>
                </a:path>
              </a:pathLst>
            </a:custGeom>
            <a:solidFill>
              <a:srgbClr val="00B2E2"/>
            </a:solidFill>
          </p:spPr>
          <p:txBody>
            <a:bodyPr wrap="square" lIns="0" tIns="0" rIns="0" bIns="0" rtlCol="0"/>
            <a:lstStyle/>
            <a:p>
              <a:endParaRPr/>
            </a:p>
          </p:txBody>
        </p:sp>
        <p:sp>
          <p:nvSpPr>
            <p:cNvPr id="21" name="object 21"/>
            <p:cNvSpPr/>
            <p:nvPr/>
          </p:nvSpPr>
          <p:spPr>
            <a:xfrm>
              <a:off x="1187623" y="6552727"/>
              <a:ext cx="288290" cy="260985"/>
            </a:xfrm>
            <a:custGeom>
              <a:avLst/>
              <a:gdLst/>
              <a:ahLst/>
              <a:cxnLst/>
              <a:rect l="l" t="t" r="r" b="b"/>
              <a:pathLst>
                <a:path w="288290" h="260984">
                  <a:moveTo>
                    <a:pt x="0" y="130323"/>
                  </a:moveTo>
                  <a:lnTo>
                    <a:pt x="7342" y="89131"/>
                  </a:lnTo>
                  <a:lnTo>
                    <a:pt x="27786" y="53356"/>
                  </a:lnTo>
                  <a:lnTo>
                    <a:pt x="58962" y="25144"/>
                  </a:lnTo>
                  <a:lnTo>
                    <a:pt x="98495" y="6644"/>
                  </a:lnTo>
                  <a:lnTo>
                    <a:pt x="144015" y="0"/>
                  </a:lnTo>
                  <a:lnTo>
                    <a:pt x="189536" y="6644"/>
                  </a:lnTo>
                  <a:lnTo>
                    <a:pt x="229069" y="25144"/>
                  </a:lnTo>
                  <a:lnTo>
                    <a:pt x="260245" y="53356"/>
                  </a:lnTo>
                  <a:lnTo>
                    <a:pt x="280689" y="89131"/>
                  </a:lnTo>
                  <a:lnTo>
                    <a:pt x="288031" y="130323"/>
                  </a:lnTo>
                  <a:lnTo>
                    <a:pt x="280689" y="171516"/>
                  </a:lnTo>
                  <a:lnTo>
                    <a:pt x="260245" y="207291"/>
                  </a:lnTo>
                  <a:lnTo>
                    <a:pt x="229069" y="235503"/>
                  </a:lnTo>
                  <a:lnTo>
                    <a:pt x="189536" y="254003"/>
                  </a:lnTo>
                  <a:lnTo>
                    <a:pt x="144015" y="260647"/>
                  </a:lnTo>
                  <a:lnTo>
                    <a:pt x="98495" y="254003"/>
                  </a:lnTo>
                  <a:lnTo>
                    <a:pt x="58962" y="235503"/>
                  </a:lnTo>
                  <a:lnTo>
                    <a:pt x="27786" y="207291"/>
                  </a:lnTo>
                  <a:lnTo>
                    <a:pt x="7342" y="171516"/>
                  </a:lnTo>
                  <a:lnTo>
                    <a:pt x="0" y="130323"/>
                  </a:lnTo>
                  <a:close/>
                </a:path>
              </a:pathLst>
            </a:custGeom>
            <a:ln w="25399">
              <a:solidFill>
                <a:srgbClr val="0089B1"/>
              </a:solidFill>
            </a:ln>
          </p:spPr>
          <p:txBody>
            <a:bodyPr wrap="square" lIns="0" tIns="0" rIns="0" bIns="0" rtlCol="0"/>
            <a:lstStyle/>
            <a:p>
              <a:endParaRPr/>
            </a:p>
          </p:txBody>
        </p:sp>
      </p:grpSp>
      <p:grpSp>
        <p:nvGrpSpPr>
          <p:cNvPr id="22" name="object 22"/>
          <p:cNvGrpSpPr/>
          <p:nvPr/>
        </p:nvGrpSpPr>
        <p:grpSpPr>
          <a:xfrm>
            <a:off x="3335163" y="6540027"/>
            <a:ext cx="313690" cy="286385"/>
            <a:chOff x="3335163" y="6540027"/>
            <a:chExt cx="313690" cy="286385"/>
          </a:xfrm>
        </p:grpSpPr>
        <p:sp>
          <p:nvSpPr>
            <p:cNvPr id="23" name="object 23"/>
            <p:cNvSpPr/>
            <p:nvPr/>
          </p:nvSpPr>
          <p:spPr>
            <a:xfrm>
              <a:off x="3347863" y="6552727"/>
              <a:ext cx="288290" cy="260985"/>
            </a:xfrm>
            <a:custGeom>
              <a:avLst/>
              <a:gdLst/>
              <a:ahLst/>
              <a:cxnLst/>
              <a:rect l="l" t="t" r="r" b="b"/>
              <a:pathLst>
                <a:path w="288289" h="260984">
                  <a:moveTo>
                    <a:pt x="144016" y="0"/>
                  </a:moveTo>
                  <a:lnTo>
                    <a:pt x="98496" y="6643"/>
                  </a:lnTo>
                  <a:lnTo>
                    <a:pt x="58962" y="25144"/>
                  </a:lnTo>
                  <a:lnTo>
                    <a:pt x="27787" y="53356"/>
                  </a:lnTo>
                  <a:lnTo>
                    <a:pt x="7342" y="89131"/>
                  </a:lnTo>
                  <a:lnTo>
                    <a:pt x="0" y="130323"/>
                  </a:lnTo>
                  <a:lnTo>
                    <a:pt x="7342" y="171516"/>
                  </a:lnTo>
                  <a:lnTo>
                    <a:pt x="27787" y="207291"/>
                  </a:lnTo>
                  <a:lnTo>
                    <a:pt x="58962" y="235503"/>
                  </a:lnTo>
                  <a:lnTo>
                    <a:pt x="98496" y="254003"/>
                  </a:lnTo>
                  <a:lnTo>
                    <a:pt x="144016" y="260647"/>
                  </a:lnTo>
                  <a:lnTo>
                    <a:pt x="189536" y="254003"/>
                  </a:lnTo>
                  <a:lnTo>
                    <a:pt x="229070" y="235503"/>
                  </a:lnTo>
                  <a:lnTo>
                    <a:pt x="260245" y="207291"/>
                  </a:lnTo>
                  <a:lnTo>
                    <a:pt x="280690" y="171516"/>
                  </a:lnTo>
                  <a:lnTo>
                    <a:pt x="288032" y="130323"/>
                  </a:lnTo>
                  <a:lnTo>
                    <a:pt x="280690" y="89131"/>
                  </a:lnTo>
                  <a:lnTo>
                    <a:pt x="260245" y="53356"/>
                  </a:lnTo>
                  <a:lnTo>
                    <a:pt x="229070" y="25144"/>
                  </a:lnTo>
                  <a:lnTo>
                    <a:pt x="189536" y="6643"/>
                  </a:lnTo>
                  <a:lnTo>
                    <a:pt x="144016" y="0"/>
                  </a:lnTo>
                  <a:close/>
                </a:path>
              </a:pathLst>
            </a:custGeom>
            <a:solidFill>
              <a:srgbClr val="00B2E2"/>
            </a:solidFill>
          </p:spPr>
          <p:txBody>
            <a:bodyPr wrap="square" lIns="0" tIns="0" rIns="0" bIns="0" rtlCol="0"/>
            <a:lstStyle/>
            <a:p>
              <a:endParaRPr/>
            </a:p>
          </p:txBody>
        </p:sp>
        <p:sp>
          <p:nvSpPr>
            <p:cNvPr id="24" name="object 24"/>
            <p:cNvSpPr/>
            <p:nvPr/>
          </p:nvSpPr>
          <p:spPr>
            <a:xfrm>
              <a:off x="3347863" y="6552727"/>
              <a:ext cx="288290" cy="260985"/>
            </a:xfrm>
            <a:custGeom>
              <a:avLst/>
              <a:gdLst/>
              <a:ahLst/>
              <a:cxnLst/>
              <a:rect l="l" t="t" r="r" b="b"/>
              <a:pathLst>
                <a:path w="288289" h="260984">
                  <a:moveTo>
                    <a:pt x="0" y="130323"/>
                  </a:moveTo>
                  <a:lnTo>
                    <a:pt x="7342" y="89131"/>
                  </a:lnTo>
                  <a:lnTo>
                    <a:pt x="27786" y="53356"/>
                  </a:lnTo>
                  <a:lnTo>
                    <a:pt x="58962" y="25144"/>
                  </a:lnTo>
                  <a:lnTo>
                    <a:pt x="98495" y="6644"/>
                  </a:lnTo>
                  <a:lnTo>
                    <a:pt x="144016" y="0"/>
                  </a:lnTo>
                  <a:lnTo>
                    <a:pt x="189536" y="6644"/>
                  </a:lnTo>
                  <a:lnTo>
                    <a:pt x="229069" y="25144"/>
                  </a:lnTo>
                  <a:lnTo>
                    <a:pt x="260245" y="53356"/>
                  </a:lnTo>
                  <a:lnTo>
                    <a:pt x="280689" y="89131"/>
                  </a:lnTo>
                  <a:lnTo>
                    <a:pt x="288032" y="130323"/>
                  </a:lnTo>
                  <a:lnTo>
                    <a:pt x="280689" y="171516"/>
                  </a:lnTo>
                  <a:lnTo>
                    <a:pt x="260245" y="207291"/>
                  </a:lnTo>
                  <a:lnTo>
                    <a:pt x="229069" y="235503"/>
                  </a:lnTo>
                  <a:lnTo>
                    <a:pt x="189536" y="254003"/>
                  </a:lnTo>
                  <a:lnTo>
                    <a:pt x="144016" y="260647"/>
                  </a:lnTo>
                  <a:lnTo>
                    <a:pt x="98495" y="254003"/>
                  </a:lnTo>
                  <a:lnTo>
                    <a:pt x="58962" y="235503"/>
                  </a:lnTo>
                  <a:lnTo>
                    <a:pt x="27786" y="207291"/>
                  </a:lnTo>
                  <a:lnTo>
                    <a:pt x="7342" y="171516"/>
                  </a:lnTo>
                  <a:lnTo>
                    <a:pt x="0" y="130323"/>
                  </a:lnTo>
                  <a:close/>
                </a:path>
              </a:pathLst>
            </a:custGeom>
            <a:ln w="25399">
              <a:solidFill>
                <a:srgbClr val="0089B1"/>
              </a:solidFill>
            </a:ln>
          </p:spPr>
          <p:txBody>
            <a:bodyPr wrap="square" lIns="0" tIns="0" rIns="0" bIns="0" rtlCol="0"/>
            <a:lstStyle/>
            <a:p>
              <a:endParaRPr/>
            </a:p>
          </p:txBody>
        </p:sp>
      </p:grpSp>
      <p:grpSp>
        <p:nvGrpSpPr>
          <p:cNvPr id="25" name="object 25"/>
          <p:cNvGrpSpPr/>
          <p:nvPr/>
        </p:nvGrpSpPr>
        <p:grpSpPr>
          <a:xfrm>
            <a:off x="5423395" y="6540027"/>
            <a:ext cx="313690" cy="286385"/>
            <a:chOff x="5423395" y="6540027"/>
            <a:chExt cx="313690" cy="286385"/>
          </a:xfrm>
        </p:grpSpPr>
        <p:sp>
          <p:nvSpPr>
            <p:cNvPr id="26" name="object 26"/>
            <p:cNvSpPr/>
            <p:nvPr/>
          </p:nvSpPr>
          <p:spPr>
            <a:xfrm>
              <a:off x="5436095" y="6552727"/>
              <a:ext cx="288290" cy="260985"/>
            </a:xfrm>
            <a:custGeom>
              <a:avLst/>
              <a:gdLst/>
              <a:ahLst/>
              <a:cxnLst/>
              <a:rect l="l" t="t" r="r" b="b"/>
              <a:pathLst>
                <a:path w="288289" h="260984">
                  <a:moveTo>
                    <a:pt x="144016" y="0"/>
                  </a:moveTo>
                  <a:lnTo>
                    <a:pt x="98496" y="6643"/>
                  </a:lnTo>
                  <a:lnTo>
                    <a:pt x="58962" y="25144"/>
                  </a:lnTo>
                  <a:lnTo>
                    <a:pt x="27787" y="53356"/>
                  </a:lnTo>
                  <a:lnTo>
                    <a:pt x="7342" y="89131"/>
                  </a:lnTo>
                  <a:lnTo>
                    <a:pt x="0" y="130323"/>
                  </a:lnTo>
                  <a:lnTo>
                    <a:pt x="7342" y="171516"/>
                  </a:lnTo>
                  <a:lnTo>
                    <a:pt x="27787" y="207291"/>
                  </a:lnTo>
                  <a:lnTo>
                    <a:pt x="58962" y="235503"/>
                  </a:lnTo>
                  <a:lnTo>
                    <a:pt x="98496" y="254003"/>
                  </a:lnTo>
                  <a:lnTo>
                    <a:pt x="144016" y="260647"/>
                  </a:lnTo>
                  <a:lnTo>
                    <a:pt x="189536" y="254003"/>
                  </a:lnTo>
                  <a:lnTo>
                    <a:pt x="229070" y="235503"/>
                  </a:lnTo>
                  <a:lnTo>
                    <a:pt x="260245" y="207291"/>
                  </a:lnTo>
                  <a:lnTo>
                    <a:pt x="280690" y="171516"/>
                  </a:lnTo>
                  <a:lnTo>
                    <a:pt x="288032" y="130323"/>
                  </a:lnTo>
                  <a:lnTo>
                    <a:pt x="280690" y="89131"/>
                  </a:lnTo>
                  <a:lnTo>
                    <a:pt x="260245" y="53356"/>
                  </a:lnTo>
                  <a:lnTo>
                    <a:pt x="229070" y="25144"/>
                  </a:lnTo>
                  <a:lnTo>
                    <a:pt x="189536" y="6643"/>
                  </a:lnTo>
                  <a:lnTo>
                    <a:pt x="144016" y="0"/>
                  </a:lnTo>
                  <a:close/>
                </a:path>
              </a:pathLst>
            </a:custGeom>
            <a:solidFill>
              <a:srgbClr val="00B2E2">
                <a:alpha val="65879"/>
              </a:srgbClr>
            </a:solidFill>
          </p:spPr>
          <p:txBody>
            <a:bodyPr wrap="square" lIns="0" tIns="0" rIns="0" bIns="0" rtlCol="0"/>
            <a:lstStyle/>
            <a:p>
              <a:endParaRPr/>
            </a:p>
          </p:txBody>
        </p:sp>
        <p:sp>
          <p:nvSpPr>
            <p:cNvPr id="27" name="object 27"/>
            <p:cNvSpPr/>
            <p:nvPr/>
          </p:nvSpPr>
          <p:spPr>
            <a:xfrm>
              <a:off x="5436095" y="6552727"/>
              <a:ext cx="288290" cy="260985"/>
            </a:xfrm>
            <a:custGeom>
              <a:avLst/>
              <a:gdLst/>
              <a:ahLst/>
              <a:cxnLst/>
              <a:rect l="l" t="t" r="r" b="b"/>
              <a:pathLst>
                <a:path w="288289" h="260984">
                  <a:moveTo>
                    <a:pt x="0" y="130323"/>
                  </a:moveTo>
                  <a:lnTo>
                    <a:pt x="7342" y="89131"/>
                  </a:lnTo>
                  <a:lnTo>
                    <a:pt x="27786" y="53356"/>
                  </a:lnTo>
                  <a:lnTo>
                    <a:pt x="58962" y="25144"/>
                  </a:lnTo>
                  <a:lnTo>
                    <a:pt x="98495" y="6644"/>
                  </a:lnTo>
                  <a:lnTo>
                    <a:pt x="144016" y="0"/>
                  </a:lnTo>
                  <a:lnTo>
                    <a:pt x="189536" y="6644"/>
                  </a:lnTo>
                  <a:lnTo>
                    <a:pt x="229069" y="25144"/>
                  </a:lnTo>
                  <a:lnTo>
                    <a:pt x="260245" y="53356"/>
                  </a:lnTo>
                  <a:lnTo>
                    <a:pt x="280690" y="89131"/>
                  </a:lnTo>
                  <a:lnTo>
                    <a:pt x="288032" y="130323"/>
                  </a:lnTo>
                  <a:lnTo>
                    <a:pt x="280690" y="171516"/>
                  </a:lnTo>
                  <a:lnTo>
                    <a:pt x="260245" y="207291"/>
                  </a:lnTo>
                  <a:lnTo>
                    <a:pt x="229069" y="235503"/>
                  </a:lnTo>
                  <a:lnTo>
                    <a:pt x="189536" y="254003"/>
                  </a:lnTo>
                  <a:lnTo>
                    <a:pt x="144016" y="260647"/>
                  </a:lnTo>
                  <a:lnTo>
                    <a:pt x="98495" y="254003"/>
                  </a:lnTo>
                  <a:lnTo>
                    <a:pt x="58962" y="235503"/>
                  </a:lnTo>
                  <a:lnTo>
                    <a:pt x="27786" y="207291"/>
                  </a:lnTo>
                  <a:lnTo>
                    <a:pt x="7342" y="171516"/>
                  </a:lnTo>
                  <a:lnTo>
                    <a:pt x="0" y="130323"/>
                  </a:lnTo>
                  <a:close/>
                </a:path>
              </a:pathLst>
            </a:custGeom>
            <a:ln w="25399">
              <a:solidFill>
                <a:srgbClr val="0089B1"/>
              </a:solidFill>
            </a:ln>
          </p:spPr>
          <p:txBody>
            <a:bodyPr wrap="square" lIns="0" tIns="0" rIns="0" bIns="0" rtlCol="0"/>
            <a:lstStyle/>
            <a:p>
              <a:endParaRPr/>
            </a:p>
          </p:txBody>
        </p:sp>
      </p:grpSp>
      <p:grpSp>
        <p:nvGrpSpPr>
          <p:cNvPr id="28" name="object 28"/>
          <p:cNvGrpSpPr/>
          <p:nvPr/>
        </p:nvGrpSpPr>
        <p:grpSpPr>
          <a:xfrm>
            <a:off x="7655644" y="6540027"/>
            <a:ext cx="313690" cy="286385"/>
            <a:chOff x="7655644" y="6540027"/>
            <a:chExt cx="313690" cy="286385"/>
          </a:xfrm>
        </p:grpSpPr>
        <p:sp>
          <p:nvSpPr>
            <p:cNvPr id="29" name="object 29"/>
            <p:cNvSpPr/>
            <p:nvPr/>
          </p:nvSpPr>
          <p:spPr>
            <a:xfrm>
              <a:off x="7668344" y="6552727"/>
              <a:ext cx="288290" cy="260985"/>
            </a:xfrm>
            <a:custGeom>
              <a:avLst/>
              <a:gdLst/>
              <a:ahLst/>
              <a:cxnLst/>
              <a:rect l="l" t="t" r="r" b="b"/>
              <a:pathLst>
                <a:path w="288290" h="260984">
                  <a:moveTo>
                    <a:pt x="144015" y="0"/>
                  </a:moveTo>
                  <a:lnTo>
                    <a:pt x="98495" y="6643"/>
                  </a:lnTo>
                  <a:lnTo>
                    <a:pt x="58961" y="25144"/>
                  </a:lnTo>
                  <a:lnTo>
                    <a:pt x="27786" y="53356"/>
                  </a:lnTo>
                  <a:lnTo>
                    <a:pt x="7342" y="89131"/>
                  </a:lnTo>
                  <a:lnTo>
                    <a:pt x="0" y="130323"/>
                  </a:lnTo>
                  <a:lnTo>
                    <a:pt x="7342" y="171516"/>
                  </a:lnTo>
                  <a:lnTo>
                    <a:pt x="27786" y="207291"/>
                  </a:lnTo>
                  <a:lnTo>
                    <a:pt x="58961" y="235503"/>
                  </a:lnTo>
                  <a:lnTo>
                    <a:pt x="98495" y="254003"/>
                  </a:lnTo>
                  <a:lnTo>
                    <a:pt x="144015" y="260647"/>
                  </a:lnTo>
                  <a:lnTo>
                    <a:pt x="189535" y="254003"/>
                  </a:lnTo>
                  <a:lnTo>
                    <a:pt x="229069" y="235503"/>
                  </a:lnTo>
                  <a:lnTo>
                    <a:pt x="260245" y="207291"/>
                  </a:lnTo>
                  <a:lnTo>
                    <a:pt x="280690" y="171516"/>
                  </a:lnTo>
                  <a:lnTo>
                    <a:pt x="288032" y="130323"/>
                  </a:lnTo>
                  <a:lnTo>
                    <a:pt x="280690" y="89131"/>
                  </a:lnTo>
                  <a:lnTo>
                    <a:pt x="260245" y="53356"/>
                  </a:lnTo>
                  <a:lnTo>
                    <a:pt x="229069" y="25144"/>
                  </a:lnTo>
                  <a:lnTo>
                    <a:pt x="189535" y="6643"/>
                  </a:lnTo>
                  <a:lnTo>
                    <a:pt x="144015" y="0"/>
                  </a:lnTo>
                  <a:close/>
                </a:path>
              </a:pathLst>
            </a:custGeom>
            <a:solidFill>
              <a:srgbClr val="00B2E2"/>
            </a:solidFill>
          </p:spPr>
          <p:txBody>
            <a:bodyPr wrap="square" lIns="0" tIns="0" rIns="0" bIns="0" rtlCol="0"/>
            <a:lstStyle/>
            <a:p>
              <a:endParaRPr/>
            </a:p>
          </p:txBody>
        </p:sp>
        <p:sp>
          <p:nvSpPr>
            <p:cNvPr id="30" name="object 30"/>
            <p:cNvSpPr/>
            <p:nvPr/>
          </p:nvSpPr>
          <p:spPr>
            <a:xfrm>
              <a:off x="7668344" y="6552727"/>
              <a:ext cx="288290" cy="260985"/>
            </a:xfrm>
            <a:custGeom>
              <a:avLst/>
              <a:gdLst/>
              <a:ahLst/>
              <a:cxnLst/>
              <a:rect l="l" t="t" r="r" b="b"/>
              <a:pathLst>
                <a:path w="288290" h="260984">
                  <a:moveTo>
                    <a:pt x="0" y="130323"/>
                  </a:moveTo>
                  <a:lnTo>
                    <a:pt x="7342" y="89131"/>
                  </a:lnTo>
                  <a:lnTo>
                    <a:pt x="27786" y="53356"/>
                  </a:lnTo>
                  <a:lnTo>
                    <a:pt x="58962" y="25144"/>
                  </a:lnTo>
                  <a:lnTo>
                    <a:pt x="98495" y="6644"/>
                  </a:lnTo>
                  <a:lnTo>
                    <a:pt x="144016" y="0"/>
                  </a:lnTo>
                  <a:lnTo>
                    <a:pt x="189536" y="6644"/>
                  </a:lnTo>
                  <a:lnTo>
                    <a:pt x="229069" y="25144"/>
                  </a:lnTo>
                  <a:lnTo>
                    <a:pt x="260245" y="53356"/>
                  </a:lnTo>
                  <a:lnTo>
                    <a:pt x="280689" y="89131"/>
                  </a:lnTo>
                  <a:lnTo>
                    <a:pt x="288032" y="130323"/>
                  </a:lnTo>
                  <a:lnTo>
                    <a:pt x="280689" y="171516"/>
                  </a:lnTo>
                  <a:lnTo>
                    <a:pt x="260245" y="207291"/>
                  </a:lnTo>
                  <a:lnTo>
                    <a:pt x="229069" y="235503"/>
                  </a:lnTo>
                  <a:lnTo>
                    <a:pt x="189536" y="254003"/>
                  </a:lnTo>
                  <a:lnTo>
                    <a:pt x="144016" y="260647"/>
                  </a:lnTo>
                  <a:lnTo>
                    <a:pt x="98495" y="254003"/>
                  </a:lnTo>
                  <a:lnTo>
                    <a:pt x="58962" y="235503"/>
                  </a:lnTo>
                  <a:lnTo>
                    <a:pt x="27786" y="207291"/>
                  </a:lnTo>
                  <a:lnTo>
                    <a:pt x="7342" y="171516"/>
                  </a:lnTo>
                  <a:lnTo>
                    <a:pt x="0" y="130323"/>
                  </a:lnTo>
                  <a:close/>
                </a:path>
              </a:pathLst>
            </a:custGeom>
            <a:ln w="25399">
              <a:solidFill>
                <a:srgbClr val="0089B1"/>
              </a:solidFill>
            </a:ln>
          </p:spPr>
          <p:txBody>
            <a:bodyPr wrap="square" lIns="0" tIns="0" rIns="0" bIns="0" rtlCol="0"/>
            <a:lstStyle/>
            <a:p>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3138170"/>
            <a:chOff x="0" y="0"/>
            <a:chExt cx="9144000" cy="3138170"/>
          </a:xfrm>
        </p:grpSpPr>
        <p:pic>
          <p:nvPicPr>
            <p:cNvPr id="3" name="object 3"/>
            <p:cNvPicPr/>
            <p:nvPr/>
          </p:nvPicPr>
          <p:blipFill>
            <a:blip r:embed="rId2" cstate="print"/>
            <a:stretch>
              <a:fillRect/>
            </a:stretch>
          </p:blipFill>
          <p:spPr>
            <a:xfrm>
              <a:off x="0" y="0"/>
              <a:ext cx="9143998" cy="3081323"/>
            </a:xfrm>
            <a:prstGeom prst="rect">
              <a:avLst/>
            </a:prstGeom>
          </p:spPr>
        </p:pic>
        <p:pic>
          <p:nvPicPr>
            <p:cNvPr id="4" name="object 4"/>
            <p:cNvPicPr/>
            <p:nvPr/>
          </p:nvPicPr>
          <p:blipFill>
            <a:blip r:embed="rId3" cstate="print"/>
            <a:stretch>
              <a:fillRect/>
            </a:stretch>
          </p:blipFill>
          <p:spPr>
            <a:xfrm>
              <a:off x="0" y="0"/>
              <a:ext cx="9143998" cy="3138054"/>
            </a:xfrm>
            <a:prstGeom prst="rect">
              <a:avLst/>
            </a:prstGeom>
          </p:spPr>
        </p:pic>
        <p:sp>
          <p:nvSpPr>
            <p:cNvPr id="5" name="object 5"/>
            <p:cNvSpPr/>
            <p:nvPr/>
          </p:nvSpPr>
          <p:spPr>
            <a:xfrm>
              <a:off x="0" y="0"/>
              <a:ext cx="9144000" cy="3068955"/>
            </a:xfrm>
            <a:custGeom>
              <a:avLst/>
              <a:gdLst/>
              <a:ahLst/>
              <a:cxnLst/>
              <a:rect l="l" t="t" r="r" b="b"/>
              <a:pathLst>
                <a:path w="9144000" h="3068955">
                  <a:moveTo>
                    <a:pt x="0" y="3068960"/>
                  </a:moveTo>
                  <a:lnTo>
                    <a:pt x="9143997" y="3068960"/>
                  </a:lnTo>
                  <a:lnTo>
                    <a:pt x="9143997" y="0"/>
                  </a:lnTo>
                  <a:lnTo>
                    <a:pt x="0" y="0"/>
                  </a:lnTo>
                  <a:lnTo>
                    <a:pt x="0" y="3068960"/>
                  </a:lnTo>
                  <a:close/>
                </a:path>
              </a:pathLst>
            </a:custGeom>
            <a:solidFill>
              <a:srgbClr val="00274E">
                <a:alpha val="39999"/>
              </a:srgbClr>
            </a:solidFill>
          </p:spPr>
          <p:txBody>
            <a:bodyPr wrap="square" lIns="0" tIns="0" rIns="0" bIns="0" rtlCol="0"/>
            <a:lstStyle/>
            <a:p>
              <a:endParaRPr/>
            </a:p>
          </p:txBody>
        </p:sp>
        <p:pic>
          <p:nvPicPr>
            <p:cNvPr id="6" name="object 6"/>
            <p:cNvPicPr/>
            <p:nvPr/>
          </p:nvPicPr>
          <p:blipFill>
            <a:blip r:embed="rId4" cstate="print"/>
            <a:stretch>
              <a:fillRect/>
            </a:stretch>
          </p:blipFill>
          <p:spPr>
            <a:xfrm>
              <a:off x="0" y="332655"/>
              <a:ext cx="6336703" cy="576064"/>
            </a:xfrm>
            <a:prstGeom prst="rect">
              <a:avLst/>
            </a:prstGeom>
          </p:spPr>
        </p:pic>
      </p:grpSp>
      <p:sp>
        <p:nvSpPr>
          <p:cNvPr id="7" name="object 7"/>
          <p:cNvSpPr txBox="1">
            <a:spLocks noGrp="1"/>
          </p:cNvSpPr>
          <p:nvPr>
            <p:ph type="title"/>
          </p:nvPr>
        </p:nvSpPr>
        <p:spPr>
          <a:xfrm>
            <a:off x="78739" y="425108"/>
            <a:ext cx="3362960" cy="391160"/>
          </a:xfrm>
          <a:prstGeom prst="rect">
            <a:avLst/>
          </a:prstGeom>
        </p:spPr>
        <p:txBody>
          <a:bodyPr vert="horz" wrap="square" lIns="0" tIns="12700" rIns="0" bIns="0" rtlCol="0">
            <a:spAutoFit/>
          </a:bodyPr>
          <a:lstStyle/>
          <a:p>
            <a:pPr marL="12700">
              <a:lnSpc>
                <a:spcPct val="100000"/>
              </a:lnSpc>
              <a:spcBef>
                <a:spcPts val="100"/>
              </a:spcBef>
            </a:pPr>
            <a:r>
              <a:rPr spc="-5" dirty="0"/>
              <a:t>The</a:t>
            </a:r>
            <a:r>
              <a:rPr spc="-20" dirty="0"/>
              <a:t> </a:t>
            </a:r>
            <a:r>
              <a:rPr spc="-5" dirty="0"/>
              <a:t>right</a:t>
            </a:r>
            <a:r>
              <a:rPr spc="-10" dirty="0"/>
              <a:t> </a:t>
            </a:r>
            <a:r>
              <a:rPr dirty="0"/>
              <a:t>to</a:t>
            </a:r>
            <a:r>
              <a:rPr spc="-15" dirty="0"/>
              <a:t> </a:t>
            </a:r>
            <a:r>
              <a:rPr spc="-5" dirty="0"/>
              <a:t>interpretation</a:t>
            </a:r>
          </a:p>
        </p:txBody>
      </p:sp>
      <p:sp>
        <p:nvSpPr>
          <p:cNvPr id="8" name="object 8"/>
          <p:cNvSpPr/>
          <p:nvPr/>
        </p:nvSpPr>
        <p:spPr>
          <a:xfrm>
            <a:off x="323527" y="2699628"/>
            <a:ext cx="8497570" cy="369570"/>
          </a:xfrm>
          <a:custGeom>
            <a:avLst/>
            <a:gdLst/>
            <a:ahLst/>
            <a:cxnLst/>
            <a:rect l="l" t="t" r="r" b="b"/>
            <a:pathLst>
              <a:path w="8497570" h="369569">
                <a:moveTo>
                  <a:pt x="8496941" y="0"/>
                </a:moveTo>
                <a:lnTo>
                  <a:pt x="0" y="0"/>
                </a:lnTo>
                <a:lnTo>
                  <a:pt x="0" y="369332"/>
                </a:lnTo>
                <a:lnTo>
                  <a:pt x="8496941" y="369332"/>
                </a:lnTo>
                <a:lnTo>
                  <a:pt x="8496941" y="0"/>
                </a:lnTo>
                <a:close/>
              </a:path>
            </a:pathLst>
          </a:custGeom>
          <a:solidFill>
            <a:srgbClr val="00274E"/>
          </a:solidFill>
        </p:spPr>
        <p:txBody>
          <a:bodyPr wrap="square" lIns="0" tIns="0" rIns="0" bIns="0" rtlCol="0"/>
          <a:lstStyle/>
          <a:p>
            <a:endParaRPr/>
          </a:p>
        </p:txBody>
      </p:sp>
      <p:sp>
        <p:nvSpPr>
          <p:cNvPr id="9" name="object 9"/>
          <p:cNvSpPr txBox="1"/>
          <p:nvPr/>
        </p:nvSpPr>
        <p:spPr>
          <a:xfrm>
            <a:off x="2381960" y="2732648"/>
            <a:ext cx="438658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Click</a:t>
            </a:r>
            <a:r>
              <a:rPr sz="1800" spc="-5" dirty="0">
                <a:solidFill>
                  <a:srgbClr val="FFFFFF"/>
                </a:solidFill>
                <a:latin typeface="Calibri"/>
                <a:cs typeface="Calibri"/>
              </a:rPr>
              <a:t> on</a:t>
            </a:r>
            <a:r>
              <a:rPr sz="1800" dirty="0">
                <a:solidFill>
                  <a:srgbClr val="FFFFFF"/>
                </a:solidFill>
                <a:latin typeface="Calibri"/>
                <a:cs typeface="Calibri"/>
              </a:rPr>
              <a:t> the </a:t>
            </a:r>
            <a:r>
              <a:rPr sz="1800" spc="-5" dirty="0">
                <a:solidFill>
                  <a:srgbClr val="FFFFFF"/>
                </a:solidFill>
                <a:latin typeface="Calibri"/>
                <a:cs typeface="Calibri"/>
              </a:rPr>
              <a:t>points below </a:t>
            </a:r>
            <a:r>
              <a:rPr sz="1800" dirty="0">
                <a:solidFill>
                  <a:srgbClr val="FFFFFF"/>
                </a:solidFill>
                <a:latin typeface="Calibri"/>
                <a:cs typeface="Calibri"/>
              </a:rPr>
              <a:t>for </a:t>
            </a:r>
            <a:r>
              <a:rPr sz="1800" spc="-5" dirty="0">
                <a:solidFill>
                  <a:srgbClr val="FFFFFF"/>
                </a:solidFill>
                <a:latin typeface="Calibri"/>
                <a:cs typeface="Calibri"/>
              </a:rPr>
              <a:t>more</a:t>
            </a:r>
            <a:r>
              <a:rPr sz="1800" dirty="0">
                <a:solidFill>
                  <a:srgbClr val="FFFFFF"/>
                </a:solidFill>
                <a:latin typeface="Calibri"/>
                <a:cs typeface="Calibri"/>
              </a:rPr>
              <a:t> </a:t>
            </a:r>
            <a:r>
              <a:rPr sz="1800" spc="-5" dirty="0">
                <a:solidFill>
                  <a:srgbClr val="FFFFFF"/>
                </a:solidFill>
                <a:latin typeface="Calibri"/>
                <a:cs typeface="Calibri"/>
              </a:rPr>
              <a:t>information</a:t>
            </a:r>
            <a:endParaRPr sz="1800">
              <a:latin typeface="Calibri"/>
              <a:cs typeface="Calibri"/>
            </a:endParaRPr>
          </a:p>
        </p:txBody>
      </p:sp>
      <p:grpSp>
        <p:nvGrpSpPr>
          <p:cNvPr id="10" name="object 10"/>
          <p:cNvGrpSpPr/>
          <p:nvPr/>
        </p:nvGrpSpPr>
        <p:grpSpPr>
          <a:xfrm>
            <a:off x="7151587" y="391963"/>
            <a:ext cx="1861185" cy="529590"/>
            <a:chOff x="7151587" y="391963"/>
            <a:chExt cx="1861185" cy="529590"/>
          </a:xfrm>
        </p:grpSpPr>
        <p:sp>
          <p:nvSpPr>
            <p:cNvPr id="11" name="object 11"/>
            <p:cNvSpPr/>
            <p:nvPr/>
          </p:nvSpPr>
          <p:spPr>
            <a:xfrm>
              <a:off x="8244408" y="404663"/>
              <a:ext cx="755650" cy="504190"/>
            </a:xfrm>
            <a:custGeom>
              <a:avLst/>
              <a:gdLst/>
              <a:ahLst/>
              <a:cxnLst/>
              <a:rect l="l" t="t" r="r" b="b"/>
              <a:pathLst>
                <a:path w="755650" h="504190">
                  <a:moveTo>
                    <a:pt x="755575" y="0"/>
                  </a:moveTo>
                  <a:lnTo>
                    <a:pt x="0" y="0"/>
                  </a:lnTo>
                  <a:lnTo>
                    <a:pt x="0" y="504056"/>
                  </a:lnTo>
                  <a:lnTo>
                    <a:pt x="755575" y="504056"/>
                  </a:lnTo>
                  <a:lnTo>
                    <a:pt x="755575" y="441049"/>
                  </a:lnTo>
                  <a:lnTo>
                    <a:pt x="236021" y="441049"/>
                  </a:lnTo>
                  <a:lnTo>
                    <a:pt x="236021" y="252027"/>
                  </a:lnTo>
                  <a:lnTo>
                    <a:pt x="188766" y="252027"/>
                  </a:lnTo>
                  <a:lnTo>
                    <a:pt x="377786" y="63007"/>
                  </a:lnTo>
                  <a:lnTo>
                    <a:pt x="755575" y="63007"/>
                  </a:lnTo>
                  <a:lnTo>
                    <a:pt x="755575" y="0"/>
                  </a:lnTo>
                  <a:close/>
                </a:path>
                <a:path w="755650" h="504190">
                  <a:moveTo>
                    <a:pt x="755575" y="86635"/>
                  </a:moveTo>
                  <a:lnTo>
                    <a:pt x="495926" y="86635"/>
                  </a:lnTo>
                  <a:lnTo>
                    <a:pt x="495926" y="181145"/>
                  </a:lnTo>
                  <a:lnTo>
                    <a:pt x="566808" y="252027"/>
                  </a:lnTo>
                  <a:lnTo>
                    <a:pt x="519553" y="252027"/>
                  </a:lnTo>
                  <a:lnTo>
                    <a:pt x="519553" y="441049"/>
                  </a:lnTo>
                  <a:lnTo>
                    <a:pt x="755575" y="441049"/>
                  </a:lnTo>
                  <a:lnTo>
                    <a:pt x="755575" y="86635"/>
                  </a:lnTo>
                  <a:close/>
                </a:path>
                <a:path w="755650" h="504190">
                  <a:moveTo>
                    <a:pt x="755575" y="63007"/>
                  </a:moveTo>
                  <a:lnTo>
                    <a:pt x="377786" y="63007"/>
                  </a:lnTo>
                  <a:lnTo>
                    <a:pt x="448670" y="133889"/>
                  </a:lnTo>
                  <a:lnTo>
                    <a:pt x="448670" y="86635"/>
                  </a:lnTo>
                  <a:lnTo>
                    <a:pt x="755575" y="86635"/>
                  </a:lnTo>
                  <a:lnTo>
                    <a:pt x="755575" y="63007"/>
                  </a:lnTo>
                  <a:close/>
                </a:path>
              </a:pathLst>
            </a:custGeom>
            <a:solidFill>
              <a:srgbClr val="EAF8FC"/>
            </a:solidFill>
          </p:spPr>
          <p:txBody>
            <a:bodyPr wrap="square" lIns="0" tIns="0" rIns="0" bIns="0" rtlCol="0"/>
            <a:lstStyle/>
            <a:p>
              <a:endParaRPr/>
            </a:p>
          </p:txBody>
        </p:sp>
        <p:sp>
          <p:nvSpPr>
            <p:cNvPr id="12" name="object 12"/>
            <p:cNvSpPr/>
            <p:nvPr/>
          </p:nvSpPr>
          <p:spPr>
            <a:xfrm>
              <a:off x="8480430" y="491299"/>
              <a:ext cx="283845" cy="354965"/>
            </a:xfrm>
            <a:custGeom>
              <a:avLst/>
              <a:gdLst/>
              <a:ahLst/>
              <a:cxnLst/>
              <a:rect l="l" t="t" r="r" b="b"/>
              <a:pathLst>
                <a:path w="283845" h="354965">
                  <a:moveTo>
                    <a:pt x="259904" y="0"/>
                  </a:moveTo>
                  <a:lnTo>
                    <a:pt x="212648" y="0"/>
                  </a:lnTo>
                  <a:lnTo>
                    <a:pt x="212648" y="47254"/>
                  </a:lnTo>
                  <a:lnTo>
                    <a:pt x="259904" y="94509"/>
                  </a:lnTo>
                  <a:lnTo>
                    <a:pt x="259904" y="0"/>
                  </a:lnTo>
                  <a:close/>
                </a:path>
                <a:path w="283845" h="354965">
                  <a:moveTo>
                    <a:pt x="283531" y="165392"/>
                  </a:moveTo>
                  <a:lnTo>
                    <a:pt x="0" y="165392"/>
                  </a:lnTo>
                  <a:lnTo>
                    <a:pt x="0" y="354413"/>
                  </a:lnTo>
                  <a:lnTo>
                    <a:pt x="118137" y="354413"/>
                  </a:lnTo>
                  <a:lnTo>
                    <a:pt x="118137" y="259902"/>
                  </a:lnTo>
                  <a:lnTo>
                    <a:pt x="283531" y="259902"/>
                  </a:lnTo>
                  <a:lnTo>
                    <a:pt x="283531" y="165392"/>
                  </a:lnTo>
                  <a:close/>
                </a:path>
                <a:path w="283845" h="354965">
                  <a:moveTo>
                    <a:pt x="283531" y="259902"/>
                  </a:moveTo>
                  <a:lnTo>
                    <a:pt x="165393" y="259902"/>
                  </a:lnTo>
                  <a:lnTo>
                    <a:pt x="165393" y="354413"/>
                  </a:lnTo>
                  <a:lnTo>
                    <a:pt x="283531" y="354413"/>
                  </a:lnTo>
                  <a:lnTo>
                    <a:pt x="283531" y="259902"/>
                  </a:lnTo>
                  <a:close/>
                </a:path>
              </a:pathLst>
            </a:custGeom>
            <a:solidFill>
              <a:srgbClr val="C4D0D4"/>
            </a:solidFill>
          </p:spPr>
          <p:txBody>
            <a:bodyPr wrap="square" lIns="0" tIns="0" rIns="0" bIns="0" rtlCol="0"/>
            <a:lstStyle/>
            <a:p>
              <a:endParaRPr/>
            </a:p>
          </p:txBody>
        </p:sp>
        <p:sp>
          <p:nvSpPr>
            <p:cNvPr id="13" name="object 13"/>
            <p:cNvSpPr/>
            <p:nvPr/>
          </p:nvSpPr>
          <p:spPr>
            <a:xfrm>
              <a:off x="8433174" y="467671"/>
              <a:ext cx="378460" cy="378460"/>
            </a:xfrm>
            <a:custGeom>
              <a:avLst/>
              <a:gdLst/>
              <a:ahLst/>
              <a:cxnLst/>
              <a:rect l="l" t="t" r="r" b="b"/>
              <a:pathLst>
                <a:path w="378459" h="378459">
                  <a:moveTo>
                    <a:pt x="189020" y="0"/>
                  </a:moveTo>
                  <a:lnTo>
                    <a:pt x="0" y="189020"/>
                  </a:lnTo>
                  <a:lnTo>
                    <a:pt x="378042" y="189020"/>
                  </a:lnTo>
                  <a:lnTo>
                    <a:pt x="189020" y="0"/>
                  </a:lnTo>
                  <a:close/>
                </a:path>
                <a:path w="378459" h="378459">
                  <a:moveTo>
                    <a:pt x="212648" y="283531"/>
                  </a:moveTo>
                  <a:lnTo>
                    <a:pt x="165393" y="283531"/>
                  </a:lnTo>
                  <a:lnTo>
                    <a:pt x="165393" y="378042"/>
                  </a:lnTo>
                  <a:lnTo>
                    <a:pt x="212648" y="378042"/>
                  </a:lnTo>
                  <a:lnTo>
                    <a:pt x="212648" y="283531"/>
                  </a:lnTo>
                  <a:close/>
                </a:path>
              </a:pathLst>
            </a:custGeom>
            <a:solidFill>
              <a:srgbClr val="9AA5A8"/>
            </a:solidFill>
          </p:spPr>
          <p:txBody>
            <a:bodyPr wrap="square" lIns="0" tIns="0" rIns="0" bIns="0" rtlCol="0"/>
            <a:lstStyle/>
            <a:p>
              <a:endParaRPr/>
            </a:p>
          </p:txBody>
        </p:sp>
        <p:sp>
          <p:nvSpPr>
            <p:cNvPr id="14" name="object 14"/>
            <p:cNvSpPr/>
            <p:nvPr/>
          </p:nvSpPr>
          <p:spPr>
            <a:xfrm>
              <a:off x="8244408" y="404663"/>
              <a:ext cx="755650" cy="504190"/>
            </a:xfrm>
            <a:custGeom>
              <a:avLst/>
              <a:gdLst/>
              <a:ahLst/>
              <a:cxnLst/>
              <a:rect l="l" t="t" r="r" b="b"/>
              <a:pathLst>
                <a:path w="755650" h="504190">
                  <a:moveTo>
                    <a:pt x="377787" y="63007"/>
                  </a:moveTo>
                  <a:lnTo>
                    <a:pt x="448671" y="133889"/>
                  </a:lnTo>
                  <a:lnTo>
                    <a:pt x="448671" y="86635"/>
                  </a:lnTo>
                  <a:lnTo>
                    <a:pt x="495926" y="86635"/>
                  </a:lnTo>
                  <a:lnTo>
                    <a:pt x="495926" y="181145"/>
                  </a:lnTo>
                  <a:lnTo>
                    <a:pt x="566808" y="252028"/>
                  </a:lnTo>
                  <a:lnTo>
                    <a:pt x="519554" y="252028"/>
                  </a:lnTo>
                  <a:lnTo>
                    <a:pt x="519554" y="441049"/>
                  </a:lnTo>
                  <a:lnTo>
                    <a:pt x="236022" y="441049"/>
                  </a:lnTo>
                  <a:lnTo>
                    <a:pt x="236022" y="252028"/>
                  </a:lnTo>
                  <a:lnTo>
                    <a:pt x="188766" y="252028"/>
                  </a:lnTo>
                  <a:lnTo>
                    <a:pt x="377787" y="63007"/>
                  </a:lnTo>
                  <a:close/>
                </a:path>
                <a:path w="755650" h="504190">
                  <a:moveTo>
                    <a:pt x="448671" y="133889"/>
                  </a:moveTo>
                  <a:lnTo>
                    <a:pt x="495926" y="181145"/>
                  </a:lnTo>
                </a:path>
                <a:path w="755650" h="504190">
                  <a:moveTo>
                    <a:pt x="519554" y="252028"/>
                  </a:moveTo>
                  <a:lnTo>
                    <a:pt x="236022" y="252028"/>
                  </a:lnTo>
                </a:path>
                <a:path w="755650" h="504190">
                  <a:moveTo>
                    <a:pt x="354159" y="441049"/>
                  </a:moveTo>
                  <a:lnTo>
                    <a:pt x="354159" y="346538"/>
                  </a:lnTo>
                  <a:lnTo>
                    <a:pt x="401415" y="346538"/>
                  </a:lnTo>
                  <a:lnTo>
                    <a:pt x="401415" y="441049"/>
                  </a:lnTo>
                </a:path>
                <a:path w="755650" h="504190">
                  <a:moveTo>
                    <a:pt x="0" y="0"/>
                  </a:moveTo>
                  <a:lnTo>
                    <a:pt x="755575" y="0"/>
                  </a:lnTo>
                  <a:lnTo>
                    <a:pt x="755575" y="504056"/>
                  </a:lnTo>
                  <a:lnTo>
                    <a:pt x="0" y="504056"/>
                  </a:lnTo>
                  <a:lnTo>
                    <a:pt x="0" y="0"/>
                  </a:lnTo>
                  <a:close/>
                </a:path>
              </a:pathLst>
            </a:custGeom>
            <a:ln w="25399">
              <a:solidFill>
                <a:srgbClr val="00B2E2"/>
              </a:solidFill>
            </a:ln>
          </p:spPr>
          <p:txBody>
            <a:bodyPr wrap="square" lIns="0" tIns="0" rIns="0" bIns="0" rtlCol="0"/>
            <a:lstStyle/>
            <a:p>
              <a:endParaRPr/>
            </a:p>
          </p:txBody>
        </p:sp>
        <p:sp>
          <p:nvSpPr>
            <p:cNvPr id="15" name="object 15"/>
            <p:cNvSpPr/>
            <p:nvPr/>
          </p:nvSpPr>
          <p:spPr>
            <a:xfrm>
              <a:off x="7164287" y="404663"/>
              <a:ext cx="720090" cy="504190"/>
            </a:xfrm>
            <a:custGeom>
              <a:avLst/>
              <a:gdLst/>
              <a:ahLst/>
              <a:cxnLst/>
              <a:rect l="l" t="t" r="r" b="b"/>
              <a:pathLst>
                <a:path w="720090" h="504190">
                  <a:moveTo>
                    <a:pt x="720079" y="0"/>
                  </a:moveTo>
                  <a:lnTo>
                    <a:pt x="0" y="0"/>
                  </a:lnTo>
                  <a:lnTo>
                    <a:pt x="0" y="504056"/>
                  </a:lnTo>
                  <a:lnTo>
                    <a:pt x="720079" y="504056"/>
                  </a:lnTo>
                  <a:lnTo>
                    <a:pt x="720079" y="441049"/>
                  </a:lnTo>
                  <a:lnTo>
                    <a:pt x="312784" y="441049"/>
                  </a:lnTo>
                  <a:lnTo>
                    <a:pt x="267975" y="433822"/>
                  </a:lnTo>
                  <a:lnTo>
                    <a:pt x="229060" y="413696"/>
                  </a:lnTo>
                  <a:lnTo>
                    <a:pt x="198372" y="383008"/>
                  </a:lnTo>
                  <a:lnTo>
                    <a:pt x="178246" y="344092"/>
                  </a:lnTo>
                  <a:lnTo>
                    <a:pt x="171019" y="299284"/>
                  </a:lnTo>
                  <a:lnTo>
                    <a:pt x="171019" y="157518"/>
                  </a:lnTo>
                  <a:lnTo>
                    <a:pt x="360039" y="157518"/>
                  </a:lnTo>
                  <a:lnTo>
                    <a:pt x="454552" y="63007"/>
                  </a:lnTo>
                  <a:lnTo>
                    <a:pt x="720079" y="63007"/>
                  </a:lnTo>
                  <a:lnTo>
                    <a:pt x="720079" y="0"/>
                  </a:lnTo>
                  <a:close/>
                </a:path>
                <a:path w="720090" h="504190">
                  <a:moveTo>
                    <a:pt x="720079" y="63007"/>
                  </a:moveTo>
                  <a:lnTo>
                    <a:pt x="454552" y="63007"/>
                  </a:lnTo>
                  <a:lnTo>
                    <a:pt x="549061" y="157518"/>
                  </a:lnTo>
                  <a:lnTo>
                    <a:pt x="501806" y="157518"/>
                  </a:lnTo>
                  <a:lnTo>
                    <a:pt x="501806" y="299284"/>
                  </a:lnTo>
                  <a:lnTo>
                    <a:pt x="494578" y="344092"/>
                  </a:lnTo>
                  <a:lnTo>
                    <a:pt x="474453" y="383008"/>
                  </a:lnTo>
                  <a:lnTo>
                    <a:pt x="443765" y="413696"/>
                  </a:lnTo>
                  <a:lnTo>
                    <a:pt x="404849" y="433822"/>
                  </a:lnTo>
                  <a:lnTo>
                    <a:pt x="360039" y="441049"/>
                  </a:lnTo>
                  <a:lnTo>
                    <a:pt x="720079" y="441049"/>
                  </a:lnTo>
                  <a:lnTo>
                    <a:pt x="720079" y="63007"/>
                  </a:lnTo>
                  <a:close/>
                </a:path>
                <a:path w="720090" h="504190">
                  <a:moveTo>
                    <a:pt x="407295" y="157518"/>
                  </a:moveTo>
                  <a:lnTo>
                    <a:pt x="265530" y="157518"/>
                  </a:lnTo>
                  <a:lnTo>
                    <a:pt x="265530" y="299284"/>
                  </a:lnTo>
                  <a:lnTo>
                    <a:pt x="269243" y="317677"/>
                  </a:lnTo>
                  <a:lnTo>
                    <a:pt x="279370" y="332697"/>
                  </a:lnTo>
                  <a:lnTo>
                    <a:pt x="294391" y="342825"/>
                  </a:lnTo>
                  <a:lnTo>
                    <a:pt x="312784" y="346538"/>
                  </a:lnTo>
                  <a:lnTo>
                    <a:pt x="360039" y="346538"/>
                  </a:lnTo>
                  <a:lnTo>
                    <a:pt x="403581" y="317677"/>
                  </a:lnTo>
                  <a:lnTo>
                    <a:pt x="407295" y="157518"/>
                  </a:lnTo>
                  <a:close/>
                </a:path>
              </a:pathLst>
            </a:custGeom>
            <a:solidFill>
              <a:srgbClr val="FFD5A9"/>
            </a:solidFill>
          </p:spPr>
          <p:txBody>
            <a:bodyPr wrap="square" lIns="0" tIns="0" rIns="0" bIns="0" rtlCol="0"/>
            <a:lstStyle/>
            <a:p>
              <a:endParaRPr/>
            </a:p>
          </p:txBody>
        </p:sp>
        <p:sp>
          <p:nvSpPr>
            <p:cNvPr id="16" name="object 16"/>
            <p:cNvSpPr/>
            <p:nvPr/>
          </p:nvSpPr>
          <p:spPr>
            <a:xfrm>
              <a:off x="7335306" y="467671"/>
              <a:ext cx="378460" cy="378460"/>
            </a:xfrm>
            <a:custGeom>
              <a:avLst/>
              <a:gdLst/>
              <a:ahLst/>
              <a:cxnLst/>
              <a:rect l="l" t="t" r="r" b="b"/>
              <a:pathLst>
                <a:path w="378459" h="378459">
                  <a:moveTo>
                    <a:pt x="283532" y="0"/>
                  </a:moveTo>
                  <a:lnTo>
                    <a:pt x="189020" y="94510"/>
                  </a:lnTo>
                  <a:lnTo>
                    <a:pt x="236275" y="94510"/>
                  </a:lnTo>
                  <a:lnTo>
                    <a:pt x="236275" y="236275"/>
                  </a:lnTo>
                  <a:lnTo>
                    <a:pt x="232562" y="254669"/>
                  </a:lnTo>
                  <a:lnTo>
                    <a:pt x="222435" y="269690"/>
                  </a:lnTo>
                  <a:lnTo>
                    <a:pt x="207414" y="279817"/>
                  </a:lnTo>
                  <a:lnTo>
                    <a:pt x="189020" y="283531"/>
                  </a:lnTo>
                  <a:lnTo>
                    <a:pt x="141765" y="283531"/>
                  </a:lnTo>
                  <a:lnTo>
                    <a:pt x="123371" y="279817"/>
                  </a:lnTo>
                  <a:lnTo>
                    <a:pt x="108351" y="269690"/>
                  </a:lnTo>
                  <a:lnTo>
                    <a:pt x="98224" y="254670"/>
                  </a:lnTo>
                  <a:lnTo>
                    <a:pt x="94510" y="236277"/>
                  </a:lnTo>
                  <a:lnTo>
                    <a:pt x="94510" y="94510"/>
                  </a:lnTo>
                  <a:lnTo>
                    <a:pt x="0" y="94510"/>
                  </a:lnTo>
                  <a:lnTo>
                    <a:pt x="0" y="236275"/>
                  </a:lnTo>
                  <a:lnTo>
                    <a:pt x="7227" y="281085"/>
                  </a:lnTo>
                  <a:lnTo>
                    <a:pt x="27352" y="320001"/>
                  </a:lnTo>
                  <a:lnTo>
                    <a:pt x="58040" y="350689"/>
                  </a:lnTo>
                  <a:lnTo>
                    <a:pt x="96956" y="370814"/>
                  </a:lnTo>
                  <a:lnTo>
                    <a:pt x="141765" y="378042"/>
                  </a:lnTo>
                  <a:lnTo>
                    <a:pt x="189020" y="378042"/>
                  </a:lnTo>
                  <a:lnTo>
                    <a:pt x="233829" y="370814"/>
                  </a:lnTo>
                  <a:lnTo>
                    <a:pt x="272745" y="350689"/>
                  </a:lnTo>
                  <a:lnTo>
                    <a:pt x="303434" y="320001"/>
                  </a:lnTo>
                  <a:lnTo>
                    <a:pt x="323559" y="281085"/>
                  </a:lnTo>
                  <a:lnTo>
                    <a:pt x="330786" y="236275"/>
                  </a:lnTo>
                  <a:lnTo>
                    <a:pt x="330786" y="94510"/>
                  </a:lnTo>
                  <a:lnTo>
                    <a:pt x="378042" y="94510"/>
                  </a:lnTo>
                  <a:lnTo>
                    <a:pt x="283532" y="0"/>
                  </a:lnTo>
                  <a:close/>
                </a:path>
              </a:pathLst>
            </a:custGeom>
            <a:solidFill>
              <a:srgbClr val="AA8C6F"/>
            </a:solidFill>
          </p:spPr>
          <p:txBody>
            <a:bodyPr wrap="square" lIns="0" tIns="0" rIns="0" bIns="0" rtlCol="0"/>
            <a:lstStyle/>
            <a:p>
              <a:endParaRPr/>
            </a:p>
          </p:txBody>
        </p:sp>
        <p:sp>
          <p:nvSpPr>
            <p:cNvPr id="17" name="object 17"/>
            <p:cNvSpPr/>
            <p:nvPr/>
          </p:nvSpPr>
          <p:spPr>
            <a:xfrm>
              <a:off x="7164287" y="404663"/>
              <a:ext cx="720090" cy="504190"/>
            </a:xfrm>
            <a:custGeom>
              <a:avLst/>
              <a:gdLst/>
              <a:ahLst/>
              <a:cxnLst/>
              <a:rect l="l" t="t" r="r" b="b"/>
              <a:pathLst>
                <a:path w="720090" h="504190">
                  <a:moveTo>
                    <a:pt x="549061" y="157517"/>
                  </a:moveTo>
                  <a:lnTo>
                    <a:pt x="501805" y="157517"/>
                  </a:lnTo>
                  <a:lnTo>
                    <a:pt x="501805" y="299282"/>
                  </a:lnTo>
                  <a:lnTo>
                    <a:pt x="494578" y="344091"/>
                  </a:lnTo>
                  <a:lnTo>
                    <a:pt x="474453" y="383008"/>
                  </a:lnTo>
                  <a:lnTo>
                    <a:pt x="443765" y="413696"/>
                  </a:lnTo>
                  <a:lnTo>
                    <a:pt x="404849" y="433821"/>
                  </a:lnTo>
                  <a:lnTo>
                    <a:pt x="360040" y="441049"/>
                  </a:lnTo>
                  <a:lnTo>
                    <a:pt x="312784" y="441049"/>
                  </a:lnTo>
                  <a:lnTo>
                    <a:pt x="267975" y="433821"/>
                  </a:lnTo>
                  <a:lnTo>
                    <a:pt x="229059" y="413696"/>
                  </a:lnTo>
                  <a:lnTo>
                    <a:pt x="198371" y="383008"/>
                  </a:lnTo>
                  <a:lnTo>
                    <a:pt x="178246" y="344091"/>
                  </a:lnTo>
                  <a:lnTo>
                    <a:pt x="171019" y="299282"/>
                  </a:lnTo>
                  <a:lnTo>
                    <a:pt x="171019" y="157517"/>
                  </a:lnTo>
                  <a:lnTo>
                    <a:pt x="265530" y="157517"/>
                  </a:lnTo>
                  <a:lnTo>
                    <a:pt x="265530" y="299282"/>
                  </a:lnTo>
                  <a:lnTo>
                    <a:pt x="269243" y="317676"/>
                  </a:lnTo>
                  <a:lnTo>
                    <a:pt x="279370" y="332697"/>
                  </a:lnTo>
                  <a:lnTo>
                    <a:pt x="294391" y="342824"/>
                  </a:lnTo>
                  <a:lnTo>
                    <a:pt x="312784" y="346538"/>
                  </a:lnTo>
                  <a:lnTo>
                    <a:pt x="360040" y="346538"/>
                  </a:lnTo>
                  <a:lnTo>
                    <a:pt x="378433" y="342825"/>
                  </a:lnTo>
                  <a:lnTo>
                    <a:pt x="393454" y="332698"/>
                  </a:lnTo>
                  <a:lnTo>
                    <a:pt x="403581" y="317677"/>
                  </a:lnTo>
                  <a:lnTo>
                    <a:pt x="407295" y="299284"/>
                  </a:lnTo>
                  <a:lnTo>
                    <a:pt x="407295" y="157517"/>
                  </a:lnTo>
                  <a:lnTo>
                    <a:pt x="360040" y="157517"/>
                  </a:lnTo>
                  <a:lnTo>
                    <a:pt x="454551" y="63007"/>
                  </a:lnTo>
                  <a:lnTo>
                    <a:pt x="549061" y="157517"/>
                  </a:lnTo>
                  <a:close/>
                </a:path>
                <a:path w="720090" h="504190">
                  <a:moveTo>
                    <a:pt x="0" y="0"/>
                  </a:moveTo>
                  <a:lnTo>
                    <a:pt x="720080" y="0"/>
                  </a:lnTo>
                  <a:lnTo>
                    <a:pt x="720080" y="504056"/>
                  </a:lnTo>
                  <a:lnTo>
                    <a:pt x="0" y="504056"/>
                  </a:lnTo>
                  <a:lnTo>
                    <a:pt x="0" y="0"/>
                  </a:lnTo>
                  <a:close/>
                </a:path>
              </a:pathLst>
            </a:custGeom>
            <a:ln w="25399">
              <a:solidFill>
                <a:srgbClr val="EF6510"/>
              </a:solidFill>
            </a:ln>
          </p:spPr>
          <p:txBody>
            <a:bodyPr wrap="square" lIns="0" tIns="0" rIns="0" bIns="0" rtlCol="0"/>
            <a:lstStyle/>
            <a:p>
              <a:endParaRPr/>
            </a:p>
          </p:txBody>
        </p:sp>
      </p:grpSp>
      <p:sp>
        <p:nvSpPr>
          <p:cNvPr id="18" name="object 18"/>
          <p:cNvSpPr/>
          <p:nvPr/>
        </p:nvSpPr>
        <p:spPr>
          <a:xfrm>
            <a:off x="323527" y="3456384"/>
            <a:ext cx="8497570" cy="2637155"/>
          </a:xfrm>
          <a:custGeom>
            <a:avLst/>
            <a:gdLst/>
            <a:ahLst/>
            <a:cxnLst/>
            <a:rect l="l" t="t" r="r" b="b"/>
            <a:pathLst>
              <a:path w="8497570" h="2637154">
                <a:moveTo>
                  <a:pt x="8496941" y="0"/>
                </a:moveTo>
                <a:lnTo>
                  <a:pt x="0" y="0"/>
                </a:lnTo>
                <a:lnTo>
                  <a:pt x="0" y="2636911"/>
                </a:lnTo>
                <a:lnTo>
                  <a:pt x="8496941" y="2636911"/>
                </a:lnTo>
                <a:lnTo>
                  <a:pt x="8496941" y="0"/>
                </a:lnTo>
                <a:close/>
              </a:path>
            </a:pathLst>
          </a:custGeom>
          <a:solidFill>
            <a:srgbClr val="F5F5F5"/>
          </a:solidFill>
        </p:spPr>
        <p:txBody>
          <a:bodyPr wrap="square" lIns="0" tIns="0" rIns="0" bIns="0" rtlCol="0"/>
          <a:lstStyle/>
          <a:p>
            <a:endParaRPr/>
          </a:p>
        </p:txBody>
      </p:sp>
      <p:sp>
        <p:nvSpPr>
          <p:cNvPr id="19" name="object 19"/>
          <p:cNvSpPr txBox="1"/>
          <p:nvPr/>
        </p:nvSpPr>
        <p:spPr>
          <a:xfrm>
            <a:off x="402267" y="3756103"/>
            <a:ext cx="8347075" cy="1950720"/>
          </a:xfrm>
          <a:prstGeom prst="rect">
            <a:avLst/>
          </a:prstGeom>
        </p:spPr>
        <p:txBody>
          <a:bodyPr vert="horz" wrap="square" lIns="0" tIns="11430" rIns="0" bIns="0" rtlCol="0">
            <a:spAutoFit/>
          </a:bodyPr>
          <a:lstStyle/>
          <a:p>
            <a:pPr marL="12700" marR="5080" algn="just">
              <a:lnSpc>
                <a:spcPct val="100299"/>
              </a:lnSpc>
              <a:spcBef>
                <a:spcPts val="90"/>
              </a:spcBef>
            </a:pPr>
            <a:r>
              <a:rPr sz="1800" dirty="0">
                <a:solidFill>
                  <a:srgbClr val="001C3D"/>
                </a:solidFill>
                <a:latin typeface="Calibri"/>
                <a:cs typeface="Calibri"/>
              </a:rPr>
              <a:t>The </a:t>
            </a:r>
            <a:r>
              <a:rPr sz="1800" spc="-5" dirty="0">
                <a:solidFill>
                  <a:srgbClr val="001C3D"/>
                </a:solidFill>
                <a:latin typeface="Calibri"/>
                <a:cs typeface="Calibri"/>
              </a:rPr>
              <a:t>interpretation must </a:t>
            </a:r>
            <a:r>
              <a:rPr sz="1800" dirty="0">
                <a:solidFill>
                  <a:srgbClr val="001C3D"/>
                </a:solidFill>
                <a:latin typeface="Calibri"/>
                <a:cs typeface="Calibri"/>
              </a:rPr>
              <a:t>be </a:t>
            </a:r>
            <a:r>
              <a:rPr sz="1800" spc="-5" dirty="0">
                <a:solidFill>
                  <a:srgbClr val="001C3D"/>
                </a:solidFill>
                <a:latin typeface="Calibri"/>
                <a:cs typeface="Calibri"/>
              </a:rPr>
              <a:t>of </a:t>
            </a:r>
            <a:r>
              <a:rPr sz="1800" b="1" dirty="0">
                <a:solidFill>
                  <a:srgbClr val="001C3D"/>
                </a:solidFill>
                <a:latin typeface="Calibri"/>
                <a:cs typeface="Calibri"/>
              </a:rPr>
              <a:t>sufficient quality </a:t>
            </a:r>
            <a:r>
              <a:rPr sz="1800" dirty="0">
                <a:solidFill>
                  <a:srgbClr val="001C3D"/>
                </a:solidFill>
                <a:latin typeface="Calibri"/>
                <a:cs typeface="Calibri"/>
              </a:rPr>
              <a:t>to </a:t>
            </a:r>
            <a:r>
              <a:rPr sz="1800" spc="-5" dirty="0">
                <a:solidFill>
                  <a:srgbClr val="001C3D"/>
                </a:solidFill>
                <a:latin typeface="Calibri"/>
                <a:cs typeface="Calibri"/>
              </a:rPr>
              <a:t>ensure </a:t>
            </a:r>
            <a:r>
              <a:rPr sz="1800" dirty="0">
                <a:solidFill>
                  <a:srgbClr val="001C3D"/>
                </a:solidFill>
                <a:latin typeface="Calibri"/>
                <a:cs typeface="Calibri"/>
              </a:rPr>
              <a:t>that suspects </a:t>
            </a:r>
            <a:r>
              <a:rPr sz="1800" spc="-5" dirty="0">
                <a:solidFill>
                  <a:srgbClr val="001C3D"/>
                </a:solidFill>
                <a:latin typeface="Calibri"/>
                <a:cs typeface="Calibri"/>
              </a:rPr>
              <a:t>are </a:t>
            </a:r>
            <a:r>
              <a:rPr sz="1800" dirty="0">
                <a:solidFill>
                  <a:srgbClr val="001C3D"/>
                </a:solidFill>
                <a:latin typeface="Calibri"/>
                <a:cs typeface="Calibri"/>
              </a:rPr>
              <a:t>fully able to </a:t>
            </a:r>
            <a:r>
              <a:rPr sz="1800" spc="5" dirty="0">
                <a:solidFill>
                  <a:srgbClr val="001C3D"/>
                </a:solidFill>
                <a:latin typeface="Calibri"/>
                <a:cs typeface="Calibri"/>
              </a:rPr>
              <a:t> </a:t>
            </a:r>
            <a:r>
              <a:rPr sz="1800" spc="-5" dirty="0">
                <a:solidFill>
                  <a:srgbClr val="001C3D"/>
                </a:solidFill>
                <a:latin typeface="Calibri"/>
                <a:cs typeface="Calibri"/>
              </a:rPr>
              <a:t>exercise</a:t>
            </a:r>
            <a:r>
              <a:rPr sz="1800" dirty="0">
                <a:solidFill>
                  <a:srgbClr val="001C3D"/>
                </a:solidFill>
                <a:latin typeface="Calibri"/>
                <a:cs typeface="Calibri"/>
              </a:rPr>
              <a:t> their</a:t>
            </a:r>
            <a:r>
              <a:rPr sz="1800" spc="5" dirty="0">
                <a:solidFill>
                  <a:srgbClr val="001C3D"/>
                </a:solidFill>
                <a:latin typeface="Calibri"/>
                <a:cs typeface="Calibri"/>
              </a:rPr>
              <a:t> </a:t>
            </a:r>
            <a:r>
              <a:rPr sz="1800" spc="-5" dirty="0">
                <a:solidFill>
                  <a:srgbClr val="001C3D"/>
                </a:solidFill>
                <a:latin typeface="Calibri"/>
                <a:cs typeface="Calibri"/>
              </a:rPr>
              <a:t>defence</a:t>
            </a:r>
            <a:r>
              <a:rPr sz="1800" dirty="0">
                <a:solidFill>
                  <a:srgbClr val="001C3D"/>
                </a:solidFill>
                <a:latin typeface="Calibri"/>
                <a:cs typeface="Calibri"/>
              </a:rPr>
              <a:t> </a:t>
            </a:r>
            <a:r>
              <a:rPr sz="1800" spc="-5" dirty="0">
                <a:solidFill>
                  <a:srgbClr val="001C3D"/>
                </a:solidFill>
                <a:latin typeface="Calibri"/>
                <a:cs typeface="Calibri"/>
              </a:rPr>
              <a:t>rights</a:t>
            </a:r>
            <a:r>
              <a:rPr sz="1800" dirty="0">
                <a:solidFill>
                  <a:srgbClr val="001C3D"/>
                </a:solidFill>
                <a:latin typeface="Calibri"/>
                <a:cs typeface="Calibri"/>
              </a:rPr>
              <a:t> and</a:t>
            </a:r>
            <a:r>
              <a:rPr sz="1800" spc="5" dirty="0">
                <a:solidFill>
                  <a:srgbClr val="001C3D"/>
                </a:solidFill>
                <a:latin typeface="Calibri"/>
                <a:cs typeface="Calibri"/>
              </a:rPr>
              <a:t> </a:t>
            </a:r>
            <a:r>
              <a:rPr sz="1800" spc="-5" dirty="0">
                <a:solidFill>
                  <a:srgbClr val="001C3D"/>
                </a:solidFill>
                <a:latin typeface="Calibri"/>
                <a:cs typeface="Calibri"/>
              </a:rPr>
              <a:t>have</a:t>
            </a:r>
            <a:r>
              <a:rPr sz="1800" dirty="0">
                <a:solidFill>
                  <a:srgbClr val="001C3D"/>
                </a:solidFill>
                <a:latin typeface="Calibri"/>
                <a:cs typeface="Calibri"/>
              </a:rPr>
              <a:t> </a:t>
            </a:r>
            <a:r>
              <a:rPr sz="1800" spc="-5" dirty="0">
                <a:solidFill>
                  <a:srgbClr val="001C3D"/>
                </a:solidFill>
                <a:latin typeface="Calibri"/>
                <a:cs typeface="Calibri"/>
              </a:rPr>
              <a:t>knowledge</a:t>
            </a:r>
            <a:r>
              <a:rPr sz="1800" dirty="0">
                <a:solidFill>
                  <a:srgbClr val="001C3D"/>
                </a:solidFill>
                <a:latin typeface="Calibri"/>
                <a:cs typeface="Calibri"/>
              </a:rPr>
              <a:t> </a:t>
            </a:r>
            <a:r>
              <a:rPr sz="1800" spc="-5" dirty="0">
                <a:solidFill>
                  <a:srgbClr val="001C3D"/>
                </a:solidFill>
                <a:latin typeface="Calibri"/>
                <a:cs typeface="Calibri"/>
              </a:rPr>
              <a:t>about</a:t>
            </a:r>
            <a:r>
              <a:rPr sz="1800" dirty="0">
                <a:solidFill>
                  <a:srgbClr val="001C3D"/>
                </a:solidFill>
                <a:latin typeface="Calibri"/>
                <a:cs typeface="Calibri"/>
              </a:rPr>
              <a:t> the</a:t>
            </a:r>
            <a:r>
              <a:rPr sz="1800" spc="5" dirty="0">
                <a:solidFill>
                  <a:srgbClr val="001C3D"/>
                </a:solidFill>
                <a:latin typeface="Calibri"/>
                <a:cs typeface="Calibri"/>
              </a:rPr>
              <a:t> </a:t>
            </a:r>
            <a:r>
              <a:rPr sz="1800" dirty="0">
                <a:solidFill>
                  <a:srgbClr val="001C3D"/>
                </a:solidFill>
                <a:latin typeface="Calibri"/>
                <a:cs typeface="Calibri"/>
              </a:rPr>
              <a:t>case</a:t>
            </a:r>
            <a:r>
              <a:rPr sz="1800" spc="5" dirty="0">
                <a:solidFill>
                  <a:srgbClr val="001C3D"/>
                </a:solidFill>
                <a:latin typeface="Calibri"/>
                <a:cs typeface="Calibri"/>
              </a:rPr>
              <a:t> </a:t>
            </a:r>
            <a:r>
              <a:rPr sz="1800" spc="-5" dirty="0">
                <a:solidFill>
                  <a:srgbClr val="001C3D"/>
                </a:solidFill>
                <a:latin typeface="Calibri"/>
                <a:cs typeface="Calibri"/>
              </a:rPr>
              <a:t>against</a:t>
            </a:r>
            <a:r>
              <a:rPr sz="1800" spc="395" dirty="0">
                <a:solidFill>
                  <a:srgbClr val="001C3D"/>
                </a:solidFill>
                <a:latin typeface="Calibri"/>
                <a:cs typeface="Calibri"/>
              </a:rPr>
              <a:t> </a:t>
            </a:r>
            <a:r>
              <a:rPr sz="1800" spc="-5" dirty="0">
                <a:solidFill>
                  <a:srgbClr val="001C3D"/>
                </a:solidFill>
                <a:latin typeface="Calibri"/>
                <a:cs typeface="Calibri"/>
              </a:rPr>
              <a:t>them. </a:t>
            </a:r>
            <a:r>
              <a:rPr sz="1800" dirty="0">
                <a:solidFill>
                  <a:srgbClr val="001C3D"/>
                </a:solidFill>
                <a:latin typeface="Calibri"/>
                <a:cs typeface="Calibri"/>
              </a:rPr>
              <a:t> </a:t>
            </a:r>
            <a:r>
              <a:rPr sz="1800" spc="-5" dirty="0">
                <a:solidFill>
                  <a:srgbClr val="001C3D"/>
                </a:solidFill>
                <a:latin typeface="Calibri"/>
                <a:cs typeface="Calibri"/>
              </a:rPr>
              <a:t>Therefore, lawyers should </a:t>
            </a:r>
            <a:r>
              <a:rPr sz="1800" dirty="0">
                <a:solidFill>
                  <a:srgbClr val="001C3D"/>
                </a:solidFill>
                <a:latin typeface="Calibri"/>
                <a:cs typeface="Calibri"/>
              </a:rPr>
              <a:t>be </a:t>
            </a:r>
            <a:r>
              <a:rPr sz="1800" spc="-5" dirty="0">
                <a:solidFill>
                  <a:srgbClr val="001C3D"/>
                </a:solidFill>
                <a:latin typeface="Calibri"/>
                <a:cs typeface="Calibri"/>
              </a:rPr>
              <a:t>attentive </a:t>
            </a:r>
            <a:r>
              <a:rPr sz="1800" dirty="0">
                <a:solidFill>
                  <a:srgbClr val="001C3D"/>
                </a:solidFill>
                <a:latin typeface="Calibri"/>
                <a:cs typeface="Calibri"/>
              </a:rPr>
              <a:t>to the signs </a:t>
            </a:r>
            <a:r>
              <a:rPr sz="1800" spc="-5" dirty="0">
                <a:solidFill>
                  <a:srgbClr val="001C3D"/>
                </a:solidFill>
                <a:latin typeface="Calibri"/>
                <a:cs typeface="Calibri"/>
              </a:rPr>
              <a:t>of </a:t>
            </a:r>
            <a:r>
              <a:rPr sz="1800" dirty="0">
                <a:solidFill>
                  <a:srgbClr val="001C3D"/>
                </a:solidFill>
                <a:latin typeface="Calibri"/>
                <a:cs typeface="Calibri"/>
              </a:rPr>
              <a:t>deficient quality </a:t>
            </a:r>
            <a:r>
              <a:rPr sz="1800" spc="-5" dirty="0">
                <a:solidFill>
                  <a:srgbClr val="001C3D"/>
                </a:solidFill>
                <a:latin typeface="Calibri"/>
                <a:cs typeface="Calibri"/>
              </a:rPr>
              <a:t>of interpretation </a:t>
            </a:r>
            <a:r>
              <a:rPr sz="1800" dirty="0">
                <a:solidFill>
                  <a:srgbClr val="001C3D"/>
                </a:solidFill>
                <a:latin typeface="Calibri"/>
                <a:cs typeface="Calibri"/>
              </a:rPr>
              <a:t> and </a:t>
            </a:r>
            <a:r>
              <a:rPr sz="1800" spc="-5" dirty="0">
                <a:solidFill>
                  <a:srgbClr val="001C3D"/>
                </a:solidFill>
                <a:latin typeface="Calibri"/>
                <a:cs typeface="Calibri"/>
              </a:rPr>
              <a:t>make</a:t>
            </a:r>
            <a:r>
              <a:rPr sz="1800" dirty="0">
                <a:solidFill>
                  <a:srgbClr val="001C3D"/>
                </a:solidFill>
                <a:latin typeface="Calibri"/>
                <a:cs typeface="Calibri"/>
              </a:rPr>
              <a:t> </a:t>
            </a:r>
            <a:r>
              <a:rPr sz="1800" spc="-5" dirty="0">
                <a:solidFill>
                  <a:srgbClr val="001C3D"/>
                </a:solidFill>
                <a:latin typeface="Calibri"/>
                <a:cs typeface="Calibri"/>
              </a:rPr>
              <a:t>representations</a:t>
            </a:r>
            <a:r>
              <a:rPr sz="1800" spc="5" dirty="0">
                <a:solidFill>
                  <a:srgbClr val="001C3D"/>
                </a:solidFill>
                <a:latin typeface="Calibri"/>
                <a:cs typeface="Calibri"/>
              </a:rPr>
              <a:t> </a:t>
            </a:r>
            <a:r>
              <a:rPr sz="1800" dirty="0">
                <a:solidFill>
                  <a:srgbClr val="001C3D"/>
                </a:solidFill>
                <a:latin typeface="Calibri"/>
                <a:cs typeface="Calibri"/>
              </a:rPr>
              <a:t>as to</a:t>
            </a:r>
            <a:r>
              <a:rPr sz="1800" spc="5" dirty="0">
                <a:solidFill>
                  <a:srgbClr val="001C3D"/>
                </a:solidFill>
                <a:latin typeface="Calibri"/>
                <a:cs typeface="Calibri"/>
              </a:rPr>
              <a:t> </a:t>
            </a:r>
            <a:r>
              <a:rPr sz="1800" dirty="0">
                <a:solidFill>
                  <a:srgbClr val="001C3D"/>
                </a:solidFill>
                <a:latin typeface="Calibri"/>
                <a:cs typeface="Calibri"/>
              </a:rPr>
              <a:t>the quality </a:t>
            </a:r>
            <a:r>
              <a:rPr sz="1800" spc="-5" dirty="0">
                <a:solidFill>
                  <a:srgbClr val="001C3D"/>
                </a:solidFill>
                <a:latin typeface="Calibri"/>
                <a:cs typeface="Calibri"/>
              </a:rPr>
              <a:t>of</a:t>
            </a:r>
            <a:r>
              <a:rPr sz="1800" dirty="0">
                <a:solidFill>
                  <a:srgbClr val="001C3D"/>
                </a:solidFill>
                <a:latin typeface="Calibri"/>
                <a:cs typeface="Calibri"/>
              </a:rPr>
              <a:t> </a:t>
            </a:r>
            <a:r>
              <a:rPr sz="1800" spc="-5" dirty="0">
                <a:solidFill>
                  <a:srgbClr val="001C3D"/>
                </a:solidFill>
                <a:latin typeface="Calibri"/>
                <a:cs typeface="Calibri"/>
              </a:rPr>
              <a:t>interpretation</a:t>
            </a:r>
            <a:r>
              <a:rPr sz="1800" spc="5" dirty="0">
                <a:solidFill>
                  <a:srgbClr val="001C3D"/>
                </a:solidFill>
                <a:latin typeface="Calibri"/>
                <a:cs typeface="Calibri"/>
              </a:rPr>
              <a:t> </a:t>
            </a:r>
            <a:r>
              <a:rPr sz="1800" dirty="0">
                <a:solidFill>
                  <a:srgbClr val="001C3D"/>
                </a:solidFill>
                <a:latin typeface="Calibri"/>
                <a:cs typeface="Calibri"/>
              </a:rPr>
              <a:t>to the</a:t>
            </a:r>
            <a:r>
              <a:rPr sz="1800" spc="5" dirty="0">
                <a:solidFill>
                  <a:srgbClr val="001C3D"/>
                </a:solidFill>
                <a:latin typeface="Calibri"/>
                <a:cs typeface="Calibri"/>
              </a:rPr>
              <a:t> </a:t>
            </a:r>
            <a:r>
              <a:rPr sz="1800" spc="-5" dirty="0">
                <a:solidFill>
                  <a:srgbClr val="001C3D"/>
                </a:solidFill>
                <a:latin typeface="Calibri"/>
                <a:cs typeface="Calibri"/>
              </a:rPr>
              <a:t>authorities.</a:t>
            </a:r>
            <a:endParaRPr sz="1800">
              <a:latin typeface="Calibri"/>
              <a:cs typeface="Calibri"/>
            </a:endParaRPr>
          </a:p>
          <a:p>
            <a:pPr marL="12700" algn="just">
              <a:lnSpc>
                <a:spcPts val="2100"/>
              </a:lnSpc>
            </a:pPr>
            <a:r>
              <a:rPr sz="1800" dirty="0">
                <a:solidFill>
                  <a:srgbClr val="001C3D"/>
                </a:solidFill>
                <a:latin typeface="Calibri"/>
                <a:cs typeface="Calibri"/>
              </a:rPr>
              <a:t>To</a:t>
            </a:r>
            <a:r>
              <a:rPr sz="1800" spc="405" dirty="0">
                <a:solidFill>
                  <a:srgbClr val="001C3D"/>
                </a:solidFill>
                <a:latin typeface="Calibri"/>
                <a:cs typeface="Calibri"/>
              </a:rPr>
              <a:t> </a:t>
            </a:r>
            <a:r>
              <a:rPr sz="1800" spc="-5" dirty="0">
                <a:solidFill>
                  <a:srgbClr val="001C3D"/>
                </a:solidFill>
                <a:latin typeface="Calibri"/>
                <a:cs typeface="Calibri"/>
              </a:rPr>
              <a:t>learn</a:t>
            </a:r>
            <a:r>
              <a:rPr sz="1800" spc="409" dirty="0">
                <a:solidFill>
                  <a:srgbClr val="001C3D"/>
                </a:solidFill>
                <a:latin typeface="Calibri"/>
                <a:cs typeface="Calibri"/>
              </a:rPr>
              <a:t> </a:t>
            </a:r>
            <a:r>
              <a:rPr sz="1800" spc="-5" dirty="0">
                <a:solidFill>
                  <a:srgbClr val="001C3D"/>
                </a:solidFill>
                <a:latin typeface="Calibri"/>
                <a:cs typeface="Calibri"/>
              </a:rPr>
              <a:t>more</a:t>
            </a:r>
            <a:r>
              <a:rPr sz="1800" spc="405" dirty="0">
                <a:solidFill>
                  <a:srgbClr val="001C3D"/>
                </a:solidFill>
                <a:latin typeface="Calibri"/>
                <a:cs typeface="Calibri"/>
              </a:rPr>
              <a:t> </a:t>
            </a:r>
            <a:r>
              <a:rPr sz="1800" spc="-5" dirty="0">
                <a:solidFill>
                  <a:srgbClr val="001C3D"/>
                </a:solidFill>
                <a:latin typeface="Calibri"/>
                <a:cs typeface="Calibri"/>
              </a:rPr>
              <a:t>about</a:t>
            </a:r>
            <a:r>
              <a:rPr sz="1800" spc="409" dirty="0">
                <a:solidFill>
                  <a:srgbClr val="001C3D"/>
                </a:solidFill>
                <a:latin typeface="Calibri"/>
                <a:cs typeface="Calibri"/>
              </a:rPr>
              <a:t> </a:t>
            </a:r>
            <a:r>
              <a:rPr sz="1800" dirty="0">
                <a:solidFill>
                  <a:srgbClr val="001C3D"/>
                </a:solidFill>
                <a:latin typeface="Calibri"/>
                <a:cs typeface="Calibri"/>
              </a:rPr>
              <a:t>the</a:t>
            </a:r>
            <a:r>
              <a:rPr sz="1800" spc="409" dirty="0">
                <a:solidFill>
                  <a:srgbClr val="001C3D"/>
                </a:solidFill>
                <a:latin typeface="Calibri"/>
                <a:cs typeface="Calibri"/>
              </a:rPr>
              <a:t> </a:t>
            </a:r>
            <a:r>
              <a:rPr sz="1800" spc="-5" dirty="0">
                <a:solidFill>
                  <a:srgbClr val="001C3D"/>
                </a:solidFill>
                <a:latin typeface="Calibri"/>
                <a:cs typeface="Calibri"/>
              </a:rPr>
              <a:t>lawyer’s</a:t>
            </a:r>
            <a:r>
              <a:rPr sz="1800" spc="405" dirty="0">
                <a:solidFill>
                  <a:srgbClr val="001C3D"/>
                </a:solidFill>
                <a:latin typeface="Calibri"/>
                <a:cs typeface="Calibri"/>
              </a:rPr>
              <a:t> </a:t>
            </a:r>
            <a:r>
              <a:rPr sz="1800" spc="-5" dirty="0">
                <a:solidFill>
                  <a:srgbClr val="001C3D"/>
                </a:solidFill>
                <a:latin typeface="Calibri"/>
                <a:cs typeface="Calibri"/>
              </a:rPr>
              <a:t>role</a:t>
            </a:r>
            <a:r>
              <a:rPr sz="1800" spc="409" dirty="0">
                <a:solidFill>
                  <a:srgbClr val="001C3D"/>
                </a:solidFill>
                <a:latin typeface="Calibri"/>
                <a:cs typeface="Calibri"/>
              </a:rPr>
              <a:t> </a:t>
            </a:r>
            <a:r>
              <a:rPr sz="1800" dirty="0">
                <a:solidFill>
                  <a:srgbClr val="001C3D"/>
                </a:solidFill>
                <a:latin typeface="Calibri"/>
                <a:cs typeface="Calibri"/>
              </a:rPr>
              <a:t>in</a:t>
            </a:r>
            <a:r>
              <a:rPr sz="1800" spc="409" dirty="0">
                <a:solidFill>
                  <a:srgbClr val="001C3D"/>
                </a:solidFill>
                <a:latin typeface="Calibri"/>
                <a:cs typeface="Calibri"/>
              </a:rPr>
              <a:t> </a:t>
            </a:r>
            <a:r>
              <a:rPr sz="1800" spc="-5" dirty="0">
                <a:solidFill>
                  <a:srgbClr val="001C3D"/>
                </a:solidFill>
                <a:latin typeface="Calibri"/>
                <a:cs typeface="Calibri"/>
              </a:rPr>
              <a:t>respect</a:t>
            </a:r>
            <a:r>
              <a:rPr sz="1800" spc="405" dirty="0">
                <a:solidFill>
                  <a:srgbClr val="001C3D"/>
                </a:solidFill>
                <a:latin typeface="Calibri"/>
                <a:cs typeface="Calibri"/>
              </a:rPr>
              <a:t> </a:t>
            </a:r>
            <a:r>
              <a:rPr sz="1800" spc="-5" dirty="0">
                <a:solidFill>
                  <a:srgbClr val="001C3D"/>
                </a:solidFill>
                <a:latin typeface="Calibri"/>
                <a:cs typeface="Calibri"/>
              </a:rPr>
              <a:t>of</a:t>
            </a:r>
            <a:r>
              <a:rPr sz="1800" spc="409" dirty="0">
                <a:solidFill>
                  <a:srgbClr val="001C3D"/>
                </a:solidFill>
                <a:latin typeface="Calibri"/>
                <a:cs typeface="Calibri"/>
              </a:rPr>
              <a:t> </a:t>
            </a:r>
            <a:r>
              <a:rPr sz="1800" dirty="0">
                <a:solidFill>
                  <a:srgbClr val="001C3D"/>
                </a:solidFill>
                <a:latin typeface="Calibri"/>
                <a:cs typeface="Calibri"/>
              </a:rPr>
              <a:t>the</a:t>
            </a:r>
            <a:r>
              <a:rPr sz="1800" spc="409" dirty="0">
                <a:solidFill>
                  <a:srgbClr val="001C3D"/>
                </a:solidFill>
                <a:latin typeface="Calibri"/>
                <a:cs typeface="Calibri"/>
              </a:rPr>
              <a:t> </a:t>
            </a:r>
            <a:r>
              <a:rPr sz="1800" spc="-5" dirty="0">
                <a:solidFill>
                  <a:srgbClr val="001C3D"/>
                </a:solidFill>
                <a:latin typeface="Calibri"/>
                <a:cs typeface="Calibri"/>
              </a:rPr>
              <a:t>right</a:t>
            </a:r>
            <a:r>
              <a:rPr sz="1800" spc="405" dirty="0">
                <a:solidFill>
                  <a:srgbClr val="001C3D"/>
                </a:solidFill>
                <a:latin typeface="Calibri"/>
                <a:cs typeface="Calibri"/>
              </a:rPr>
              <a:t> </a:t>
            </a:r>
            <a:r>
              <a:rPr sz="1800" dirty="0">
                <a:solidFill>
                  <a:srgbClr val="001C3D"/>
                </a:solidFill>
                <a:latin typeface="Calibri"/>
                <a:cs typeface="Calibri"/>
              </a:rPr>
              <a:t>to</a:t>
            </a:r>
            <a:r>
              <a:rPr sz="1800" spc="409" dirty="0">
                <a:solidFill>
                  <a:srgbClr val="001C3D"/>
                </a:solidFill>
                <a:latin typeface="Calibri"/>
                <a:cs typeface="Calibri"/>
              </a:rPr>
              <a:t> </a:t>
            </a:r>
            <a:r>
              <a:rPr sz="1800" spc="-5" dirty="0">
                <a:solidFill>
                  <a:srgbClr val="001C3D"/>
                </a:solidFill>
                <a:latin typeface="Calibri"/>
                <a:cs typeface="Calibri"/>
              </a:rPr>
              <a:t>interpretation,</a:t>
            </a:r>
            <a:r>
              <a:rPr sz="1800" spc="409" dirty="0">
                <a:solidFill>
                  <a:srgbClr val="001C3D"/>
                </a:solidFill>
                <a:latin typeface="Calibri"/>
                <a:cs typeface="Calibri"/>
              </a:rPr>
              <a:t> </a:t>
            </a:r>
            <a:r>
              <a:rPr sz="1800" dirty="0">
                <a:solidFill>
                  <a:srgbClr val="001C3D"/>
                </a:solidFill>
                <a:latin typeface="Calibri"/>
                <a:cs typeface="Calibri"/>
              </a:rPr>
              <a:t>see</a:t>
            </a:r>
            <a:endParaRPr sz="1800">
              <a:latin typeface="Calibri"/>
              <a:cs typeface="Calibri"/>
            </a:endParaRPr>
          </a:p>
          <a:p>
            <a:pPr marL="12700" marR="5080" algn="just">
              <a:lnSpc>
                <a:spcPts val="2200"/>
              </a:lnSpc>
              <a:spcBef>
                <a:spcPts val="80"/>
              </a:spcBef>
            </a:pPr>
            <a:r>
              <a:rPr sz="1800" spc="-5" dirty="0">
                <a:solidFill>
                  <a:srgbClr val="001C3D"/>
                </a:solidFill>
                <a:latin typeface="Calibri"/>
                <a:cs typeface="Calibri"/>
              </a:rPr>
              <a:t>Resources </a:t>
            </a:r>
            <a:r>
              <a:rPr sz="1800" dirty="0">
                <a:solidFill>
                  <a:srgbClr val="001C3D"/>
                </a:solidFill>
                <a:latin typeface="Calibri"/>
                <a:cs typeface="Calibri"/>
              </a:rPr>
              <a:t>(FTI </a:t>
            </a:r>
            <a:r>
              <a:rPr sz="1800" spc="-5" dirty="0">
                <a:solidFill>
                  <a:srgbClr val="001C3D"/>
                </a:solidFill>
                <a:latin typeface="Calibri"/>
                <a:cs typeface="Calibri"/>
              </a:rPr>
              <a:t>Toolkit </a:t>
            </a:r>
            <a:r>
              <a:rPr sz="1800" dirty="0">
                <a:solidFill>
                  <a:srgbClr val="001C3D"/>
                </a:solidFill>
                <a:latin typeface="Calibri"/>
                <a:cs typeface="Calibri"/>
              </a:rPr>
              <a:t>Right to </a:t>
            </a:r>
            <a:r>
              <a:rPr sz="1800" spc="-5" dirty="0">
                <a:solidFill>
                  <a:srgbClr val="001C3D"/>
                </a:solidFill>
                <a:latin typeface="Calibri"/>
                <a:cs typeface="Calibri"/>
              </a:rPr>
              <a:t>Interpretation; </a:t>
            </a:r>
            <a:r>
              <a:rPr sz="1800" dirty="0">
                <a:solidFill>
                  <a:srgbClr val="001C3D"/>
                </a:solidFill>
                <a:latin typeface="Calibri"/>
                <a:cs typeface="Calibri"/>
              </a:rPr>
              <a:t>Right to </a:t>
            </a:r>
            <a:r>
              <a:rPr sz="1800" spc="-5" dirty="0">
                <a:solidFill>
                  <a:srgbClr val="001C3D"/>
                </a:solidFill>
                <a:latin typeface="Calibri"/>
                <a:cs typeface="Calibri"/>
              </a:rPr>
              <a:t>Interpretation </a:t>
            </a:r>
            <a:r>
              <a:rPr sz="1800" dirty="0">
                <a:solidFill>
                  <a:srgbClr val="001C3D"/>
                </a:solidFill>
                <a:latin typeface="Calibri"/>
                <a:cs typeface="Calibri"/>
              </a:rPr>
              <a:t>and </a:t>
            </a:r>
            <a:r>
              <a:rPr sz="1800" spc="-5" dirty="0">
                <a:solidFill>
                  <a:srgbClr val="001C3D"/>
                </a:solidFill>
                <a:latin typeface="Calibri"/>
                <a:cs typeface="Calibri"/>
              </a:rPr>
              <a:t>Information </a:t>
            </a:r>
            <a:r>
              <a:rPr sz="1800" dirty="0">
                <a:solidFill>
                  <a:srgbClr val="001C3D"/>
                </a:solidFill>
                <a:latin typeface="Calibri"/>
                <a:cs typeface="Calibri"/>
              </a:rPr>
              <a:t> (Inside</a:t>
            </a:r>
            <a:r>
              <a:rPr sz="1800" spc="-5" dirty="0">
                <a:solidFill>
                  <a:srgbClr val="001C3D"/>
                </a:solidFill>
                <a:latin typeface="Calibri"/>
                <a:cs typeface="Calibri"/>
              </a:rPr>
              <a:t> Police</a:t>
            </a:r>
            <a:r>
              <a:rPr sz="1800" dirty="0">
                <a:solidFill>
                  <a:srgbClr val="001C3D"/>
                </a:solidFill>
                <a:latin typeface="Calibri"/>
                <a:cs typeface="Calibri"/>
              </a:rPr>
              <a:t> </a:t>
            </a:r>
            <a:r>
              <a:rPr sz="1800" spc="-5" dirty="0">
                <a:solidFill>
                  <a:srgbClr val="001C3D"/>
                </a:solidFill>
                <a:latin typeface="Calibri"/>
                <a:cs typeface="Calibri"/>
              </a:rPr>
              <a:t>Custody)).</a:t>
            </a:r>
            <a:endParaRPr sz="1800">
              <a:latin typeface="Calibri"/>
              <a:cs typeface="Calibri"/>
            </a:endParaRPr>
          </a:p>
        </p:txBody>
      </p:sp>
      <p:grpSp>
        <p:nvGrpSpPr>
          <p:cNvPr id="20" name="object 20"/>
          <p:cNvGrpSpPr/>
          <p:nvPr/>
        </p:nvGrpSpPr>
        <p:grpSpPr>
          <a:xfrm>
            <a:off x="1174923" y="6540027"/>
            <a:ext cx="313690" cy="286385"/>
            <a:chOff x="1174923" y="6540027"/>
            <a:chExt cx="313690" cy="286385"/>
          </a:xfrm>
        </p:grpSpPr>
        <p:sp>
          <p:nvSpPr>
            <p:cNvPr id="21" name="object 21"/>
            <p:cNvSpPr/>
            <p:nvPr/>
          </p:nvSpPr>
          <p:spPr>
            <a:xfrm>
              <a:off x="1187623" y="6552727"/>
              <a:ext cx="288290" cy="260985"/>
            </a:xfrm>
            <a:custGeom>
              <a:avLst/>
              <a:gdLst/>
              <a:ahLst/>
              <a:cxnLst/>
              <a:rect l="l" t="t" r="r" b="b"/>
              <a:pathLst>
                <a:path w="288290" h="260984">
                  <a:moveTo>
                    <a:pt x="144015" y="0"/>
                  </a:moveTo>
                  <a:lnTo>
                    <a:pt x="98495" y="6643"/>
                  </a:lnTo>
                  <a:lnTo>
                    <a:pt x="58961" y="25144"/>
                  </a:lnTo>
                  <a:lnTo>
                    <a:pt x="27786" y="53356"/>
                  </a:lnTo>
                  <a:lnTo>
                    <a:pt x="7342" y="89131"/>
                  </a:lnTo>
                  <a:lnTo>
                    <a:pt x="0" y="130323"/>
                  </a:lnTo>
                  <a:lnTo>
                    <a:pt x="7342" y="171516"/>
                  </a:lnTo>
                  <a:lnTo>
                    <a:pt x="27786" y="207291"/>
                  </a:lnTo>
                  <a:lnTo>
                    <a:pt x="58961" y="235503"/>
                  </a:lnTo>
                  <a:lnTo>
                    <a:pt x="98495" y="254003"/>
                  </a:lnTo>
                  <a:lnTo>
                    <a:pt x="144015" y="260647"/>
                  </a:lnTo>
                  <a:lnTo>
                    <a:pt x="189536" y="254003"/>
                  </a:lnTo>
                  <a:lnTo>
                    <a:pt x="229070" y="235503"/>
                  </a:lnTo>
                  <a:lnTo>
                    <a:pt x="260245" y="207291"/>
                  </a:lnTo>
                  <a:lnTo>
                    <a:pt x="280690" y="171516"/>
                  </a:lnTo>
                  <a:lnTo>
                    <a:pt x="288032" y="130323"/>
                  </a:lnTo>
                  <a:lnTo>
                    <a:pt x="280690" y="89131"/>
                  </a:lnTo>
                  <a:lnTo>
                    <a:pt x="260245" y="53356"/>
                  </a:lnTo>
                  <a:lnTo>
                    <a:pt x="229070" y="25144"/>
                  </a:lnTo>
                  <a:lnTo>
                    <a:pt x="189536" y="6643"/>
                  </a:lnTo>
                  <a:lnTo>
                    <a:pt x="144015" y="0"/>
                  </a:lnTo>
                  <a:close/>
                </a:path>
              </a:pathLst>
            </a:custGeom>
            <a:solidFill>
              <a:srgbClr val="00B2E2"/>
            </a:solidFill>
          </p:spPr>
          <p:txBody>
            <a:bodyPr wrap="square" lIns="0" tIns="0" rIns="0" bIns="0" rtlCol="0"/>
            <a:lstStyle/>
            <a:p>
              <a:endParaRPr/>
            </a:p>
          </p:txBody>
        </p:sp>
        <p:sp>
          <p:nvSpPr>
            <p:cNvPr id="22" name="object 22"/>
            <p:cNvSpPr/>
            <p:nvPr/>
          </p:nvSpPr>
          <p:spPr>
            <a:xfrm>
              <a:off x="1187623" y="6552727"/>
              <a:ext cx="288290" cy="260985"/>
            </a:xfrm>
            <a:custGeom>
              <a:avLst/>
              <a:gdLst/>
              <a:ahLst/>
              <a:cxnLst/>
              <a:rect l="l" t="t" r="r" b="b"/>
              <a:pathLst>
                <a:path w="288290" h="260984">
                  <a:moveTo>
                    <a:pt x="0" y="130323"/>
                  </a:moveTo>
                  <a:lnTo>
                    <a:pt x="7342" y="89131"/>
                  </a:lnTo>
                  <a:lnTo>
                    <a:pt x="27786" y="53356"/>
                  </a:lnTo>
                  <a:lnTo>
                    <a:pt x="58962" y="25144"/>
                  </a:lnTo>
                  <a:lnTo>
                    <a:pt x="98495" y="6644"/>
                  </a:lnTo>
                  <a:lnTo>
                    <a:pt x="144015" y="0"/>
                  </a:lnTo>
                  <a:lnTo>
                    <a:pt x="189536" y="6644"/>
                  </a:lnTo>
                  <a:lnTo>
                    <a:pt x="229069" y="25144"/>
                  </a:lnTo>
                  <a:lnTo>
                    <a:pt x="260245" y="53356"/>
                  </a:lnTo>
                  <a:lnTo>
                    <a:pt x="280689" y="89131"/>
                  </a:lnTo>
                  <a:lnTo>
                    <a:pt x="288031" y="130323"/>
                  </a:lnTo>
                  <a:lnTo>
                    <a:pt x="280689" y="171516"/>
                  </a:lnTo>
                  <a:lnTo>
                    <a:pt x="260245" y="207291"/>
                  </a:lnTo>
                  <a:lnTo>
                    <a:pt x="229069" y="235503"/>
                  </a:lnTo>
                  <a:lnTo>
                    <a:pt x="189536" y="254003"/>
                  </a:lnTo>
                  <a:lnTo>
                    <a:pt x="144015" y="260647"/>
                  </a:lnTo>
                  <a:lnTo>
                    <a:pt x="98495" y="254003"/>
                  </a:lnTo>
                  <a:lnTo>
                    <a:pt x="58962" y="235503"/>
                  </a:lnTo>
                  <a:lnTo>
                    <a:pt x="27786" y="207291"/>
                  </a:lnTo>
                  <a:lnTo>
                    <a:pt x="7342" y="171516"/>
                  </a:lnTo>
                  <a:lnTo>
                    <a:pt x="0" y="130323"/>
                  </a:lnTo>
                  <a:close/>
                </a:path>
              </a:pathLst>
            </a:custGeom>
            <a:ln w="25399">
              <a:solidFill>
                <a:srgbClr val="0089B1"/>
              </a:solidFill>
            </a:ln>
          </p:spPr>
          <p:txBody>
            <a:bodyPr wrap="square" lIns="0" tIns="0" rIns="0" bIns="0" rtlCol="0"/>
            <a:lstStyle/>
            <a:p>
              <a:endParaRPr/>
            </a:p>
          </p:txBody>
        </p:sp>
      </p:grpSp>
      <p:grpSp>
        <p:nvGrpSpPr>
          <p:cNvPr id="23" name="object 23"/>
          <p:cNvGrpSpPr/>
          <p:nvPr/>
        </p:nvGrpSpPr>
        <p:grpSpPr>
          <a:xfrm>
            <a:off x="3335163" y="6540027"/>
            <a:ext cx="313690" cy="286385"/>
            <a:chOff x="3335163" y="6540027"/>
            <a:chExt cx="313690" cy="286385"/>
          </a:xfrm>
        </p:grpSpPr>
        <p:sp>
          <p:nvSpPr>
            <p:cNvPr id="24" name="object 24"/>
            <p:cNvSpPr/>
            <p:nvPr/>
          </p:nvSpPr>
          <p:spPr>
            <a:xfrm>
              <a:off x="3347863" y="6552727"/>
              <a:ext cx="288290" cy="260985"/>
            </a:xfrm>
            <a:custGeom>
              <a:avLst/>
              <a:gdLst/>
              <a:ahLst/>
              <a:cxnLst/>
              <a:rect l="l" t="t" r="r" b="b"/>
              <a:pathLst>
                <a:path w="288289" h="260984">
                  <a:moveTo>
                    <a:pt x="144016" y="0"/>
                  </a:moveTo>
                  <a:lnTo>
                    <a:pt x="98496" y="6643"/>
                  </a:lnTo>
                  <a:lnTo>
                    <a:pt x="58962" y="25144"/>
                  </a:lnTo>
                  <a:lnTo>
                    <a:pt x="27787" y="53356"/>
                  </a:lnTo>
                  <a:lnTo>
                    <a:pt x="7342" y="89131"/>
                  </a:lnTo>
                  <a:lnTo>
                    <a:pt x="0" y="130323"/>
                  </a:lnTo>
                  <a:lnTo>
                    <a:pt x="7342" y="171516"/>
                  </a:lnTo>
                  <a:lnTo>
                    <a:pt x="27787" y="207291"/>
                  </a:lnTo>
                  <a:lnTo>
                    <a:pt x="58962" y="235503"/>
                  </a:lnTo>
                  <a:lnTo>
                    <a:pt x="98496" y="254003"/>
                  </a:lnTo>
                  <a:lnTo>
                    <a:pt x="144016" y="260647"/>
                  </a:lnTo>
                  <a:lnTo>
                    <a:pt x="189536" y="254003"/>
                  </a:lnTo>
                  <a:lnTo>
                    <a:pt x="229070" y="235503"/>
                  </a:lnTo>
                  <a:lnTo>
                    <a:pt x="260245" y="207291"/>
                  </a:lnTo>
                  <a:lnTo>
                    <a:pt x="280690" y="171516"/>
                  </a:lnTo>
                  <a:lnTo>
                    <a:pt x="288032" y="130323"/>
                  </a:lnTo>
                  <a:lnTo>
                    <a:pt x="280690" y="89131"/>
                  </a:lnTo>
                  <a:lnTo>
                    <a:pt x="260245" y="53356"/>
                  </a:lnTo>
                  <a:lnTo>
                    <a:pt x="229070" y="25144"/>
                  </a:lnTo>
                  <a:lnTo>
                    <a:pt x="189536" y="6643"/>
                  </a:lnTo>
                  <a:lnTo>
                    <a:pt x="144016" y="0"/>
                  </a:lnTo>
                  <a:close/>
                </a:path>
              </a:pathLst>
            </a:custGeom>
            <a:solidFill>
              <a:srgbClr val="00B2E2"/>
            </a:solidFill>
          </p:spPr>
          <p:txBody>
            <a:bodyPr wrap="square" lIns="0" tIns="0" rIns="0" bIns="0" rtlCol="0"/>
            <a:lstStyle/>
            <a:p>
              <a:endParaRPr/>
            </a:p>
          </p:txBody>
        </p:sp>
        <p:sp>
          <p:nvSpPr>
            <p:cNvPr id="25" name="object 25"/>
            <p:cNvSpPr/>
            <p:nvPr/>
          </p:nvSpPr>
          <p:spPr>
            <a:xfrm>
              <a:off x="3347863" y="6552727"/>
              <a:ext cx="288290" cy="260985"/>
            </a:xfrm>
            <a:custGeom>
              <a:avLst/>
              <a:gdLst/>
              <a:ahLst/>
              <a:cxnLst/>
              <a:rect l="l" t="t" r="r" b="b"/>
              <a:pathLst>
                <a:path w="288289" h="260984">
                  <a:moveTo>
                    <a:pt x="0" y="130323"/>
                  </a:moveTo>
                  <a:lnTo>
                    <a:pt x="7342" y="89131"/>
                  </a:lnTo>
                  <a:lnTo>
                    <a:pt x="27786" y="53356"/>
                  </a:lnTo>
                  <a:lnTo>
                    <a:pt x="58962" y="25144"/>
                  </a:lnTo>
                  <a:lnTo>
                    <a:pt x="98495" y="6644"/>
                  </a:lnTo>
                  <a:lnTo>
                    <a:pt x="144016" y="0"/>
                  </a:lnTo>
                  <a:lnTo>
                    <a:pt x="189536" y="6644"/>
                  </a:lnTo>
                  <a:lnTo>
                    <a:pt x="229069" y="25144"/>
                  </a:lnTo>
                  <a:lnTo>
                    <a:pt x="260245" y="53356"/>
                  </a:lnTo>
                  <a:lnTo>
                    <a:pt x="280689" y="89131"/>
                  </a:lnTo>
                  <a:lnTo>
                    <a:pt x="288032" y="130323"/>
                  </a:lnTo>
                  <a:lnTo>
                    <a:pt x="280689" y="171516"/>
                  </a:lnTo>
                  <a:lnTo>
                    <a:pt x="260245" y="207291"/>
                  </a:lnTo>
                  <a:lnTo>
                    <a:pt x="229069" y="235503"/>
                  </a:lnTo>
                  <a:lnTo>
                    <a:pt x="189536" y="254003"/>
                  </a:lnTo>
                  <a:lnTo>
                    <a:pt x="144016" y="260647"/>
                  </a:lnTo>
                  <a:lnTo>
                    <a:pt x="98495" y="254003"/>
                  </a:lnTo>
                  <a:lnTo>
                    <a:pt x="58962" y="235503"/>
                  </a:lnTo>
                  <a:lnTo>
                    <a:pt x="27786" y="207291"/>
                  </a:lnTo>
                  <a:lnTo>
                    <a:pt x="7342" y="171516"/>
                  </a:lnTo>
                  <a:lnTo>
                    <a:pt x="0" y="130323"/>
                  </a:lnTo>
                  <a:close/>
                </a:path>
              </a:pathLst>
            </a:custGeom>
            <a:ln w="25399">
              <a:solidFill>
                <a:srgbClr val="0089B1"/>
              </a:solidFill>
            </a:ln>
          </p:spPr>
          <p:txBody>
            <a:bodyPr wrap="square" lIns="0" tIns="0" rIns="0" bIns="0" rtlCol="0"/>
            <a:lstStyle/>
            <a:p>
              <a:endParaRPr/>
            </a:p>
          </p:txBody>
        </p:sp>
      </p:grpSp>
      <p:grpSp>
        <p:nvGrpSpPr>
          <p:cNvPr id="26" name="object 26"/>
          <p:cNvGrpSpPr/>
          <p:nvPr/>
        </p:nvGrpSpPr>
        <p:grpSpPr>
          <a:xfrm>
            <a:off x="5423395" y="6540027"/>
            <a:ext cx="313690" cy="286385"/>
            <a:chOff x="5423395" y="6540027"/>
            <a:chExt cx="313690" cy="286385"/>
          </a:xfrm>
        </p:grpSpPr>
        <p:sp>
          <p:nvSpPr>
            <p:cNvPr id="27" name="object 27"/>
            <p:cNvSpPr/>
            <p:nvPr/>
          </p:nvSpPr>
          <p:spPr>
            <a:xfrm>
              <a:off x="5436095" y="6552727"/>
              <a:ext cx="288290" cy="260985"/>
            </a:xfrm>
            <a:custGeom>
              <a:avLst/>
              <a:gdLst/>
              <a:ahLst/>
              <a:cxnLst/>
              <a:rect l="l" t="t" r="r" b="b"/>
              <a:pathLst>
                <a:path w="288289" h="260984">
                  <a:moveTo>
                    <a:pt x="144016" y="0"/>
                  </a:moveTo>
                  <a:lnTo>
                    <a:pt x="98496" y="6643"/>
                  </a:lnTo>
                  <a:lnTo>
                    <a:pt x="58962" y="25144"/>
                  </a:lnTo>
                  <a:lnTo>
                    <a:pt x="27787" y="53356"/>
                  </a:lnTo>
                  <a:lnTo>
                    <a:pt x="7342" y="89131"/>
                  </a:lnTo>
                  <a:lnTo>
                    <a:pt x="0" y="130323"/>
                  </a:lnTo>
                  <a:lnTo>
                    <a:pt x="7342" y="171516"/>
                  </a:lnTo>
                  <a:lnTo>
                    <a:pt x="27787" y="207291"/>
                  </a:lnTo>
                  <a:lnTo>
                    <a:pt x="58962" y="235503"/>
                  </a:lnTo>
                  <a:lnTo>
                    <a:pt x="98496" y="254003"/>
                  </a:lnTo>
                  <a:lnTo>
                    <a:pt x="144016" y="260647"/>
                  </a:lnTo>
                  <a:lnTo>
                    <a:pt x="189536" y="254003"/>
                  </a:lnTo>
                  <a:lnTo>
                    <a:pt x="229070" y="235503"/>
                  </a:lnTo>
                  <a:lnTo>
                    <a:pt x="260245" y="207291"/>
                  </a:lnTo>
                  <a:lnTo>
                    <a:pt x="280690" y="171516"/>
                  </a:lnTo>
                  <a:lnTo>
                    <a:pt x="288032" y="130323"/>
                  </a:lnTo>
                  <a:lnTo>
                    <a:pt x="280690" y="89131"/>
                  </a:lnTo>
                  <a:lnTo>
                    <a:pt x="260245" y="53356"/>
                  </a:lnTo>
                  <a:lnTo>
                    <a:pt x="229070" y="25144"/>
                  </a:lnTo>
                  <a:lnTo>
                    <a:pt x="189536" y="6643"/>
                  </a:lnTo>
                  <a:lnTo>
                    <a:pt x="144016" y="0"/>
                  </a:lnTo>
                  <a:close/>
                </a:path>
              </a:pathLst>
            </a:custGeom>
            <a:solidFill>
              <a:srgbClr val="00B2E2"/>
            </a:solidFill>
          </p:spPr>
          <p:txBody>
            <a:bodyPr wrap="square" lIns="0" tIns="0" rIns="0" bIns="0" rtlCol="0"/>
            <a:lstStyle/>
            <a:p>
              <a:endParaRPr/>
            </a:p>
          </p:txBody>
        </p:sp>
        <p:sp>
          <p:nvSpPr>
            <p:cNvPr id="28" name="object 28"/>
            <p:cNvSpPr/>
            <p:nvPr/>
          </p:nvSpPr>
          <p:spPr>
            <a:xfrm>
              <a:off x="5436095" y="6552727"/>
              <a:ext cx="288290" cy="260985"/>
            </a:xfrm>
            <a:custGeom>
              <a:avLst/>
              <a:gdLst/>
              <a:ahLst/>
              <a:cxnLst/>
              <a:rect l="l" t="t" r="r" b="b"/>
              <a:pathLst>
                <a:path w="288289" h="260984">
                  <a:moveTo>
                    <a:pt x="0" y="130323"/>
                  </a:moveTo>
                  <a:lnTo>
                    <a:pt x="7342" y="89131"/>
                  </a:lnTo>
                  <a:lnTo>
                    <a:pt x="27786" y="53356"/>
                  </a:lnTo>
                  <a:lnTo>
                    <a:pt x="58962" y="25144"/>
                  </a:lnTo>
                  <a:lnTo>
                    <a:pt x="98495" y="6644"/>
                  </a:lnTo>
                  <a:lnTo>
                    <a:pt x="144016" y="0"/>
                  </a:lnTo>
                  <a:lnTo>
                    <a:pt x="189536" y="6644"/>
                  </a:lnTo>
                  <a:lnTo>
                    <a:pt x="229069" y="25144"/>
                  </a:lnTo>
                  <a:lnTo>
                    <a:pt x="260245" y="53356"/>
                  </a:lnTo>
                  <a:lnTo>
                    <a:pt x="280690" y="89131"/>
                  </a:lnTo>
                  <a:lnTo>
                    <a:pt x="288032" y="130323"/>
                  </a:lnTo>
                  <a:lnTo>
                    <a:pt x="280690" y="171516"/>
                  </a:lnTo>
                  <a:lnTo>
                    <a:pt x="260245" y="207291"/>
                  </a:lnTo>
                  <a:lnTo>
                    <a:pt x="229069" y="235503"/>
                  </a:lnTo>
                  <a:lnTo>
                    <a:pt x="189536" y="254003"/>
                  </a:lnTo>
                  <a:lnTo>
                    <a:pt x="144016" y="260647"/>
                  </a:lnTo>
                  <a:lnTo>
                    <a:pt x="98495" y="254003"/>
                  </a:lnTo>
                  <a:lnTo>
                    <a:pt x="58962" y="235503"/>
                  </a:lnTo>
                  <a:lnTo>
                    <a:pt x="27786" y="207291"/>
                  </a:lnTo>
                  <a:lnTo>
                    <a:pt x="7342" y="171516"/>
                  </a:lnTo>
                  <a:lnTo>
                    <a:pt x="0" y="130323"/>
                  </a:lnTo>
                  <a:close/>
                </a:path>
              </a:pathLst>
            </a:custGeom>
            <a:ln w="25399">
              <a:solidFill>
                <a:srgbClr val="0089B1"/>
              </a:solidFill>
            </a:ln>
          </p:spPr>
          <p:txBody>
            <a:bodyPr wrap="square" lIns="0" tIns="0" rIns="0" bIns="0" rtlCol="0"/>
            <a:lstStyle/>
            <a:p>
              <a:endParaRPr/>
            </a:p>
          </p:txBody>
        </p:sp>
      </p:grpSp>
      <p:grpSp>
        <p:nvGrpSpPr>
          <p:cNvPr id="29" name="object 29"/>
          <p:cNvGrpSpPr/>
          <p:nvPr/>
        </p:nvGrpSpPr>
        <p:grpSpPr>
          <a:xfrm>
            <a:off x="7655644" y="6540027"/>
            <a:ext cx="313690" cy="286385"/>
            <a:chOff x="7655644" y="6540027"/>
            <a:chExt cx="313690" cy="286385"/>
          </a:xfrm>
        </p:grpSpPr>
        <p:sp>
          <p:nvSpPr>
            <p:cNvPr id="30" name="object 30"/>
            <p:cNvSpPr/>
            <p:nvPr/>
          </p:nvSpPr>
          <p:spPr>
            <a:xfrm>
              <a:off x="7668344" y="6552727"/>
              <a:ext cx="288290" cy="260985"/>
            </a:xfrm>
            <a:custGeom>
              <a:avLst/>
              <a:gdLst/>
              <a:ahLst/>
              <a:cxnLst/>
              <a:rect l="l" t="t" r="r" b="b"/>
              <a:pathLst>
                <a:path w="288290" h="260984">
                  <a:moveTo>
                    <a:pt x="144015" y="0"/>
                  </a:moveTo>
                  <a:lnTo>
                    <a:pt x="98495" y="6643"/>
                  </a:lnTo>
                  <a:lnTo>
                    <a:pt x="58961" y="25144"/>
                  </a:lnTo>
                  <a:lnTo>
                    <a:pt x="27786" y="53356"/>
                  </a:lnTo>
                  <a:lnTo>
                    <a:pt x="7342" y="89131"/>
                  </a:lnTo>
                  <a:lnTo>
                    <a:pt x="0" y="130323"/>
                  </a:lnTo>
                  <a:lnTo>
                    <a:pt x="7342" y="171516"/>
                  </a:lnTo>
                  <a:lnTo>
                    <a:pt x="27786" y="207291"/>
                  </a:lnTo>
                  <a:lnTo>
                    <a:pt x="58961" y="235503"/>
                  </a:lnTo>
                  <a:lnTo>
                    <a:pt x="98495" y="254003"/>
                  </a:lnTo>
                  <a:lnTo>
                    <a:pt x="144015" y="260647"/>
                  </a:lnTo>
                  <a:lnTo>
                    <a:pt x="189535" y="254003"/>
                  </a:lnTo>
                  <a:lnTo>
                    <a:pt x="229069" y="235503"/>
                  </a:lnTo>
                  <a:lnTo>
                    <a:pt x="260245" y="207291"/>
                  </a:lnTo>
                  <a:lnTo>
                    <a:pt x="280690" y="171516"/>
                  </a:lnTo>
                  <a:lnTo>
                    <a:pt x="288032" y="130323"/>
                  </a:lnTo>
                  <a:lnTo>
                    <a:pt x="280690" y="89131"/>
                  </a:lnTo>
                  <a:lnTo>
                    <a:pt x="260245" y="53356"/>
                  </a:lnTo>
                  <a:lnTo>
                    <a:pt x="229069" y="25144"/>
                  </a:lnTo>
                  <a:lnTo>
                    <a:pt x="189535" y="6643"/>
                  </a:lnTo>
                  <a:lnTo>
                    <a:pt x="144015" y="0"/>
                  </a:lnTo>
                  <a:close/>
                </a:path>
              </a:pathLst>
            </a:custGeom>
            <a:solidFill>
              <a:srgbClr val="00B2E2">
                <a:alpha val="65879"/>
              </a:srgbClr>
            </a:solidFill>
          </p:spPr>
          <p:txBody>
            <a:bodyPr wrap="square" lIns="0" tIns="0" rIns="0" bIns="0" rtlCol="0"/>
            <a:lstStyle/>
            <a:p>
              <a:endParaRPr/>
            </a:p>
          </p:txBody>
        </p:sp>
        <p:sp>
          <p:nvSpPr>
            <p:cNvPr id="31" name="object 31"/>
            <p:cNvSpPr/>
            <p:nvPr/>
          </p:nvSpPr>
          <p:spPr>
            <a:xfrm>
              <a:off x="7668344" y="6552727"/>
              <a:ext cx="288290" cy="260985"/>
            </a:xfrm>
            <a:custGeom>
              <a:avLst/>
              <a:gdLst/>
              <a:ahLst/>
              <a:cxnLst/>
              <a:rect l="l" t="t" r="r" b="b"/>
              <a:pathLst>
                <a:path w="288290" h="260984">
                  <a:moveTo>
                    <a:pt x="0" y="130323"/>
                  </a:moveTo>
                  <a:lnTo>
                    <a:pt x="7342" y="89131"/>
                  </a:lnTo>
                  <a:lnTo>
                    <a:pt x="27786" y="53356"/>
                  </a:lnTo>
                  <a:lnTo>
                    <a:pt x="58962" y="25144"/>
                  </a:lnTo>
                  <a:lnTo>
                    <a:pt x="98495" y="6644"/>
                  </a:lnTo>
                  <a:lnTo>
                    <a:pt x="144016" y="0"/>
                  </a:lnTo>
                  <a:lnTo>
                    <a:pt x="189536" y="6644"/>
                  </a:lnTo>
                  <a:lnTo>
                    <a:pt x="229069" y="25144"/>
                  </a:lnTo>
                  <a:lnTo>
                    <a:pt x="260245" y="53356"/>
                  </a:lnTo>
                  <a:lnTo>
                    <a:pt x="280689" y="89131"/>
                  </a:lnTo>
                  <a:lnTo>
                    <a:pt x="288032" y="130323"/>
                  </a:lnTo>
                  <a:lnTo>
                    <a:pt x="280689" y="171516"/>
                  </a:lnTo>
                  <a:lnTo>
                    <a:pt x="260245" y="207291"/>
                  </a:lnTo>
                  <a:lnTo>
                    <a:pt x="229069" y="235503"/>
                  </a:lnTo>
                  <a:lnTo>
                    <a:pt x="189536" y="254003"/>
                  </a:lnTo>
                  <a:lnTo>
                    <a:pt x="144016" y="260647"/>
                  </a:lnTo>
                  <a:lnTo>
                    <a:pt x="98495" y="254003"/>
                  </a:lnTo>
                  <a:lnTo>
                    <a:pt x="58962" y="235503"/>
                  </a:lnTo>
                  <a:lnTo>
                    <a:pt x="27786" y="207291"/>
                  </a:lnTo>
                  <a:lnTo>
                    <a:pt x="7342" y="171516"/>
                  </a:lnTo>
                  <a:lnTo>
                    <a:pt x="0" y="130323"/>
                  </a:lnTo>
                  <a:close/>
                </a:path>
              </a:pathLst>
            </a:custGeom>
            <a:ln w="25399">
              <a:solidFill>
                <a:srgbClr val="0089B1"/>
              </a:solidFill>
            </a:ln>
          </p:spPr>
          <p:txBody>
            <a:bodyPr wrap="square" lIns="0" tIns="0" rIns="0" bIns="0" rtlCol="0"/>
            <a:lstStyle/>
            <a:p>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3209290"/>
            <a:chOff x="0" y="0"/>
            <a:chExt cx="9144000" cy="3209290"/>
          </a:xfrm>
        </p:grpSpPr>
        <p:pic>
          <p:nvPicPr>
            <p:cNvPr id="3" name="object 3"/>
            <p:cNvPicPr/>
            <p:nvPr/>
          </p:nvPicPr>
          <p:blipFill>
            <a:blip r:embed="rId2" cstate="print"/>
            <a:stretch>
              <a:fillRect/>
            </a:stretch>
          </p:blipFill>
          <p:spPr>
            <a:xfrm>
              <a:off x="0" y="1"/>
              <a:ext cx="9143998" cy="3140966"/>
            </a:xfrm>
            <a:prstGeom prst="rect">
              <a:avLst/>
            </a:prstGeom>
          </p:spPr>
        </p:pic>
        <p:pic>
          <p:nvPicPr>
            <p:cNvPr id="4" name="object 4"/>
            <p:cNvPicPr/>
            <p:nvPr/>
          </p:nvPicPr>
          <p:blipFill>
            <a:blip r:embed="rId3" cstate="print"/>
            <a:stretch>
              <a:fillRect/>
            </a:stretch>
          </p:blipFill>
          <p:spPr>
            <a:xfrm>
              <a:off x="0" y="0"/>
              <a:ext cx="9143998" cy="3208712"/>
            </a:xfrm>
            <a:prstGeom prst="rect">
              <a:avLst/>
            </a:prstGeom>
          </p:spPr>
        </p:pic>
        <p:sp>
          <p:nvSpPr>
            <p:cNvPr id="5" name="object 5"/>
            <p:cNvSpPr/>
            <p:nvPr/>
          </p:nvSpPr>
          <p:spPr>
            <a:xfrm>
              <a:off x="0" y="0"/>
              <a:ext cx="9144000" cy="3141345"/>
            </a:xfrm>
            <a:custGeom>
              <a:avLst/>
              <a:gdLst/>
              <a:ahLst/>
              <a:cxnLst/>
              <a:rect l="l" t="t" r="r" b="b"/>
              <a:pathLst>
                <a:path w="9144000" h="3141345">
                  <a:moveTo>
                    <a:pt x="0" y="3140967"/>
                  </a:moveTo>
                  <a:lnTo>
                    <a:pt x="9143998" y="3140967"/>
                  </a:lnTo>
                  <a:lnTo>
                    <a:pt x="9143998" y="0"/>
                  </a:lnTo>
                  <a:lnTo>
                    <a:pt x="0" y="0"/>
                  </a:lnTo>
                  <a:lnTo>
                    <a:pt x="0" y="3140967"/>
                  </a:lnTo>
                  <a:close/>
                </a:path>
              </a:pathLst>
            </a:custGeom>
            <a:solidFill>
              <a:srgbClr val="00274E">
                <a:alpha val="39999"/>
              </a:srgbClr>
            </a:solidFill>
          </p:spPr>
          <p:txBody>
            <a:bodyPr wrap="square" lIns="0" tIns="0" rIns="0" bIns="0" rtlCol="0"/>
            <a:lstStyle/>
            <a:p>
              <a:endParaRPr/>
            </a:p>
          </p:txBody>
        </p:sp>
        <p:pic>
          <p:nvPicPr>
            <p:cNvPr id="6" name="object 6"/>
            <p:cNvPicPr/>
            <p:nvPr/>
          </p:nvPicPr>
          <p:blipFill>
            <a:blip r:embed="rId4" cstate="print"/>
            <a:stretch>
              <a:fillRect/>
            </a:stretch>
          </p:blipFill>
          <p:spPr>
            <a:xfrm>
              <a:off x="0" y="332655"/>
              <a:ext cx="6336703" cy="576064"/>
            </a:xfrm>
            <a:prstGeom prst="rect">
              <a:avLst/>
            </a:prstGeom>
          </p:spPr>
        </p:pic>
      </p:grpSp>
      <p:sp>
        <p:nvSpPr>
          <p:cNvPr id="7" name="object 7"/>
          <p:cNvSpPr txBox="1">
            <a:spLocks noGrp="1"/>
          </p:cNvSpPr>
          <p:nvPr>
            <p:ph type="title"/>
          </p:nvPr>
        </p:nvSpPr>
        <p:spPr>
          <a:xfrm>
            <a:off x="78739" y="425108"/>
            <a:ext cx="2671445" cy="391160"/>
          </a:xfrm>
          <a:prstGeom prst="rect">
            <a:avLst/>
          </a:prstGeom>
        </p:spPr>
        <p:txBody>
          <a:bodyPr vert="horz" wrap="square" lIns="0" tIns="12700" rIns="0" bIns="0" rtlCol="0">
            <a:spAutoFit/>
          </a:bodyPr>
          <a:lstStyle/>
          <a:p>
            <a:pPr marL="12700">
              <a:lnSpc>
                <a:spcPct val="100000"/>
              </a:lnSpc>
              <a:spcBef>
                <a:spcPts val="100"/>
              </a:spcBef>
            </a:pPr>
            <a:r>
              <a:rPr spc="-5" dirty="0"/>
              <a:t>Arrest</a:t>
            </a:r>
            <a:r>
              <a:rPr spc="-35" dirty="0"/>
              <a:t> </a:t>
            </a:r>
            <a:r>
              <a:rPr dirty="0"/>
              <a:t>and</a:t>
            </a:r>
            <a:r>
              <a:rPr spc="-35" dirty="0"/>
              <a:t> </a:t>
            </a:r>
            <a:r>
              <a:rPr spc="-5" dirty="0"/>
              <a:t>detention</a:t>
            </a:r>
          </a:p>
        </p:txBody>
      </p:sp>
      <p:sp>
        <p:nvSpPr>
          <p:cNvPr id="8" name="object 8"/>
          <p:cNvSpPr/>
          <p:nvPr/>
        </p:nvSpPr>
        <p:spPr>
          <a:xfrm>
            <a:off x="301030" y="2771635"/>
            <a:ext cx="8497570" cy="369570"/>
          </a:xfrm>
          <a:custGeom>
            <a:avLst/>
            <a:gdLst/>
            <a:ahLst/>
            <a:cxnLst/>
            <a:rect l="l" t="t" r="r" b="b"/>
            <a:pathLst>
              <a:path w="8497570" h="369569">
                <a:moveTo>
                  <a:pt x="8496942" y="0"/>
                </a:moveTo>
                <a:lnTo>
                  <a:pt x="0" y="0"/>
                </a:lnTo>
                <a:lnTo>
                  <a:pt x="0" y="369332"/>
                </a:lnTo>
                <a:lnTo>
                  <a:pt x="8496942" y="369332"/>
                </a:lnTo>
                <a:lnTo>
                  <a:pt x="8496942" y="0"/>
                </a:lnTo>
                <a:close/>
              </a:path>
            </a:pathLst>
          </a:custGeom>
          <a:solidFill>
            <a:srgbClr val="00274E"/>
          </a:solidFill>
        </p:spPr>
        <p:txBody>
          <a:bodyPr wrap="square" lIns="0" tIns="0" rIns="0" bIns="0" rtlCol="0"/>
          <a:lstStyle/>
          <a:p>
            <a:endParaRPr/>
          </a:p>
        </p:txBody>
      </p:sp>
      <p:sp>
        <p:nvSpPr>
          <p:cNvPr id="9" name="object 9"/>
          <p:cNvSpPr txBox="1"/>
          <p:nvPr/>
        </p:nvSpPr>
        <p:spPr>
          <a:xfrm>
            <a:off x="1386517" y="2804656"/>
            <a:ext cx="6332220" cy="299720"/>
          </a:xfrm>
          <a:prstGeom prst="rect">
            <a:avLst/>
          </a:prstGeom>
        </p:spPr>
        <p:txBody>
          <a:bodyPr vert="horz" wrap="square" lIns="0" tIns="12700" rIns="0" bIns="0" rtlCol="0">
            <a:spAutoFit/>
          </a:bodyPr>
          <a:lstStyle/>
          <a:p>
            <a:pPr marL="12700">
              <a:lnSpc>
                <a:spcPct val="100000"/>
              </a:lnSpc>
              <a:spcBef>
                <a:spcPts val="100"/>
              </a:spcBef>
            </a:pPr>
            <a:r>
              <a:rPr sz="1800" i="1" spc="-5" dirty="0">
                <a:solidFill>
                  <a:srgbClr val="FFFFFF"/>
                </a:solidFill>
                <a:latin typeface="Calibri"/>
                <a:cs typeface="Calibri"/>
              </a:rPr>
              <a:t>Read</a:t>
            </a:r>
            <a:r>
              <a:rPr sz="1800" i="1" dirty="0">
                <a:solidFill>
                  <a:srgbClr val="FFFFFF"/>
                </a:solidFill>
                <a:latin typeface="Calibri"/>
                <a:cs typeface="Calibri"/>
              </a:rPr>
              <a:t> the case</a:t>
            </a:r>
            <a:r>
              <a:rPr sz="1800" i="1" spc="-5" dirty="0">
                <a:solidFill>
                  <a:srgbClr val="FFFFFF"/>
                </a:solidFill>
                <a:latin typeface="Calibri"/>
                <a:cs typeface="Calibri"/>
              </a:rPr>
              <a:t> facts,</a:t>
            </a:r>
            <a:r>
              <a:rPr sz="1800" i="1" spc="5" dirty="0">
                <a:solidFill>
                  <a:srgbClr val="FFFFFF"/>
                </a:solidFill>
                <a:latin typeface="Calibri"/>
                <a:cs typeface="Calibri"/>
              </a:rPr>
              <a:t> </a:t>
            </a:r>
            <a:r>
              <a:rPr sz="1800" i="1" spc="-5" dirty="0">
                <a:solidFill>
                  <a:srgbClr val="FFFFFF"/>
                </a:solidFill>
                <a:latin typeface="Calibri"/>
                <a:cs typeface="Calibri"/>
              </a:rPr>
              <a:t>watch </a:t>
            </a:r>
            <a:r>
              <a:rPr sz="1800" i="1" dirty="0">
                <a:solidFill>
                  <a:srgbClr val="FFFFFF"/>
                </a:solidFill>
                <a:latin typeface="Calibri"/>
                <a:cs typeface="Calibri"/>
              </a:rPr>
              <a:t>the </a:t>
            </a:r>
            <a:r>
              <a:rPr sz="1800" i="1" spc="-5" dirty="0">
                <a:solidFill>
                  <a:srgbClr val="FFFFFF"/>
                </a:solidFill>
                <a:latin typeface="Calibri"/>
                <a:cs typeface="Calibri"/>
              </a:rPr>
              <a:t>video </a:t>
            </a:r>
            <a:r>
              <a:rPr sz="1800" i="1" dirty="0">
                <a:solidFill>
                  <a:srgbClr val="FFFFFF"/>
                </a:solidFill>
                <a:latin typeface="Calibri"/>
                <a:cs typeface="Calibri"/>
              </a:rPr>
              <a:t>and respond</a:t>
            </a:r>
            <a:r>
              <a:rPr sz="1800" i="1" spc="-5" dirty="0">
                <a:solidFill>
                  <a:srgbClr val="FFFFFF"/>
                </a:solidFill>
                <a:latin typeface="Calibri"/>
                <a:cs typeface="Calibri"/>
              </a:rPr>
              <a:t> </a:t>
            </a:r>
            <a:r>
              <a:rPr sz="1800" i="1" dirty="0">
                <a:solidFill>
                  <a:srgbClr val="FFFFFF"/>
                </a:solidFill>
                <a:latin typeface="Calibri"/>
                <a:cs typeface="Calibri"/>
              </a:rPr>
              <a:t>to the </a:t>
            </a:r>
            <a:r>
              <a:rPr sz="1800" i="1" spc="-5" dirty="0">
                <a:solidFill>
                  <a:srgbClr val="FFFFFF"/>
                </a:solidFill>
                <a:latin typeface="Calibri"/>
                <a:cs typeface="Calibri"/>
              </a:rPr>
              <a:t>QUESTIONS</a:t>
            </a:r>
            <a:endParaRPr sz="1800">
              <a:latin typeface="Calibri"/>
              <a:cs typeface="Calibri"/>
            </a:endParaRPr>
          </a:p>
        </p:txBody>
      </p:sp>
      <p:grpSp>
        <p:nvGrpSpPr>
          <p:cNvPr id="10" name="object 10"/>
          <p:cNvGrpSpPr/>
          <p:nvPr/>
        </p:nvGrpSpPr>
        <p:grpSpPr>
          <a:xfrm>
            <a:off x="107503" y="391963"/>
            <a:ext cx="8905240" cy="6394450"/>
            <a:chOff x="107503" y="391963"/>
            <a:chExt cx="8905240" cy="6394450"/>
          </a:xfrm>
        </p:grpSpPr>
        <p:sp>
          <p:nvSpPr>
            <p:cNvPr id="11" name="object 11"/>
            <p:cNvSpPr/>
            <p:nvPr/>
          </p:nvSpPr>
          <p:spPr>
            <a:xfrm>
              <a:off x="8244408" y="404663"/>
              <a:ext cx="755650" cy="504190"/>
            </a:xfrm>
            <a:custGeom>
              <a:avLst/>
              <a:gdLst/>
              <a:ahLst/>
              <a:cxnLst/>
              <a:rect l="l" t="t" r="r" b="b"/>
              <a:pathLst>
                <a:path w="755650" h="504190">
                  <a:moveTo>
                    <a:pt x="755575" y="0"/>
                  </a:moveTo>
                  <a:lnTo>
                    <a:pt x="0" y="0"/>
                  </a:lnTo>
                  <a:lnTo>
                    <a:pt x="0" y="504056"/>
                  </a:lnTo>
                  <a:lnTo>
                    <a:pt x="755575" y="504056"/>
                  </a:lnTo>
                  <a:lnTo>
                    <a:pt x="755575" y="441049"/>
                  </a:lnTo>
                  <a:lnTo>
                    <a:pt x="236021" y="441049"/>
                  </a:lnTo>
                  <a:lnTo>
                    <a:pt x="236021" y="252027"/>
                  </a:lnTo>
                  <a:lnTo>
                    <a:pt x="188766" y="252027"/>
                  </a:lnTo>
                  <a:lnTo>
                    <a:pt x="377786" y="63007"/>
                  </a:lnTo>
                  <a:lnTo>
                    <a:pt x="755575" y="63007"/>
                  </a:lnTo>
                  <a:lnTo>
                    <a:pt x="755575" y="0"/>
                  </a:lnTo>
                  <a:close/>
                </a:path>
                <a:path w="755650" h="504190">
                  <a:moveTo>
                    <a:pt x="755575" y="86635"/>
                  </a:moveTo>
                  <a:lnTo>
                    <a:pt x="495926" y="86635"/>
                  </a:lnTo>
                  <a:lnTo>
                    <a:pt x="495926" y="181145"/>
                  </a:lnTo>
                  <a:lnTo>
                    <a:pt x="566808" y="252027"/>
                  </a:lnTo>
                  <a:lnTo>
                    <a:pt x="519553" y="252027"/>
                  </a:lnTo>
                  <a:lnTo>
                    <a:pt x="519553" y="441049"/>
                  </a:lnTo>
                  <a:lnTo>
                    <a:pt x="755575" y="441049"/>
                  </a:lnTo>
                  <a:lnTo>
                    <a:pt x="755575" y="86635"/>
                  </a:lnTo>
                  <a:close/>
                </a:path>
                <a:path w="755650" h="504190">
                  <a:moveTo>
                    <a:pt x="755575" y="63007"/>
                  </a:moveTo>
                  <a:lnTo>
                    <a:pt x="377786" y="63007"/>
                  </a:lnTo>
                  <a:lnTo>
                    <a:pt x="448670" y="133889"/>
                  </a:lnTo>
                  <a:lnTo>
                    <a:pt x="448670" y="86635"/>
                  </a:lnTo>
                  <a:lnTo>
                    <a:pt x="755575" y="86635"/>
                  </a:lnTo>
                  <a:lnTo>
                    <a:pt x="755575" y="63007"/>
                  </a:lnTo>
                  <a:close/>
                </a:path>
              </a:pathLst>
            </a:custGeom>
            <a:solidFill>
              <a:srgbClr val="EAF8FC"/>
            </a:solidFill>
          </p:spPr>
          <p:txBody>
            <a:bodyPr wrap="square" lIns="0" tIns="0" rIns="0" bIns="0" rtlCol="0"/>
            <a:lstStyle/>
            <a:p>
              <a:endParaRPr/>
            </a:p>
          </p:txBody>
        </p:sp>
        <p:sp>
          <p:nvSpPr>
            <p:cNvPr id="12" name="object 12"/>
            <p:cNvSpPr/>
            <p:nvPr/>
          </p:nvSpPr>
          <p:spPr>
            <a:xfrm>
              <a:off x="8480430" y="491299"/>
              <a:ext cx="283845" cy="354965"/>
            </a:xfrm>
            <a:custGeom>
              <a:avLst/>
              <a:gdLst/>
              <a:ahLst/>
              <a:cxnLst/>
              <a:rect l="l" t="t" r="r" b="b"/>
              <a:pathLst>
                <a:path w="283845" h="354965">
                  <a:moveTo>
                    <a:pt x="259904" y="0"/>
                  </a:moveTo>
                  <a:lnTo>
                    <a:pt x="212648" y="0"/>
                  </a:lnTo>
                  <a:lnTo>
                    <a:pt x="212648" y="47254"/>
                  </a:lnTo>
                  <a:lnTo>
                    <a:pt x="259904" y="94509"/>
                  </a:lnTo>
                  <a:lnTo>
                    <a:pt x="259904" y="0"/>
                  </a:lnTo>
                  <a:close/>
                </a:path>
                <a:path w="283845" h="354965">
                  <a:moveTo>
                    <a:pt x="283531" y="165392"/>
                  </a:moveTo>
                  <a:lnTo>
                    <a:pt x="0" y="165392"/>
                  </a:lnTo>
                  <a:lnTo>
                    <a:pt x="0" y="354413"/>
                  </a:lnTo>
                  <a:lnTo>
                    <a:pt x="118137" y="354413"/>
                  </a:lnTo>
                  <a:lnTo>
                    <a:pt x="118137" y="259902"/>
                  </a:lnTo>
                  <a:lnTo>
                    <a:pt x="283531" y="259902"/>
                  </a:lnTo>
                  <a:lnTo>
                    <a:pt x="283531" y="165392"/>
                  </a:lnTo>
                  <a:close/>
                </a:path>
                <a:path w="283845" h="354965">
                  <a:moveTo>
                    <a:pt x="283531" y="259902"/>
                  </a:moveTo>
                  <a:lnTo>
                    <a:pt x="165393" y="259902"/>
                  </a:lnTo>
                  <a:lnTo>
                    <a:pt x="165393" y="354413"/>
                  </a:lnTo>
                  <a:lnTo>
                    <a:pt x="283531" y="354413"/>
                  </a:lnTo>
                  <a:lnTo>
                    <a:pt x="283531" y="259902"/>
                  </a:lnTo>
                  <a:close/>
                </a:path>
              </a:pathLst>
            </a:custGeom>
            <a:solidFill>
              <a:srgbClr val="C4D0D4"/>
            </a:solidFill>
          </p:spPr>
          <p:txBody>
            <a:bodyPr wrap="square" lIns="0" tIns="0" rIns="0" bIns="0" rtlCol="0"/>
            <a:lstStyle/>
            <a:p>
              <a:endParaRPr/>
            </a:p>
          </p:txBody>
        </p:sp>
        <p:sp>
          <p:nvSpPr>
            <p:cNvPr id="13" name="object 13"/>
            <p:cNvSpPr/>
            <p:nvPr/>
          </p:nvSpPr>
          <p:spPr>
            <a:xfrm>
              <a:off x="8433174" y="467671"/>
              <a:ext cx="378460" cy="378460"/>
            </a:xfrm>
            <a:custGeom>
              <a:avLst/>
              <a:gdLst/>
              <a:ahLst/>
              <a:cxnLst/>
              <a:rect l="l" t="t" r="r" b="b"/>
              <a:pathLst>
                <a:path w="378459" h="378459">
                  <a:moveTo>
                    <a:pt x="189020" y="0"/>
                  </a:moveTo>
                  <a:lnTo>
                    <a:pt x="0" y="189020"/>
                  </a:lnTo>
                  <a:lnTo>
                    <a:pt x="378042" y="189020"/>
                  </a:lnTo>
                  <a:lnTo>
                    <a:pt x="189020" y="0"/>
                  </a:lnTo>
                  <a:close/>
                </a:path>
                <a:path w="378459" h="378459">
                  <a:moveTo>
                    <a:pt x="212648" y="283531"/>
                  </a:moveTo>
                  <a:lnTo>
                    <a:pt x="165393" y="283531"/>
                  </a:lnTo>
                  <a:lnTo>
                    <a:pt x="165393" y="378042"/>
                  </a:lnTo>
                  <a:lnTo>
                    <a:pt x="212648" y="378042"/>
                  </a:lnTo>
                  <a:lnTo>
                    <a:pt x="212648" y="283531"/>
                  </a:lnTo>
                  <a:close/>
                </a:path>
              </a:pathLst>
            </a:custGeom>
            <a:solidFill>
              <a:srgbClr val="9AA5A8"/>
            </a:solidFill>
          </p:spPr>
          <p:txBody>
            <a:bodyPr wrap="square" lIns="0" tIns="0" rIns="0" bIns="0" rtlCol="0"/>
            <a:lstStyle/>
            <a:p>
              <a:endParaRPr/>
            </a:p>
          </p:txBody>
        </p:sp>
        <p:sp>
          <p:nvSpPr>
            <p:cNvPr id="14" name="object 14"/>
            <p:cNvSpPr/>
            <p:nvPr/>
          </p:nvSpPr>
          <p:spPr>
            <a:xfrm>
              <a:off x="8244408" y="404663"/>
              <a:ext cx="755650" cy="504190"/>
            </a:xfrm>
            <a:custGeom>
              <a:avLst/>
              <a:gdLst/>
              <a:ahLst/>
              <a:cxnLst/>
              <a:rect l="l" t="t" r="r" b="b"/>
              <a:pathLst>
                <a:path w="755650" h="504190">
                  <a:moveTo>
                    <a:pt x="377787" y="63007"/>
                  </a:moveTo>
                  <a:lnTo>
                    <a:pt x="448671" y="133889"/>
                  </a:lnTo>
                  <a:lnTo>
                    <a:pt x="448671" y="86635"/>
                  </a:lnTo>
                  <a:lnTo>
                    <a:pt x="495926" y="86635"/>
                  </a:lnTo>
                  <a:lnTo>
                    <a:pt x="495926" y="181145"/>
                  </a:lnTo>
                  <a:lnTo>
                    <a:pt x="566808" y="252028"/>
                  </a:lnTo>
                  <a:lnTo>
                    <a:pt x="519554" y="252028"/>
                  </a:lnTo>
                  <a:lnTo>
                    <a:pt x="519554" y="441049"/>
                  </a:lnTo>
                  <a:lnTo>
                    <a:pt x="236022" y="441049"/>
                  </a:lnTo>
                  <a:lnTo>
                    <a:pt x="236022" y="252028"/>
                  </a:lnTo>
                  <a:lnTo>
                    <a:pt x="188766" y="252028"/>
                  </a:lnTo>
                  <a:lnTo>
                    <a:pt x="377787" y="63007"/>
                  </a:lnTo>
                  <a:close/>
                </a:path>
                <a:path w="755650" h="504190">
                  <a:moveTo>
                    <a:pt x="448671" y="133889"/>
                  </a:moveTo>
                  <a:lnTo>
                    <a:pt x="495926" y="181145"/>
                  </a:lnTo>
                </a:path>
                <a:path w="755650" h="504190">
                  <a:moveTo>
                    <a:pt x="519554" y="252028"/>
                  </a:moveTo>
                  <a:lnTo>
                    <a:pt x="236022" y="252028"/>
                  </a:lnTo>
                </a:path>
                <a:path w="755650" h="504190">
                  <a:moveTo>
                    <a:pt x="354159" y="441049"/>
                  </a:moveTo>
                  <a:lnTo>
                    <a:pt x="354159" y="346538"/>
                  </a:lnTo>
                  <a:lnTo>
                    <a:pt x="401415" y="346538"/>
                  </a:lnTo>
                  <a:lnTo>
                    <a:pt x="401415" y="441049"/>
                  </a:lnTo>
                </a:path>
                <a:path w="755650" h="504190">
                  <a:moveTo>
                    <a:pt x="0" y="0"/>
                  </a:moveTo>
                  <a:lnTo>
                    <a:pt x="755575" y="0"/>
                  </a:lnTo>
                  <a:lnTo>
                    <a:pt x="755575" y="504056"/>
                  </a:lnTo>
                  <a:lnTo>
                    <a:pt x="0" y="504056"/>
                  </a:lnTo>
                  <a:lnTo>
                    <a:pt x="0" y="0"/>
                  </a:lnTo>
                  <a:close/>
                </a:path>
              </a:pathLst>
            </a:custGeom>
            <a:ln w="25399">
              <a:solidFill>
                <a:srgbClr val="00B2E2"/>
              </a:solidFill>
            </a:ln>
          </p:spPr>
          <p:txBody>
            <a:bodyPr wrap="square" lIns="0" tIns="0" rIns="0" bIns="0" rtlCol="0"/>
            <a:lstStyle/>
            <a:p>
              <a:endParaRPr/>
            </a:p>
          </p:txBody>
        </p:sp>
        <p:sp>
          <p:nvSpPr>
            <p:cNvPr id="15" name="object 15"/>
            <p:cNvSpPr/>
            <p:nvPr/>
          </p:nvSpPr>
          <p:spPr>
            <a:xfrm>
              <a:off x="7164287" y="404663"/>
              <a:ext cx="720090" cy="504190"/>
            </a:xfrm>
            <a:custGeom>
              <a:avLst/>
              <a:gdLst/>
              <a:ahLst/>
              <a:cxnLst/>
              <a:rect l="l" t="t" r="r" b="b"/>
              <a:pathLst>
                <a:path w="720090" h="504190">
                  <a:moveTo>
                    <a:pt x="720079" y="0"/>
                  </a:moveTo>
                  <a:lnTo>
                    <a:pt x="0" y="0"/>
                  </a:lnTo>
                  <a:lnTo>
                    <a:pt x="0" y="504056"/>
                  </a:lnTo>
                  <a:lnTo>
                    <a:pt x="720079" y="504056"/>
                  </a:lnTo>
                  <a:lnTo>
                    <a:pt x="720079" y="441049"/>
                  </a:lnTo>
                  <a:lnTo>
                    <a:pt x="312784" y="441049"/>
                  </a:lnTo>
                  <a:lnTo>
                    <a:pt x="267975" y="433822"/>
                  </a:lnTo>
                  <a:lnTo>
                    <a:pt x="229060" y="413696"/>
                  </a:lnTo>
                  <a:lnTo>
                    <a:pt x="198372" y="383008"/>
                  </a:lnTo>
                  <a:lnTo>
                    <a:pt x="178246" y="344092"/>
                  </a:lnTo>
                  <a:lnTo>
                    <a:pt x="171019" y="299284"/>
                  </a:lnTo>
                  <a:lnTo>
                    <a:pt x="171019" y="157518"/>
                  </a:lnTo>
                  <a:lnTo>
                    <a:pt x="360039" y="157518"/>
                  </a:lnTo>
                  <a:lnTo>
                    <a:pt x="454552" y="63007"/>
                  </a:lnTo>
                  <a:lnTo>
                    <a:pt x="720079" y="63007"/>
                  </a:lnTo>
                  <a:lnTo>
                    <a:pt x="720079" y="0"/>
                  </a:lnTo>
                  <a:close/>
                </a:path>
                <a:path w="720090" h="504190">
                  <a:moveTo>
                    <a:pt x="720079" y="63007"/>
                  </a:moveTo>
                  <a:lnTo>
                    <a:pt x="454552" y="63007"/>
                  </a:lnTo>
                  <a:lnTo>
                    <a:pt x="549061" y="157518"/>
                  </a:lnTo>
                  <a:lnTo>
                    <a:pt x="501806" y="157518"/>
                  </a:lnTo>
                  <a:lnTo>
                    <a:pt x="501806" y="299284"/>
                  </a:lnTo>
                  <a:lnTo>
                    <a:pt x="494578" y="344092"/>
                  </a:lnTo>
                  <a:lnTo>
                    <a:pt x="474453" y="383008"/>
                  </a:lnTo>
                  <a:lnTo>
                    <a:pt x="443765" y="413696"/>
                  </a:lnTo>
                  <a:lnTo>
                    <a:pt x="404849" y="433822"/>
                  </a:lnTo>
                  <a:lnTo>
                    <a:pt x="360039" y="441049"/>
                  </a:lnTo>
                  <a:lnTo>
                    <a:pt x="720079" y="441049"/>
                  </a:lnTo>
                  <a:lnTo>
                    <a:pt x="720079" y="63007"/>
                  </a:lnTo>
                  <a:close/>
                </a:path>
                <a:path w="720090" h="504190">
                  <a:moveTo>
                    <a:pt x="407295" y="157518"/>
                  </a:moveTo>
                  <a:lnTo>
                    <a:pt x="265530" y="157518"/>
                  </a:lnTo>
                  <a:lnTo>
                    <a:pt x="265530" y="299284"/>
                  </a:lnTo>
                  <a:lnTo>
                    <a:pt x="269243" y="317677"/>
                  </a:lnTo>
                  <a:lnTo>
                    <a:pt x="279370" y="332697"/>
                  </a:lnTo>
                  <a:lnTo>
                    <a:pt x="294391" y="342825"/>
                  </a:lnTo>
                  <a:lnTo>
                    <a:pt x="312784" y="346538"/>
                  </a:lnTo>
                  <a:lnTo>
                    <a:pt x="360039" y="346538"/>
                  </a:lnTo>
                  <a:lnTo>
                    <a:pt x="403581" y="317677"/>
                  </a:lnTo>
                  <a:lnTo>
                    <a:pt x="407295" y="157518"/>
                  </a:lnTo>
                  <a:close/>
                </a:path>
              </a:pathLst>
            </a:custGeom>
            <a:solidFill>
              <a:srgbClr val="FFD5A9"/>
            </a:solidFill>
          </p:spPr>
          <p:txBody>
            <a:bodyPr wrap="square" lIns="0" tIns="0" rIns="0" bIns="0" rtlCol="0"/>
            <a:lstStyle/>
            <a:p>
              <a:endParaRPr/>
            </a:p>
          </p:txBody>
        </p:sp>
        <p:sp>
          <p:nvSpPr>
            <p:cNvPr id="16" name="object 16"/>
            <p:cNvSpPr/>
            <p:nvPr/>
          </p:nvSpPr>
          <p:spPr>
            <a:xfrm>
              <a:off x="7335306" y="467671"/>
              <a:ext cx="378460" cy="378460"/>
            </a:xfrm>
            <a:custGeom>
              <a:avLst/>
              <a:gdLst/>
              <a:ahLst/>
              <a:cxnLst/>
              <a:rect l="l" t="t" r="r" b="b"/>
              <a:pathLst>
                <a:path w="378459" h="378459">
                  <a:moveTo>
                    <a:pt x="283532" y="0"/>
                  </a:moveTo>
                  <a:lnTo>
                    <a:pt x="189020" y="94510"/>
                  </a:lnTo>
                  <a:lnTo>
                    <a:pt x="236275" y="94510"/>
                  </a:lnTo>
                  <a:lnTo>
                    <a:pt x="236275" y="236275"/>
                  </a:lnTo>
                  <a:lnTo>
                    <a:pt x="232562" y="254669"/>
                  </a:lnTo>
                  <a:lnTo>
                    <a:pt x="222435" y="269690"/>
                  </a:lnTo>
                  <a:lnTo>
                    <a:pt x="207414" y="279817"/>
                  </a:lnTo>
                  <a:lnTo>
                    <a:pt x="189020" y="283531"/>
                  </a:lnTo>
                  <a:lnTo>
                    <a:pt x="141765" y="283531"/>
                  </a:lnTo>
                  <a:lnTo>
                    <a:pt x="123371" y="279817"/>
                  </a:lnTo>
                  <a:lnTo>
                    <a:pt x="108351" y="269690"/>
                  </a:lnTo>
                  <a:lnTo>
                    <a:pt x="98224" y="254670"/>
                  </a:lnTo>
                  <a:lnTo>
                    <a:pt x="94510" y="236277"/>
                  </a:lnTo>
                  <a:lnTo>
                    <a:pt x="94510" y="94510"/>
                  </a:lnTo>
                  <a:lnTo>
                    <a:pt x="0" y="94510"/>
                  </a:lnTo>
                  <a:lnTo>
                    <a:pt x="0" y="236275"/>
                  </a:lnTo>
                  <a:lnTo>
                    <a:pt x="7227" y="281085"/>
                  </a:lnTo>
                  <a:lnTo>
                    <a:pt x="27352" y="320001"/>
                  </a:lnTo>
                  <a:lnTo>
                    <a:pt x="58040" y="350689"/>
                  </a:lnTo>
                  <a:lnTo>
                    <a:pt x="96956" y="370814"/>
                  </a:lnTo>
                  <a:lnTo>
                    <a:pt x="141765" y="378042"/>
                  </a:lnTo>
                  <a:lnTo>
                    <a:pt x="189020" y="378042"/>
                  </a:lnTo>
                  <a:lnTo>
                    <a:pt x="233829" y="370814"/>
                  </a:lnTo>
                  <a:lnTo>
                    <a:pt x="272745" y="350689"/>
                  </a:lnTo>
                  <a:lnTo>
                    <a:pt x="303434" y="320001"/>
                  </a:lnTo>
                  <a:lnTo>
                    <a:pt x="323559" y="281085"/>
                  </a:lnTo>
                  <a:lnTo>
                    <a:pt x="330786" y="236275"/>
                  </a:lnTo>
                  <a:lnTo>
                    <a:pt x="330786" y="94510"/>
                  </a:lnTo>
                  <a:lnTo>
                    <a:pt x="378042" y="94510"/>
                  </a:lnTo>
                  <a:lnTo>
                    <a:pt x="283532" y="0"/>
                  </a:lnTo>
                  <a:close/>
                </a:path>
              </a:pathLst>
            </a:custGeom>
            <a:solidFill>
              <a:srgbClr val="AA8C6F"/>
            </a:solidFill>
          </p:spPr>
          <p:txBody>
            <a:bodyPr wrap="square" lIns="0" tIns="0" rIns="0" bIns="0" rtlCol="0"/>
            <a:lstStyle/>
            <a:p>
              <a:endParaRPr/>
            </a:p>
          </p:txBody>
        </p:sp>
        <p:sp>
          <p:nvSpPr>
            <p:cNvPr id="17" name="object 17"/>
            <p:cNvSpPr/>
            <p:nvPr/>
          </p:nvSpPr>
          <p:spPr>
            <a:xfrm>
              <a:off x="7164287" y="404663"/>
              <a:ext cx="720090" cy="504190"/>
            </a:xfrm>
            <a:custGeom>
              <a:avLst/>
              <a:gdLst/>
              <a:ahLst/>
              <a:cxnLst/>
              <a:rect l="l" t="t" r="r" b="b"/>
              <a:pathLst>
                <a:path w="720090" h="504190">
                  <a:moveTo>
                    <a:pt x="549061" y="157517"/>
                  </a:moveTo>
                  <a:lnTo>
                    <a:pt x="501805" y="157517"/>
                  </a:lnTo>
                  <a:lnTo>
                    <a:pt x="501805" y="299282"/>
                  </a:lnTo>
                  <a:lnTo>
                    <a:pt x="494578" y="344091"/>
                  </a:lnTo>
                  <a:lnTo>
                    <a:pt x="474453" y="383008"/>
                  </a:lnTo>
                  <a:lnTo>
                    <a:pt x="443765" y="413696"/>
                  </a:lnTo>
                  <a:lnTo>
                    <a:pt x="404849" y="433821"/>
                  </a:lnTo>
                  <a:lnTo>
                    <a:pt x="360040" y="441049"/>
                  </a:lnTo>
                  <a:lnTo>
                    <a:pt x="312784" y="441049"/>
                  </a:lnTo>
                  <a:lnTo>
                    <a:pt x="267975" y="433821"/>
                  </a:lnTo>
                  <a:lnTo>
                    <a:pt x="229059" y="413696"/>
                  </a:lnTo>
                  <a:lnTo>
                    <a:pt x="198371" y="383008"/>
                  </a:lnTo>
                  <a:lnTo>
                    <a:pt x="178246" y="344091"/>
                  </a:lnTo>
                  <a:lnTo>
                    <a:pt x="171019" y="299282"/>
                  </a:lnTo>
                  <a:lnTo>
                    <a:pt x="171019" y="157517"/>
                  </a:lnTo>
                  <a:lnTo>
                    <a:pt x="265530" y="157517"/>
                  </a:lnTo>
                  <a:lnTo>
                    <a:pt x="265530" y="299282"/>
                  </a:lnTo>
                  <a:lnTo>
                    <a:pt x="269243" y="317676"/>
                  </a:lnTo>
                  <a:lnTo>
                    <a:pt x="279370" y="332697"/>
                  </a:lnTo>
                  <a:lnTo>
                    <a:pt x="294391" y="342824"/>
                  </a:lnTo>
                  <a:lnTo>
                    <a:pt x="312784" y="346538"/>
                  </a:lnTo>
                  <a:lnTo>
                    <a:pt x="360040" y="346538"/>
                  </a:lnTo>
                  <a:lnTo>
                    <a:pt x="378433" y="342825"/>
                  </a:lnTo>
                  <a:lnTo>
                    <a:pt x="393454" y="332698"/>
                  </a:lnTo>
                  <a:lnTo>
                    <a:pt x="403581" y="317677"/>
                  </a:lnTo>
                  <a:lnTo>
                    <a:pt x="407295" y="299284"/>
                  </a:lnTo>
                  <a:lnTo>
                    <a:pt x="407295" y="157517"/>
                  </a:lnTo>
                  <a:lnTo>
                    <a:pt x="360040" y="157517"/>
                  </a:lnTo>
                  <a:lnTo>
                    <a:pt x="454551" y="63007"/>
                  </a:lnTo>
                  <a:lnTo>
                    <a:pt x="549061" y="157517"/>
                  </a:lnTo>
                  <a:close/>
                </a:path>
                <a:path w="720090" h="504190">
                  <a:moveTo>
                    <a:pt x="0" y="0"/>
                  </a:moveTo>
                  <a:lnTo>
                    <a:pt x="720080" y="0"/>
                  </a:lnTo>
                  <a:lnTo>
                    <a:pt x="720080" y="504056"/>
                  </a:lnTo>
                  <a:lnTo>
                    <a:pt x="0" y="504056"/>
                  </a:lnTo>
                  <a:lnTo>
                    <a:pt x="0" y="0"/>
                  </a:lnTo>
                  <a:close/>
                </a:path>
              </a:pathLst>
            </a:custGeom>
            <a:ln w="25399">
              <a:solidFill>
                <a:srgbClr val="EF6510"/>
              </a:solidFill>
            </a:ln>
          </p:spPr>
          <p:txBody>
            <a:bodyPr wrap="square" lIns="0" tIns="0" rIns="0" bIns="0" rtlCol="0"/>
            <a:lstStyle/>
            <a:p>
              <a:endParaRPr/>
            </a:p>
          </p:txBody>
        </p:sp>
        <p:sp>
          <p:nvSpPr>
            <p:cNvPr id="18" name="object 18"/>
            <p:cNvSpPr/>
            <p:nvPr/>
          </p:nvSpPr>
          <p:spPr>
            <a:xfrm>
              <a:off x="107503" y="3212976"/>
              <a:ext cx="7057390" cy="3573145"/>
            </a:xfrm>
            <a:custGeom>
              <a:avLst/>
              <a:gdLst/>
              <a:ahLst/>
              <a:cxnLst/>
              <a:rect l="l" t="t" r="r" b="b"/>
              <a:pathLst>
                <a:path w="7057390" h="3573145">
                  <a:moveTo>
                    <a:pt x="7056782" y="0"/>
                  </a:moveTo>
                  <a:lnTo>
                    <a:pt x="0" y="0"/>
                  </a:lnTo>
                  <a:lnTo>
                    <a:pt x="0" y="3573015"/>
                  </a:lnTo>
                  <a:lnTo>
                    <a:pt x="7056782" y="3573015"/>
                  </a:lnTo>
                  <a:lnTo>
                    <a:pt x="7056782" y="0"/>
                  </a:lnTo>
                  <a:close/>
                </a:path>
              </a:pathLst>
            </a:custGeom>
            <a:solidFill>
              <a:srgbClr val="F5F5F5"/>
            </a:solidFill>
          </p:spPr>
          <p:txBody>
            <a:bodyPr wrap="square" lIns="0" tIns="0" rIns="0" bIns="0" rtlCol="0"/>
            <a:lstStyle/>
            <a:p>
              <a:endParaRPr/>
            </a:p>
          </p:txBody>
        </p:sp>
      </p:grpSp>
      <p:sp>
        <p:nvSpPr>
          <p:cNvPr id="19" name="object 19"/>
          <p:cNvSpPr txBox="1"/>
          <p:nvPr/>
        </p:nvSpPr>
        <p:spPr>
          <a:xfrm>
            <a:off x="186243" y="3512696"/>
            <a:ext cx="6906259" cy="1671320"/>
          </a:xfrm>
          <a:prstGeom prst="rect">
            <a:avLst/>
          </a:prstGeom>
        </p:spPr>
        <p:txBody>
          <a:bodyPr vert="horz" wrap="square" lIns="0" tIns="12700" rIns="0" bIns="0" rtlCol="0">
            <a:spAutoFit/>
          </a:bodyPr>
          <a:lstStyle/>
          <a:p>
            <a:pPr marL="12700" marR="5080" algn="just">
              <a:lnSpc>
                <a:spcPct val="100000"/>
              </a:lnSpc>
              <a:spcBef>
                <a:spcPts val="100"/>
              </a:spcBef>
            </a:pPr>
            <a:r>
              <a:rPr sz="1800" spc="-5" dirty="0">
                <a:solidFill>
                  <a:srgbClr val="001C3D"/>
                </a:solidFill>
                <a:latin typeface="Calibri"/>
                <a:cs typeface="Calibri"/>
              </a:rPr>
              <a:t>Jacques </a:t>
            </a:r>
            <a:r>
              <a:rPr sz="1800" dirty="0">
                <a:solidFill>
                  <a:srgbClr val="001C3D"/>
                </a:solidFill>
                <a:latin typeface="Calibri"/>
                <a:cs typeface="Calibri"/>
              </a:rPr>
              <a:t>is </a:t>
            </a:r>
            <a:r>
              <a:rPr sz="1800" spc="-5" dirty="0">
                <a:solidFill>
                  <a:srgbClr val="001C3D"/>
                </a:solidFill>
                <a:latin typeface="Calibri"/>
                <a:cs typeface="Calibri"/>
              </a:rPr>
              <a:t>22 years old, </a:t>
            </a:r>
            <a:r>
              <a:rPr sz="1800" dirty="0">
                <a:solidFill>
                  <a:srgbClr val="001C3D"/>
                </a:solidFill>
                <a:latin typeface="Calibri"/>
                <a:cs typeface="Calibri"/>
              </a:rPr>
              <a:t>he is a </a:t>
            </a:r>
            <a:r>
              <a:rPr sz="1800" spc="-5" dirty="0">
                <a:solidFill>
                  <a:srgbClr val="001C3D"/>
                </a:solidFill>
                <a:latin typeface="Calibri"/>
                <a:cs typeface="Calibri"/>
              </a:rPr>
              <a:t>foreign citizen, </a:t>
            </a:r>
            <a:r>
              <a:rPr sz="1800" dirty="0">
                <a:solidFill>
                  <a:srgbClr val="001C3D"/>
                </a:solidFill>
                <a:latin typeface="Calibri"/>
                <a:cs typeface="Calibri"/>
              </a:rPr>
              <a:t>and is in </a:t>
            </a:r>
            <a:r>
              <a:rPr sz="1800" spc="-5" dirty="0">
                <a:solidFill>
                  <a:srgbClr val="001C3D"/>
                </a:solidFill>
                <a:latin typeface="Calibri"/>
                <a:cs typeface="Calibri"/>
              </a:rPr>
              <a:t>Freelandia on </a:t>
            </a:r>
            <a:r>
              <a:rPr sz="1800" dirty="0">
                <a:solidFill>
                  <a:srgbClr val="001C3D"/>
                </a:solidFill>
                <a:latin typeface="Calibri"/>
                <a:cs typeface="Calibri"/>
              </a:rPr>
              <a:t>a </a:t>
            </a:r>
            <a:r>
              <a:rPr sz="1800" spc="5" dirty="0">
                <a:solidFill>
                  <a:srgbClr val="001C3D"/>
                </a:solidFill>
                <a:latin typeface="Calibri"/>
                <a:cs typeface="Calibri"/>
              </a:rPr>
              <a:t> </a:t>
            </a:r>
            <a:r>
              <a:rPr sz="1800" spc="-5" dirty="0">
                <a:solidFill>
                  <a:srgbClr val="001C3D"/>
                </a:solidFill>
                <a:latin typeface="Calibri"/>
                <a:cs typeface="Calibri"/>
              </a:rPr>
              <a:t>holiday.</a:t>
            </a:r>
            <a:r>
              <a:rPr sz="1800" dirty="0">
                <a:solidFill>
                  <a:srgbClr val="001C3D"/>
                </a:solidFill>
                <a:latin typeface="Calibri"/>
                <a:cs typeface="Calibri"/>
              </a:rPr>
              <a:t> </a:t>
            </a:r>
            <a:r>
              <a:rPr sz="1800" spc="-5" dirty="0">
                <a:solidFill>
                  <a:srgbClr val="001C3D"/>
                </a:solidFill>
                <a:latin typeface="Calibri"/>
                <a:cs typeface="Calibri"/>
              </a:rPr>
              <a:t>He</a:t>
            </a:r>
            <a:r>
              <a:rPr sz="1800" dirty="0">
                <a:solidFill>
                  <a:srgbClr val="001C3D"/>
                </a:solidFill>
                <a:latin typeface="Calibri"/>
                <a:cs typeface="Calibri"/>
              </a:rPr>
              <a:t> </a:t>
            </a:r>
            <a:r>
              <a:rPr sz="1800" spc="-5" dirty="0">
                <a:solidFill>
                  <a:srgbClr val="001C3D"/>
                </a:solidFill>
                <a:latin typeface="Calibri"/>
                <a:cs typeface="Calibri"/>
              </a:rPr>
              <a:t>was</a:t>
            </a:r>
            <a:r>
              <a:rPr sz="1800" dirty="0">
                <a:solidFill>
                  <a:srgbClr val="001C3D"/>
                </a:solidFill>
                <a:latin typeface="Calibri"/>
                <a:cs typeface="Calibri"/>
              </a:rPr>
              <a:t> seen</a:t>
            </a:r>
            <a:r>
              <a:rPr sz="1800" spc="5" dirty="0">
                <a:solidFill>
                  <a:srgbClr val="001C3D"/>
                </a:solidFill>
                <a:latin typeface="Calibri"/>
                <a:cs typeface="Calibri"/>
              </a:rPr>
              <a:t> </a:t>
            </a:r>
            <a:r>
              <a:rPr sz="1800" spc="-5" dirty="0">
                <a:solidFill>
                  <a:srgbClr val="001C3D"/>
                </a:solidFill>
                <a:latin typeface="Calibri"/>
                <a:cs typeface="Calibri"/>
              </a:rPr>
              <a:t>taking</a:t>
            </a:r>
            <a:r>
              <a:rPr sz="1800" dirty="0">
                <a:solidFill>
                  <a:srgbClr val="001C3D"/>
                </a:solidFill>
                <a:latin typeface="Calibri"/>
                <a:cs typeface="Calibri"/>
              </a:rPr>
              <a:t> a</a:t>
            </a:r>
            <a:r>
              <a:rPr sz="1800" spc="5" dirty="0">
                <a:solidFill>
                  <a:srgbClr val="001C3D"/>
                </a:solidFill>
                <a:latin typeface="Calibri"/>
                <a:cs typeface="Calibri"/>
              </a:rPr>
              <a:t> </a:t>
            </a:r>
            <a:r>
              <a:rPr sz="1800" dirty="0">
                <a:solidFill>
                  <a:srgbClr val="001C3D"/>
                </a:solidFill>
                <a:latin typeface="Calibri"/>
                <a:cs typeface="Calibri"/>
              </a:rPr>
              <a:t>plastic</a:t>
            </a:r>
            <a:r>
              <a:rPr sz="1800" spc="5" dirty="0">
                <a:solidFill>
                  <a:srgbClr val="001C3D"/>
                </a:solidFill>
                <a:latin typeface="Calibri"/>
                <a:cs typeface="Calibri"/>
              </a:rPr>
              <a:t> </a:t>
            </a:r>
            <a:r>
              <a:rPr sz="1800" dirty="0">
                <a:solidFill>
                  <a:srgbClr val="001C3D"/>
                </a:solidFill>
                <a:latin typeface="Calibri"/>
                <a:cs typeface="Calibri"/>
              </a:rPr>
              <a:t>bag</a:t>
            </a:r>
            <a:r>
              <a:rPr sz="1800" spc="5" dirty="0">
                <a:solidFill>
                  <a:srgbClr val="001C3D"/>
                </a:solidFill>
                <a:latin typeface="Calibri"/>
                <a:cs typeface="Calibri"/>
              </a:rPr>
              <a:t> </a:t>
            </a:r>
            <a:r>
              <a:rPr sz="1800" spc="-5" dirty="0">
                <a:solidFill>
                  <a:srgbClr val="001C3D"/>
                </a:solidFill>
                <a:latin typeface="Calibri"/>
                <a:cs typeface="Calibri"/>
              </a:rPr>
              <a:t>with</a:t>
            </a:r>
            <a:r>
              <a:rPr sz="1800" dirty="0">
                <a:solidFill>
                  <a:srgbClr val="001C3D"/>
                </a:solidFill>
                <a:latin typeface="Calibri"/>
                <a:cs typeface="Calibri"/>
              </a:rPr>
              <a:t> pills</a:t>
            </a:r>
            <a:r>
              <a:rPr sz="1800" spc="5" dirty="0">
                <a:solidFill>
                  <a:srgbClr val="001C3D"/>
                </a:solidFill>
                <a:latin typeface="Calibri"/>
                <a:cs typeface="Calibri"/>
              </a:rPr>
              <a:t> </a:t>
            </a:r>
            <a:r>
              <a:rPr sz="1800" dirty="0">
                <a:solidFill>
                  <a:srgbClr val="001C3D"/>
                </a:solidFill>
                <a:latin typeface="Calibri"/>
                <a:cs typeface="Calibri"/>
              </a:rPr>
              <a:t>that</a:t>
            </a:r>
            <a:r>
              <a:rPr sz="1800" spc="405" dirty="0">
                <a:solidFill>
                  <a:srgbClr val="001C3D"/>
                </a:solidFill>
                <a:latin typeface="Calibri"/>
                <a:cs typeface="Calibri"/>
              </a:rPr>
              <a:t> </a:t>
            </a:r>
            <a:r>
              <a:rPr sz="1800" spc="-5" dirty="0">
                <a:solidFill>
                  <a:srgbClr val="001C3D"/>
                </a:solidFill>
                <a:latin typeface="Calibri"/>
                <a:cs typeface="Calibri"/>
              </a:rPr>
              <a:t>looked</a:t>
            </a:r>
            <a:r>
              <a:rPr sz="1800" spc="395" dirty="0">
                <a:solidFill>
                  <a:srgbClr val="001C3D"/>
                </a:solidFill>
                <a:latin typeface="Calibri"/>
                <a:cs typeface="Calibri"/>
              </a:rPr>
              <a:t> </a:t>
            </a:r>
            <a:r>
              <a:rPr sz="1800" dirty="0">
                <a:solidFill>
                  <a:srgbClr val="001C3D"/>
                </a:solidFill>
                <a:latin typeface="Calibri"/>
                <a:cs typeface="Calibri"/>
              </a:rPr>
              <a:t>like </a:t>
            </a:r>
            <a:r>
              <a:rPr sz="1800" spc="5" dirty="0">
                <a:solidFill>
                  <a:srgbClr val="001C3D"/>
                </a:solidFill>
                <a:latin typeface="Calibri"/>
                <a:cs typeface="Calibri"/>
              </a:rPr>
              <a:t> </a:t>
            </a:r>
            <a:r>
              <a:rPr sz="1800" dirty="0">
                <a:solidFill>
                  <a:srgbClr val="001C3D"/>
                </a:solidFill>
                <a:latin typeface="Calibri"/>
                <a:cs typeface="Calibri"/>
              </a:rPr>
              <a:t>exctasy</a:t>
            </a:r>
            <a:r>
              <a:rPr sz="1800" spc="5" dirty="0">
                <a:solidFill>
                  <a:srgbClr val="001C3D"/>
                </a:solidFill>
                <a:latin typeface="Calibri"/>
                <a:cs typeface="Calibri"/>
              </a:rPr>
              <a:t> </a:t>
            </a:r>
            <a:r>
              <a:rPr sz="1800" spc="-5" dirty="0">
                <a:solidFill>
                  <a:srgbClr val="001C3D"/>
                </a:solidFill>
                <a:latin typeface="Calibri"/>
                <a:cs typeface="Calibri"/>
              </a:rPr>
              <a:t>from</a:t>
            </a:r>
            <a:r>
              <a:rPr sz="1800" dirty="0">
                <a:solidFill>
                  <a:srgbClr val="001C3D"/>
                </a:solidFill>
                <a:latin typeface="Calibri"/>
                <a:cs typeface="Calibri"/>
              </a:rPr>
              <a:t> </a:t>
            </a:r>
            <a:r>
              <a:rPr sz="1800" spc="-5" dirty="0">
                <a:solidFill>
                  <a:srgbClr val="001C3D"/>
                </a:solidFill>
                <a:latin typeface="Calibri"/>
                <a:cs typeface="Calibri"/>
              </a:rPr>
              <a:t>Peter,</a:t>
            </a:r>
            <a:r>
              <a:rPr sz="1800" dirty="0">
                <a:solidFill>
                  <a:srgbClr val="001C3D"/>
                </a:solidFill>
                <a:latin typeface="Calibri"/>
                <a:cs typeface="Calibri"/>
              </a:rPr>
              <a:t> a</a:t>
            </a:r>
            <a:r>
              <a:rPr sz="1800" spc="5" dirty="0">
                <a:solidFill>
                  <a:srgbClr val="001C3D"/>
                </a:solidFill>
                <a:latin typeface="Calibri"/>
                <a:cs typeface="Calibri"/>
              </a:rPr>
              <a:t> </a:t>
            </a:r>
            <a:r>
              <a:rPr sz="1800" spc="-5" dirty="0">
                <a:solidFill>
                  <a:srgbClr val="001C3D"/>
                </a:solidFill>
                <a:latin typeface="Calibri"/>
                <a:cs typeface="Calibri"/>
              </a:rPr>
              <a:t>co-suspect,</a:t>
            </a:r>
            <a:r>
              <a:rPr sz="1800" dirty="0">
                <a:solidFill>
                  <a:srgbClr val="001C3D"/>
                </a:solidFill>
                <a:latin typeface="Calibri"/>
                <a:cs typeface="Calibri"/>
              </a:rPr>
              <a:t> at</a:t>
            </a:r>
            <a:r>
              <a:rPr sz="1800" spc="5" dirty="0">
                <a:solidFill>
                  <a:srgbClr val="001C3D"/>
                </a:solidFill>
                <a:latin typeface="Calibri"/>
                <a:cs typeface="Calibri"/>
              </a:rPr>
              <a:t> </a:t>
            </a:r>
            <a:r>
              <a:rPr sz="1800" dirty="0">
                <a:solidFill>
                  <a:srgbClr val="001C3D"/>
                </a:solidFill>
                <a:latin typeface="Calibri"/>
                <a:cs typeface="Calibri"/>
              </a:rPr>
              <a:t>the</a:t>
            </a:r>
            <a:r>
              <a:rPr sz="1800" spc="5" dirty="0">
                <a:solidFill>
                  <a:srgbClr val="001C3D"/>
                </a:solidFill>
                <a:latin typeface="Calibri"/>
                <a:cs typeface="Calibri"/>
              </a:rPr>
              <a:t> </a:t>
            </a:r>
            <a:r>
              <a:rPr sz="1800" dirty="0">
                <a:solidFill>
                  <a:srgbClr val="001C3D"/>
                </a:solidFill>
                <a:latin typeface="Calibri"/>
                <a:cs typeface="Calibri"/>
              </a:rPr>
              <a:t>State</a:t>
            </a:r>
            <a:r>
              <a:rPr sz="1800" spc="5" dirty="0">
                <a:solidFill>
                  <a:srgbClr val="001C3D"/>
                </a:solidFill>
                <a:latin typeface="Calibri"/>
                <a:cs typeface="Calibri"/>
              </a:rPr>
              <a:t> </a:t>
            </a:r>
            <a:r>
              <a:rPr sz="1800" spc="-5" dirty="0">
                <a:solidFill>
                  <a:srgbClr val="001C3D"/>
                </a:solidFill>
                <a:latin typeface="Calibri"/>
                <a:cs typeface="Calibri"/>
              </a:rPr>
              <a:t>of</a:t>
            </a:r>
            <a:r>
              <a:rPr sz="1800" dirty="0">
                <a:solidFill>
                  <a:srgbClr val="001C3D"/>
                </a:solidFill>
                <a:latin typeface="Calibri"/>
                <a:cs typeface="Calibri"/>
              </a:rPr>
              <a:t> the</a:t>
            </a:r>
            <a:r>
              <a:rPr sz="1800" spc="405" dirty="0">
                <a:solidFill>
                  <a:srgbClr val="001C3D"/>
                </a:solidFill>
                <a:latin typeface="Calibri"/>
                <a:cs typeface="Calibri"/>
              </a:rPr>
              <a:t> </a:t>
            </a:r>
            <a:r>
              <a:rPr sz="1800" spc="-5" dirty="0">
                <a:solidFill>
                  <a:srgbClr val="001C3D"/>
                </a:solidFill>
                <a:latin typeface="Calibri"/>
                <a:cs typeface="Calibri"/>
              </a:rPr>
              <a:t>Trance</a:t>
            </a:r>
            <a:r>
              <a:rPr sz="1800" spc="395" dirty="0">
                <a:solidFill>
                  <a:srgbClr val="001C3D"/>
                </a:solidFill>
                <a:latin typeface="Calibri"/>
                <a:cs typeface="Calibri"/>
              </a:rPr>
              <a:t> </a:t>
            </a:r>
            <a:r>
              <a:rPr sz="1800" spc="-5" dirty="0">
                <a:solidFill>
                  <a:srgbClr val="001C3D"/>
                </a:solidFill>
                <a:latin typeface="Calibri"/>
                <a:cs typeface="Calibri"/>
              </a:rPr>
              <a:t>concert. </a:t>
            </a:r>
            <a:r>
              <a:rPr sz="1800" spc="-395" dirty="0">
                <a:solidFill>
                  <a:srgbClr val="001C3D"/>
                </a:solidFill>
                <a:latin typeface="Calibri"/>
                <a:cs typeface="Calibri"/>
              </a:rPr>
              <a:t> </a:t>
            </a:r>
            <a:r>
              <a:rPr sz="1800" spc="-5" dirty="0">
                <a:solidFill>
                  <a:srgbClr val="001C3D"/>
                </a:solidFill>
                <a:latin typeface="Calibri"/>
                <a:cs typeface="Calibri"/>
              </a:rPr>
              <a:t>When approached </a:t>
            </a:r>
            <a:r>
              <a:rPr sz="1800" dirty="0">
                <a:solidFill>
                  <a:srgbClr val="001C3D"/>
                </a:solidFill>
                <a:latin typeface="Calibri"/>
                <a:cs typeface="Calibri"/>
              </a:rPr>
              <a:t>by the </a:t>
            </a:r>
            <a:r>
              <a:rPr sz="1800" spc="-5" dirty="0">
                <a:solidFill>
                  <a:srgbClr val="001C3D"/>
                </a:solidFill>
                <a:latin typeface="Calibri"/>
                <a:cs typeface="Calibri"/>
              </a:rPr>
              <a:t>police Jacques started waiving </a:t>
            </a:r>
            <a:r>
              <a:rPr sz="1800" dirty="0">
                <a:solidFill>
                  <a:srgbClr val="001C3D"/>
                </a:solidFill>
                <a:latin typeface="Calibri"/>
                <a:cs typeface="Calibri"/>
              </a:rPr>
              <a:t>his hands and </a:t>
            </a:r>
            <a:r>
              <a:rPr sz="1800" spc="5" dirty="0">
                <a:solidFill>
                  <a:srgbClr val="001C3D"/>
                </a:solidFill>
                <a:latin typeface="Calibri"/>
                <a:cs typeface="Calibri"/>
              </a:rPr>
              <a:t> </a:t>
            </a:r>
            <a:r>
              <a:rPr sz="1800" spc="-5" dirty="0">
                <a:solidFill>
                  <a:srgbClr val="001C3D"/>
                </a:solidFill>
                <a:latin typeface="Calibri"/>
                <a:cs typeface="Calibri"/>
              </a:rPr>
              <a:t>screaming</a:t>
            </a:r>
            <a:r>
              <a:rPr sz="1800" dirty="0">
                <a:solidFill>
                  <a:srgbClr val="001C3D"/>
                </a:solidFill>
                <a:latin typeface="Calibri"/>
                <a:cs typeface="Calibri"/>
              </a:rPr>
              <a:t> (in</a:t>
            </a:r>
            <a:r>
              <a:rPr sz="1800" spc="5" dirty="0">
                <a:solidFill>
                  <a:srgbClr val="001C3D"/>
                </a:solidFill>
                <a:latin typeface="Calibri"/>
                <a:cs typeface="Calibri"/>
              </a:rPr>
              <a:t> </a:t>
            </a:r>
            <a:r>
              <a:rPr sz="1800" dirty="0">
                <a:solidFill>
                  <a:srgbClr val="001C3D"/>
                </a:solidFill>
                <a:latin typeface="Calibri"/>
                <a:cs typeface="Calibri"/>
              </a:rPr>
              <a:t>his</a:t>
            </a:r>
            <a:r>
              <a:rPr sz="1800" spc="5" dirty="0">
                <a:solidFill>
                  <a:srgbClr val="001C3D"/>
                </a:solidFill>
                <a:latin typeface="Calibri"/>
                <a:cs typeface="Calibri"/>
              </a:rPr>
              <a:t> </a:t>
            </a:r>
            <a:r>
              <a:rPr sz="1800" dirty="0">
                <a:solidFill>
                  <a:srgbClr val="001C3D"/>
                </a:solidFill>
                <a:latin typeface="Calibri"/>
                <a:cs typeface="Calibri"/>
              </a:rPr>
              <a:t>native</a:t>
            </a:r>
            <a:r>
              <a:rPr sz="1800" spc="5" dirty="0">
                <a:solidFill>
                  <a:srgbClr val="001C3D"/>
                </a:solidFill>
                <a:latin typeface="Calibri"/>
                <a:cs typeface="Calibri"/>
              </a:rPr>
              <a:t> </a:t>
            </a:r>
            <a:r>
              <a:rPr sz="1800" spc="-5" dirty="0">
                <a:solidFill>
                  <a:srgbClr val="001C3D"/>
                </a:solidFill>
                <a:latin typeface="Calibri"/>
                <a:cs typeface="Calibri"/>
              </a:rPr>
              <a:t>language):</a:t>
            </a:r>
            <a:r>
              <a:rPr sz="1800" dirty="0">
                <a:solidFill>
                  <a:srgbClr val="001C3D"/>
                </a:solidFill>
                <a:latin typeface="Calibri"/>
                <a:cs typeface="Calibri"/>
              </a:rPr>
              <a:t> “Get</a:t>
            </a:r>
            <a:r>
              <a:rPr sz="1800" spc="5" dirty="0">
                <a:solidFill>
                  <a:srgbClr val="001C3D"/>
                </a:solidFill>
                <a:latin typeface="Calibri"/>
                <a:cs typeface="Calibri"/>
              </a:rPr>
              <a:t> </a:t>
            </a:r>
            <a:r>
              <a:rPr sz="1800" spc="-5" dirty="0">
                <a:solidFill>
                  <a:srgbClr val="001C3D"/>
                </a:solidFill>
                <a:latin typeface="Calibri"/>
                <a:cs typeface="Calibri"/>
              </a:rPr>
              <a:t>your</a:t>
            </a:r>
            <a:r>
              <a:rPr sz="1800" dirty="0">
                <a:solidFill>
                  <a:srgbClr val="001C3D"/>
                </a:solidFill>
                <a:latin typeface="Calibri"/>
                <a:cs typeface="Calibri"/>
              </a:rPr>
              <a:t> hands</a:t>
            </a:r>
            <a:r>
              <a:rPr sz="1800" spc="5" dirty="0">
                <a:solidFill>
                  <a:srgbClr val="001C3D"/>
                </a:solidFill>
                <a:latin typeface="Calibri"/>
                <a:cs typeface="Calibri"/>
              </a:rPr>
              <a:t> </a:t>
            </a:r>
            <a:r>
              <a:rPr sz="1800" spc="-5" dirty="0">
                <a:solidFill>
                  <a:srgbClr val="001C3D"/>
                </a:solidFill>
                <a:latin typeface="Calibri"/>
                <a:cs typeface="Calibri"/>
              </a:rPr>
              <a:t>off</a:t>
            </a:r>
            <a:r>
              <a:rPr sz="1800" dirty="0">
                <a:solidFill>
                  <a:srgbClr val="001C3D"/>
                </a:solidFill>
                <a:latin typeface="Calibri"/>
                <a:cs typeface="Calibri"/>
              </a:rPr>
              <a:t> </a:t>
            </a:r>
            <a:r>
              <a:rPr sz="1800" spc="-5" dirty="0">
                <a:solidFill>
                  <a:srgbClr val="001C3D"/>
                </a:solidFill>
                <a:latin typeface="Calibri"/>
                <a:cs typeface="Calibri"/>
              </a:rPr>
              <a:t>me!”</a:t>
            </a:r>
            <a:r>
              <a:rPr sz="1800" dirty="0">
                <a:solidFill>
                  <a:srgbClr val="001C3D"/>
                </a:solidFill>
                <a:latin typeface="Calibri"/>
                <a:cs typeface="Calibri"/>
              </a:rPr>
              <a:t> </a:t>
            </a:r>
            <a:r>
              <a:rPr sz="1800" spc="-5" dirty="0">
                <a:solidFill>
                  <a:srgbClr val="001C3D"/>
                </a:solidFill>
                <a:latin typeface="Calibri"/>
                <a:cs typeface="Calibri"/>
              </a:rPr>
              <a:t>He</a:t>
            </a:r>
            <a:r>
              <a:rPr sz="1800" dirty="0">
                <a:solidFill>
                  <a:srgbClr val="001C3D"/>
                </a:solidFill>
                <a:latin typeface="Calibri"/>
                <a:cs typeface="Calibri"/>
              </a:rPr>
              <a:t> </a:t>
            </a:r>
            <a:r>
              <a:rPr sz="1800" spc="-5" dirty="0">
                <a:solidFill>
                  <a:srgbClr val="001C3D"/>
                </a:solidFill>
                <a:latin typeface="Calibri"/>
                <a:cs typeface="Calibri"/>
              </a:rPr>
              <a:t>was </a:t>
            </a:r>
            <a:r>
              <a:rPr sz="1800" spc="-400" dirty="0">
                <a:solidFill>
                  <a:srgbClr val="001C3D"/>
                </a:solidFill>
                <a:latin typeface="Calibri"/>
                <a:cs typeface="Calibri"/>
              </a:rPr>
              <a:t> </a:t>
            </a:r>
            <a:r>
              <a:rPr sz="1800" spc="-5" dirty="0">
                <a:solidFill>
                  <a:srgbClr val="001C3D"/>
                </a:solidFill>
                <a:latin typeface="Calibri"/>
                <a:cs typeface="Calibri"/>
              </a:rPr>
              <a:t>arrested</a:t>
            </a:r>
            <a:r>
              <a:rPr sz="1800" dirty="0">
                <a:solidFill>
                  <a:srgbClr val="001C3D"/>
                </a:solidFill>
                <a:latin typeface="Calibri"/>
                <a:cs typeface="Calibri"/>
              </a:rPr>
              <a:t> </a:t>
            </a:r>
            <a:r>
              <a:rPr sz="1800" spc="-5" dirty="0">
                <a:solidFill>
                  <a:srgbClr val="001C3D"/>
                </a:solidFill>
                <a:latin typeface="Calibri"/>
                <a:cs typeface="Calibri"/>
              </a:rPr>
              <a:t>for</a:t>
            </a:r>
            <a:r>
              <a:rPr sz="1800" dirty="0">
                <a:solidFill>
                  <a:srgbClr val="001C3D"/>
                </a:solidFill>
                <a:latin typeface="Calibri"/>
                <a:cs typeface="Calibri"/>
              </a:rPr>
              <a:t> </a:t>
            </a:r>
            <a:r>
              <a:rPr sz="1800" spc="-5" dirty="0">
                <a:solidFill>
                  <a:srgbClr val="001C3D"/>
                </a:solidFill>
                <a:latin typeface="Calibri"/>
                <a:cs typeface="Calibri"/>
              </a:rPr>
              <a:t>resistance</a:t>
            </a:r>
            <a:r>
              <a:rPr sz="1800" spc="5" dirty="0">
                <a:solidFill>
                  <a:srgbClr val="001C3D"/>
                </a:solidFill>
                <a:latin typeface="Calibri"/>
                <a:cs typeface="Calibri"/>
              </a:rPr>
              <a:t> </a:t>
            </a:r>
            <a:r>
              <a:rPr sz="1800" dirty="0">
                <a:solidFill>
                  <a:srgbClr val="001C3D"/>
                </a:solidFill>
                <a:latin typeface="Calibri"/>
                <a:cs typeface="Calibri"/>
              </a:rPr>
              <a:t>to </a:t>
            </a:r>
            <a:r>
              <a:rPr sz="1800" spc="-5" dirty="0">
                <a:solidFill>
                  <a:srgbClr val="001C3D"/>
                </a:solidFill>
                <a:latin typeface="Calibri"/>
                <a:cs typeface="Calibri"/>
              </a:rPr>
              <a:t>arrest</a:t>
            </a:r>
            <a:r>
              <a:rPr sz="1800" dirty="0">
                <a:solidFill>
                  <a:srgbClr val="001C3D"/>
                </a:solidFill>
                <a:latin typeface="Calibri"/>
                <a:cs typeface="Calibri"/>
              </a:rPr>
              <a:t> and</a:t>
            </a:r>
            <a:r>
              <a:rPr sz="1800" spc="5" dirty="0">
                <a:solidFill>
                  <a:srgbClr val="001C3D"/>
                </a:solidFill>
                <a:latin typeface="Calibri"/>
                <a:cs typeface="Calibri"/>
              </a:rPr>
              <a:t> </a:t>
            </a:r>
            <a:r>
              <a:rPr sz="1800" spc="-5" dirty="0">
                <a:solidFill>
                  <a:srgbClr val="001C3D"/>
                </a:solidFill>
                <a:latin typeface="Calibri"/>
                <a:cs typeface="Calibri"/>
              </a:rPr>
              <a:t>possession</a:t>
            </a:r>
            <a:r>
              <a:rPr sz="1800" dirty="0">
                <a:solidFill>
                  <a:srgbClr val="001C3D"/>
                </a:solidFill>
                <a:latin typeface="Calibri"/>
                <a:cs typeface="Calibri"/>
              </a:rPr>
              <a:t> </a:t>
            </a:r>
            <a:r>
              <a:rPr sz="1800" spc="-5" dirty="0">
                <a:solidFill>
                  <a:srgbClr val="001C3D"/>
                </a:solidFill>
                <a:latin typeface="Calibri"/>
                <a:cs typeface="Calibri"/>
              </a:rPr>
              <a:t>of</a:t>
            </a:r>
            <a:r>
              <a:rPr sz="1800" dirty="0">
                <a:solidFill>
                  <a:srgbClr val="001C3D"/>
                </a:solidFill>
                <a:latin typeface="Calibri"/>
                <a:cs typeface="Calibri"/>
              </a:rPr>
              <a:t> </a:t>
            </a:r>
            <a:r>
              <a:rPr sz="1800" spc="-5" dirty="0">
                <a:solidFill>
                  <a:srgbClr val="001C3D"/>
                </a:solidFill>
                <a:latin typeface="Calibri"/>
                <a:cs typeface="Calibri"/>
              </a:rPr>
              <a:t>drugs.</a:t>
            </a:r>
            <a:endParaRPr sz="1800">
              <a:latin typeface="Calibri"/>
              <a:cs typeface="Calibri"/>
            </a:endParaRPr>
          </a:p>
        </p:txBody>
      </p:sp>
      <p:pic>
        <p:nvPicPr>
          <p:cNvPr id="20" name="object 20"/>
          <p:cNvPicPr/>
          <p:nvPr/>
        </p:nvPicPr>
        <p:blipFill>
          <a:blip r:embed="rId5" cstate="print"/>
          <a:stretch>
            <a:fillRect/>
          </a:stretch>
        </p:blipFill>
        <p:spPr>
          <a:xfrm>
            <a:off x="7452319" y="6093295"/>
            <a:ext cx="1547663" cy="576063"/>
          </a:xfrm>
          <a:prstGeom prst="rect">
            <a:avLst/>
          </a:prstGeom>
        </p:spPr>
      </p:pic>
      <p:sp>
        <p:nvSpPr>
          <p:cNvPr id="21" name="object 21"/>
          <p:cNvSpPr txBox="1"/>
          <p:nvPr/>
        </p:nvSpPr>
        <p:spPr>
          <a:xfrm>
            <a:off x="186243" y="5430395"/>
            <a:ext cx="8483600" cy="1101090"/>
          </a:xfrm>
          <a:prstGeom prst="rect">
            <a:avLst/>
          </a:prstGeom>
        </p:spPr>
        <p:txBody>
          <a:bodyPr vert="horz" wrap="square" lIns="0" tIns="6985" rIns="0" bIns="0" rtlCol="0">
            <a:spAutoFit/>
          </a:bodyPr>
          <a:lstStyle/>
          <a:p>
            <a:pPr marL="12700" marR="1581785" algn="just">
              <a:lnSpc>
                <a:spcPct val="101899"/>
              </a:lnSpc>
              <a:spcBef>
                <a:spcPts val="55"/>
              </a:spcBef>
            </a:pPr>
            <a:r>
              <a:rPr sz="1800" spc="-5" dirty="0">
                <a:solidFill>
                  <a:srgbClr val="001C3D"/>
                </a:solidFill>
                <a:latin typeface="Calibri"/>
                <a:cs typeface="Calibri"/>
              </a:rPr>
              <a:t>Jacques was taken </a:t>
            </a:r>
            <a:r>
              <a:rPr sz="1800" dirty="0">
                <a:solidFill>
                  <a:srgbClr val="001C3D"/>
                </a:solidFill>
                <a:latin typeface="Calibri"/>
                <a:cs typeface="Calibri"/>
              </a:rPr>
              <a:t>to the </a:t>
            </a:r>
            <a:r>
              <a:rPr sz="1800" spc="-5" dirty="0">
                <a:solidFill>
                  <a:srgbClr val="001C3D"/>
                </a:solidFill>
                <a:latin typeface="Calibri"/>
                <a:cs typeface="Calibri"/>
              </a:rPr>
              <a:t>police station. He was searched </a:t>
            </a:r>
            <a:r>
              <a:rPr sz="1800" dirty="0">
                <a:solidFill>
                  <a:srgbClr val="001C3D"/>
                </a:solidFill>
                <a:latin typeface="Calibri"/>
                <a:cs typeface="Calibri"/>
              </a:rPr>
              <a:t>and </a:t>
            </a:r>
            <a:r>
              <a:rPr sz="1800" spc="-5" dirty="0">
                <a:solidFill>
                  <a:srgbClr val="001C3D"/>
                </a:solidFill>
                <a:latin typeface="Calibri"/>
                <a:cs typeface="Calibri"/>
              </a:rPr>
              <a:t>placed </a:t>
            </a:r>
            <a:r>
              <a:rPr sz="1800" dirty="0">
                <a:solidFill>
                  <a:srgbClr val="001C3D"/>
                </a:solidFill>
                <a:latin typeface="Calibri"/>
                <a:cs typeface="Calibri"/>
              </a:rPr>
              <a:t>in an </a:t>
            </a:r>
            <a:r>
              <a:rPr sz="1800" spc="-395" dirty="0">
                <a:solidFill>
                  <a:srgbClr val="001C3D"/>
                </a:solidFill>
                <a:latin typeface="Calibri"/>
                <a:cs typeface="Calibri"/>
              </a:rPr>
              <a:t> </a:t>
            </a:r>
            <a:r>
              <a:rPr sz="1800" spc="-5" dirty="0">
                <a:solidFill>
                  <a:srgbClr val="001C3D"/>
                </a:solidFill>
                <a:latin typeface="Calibri"/>
                <a:cs typeface="Calibri"/>
              </a:rPr>
              <a:t>interview room. </a:t>
            </a:r>
            <a:r>
              <a:rPr sz="1800" dirty="0">
                <a:solidFill>
                  <a:srgbClr val="001C3D"/>
                </a:solidFill>
                <a:latin typeface="Calibri"/>
                <a:cs typeface="Calibri"/>
              </a:rPr>
              <a:t>A few </a:t>
            </a:r>
            <a:r>
              <a:rPr sz="1800" spc="-5" dirty="0">
                <a:solidFill>
                  <a:srgbClr val="001C3D"/>
                </a:solidFill>
                <a:latin typeface="Calibri"/>
                <a:cs typeface="Calibri"/>
              </a:rPr>
              <a:t>minutes later </a:t>
            </a:r>
            <a:r>
              <a:rPr sz="1800" dirty="0">
                <a:solidFill>
                  <a:srgbClr val="001C3D"/>
                </a:solidFill>
                <a:latin typeface="Calibri"/>
                <a:cs typeface="Calibri"/>
              </a:rPr>
              <a:t>a </a:t>
            </a:r>
            <a:r>
              <a:rPr sz="1800" spc="-5" dirty="0">
                <a:solidFill>
                  <a:srgbClr val="001C3D"/>
                </a:solidFill>
                <a:latin typeface="Calibri"/>
                <a:cs typeface="Calibri"/>
              </a:rPr>
              <a:t>police officer came </a:t>
            </a:r>
            <a:r>
              <a:rPr sz="1800" dirty="0">
                <a:solidFill>
                  <a:srgbClr val="001C3D"/>
                </a:solidFill>
                <a:latin typeface="Calibri"/>
                <a:cs typeface="Calibri"/>
              </a:rPr>
              <a:t>in. She </a:t>
            </a:r>
            <a:r>
              <a:rPr sz="1800" spc="-5" dirty="0">
                <a:solidFill>
                  <a:srgbClr val="001C3D"/>
                </a:solidFill>
                <a:latin typeface="Calibri"/>
                <a:cs typeface="Calibri"/>
              </a:rPr>
              <a:t>spoke </a:t>
            </a:r>
            <a:r>
              <a:rPr sz="1800" dirty="0">
                <a:solidFill>
                  <a:srgbClr val="001C3D"/>
                </a:solidFill>
                <a:latin typeface="Calibri"/>
                <a:cs typeface="Calibri"/>
              </a:rPr>
              <a:t> </a:t>
            </a:r>
            <a:r>
              <a:rPr sz="1800" spc="-5" dirty="0">
                <a:solidFill>
                  <a:srgbClr val="001C3D"/>
                </a:solidFill>
                <a:latin typeface="Calibri"/>
                <a:cs typeface="Calibri"/>
              </a:rPr>
              <a:t>with</a:t>
            </a:r>
            <a:r>
              <a:rPr sz="1800" dirty="0">
                <a:solidFill>
                  <a:srgbClr val="001C3D"/>
                </a:solidFill>
                <a:latin typeface="Calibri"/>
                <a:cs typeface="Calibri"/>
              </a:rPr>
              <a:t> him in English </a:t>
            </a:r>
            <a:r>
              <a:rPr sz="1800" spc="-5" dirty="0">
                <a:solidFill>
                  <a:srgbClr val="001C3D"/>
                </a:solidFill>
                <a:latin typeface="Calibri"/>
                <a:cs typeface="Calibri"/>
              </a:rPr>
              <a:t>(not</a:t>
            </a:r>
            <a:r>
              <a:rPr sz="1800" dirty="0">
                <a:solidFill>
                  <a:srgbClr val="001C3D"/>
                </a:solidFill>
                <a:latin typeface="Calibri"/>
                <a:cs typeface="Calibri"/>
              </a:rPr>
              <a:t> </a:t>
            </a:r>
            <a:r>
              <a:rPr sz="1800" spc="-5" dirty="0">
                <a:solidFill>
                  <a:srgbClr val="001C3D"/>
                </a:solidFill>
                <a:latin typeface="Calibri"/>
                <a:cs typeface="Calibri"/>
              </a:rPr>
              <a:t>Jacques’</a:t>
            </a:r>
            <a:r>
              <a:rPr sz="1800" dirty="0">
                <a:solidFill>
                  <a:srgbClr val="001C3D"/>
                </a:solidFill>
                <a:latin typeface="Calibri"/>
                <a:cs typeface="Calibri"/>
              </a:rPr>
              <a:t> native </a:t>
            </a:r>
            <a:r>
              <a:rPr sz="1800" spc="-5" dirty="0">
                <a:solidFill>
                  <a:srgbClr val="001C3D"/>
                </a:solidFill>
                <a:latin typeface="Calibri"/>
                <a:cs typeface="Calibri"/>
              </a:rPr>
              <a:t>language).</a:t>
            </a:r>
            <a:endParaRPr sz="1800">
              <a:latin typeface="Calibri"/>
              <a:cs typeface="Calibri"/>
            </a:endParaRPr>
          </a:p>
          <a:p>
            <a:pPr marR="5080" algn="r">
              <a:lnSpc>
                <a:spcPts val="1910"/>
              </a:lnSpc>
            </a:pPr>
            <a:r>
              <a:rPr sz="1800" b="1" spc="-5" dirty="0">
                <a:solidFill>
                  <a:srgbClr val="FFFFFF"/>
                </a:solidFill>
                <a:latin typeface="Calibri"/>
                <a:cs typeface="Calibri"/>
              </a:rPr>
              <a:t>QUESTIONS</a:t>
            </a:r>
            <a:endParaRPr sz="1800">
              <a:latin typeface="Calibri"/>
              <a:cs typeface="Calibri"/>
            </a:endParaRPr>
          </a:p>
        </p:txBody>
      </p:sp>
      <p:sp>
        <p:nvSpPr>
          <p:cNvPr id="22" name="object 22"/>
          <p:cNvSpPr txBox="1"/>
          <p:nvPr/>
        </p:nvSpPr>
        <p:spPr>
          <a:xfrm>
            <a:off x="7387042" y="4326116"/>
            <a:ext cx="1289685" cy="441959"/>
          </a:xfrm>
          <a:prstGeom prst="rect">
            <a:avLst/>
          </a:prstGeom>
        </p:spPr>
        <p:txBody>
          <a:bodyPr vert="horz" wrap="square" lIns="0" tIns="27939" rIns="0" bIns="0" rtlCol="0">
            <a:spAutoFit/>
          </a:bodyPr>
          <a:lstStyle/>
          <a:p>
            <a:pPr marL="12700" marR="5080">
              <a:lnSpc>
                <a:spcPts val="1600"/>
              </a:lnSpc>
              <a:spcBef>
                <a:spcPts val="219"/>
              </a:spcBef>
              <a:tabLst>
                <a:tab pos="548005" algn="l"/>
                <a:tab pos="1122045" algn="l"/>
              </a:tabLst>
            </a:pPr>
            <a:r>
              <a:rPr sz="1400" i="1" spc="10" dirty="0">
                <a:solidFill>
                  <a:srgbClr val="001C3D"/>
                </a:solidFill>
                <a:latin typeface="Calibri"/>
                <a:cs typeface="Calibri"/>
              </a:rPr>
              <a:t>CLIC</a:t>
            </a:r>
            <a:r>
              <a:rPr sz="1400" i="1" dirty="0">
                <a:solidFill>
                  <a:srgbClr val="001C3D"/>
                </a:solidFill>
                <a:latin typeface="Calibri"/>
                <a:cs typeface="Calibri"/>
              </a:rPr>
              <a:t>K	</a:t>
            </a:r>
            <a:r>
              <a:rPr sz="1400" i="1" spc="10" dirty="0">
                <a:solidFill>
                  <a:srgbClr val="001C3D"/>
                </a:solidFill>
                <a:latin typeface="Calibri"/>
                <a:cs typeface="Calibri"/>
              </a:rPr>
              <a:t>belo</a:t>
            </a:r>
            <a:r>
              <a:rPr sz="1400" i="1" dirty="0">
                <a:solidFill>
                  <a:srgbClr val="001C3D"/>
                </a:solidFill>
                <a:latin typeface="Calibri"/>
                <a:cs typeface="Calibri"/>
              </a:rPr>
              <a:t>w	</a:t>
            </a:r>
            <a:r>
              <a:rPr sz="1400" i="1" spc="10" dirty="0">
                <a:solidFill>
                  <a:srgbClr val="001C3D"/>
                </a:solidFill>
                <a:latin typeface="Calibri"/>
                <a:cs typeface="Calibri"/>
              </a:rPr>
              <a:t>to  </a:t>
            </a:r>
            <a:r>
              <a:rPr sz="1400" i="1" spc="-5" dirty="0">
                <a:solidFill>
                  <a:srgbClr val="001C3D"/>
                </a:solidFill>
                <a:latin typeface="Calibri"/>
                <a:cs typeface="Calibri"/>
              </a:rPr>
              <a:t>watch</a:t>
            </a:r>
            <a:r>
              <a:rPr sz="1400" i="1" spc="-20" dirty="0">
                <a:solidFill>
                  <a:srgbClr val="001C3D"/>
                </a:solidFill>
                <a:latin typeface="Calibri"/>
                <a:cs typeface="Calibri"/>
              </a:rPr>
              <a:t> </a:t>
            </a:r>
            <a:r>
              <a:rPr sz="1400" i="1" dirty="0">
                <a:solidFill>
                  <a:srgbClr val="001C3D"/>
                </a:solidFill>
                <a:latin typeface="Calibri"/>
                <a:cs typeface="Calibri"/>
              </a:rPr>
              <a:t>the</a:t>
            </a:r>
            <a:r>
              <a:rPr sz="1400" i="1" spc="-10" dirty="0">
                <a:solidFill>
                  <a:srgbClr val="001C3D"/>
                </a:solidFill>
                <a:latin typeface="Calibri"/>
                <a:cs typeface="Calibri"/>
              </a:rPr>
              <a:t> </a:t>
            </a:r>
            <a:r>
              <a:rPr sz="1400" i="1" spc="-5" dirty="0">
                <a:solidFill>
                  <a:srgbClr val="001C3D"/>
                </a:solidFill>
                <a:latin typeface="Calibri"/>
                <a:cs typeface="Calibri"/>
              </a:rPr>
              <a:t>video</a:t>
            </a:r>
            <a:endParaRPr sz="1400">
              <a:latin typeface="Calibri"/>
              <a:cs typeface="Calibri"/>
            </a:endParaRPr>
          </a:p>
        </p:txBody>
      </p:sp>
      <p:pic>
        <p:nvPicPr>
          <p:cNvPr id="23" name="object 23"/>
          <p:cNvPicPr/>
          <p:nvPr/>
        </p:nvPicPr>
        <p:blipFill>
          <a:blip r:embed="rId6" cstate="print"/>
          <a:stretch>
            <a:fillRect/>
          </a:stretch>
        </p:blipFill>
        <p:spPr>
          <a:xfrm>
            <a:off x="7164287" y="4869159"/>
            <a:ext cx="1979711" cy="1113587"/>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03322" y="31924"/>
            <a:ext cx="8774430" cy="6722745"/>
            <a:chOff x="203322" y="31924"/>
            <a:chExt cx="8774430" cy="6722745"/>
          </a:xfrm>
        </p:grpSpPr>
        <p:sp>
          <p:nvSpPr>
            <p:cNvPr id="3" name="object 3"/>
            <p:cNvSpPr/>
            <p:nvPr/>
          </p:nvSpPr>
          <p:spPr>
            <a:xfrm>
              <a:off x="216023" y="463171"/>
              <a:ext cx="8749030" cy="6278245"/>
            </a:xfrm>
            <a:custGeom>
              <a:avLst/>
              <a:gdLst/>
              <a:ahLst/>
              <a:cxnLst/>
              <a:rect l="l" t="t" r="r" b="b"/>
              <a:pathLst>
                <a:path w="8749030" h="6278245">
                  <a:moveTo>
                    <a:pt x="7911370" y="0"/>
                  </a:moveTo>
                  <a:lnTo>
                    <a:pt x="7911370" y="418545"/>
                  </a:lnTo>
                  <a:lnTo>
                    <a:pt x="418524" y="418546"/>
                  </a:lnTo>
                  <a:lnTo>
                    <a:pt x="369735" y="421360"/>
                  </a:lnTo>
                  <a:lnTo>
                    <a:pt x="322577" y="429599"/>
                  </a:lnTo>
                  <a:lnTo>
                    <a:pt x="277388" y="442945"/>
                  </a:lnTo>
                  <a:lnTo>
                    <a:pt x="234480" y="461086"/>
                  </a:lnTo>
                  <a:lnTo>
                    <a:pt x="194168" y="483708"/>
                  </a:lnTo>
                  <a:lnTo>
                    <a:pt x="156767" y="510495"/>
                  </a:lnTo>
                  <a:lnTo>
                    <a:pt x="122589" y="541135"/>
                  </a:lnTo>
                  <a:lnTo>
                    <a:pt x="91950" y="575312"/>
                  </a:lnTo>
                  <a:lnTo>
                    <a:pt x="65162" y="612714"/>
                  </a:lnTo>
                  <a:lnTo>
                    <a:pt x="42541" y="653026"/>
                  </a:lnTo>
                  <a:lnTo>
                    <a:pt x="24400" y="695934"/>
                  </a:lnTo>
                  <a:lnTo>
                    <a:pt x="11054" y="741123"/>
                  </a:lnTo>
                  <a:lnTo>
                    <a:pt x="2815" y="788281"/>
                  </a:lnTo>
                  <a:lnTo>
                    <a:pt x="0" y="837091"/>
                  </a:lnTo>
                  <a:lnTo>
                    <a:pt x="0" y="5859649"/>
                  </a:lnTo>
                  <a:lnTo>
                    <a:pt x="2815" y="5908461"/>
                  </a:lnTo>
                  <a:lnTo>
                    <a:pt x="11054" y="5955618"/>
                  </a:lnTo>
                  <a:lnTo>
                    <a:pt x="24400" y="6000808"/>
                  </a:lnTo>
                  <a:lnTo>
                    <a:pt x="42541" y="6043716"/>
                  </a:lnTo>
                  <a:lnTo>
                    <a:pt x="65162" y="6084027"/>
                  </a:lnTo>
                  <a:lnTo>
                    <a:pt x="91950" y="6121429"/>
                  </a:lnTo>
                  <a:lnTo>
                    <a:pt x="122589" y="6155607"/>
                  </a:lnTo>
                  <a:lnTo>
                    <a:pt x="156767" y="6186246"/>
                  </a:lnTo>
                  <a:lnTo>
                    <a:pt x="194168" y="6213033"/>
                  </a:lnTo>
                  <a:lnTo>
                    <a:pt x="234480" y="6235655"/>
                  </a:lnTo>
                  <a:lnTo>
                    <a:pt x="277388" y="6253796"/>
                  </a:lnTo>
                  <a:lnTo>
                    <a:pt x="322577" y="6267142"/>
                  </a:lnTo>
                  <a:lnTo>
                    <a:pt x="369735" y="6275380"/>
                  </a:lnTo>
                  <a:lnTo>
                    <a:pt x="418546" y="6278196"/>
                  </a:lnTo>
                  <a:lnTo>
                    <a:pt x="467358" y="6275380"/>
                  </a:lnTo>
                  <a:lnTo>
                    <a:pt x="514515" y="6267142"/>
                  </a:lnTo>
                  <a:lnTo>
                    <a:pt x="559705" y="6253796"/>
                  </a:lnTo>
                  <a:lnTo>
                    <a:pt x="602613" y="6235655"/>
                  </a:lnTo>
                  <a:lnTo>
                    <a:pt x="642924" y="6213033"/>
                  </a:lnTo>
                  <a:lnTo>
                    <a:pt x="680326" y="6186246"/>
                  </a:lnTo>
                  <a:lnTo>
                    <a:pt x="714504" y="6155607"/>
                  </a:lnTo>
                  <a:lnTo>
                    <a:pt x="745143" y="6121429"/>
                  </a:lnTo>
                  <a:lnTo>
                    <a:pt x="771931" y="6084027"/>
                  </a:lnTo>
                  <a:lnTo>
                    <a:pt x="794552" y="6043716"/>
                  </a:lnTo>
                  <a:lnTo>
                    <a:pt x="812693" y="6000808"/>
                  </a:lnTo>
                  <a:lnTo>
                    <a:pt x="826039" y="5955618"/>
                  </a:lnTo>
                  <a:lnTo>
                    <a:pt x="834277" y="5908461"/>
                  </a:lnTo>
                  <a:lnTo>
                    <a:pt x="837093" y="5859649"/>
                  </a:lnTo>
                  <a:lnTo>
                    <a:pt x="837092" y="5441102"/>
                  </a:lnTo>
                  <a:lnTo>
                    <a:pt x="8329916" y="5441102"/>
                  </a:lnTo>
                  <a:lnTo>
                    <a:pt x="8378727" y="5438287"/>
                  </a:lnTo>
                  <a:lnTo>
                    <a:pt x="8425885" y="5430048"/>
                  </a:lnTo>
                  <a:lnTo>
                    <a:pt x="8471075" y="5416702"/>
                  </a:lnTo>
                  <a:lnTo>
                    <a:pt x="8513982" y="5398561"/>
                  </a:lnTo>
                  <a:lnTo>
                    <a:pt x="8554294" y="5375940"/>
                  </a:lnTo>
                  <a:lnTo>
                    <a:pt x="8591696" y="5349152"/>
                  </a:lnTo>
                  <a:lnTo>
                    <a:pt x="8625874" y="5318513"/>
                  </a:lnTo>
                  <a:lnTo>
                    <a:pt x="8656513" y="5284335"/>
                  </a:lnTo>
                  <a:lnTo>
                    <a:pt x="8683301" y="5246933"/>
                  </a:lnTo>
                  <a:lnTo>
                    <a:pt x="8705922" y="5206622"/>
                  </a:lnTo>
                  <a:lnTo>
                    <a:pt x="8724063" y="5163714"/>
                  </a:lnTo>
                  <a:lnTo>
                    <a:pt x="8737409" y="5118524"/>
                  </a:lnTo>
                  <a:lnTo>
                    <a:pt x="8745648" y="5071366"/>
                  </a:lnTo>
                  <a:lnTo>
                    <a:pt x="8748464" y="5022555"/>
                  </a:lnTo>
                  <a:lnTo>
                    <a:pt x="8748463" y="1255638"/>
                  </a:lnTo>
                  <a:lnTo>
                    <a:pt x="418546" y="1255638"/>
                  </a:lnTo>
                  <a:lnTo>
                    <a:pt x="418547" y="837091"/>
                  </a:lnTo>
                  <a:lnTo>
                    <a:pt x="424074" y="789107"/>
                  </a:lnTo>
                  <a:lnTo>
                    <a:pt x="439818" y="745058"/>
                  </a:lnTo>
                  <a:lnTo>
                    <a:pt x="464522" y="706202"/>
                  </a:lnTo>
                  <a:lnTo>
                    <a:pt x="496931" y="673794"/>
                  </a:lnTo>
                  <a:lnTo>
                    <a:pt x="535787" y="649090"/>
                  </a:lnTo>
                  <a:lnTo>
                    <a:pt x="579836" y="633346"/>
                  </a:lnTo>
                  <a:lnTo>
                    <a:pt x="627820" y="627819"/>
                  </a:lnTo>
                  <a:lnTo>
                    <a:pt x="8748462" y="627819"/>
                  </a:lnTo>
                  <a:lnTo>
                    <a:pt x="8748462" y="418546"/>
                  </a:lnTo>
                  <a:lnTo>
                    <a:pt x="8329915" y="418546"/>
                  </a:lnTo>
                  <a:lnTo>
                    <a:pt x="8329915" y="209273"/>
                  </a:lnTo>
                  <a:lnTo>
                    <a:pt x="8120643" y="209273"/>
                  </a:lnTo>
                  <a:lnTo>
                    <a:pt x="8072658" y="203746"/>
                  </a:lnTo>
                  <a:lnTo>
                    <a:pt x="8028610" y="188002"/>
                  </a:lnTo>
                  <a:lnTo>
                    <a:pt x="7989753" y="163297"/>
                  </a:lnTo>
                  <a:lnTo>
                    <a:pt x="7957345" y="130889"/>
                  </a:lnTo>
                  <a:lnTo>
                    <a:pt x="7932640" y="92032"/>
                  </a:lnTo>
                  <a:lnTo>
                    <a:pt x="7916897" y="47984"/>
                  </a:lnTo>
                  <a:lnTo>
                    <a:pt x="7911370" y="0"/>
                  </a:lnTo>
                  <a:close/>
                </a:path>
                <a:path w="8749030" h="6278245">
                  <a:moveTo>
                    <a:pt x="8748462" y="627819"/>
                  </a:moveTo>
                  <a:lnTo>
                    <a:pt x="627820" y="627819"/>
                  </a:lnTo>
                  <a:lnTo>
                    <a:pt x="675805" y="633346"/>
                  </a:lnTo>
                  <a:lnTo>
                    <a:pt x="719853" y="649090"/>
                  </a:lnTo>
                  <a:lnTo>
                    <a:pt x="758710" y="673794"/>
                  </a:lnTo>
                  <a:lnTo>
                    <a:pt x="791118" y="706202"/>
                  </a:lnTo>
                  <a:lnTo>
                    <a:pt x="815823" y="745058"/>
                  </a:lnTo>
                  <a:lnTo>
                    <a:pt x="831566" y="789107"/>
                  </a:lnTo>
                  <a:lnTo>
                    <a:pt x="837093" y="837092"/>
                  </a:lnTo>
                  <a:lnTo>
                    <a:pt x="834277" y="885902"/>
                  </a:lnTo>
                  <a:lnTo>
                    <a:pt x="826039" y="933060"/>
                  </a:lnTo>
                  <a:lnTo>
                    <a:pt x="812693" y="978250"/>
                  </a:lnTo>
                  <a:lnTo>
                    <a:pt x="794552" y="1021158"/>
                  </a:lnTo>
                  <a:lnTo>
                    <a:pt x="771931" y="1061469"/>
                  </a:lnTo>
                  <a:lnTo>
                    <a:pt x="745143" y="1098871"/>
                  </a:lnTo>
                  <a:lnTo>
                    <a:pt x="714504" y="1133049"/>
                  </a:lnTo>
                  <a:lnTo>
                    <a:pt x="680326" y="1163688"/>
                  </a:lnTo>
                  <a:lnTo>
                    <a:pt x="642924" y="1190476"/>
                  </a:lnTo>
                  <a:lnTo>
                    <a:pt x="602613" y="1213097"/>
                  </a:lnTo>
                  <a:lnTo>
                    <a:pt x="559705" y="1231238"/>
                  </a:lnTo>
                  <a:lnTo>
                    <a:pt x="514515" y="1244584"/>
                  </a:lnTo>
                  <a:lnTo>
                    <a:pt x="467358" y="1252822"/>
                  </a:lnTo>
                  <a:lnTo>
                    <a:pt x="418546" y="1255638"/>
                  </a:lnTo>
                  <a:lnTo>
                    <a:pt x="8748463" y="1255638"/>
                  </a:lnTo>
                  <a:lnTo>
                    <a:pt x="8748462" y="627819"/>
                  </a:lnTo>
                  <a:close/>
                </a:path>
                <a:path w="8749030" h="6278245">
                  <a:moveTo>
                    <a:pt x="8748462" y="0"/>
                  </a:moveTo>
                  <a:lnTo>
                    <a:pt x="8745646" y="48811"/>
                  </a:lnTo>
                  <a:lnTo>
                    <a:pt x="8737408" y="95968"/>
                  </a:lnTo>
                  <a:lnTo>
                    <a:pt x="8724062" y="141158"/>
                  </a:lnTo>
                  <a:lnTo>
                    <a:pt x="8705921" y="184065"/>
                  </a:lnTo>
                  <a:lnTo>
                    <a:pt x="8683300" y="224377"/>
                  </a:lnTo>
                  <a:lnTo>
                    <a:pt x="8656512" y="261779"/>
                  </a:lnTo>
                  <a:lnTo>
                    <a:pt x="8625873" y="295956"/>
                  </a:lnTo>
                  <a:lnTo>
                    <a:pt x="8591695" y="326596"/>
                  </a:lnTo>
                  <a:lnTo>
                    <a:pt x="8554293" y="353383"/>
                  </a:lnTo>
                  <a:lnTo>
                    <a:pt x="8513982" y="376004"/>
                  </a:lnTo>
                  <a:lnTo>
                    <a:pt x="8471074" y="394145"/>
                  </a:lnTo>
                  <a:lnTo>
                    <a:pt x="8425884" y="407492"/>
                  </a:lnTo>
                  <a:lnTo>
                    <a:pt x="8378726" y="415730"/>
                  </a:lnTo>
                  <a:lnTo>
                    <a:pt x="8329915" y="418546"/>
                  </a:lnTo>
                  <a:lnTo>
                    <a:pt x="8748462" y="418546"/>
                  </a:lnTo>
                  <a:lnTo>
                    <a:pt x="8748462" y="0"/>
                  </a:lnTo>
                  <a:close/>
                </a:path>
                <a:path w="8749030" h="6278245">
                  <a:moveTo>
                    <a:pt x="8329916" y="0"/>
                  </a:moveTo>
                  <a:lnTo>
                    <a:pt x="8324389" y="47984"/>
                  </a:lnTo>
                  <a:lnTo>
                    <a:pt x="8308645" y="92032"/>
                  </a:lnTo>
                  <a:lnTo>
                    <a:pt x="8283941" y="130889"/>
                  </a:lnTo>
                  <a:lnTo>
                    <a:pt x="8251533" y="163297"/>
                  </a:lnTo>
                  <a:lnTo>
                    <a:pt x="8212676" y="188002"/>
                  </a:lnTo>
                  <a:lnTo>
                    <a:pt x="8168627" y="203746"/>
                  </a:lnTo>
                  <a:lnTo>
                    <a:pt x="8120643" y="209273"/>
                  </a:lnTo>
                  <a:lnTo>
                    <a:pt x="8329915" y="209273"/>
                  </a:lnTo>
                  <a:lnTo>
                    <a:pt x="8329916" y="0"/>
                  </a:lnTo>
                  <a:close/>
                </a:path>
              </a:pathLst>
            </a:custGeom>
            <a:solidFill>
              <a:srgbClr val="F5F5F5"/>
            </a:solidFill>
          </p:spPr>
          <p:txBody>
            <a:bodyPr wrap="square" lIns="0" tIns="0" rIns="0" bIns="0" rtlCol="0"/>
            <a:lstStyle/>
            <a:p>
              <a:endParaRPr/>
            </a:p>
          </p:txBody>
        </p:sp>
        <p:sp>
          <p:nvSpPr>
            <p:cNvPr id="4" name="object 4"/>
            <p:cNvSpPr/>
            <p:nvPr/>
          </p:nvSpPr>
          <p:spPr>
            <a:xfrm>
              <a:off x="634570" y="44623"/>
              <a:ext cx="8329930" cy="1674495"/>
            </a:xfrm>
            <a:custGeom>
              <a:avLst/>
              <a:gdLst/>
              <a:ahLst/>
              <a:cxnLst/>
              <a:rect l="l" t="t" r="r" b="b"/>
              <a:pathLst>
                <a:path w="8329930" h="1674495">
                  <a:moveTo>
                    <a:pt x="209274" y="1046366"/>
                  </a:moveTo>
                  <a:lnTo>
                    <a:pt x="161289" y="1051893"/>
                  </a:lnTo>
                  <a:lnTo>
                    <a:pt x="117241" y="1067637"/>
                  </a:lnTo>
                  <a:lnTo>
                    <a:pt x="78384" y="1092341"/>
                  </a:lnTo>
                  <a:lnTo>
                    <a:pt x="45975" y="1124749"/>
                  </a:lnTo>
                  <a:lnTo>
                    <a:pt x="21271" y="1163606"/>
                  </a:lnTo>
                  <a:lnTo>
                    <a:pt x="5528" y="1207654"/>
                  </a:lnTo>
                  <a:lnTo>
                    <a:pt x="1" y="1255638"/>
                  </a:lnTo>
                  <a:lnTo>
                    <a:pt x="0" y="1674186"/>
                  </a:lnTo>
                  <a:lnTo>
                    <a:pt x="48811" y="1671370"/>
                  </a:lnTo>
                  <a:lnTo>
                    <a:pt x="95968" y="1663132"/>
                  </a:lnTo>
                  <a:lnTo>
                    <a:pt x="141158" y="1649785"/>
                  </a:lnTo>
                  <a:lnTo>
                    <a:pt x="184066" y="1631644"/>
                  </a:lnTo>
                  <a:lnTo>
                    <a:pt x="224378" y="1609023"/>
                  </a:lnTo>
                  <a:lnTo>
                    <a:pt x="261779" y="1582236"/>
                  </a:lnTo>
                  <a:lnTo>
                    <a:pt x="295957" y="1551596"/>
                  </a:lnTo>
                  <a:lnTo>
                    <a:pt x="326596" y="1517419"/>
                  </a:lnTo>
                  <a:lnTo>
                    <a:pt x="353384" y="1480017"/>
                  </a:lnTo>
                  <a:lnTo>
                    <a:pt x="376005" y="1439705"/>
                  </a:lnTo>
                  <a:lnTo>
                    <a:pt x="394146" y="1396797"/>
                  </a:lnTo>
                  <a:lnTo>
                    <a:pt x="407492" y="1351608"/>
                  </a:lnTo>
                  <a:lnTo>
                    <a:pt x="415731" y="1304450"/>
                  </a:lnTo>
                  <a:lnTo>
                    <a:pt x="418546" y="1255638"/>
                  </a:lnTo>
                  <a:lnTo>
                    <a:pt x="413019" y="1207654"/>
                  </a:lnTo>
                  <a:lnTo>
                    <a:pt x="397276" y="1163606"/>
                  </a:lnTo>
                  <a:lnTo>
                    <a:pt x="372572" y="1124749"/>
                  </a:lnTo>
                  <a:lnTo>
                    <a:pt x="340163" y="1092341"/>
                  </a:lnTo>
                  <a:lnTo>
                    <a:pt x="301306" y="1067637"/>
                  </a:lnTo>
                  <a:lnTo>
                    <a:pt x="257258" y="1051893"/>
                  </a:lnTo>
                  <a:lnTo>
                    <a:pt x="209274" y="1046366"/>
                  </a:lnTo>
                  <a:close/>
                </a:path>
                <a:path w="8329930" h="1674495">
                  <a:moveTo>
                    <a:pt x="8329917" y="418546"/>
                  </a:moveTo>
                  <a:lnTo>
                    <a:pt x="7911368" y="418546"/>
                  </a:lnTo>
                  <a:lnTo>
                    <a:pt x="7911369" y="837092"/>
                  </a:lnTo>
                  <a:lnTo>
                    <a:pt x="7960180" y="834276"/>
                  </a:lnTo>
                  <a:lnTo>
                    <a:pt x="8007338" y="826038"/>
                  </a:lnTo>
                  <a:lnTo>
                    <a:pt x="8052528" y="812691"/>
                  </a:lnTo>
                  <a:lnTo>
                    <a:pt x="8095435" y="794550"/>
                  </a:lnTo>
                  <a:lnTo>
                    <a:pt x="8135747" y="771929"/>
                  </a:lnTo>
                  <a:lnTo>
                    <a:pt x="8173149" y="745142"/>
                  </a:lnTo>
                  <a:lnTo>
                    <a:pt x="8207327" y="714503"/>
                  </a:lnTo>
                  <a:lnTo>
                    <a:pt x="8237966" y="680325"/>
                  </a:lnTo>
                  <a:lnTo>
                    <a:pt x="8264754" y="642923"/>
                  </a:lnTo>
                  <a:lnTo>
                    <a:pt x="8287375" y="602612"/>
                  </a:lnTo>
                  <a:lnTo>
                    <a:pt x="8305516" y="559704"/>
                  </a:lnTo>
                  <a:lnTo>
                    <a:pt x="8318862" y="514515"/>
                  </a:lnTo>
                  <a:lnTo>
                    <a:pt x="8327101" y="467357"/>
                  </a:lnTo>
                  <a:lnTo>
                    <a:pt x="8329917" y="418546"/>
                  </a:lnTo>
                  <a:close/>
                </a:path>
                <a:path w="8329930" h="1674495">
                  <a:moveTo>
                    <a:pt x="7911369" y="0"/>
                  </a:moveTo>
                  <a:lnTo>
                    <a:pt x="7862558" y="2815"/>
                  </a:lnTo>
                  <a:lnTo>
                    <a:pt x="7815400" y="11054"/>
                  </a:lnTo>
                  <a:lnTo>
                    <a:pt x="7770211" y="24400"/>
                  </a:lnTo>
                  <a:lnTo>
                    <a:pt x="7727303" y="42541"/>
                  </a:lnTo>
                  <a:lnTo>
                    <a:pt x="7686992" y="65162"/>
                  </a:lnTo>
                  <a:lnTo>
                    <a:pt x="7649590" y="91949"/>
                  </a:lnTo>
                  <a:lnTo>
                    <a:pt x="7615412" y="122588"/>
                  </a:lnTo>
                  <a:lnTo>
                    <a:pt x="7584773" y="156766"/>
                  </a:lnTo>
                  <a:lnTo>
                    <a:pt x="7557986" y="194168"/>
                  </a:lnTo>
                  <a:lnTo>
                    <a:pt x="7535364" y="234479"/>
                  </a:lnTo>
                  <a:lnTo>
                    <a:pt x="7517224" y="277387"/>
                  </a:lnTo>
                  <a:lnTo>
                    <a:pt x="7503877" y="322577"/>
                  </a:lnTo>
                  <a:lnTo>
                    <a:pt x="7495639" y="369734"/>
                  </a:lnTo>
                  <a:lnTo>
                    <a:pt x="7492823" y="418546"/>
                  </a:lnTo>
                  <a:lnTo>
                    <a:pt x="7498350" y="466530"/>
                  </a:lnTo>
                  <a:lnTo>
                    <a:pt x="7514093" y="510579"/>
                  </a:lnTo>
                  <a:lnTo>
                    <a:pt x="7538798" y="549436"/>
                  </a:lnTo>
                  <a:lnTo>
                    <a:pt x="7571206" y="581844"/>
                  </a:lnTo>
                  <a:lnTo>
                    <a:pt x="7610062" y="606548"/>
                  </a:lnTo>
                  <a:lnTo>
                    <a:pt x="7654111" y="622292"/>
                  </a:lnTo>
                  <a:lnTo>
                    <a:pt x="7702095" y="627819"/>
                  </a:lnTo>
                  <a:lnTo>
                    <a:pt x="7750079" y="622292"/>
                  </a:lnTo>
                  <a:lnTo>
                    <a:pt x="7794128" y="606548"/>
                  </a:lnTo>
                  <a:lnTo>
                    <a:pt x="7832985" y="581844"/>
                  </a:lnTo>
                  <a:lnTo>
                    <a:pt x="7865393" y="549436"/>
                  </a:lnTo>
                  <a:lnTo>
                    <a:pt x="7890097" y="510579"/>
                  </a:lnTo>
                  <a:lnTo>
                    <a:pt x="7905841" y="466530"/>
                  </a:lnTo>
                  <a:lnTo>
                    <a:pt x="7911368" y="418546"/>
                  </a:lnTo>
                  <a:lnTo>
                    <a:pt x="8329917" y="418546"/>
                  </a:lnTo>
                  <a:lnTo>
                    <a:pt x="8327101" y="369734"/>
                  </a:lnTo>
                  <a:lnTo>
                    <a:pt x="8318862" y="322577"/>
                  </a:lnTo>
                  <a:lnTo>
                    <a:pt x="8305516" y="277387"/>
                  </a:lnTo>
                  <a:lnTo>
                    <a:pt x="8287375" y="234479"/>
                  </a:lnTo>
                  <a:lnTo>
                    <a:pt x="8264754" y="194168"/>
                  </a:lnTo>
                  <a:lnTo>
                    <a:pt x="8237966" y="156766"/>
                  </a:lnTo>
                  <a:lnTo>
                    <a:pt x="8207327" y="122588"/>
                  </a:lnTo>
                  <a:lnTo>
                    <a:pt x="8173149" y="91949"/>
                  </a:lnTo>
                  <a:lnTo>
                    <a:pt x="8135747" y="65162"/>
                  </a:lnTo>
                  <a:lnTo>
                    <a:pt x="8095435" y="42541"/>
                  </a:lnTo>
                  <a:lnTo>
                    <a:pt x="8052528" y="24400"/>
                  </a:lnTo>
                  <a:lnTo>
                    <a:pt x="8007338" y="11054"/>
                  </a:lnTo>
                  <a:lnTo>
                    <a:pt x="7960180" y="2815"/>
                  </a:lnTo>
                  <a:lnTo>
                    <a:pt x="7911369" y="0"/>
                  </a:lnTo>
                  <a:close/>
                </a:path>
              </a:pathLst>
            </a:custGeom>
            <a:solidFill>
              <a:srgbClr val="CECECE"/>
            </a:solidFill>
          </p:spPr>
          <p:txBody>
            <a:bodyPr wrap="square" lIns="0" tIns="0" rIns="0" bIns="0" rtlCol="0"/>
            <a:lstStyle/>
            <a:p>
              <a:endParaRPr/>
            </a:p>
          </p:txBody>
        </p:sp>
        <p:sp>
          <p:nvSpPr>
            <p:cNvPr id="5" name="object 5"/>
            <p:cNvSpPr/>
            <p:nvPr/>
          </p:nvSpPr>
          <p:spPr>
            <a:xfrm>
              <a:off x="216022" y="44624"/>
              <a:ext cx="8749030" cy="6697345"/>
            </a:xfrm>
            <a:custGeom>
              <a:avLst/>
              <a:gdLst/>
              <a:ahLst/>
              <a:cxnLst/>
              <a:rect l="l" t="t" r="r" b="b"/>
              <a:pathLst>
                <a:path w="8749030" h="6697345">
                  <a:moveTo>
                    <a:pt x="0" y="1255639"/>
                  </a:moveTo>
                  <a:lnTo>
                    <a:pt x="2816" y="1206827"/>
                  </a:lnTo>
                  <a:lnTo>
                    <a:pt x="11055" y="1159670"/>
                  </a:lnTo>
                  <a:lnTo>
                    <a:pt x="24401" y="1114480"/>
                  </a:lnTo>
                  <a:lnTo>
                    <a:pt x="42542" y="1071573"/>
                  </a:lnTo>
                  <a:lnTo>
                    <a:pt x="65163" y="1031261"/>
                  </a:lnTo>
                  <a:lnTo>
                    <a:pt x="91951" y="993859"/>
                  </a:lnTo>
                  <a:lnTo>
                    <a:pt x="122590" y="959682"/>
                  </a:lnTo>
                  <a:lnTo>
                    <a:pt x="156768" y="929042"/>
                  </a:lnTo>
                  <a:lnTo>
                    <a:pt x="194169" y="902255"/>
                  </a:lnTo>
                  <a:lnTo>
                    <a:pt x="234481" y="879634"/>
                  </a:lnTo>
                  <a:lnTo>
                    <a:pt x="277389" y="861493"/>
                  </a:lnTo>
                  <a:lnTo>
                    <a:pt x="322578" y="848146"/>
                  </a:lnTo>
                  <a:lnTo>
                    <a:pt x="369736" y="839908"/>
                  </a:lnTo>
                  <a:lnTo>
                    <a:pt x="418547" y="837092"/>
                  </a:lnTo>
                  <a:lnTo>
                    <a:pt x="7911369" y="837092"/>
                  </a:lnTo>
                  <a:lnTo>
                    <a:pt x="7911369" y="418546"/>
                  </a:lnTo>
                  <a:lnTo>
                    <a:pt x="7914185" y="369735"/>
                  </a:lnTo>
                  <a:lnTo>
                    <a:pt x="7922424" y="322577"/>
                  </a:lnTo>
                  <a:lnTo>
                    <a:pt x="7935770" y="277388"/>
                  </a:lnTo>
                  <a:lnTo>
                    <a:pt x="7953911" y="234480"/>
                  </a:lnTo>
                  <a:lnTo>
                    <a:pt x="7976532" y="194168"/>
                  </a:lnTo>
                  <a:lnTo>
                    <a:pt x="8003320" y="156767"/>
                  </a:lnTo>
                  <a:lnTo>
                    <a:pt x="8033959" y="122589"/>
                  </a:lnTo>
                  <a:lnTo>
                    <a:pt x="8068137" y="91950"/>
                  </a:lnTo>
                  <a:lnTo>
                    <a:pt x="8105538" y="65162"/>
                  </a:lnTo>
                  <a:lnTo>
                    <a:pt x="8145850" y="42541"/>
                  </a:lnTo>
                  <a:lnTo>
                    <a:pt x="8188758" y="24400"/>
                  </a:lnTo>
                  <a:lnTo>
                    <a:pt x="8233947" y="11054"/>
                  </a:lnTo>
                  <a:lnTo>
                    <a:pt x="8281105" y="2815"/>
                  </a:lnTo>
                  <a:lnTo>
                    <a:pt x="8329916" y="0"/>
                  </a:lnTo>
                  <a:lnTo>
                    <a:pt x="8378728" y="2815"/>
                  </a:lnTo>
                  <a:lnTo>
                    <a:pt x="8425885" y="11054"/>
                  </a:lnTo>
                  <a:lnTo>
                    <a:pt x="8471075" y="24400"/>
                  </a:lnTo>
                  <a:lnTo>
                    <a:pt x="8513983" y="42541"/>
                  </a:lnTo>
                  <a:lnTo>
                    <a:pt x="8554294" y="65162"/>
                  </a:lnTo>
                  <a:lnTo>
                    <a:pt x="8591696" y="91950"/>
                  </a:lnTo>
                  <a:lnTo>
                    <a:pt x="8625874" y="122589"/>
                  </a:lnTo>
                  <a:lnTo>
                    <a:pt x="8656513" y="156767"/>
                  </a:lnTo>
                  <a:lnTo>
                    <a:pt x="8683300" y="194168"/>
                  </a:lnTo>
                  <a:lnTo>
                    <a:pt x="8705922" y="234480"/>
                  </a:lnTo>
                  <a:lnTo>
                    <a:pt x="8724062" y="277388"/>
                  </a:lnTo>
                  <a:lnTo>
                    <a:pt x="8737409" y="322577"/>
                  </a:lnTo>
                  <a:lnTo>
                    <a:pt x="8745647" y="369735"/>
                  </a:lnTo>
                  <a:lnTo>
                    <a:pt x="8748463" y="418546"/>
                  </a:lnTo>
                  <a:lnTo>
                    <a:pt x="8748462" y="5441104"/>
                  </a:lnTo>
                  <a:lnTo>
                    <a:pt x="8745646" y="5489915"/>
                  </a:lnTo>
                  <a:lnTo>
                    <a:pt x="8737408" y="5537072"/>
                  </a:lnTo>
                  <a:lnTo>
                    <a:pt x="8724061" y="5582262"/>
                  </a:lnTo>
                  <a:lnTo>
                    <a:pt x="8705921" y="5625169"/>
                  </a:lnTo>
                  <a:lnTo>
                    <a:pt x="8683299" y="5665481"/>
                  </a:lnTo>
                  <a:lnTo>
                    <a:pt x="8656512" y="5702883"/>
                  </a:lnTo>
                  <a:lnTo>
                    <a:pt x="8625873" y="5737060"/>
                  </a:lnTo>
                  <a:lnTo>
                    <a:pt x="8591695" y="5767700"/>
                  </a:lnTo>
                  <a:lnTo>
                    <a:pt x="8554293" y="5794487"/>
                  </a:lnTo>
                  <a:lnTo>
                    <a:pt x="8513982" y="5817108"/>
                  </a:lnTo>
                  <a:lnTo>
                    <a:pt x="8471074" y="5835249"/>
                  </a:lnTo>
                  <a:lnTo>
                    <a:pt x="8425884" y="5848595"/>
                  </a:lnTo>
                  <a:lnTo>
                    <a:pt x="8378727" y="5856834"/>
                  </a:lnTo>
                  <a:lnTo>
                    <a:pt x="8329915" y="5859650"/>
                  </a:lnTo>
                  <a:lnTo>
                    <a:pt x="837093" y="5859649"/>
                  </a:lnTo>
                  <a:lnTo>
                    <a:pt x="837093" y="6278195"/>
                  </a:lnTo>
                  <a:lnTo>
                    <a:pt x="834277" y="6327007"/>
                  </a:lnTo>
                  <a:lnTo>
                    <a:pt x="826039" y="6374164"/>
                  </a:lnTo>
                  <a:lnTo>
                    <a:pt x="812693" y="6419354"/>
                  </a:lnTo>
                  <a:lnTo>
                    <a:pt x="794552" y="6462262"/>
                  </a:lnTo>
                  <a:lnTo>
                    <a:pt x="771931" y="6502574"/>
                  </a:lnTo>
                  <a:lnTo>
                    <a:pt x="745143" y="6539976"/>
                  </a:lnTo>
                  <a:lnTo>
                    <a:pt x="714504" y="6574153"/>
                  </a:lnTo>
                  <a:lnTo>
                    <a:pt x="680326" y="6604793"/>
                  </a:lnTo>
                  <a:lnTo>
                    <a:pt x="642924" y="6631580"/>
                  </a:lnTo>
                  <a:lnTo>
                    <a:pt x="602613" y="6654202"/>
                  </a:lnTo>
                  <a:lnTo>
                    <a:pt x="559705" y="6672343"/>
                  </a:lnTo>
                  <a:lnTo>
                    <a:pt x="514515" y="6685689"/>
                  </a:lnTo>
                  <a:lnTo>
                    <a:pt x="467358" y="6693927"/>
                  </a:lnTo>
                  <a:lnTo>
                    <a:pt x="418546" y="6696743"/>
                  </a:lnTo>
                  <a:lnTo>
                    <a:pt x="369735" y="6693927"/>
                  </a:lnTo>
                  <a:lnTo>
                    <a:pt x="322577" y="6685689"/>
                  </a:lnTo>
                  <a:lnTo>
                    <a:pt x="277388" y="6672343"/>
                  </a:lnTo>
                  <a:lnTo>
                    <a:pt x="234480" y="6654202"/>
                  </a:lnTo>
                  <a:lnTo>
                    <a:pt x="194168" y="6631580"/>
                  </a:lnTo>
                  <a:lnTo>
                    <a:pt x="156767" y="6604793"/>
                  </a:lnTo>
                  <a:lnTo>
                    <a:pt x="122589" y="6574153"/>
                  </a:lnTo>
                  <a:lnTo>
                    <a:pt x="91950" y="6539976"/>
                  </a:lnTo>
                  <a:lnTo>
                    <a:pt x="65162" y="6502574"/>
                  </a:lnTo>
                  <a:lnTo>
                    <a:pt x="42541" y="6462262"/>
                  </a:lnTo>
                  <a:lnTo>
                    <a:pt x="24400" y="6419354"/>
                  </a:lnTo>
                  <a:lnTo>
                    <a:pt x="11054" y="6374164"/>
                  </a:lnTo>
                  <a:lnTo>
                    <a:pt x="2815" y="6327007"/>
                  </a:lnTo>
                  <a:lnTo>
                    <a:pt x="0" y="6278195"/>
                  </a:lnTo>
                  <a:lnTo>
                    <a:pt x="0" y="1255639"/>
                  </a:lnTo>
                  <a:close/>
                </a:path>
                <a:path w="8749030" h="6697345">
                  <a:moveTo>
                    <a:pt x="7911369" y="837092"/>
                  </a:moveTo>
                  <a:lnTo>
                    <a:pt x="8329916" y="837092"/>
                  </a:lnTo>
                  <a:lnTo>
                    <a:pt x="8378728" y="834276"/>
                  </a:lnTo>
                  <a:lnTo>
                    <a:pt x="8425885" y="826038"/>
                  </a:lnTo>
                  <a:lnTo>
                    <a:pt x="8471075" y="812691"/>
                  </a:lnTo>
                  <a:lnTo>
                    <a:pt x="8513983" y="794551"/>
                  </a:lnTo>
                  <a:lnTo>
                    <a:pt x="8554294" y="771929"/>
                  </a:lnTo>
                  <a:lnTo>
                    <a:pt x="8591696" y="745142"/>
                  </a:lnTo>
                  <a:lnTo>
                    <a:pt x="8625874" y="714503"/>
                  </a:lnTo>
                  <a:lnTo>
                    <a:pt x="8656513" y="680325"/>
                  </a:lnTo>
                  <a:lnTo>
                    <a:pt x="8683300" y="642923"/>
                  </a:lnTo>
                  <a:lnTo>
                    <a:pt x="8705922" y="602612"/>
                  </a:lnTo>
                  <a:lnTo>
                    <a:pt x="8724062" y="559704"/>
                  </a:lnTo>
                  <a:lnTo>
                    <a:pt x="8737409" y="514514"/>
                  </a:lnTo>
                  <a:lnTo>
                    <a:pt x="8745647" y="467357"/>
                  </a:lnTo>
                  <a:lnTo>
                    <a:pt x="8748463" y="418545"/>
                  </a:lnTo>
                </a:path>
                <a:path w="8749030" h="6697345">
                  <a:moveTo>
                    <a:pt x="8329916" y="837092"/>
                  </a:moveTo>
                  <a:lnTo>
                    <a:pt x="8329916" y="418546"/>
                  </a:lnTo>
                  <a:lnTo>
                    <a:pt x="8324389" y="466531"/>
                  </a:lnTo>
                  <a:lnTo>
                    <a:pt x="8308646" y="510579"/>
                  </a:lnTo>
                  <a:lnTo>
                    <a:pt x="8283942" y="549436"/>
                  </a:lnTo>
                  <a:lnTo>
                    <a:pt x="8251533" y="581844"/>
                  </a:lnTo>
                  <a:lnTo>
                    <a:pt x="8212677" y="606548"/>
                  </a:lnTo>
                  <a:lnTo>
                    <a:pt x="8168628" y="622292"/>
                  </a:lnTo>
                  <a:lnTo>
                    <a:pt x="8120643" y="627819"/>
                  </a:lnTo>
                  <a:lnTo>
                    <a:pt x="8072659" y="622292"/>
                  </a:lnTo>
                  <a:lnTo>
                    <a:pt x="8028610" y="606548"/>
                  </a:lnTo>
                  <a:lnTo>
                    <a:pt x="7989754" y="581844"/>
                  </a:lnTo>
                  <a:lnTo>
                    <a:pt x="7957345" y="549436"/>
                  </a:lnTo>
                  <a:lnTo>
                    <a:pt x="7932641" y="510579"/>
                  </a:lnTo>
                  <a:lnTo>
                    <a:pt x="7916897" y="466531"/>
                  </a:lnTo>
                  <a:lnTo>
                    <a:pt x="7911370" y="418546"/>
                  </a:lnTo>
                </a:path>
                <a:path w="8749030" h="6697345">
                  <a:moveTo>
                    <a:pt x="418547" y="1674185"/>
                  </a:moveTo>
                  <a:lnTo>
                    <a:pt x="418547" y="1255639"/>
                  </a:lnTo>
                  <a:lnTo>
                    <a:pt x="424074" y="1207655"/>
                  </a:lnTo>
                  <a:lnTo>
                    <a:pt x="439818" y="1163606"/>
                  </a:lnTo>
                  <a:lnTo>
                    <a:pt x="464522" y="1124749"/>
                  </a:lnTo>
                  <a:lnTo>
                    <a:pt x="496931" y="1092341"/>
                  </a:lnTo>
                  <a:lnTo>
                    <a:pt x="535787" y="1067637"/>
                  </a:lnTo>
                  <a:lnTo>
                    <a:pt x="579836" y="1051893"/>
                  </a:lnTo>
                  <a:lnTo>
                    <a:pt x="627820" y="1046366"/>
                  </a:lnTo>
                  <a:lnTo>
                    <a:pt x="675805" y="1051893"/>
                  </a:lnTo>
                  <a:lnTo>
                    <a:pt x="719853" y="1067637"/>
                  </a:lnTo>
                  <a:lnTo>
                    <a:pt x="758710" y="1092341"/>
                  </a:lnTo>
                  <a:lnTo>
                    <a:pt x="791118" y="1124749"/>
                  </a:lnTo>
                  <a:lnTo>
                    <a:pt x="815823" y="1163606"/>
                  </a:lnTo>
                  <a:lnTo>
                    <a:pt x="831566" y="1207655"/>
                  </a:lnTo>
                  <a:lnTo>
                    <a:pt x="837093" y="1255639"/>
                  </a:lnTo>
                  <a:lnTo>
                    <a:pt x="834277" y="1304450"/>
                  </a:lnTo>
                  <a:lnTo>
                    <a:pt x="826039" y="1351608"/>
                  </a:lnTo>
                  <a:lnTo>
                    <a:pt x="812693" y="1396797"/>
                  </a:lnTo>
                  <a:lnTo>
                    <a:pt x="794552" y="1439705"/>
                  </a:lnTo>
                  <a:lnTo>
                    <a:pt x="771931" y="1480017"/>
                  </a:lnTo>
                  <a:lnTo>
                    <a:pt x="745143" y="1517418"/>
                  </a:lnTo>
                  <a:lnTo>
                    <a:pt x="714504" y="1551596"/>
                  </a:lnTo>
                  <a:lnTo>
                    <a:pt x="680326" y="1582236"/>
                  </a:lnTo>
                  <a:lnTo>
                    <a:pt x="642924" y="1609023"/>
                  </a:lnTo>
                  <a:lnTo>
                    <a:pt x="602613" y="1631644"/>
                  </a:lnTo>
                  <a:lnTo>
                    <a:pt x="559705" y="1649785"/>
                  </a:lnTo>
                  <a:lnTo>
                    <a:pt x="514515" y="1663132"/>
                  </a:lnTo>
                  <a:lnTo>
                    <a:pt x="467358" y="1671370"/>
                  </a:lnTo>
                  <a:lnTo>
                    <a:pt x="418546" y="1674186"/>
                  </a:lnTo>
                  <a:lnTo>
                    <a:pt x="369735" y="1671370"/>
                  </a:lnTo>
                  <a:lnTo>
                    <a:pt x="322577" y="1663132"/>
                  </a:lnTo>
                  <a:lnTo>
                    <a:pt x="277388" y="1649785"/>
                  </a:lnTo>
                  <a:lnTo>
                    <a:pt x="234480" y="1631644"/>
                  </a:lnTo>
                  <a:lnTo>
                    <a:pt x="194168" y="1609023"/>
                  </a:lnTo>
                  <a:lnTo>
                    <a:pt x="156767" y="1582236"/>
                  </a:lnTo>
                  <a:lnTo>
                    <a:pt x="122589" y="1551596"/>
                  </a:lnTo>
                  <a:lnTo>
                    <a:pt x="91950" y="1517418"/>
                  </a:lnTo>
                  <a:lnTo>
                    <a:pt x="65162" y="1480017"/>
                  </a:lnTo>
                  <a:lnTo>
                    <a:pt x="42541" y="1439705"/>
                  </a:lnTo>
                  <a:lnTo>
                    <a:pt x="24400" y="1396797"/>
                  </a:lnTo>
                  <a:lnTo>
                    <a:pt x="11054" y="1351608"/>
                  </a:lnTo>
                  <a:lnTo>
                    <a:pt x="2815" y="1304450"/>
                  </a:lnTo>
                  <a:lnTo>
                    <a:pt x="0" y="1255639"/>
                  </a:lnTo>
                </a:path>
                <a:path w="8749030" h="6697345">
                  <a:moveTo>
                    <a:pt x="837093" y="1255639"/>
                  </a:moveTo>
                  <a:lnTo>
                    <a:pt x="837093" y="5859649"/>
                  </a:lnTo>
                </a:path>
              </a:pathLst>
            </a:custGeom>
            <a:ln w="25399">
              <a:solidFill>
                <a:srgbClr val="919FAE"/>
              </a:solidFill>
            </a:ln>
          </p:spPr>
          <p:txBody>
            <a:bodyPr wrap="square" lIns="0" tIns="0" rIns="0" bIns="0" rtlCol="0"/>
            <a:lstStyle/>
            <a:p>
              <a:endParaRPr/>
            </a:p>
          </p:txBody>
        </p:sp>
        <p:sp>
          <p:nvSpPr>
            <p:cNvPr id="6" name="object 6"/>
            <p:cNvSpPr/>
            <p:nvPr/>
          </p:nvSpPr>
          <p:spPr>
            <a:xfrm>
              <a:off x="1979711" y="2780928"/>
              <a:ext cx="6193155" cy="1224280"/>
            </a:xfrm>
            <a:custGeom>
              <a:avLst/>
              <a:gdLst/>
              <a:ahLst/>
              <a:cxnLst/>
              <a:rect l="l" t="t" r="r" b="b"/>
              <a:pathLst>
                <a:path w="6193155" h="1224279">
                  <a:moveTo>
                    <a:pt x="6192687" y="0"/>
                  </a:moveTo>
                  <a:lnTo>
                    <a:pt x="0" y="0"/>
                  </a:lnTo>
                  <a:lnTo>
                    <a:pt x="0" y="1224135"/>
                  </a:lnTo>
                  <a:lnTo>
                    <a:pt x="6192687" y="1224135"/>
                  </a:lnTo>
                  <a:lnTo>
                    <a:pt x="6192687" y="0"/>
                  </a:lnTo>
                  <a:close/>
                </a:path>
              </a:pathLst>
            </a:custGeom>
            <a:solidFill>
              <a:srgbClr val="FFFFFF"/>
            </a:solidFill>
          </p:spPr>
          <p:txBody>
            <a:bodyPr wrap="square" lIns="0" tIns="0" rIns="0" bIns="0" rtlCol="0"/>
            <a:lstStyle/>
            <a:p>
              <a:endParaRPr/>
            </a:p>
          </p:txBody>
        </p:sp>
        <p:sp>
          <p:nvSpPr>
            <p:cNvPr id="7" name="object 7"/>
            <p:cNvSpPr/>
            <p:nvPr/>
          </p:nvSpPr>
          <p:spPr>
            <a:xfrm>
              <a:off x="1979711" y="2780928"/>
              <a:ext cx="6193155" cy="1224280"/>
            </a:xfrm>
            <a:custGeom>
              <a:avLst/>
              <a:gdLst/>
              <a:ahLst/>
              <a:cxnLst/>
              <a:rect l="l" t="t" r="r" b="b"/>
              <a:pathLst>
                <a:path w="6193155" h="1224279">
                  <a:moveTo>
                    <a:pt x="0" y="0"/>
                  </a:moveTo>
                  <a:lnTo>
                    <a:pt x="6192686" y="0"/>
                  </a:lnTo>
                  <a:lnTo>
                    <a:pt x="6192686" y="1224135"/>
                  </a:lnTo>
                  <a:lnTo>
                    <a:pt x="0" y="1224135"/>
                  </a:lnTo>
                  <a:lnTo>
                    <a:pt x="0" y="0"/>
                  </a:lnTo>
                  <a:close/>
                </a:path>
              </a:pathLst>
            </a:custGeom>
            <a:ln w="25399">
              <a:solidFill>
                <a:srgbClr val="919FAE"/>
              </a:solidFill>
            </a:ln>
          </p:spPr>
          <p:txBody>
            <a:bodyPr wrap="square" lIns="0" tIns="0" rIns="0" bIns="0" rtlCol="0"/>
            <a:lstStyle/>
            <a:p>
              <a:endParaRPr/>
            </a:p>
          </p:txBody>
        </p:sp>
      </p:grpSp>
      <p:sp>
        <p:nvSpPr>
          <p:cNvPr id="8" name="object 8"/>
          <p:cNvSpPr txBox="1">
            <a:spLocks noGrp="1"/>
          </p:cNvSpPr>
          <p:nvPr>
            <p:ph type="title"/>
          </p:nvPr>
        </p:nvSpPr>
        <p:spPr>
          <a:xfrm>
            <a:off x="2541194" y="2737748"/>
            <a:ext cx="5076825" cy="482600"/>
          </a:xfrm>
          <a:prstGeom prst="rect">
            <a:avLst/>
          </a:prstGeom>
        </p:spPr>
        <p:txBody>
          <a:bodyPr vert="horz" wrap="square" lIns="0" tIns="12700" rIns="0" bIns="0" rtlCol="0">
            <a:spAutoFit/>
          </a:bodyPr>
          <a:lstStyle/>
          <a:p>
            <a:pPr marL="12700">
              <a:lnSpc>
                <a:spcPct val="100000"/>
              </a:lnSpc>
              <a:spcBef>
                <a:spcPts val="100"/>
              </a:spcBef>
            </a:pPr>
            <a:r>
              <a:rPr sz="3000" spc="-5" dirty="0">
                <a:solidFill>
                  <a:srgbClr val="001C3D"/>
                </a:solidFill>
                <a:latin typeface="Comic Sans MS"/>
                <a:cs typeface="Comic Sans MS"/>
              </a:rPr>
              <a:t>Questions</a:t>
            </a:r>
            <a:r>
              <a:rPr sz="3000" spc="-15" dirty="0">
                <a:solidFill>
                  <a:srgbClr val="001C3D"/>
                </a:solidFill>
                <a:latin typeface="Comic Sans MS"/>
                <a:cs typeface="Comic Sans MS"/>
              </a:rPr>
              <a:t> </a:t>
            </a:r>
            <a:r>
              <a:rPr sz="3000" spc="-5" dirty="0">
                <a:solidFill>
                  <a:srgbClr val="001C3D"/>
                </a:solidFill>
                <a:latin typeface="Comic Sans MS"/>
                <a:cs typeface="Comic Sans MS"/>
              </a:rPr>
              <a:t>on</a:t>
            </a:r>
            <a:r>
              <a:rPr sz="3000" spc="-10" dirty="0">
                <a:solidFill>
                  <a:srgbClr val="001C3D"/>
                </a:solidFill>
                <a:latin typeface="Comic Sans MS"/>
                <a:cs typeface="Comic Sans MS"/>
              </a:rPr>
              <a:t> </a:t>
            </a:r>
            <a:r>
              <a:rPr sz="3000" spc="-5" dirty="0">
                <a:solidFill>
                  <a:srgbClr val="001C3D"/>
                </a:solidFill>
                <a:latin typeface="Comic Sans MS"/>
                <a:cs typeface="Comic Sans MS"/>
              </a:rPr>
              <a:t>the Scenario:</a:t>
            </a:r>
            <a:endParaRPr sz="3000">
              <a:latin typeface="Comic Sans MS"/>
              <a:cs typeface="Comic Sans MS"/>
            </a:endParaRPr>
          </a:p>
        </p:txBody>
      </p:sp>
      <p:sp>
        <p:nvSpPr>
          <p:cNvPr id="9" name="object 9"/>
          <p:cNvSpPr txBox="1"/>
          <p:nvPr/>
        </p:nvSpPr>
        <p:spPr>
          <a:xfrm>
            <a:off x="2516035" y="3093348"/>
            <a:ext cx="5125720" cy="816610"/>
          </a:xfrm>
          <a:prstGeom prst="rect">
            <a:avLst/>
          </a:prstGeom>
        </p:spPr>
        <p:txBody>
          <a:bodyPr vert="horz" wrap="square" lIns="0" tIns="12700" rIns="0" bIns="0" rtlCol="0">
            <a:spAutoFit/>
          </a:bodyPr>
          <a:lstStyle/>
          <a:p>
            <a:pPr marL="342265" algn="ctr">
              <a:lnSpc>
                <a:spcPts val="3595"/>
              </a:lnSpc>
              <a:spcBef>
                <a:spcPts val="100"/>
              </a:spcBef>
            </a:pPr>
            <a:r>
              <a:rPr sz="3000" b="1" spc="-5" dirty="0">
                <a:solidFill>
                  <a:srgbClr val="001C3D"/>
                </a:solidFill>
                <a:latin typeface="Comic Sans MS"/>
                <a:cs typeface="Comic Sans MS"/>
              </a:rPr>
              <a:t>Arrest</a:t>
            </a:r>
            <a:endParaRPr sz="3000">
              <a:latin typeface="Comic Sans MS"/>
              <a:cs typeface="Comic Sans MS"/>
            </a:endParaRPr>
          </a:p>
          <a:p>
            <a:pPr marL="12700">
              <a:lnSpc>
                <a:spcPts val="2635"/>
              </a:lnSpc>
            </a:pPr>
            <a:r>
              <a:rPr sz="2200" dirty="0">
                <a:solidFill>
                  <a:srgbClr val="001C3D"/>
                </a:solidFill>
                <a:latin typeface="Calibri"/>
                <a:cs typeface="Calibri"/>
              </a:rPr>
              <a:t>(CLICK</a:t>
            </a:r>
            <a:r>
              <a:rPr sz="2200" spc="-5" dirty="0">
                <a:solidFill>
                  <a:srgbClr val="001C3D"/>
                </a:solidFill>
                <a:latin typeface="Calibri"/>
                <a:cs typeface="Calibri"/>
              </a:rPr>
              <a:t> on </a:t>
            </a:r>
            <a:r>
              <a:rPr sz="2200" dirty="0">
                <a:solidFill>
                  <a:srgbClr val="001C3D"/>
                </a:solidFill>
                <a:latin typeface="Calibri"/>
                <a:cs typeface="Calibri"/>
              </a:rPr>
              <a:t>the</a:t>
            </a:r>
            <a:r>
              <a:rPr sz="2200" spc="-10" dirty="0">
                <a:solidFill>
                  <a:srgbClr val="001C3D"/>
                </a:solidFill>
                <a:latin typeface="Calibri"/>
                <a:cs typeface="Calibri"/>
              </a:rPr>
              <a:t> </a:t>
            </a:r>
            <a:r>
              <a:rPr sz="2200" spc="-5" dirty="0">
                <a:solidFill>
                  <a:srgbClr val="001C3D"/>
                </a:solidFill>
                <a:latin typeface="Calibri"/>
                <a:cs typeface="Calibri"/>
              </a:rPr>
              <a:t>numbers on </a:t>
            </a:r>
            <a:r>
              <a:rPr sz="2200" dirty="0">
                <a:solidFill>
                  <a:srgbClr val="001C3D"/>
                </a:solidFill>
                <a:latin typeface="Calibri"/>
                <a:cs typeface="Calibri"/>
              </a:rPr>
              <a:t>the</a:t>
            </a:r>
            <a:r>
              <a:rPr sz="2200" spc="-5" dirty="0">
                <a:solidFill>
                  <a:srgbClr val="001C3D"/>
                </a:solidFill>
                <a:latin typeface="Calibri"/>
                <a:cs typeface="Calibri"/>
              </a:rPr>
              <a:t> left-hand </a:t>
            </a:r>
            <a:r>
              <a:rPr sz="2200" dirty="0">
                <a:solidFill>
                  <a:srgbClr val="001C3D"/>
                </a:solidFill>
                <a:latin typeface="Calibri"/>
                <a:cs typeface="Calibri"/>
              </a:rPr>
              <a:t>side)</a:t>
            </a:r>
            <a:endParaRPr sz="2200">
              <a:latin typeface="Calibri"/>
              <a:cs typeface="Calibri"/>
            </a:endParaRPr>
          </a:p>
        </p:txBody>
      </p:sp>
      <p:grpSp>
        <p:nvGrpSpPr>
          <p:cNvPr id="10" name="object 10"/>
          <p:cNvGrpSpPr/>
          <p:nvPr/>
        </p:nvGrpSpPr>
        <p:grpSpPr>
          <a:xfrm>
            <a:off x="344978" y="2015836"/>
            <a:ext cx="532130" cy="4302125"/>
            <a:chOff x="344978" y="2015836"/>
            <a:chExt cx="532130" cy="4302125"/>
          </a:xfrm>
        </p:grpSpPr>
        <p:pic>
          <p:nvPicPr>
            <p:cNvPr id="11" name="object 11"/>
            <p:cNvPicPr/>
            <p:nvPr/>
          </p:nvPicPr>
          <p:blipFill>
            <a:blip r:embed="rId2" cstate="print"/>
            <a:stretch>
              <a:fillRect/>
            </a:stretch>
          </p:blipFill>
          <p:spPr>
            <a:xfrm>
              <a:off x="344978" y="2460567"/>
              <a:ext cx="532014" cy="390698"/>
            </a:xfrm>
            <a:prstGeom prst="rect">
              <a:avLst/>
            </a:prstGeom>
          </p:spPr>
        </p:pic>
        <p:pic>
          <p:nvPicPr>
            <p:cNvPr id="12" name="object 12"/>
            <p:cNvPicPr/>
            <p:nvPr/>
          </p:nvPicPr>
          <p:blipFill>
            <a:blip r:embed="rId3" cstate="print"/>
            <a:stretch>
              <a:fillRect/>
            </a:stretch>
          </p:blipFill>
          <p:spPr>
            <a:xfrm>
              <a:off x="482138" y="2448098"/>
              <a:ext cx="253538" cy="436418"/>
            </a:xfrm>
            <a:prstGeom prst="rect">
              <a:avLst/>
            </a:prstGeom>
          </p:spPr>
        </p:pic>
        <p:pic>
          <p:nvPicPr>
            <p:cNvPr id="13" name="object 13"/>
            <p:cNvPicPr/>
            <p:nvPr/>
          </p:nvPicPr>
          <p:blipFill>
            <a:blip r:embed="rId4" cstate="print"/>
            <a:stretch>
              <a:fillRect/>
            </a:stretch>
          </p:blipFill>
          <p:spPr>
            <a:xfrm>
              <a:off x="395536" y="2492895"/>
              <a:ext cx="432047" cy="288032"/>
            </a:xfrm>
            <a:prstGeom prst="rect">
              <a:avLst/>
            </a:prstGeom>
          </p:spPr>
        </p:pic>
        <p:sp>
          <p:nvSpPr>
            <p:cNvPr id="14" name="object 14"/>
            <p:cNvSpPr/>
            <p:nvPr/>
          </p:nvSpPr>
          <p:spPr>
            <a:xfrm>
              <a:off x="395536" y="2492895"/>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1"/>
                  </a:lnTo>
                  <a:lnTo>
                    <a:pt x="417987" y="273971"/>
                  </a:lnTo>
                  <a:lnTo>
                    <a:pt x="402728" y="284259"/>
                  </a:lnTo>
                  <a:lnTo>
                    <a:pt x="384041" y="288032"/>
                  </a:lnTo>
                  <a:lnTo>
                    <a:pt x="48005" y="288032"/>
                  </a:lnTo>
                  <a:lnTo>
                    <a:pt x="29319" y="284259"/>
                  </a:lnTo>
                  <a:lnTo>
                    <a:pt x="14060" y="273971"/>
                  </a:lnTo>
                  <a:lnTo>
                    <a:pt x="3772" y="258711"/>
                  </a:lnTo>
                  <a:lnTo>
                    <a:pt x="0" y="240026"/>
                  </a:lnTo>
                  <a:lnTo>
                    <a:pt x="0" y="48005"/>
                  </a:lnTo>
                  <a:close/>
                </a:path>
              </a:pathLst>
            </a:custGeom>
            <a:ln w="9524">
              <a:solidFill>
                <a:srgbClr val="F4B193"/>
              </a:solidFill>
            </a:ln>
          </p:spPr>
          <p:txBody>
            <a:bodyPr wrap="square" lIns="0" tIns="0" rIns="0" bIns="0" rtlCol="0"/>
            <a:lstStyle/>
            <a:p>
              <a:endParaRPr/>
            </a:p>
          </p:txBody>
        </p:sp>
        <p:pic>
          <p:nvPicPr>
            <p:cNvPr id="15" name="object 15"/>
            <p:cNvPicPr/>
            <p:nvPr/>
          </p:nvPicPr>
          <p:blipFill>
            <a:blip r:embed="rId5" cstate="print"/>
            <a:stretch>
              <a:fillRect/>
            </a:stretch>
          </p:blipFill>
          <p:spPr>
            <a:xfrm>
              <a:off x="344978" y="2892828"/>
              <a:ext cx="532014" cy="390698"/>
            </a:xfrm>
            <a:prstGeom prst="rect">
              <a:avLst/>
            </a:prstGeom>
          </p:spPr>
        </p:pic>
        <p:pic>
          <p:nvPicPr>
            <p:cNvPr id="16" name="object 16"/>
            <p:cNvPicPr/>
            <p:nvPr/>
          </p:nvPicPr>
          <p:blipFill>
            <a:blip r:embed="rId3" cstate="print"/>
            <a:stretch>
              <a:fillRect/>
            </a:stretch>
          </p:blipFill>
          <p:spPr>
            <a:xfrm>
              <a:off x="482138" y="2880359"/>
              <a:ext cx="253538" cy="436418"/>
            </a:xfrm>
            <a:prstGeom prst="rect">
              <a:avLst/>
            </a:prstGeom>
          </p:spPr>
        </p:pic>
        <p:pic>
          <p:nvPicPr>
            <p:cNvPr id="17" name="object 17"/>
            <p:cNvPicPr/>
            <p:nvPr/>
          </p:nvPicPr>
          <p:blipFill>
            <a:blip r:embed="rId4" cstate="print"/>
            <a:stretch>
              <a:fillRect/>
            </a:stretch>
          </p:blipFill>
          <p:spPr>
            <a:xfrm>
              <a:off x="395536" y="2924943"/>
              <a:ext cx="432047" cy="288032"/>
            </a:xfrm>
            <a:prstGeom prst="rect">
              <a:avLst/>
            </a:prstGeom>
          </p:spPr>
        </p:pic>
        <p:sp>
          <p:nvSpPr>
            <p:cNvPr id="18" name="object 18"/>
            <p:cNvSpPr/>
            <p:nvPr/>
          </p:nvSpPr>
          <p:spPr>
            <a:xfrm>
              <a:off x="395536" y="2924943"/>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1"/>
                  </a:lnTo>
                  <a:lnTo>
                    <a:pt x="48005" y="288031"/>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19" name="object 19"/>
            <p:cNvPicPr/>
            <p:nvPr/>
          </p:nvPicPr>
          <p:blipFill>
            <a:blip r:embed="rId6" cstate="print"/>
            <a:stretch>
              <a:fillRect/>
            </a:stretch>
          </p:blipFill>
          <p:spPr>
            <a:xfrm>
              <a:off x="344978" y="3325090"/>
              <a:ext cx="532014" cy="390698"/>
            </a:xfrm>
            <a:prstGeom prst="rect">
              <a:avLst/>
            </a:prstGeom>
          </p:spPr>
        </p:pic>
        <p:pic>
          <p:nvPicPr>
            <p:cNvPr id="20" name="object 20"/>
            <p:cNvPicPr/>
            <p:nvPr/>
          </p:nvPicPr>
          <p:blipFill>
            <a:blip r:embed="rId3" cstate="print"/>
            <a:stretch>
              <a:fillRect/>
            </a:stretch>
          </p:blipFill>
          <p:spPr>
            <a:xfrm>
              <a:off x="482138" y="3312621"/>
              <a:ext cx="253538" cy="436418"/>
            </a:xfrm>
            <a:prstGeom prst="rect">
              <a:avLst/>
            </a:prstGeom>
          </p:spPr>
        </p:pic>
        <p:pic>
          <p:nvPicPr>
            <p:cNvPr id="21" name="object 21"/>
            <p:cNvPicPr/>
            <p:nvPr/>
          </p:nvPicPr>
          <p:blipFill>
            <a:blip r:embed="rId7" cstate="print"/>
            <a:stretch>
              <a:fillRect/>
            </a:stretch>
          </p:blipFill>
          <p:spPr>
            <a:xfrm>
              <a:off x="395536" y="3356992"/>
              <a:ext cx="432047" cy="288032"/>
            </a:xfrm>
            <a:prstGeom prst="rect">
              <a:avLst/>
            </a:prstGeom>
          </p:spPr>
        </p:pic>
        <p:sp>
          <p:nvSpPr>
            <p:cNvPr id="22" name="object 22"/>
            <p:cNvSpPr/>
            <p:nvPr/>
          </p:nvSpPr>
          <p:spPr>
            <a:xfrm>
              <a:off x="395536" y="3356992"/>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23" name="object 23"/>
            <p:cNvPicPr/>
            <p:nvPr/>
          </p:nvPicPr>
          <p:blipFill>
            <a:blip r:embed="rId8" cstate="print"/>
            <a:stretch>
              <a:fillRect/>
            </a:stretch>
          </p:blipFill>
          <p:spPr>
            <a:xfrm>
              <a:off x="344978" y="3757353"/>
              <a:ext cx="532014" cy="390698"/>
            </a:xfrm>
            <a:prstGeom prst="rect">
              <a:avLst/>
            </a:prstGeom>
          </p:spPr>
        </p:pic>
        <p:pic>
          <p:nvPicPr>
            <p:cNvPr id="24" name="object 24"/>
            <p:cNvPicPr/>
            <p:nvPr/>
          </p:nvPicPr>
          <p:blipFill>
            <a:blip r:embed="rId9" cstate="print"/>
            <a:stretch>
              <a:fillRect/>
            </a:stretch>
          </p:blipFill>
          <p:spPr>
            <a:xfrm>
              <a:off x="482138" y="3744883"/>
              <a:ext cx="253538" cy="432261"/>
            </a:xfrm>
            <a:prstGeom prst="rect">
              <a:avLst/>
            </a:prstGeom>
          </p:spPr>
        </p:pic>
        <p:pic>
          <p:nvPicPr>
            <p:cNvPr id="25" name="object 25"/>
            <p:cNvPicPr/>
            <p:nvPr/>
          </p:nvPicPr>
          <p:blipFill>
            <a:blip r:embed="rId7" cstate="print"/>
            <a:stretch>
              <a:fillRect/>
            </a:stretch>
          </p:blipFill>
          <p:spPr>
            <a:xfrm>
              <a:off x="395536" y="3789039"/>
              <a:ext cx="432047" cy="288032"/>
            </a:xfrm>
            <a:prstGeom prst="rect">
              <a:avLst/>
            </a:prstGeom>
          </p:spPr>
        </p:pic>
        <p:sp>
          <p:nvSpPr>
            <p:cNvPr id="26" name="object 26"/>
            <p:cNvSpPr/>
            <p:nvPr/>
          </p:nvSpPr>
          <p:spPr>
            <a:xfrm>
              <a:off x="395536" y="3789040"/>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27" name="object 27"/>
            <p:cNvPicPr/>
            <p:nvPr/>
          </p:nvPicPr>
          <p:blipFill>
            <a:blip r:embed="rId10" cstate="print"/>
            <a:stretch>
              <a:fillRect/>
            </a:stretch>
          </p:blipFill>
          <p:spPr>
            <a:xfrm>
              <a:off x="344978" y="2028305"/>
              <a:ext cx="532014" cy="390698"/>
            </a:xfrm>
            <a:prstGeom prst="rect">
              <a:avLst/>
            </a:prstGeom>
          </p:spPr>
        </p:pic>
        <p:pic>
          <p:nvPicPr>
            <p:cNvPr id="28" name="object 28"/>
            <p:cNvPicPr/>
            <p:nvPr/>
          </p:nvPicPr>
          <p:blipFill>
            <a:blip r:embed="rId3" cstate="print"/>
            <a:stretch>
              <a:fillRect/>
            </a:stretch>
          </p:blipFill>
          <p:spPr>
            <a:xfrm>
              <a:off x="482138" y="2015836"/>
              <a:ext cx="253538" cy="436418"/>
            </a:xfrm>
            <a:prstGeom prst="rect">
              <a:avLst/>
            </a:prstGeom>
          </p:spPr>
        </p:pic>
        <p:pic>
          <p:nvPicPr>
            <p:cNvPr id="29" name="object 29"/>
            <p:cNvPicPr/>
            <p:nvPr/>
          </p:nvPicPr>
          <p:blipFill>
            <a:blip r:embed="rId7" cstate="print"/>
            <a:stretch>
              <a:fillRect/>
            </a:stretch>
          </p:blipFill>
          <p:spPr>
            <a:xfrm>
              <a:off x="395536" y="2060847"/>
              <a:ext cx="432047" cy="288032"/>
            </a:xfrm>
            <a:prstGeom prst="rect">
              <a:avLst/>
            </a:prstGeom>
          </p:spPr>
        </p:pic>
        <p:sp>
          <p:nvSpPr>
            <p:cNvPr id="30" name="object 30"/>
            <p:cNvSpPr/>
            <p:nvPr/>
          </p:nvSpPr>
          <p:spPr>
            <a:xfrm>
              <a:off x="395536" y="2060848"/>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31" name="object 31"/>
            <p:cNvPicPr/>
            <p:nvPr/>
          </p:nvPicPr>
          <p:blipFill>
            <a:blip r:embed="rId11" cstate="print"/>
            <a:stretch>
              <a:fillRect/>
            </a:stretch>
          </p:blipFill>
          <p:spPr>
            <a:xfrm>
              <a:off x="344978" y="4189614"/>
              <a:ext cx="532014" cy="390698"/>
            </a:xfrm>
            <a:prstGeom prst="rect">
              <a:avLst/>
            </a:prstGeom>
          </p:spPr>
        </p:pic>
        <p:pic>
          <p:nvPicPr>
            <p:cNvPr id="32" name="object 32"/>
            <p:cNvPicPr/>
            <p:nvPr/>
          </p:nvPicPr>
          <p:blipFill>
            <a:blip r:embed="rId9" cstate="print"/>
            <a:stretch>
              <a:fillRect/>
            </a:stretch>
          </p:blipFill>
          <p:spPr>
            <a:xfrm>
              <a:off x="482138" y="4177144"/>
              <a:ext cx="253538" cy="432261"/>
            </a:xfrm>
            <a:prstGeom prst="rect">
              <a:avLst/>
            </a:prstGeom>
          </p:spPr>
        </p:pic>
        <p:pic>
          <p:nvPicPr>
            <p:cNvPr id="33" name="object 33"/>
            <p:cNvPicPr/>
            <p:nvPr/>
          </p:nvPicPr>
          <p:blipFill>
            <a:blip r:embed="rId4" cstate="print"/>
            <a:stretch>
              <a:fillRect/>
            </a:stretch>
          </p:blipFill>
          <p:spPr>
            <a:xfrm>
              <a:off x="395536" y="4221087"/>
              <a:ext cx="432047" cy="288032"/>
            </a:xfrm>
            <a:prstGeom prst="rect">
              <a:avLst/>
            </a:prstGeom>
          </p:spPr>
        </p:pic>
        <p:sp>
          <p:nvSpPr>
            <p:cNvPr id="34" name="object 34"/>
            <p:cNvSpPr/>
            <p:nvPr/>
          </p:nvSpPr>
          <p:spPr>
            <a:xfrm>
              <a:off x="395536" y="4221087"/>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35" name="object 35"/>
            <p:cNvPicPr/>
            <p:nvPr/>
          </p:nvPicPr>
          <p:blipFill>
            <a:blip r:embed="rId12" cstate="print"/>
            <a:stretch>
              <a:fillRect/>
            </a:stretch>
          </p:blipFill>
          <p:spPr>
            <a:xfrm>
              <a:off x="344978" y="5054138"/>
              <a:ext cx="532014" cy="390698"/>
            </a:xfrm>
            <a:prstGeom prst="rect">
              <a:avLst/>
            </a:prstGeom>
          </p:spPr>
        </p:pic>
        <p:pic>
          <p:nvPicPr>
            <p:cNvPr id="36" name="object 36"/>
            <p:cNvPicPr/>
            <p:nvPr/>
          </p:nvPicPr>
          <p:blipFill>
            <a:blip r:embed="rId9" cstate="print"/>
            <a:stretch>
              <a:fillRect/>
            </a:stretch>
          </p:blipFill>
          <p:spPr>
            <a:xfrm>
              <a:off x="482138" y="5041669"/>
              <a:ext cx="253538" cy="432261"/>
            </a:xfrm>
            <a:prstGeom prst="rect">
              <a:avLst/>
            </a:prstGeom>
          </p:spPr>
        </p:pic>
        <p:pic>
          <p:nvPicPr>
            <p:cNvPr id="37" name="object 37"/>
            <p:cNvPicPr/>
            <p:nvPr/>
          </p:nvPicPr>
          <p:blipFill>
            <a:blip r:embed="rId7" cstate="print"/>
            <a:stretch>
              <a:fillRect/>
            </a:stretch>
          </p:blipFill>
          <p:spPr>
            <a:xfrm>
              <a:off x="395536" y="5085184"/>
              <a:ext cx="432047" cy="288032"/>
            </a:xfrm>
            <a:prstGeom prst="rect">
              <a:avLst/>
            </a:prstGeom>
          </p:spPr>
        </p:pic>
        <p:sp>
          <p:nvSpPr>
            <p:cNvPr id="38" name="object 38"/>
            <p:cNvSpPr/>
            <p:nvPr/>
          </p:nvSpPr>
          <p:spPr>
            <a:xfrm>
              <a:off x="395536" y="5085184"/>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39" name="object 39"/>
            <p:cNvPicPr/>
            <p:nvPr/>
          </p:nvPicPr>
          <p:blipFill>
            <a:blip r:embed="rId13" cstate="print"/>
            <a:stretch>
              <a:fillRect/>
            </a:stretch>
          </p:blipFill>
          <p:spPr>
            <a:xfrm>
              <a:off x="344978" y="4621876"/>
              <a:ext cx="532014" cy="390698"/>
            </a:xfrm>
            <a:prstGeom prst="rect">
              <a:avLst/>
            </a:prstGeom>
          </p:spPr>
        </p:pic>
        <p:pic>
          <p:nvPicPr>
            <p:cNvPr id="40" name="object 40"/>
            <p:cNvPicPr/>
            <p:nvPr/>
          </p:nvPicPr>
          <p:blipFill>
            <a:blip r:embed="rId9" cstate="print"/>
            <a:stretch>
              <a:fillRect/>
            </a:stretch>
          </p:blipFill>
          <p:spPr>
            <a:xfrm>
              <a:off x="482138" y="4609407"/>
              <a:ext cx="253538" cy="432261"/>
            </a:xfrm>
            <a:prstGeom prst="rect">
              <a:avLst/>
            </a:prstGeom>
          </p:spPr>
        </p:pic>
        <p:pic>
          <p:nvPicPr>
            <p:cNvPr id="41" name="object 41"/>
            <p:cNvPicPr/>
            <p:nvPr/>
          </p:nvPicPr>
          <p:blipFill>
            <a:blip r:embed="rId4" cstate="print"/>
            <a:stretch>
              <a:fillRect/>
            </a:stretch>
          </p:blipFill>
          <p:spPr>
            <a:xfrm>
              <a:off x="395536" y="4653135"/>
              <a:ext cx="432047" cy="288032"/>
            </a:xfrm>
            <a:prstGeom prst="rect">
              <a:avLst/>
            </a:prstGeom>
          </p:spPr>
        </p:pic>
        <p:sp>
          <p:nvSpPr>
            <p:cNvPr id="42" name="object 42"/>
            <p:cNvSpPr/>
            <p:nvPr/>
          </p:nvSpPr>
          <p:spPr>
            <a:xfrm>
              <a:off x="395536" y="4653135"/>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43" name="object 43"/>
            <p:cNvPicPr/>
            <p:nvPr/>
          </p:nvPicPr>
          <p:blipFill>
            <a:blip r:embed="rId14" cstate="print"/>
            <a:stretch>
              <a:fillRect/>
            </a:stretch>
          </p:blipFill>
          <p:spPr>
            <a:xfrm>
              <a:off x="344978" y="5918661"/>
              <a:ext cx="532014" cy="390698"/>
            </a:xfrm>
            <a:prstGeom prst="rect">
              <a:avLst/>
            </a:prstGeom>
          </p:spPr>
        </p:pic>
        <p:pic>
          <p:nvPicPr>
            <p:cNvPr id="44" name="object 44"/>
            <p:cNvPicPr/>
            <p:nvPr/>
          </p:nvPicPr>
          <p:blipFill>
            <a:blip r:embed="rId15" cstate="print"/>
            <a:stretch>
              <a:fillRect/>
            </a:stretch>
          </p:blipFill>
          <p:spPr>
            <a:xfrm>
              <a:off x="428105" y="5918661"/>
              <a:ext cx="361603" cy="399010"/>
            </a:xfrm>
            <a:prstGeom prst="rect">
              <a:avLst/>
            </a:prstGeom>
          </p:spPr>
        </p:pic>
        <p:pic>
          <p:nvPicPr>
            <p:cNvPr id="45" name="object 45"/>
            <p:cNvPicPr/>
            <p:nvPr/>
          </p:nvPicPr>
          <p:blipFill>
            <a:blip r:embed="rId16" cstate="print"/>
            <a:stretch>
              <a:fillRect/>
            </a:stretch>
          </p:blipFill>
          <p:spPr>
            <a:xfrm>
              <a:off x="395536" y="5949279"/>
              <a:ext cx="432047" cy="288031"/>
            </a:xfrm>
            <a:prstGeom prst="rect">
              <a:avLst/>
            </a:prstGeom>
          </p:spPr>
        </p:pic>
        <p:sp>
          <p:nvSpPr>
            <p:cNvPr id="46" name="object 46"/>
            <p:cNvSpPr/>
            <p:nvPr/>
          </p:nvSpPr>
          <p:spPr>
            <a:xfrm>
              <a:off x="395536" y="5949279"/>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47" name="object 47"/>
            <p:cNvPicPr/>
            <p:nvPr/>
          </p:nvPicPr>
          <p:blipFill>
            <a:blip r:embed="rId17" cstate="print"/>
            <a:stretch>
              <a:fillRect/>
            </a:stretch>
          </p:blipFill>
          <p:spPr>
            <a:xfrm>
              <a:off x="344978" y="5486400"/>
              <a:ext cx="532014" cy="390698"/>
            </a:xfrm>
            <a:prstGeom prst="rect">
              <a:avLst/>
            </a:prstGeom>
          </p:spPr>
        </p:pic>
        <p:pic>
          <p:nvPicPr>
            <p:cNvPr id="48" name="object 48"/>
            <p:cNvPicPr/>
            <p:nvPr/>
          </p:nvPicPr>
          <p:blipFill>
            <a:blip r:embed="rId9" cstate="print"/>
            <a:stretch>
              <a:fillRect/>
            </a:stretch>
          </p:blipFill>
          <p:spPr>
            <a:xfrm>
              <a:off x="482138" y="5473930"/>
              <a:ext cx="253538" cy="432261"/>
            </a:xfrm>
            <a:prstGeom prst="rect">
              <a:avLst/>
            </a:prstGeom>
          </p:spPr>
        </p:pic>
        <p:pic>
          <p:nvPicPr>
            <p:cNvPr id="49" name="object 49"/>
            <p:cNvPicPr/>
            <p:nvPr/>
          </p:nvPicPr>
          <p:blipFill>
            <a:blip r:embed="rId16" cstate="print"/>
            <a:stretch>
              <a:fillRect/>
            </a:stretch>
          </p:blipFill>
          <p:spPr>
            <a:xfrm>
              <a:off x="395536" y="5517231"/>
              <a:ext cx="432047" cy="288031"/>
            </a:xfrm>
            <a:prstGeom prst="rect">
              <a:avLst/>
            </a:prstGeom>
          </p:spPr>
        </p:pic>
        <p:sp>
          <p:nvSpPr>
            <p:cNvPr id="50" name="object 50"/>
            <p:cNvSpPr/>
            <p:nvPr/>
          </p:nvSpPr>
          <p:spPr>
            <a:xfrm>
              <a:off x="395536" y="5517231"/>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grpSp>
      <p:sp>
        <p:nvSpPr>
          <p:cNvPr id="51" name="object 51"/>
          <p:cNvSpPr txBox="1"/>
          <p:nvPr/>
        </p:nvSpPr>
        <p:spPr>
          <a:xfrm>
            <a:off x="498853" y="1897277"/>
            <a:ext cx="231775" cy="4330700"/>
          </a:xfrm>
          <a:prstGeom prst="rect">
            <a:avLst/>
          </a:prstGeom>
        </p:spPr>
        <p:txBody>
          <a:bodyPr vert="horz" wrap="square" lIns="0" tIns="170180" rIns="0" bIns="0" rtlCol="0">
            <a:spAutoFit/>
          </a:bodyPr>
          <a:lstStyle/>
          <a:p>
            <a:pPr marL="57150">
              <a:lnSpc>
                <a:spcPct val="100000"/>
              </a:lnSpc>
              <a:spcBef>
                <a:spcPts val="1340"/>
              </a:spcBef>
            </a:pPr>
            <a:r>
              <a:rPr sz="1800" b="1" dirty="0">
                <a:solidFill>
                  <a:srgbClr val="3D4651"/>
                </a:solidFill>
                <a:latin typeface="Calibri"/>
                <a:cs typeface="Calibri"/>
              </a:rPr>
              <a:t>1</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2</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3</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4</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5</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6</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7</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8</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9</a:t>
            </a:r>
            <a:endParaRPr sz="1800">
              <a:latin typeface="Calibri"/>
              <a:cs typeface="Calibri"/>
            </a:endParaRPr>
          </a:p>
          <a:p>
            <a:pPr marL="12700">
              <a:lnSpc>
                <a:spcPct val="100000"/>
              </a:lnSpc>
              <a:spcBef>
                <a:spcPts val="1365"/>
              </a:spcBef>
            </a:pPr>
            <a:r>
              <a:rPr sz="1600" b="1" dirty="0">
                <a:solidFill>
                  <a:srgbClr val="3D4651"/>
                </a:solidFill>
                <a:latin typeface="Calibri"/>
                <a:cs typeface="Calibri"/>
              </a:rPr>
              <a:t>10</a:t>
            </a:r>
            <a:endParaRPr sz="1600">
              <a:latin typeface="Calibri"/>
              <a:cs typeface="Calibri"/>
            </a:endParaRPr>
          </a:p>
        </p:txBody>
      </p:sp>
      <p:grpSp>
        <p:nvGrpSpPr>
          <p:cNvPr id="52" name="object 52"/>
          <p:cNvGrpSpPr/>
          <p:nvPr/>
        </p:nvGrpSpPr>
        <p:grpSpPr>
          <a:xfrm>
            <a:off x="366017" y="139936"/>
            <a:ext cx="781050" cy="529590"/>
            <a:chOff x="366017" y="139936"/>
            <a:chExt cx="781050" cy="529590"/>
          </a:xfrm>
        </p:grpSpPr>
        <p:sp>
          <p:nvSpPr>
            <p:cNvPr id="53" name="object 53"/>
            <p:cNvSpPr/>
            <p:nvPr/>
          </p:nvSpPr>
          <p:spPr>
            <a:xfrm>
              <a:off x="378717" y="152636"/>
              <a:ext cx="755650" cy="504190"/>
            </a:xfrm>
            <a:custGeom>
              <a:avLst/>
              <a:gdLst/>
              <a:ahLst/>
              <a:cxnLst/>
              <a:rect l="l" t="t" r="r" b="b"/>
              <a:pathLst>
                <a:path w="755650" h="504190">
                  <a:moveTo>
                    <a:pt x="755575" y="0"/>
                  </a:moveTo>
                  <a:lnTo>
                    <a:pt x="0" y="0"/>
                  </a:lnTo>
                  <a:lnTo>
                    <a:pt x="0" y="504055"/>
                  </a:lnTo>
                  <a:lnTo>
                    <a:pt x="755575" y="504055"/>
                  </a:lnTo>
                  <a:lnTo>
                    <a:pt x="755575" y="441048"/>
                  </a:lnTo>
                  <a:lnTo>
                    <a:pt x="236022" y="441048"/>
                  </a:lnTo>
                  <a:lnTo>
                    <a:pt x="236022" y="252027"/>
                  </a:lnTo>
                  <a:lnTo>
                    <a:pt x="188767" y="252027"/>
                  </a:lnTo>
                  <a:lnTo>
                    <a:pt x="377788" y="63005"/>
                  </a:lnTo>
                  <a:lnTo>
                    <a:pt x="755575" y="63005"/>
                  </a:lnTo>
                  <a:lnTo>
                    <a:pt x="755575" y="0"/>
                  </a:lnTo>
                  <a:close/>
                </a:path>
                <a:path w="755650" h="504190">
                  <a:moveTo>
                    <a:pt x="755575" y="86634"/>
                  </a:moveTo>
                  <a:lnTo>
                    <a:pt x="495926" y="86634"/>
                  </a:lnTo>
                  <a:lnTo>
                    <a:pt x="495926" y="181143"/>
                  </a:lnTo>
                  <a:lnTo>
                    <a:pt x="566809" y="252027"/>
                  </a:lnTo>
                  <a:lnTo>
                    <a:pt x="519553" y="252027"/>
                  </a:lnTo>
                  <a:lnTo>
                    <a:pt x="519553" y="441048"/>
                  </a:lnTo>
                  <a:lnTo>
                    <a:pt x="755575" y="441048"/>
                  </a:lnTo>
                  <a:lnTo>
                    <a:pt x="755575" y="86634"/>
                  </a:lnTo>
                  <a:close/>
                </a:path>
                <a:path w="755650" h="504190">
                  <a:moveTo>
                    <a:pt x="755575" y="63005"/>
                  </a:moveTo>
                  <a:lnTo>
                    <a:pt x="377788" y="63005"/>
                  </a:lnTo>
                  <a:lnTo>
                    <a:pt x="448671" y="133889"/>
                  </a:lnTo>
                  <a:lnTo>
                    <a:pt x="448671" y="86634"/>
                  </a:lnTo>
                  <a:lnTo>
                    <a:pt x="755575" y="86634"/>
                  </a:lnTo>
                  <a:lnTo>
                    <a:pt x="755575" y="63005"/>
                  </a:lnTo>
                  <a:close/>
                </a:path>
              </a:pathLst>
            </a:custGeom>
            <a:solidFill>
              <a:srgbClr val="EAF8FC"/>
            </a:solidFill>
          </p:spPr>
          <p:txBody>
            <a:bodyPr wrap="square" lIns="0" tIns="0" rIns="0" bIns="0" rtlCol="0"/>
            <a:lstStyle/>
            <a:p>
              <a:endParaRPr/>
            </a:p>
          </p:txBody>
        </p:sp>
        <p:sp>
          <p:nvSpPr>
            <p:cNvPr id="54" name="object 54"/>
            <p:cNvSpPr/>
            <p:nvPr/>
          </p:nvSpPr>
          <p:spPr>
            <a:xfrm>
              <a:off x="614739" y="239270"/>
              <a:ext cx="283845" cy="354965"/>
            </a:xfrm>
            <a:custGeom>
              <a:avLst/>
              <a:gdLst/>
              <a:ahLst/>
              <a:cxnLst/>
              <a:rect l="l" t="t" r="r" b="b"/>
              <a:pathLst>
                <a:path w="283844" h="354965">
                  <a:moveTo>
                    <a:pt x="259904" y="0"/>
                  </a:moveTo>
                  <a:lnTo>
                    <a:pt x="212649" y="0"/>
                  </a:lnTo>
                  <a:lnTo>
                    <a:pt x="212649" y="47255"/>
                  </a:lnTo>
                  <a:lnTo>
                    <a:pt x="259904" y="94509"/>
                  </a:lnTo>
                  <a:lnTo>
                    <a:pt x="259904" y="0"/>
                  </a:lnTo>
                  <a:close/>
                </a:path>
                <a:path w="283844" h="354965">
                  <a:moveTo>
                    <a:pt x="283531" y="165393"/>
                  </a:moveTo>
                  <a:lnTo>
                    <a:pt x="0" y="165393"/>
                  </a:lnTo>
                  <a:lnTo>
                    <a:pt x="0" y="354413"/>
                  </a:lnTo>
                  <a:lnTo>
                    <a:pt x="118138" y="354413"/>
                  </a:lnTo>
                  <a:lnTo>
                    <a:pt x="118138" y="259904"/>
                  </a:lnTo>
                  <a:lnTo>
                    <a:pt x="283531" y="259904"/>
                  </a:lnTo>
                  <a:lnTo>
                    <a:pt x="283531" y="165393"/>
                  </a:lnTo>
                  <a:close/>
                </a:path>
                <a:path w="283844" h="354965">
                  <a:moveTo>
                    <a:pt x="283531" y="259904"/>
                  </a:moveTo>
                  <a:lnTo>
                    <a:pt x="165394" y="259904"/>
                  </a:lnTo>
                  <a:lnTo>
                    <a:pt x="165394" y="354413"/>
                  </a:lnTo>
                  <a:lnTo>
                    <a:pt x="283531" y="354413"/>
                  </a:lnTo>
                  <a:lnTo>
                    <a:pt x="283531" y="259904"/>
                  </a:lnTo>
                  <a:close/>
                </a:path>
              </a:pathLst>
            </a:custGeom>
            <a:solidFill>
              <a:srgbClr val="C4D0D4"/>
            </a:solidFill>
          </p:spPr>
          <p:txBody>
            <a:bodyPr wrap="square" lIns="0" tIns="0" rIns="0" bIns="0" rtlCol="0"/>
            <a:lstStyle/>
            <a:p>
              <a:endParaRPr/>
            </a:p>
          </p:txBody>
        </p:sp>
        <p:sp>
          <p:nvSpPr>
            <p:cNvPr id="55" name="object 55"/>
            <p:cNvSpPr/>
            <p:nvPr/>
          </p:nvSpPr>
          <p:spPr>
            <a:xfrm>
              <a:off x="567485" y="215642"/>
              <a:ext cx="378460" cy="378460"/>
            </a:xfrm>
            <a:custGeom>
              <a:avLst/>
              <a:gdLst/>
              <a:ahLst/>
              <a:cxnLst/>
              <a:rect l="l" t="t" r="r" b="b"/>
              <a:pathLst>
                <a:path w="378459" h="378459">
                  <a:moveTo>
                    <a:pt x="189020" y="0"/>
                  </a:moveTo>
                  <a:lnTo>
                    <a:pt x="0" y="189021"/>
                  </a:lnTo>
                  <a:lnTo>
                    <a:pt x="378041" y="189021"/>
                  </a:lnTo>
                  <a:lnTo>
                    <a:pt x="189020" y="0"/>
                  </a:lnTo>
                  <a:close/>
                </a:path>
                <a:path w="378459" h="378459">
                  <a:moveTo>
                    <a:pt x="212648" y="283532"/>
                  </a:moveTo>
                  <a:lnTo>
                    <a:pt x="165392" y="283532"/>
                  </a:lnTo>
                  <a:lnTo>
                    <a:pt x="165392" y="378042"/>
                  </a:lnTo>
                  <a:lnTo>
                    <a:pt x="212648" y="378042"/>
                  </a:lnTo>
                  <a:lnTo>
                    <a:pt x="212648" y="283532"/>
                  </a:lnTo>
                  <a:close/>
                </a:path>
              </a:pathLst>
            </a:custGeom>
            <a:solidFill>
              <a:srgbClr val="9AA5A8"/>
            </a:solidFill>
          </p:spPr>
          <p:txBody>
            <a:bodyPr wrap="square" lIns="0" tIns="0" rIns="0" bIns="0" rtlCol="0"/>
            <a:lstStyle/>
            <a:p>
              <a:endParaRPr/>
            </a:p>
          </p:txBody>
        </p:sp>
        <p:sp>
          <p:nvSpPr>
            <p:cNvPr id="56" name="object 56"/>
            <p:cNvSpPr/>
            <p:nvPr/>
          </p:nvSpPr>
          <p:spPr>
            <a:xfrm>
              <a:off x="378717" y="152636"/>
              <a:ext cx="755650" cy="504190"/>
            </a:xfrm>
            <a:custGeom>
              <a:avLst/>
              <a:gdLst/>
              <a:ahLst/>
              <a:cxnLst/>
              <a:rect l="l" t="t" r="r" b="b"/>
              <a:pathLst>
                <a:path w="755650" h="504190">
                  <a:moveTo>
                    <a:pt x="377787" y="63007"/>
                  </a:moveTo>
                  <a:lnTo>
                    <a:pt x="448670" y="133890"/>
                  </a:lnTo>
                  <a:lnTo>
                    <a:pt x="448670" y="86635"/>
                  </a:lnTo>
                  <a:lnTo>
                    <a:pt x="495925" y="86635"/>
                  </a:lnTo>
                  <a:lnTo>
                    <a:pt x="495925" y="181144"/>
                  </a:lnTo>
                  <a:lnTo>
                    <a:pt x="566808" y="252028"/>
                  </a:lnTo>
                  <a:lnTo>
                    <a:pt x="519553" y="252028"/>
                  </a:lnTo>
                  <a:lnTo>
                    <a:pt x="519553" y="441049"/>
                  </a:lnTo>
                  <a:lnTo>
                    <a:pt x="236021" y="441049"/>
                  </a:lnTo>
                  <a:lnTo>
                    <a:pt x="236021" y="252028"/>
                  </a:lnTo>
                  <a:lnTo>
                    <a:pt x="188766" y="252028"/>
                  </a:lnTo>
                  <a:lnTo>
                    <a:pt x="377787" y="63007"/>
                  </a:lnTo>
                  <a:close/>
                </a:path>
                <a:path w="755650" h="504190">
                  <a:moveTo>
                    <a:pt x="448670" y="133890"/>
                  </a:moveTo>
                  <a:lnTo>
                    <a:pt x="495925" y="181144"/>
                  </a:lnTo>
                </a:path>
                <a:path w="755650" h="504190">
                  <a:moveTo>
                    <a:pt x="519553" y="252028"/>
                  </a:moveTo>
                  <a:lnTo>
                    <a:pt x="236021" y="252028"/>
                  </a:lnTo>
                </a:path>
                <a:path w="755650" h="504190">
                  <a:moveTo>
                    <a:pt x="354159" y="441049"/>
                  </a:moveTo>
                  <a:lnTo>
                    <a:pt x="354159" y="346538"/>
                  </a:lnTo>
                  <a:lnTo>
                    <a:pt x="401415" y="346538"/>
                  </a:lnTo>
                  <a:lnTo>
                    <a:pt x="401415" y="441049"/>
                  </a:lnTo>
                </a:path>
                <a:path w="755650" h="504190">
                  <a:moveTo>
                    <a:pt x="0" y="0"/>
                  </a:moveTo>
                  <a:lnTo>
                    <a:pt x="755576" y="0"/>
                  </a:lnTo>
                  <a:lnTo>
                    <a:pt x="755576" y="504056"/>
                  </a:lnTo>
                  <a:lnTo>
                    <a:pt x="0" y="504056"/>
                  </a:lnTo>
                  <a:lnTo>
                    <a:pt x="0" y="0"/>
                  </a:lnTo>
                  <a:close/>
                </a:path>
              </a:pathLst>
            </a:custGeom>
            <a:ln w="25399">
              <a:solidFill>
                <a:srgbClr val="00B2E2"/>
              </a:solidFill>
            </a:ln>
          </p:spPr>
          <p:txBody>
            <a:bodyPr wrap="square" lIns="0" tIns="0" rIns="0" bIns="0" rtlCol="0"/>
            <a:lstStyle/>
            <a:p>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03322" y="31924"/>
            <a:ext cx="8774430" cy="6722745"/>
            <a:chOff x="203322" y="31924"/>
            <a:chExt cx="8774430" cy="6722745"/>
          </a:xfrm>
        </p:grpSpPr>
        <p:sp>
          <p:nvSpPr>
            <p:cNvPr id="3" name="object 3"/>
            <p:cNvSpPr/>
            <p:nvPr/>
          </p:nvSpPr>
          <p:spPr>
            <a:xfrm>
              <a:off x="216023" y="463171"/>
              <a:ext cx="8749030" cy="6278245"/>
            </a:xfrm>
            <a:custGeom>
              <a:avLst/>
              <a:gdLst/>
              <a:ahLst/>
              <a:cxnLst/>
              <a:rect l="l" t="t" r="r" b="b"/>
              <a:pathLst>
                <a:path w="8749030" h="6278245">
                  <a:moveTo>
                    <a:pt x="7911370" y="0"/>
                  </a:moveTo>
                  <a:lnTo>
                    <a:pt x="7911370" y="418545"/>
                  </a:lnTo>
                  <a:lnTo>
                    <a:pt x="418524" y="418546"/>
                  </a:lnTo>
                  <a:lnTo>
                    <a:pt x="369735" y="421360"/>
                  </a:lnTo>
                  <a:lnTo>
                    <a:pt x="322577" y="429599"/>
                  </a:lnTo>
                  <a:lnTo>
                    <a:pt x="277388" y="442945"/>
                  </a:lnTo>
                  <a:lnTo>
                    <a:pt x="234480" y="461086"/>
                  </a:lnTo>
                  <a:lnTo>
                    <a:pt x="194168" y="483708"/>
                  </a:lnTo>
                  <a:lnTo>
                    <a:pt x="156767" y="510495"/>
                  </a:lnTo>
                  <a:lnTo>
                    <a:pt x="122589" y="541135"/>
                  </a:lnTo>
                  <a:lnTo>
                    <a:pt x="91950" y="575312"/>
                  </a:lnTo>
                  <a:lnTo>
                    <a:pt x="65162" y="612714"/>
                  </a:lnTo>
                  <a:lnTo>
                    <a:pt x="42541" y="653026"/>
                  </a:lnTo>
                  <a:lnTo>
                    <a:pt x="24400" y="695934"/>
                  </a:lnTo>
                  <a:lnTo>
                    <a:pt x="11054" y="741123"/>
                  </a:lnTo>
                  <a:lnTo>
                    <a:pt x="2815" y="788281"/>
                  </a:lnTo>
                  <a:lnTo>
                    <a:pt x="0" y="837091"/>
                  </a:lnTo>
                  <a:lnTo>
                    <a:pt x="0" y="5859649"/>
                  </a:lnTo>
                  <a:lnTo>
                    <a:pt x="2815" y="5908461"/>
                  </a:lnTo>
                  <a:lnTo>
                    <a:pt x="11054" y="5955618"/>
                  </a:lnTo>
                  <a:lnTo>
                    <a:pt x="24400" y="6000808"/>
                  </a:lnTo>
                  <a:lnTo>
                    <a:pt x="42541" y="6043716"/>
                  </a:lnTo>
                  <a:lnTo>
                    <a:pt x="65162" y="6084027"/>
                  </a:lnTo>
                  <a:lnTo>
                    <a:pt x="91950" y="6121429"/>
                  </a:lnTo>
                  <a:lnTo>
                    <a:pt x="122589" y="6155607"/>
                  </a:lnTo>
                  <a:lnTo>
                    <a:pt x="156767" y="6186246"/>
                  </a:lnTo>
                  <a:lnTo>
                    <a:pt x="194168" y="6213033"/>
                  </a:lnTo>
                  <a:lnTo>
                    <a:pt x="234480" y="6235655"/>
                  </a:lnTo>
                  <a:lnTo>
                    <a:pt x="277388" y="6253796"/>
                  </a:lnTo>
                  <a:lnTo>
                    <a:pt x="322577" y="6267142"/>
                  </a:lnTo>
                  <a:lnTo>
                    <a:pt x="369735" y="6275380"/>
                  </a:lnTo>
                  <a:lnTo>
                    <a:pt x="418546" y="6278196"/>
                  </a:lnTo>
                  <a:lnTo>
                    <a:pt x="467358" y="6275380"/>
                  </a:lnTo>
                  <a:lnTo>
                    <a:pt x="514515" y="6267142"/>
                  </a:lnTo>
                  <a:lnTo>
                    <a:pt x="559705" y="6253796"/>
                  </a:lnTo>
                  <a:lnTo>
                    <a:pt x="602613" y="6235655"/>
                  </a:lnTo>
                  <a:lnTo>
                    <a:pt x="642924" y="6213033"/>
                  </a:lnTo>
                  <a:lnTo>
                    <a:pt x="680326" y="6186246"/>
                  </a:lnTo>
                  <a:lnTo>
                    <a:pt x="714504" y="6155607"/>
                  </a:lnTo>
                  <a:lnTo>
                    <a:pt x="745143" y="6121429"/>
                  </a:lnTo>
                  <a:lnTo>
                    <a:pt x="771931" y="6084027"/>
                  </a:lnTo>
                  <a:lnTo>
                    <a:pt x="794552" y="6043716"/>
                  </a:lnTo>
                  <a:lnTo>
                    <a:pt x="812693" y="6000808"/>
                  </a:lnTo>
                  <a:lnTo>
                    <a:pt x="826039" y="5955618"/>
                  </a:lnTo>
                  <a:lnTo>
                    <a:pt x="834277" y="5908461"/>
                  </a:lnTo>
                  <a:lnTo>
                    <a:pt x="837093" y="5859649"/>
                  </a:lnTo>
                  <a:lnTo>
                    <a:pt x="837092" y="5441102"/>
                  </a:lnTo>
                  <a:lnTo>
                    <a:pt x="8329916" y="5441102"/>
                  </a:lnTo>
                  <a:lnTo>
                    <a:pt x="8378727" y="5438287"/>
                  </a:lnTo>
                  <a:lnTo>
                    <a:pt x="8425885" y="5430048"/>
                  </a:lnTo>
                  <a:lnTo>
                    <a:pt x="8471075" y="5416702"/>
                  </a:lnTo>
                  <a:lnTo>
                    <a:pt x="8513982" y="5398561"/>
                  </a:lnTo>
                  <a:lnTo>
                    <a:pt x="8554294" y="5375940"/>
                  </a:lnTo>
                  <a:lnTo>
                    <a:pt x="8591696" y="5349152"/>
                  </a:lnTo>
                  <a:lnTo>
                    <a:pt x="8625874" y="5318513"/>
                  </a:lnTo>
                  <a:lnTo>
                    <a:pt x="8656513" y="5284335"/>
                  </a:lnTo>
                  <a:lnTo>
                    <a:pt x="8683301" y="5246933"/>
                  </a:lnTo>
                  <a:lnTo>
                    <a:pt x="8705922" y="5206622"/>
                  </a:lnTo>
                  <a:lnTo>
                    <a:pt x="8724063" y="5163714"/>
                  </a:lnTo>
                  <a:lnTo>
                    <a:pt x="8737409" y="5118524"/>
                  </a:lnTo>
                  <a:lnTo>
                    <a:pt x="8745648" y="5071366"/>
                  </a:lnTo>
                  <a:lnTo>
                    <a:pt x="8748464" y="5022555"/>
                  </a:lnTo>
                  <a:lnTo>
                    <a:pt x="8748463" y="1255638"/>
                  </a:lnTo>
                  <a:lnTo>
                    <a:pt x="418546" y="1255638"/>
                  </a:lnTo>
                  <a:lnTo>
                    <a:pt x="418547" y="837091"/>
                  </a:lnTo>
                  <a:lnTo>
                    <a:pt x="424074" y="789107"/>
                  </a:lnTo>
                  <a:lnTo>
                    <a:pt x="439818" y="745058"/>
                  </a:lnTo>
                  <a:lnTo>
                    <a:pt x="464522" y="706202"/>
                  </a:lnTo>
                  <a:lnTo>
                    <a:pt x="496931" y="673794"/>
                  </a:lnTo>
                  <a:lnTo>
                    <a:pt x="535787" y="649090"/>
                  </a:lnTo>
                  <a:lnTo>
                    <a:pt x="579836" y="633346"/>
                  </a:lnTo>
                  <a:lnTo>
                    <a:pt x="627820" y="627819"/>
                  </a:lnTo>
                  <a:lnTo>
                    <a:pt x="8748462" y="627819"/>
                  </a:lnTo>
                  <a:lnTo>
                    <a:pt x="8748462" y="418546"/>
                  </a:lnTo>
                  <a:lnTo>
                    <a:pt x="8329915" y="418546"/>
                  </a:lnTo>
                  <a:lnTo>
                    <a:pt x="8329915" y="209273"/>
                  </a:lnTo>
                  <a:lnTo>
                    <a:pt x="8120643" y="209273"/>
                  </a:lnTo>
                  <a:lnTo>
                    <a:pt x="8072658" y="203746"/>
                  </a:lnTo>
                  <a:lnTo>
                    <a:pt x="8028610" y="188002"/>
                  </a:lnTo>
                  <a:lnTo>
                    <a:pt x="7989753" y="163297"/>
                  </a:lnTo>
                  <a:lnTo>
                    <a:pt x="7957345" y="130889"/>
                  </a:lnTo>
                  <a:lnTo>
                    <a:pt x="7932640" y="92032"/>
                  </a:lnTo>
                  <a:lnTo>
                    <a:pt x="7916897" y="47984"/>
                  </a:lnTo>
                  <a:lnTo>
                    <a:pt x="7911370" y="0"/>
                  </a:lnTo>
                  <a:close/>
                </a:path>
                <a:path w="8749030" h="6278245">
                  <a:moveTo>
                    <a:pt x="8748462" y="627819"/>
                  </a:moveTo>
                  <a:lnTo>
                    <a:pt x="627820" y="627819"/>
                  </a:lnTo>
                  <a:lnTo>
                    <a:pt x="675805" y="633346"/>
                  </a:lnTo>
                  <a:lnTo>
                    <a:pt x="719853" y="649090"/>
                  </a:lnTo>
                  <a:lnTo>
                    <a:pt x="758710" y="673794"/>
                  </a:lnTo>
                  <a:lnTo>
                    <a:pt x="791118" y="706202"/>
                  </a:lnTo>
                  <a:lnTo>
                    <a:pt x="815823" y="745058"/>
                  </a:lnTo>
                  <a:lnTo>
                    <a:pt x="831566" y="789107"/>
                  </a:lnTo>
                  <a:lnTo>
                    <a:pt x="837093" y="837092"/>
                  </a:lnTo>
                  <a:lnTo>
                    <a:pt x="834277" y="885902"/>
                  </a:lnTo>
                  <a:lnTo>
                    <a:pt x="826039" y="933060"/>
                  </a:lnTo>
                  <a:lnTo>
                    <a:pt x="812693" y="978250"/>
                  </a:lnTo>
                  <a:lnTo>
                    <a:pt x="794552" y="1021158"/>
                  </a:lnTo>
                  <a:lnTo>
                    <a:pt x="771931" y="1061469"/>
                  </a:lnTo>
                  <a:lnTo>
                    <a:pt x="745143" y="1098871"/>
                  </a:lnTo>
                  <a:lnTo>
                    <a:pt x="714504" y="1133049"/>
                  </a:lnTo>
                  <a:lnTo>
                    <a:pt x="680326" y="1163688"/>
                  </a:lnTo>
                  <a:lnTo>
                    <a:pt x="642924" y="1190476"/>
                  </a:lnTo>
                  <a:lnTo>
                    <a:pt x="602613" y="1213097"/>
                  </a:lnTo>
                  <a:lnTo>
                    <a:pt x="559705" y="1231238"/>
                  </a:lnTo>
                  <a:lnTo>
                    <a:pt x="514515" y="1244584"/>
                  </a:lnTo>
                  <a:lnTo>
                    <a:pt x="467358" y="1252822"/>
                  </a:lnTo>
                  <a:lnTo>
                    <a:pt x="418546" y="1255638"/>
                  </a:lnTo>
                  <a:lnTo>
                    <a:pt x="8748463" y="1255638"/>
                  </a:lnTo>
                  <a:lnTo>
                    <a:pt x="8748462" y="627819"/>
                  </a:lnTo>
                  <a:close/>
                </a:path>
                <a:path w="8749030" h="6278245">
                  <a:moveTo>
                    <a:pt x="8748462" y="0"/>
                  </a:moveTo>
                  <a:lnTo>
                    <a:pt x="8745646" y="48811"/>
                  </a:lnTo>
                  <a:lnTo>
                    <a:pt x="8737408" y="95968"/>
                  </a:lnTo>
                  <a:lnTo>
                    <a:pt x="8724062" y="141158"/>
                  </a:lnTo>
                  <a:lnTo>
                    <a:pt x="8705921" y="184065"/>
                  </a:lnTo>
                  <a:lnTo>
                    <a:pt x="8683300" y="224377"/>
                  </a:lnTo>
                  <a:lnTo>
                    <a:pt x="8656512" y="261779"/>
                  </a:lnTo>
                  <a:lnTo>
                    <a:pt x="8625873" y="295956"/>
                  </a:lnTo>
                  <a:lnTo>
                    <a:pt x="8591695" y="326596"/>
                  </a:lnTo>
                  <a:lnTo>
                    <a:pt x="8554293" y="353383"/>
                  </a:lnTo>
                  <a:lnTo>
                    <a:pt x="8513982" y="376004"/>
                  </a:lnTo>
                  <a:lnTo>
                    <a:pt x="8471074" y="394145"/>
                  </a:lnTo>
                  <a:lnTo>
                    <a:pt x="8425884" y="407492"/>
                  </a:lnTo>
                  <a:lnTo>
                    <a:pt x="8378726" y="415730"/>
                  </a:lnTo>
                  <a:lnTo>
                    <a:pt x="8329915" y="418546"/>
                  </a:lnTo>
                  <a:lnTo>
                    <a:pt x="8748462" y="418546"/>
                  </a:lnTo>
                  <a:lnTo>
                    <a:pt x="8748462" y="0"/>
                  </a:lnTo>
                  <a:close/>
                </a:path>
                <a:path w="8749030" h="6278245">
                  <a:moveTo>
                    <a:pt x="8329916" y="0"/>
                  </a:moveTo>
                  <a:lnTo>
                    <a:pt x="8324389" y="47984"/>
                  </a:lnTo>
                  <a:lnTo>
                    <a:pt x="8308645" y="92032"/>
                  </a:lnTo>
                  <a:lnTo>
                    <a:pt x="8283941" y="130889"/>
                  </a:lnTo>
                  <a:lnTo>
                    <a:pt x="8251533" y="163297"/>
                  </a:lnTo>
                  <a:lnTo>
                    <a:pt x="8212676" y="188002"/>
                  </a:lnTo>
                  <a:lnTo>
                    <a:pt x="8168627" y="203746"/>
                  </a:lnTo>
                  <a:lnTo>
                    <a:pt x="8120643" y="209273"/>
                  </a:lnTo>
                  <a:lnTo>
                    <a:pt x="8329915" y="209273"/>
                  </a:lnTo>
                  <a:lnTo>
                    <a:pt x="8329916" y="0"/>
                  </a:lnTo>
                  <a:close/>
                </a:path>
              </a:pathLst>
            </a:custGeom>
            <a:solidFill>
              <a:srgbClr val="F5F5F5"/>
            </a:solidFill>
          </p:spPr>
          <p:txBody>
            <a:bodyPr wrap="square" lIns="0" tIns="0" rIns="0" bIns="0" rtlCol="0"/>
            <a:lstStyle/>
            <a:p>
              <a:endParaRPr/>
            </a:p>
          </p:txBody>
        </p:sp>
        <p:sp>
          <p:nvSpPr>
            <p:cNvPr id="4" name="object 4"/>
            <p:cNvSpPr/>
            <p:nvPr/>
          </p:nvSpPr>
          <p:spPr>
            <a:xfrm>
              <a:off x="634570" y="44623"/>
              <a:ext cx="8329930" cy="1674495"/>
            </a:xfrm>
            <a:custGeom>
              <a:avLst/>
              <a:gdLst/>
              <a:ahLst/>
              <a:cxnLst/>
              <a:rect l="l" t="t" r="r" b="b"/>
              <a:pathLst>
                <a:path w="8329930" h="1674495">
                  <a:moveTo>
                    <a:pt x="209274" y="1046366"/>
                  </a:moveTo>
                  <a:lnTo>
                    <a:pt x="161289" y="1051893"/>
                  </a:lnTo>
                  <a:lnTo>
                    <a:pt x="117241" y="1067637"/>
                  </a:lnTo>
                  <a:lnTo>
                    <a:pt x="78384" y="1092341"/>
                  </a:lnTo>
                  <a:lnTo>
                    <a:pt x="45975" y="1124749"/>
                  </a:lnTo>
                  <a:lnTo>
                    <a:pt x="21271" y="1163606"/>
                  </a:lnTo>
                  <a:lnTo>
                    <a:pt x="5528" y="1207654"/>
                  </a:lnTo>
                  <a:lnTo>
                    <a:pt x="1" y="1255638"/>
                  </a:lnTo>
                  <a:lnTo>
                    <a:pt x="0" y="1674186"/>
                  </a:lnTo>
                  <a:lnTo>
                    <a:pt x="48811" y="1671370"/>
                  </a:lnTo>
                  <a:lnTo>
                    <a:pt x="95968" y="1663132"/>
                  </a:lnTo>
                  <a:lnTo>
                    <a:pt x="141158" y="1649785"/>
                  </a:lnTo>
                  <a:lnTo>
                    <a:pt x="184066" y="1631644"/>
                  </a:lnTo>
                  <a:lnTo>
                    <a:pt x="224378" y="1609023"/>
                  </a:lnTo>
                  <a:lnTo>
                    <a:pt x="261779" y="1582236"/>
                  </a:lnTo>
                  <a:lnTo>
                    <a:pt x="295957" y="1551596"/>
                  </a:lnTo>
                  <a:lnTo>
                    <a:pt x="326596" y="1517419"/>
                  </a:lnTo>
                  <a:lnTo>
                    <a:pt x="353384" y="1480017"/>
                  </a:lnTo>
                  <a:lnTo>
                    <a:pt x="376005" y="1439705"/>
                  </a:lnTo>
                  <a:lnTo>
                    <a:pt x="394146" y="1396797"/>
                  </a:lnTo>
                  <a:lnTo>
                    <a:pt x="407492" y="1351608"/>
                  </a:lnTo>
                  <a:lnTo>
                    <a:pt x="415731" y="1304450"/>
                  </a:lnTo>
                  <a:lnTo>
                    <a:pt x="418546" y="1255638"/>
                  </a:lnTo>
                  <a:lnTo>
                    <a:pt x="413019" y="1207654"/>
                  </a:lnTo>
                  <a:lnTo>
                    <a:pt x="397276" y="1163606"/>
                  </a:lnTo>
                  <a:lnTo>
                    <a:pt x="372572" y="1124749"/>
                  </a:lnTo>
                  <a:lnTo>
                    <a:pt x="340163" y="1092341"/>
                  </a:lnTo>
                  <a:lnTo>
                    <a:pt x="301306" y="1067637"/>
                  </a:lnTo>
                  <a:lnTo>
                    <a:pt x="257258" y="1051893"/>
                  </a:lnTo>
                  <a:lnTo>
                    <a:pt x="209274" y="1046366"/>
                  </a:lnTo>
                  <a:close/>
                </a:path>
                <a:path w="8329930" h="1674495">
                  <a:moveTo>
                    <a:pt x="8329917" y="418546"/>
                  </a:moveTo>
                  <a:lnTo>
                    <a:pt x="7911368" y="418546"/>
                  </a:lnTo>
                  <a:lnTo>
                    <a:pt x="7911369" y="837092"/>
                  </a:lnTo>
                  <a:lnTo>
                    <a:pt x="7960180" y="834276"/>
                  </a:lnTo>
                  <a:lnTo>
                    <a:pt x="8007338" y="826038"/>
                  </a:lnTo>
                  <a:lnTo>
                    <a:pt x="8052528" y="812691"/>
                  </a:lnTo>
                  <a:lnTo>
                    <a:pt x="8095435" y="794550"/>
                  </a:lnTo>
                  <a:lnTo>
                    <a:pt x="8135747" y="771929"/>
                  </a:lnTo>
                  <a:lnTo>
                    <a:pt x="8173149" y="745142"/>
                  </a:lnTo>
                  <a:lnTo>
                    <a:pt x="8207327" y="714503"/>
                  </a:lnTo>
                  <a:lnTo>
                    <a:pt x="8237966" y="680325"/>
                  </a:lnTo>
                  <a:lnTo>
                    <a:pt x="8264754" y="642923"/>
                  </a:lnTo>
                  <a:lnTo>
                    <a:pt x="8287375" y="602612"/>
                  </a:lnTo>
                  <a:lnTo>
                    <a:pt x="8305516" y="559704"/>
                  </a:lnTo>
                  <a:lnTo>
                    <a:pt x="8318862" y="514515"/>
                  </a:lnTo>
                  <a:lnTo>
                    <a:pt x="8327101" y="467357"/>
                  </a:lnTo>
                  <a:lnTo>
                    <a:pt x="8329917" y="418546"/>
                  </a:lnTo>
                  <a:close/>
                </a:path>
                <a:path w="8329930" h="1674495">
                  <a:moveTo>
                    <a:pt x="7911369" y="0"/>
                  </a:moveTo>
                  <a:lnTo>
                    <a:pt x="7862558" y="2815"/>
                  </a:lnTo>
                  <a:lnTo>
                    <a:pt x="7815400" y="11054"/>
                  </a:lnTo>
                  <a:lnTo>
                    <a:pt x="7770211" y="24400"/>
                  </a:lnTo>
                  <a:lnTo>
                    <a:pt x="7727303" y="42541"/>
                  </a:lnTo>
                  <a:lnTo>
                    <a:pt x="7686992" y="65162"/>
                  </a:lnTo>
                  <a:lnTo>
                    <a:pt x="7649590" y="91949"/>
                  </a:lnTo>
                  <a:lnTo>
                    <a:pt x="7615412" y="122588"/>
                  </a:lnTo>
                  <a:lnTo>
                    <a:pt x="7584773" y="156766"/>
                  </a:lnTo>
                  <a:lnTo>
                    <a:pt x="7557986" y="194168"/>
                  </a:lnTo>
                  <a:lnTo>
                    <a:pt x="7535364" y="234479"/>
                  </a:lnTo>
                  <a:lnTo>
                    <a:pt x="7517224" y="277387"/>
                  </a:lnTo>
                  <a:lnTo>
                    <a:pt x="7503877" y="322577"/>
                  </a:lnTo>
                  <a:lnTo>
                    <a:pt x="7495639" y="369734"/>
                  </a:lnTo>
                  <a:lnTo>
                    <a:pt x="7492823" y="418546"/>
                  </a:lnTo>
                  <a:lnTo>
                    <a:pt x="7498350" y="466530"/>
                  </a:lnTo>
                  <a:lnTo>
                    <a:pt x="7514093" y="510579"/>
                  </a:lnTo>
                  <a:lnTo>
                    <a:pt x="7538798" y="549436"/>
                  </a:lnTo>
                  <a:lnTo>
                    <a:pt x="7571206" y="581844"/>
                  </a:lnTo>
                  <a:lnTo>
                    <a:pt x="7610062" y="606548"/>
                  </a:lnTo>
                  <a:lnTo>
                    <a:pt x="7654111" y="622292"/>
                  </a:lnTo>
                  <a:lnTo>
                    <a:pt x="7702095" y="627819"/>
                  </a:lnTo>
                  <a:lnTo>
                    <a:pt x="7750079" y="622292"/>
                  </a:lnTo>
                  <a:lnTo>
                    <a:pt x="7794128" y="606548"/>
                  </a:lnTo>
                  <a:lnTo>
                    <a:pt x="7832985" y="581844"/>
                  </a:lnTo>
                  <a:lnTo>
                    <a:pt x="7865393" y="549436"/>
                  </a:lnTo>
                  <a:lnTo>
                    <a:pt x="7890097" y="510579"/>
                  </a:lnTo>
                  <a:lnTo>
                    <a:pt x="7905841" y="466530"/>
                  </a:lnTo>
                  <a:lnTo>
                    <a:pt x="7911368" y="418546"/>
                  </a:lnTo>
                  <a:lnTo>
                    <a:pt x="8329917" y="418546"/>
                  </a:lnTo>
                  <a:lnTo>
                    <a:pt x="8327101" y="369734"/>
                  </a:lnTo>
                  <a:lnTo>
                    <a:pt x="8318862" y="322577"/>
                  </a:lnTo>
                  <a:lnTo>
                    <a:pt x="8305516" y="277387"/>
                  </a:lnTo>
                  <a:lnTo>
                    <a:pt x="8287375" y="234479"/>
                  </a:lnTo>
                  <a:lnTo>
                    <a:pt x="8264754" y="194168"/>
                  </a:lnTo>
                  <a:lnTo>
                    <a:pt x="8237966" y="156766"/>
                  </a:lnTo>
                  <a:lnTo>
                    <a:pt x="8207327" y="122588"/>
                  </a:lnTo>
                  <a:lnTo>
                    <a:pt x="8173149" y="91949"/>
                  </a:lnTo>
                  <a:lnTo>
                    <a:pt x="8135747" y="65162"/>
                  </a:lnTo>
                  <a:lnTo>
                    <a:pt x="8095435" y="42541"/>
                  </a:lnTo>
                  <a:lnTo>
                    <a:pt x="8052528" y="24400"/>
                  </a:lnTo>
                  <a:lnTo>
                    <a:pt x="8007338" y="11054"/>
                  </a:lnTo>
                  <a:lnTo>
                    <a:pt x="7960180" y="2815"/>
                  </a:lnTo>
                  <a:lnTo>
                    <a:pt x="7911369" y="0"/>
                  </a:lnTo>
                  <a:close/>
                </a:path>
              </a:pathLst>
            </a:custGeom>
            <a:solidFill>
              <a:srgbClr val="CECECE"/>
            </a:solidFill>
          </p:spPr>
          <p:txBody>
            <a:bodyPr wrap="square" lIns="0" tIns="0" rIns="0" bIns="0" rtlCol="0"/>
            <a:lstStyle/>
            <a:p>
              <a:endParaRPr/>
            </a:p>
          </p:txBody>
        </p:sp>
        <p:sp>
          <p:nvSpPr>
            <p:cNvPr id="5" name="object 5"/>
            <p:cNvSpPr/>
            <p:nvPr/>
          </p:nvSpPr>
          <p:spPr>
            <a:xfrm>
              <a:off x="216022" y="44624"/>
              <a:ext cx="8749030" cy="6697345"/>
            </a:xfrm>
            <a:custGeom>
              <a:avLst/>
              <a:gdLst/>
              <a:ahLst/>
              <a:cxnLst/>
              <a:rect l="l" t="t" r="r" b="b"/>
              <a:pathLst>
                <a:path w="8749030" h="6697345">
                  <a:moveTo>
                    <a:pt x="0" y="1255639"/>
                  </a:moveTo>
                  <a:lnTo>
                    <a:pt x="2816" y="1206827"/>
                  </a:lnTo>
                  <a:lnTo>
                    <a:pt x="11055" y="1159670"/>
                  </a:lnTo>
                  <a:lnTo>
                    <a:pt x="24401" y="1114480"/>
                  </a:lnTo>
                  <a:lnTo>
                    <a:pt x="42542" y="1071573"/>
                  </a:lnTo>
                  <a:lnTo>
                    <a:pt x="65163" y="1031261"/>
                  </a:lnTo>
                  <a:lnTo>
                    <a:pt x="91951" y="993859"/>
                  </a:lnTo>
                  <a:lnTo>
                    <a:pt x="122590" y="959682"/>
                  </a:lnTo>
                  <a:lnTo>
                    <a:pt x="156768" y="929042"/>
                  </a:lnTo>
                  <a:lnTo>
                    <a:pt x="194169" y="902255"/>
                  </a:lnTo>
                  <a:lnTo>
                    <a:pt x="234481" y="879634"/>
                  </a:lnTo>
                  <a:lnTo>
                    <a:pt x="277389" y="861493"/>
                  </a:lnTo>
                  <a:lnTo>
                    <a:pt x="322578" y="848146"/>
                  </a:lnTo>
                  <a:lnTo>
                    <a:pt x="369736" y="839908"/>
                  </a:lnTo>
                  <a:lnTo>
                    <a:pt x="418547" y="837092"/>
                  </a:lnTo>
                  <a:lnTo>
                    <a:pt x="7911369" y="837092"/>
                  </a:lnTo>
                  <a:lnTo>
                    <a:pt x="7911369" y="418546"/>
                  </a:lnTo>
                  <a:lnTo>
                    <a:pt x="7914185" y="369735"/>
                  </a:lnTo>
                  <a:lnTo>
                    <a:pt x="7922424" y="322577"/>
                  </a:lnTo>
                  <a:lnTo>
                    <a:pt x="7935770" y="277388"/>
                  </a:lnTo>
                  <a:lnTo>
                    <a:pt x="7953911" y="234480"/>
                  </a:lnTo>
                  <a:lnTo>
                    <a:pt x="7976532" y="194168"/>
                  </a:lnTo>
                  <a:lnTo>
                    <a:pt x="8003320" y="156767"/>
                  </a:lnTo>
                  <a:lnTo>
                    <a:pt x="8033959" y="122589"/>
                  </a:lnTo>
                  <a:lnTo>
                    <a:pt x="8068137" y="91950"/>
                  </a:lnTo>
                  <a:lnTo>
                    <a:pt x="8105538" y="65162"/>
                  </a:lnTo>
                  <a:lnTo>
                    <a:pt x="8145850" y="42541"/>
                  </a:lnTo>
                  <a:lnTo>
                    <a:pt x="8188758" y="24400"/>
                  </a:lnTo>
                  <a:lnTo>
                    <a:pt x="8233947" y="11054"/>
                  </a:lnTo>
                  <a:lnTo>
                    <a:pt x="8281105" y="2815"/>
                  </a:lnTo>
                  <a:lnTo>
                    <a:pt x="8329916" y="0"/>
                  </a:lnTo>
                  <a:lnTo>
                    <a:pt x="8378728" y="2815"/>
                  </a:lnTo>
                  <a:lnTo>
                    <a:pt x="8425885" y="11054"/>
                  </a:lnTo>
                  <a:lnTo>
                    <a:pt x="8471075" y="24400"/>
                  </a:lnTo>
                  <a:lnTo>
                    <a:pt x="8513983" y="42541"/>
                  </a:lnTo>
                  <a:lnTo>
                    <a:pt x="8554294" y="65162"/>
                  </a:lnTo>
                  <a:lnTo>
                    <a:pt x="8591696" y="91950"/>
                  </a:lnTo>
                  <a:lnTo>
                    <a:pt x="8625874" y="122589"/>
                  </a:lnTo>
                  <a:lnTo>
                    <a:pt x="8656513" y="156767"/>
                  </a:lnTo>
                  <a:lnTo>
                    <a:pt x="8683300" y="194168"/>
                  </a:lnTo>
                  <a:lnTo>
                    <a:pt x="8705922" y="234480"/>
                  </a:lnTo>
                  <a:lnTo>
                    <a:pt x="8724062" y="277388"/>
                  </a:lnTo>
                  <a:lnTo>
                    <a:pt x="8737409" y="322577"/>
                  </a:lnTo>
                  <a:lnTo>
                    <a:pt x="8745647" y="369735"/>
                  </a:lnTo>
                  <a:lnTo>
                    <a:pt x="8748463" y="418546"/>
                  </a:lnTo>
                  <a:lnTo>
                    <a:pt x="8748462" y="5441104"/>
                  </a:lnTo>
                  <a:lnTo>
                    <a:pt x="8745646" y="5489915"/>
                  </a:lnTo>
                  <a:lnTo>
                    <a:pt x="8737408" y="5537072"/>
                  </a:lnTo>
                  <a:lnTo>
                    <a:pt x="8724061" y="5582262"/>
                  </a:lnTo>
                  <a:lnTo>
                    <a:pt x="8705921" y="5625169"/>
                  </a:lnTo>
                  <a:lnTo>
                    <a:pt x="8683299" y="5665481"/>
                  </a:lnTo>
                  <a:lnTo>
                    <a:pt x="8656512" y="5702883"/>
                  </a:lnTo>
                  <a:lnTo>
                    <a:pt x="8625873" y="5737060"/>
                  </a:lnTo>
                  <a:lnTo>
                    <a:pt x="8591695" y="5767700"/>
                  </a:lnTo>
                  <a:lnTo>
                    <a:pt x="8554293" y="5794487"/>
                  </a:lnTo>
                  <a:lnTo>
                    <a:pt x="8513982" y="5817108"/>
                  </a:lnTo>
                  <a:lnTo>
                    <a:pt x="8471074" y="5835249"/>
                  </a:lnTo>
                  <a:lnTo>
                    <a:pt x="8425884" y="5848595"/>
                  </a:lnTo>
                  <a:lnTo>
                    <a:pt x="8378727" y="5856834"/>
                  </a:lnTo>
                  <a:lnTo>
                    <a:pt x="8329915" y="5859650"/>
                  </a:lnTo>
                  <a:lnTo>
                    <a:pt x="837093" y="5859649"/>
                  </a:lnTo>
                  <a:lnTo>
                    <a:pt x="837093" y="6278195"/>
                  </a:lnTo>
                  <a:lnTo>
                    <a:pt x="834277" y="6327007"/>
                  </a:lnTo>
                  <a:lnTo>
                    <a:pt x="826039" y="6374164"/>
                  </a:lnTo>
                  <a:lnTo>
                    <a:pt x="812693" y="6419354"/>
                  </a:lnTo>
                  <a:lnTo>
                    <a:pt x="794552" y="6462262"/>
                  </a:lnTo>
                  <a:lnTo>
                    <a:pt x="771931" y="6502574"/>
                  </a:lnTo>
                  <a:lnTo>
                    <a:pt x="745143" y="6539976"/>
                  </a:lnTo>
                  <a:lnTo>
                    <a:pt x="714504" y="6574153"/>
                  </a:lnTo>
                  <a:lnTo>
                    <a:pt x="680326" y="6604793"/>
                  </a:lnTo>
                  <a:lnTo>
                    <a:pt x="642924" y="6631580"/>
                  </a:lnTo>
                  <a:lnTo>
                    <a:pt x="602613" y="6654202"/>
                  </a:lnTo>
                  <a:lnTo>
                    <a:pt x="559705" y="6672343"/>
                  </a:lnTo>
                  <a:lnTo>
                    <a:pt x="514515" y="6685689"/>
                  </a:lnTo>
                  <a:lnTo>
                    <a:pt x="467358" y="6693927"/>
                  </a:lnTo>
                  <a:lnTo>
                    <a:pt x="418546" y="6696743"/>
                  </a:lnTo>
                  <a:lnTo>
                    <a:pt x="369735" y="6693927"/>
                  </a:lnTo>
                  <a:lnTo>
                    <a:pt x="322577" y="6685689"/>
                  </a:lnTo>
                  <a:lnTo>
                    <a:pt x="277388" y="6672343"/>
                  </a:lnTo>
                  <a:lnTo>
                    <a:pt x="234480" y="6654202"/>
                  </a:lnTo>
                  <a:lnTo>
                    <a:pt x="194168" y="6631580"/>
                  </a:lnTo>
                  <a:lnTo>
                    <a:pt x="156767" y="6604793"/>
                  </a:lnTo>
                  <a:lnTo>
                    <a:pt x="122589" y="6574153"/>
                  </a:lnTo>
                  <a:lnTo>
                    <a:pt x="91950" y="6539976"/>
                  </a:lnTo>
                  <a:lnTo>
                    <a:pt x="65162" y="6502574"/>
                  </a:lnTo>
                  <a:lnTo>
                    <a:pt x="42541" y="6462262"/>
                  </a:lnTo>
                  <a:lnTo>
                    <a:pt x="24400" y="6419354"/>
                  </a:lnTo>
                  <a:lnTo>
                    <a:pt x="11054" y="6374164"/>
                  </a:lnTo>
                  <a:lnTo>
                    <a:pt x="2815" y="6327007"/>
                  </a:lnTo>
                  <a:lnTo>
                    <a:pt x="0" y="6278195"/>
                  </a:lnTo>
                  <a:lnTo>
                    <a:pt x="0" y="1255639"/>
                  </a:lnTo>
                  <a:close/>
                </a:path>
                <a:path w="8749030" h="6697345">
                  <a:moveTo>
                    <a:pt x="7911369" y="837092"/>
                  </a:moveTo>
                  <a:lnTo>
                    <a:pt x="8329916" y="837092"/>
                  </a:lnTo>
                  <a:lnTo>
                    <a:pt x="8378728" y="834276"/>
                  </a:lnTo>
                  <a:lnTo>
                    <a:pt x="8425885" y="826038"/>
                  </a:lnTo>
                  <a:lnTo>
                    <a:pt x="8471075" y="812691"/>
                  </a:lnTo>
                  <a:lnTo>
                    <a:pt x="8513983" y="794551"/>
                  </a:lnTo>
                  <a:lnTo>
                    <a:pt x="8554294" y="771929"/>
                  </a:lnTo>
                  <a:lnTo>
                    <a:pt x="8591696" y="745142"/>
                  </a:lnTo>
                  <a:lnTo>
                    <a:pt x="8625874" y="714503"/>
                  </a:lnTo>
                  <a:lnTo>
                    <a:pt x="8656513" y="680325"/>
                  </a:lnTo>
                  <a:lnTo>
                    <a:pt x="8683300" y="642923"/>
                  </a:lnTo>
                  <a:lnTo>
                    <a:pt x="8705922" y="602612"/>
                  </a:lnTo>
                  <a:lnTo>
                    <a:pt x="8724062" y="559704"/>
                  </a:lnTo>
                  <a:lnTo>
                    <a:pt x="8737409" y="514514"/>
                  </a:lnTo>
                  <a:lnTo>
                    <a:pt x="8745647" y="467357"/>
                  </a:lnTo>
                  <a:lnTo>
                    <a:pt x="8748463" y="418545"/>
                  </a:lnTo>
                </a:path>
                <a:path w="8749030" h="6697345">
                  <a:moveTo>
                    <a:pt x="8329916" y="837092"/>
                  </a:moveTo>
                  <a:lnTo>
                    <a:pt x="8329916" y="418546"/>
                  </a:lnTo>
                  <a:lnTo>
                    <a:pt x="8324389" y="466531"/>
                  </a:lnTo>
                  <a:lnTo>
                    <a:pt x="8308646" y="510579"/>
                  </a:lnTo>
                  <a:lnTo>
                    <a:pt x="8283942" y="549436"/>
                  </a:lnTo>
                  <a:lnTo>
                    <a:pt x="8251533" y="581844"/>
                  </a:lnTo>
                  <a:lnTo>
                    <a:pt x="8212677" y="606548"/>
                  </a:lnTo>
                  <a:lnTo>
                    <a:pt x="8168628" y="622292"/>
                  </a:lnTo>
                  <a:lnTo>
                    <a:pt x="8120643" y="627819"/>
                  </a:lnTo>
                  <a:lnTo>
                    <a:pt x="8072659" y="622292"/>
                  </a:lnTo>
                  <a:lnTo>
                    <a:pt x="8028610" y="606548"/>
                  </a:lnTo>
                  <a:lnTo>
                    <a:pt x="7989754" y="581844"/>
                  </a:lnTo>
                  <a:lnTo>
                    <a:pt x="7957345" y="549436"/>
                  </a:lnTo>
                  <a:lnTo>
                    <a:pt x="7932641" y="510579"/>
                  </a:lnTo>
                  <a:lnTo>
                    <a:pt x="7916897" y="466531"/>
                  </a:lnTo>
                  <a:lnTo>
                    <a:pt x="7911370" y="418546"/>
                  </a:lnTo>
                </a:path>
                <a:path w="8749030" h="6697345">
                  <a:moveTo>
                    <a:pt x="418547" y="1674185"/>
                  </a:moveTo>
                  <a:lnTo>
                    <a:pt x="418547" y="1255639"/>
                  </a:lnTo>
                  <a:lnTo>
                    <a:pt x="424074" y="1207655"/>
                  </a:lnTo>
                  <a:lnTo>
                    <a:pt x="439818" y="1163606"/>
                  </a:lnTo>
                  <a:lnTo>
                    <a:pt x="464522" y="1124749"/>
                  </a:lnTo>
                  <a:lnTo>
                    <a:pt x="496931" y="1092341"/>
                  </a:lnTo>
                  <a:lnTo>
                    <a:pt x="535787" y="1067637"/>
                  </a:lnTo>
                  <a:lnTo>
                    <a:pt x="579836" y="1051893"/>
                  </a:lnTo>
                  <a:lnTo>
                    <a:pt x="627820" y="1046366"/>
                  </a:lnTo>
                  <a:lnTo>
                    <a:pt x="675805" y="1051893"/>
                  </a:lnTo>
                  <a:lnTo>
                    <a:pt x="719853" y="1067637"/>
                  </a:lnTo>
                  <a:lnTo>
                    <a:pt x="758710" y="1092341"/>
                  </a:lnTo>
                  <a:lnTo>
                    <a:pt x="791118" y="1124749"/>
                  </a:lnTo>
                  <a:lnTo>
                    <a:pt x="815823" y="1163606"/>
                  </a:lnTo>
                  <a:lnTo>
                    <a:pt x="831566" y="1207655"/>
                  </a:lnTo>
                  <a:lnTo>
                    <a:pt x="837093" y="1255639"/>
                  </a:lnTo>
                  <a:lnTo>
                    <a:pt x="834277" y="1304450"/>
                  </a:lnTo>
                  <a:lnTo>
                    <a:pt x="826039" y="1351608"/>
                  </a:lnTo>
                  <a:lnTo>
                    <a:pt x="812693" y="1396797"/>
                  </a:lnTo>
                  <a:lnTo>
                    <a:pt x="794552" y="1439705"/>
                  </a:lnTo>
                  <a:lnTo>
                    <a:pt x="771931" y="1480017"/>
                  </a:lnTo>
                  <a:lnTo>
                    <a:pt x="745143" y="1517418"/>
                  </a:lnTo>
                  <a:lnTo>
                    <a:pt x="714504" y="1551596"/>
                  </a:lnTo>
                  <a:lnTo>
                    <a:pt x="680326" y="1582236"/>
                  </a:lnTo>
                  <a:lnTo>
                    <a:pt x="642924" y="1609023"/>
                  </a:lnTo>
                  <a:lnTo>
                    <a:pt x="602613" y="1631644"/>
                  </a:lnTo>
                  <a:lnTo>
                    <a:pt x="559705" y="1649785"/>
                  </a:lnTo>
                  <a:lnTo>
                    <a:pt x="514515" y="1663132"/>
                  </a:lnTo>
                  <a:lnTo>
                    <a:pt x="467358" y="1671370"/>
                  </a:lnTo>
                  <a:lnTo>
                    <a:pt x="418546" y="1674186"/>
                  </a:lnTo>
                  <a:lnTo>
                    <a:pt x="369735" y="1671370"/>
                  </a:lnTo>
                  <a:lnTo>
                    <a:pt x="322577" y="1663132"/>
                  </a:lnTo>
                  <a:lnTo>
                    <a:pt x="277388" y="1649785"/>
                  </a:lnTo>
                  <a:lnTo>
                    <a:pt x="234480" y="1631644"/>
                  </a:lnTo>
                  <a:lnTo>
                    <a:pt x="194168" y="1609023"/>
                  </a:lnTo>
                  <a:lnTo>
                    <a:pt x="156767" y="1582236"/>
                  </a:lnTo>
                  <a:lnTo>
                    <a:pt x="122589" y="1551596"/>
                  </a:lnTo>
                  <a:lnTo>
                    <a:pt x="91950" y="1517418"/>
                  </a:lnTo>
                  <a:lnTo>
                    <a:pt x="65162" y="1480017"/>
                  </a:lnTo>
                  <a:lnTo>
                    <a:pt x="42541" y="1439705"/>
                  </a:lnTo>
                  <a:lnTo>
                    <a:pt x="24400" y="1396797"/>
                  </a:lnTo>
                  <a:lnTo>
                    <a:pt x="11054" y="1351608"/>
                  </a:lnTo>
                  <a:lnTo>
                    <a:pt x="2815" y="1304450"/>
                  </a:lnTo>
                  <a:lnTo>
                    <a:pt x="0" y="1255639"/>
                  </a:lnTo>
                </a:path>
                <a:path w="8749030" h="6697345">
                  <a:moveTo>
                    <a:pt x="837093" y="1255639"/>
                  </a:moveTo>
                  <a:lnTo>
                    <a:pt x="837093" y="5859649"/>
                  </a:lnTo>
                </a:path>
              </a:pathLst>
            </a:custGeom>
            <a:ln w="25399">
              <a:solidFill>
                <a:srgbClr val="919FAE"/>
              </a:solidFill>
            </a:ln>
          </p:spPr>
          <p:txBody>
            <a:bodyPr wrap="square" lIns="0" tIns="0" rIns="0" bIns="0" rtlCol="0"/>
            <a:lstStyle/>
            <a:p>
              <a:endParaRPr/>
            </a:p>
          </p:txBody>
        </p:sp>
        <p:sp>
          <p:nvSpPr>
            <p:cNvPr id="6" name="object 6"/>
            <p:cNvSpPr/>
            <p:nvPr/>
          </p:nvSpPr>
          <p:spPr>
            <a:xfrm>
              <a:off x="2267340" y="1700583"/>
              <a:ext cx="5761990" cy="2997835"/>
            </a:xfrm>
            <a:custGeom>
              <a:avLst/>
              <a:gdLst/>
              <a:ahLst/>
              <a:cxnLst/>
              <a:rect l="l" t="t" r="r" b="b"/>
              <a:pathLst>
                <a:path w="5761990" h="2997835">
                  <a:moveTo>
                    <a:pt x="2872609" y="0"/>
                  </a:moveTo>
                  <a:lnTo>
                    <a:pt x="2818981" y="323"/>
                  </a:lnTo>
                  <a:lnTo>
                    <a:pt x="2765426" y="1109"/>
                  </a:lnTo>
                  <a:lnTo>
                    <a:pt x="2711956" y="2353"/>
                  </a:lnTo>
                  <a:lnTo>
                    <a:pt x="2658587" y="4055"/>
                  </a:lnTo>
                  <a:lnTo>
                    <a:pt x="2605333" y="6212"/>
                  </a:lnTo>
                  <a:lnTo>
                    <a:pt x="2552207" y="8823"/>
                  </a:lnTo>
                  <a:lnTo>
                    <a:pt x="2499223" y="11886"/>
                  </a:lnTo>
                  <a:lnTo>
                    <a:pt x="2446397" y="15399"/>
                  </a:lnTo>
                  <a:lnTo>
                    <a:pt x="2393742" y="19361"/>
                  </a:lnTo>
                  <a:lnTo>
                    <a:pt x="2341272" y="23768"/>
                  </a:lnTo>
                  <a:lnTo>
                    <a:pt x="2289001" y="28621"/>
                  </a:lnTo>
                  <a:lnTo>
                    <a:pt x="2236944" y="33917"/>
                  </a:lnTo>
                  <a:lnTo>
                    <a:pt x="2185114" y="39653"/>
                  </a:lnTo>
                  <a:lnTo>
                    <a:pt x="2133526" y="45829"/>
                  </a:lnTo>
                  <a:lnTo>
                    <a:pt x="2082194" y="52442"/>
                  </a:lnTo>
                  <a:lnTo>
                    <a:pt x="2031132" y="59491"/>
                  </a:lnTo>
                  <a:lnTo>
                    <a:pt x="1980354" y="66973"/>
                  </a:lnTo>
                  <a:lnTo>
                    <a:pt x="1929874" y="74888"/>
                  </a:lnTo>
                  <a:lnTo>
                    <a:pt x="1879706" y="83232"/>
                  </a:lnTo>
                  <a:lnTo>
                    <a:pt x="1829865" y="92005"/>
                  </a:lnTo>
                  <a:lnTo>
                    <a:pt x="1780365" y="101204"/>
                  </a:lnTo>
                  <a:lnTo>
                    <a:pt x="1731219" y="110828"/>
                  </a:lnTo>
                  <a:lnTo>
                    <a:pt x="1682442" y="120875"/>
                  </a:lnTo>
                  <a:lnTo>
                    <a:pt x="1634048" y="131343"/>
                  </a:lnTo>
                  <a:lnTo>
                    <a:pt x="1586051" y="142230"/>
                  </a:lnTo>
                  <a:lnTo>
                    <a:pt x="1538465" y="153534"/>
                  </a:lnTo>
                  <a:lnTo>
                    <a:pt x="1491305" y="165254"/>
                  </a:lnTo>
                  <a:lnTo>
                    <a:pt x="1444584" y="177388"/>
                  </a:lnTo>
                  <a:lnTo>
                    <a:pt x="1398317" y="189933"/>
                  </a:lnTo>
                  <a:lnTo>
                    <a:pt x="1352518" y="202889"/>
                  </a:lnTo>
                  <a:lnTo>
                    <a:pt x="1307200" y="216253"/>
                  </a:lnTo>
                  <a:lnTo>
                    <a:pt x="1262379" y="230023"/>
                  </a:lnTo>
                  <a:lnTo>
                    <a:pt x="1218067" y="244198"/>
                  </a:lnTo>
                  <a:lnTo>
                    <a:pt x="1174280" y="258776"/>
                  </a:lnTo>
                  <a:lnTo>
                    <a:pt x="1131032" y="273754"/>
                  </a:lnTo>
                  <a:lnTo>
                    <a:pt x="1088335" y="289132"/>
                  </a:lnTo>
                  <a:lnTo>
                    <a:pt x="1046206" y="304908"/>
                  </a:lnTo>
                  <a:lnTo>
                    <a:pt x="1004657" y="321078"/>
                  </a:lnTo>
                  <a:lnTo>
                    <a:pt x="963704" y="337643"/>
                  </a:lnTo>
                  <a:lnTo>
                    <a:pt x="923359" y="354599"/>
                  </a:lnTo>
                  <a:lnTo>
                    <a:pt x="883638" y="371946"/>
                  </a:lnTo>
                  <a:lnTo>
                    <a:pt x="844553" y="389680"/>
                  </a:lnTo>
                  <a:lnTo>
                    <a:pt x="806121" y="407802"/>
                  </a:lnTo>
                  <a:lnTo>
                    <a:pt x="768353" y="426307"/>
                  </a:lnTo>
                  <a:lnTo>
                    <a:pt x="731266" y="445196"/>
                  </a:lnTo>
                  <a:lnTo>
                    <a:pt x="694872" y="464465"/>
                  </a:lnTo>
                  <a:lnTo>
                    <a:pt x="659187" y="484114"/>
                  </a:lnTo>
                  <a:lnTo>
                    <a:pt x="624223" y="504140"/>
                  </a:lnTo>
                  <a:lnTo>
                    <a:pt x="589996" y="524541"/>
                  </a:lnTo>
                  <a:lnTo>
                    <a:pt x="556519" y="545317"/>
                  </a:lnTo>
                  <a:lnTo>
                    <a:pt x="523806" y="566464"/>
                  </a:lnTo>
                  <a:lnTo>
                    <a:pt x="491872" y="587981"/>
                  </a:lnTo>
                  <a:lnTo>
                    <a:pt x="430397" y="632118"/>
                  </a:lnTo>
                  <a:lnTo>
                    <a:pt x="372205" y="677713"/>
                  </a:lnTo>
                  <a:lnTo>
                    <a:pt x="338050" y="706516"/>
                  </a:lnTo>
                  <a:lnTo>
                    <a:pt x="305586" y="735537"/>
                  </a:lnTo>
                  <a:lnTo>
                    <a:pt x="274806" y="764762"/>
                  </a:lnTo>
                  <a:lnTo>
                    <a:pt x="245703" y="794179"/>
                  </a:lnTo>
                  <a:lnTo>
                    <a:pt x="218269" y="823777"/>
                  </a:lnTo>
                  <a:lnTo>
                    <a:pt x="192496" y="853542"/>
                  </a:lnTo>
                  <a:lnTo>
                    <a:pt x="168377" y="883462"/>
                  </a:lnTo>
                  <a:lnTo>
                    <a:pt x="125072" y="943717"/>
                  </a:lnTo>
                  <a:lnTo>
                    <a:pt x="88294" y="1004444"/>
                  </a:lnTo>
                  <a:lnTo>
                    <a:pt x="57982" y="1065542"/>
                  </a:lnTo>
                  <a:lnTo>
                    <a:pt x="34077" y="1126913"/>
                  </a:lnTo>
                  <a:lnTo>
                    <a:pt x="16519" y="1188457"/>
                  </a:lnTo>
                  <a:lnTo>
                    <a:pt x="5248" y="1250074"/>
                  </a:lnTo>
                  <a:lnTo>
                    <a:pt x="205" y="1311666"/>
                  </a:lnTo>
                  <a:lnTo>
                    <a:pt x="0" y="1342421"/>
                  </a:lnTo>
                  <a:lnTo>
                    <a:pt x="1329" y="1373132"/>
                  </a:lnTo>
                  <a:lnTo>
                    <a:pt x="8560" y="1434374"/>
                  </a:lnTo>
                  <a:lnTo>
                    <a:pt x="21839" y="1495292"/>
                  </a:lnTo>
                  <a:lnTo>
                    <a:pt x="41106" y="1555787"/>
                  </a:lnTo>
                  <a:lnTo>
                    <a:pt x="66300" y="1615758"/>
                  </a:lnTo>
                  <a:lnTo>
                    <a:pt x="97363" y="1675108"/>
                  </a:lnTo>
                  <a:lnTo>
                    <a:pt x="134234" y="1733736"/>
                  </a:lnTo>
                  <a:lnTo>
                    <a:pt x="176854" y="1791544"/>
                  </a:lnTo>
                  <a:lnTo>
                    <a:pt x="225161" y="1848431"/>
                  </a:lnTo>
                  <a:lnTo>
                    <a:pt x="251430" y="1876498"/>
                  </a:lnTo>
                  <a:lnTo>
                    <a:pt x="279098" y="1904298"/>
                  </a:lnTo>
                  <a:lnTo>
                    <a:pt x="308158" y="1931818"/>
                  </a:lnTo>
                  <a:lnTo>
                    <a:pt x="338603" y="1959046"/>
                  </a:lnTo>
                  <a:lnTo>
                    <a:pt x="370426" y="1985970"/>
                  </a:lnTo>
                  <a:lnTo>
                    <a:pt x="403618" y="2012576"/>
                  </a:lnTo>
                  <a:lnTo>
                    <a:pt x="438172" y="2038853"/>
                  </a:lnTo>
                  <a:lnTo>
                    <a:pt x="474081" y="2064788"/>
                  </a:lnTo>
                  <a:lnTo>
                    <a:pt x="511337" y="2090369"/>
                  </a:lnTo>
                  <a:lnTo>
                    <a:pt x="549934" y="2115583"/>
                  </a:lnTo>
                  <a:lnTo>
                    <a:pt x="589862" y="2140418"/>
                  </a:lnTo>
                  <a:lnTo>
                    <a:pt x="631116" y="2164861"/>
                  </a:lnTo>
                  <a:lnTo>
                    <a:pt x="673686" y="2188900"/>
                  </a:lnTo>
                  <a:lnTo>
                    <a:pt x="717567" y="2212523"/>
                  </a:lnTo>
                  <a:lnTo>
                    <a:pt x="762750" y="2235717"/>
                  </a:lnTo>
                  <a:lnTo>
                    <a:pt x="809228" y="2258470"/>
                  </a:lnTo>
                  <a:lnTo>
                    <a:pt x="856994" y="2280769"/>
                  </a:lnTo>
                  <a:lnTo>
                    <a:pt x="906039" y="2302602"/>
                  </a:lnTo>
                  <a:lnTo>
                    <a:pt x="956357" y="2323957"/>
                  </a:lnTo>
                  <a:lnTo>
                    <a:pt x="1007940" y="2344820"/>
                  </a:lnTo>
                  <a:lnTo>
                    <a:pt x="1060780" y="2365180"/>
                  </a:lnTo>
                  <a:lnTo>
                    <a:pt x="1114871" y="2385024"/>
                  </a:lnTo>
                  <a:lnTo>
                    <a:pt x="1170204" y="2404340"/>
                  </a:lnTo>
                  <a:lnTo>
                    <a:pt x="1226772" y="2423116"/>
                  </a:lnTo>
                  <a:lnTo>
                    <a:pt x="1284567" y="2441338"/>
                  </a:lnTo>
                  <a:lnTo>
                    <a:pt x="1343583" y="2458995"/>
                  </a:lnTo>
                  <a:lnTo>
                    <a:pt x="1403811" y="2476073"/>
                  </a:lnTo>
                  <a:lnTo>
                    <a:pt x="1465245" y="2492562"/>
                  </a:lnTo>
                  <a:lnTo>
                    <a:pt x="1680609" y="2997557"/>
                  </a:lnTo>
                  <a:lnTo>
                    <a:pt x="2508021" y="2653321"/>
                  </a:lnTo>
                  <a:lnTo>
                    <a:pt x="2565258" y="2656508"/>
                  </a:lnTo>
                  <a:lnTo>
                    <a:pt x="2622442" y="2659160"/>
                  </a:lnTo>
                  <a:lnTo>
                    <a:pt x="2679558" y="2661280"/>
                  </a:lnTo>
                  <a:lnTo>
                    <a:pt x="2736592" y="2662872"/>
                  </a:lnTo>
                  <a:lnTo>
                    <a:pt x="2793529" y="2663939"/>
                  </a:lnTo>
                  <a:lnTo>
                    <a:pt x="2850357" y="2664483"/>
                  </a:lnTo>
                  <a:lnTo>
                    <a:pt x="2907059" y="2664509"/>
                  </a:lnTo>
                  <a:lnTo>
                    <a:pt x="2963623" y="2664020"/>
                  </a:lnTo>
                  <a:lnTo>
                    <a:pt x="3020034" y="2663018"/>
                  </a:lnTo>
                  <a:lnTo>
                    <a:pt x="3076277" y="2661508"/>
                  </a:lnTo>
                  <a:lnTo>
                    <a:pt x="3132339" y="2659493"/>
                  </a:lnTo>
                  <a:lnTo>
                    <a:pt x="3188205" y="2656975"/>
                  </a:lnTo>
                  <a:lnTo>
                    <a:pt x="3243861" y="2653958"/>
                  </a:lnTo>
                  <a:lnTo>
                    <a:pt x="3299292" y="2650446"/>
                  </a:lnTo>
                  <a:lnTo>
                    <a:pt x="3354485" y="2646442"/>
                  </a:lnTo>
                  <a:lnTo>
                    <a:pt x="3409425" y="2641948"/>
                  </a:lnTo>
                  <a:lnTo>
                    <a:pt x="3464099" y="2636969"/>
                  </a:lnTo>
                  <a:lnTo>
                    <a:pt x="3518491" y="2631508"/>
                  </a:lnTo>
                  <a:lnTo>
                    <a:pt x="3572587" y="2625567"/>
                  </a:lnTo>
                  <a:lnTo>
                    <a:pt x="3626374" y="2619151"/>
                  </a:lnTo>
                  <a:lnTo>
                    <a:pt x="3679837" y="2612262"/>
                  </a:lnTo>
                  <a:lnTo>
                    <a:pt x="3732961" y="2604903"/>
                  </a:lnTo>
                  <a:lnTo>
                    <a:pt x="3785733" y="2597079"/>
                  </a:lnTo>
                  <a:lnTo>
                    <a:pt x="3838139" y="2588792"/>
                  </a:lnTo>
                  <a:lnTo>
                    <a:pt x="3890163" y="2580046"/>
                  </a:lnTo>
                  <a:lnTo>
                    <a:pt x="3941792" y="2570844"/>
                  </a:lnTo>
                  <a:lnTo>
                    <a:pt x="3993012" y="2561189"/>
                  </a:lnTo>
                  <a:lnTo>
                    <a:pt x="4043809" y="2551085"/>
                  </a:lnTo>
                  <a:lnTo>
                    <a:pt x="4094167" y="2540534"/>
                  </a:lnTo>
                  <a:lnTo>
                    <a:pt x="4144073" y="2529540"/>
                  </a:lnTo>
                  <a:lnTo>
                    <a:pt x="4193513" y="2518107"/>
                  </a:lnTo>
                  <a:lnTo>
                    <a:pt x="4242473" y="2506238"/>
                  </a:lnTo>
                  <a:lnTo>
                    <a:pt x="4290937" y="2493935"/>
                  </a:lnTo>
                  <a:lnTo>
                    <a:pt x="4338893" y="2481203"/>
                  </a:lnTo>
                  <a:lnTo>
                    <a:pt x="4386325" y="2468044"/>
                  </a:lnTo>
                  <a:lnTo>
                    <a:pt x="4433220" y="2454463"/>
                  </a:lnTo>
                  <a:lnTo>
                    <a:pt x="4479562" y="2440461"/>
                  </a:lnTo>
                  <a:lnTo>
                    <a:pt x="4525339" y="2426043"/>
                  </a:lnTo>
                  <a:lnTo>
                    <a:pt x="4570536" y="2411212"/>
                  </a:lnTo>
                  <a:lnTo>
                    <a:pt x="4615138" y="2395970"/>
                  </a:lnTo>
                  <a:lnTo>
                    <a:pt x="4659131" y="2380322"/>
                  </a:lnTo>
                  <a:lnTo>
                    <a:pt x="4702502" y="2364271"/>
                  </a:lnTo>
                  <a:lnTo>
                    <a:pt x="4745235" y="2347819"/>
                  </a:lnTo>
                  <a:lnTo>
                    <a:pt x="4787317" y="2330971"/>
                  </a:lnTo>
                  <a:lnTo>
                    <a:pt x="4828733" y="2313729"/>
                  </a:lnTo>
                  <a:lnTo>
                    <a:pt x="4869469" y="2296097"/>
                  </a:lnTo>
                  <a:lnTo>
                    <a:pt x="4909511" y="2278078"/>
                  </a:lnTo>
                  <a:lnTo>
                    <a:pt x="4948845" y="2259676"/>
                  </a:lnTo>
                  <a:lnTo>
                    <a:pt x="4987456" y="2240893"/>
                  </a:lnTo>
                  <a:lnTo>
                    <a:pt x="5025330" y="2221733"/>
                  </a:lnTo>
                  <a:lnTo>
                    <a:pt x="5062453" y="2202199"/>
                  </a:lnTo>
                  <a:lnTo>
                    <a:pt x="5098811" y="2182295"/>
                  </a:lnTo>
                  <a:lnTo>
                    <a:pt x="5134389" y="2162024"/>
                  </a:lnTo>
                  <a:lnTo>
                    <a:pt x="5169173" y="2141389"/>
                  </a:lnTo>
                  <a:lnTo>
                    <a:pt x="5203149" y="2120393"/>
                  </a:lnTo>
                  <a:lnTo>
                    <a:pt x="5236303" y="2099040"/>
                  </a:lnTo>
                  <a:lnTo>
                    <a:pt x="5268621" y="2077333"/>
                  </a:lnTo>
                  <a:lnTo>
                    <a:pt x="5300087" y="2055275"/>
                  </a:lnTo>
                  <a:lnTo>
                    <a:pt x="5360411" y="2010121"/>
                  </a:lnTo>
                  <a:lnTo>
                    <a:pt x="5423395" y="1958228"/>
                  </a:lnTo>
                  <a:lnTo>
                    <a:pt x="5455859" y="1929207"/>
                  </a:lnTo>
                  <a:lnTo>
                    <a:pt x="5486639" y="1899982"/>
                  </a:lnTo>
                  <a:lnTo>
                    <a:pt x="5515742" y="1870564"/>
                  </a:lnTo>
                  <a:lnTo>
                    <a:pt x="5543177" y="1840967"/>
                  </a:lnTo>
                  <a:lnTo>
                    <a:pt x="5568949" y="1811202"/>
                  </a:lnTo>
                  <a:lnTo>
                    <a:pt x="5593068" y="1781282"/>
                  </a:lnTo>
                  <a:lnTo>
                    <a:pt x="5636373" y="1721027"/>
                  </a:lnTo>
                  <a:lnTo>
                    <a:pt x="5673151" y="1660300"/>
                  </a:lnTo>
                  <a:lnTo>
                    <a:pt x="5703463" y="1599202"/>
                  </a:lnTo>
                  <a:lnTo>
                    <a:pt x="5727368" y="1537831"/>
                  </a:lnTo>
                  <a:lnTo>
                    <a:pt x="5744926" y="1476288"/>
                  </a:lnTo>
                  <a:lnTo>
                    <a:pt x="5756197" y="1414670"/>
                  </a:lnTo>
                  <a:lnTo>
                    <a:pt x="5761241" y="1353079"/>
                  </a:lnTo>
                  <a:lnTo>
                    <a:pt x="5761446" y="1322324"/>
                  </a:lnTo>
                  <a:lnTo>
                    <a:pt x="5760117" y="1291612"/>
                  </a:lnTo>
                  <a:lnTo>
                    <a:pt x="5752885" y="1230371"/>
                  </a:lnTo>
                  <a:lnTo>
                    <a:pt x="5739606" y="1169453"/>
                  </a:lnTo>
                  <a:lnTo>
                    <a:pt x="5720340" y="1108958"/>
                  </a:lnTo>
                  <a:lnTo>
                    <a:pt x="5695145" y="1048986"/>
                  </a:lnTo>
                  <a:lnTo>
                    <a:pt x="5664082" y="989637"/>
                  </a:lnTo>
                  <a:lnTo>
                    <a:pt x="5627211" y="931008"/>
                  </a:lnTo>
                  <a:lnTo>
                    <a:pt x="5584592" y="873201"/>
                  </a:lnTo>
                  <a:lnTo>
                    <a:pt x="5536284" y="816314"/>
                  </a:lnTo>
                  <a:lnTo>
                    <a:pt x="5510015" y="788247"/>
                  </a:lnTo>
                  <a:lnTo>
                    <a:pt x="5482347" y="760447"/>
                  </a:lnTo>
                  <a:lnTo>
                    <a:pt x="5453287" y="732927"/>
                  </a:lnTo>
                  <a:lnTo>
                    <a:pt x="5422842" y="705699"/>
                  </a:lnTo>
                  <a:lnTo>
                    <a:pt x="5391020" y="678775"/>
                  </a:lnTo>
                  <a:lnTo>
                    <a:pt x="5357828" y="652169"/>
                  </a:lnTo>
                  <a:lnTo>
                    <a:pt x="5323273" y="625892"/>
                  </a:lnTo>
                  <a:lnTo>
                    <a:pt x="5287364" y="599957"/>
                  </a:lnTo>
                  <a:lnTo>
                    <a:pt x="5250108" y="574376"/>
                  </a:lnTo>
                  <a:lnTo>
                    <a:pt x="5211512" y="549162"/>
                  </a:lnTo>
                  <a:lnTo>
                    <a:pt x="5171583" y="524327"/>
                  </a:lnTo>
                  <a:lnTo>
                    <a:pt x="5130330" y="499884"/>
                  </a:lnTo>
                  <a:lnTo>
                    <a:pt x="5087759" y="475844"/>
                  </a:lnTo>
                  <a:lnTo>
                    <a:pt x="5043878" y="452222"/>
                  </a:lnTo>
                  <a:lnTo>
                    <a:pt x="4998695" y="429027"/>
                  </a:lnTo>
                  <a:lnTo>
                    <a:pt x="4952217" y="406275"/>
                  </a:lnTo>
                  <a:lnTo>
                    <a:pt x="4904452" y="383976"/>
                  </a:lnTo>
                  <a:lnTo>
                    <a:pt x="4855406" y="362143"/>
                  </a:lnTo>
                  <a:lnTo>
                    <a:pt x="4805088" y="340788"/>
                  </a:lnTo>
                  <a:lnTo>
                    <a:pt x="4753506" y="319925"/>
                  </a:lnTo>
                  <a:lnTo>
                    <a:pt x="4700665" y="299565"/>
                  </a:lnTo>
                  <a:lnTo>
                    <a:pt x="4646575" y="279721"/>
                  </a:lnTo>
                  <a:lnTo>
                    <a:pt x="4591242" y="260405"/>
                  </a:lnTo>
                  <a:lnTo>
                    <a:pt x="4534674" y="241629"/>
                  </a:lnTo>
                  <a:lnTo>
                    <a:pt x="4476878" y="223407"/>
                  </a:lnTo>
                  <a:lnTo>
                    <a:pt x="4417862" y="205750"/>
                  </a:lnTo>
                  <a:lnTo>
                    <a:pt x="4357634" y="188671"/>
                  </a:lnTo>
                  <a:lnTo>
                    <a:pt x="4296201" y="172183"/>
                  </a:lnTo>
                  <a:lnTo>
                    <a:pt x="4245966" y="159370"/>
                  </a:lnTo>
                  <a:lnTo>
                    <a:pt x="4195422" y="147068"/>
                  </a:lnTo>
                  <a:lnTo>
                    <a:pt x="4144583" y="135274"/>
                  </a:lnTo>
                  <a:lnTo>
                    <a:pt x="4093462" y="123986"/>
                  </a:lnTo>
                  <a:lnTo>
                    <a:pt x="4042075" y="113204"/>
                  </a:lnTo>
                  <a:lnTo>
                    <a:pt x="3990435" y="102924"/>
                  </a:lnTo>
                  <a:lnTo>
                    <a:pt x="3938556" y="93145"/>
                  </a:lnTo>
                  <a:lnTo>
                    <a:pt x="3886453" y="83866"/>
                  </a:lnTo>
                  <a:lnTo>
                    <a:pt x="3834139" y="75084"/>
                  </a:lnTo>
                  <a:lnTo>
                    <a:pt x="3781629" y="66797"/>
                  </a:lnTo>
                  <a:lnTo>
                    <a:pt x="3728936" y="59005"/>
                  </a:lnTo>
                  <a:lnTo>
                    <a:pt x="3676076" y="51704"/>
                  </a:lnTo>
                  <a:lnTo>
                    <a:pt x="3623061" y="44894"/>
                  </a:lnTo>
                  <a:lnTo>
                    <a:pt x="3569907" y="38572"/>
                  </a:lnTo>
                  <a:lnTo>
                    <a:pt x="3516627" y="32737"/>
                  </a:lnTo>
                  <a:lnTo>
                    <a:pt x="3463236" y="27386"/>
                  </a:lnTo>
                  <a:lnTo>
                    <a:pt x="3409747" y="22518"/>
                  </a:lnTo>
                  <a:lnTo>
                    <a:pt x="3356175" y="18132"/>
                  </a:lnTo>
                  <a:lnTo>
                    <a:pt x="3302534" y="14224"/>
                  </a:lnTo>
                  <a:lnTo>
                    <a:pt x="3248837" y="10794"/>
                  </a:lnTo>
                  <a:lnTo>
                    <a:pt x="3195100" y="7840"/>
                  </a:lnTo>
                  <a:lnTo>
                    <a:pt x="3141336" y="5359"/>
                  </a:lnTo>
                  <a:lnTo>
                    <a:pt x="3087560" y="3351"/>
                  </a:lnTo>
                  <a:lnTo>
                    <a:pt x="3033784" y="1812"/>
                  </a:lnTo>
                  <a:lnTo>
                    <a:pt x="2980025" y="742"/>
                  </a:lnTo>
                  <a:lnTo>
                    <a:pt x="2926295" y="138"/>
                  </a:lnTo>
                  <a:lnTo>
                    <a:pt x="2872609" y="0"/>
                  </a:lnTo>
                  <a:close/>
                </a:path>
              </a:pathLst>
            </a:custGeom>
            <a:solidFill>
              <a:srgbClr val="FFFFFF"/>
            </a:solidFill>
          </p:spPr>
          <p:txBody>
            <a:bodyPr wrap="square" lIns="0" tIns="0" rIns="0" bIns="0" rtlCol="0"/>
            <a:lstStyle/>
            <a:p>
              <a:endParaRPr/>
            </a:p>
          </p:txBody>
        </p:sp>
        <p:sp>
          <p:nvSpPr>
            <p:cNvPr id="7" name="object 7"/>
            <p:cNvSpPr/>
            <p:nvPr/>
          </p:nvSpPr>
          <p:spPr>
            <a:xfrm>
              <a:off x="2267340" y="1700583"/>
              <a:ext cx="5761990" cy="2997835"/>
            </a:xfrm>
            <a:custGeom>
              <a:avLst/>
              <a:gdLst/>
              <a:ahLst/>
              <a:cxnLst/>
              <a:rect l="l" t="t" r="r" b="b"/>
              <a:pathLst>
                <a:path w="5761990" h="2997835">
                  <a:moveTo>
                    <a:pt x="1680609" y="2997556"/>
                  </a:moveTo>
                  <a:lnTo>
                    <a:pt x="1465245" y="2492561"/>
                  </a:lnTo>
                  <a:lnTo>
                    <a:pt x="1403811" y="2476073"/>
                  </a:lnTo>
                  <a:lnTo>
                    <a:pt x="1343583" y="2458994"/>
                  </a:lnTo>
                  <a:lnTo>
                    <a:pt x="1284567" y="2441337"/>
                  </a:lnTo>
                  <a:lnTo>
                    <a:pt x="1226772" y="2423115"/>
                  </a:lnTo>
                  <a:lnTo>
                    <a:pt x="1170204" y="2404340"/>
                  </a:lnTo>
                  <a:lnTo>
                    <a:pt x="1114871" y="2385024"/>
                  </a:lnTo>
                  <a:lnTo>
                    <a:pt x="1060780" y="2365180"/>
                  </a:lnTo>
                  <a:lnTo>
                    <a:pt x="1007940" y="2344820"/>
                  </a:lnTo>
                  <a:lnTo>
                    <a:pt x="956357" y="2323956"/>
                  </a:lnTo>
                  <a:lnTo>
                    <a:pt x="906039" y="2302602"/>
                  </a:lnTo>
                  <a:lnTo>
                    <a:pt x="856994" y="2280769"/>
                  </a:lnTo>
                  <a:lnTo>
                    <a:pt x="809228" y="2258470"/>
                  </a:lnTo>
                  <a:lnTo>
                    <a:pt x="762750" y="2235717"/>
                  </a:lnTo>
                  <a:lnTo>
                    <a:pt x="717567" y="2212523"/>
                  </a:lnTo>
                  <a:lnTo>
                    <a:pt x="673686" y="2188900"/>
                  </a:lnTo>
                  <a:lnTo>
                    <a:pt x="631116" y="2164861"/>
                  </a:lnTo>
                  <a:lnTo>
                    <a:pt x="589862" y="2140417"/>
                  </a:lnTo>
                  <a:lnTo>
                    <a:pt x="549934" y="2115583"/>
                  </a:lnTo>
                  <a:lnTo>
                    <a:pt x="511338" y="2090369"/>
                  </a:lnTo>
                  <a:lnTo>
                    <a:pt x="474081" y="2064788"/>
                  </a:lnTo>
                  <a:lnTo>
                    <a:pt x="438172" y="2038853"/>
                  </a:lnTo>
                  <a:lnTo>
                    <a:pt x="403618" y="2012576"/>
                  </a:lnTo>
                  <a:lnTo>
                    <a:pt x="370426" y="1985969"/>
                  </a:lnTo>
                  <a:lnTo>
                    <a:pt x="338603" y="1959046"/>
                  </a:lnTo>
                  <a:lnTo>
                    <a:pt x="308158" y="1931818"/>
                  </a:lnTo>
                  <a:lnTo>
                    <a:pt x="279098" y="1904298"/>
                  </a:lnTo>
                  <a:lnTo>
                    <a:pt x="251430" y="1876498"/>
                  </a:lnTo>
                  <a:lnTo>
                    <a:pt x="225162" y="1848430"/>
                  </a:lnTo>
                  <a:lnTo>
                    <a:pt x="176854" y="1791543"/>
                  </a:lnTo>
                  <a:lnTo>
                    <a:pt x="134234" y="1733736"/>
                  </a:lnTo>
                  <a:lnTo>
                    <a:pt x="97363" y="1675108"/>
                  </a:lnTo>
                  <a:lnTo>
                    <a:pt x="66300" y="1615758"/>
                  </a:lnTo>
                  <a:lnTo>
                    <a:pt x="41106" y="1555787"/>
                  </a:lnTo>
                  <a:lnTo>
                    <a:pt x="21839" y="1495292"/>
                  </a:lnTo>
                  <a:lnTo>
                    <a:pt x="8560" y="1434374"/>
                  </a:lnTo>
                  <a:lnTo>
                    <a:pt x="1329" y="1373132"/>
                  </a:lnTo>
                  <a:lnTo>
                    <a:pt x="0" y="1342421"/>
                  </a:lnTo>
                  <a:lnTo>
                    <a:pt x="205" y="1311666"/>
                  </a:lnTo>
                  <a:lnTo>
                    <a:pt x="5248" y="1250074"/>
                  </a:lnTo>
                  <a:lnTo>
                    <a:pt x="16519" y="1188457"/>
                  </a:lnTo>
                  <a:lnTo>
                    <a:pt x="34077" y="1126913"/>
                  </a:lnTo>
                  <a:lnTo>
                    <a:pt x="57982" y="1065543"/>
                  </a:lnTo>
                  <a:lnTo>
                    <a:pt x="88294" y="1004444"/>
                  </a:lnTo>
                  <a:lnTo>
                    <a:pt x="125072" y="943718"/>
                  </a:lnTo>
                  <a:lnTo>
                    <a:pt x="168377" y="883462"/>
                  </a:lnTo>
                  <a:lnTo>
                    <a:pt x="192496" y="853542"/>
                  </a:lnTo>
                  <a:lnTo>
                    <a:pt x="218269" y="823777"/>
                  </a:lnTo>
                  <a:lnTo>
                    <a:pt x="245703" y="794180"/>
                  </a:lnTo>
                  <a:lnTo>
                    <a:pt x="274806" y="764763"/>
                  </a:lnTo>
                  <a:lnTo>
                    <a:pt x="305586" y="735537"/>
                  </a:lnTo>
                  <a:lnTo>
                    <a:pt x="338050" y="706517"/>
                  </a:lnTo>
                  <a:lnTo>
                    <a:pt x="372205" y="677714"/>
                  </a:lnTo>
                  <a:lnTo>
                    <a:pt x="430397" y="632118"/>
                  </a:lnTo>
                  <a:lnTo>
                    <a:pt x="491872" y="587981"/>
                  </a:lnTo>
                  <a:lnTo>
                    <a:pt x="523806" y="566464"/>
                  </a:lnTo>
                  <a:lnTo>
                    <a:pt x="556519" y="545317"/>
                  </a:lnTo>
                  <a:lnTo>
                    <a:pt x="589996" y="524542"/>
                  </a:lnTo>
                  <a:lnTo>
                    <a:pt x="624223" y="504141"/>
                  </a:lnTo>
                  <a:lnTo>
                    <a:pt x="659186" y="484115"/>
                  </a:lnTo>
                  <a:lnTo>
                    <a:pt x="694872" y="464466"/>
                  </a:lnTo>
                  <a:lnTo>
                    <a:pt x="731266" y="445197"/>
                  </a:lnTo>
                  <a:lnTo>
                    <a:pt x="768353" y="426308"/>
                  </a:lnTo>
                  <a:lnTo>
                    <a:pt x="806120" y="407802"/>
                  </a:lnTo>
                  <a:lnTo>
                    <a:pt x="844553" y="389681"/>
                  </a:lnTo>
                  <a:lnTo>
                    <a:pt x="883637" y="371946"/>
                  </a:lnTo>
                  <a:lnTo>
                    <a:pt x="923359" y="354600"/>
                  </a:lnTo>
                  <a:lnTo>
                    <a:pt x="963703" y="337643"/>
                  </a:lnTo>
                  <a:lnTo>
                    <a:pt x="1004657" y="321079"/>
                  </a:lnTo>
                  <a:lnTo>
                    <a:pt x="1046206" y="304908"/>
                  </a:lnTo>
                  <a:lnTo>
                    <a:pt x="1088335" y="289133"/>
                  </a:lnTo>
                  <a:lnTo>
                    <a:pt x="1131031" y="273755"/>
                  </a:lnTo>
                  <a:lnTo>
                    <a:pt x="1174280" y="258776"/>
                  </a:lnTo>
                  <a:lnTo>
                    <a:pt x="1218067" y="244198"/>
                  </a:lnTo>
                  <a:lnTo>
                    <a:pt x="1262378" y="230023"/>
                  </a:lnTo>
                  <a:lnTo>
                    <a:pt x="1307200" y="216253"/>
                  </a:lnTo>
                  <a:lnTo>
                    <a:pt x="1352517" y="202889"/>
                  </a:lnTo>
                  <a:lnTo>
                    <a:pt x="1398317" y="189933"/>
                  </a:lnTo>
                  <a:lnTo>
                    <a:pt x="1444584" y="177388"/>
                  </a:lnTo>
                  <a:lnTo>
                    <a:pt x="1491305" y="165254"/>
                  </a:lnTo>
                  <a:lnTo>
                    <a:pt x="1538465" y="153534"/>
                  </a:lnTo>
                  <a:lnTo>
                    <a:pt x="1586050" y="142230"/>
                  </a:lnTo>
                  <a:lnTo>
                    <a:pt x="1634047" y="131343"/>
                  </a:lnTo>
                  <a:lnTo>
                    <a:pt x="1682441" y="120875"/>
                  </a:lnTo>
                  <a:lnTo>
                    <a:pt x="1731218" y="110829"/>
                  </a:lnTo>
                  <a:lnTo>
                    <a:pt x="1780364" y="101205"/>
                  </a:lnTo>
                  <a:lnTo>
                    <a:pt x="1829865" y="92005"/>
                  </a:lnTo>
                  <a:lnTo>
                    <a:pt x="1879706" y="83232"/>
                  </a:lnTo>
                  <a:lnTo>
                    <a:pt x="1929874" y="74888"/>
                  </a:lnTo>
                  <a:lnTo>
                    <a:pt x="1980354" y="66973"/>
                  </a:lnTo>
                  <a:lnTo>
                    <a:pt x="2031132" y="59491"/>
                  </a:lnTo>
                  <a:lnTo>
                    <a:pt x="2082194" y="52442"/>
                  </a:lnTo>
                  <a:lnTo>
                    <a:pt x="2133526" y="45829"/>
                  </a:lnTo>
                  <a:lnTo>
                    <a:pt x="2185114" y="39653"/>
                  </a:lnTo>
                  <a:lnTo>
                    <a:pt x="2236944" y="33917"/>
                  </a:lnTo>
                  <a:lnTo>
                    <a:pt x="2289001" y="28621"/>
                  </a:lnTo>
                  <a:lnTo>
                    <a:pt x="2341272" y="23769"/>
                  </a:lnTo>
                  <a:lnTo>
                    <a:pt x="2393742" y="19361"/>
                  </a:lnTo>
                  <a:lnTo>
                    <a:pt x="2446397" y="15399"/>
                  </a:lnTo>
                  <a:lnTo>
                    <a:pt x="2499223" y="11886"/>
                  </a:lnTo>
                  <a:lnTo>
                    <a:pt x="2552206" y="8823"/>
                  </a:lnTo>
                  <a:lnTo>
                    <a:pt x="2605332" y="6212"/>
                  </a:lnTo>
                  <a:lnTo>
                    <a:pt x="2658587" y="4055"/>
                  </a:lnTo>
                  <a:lnTo>
                    <a:pt x="2711956" y="2353"/>
                  </a:lnTo>
                  <a:lnTo>
                    <a:pt x="2765426" y="1109"/>
                  </a:lnTo>
                  <a:lnTo>
                    <a:pt x="2818981" y="323"/>
                  </a:lnTo>
                  <a:lnTo>
                    <a:pt x="2872609" y="0"/>
                  </a:lnTo>
                  <a:lnTo>
                    <a:pt x="2926295" y="138"/>
                  </a:lnTo>
                  <a:lnTo>
                    <a:pt x="2980025" y="742"/>
                  </a:lnTo>
                  <a:lnTo>
                    <a:pt x="3033784" y="1812"/>
                  </a:lnTo>
                  <a:lnTo>
                    <a:pt x="3087560" y="3351"/>
                  </a:lnTo>
                  <a:lnTo>
                    <a:pt x="3141336" y="5359"/>
                  </a:lnTo>
                  <a:lnTo>
                    <a:pt x="3195100" y="7840"/>
                  </a:lnTo>
                  <a:lnTo>
                    <a:pt x="3248837" y="10794"/>
                  </a:lnTo>
                  <a:lnTo>
                    <a:pt x="3302534" y="14224"/>
                  </a:lnTo>
                  <a:lnTo>
                    <a:pt x="3356175" y="18131"/>
                  </a:lnTo>
                  <a:lnTo>
                    <a:pt x="3409747" y="22518"/>
                  </a:lnTo>
                  <a:lnTo>
                    <a:pt x="3463236" y="27386"/>
                  </a:lnTo>
                  <a:lnTo>
                    <a:pt x="3516628" y="32737"/>
                  </a:lnTo>
                  <a:lnTo>
                    <a:pt x="3569907" y="38572"/>
                  </a:lnTo>
                  <a:lnTo>
                    <a:pt x="3623062" y="44894"/>
                  </a:lnTo>
                  <a:lnTo>
                    <a:pt x="3676076" y="51704"/>
                  </a:lnTo>
                  <a:lnTo>
                    <a:pt x="3728936" y="59005"/>
                  </a:lnTo>
                  <a:lnTo>
                    <a:pt x="3781629" y="66797"/>
                  </a:lnTo>
                  <a:lnTo>
                    <a:pt x="3834139" y="75084"/>
                  </a:lnTo>
                  <a:lnTo>
                    <a:pt x="3886453" y="83866"/>
                  </a:lnTo>
                  <a:lnTo>
                    <a:pt x="3938556" y="93145"/>
                  </a:lnTo>
                  <a:lnTo>
                    <a:pt x="3990435" y="102924"/>
                  </a:lnTo>
                  <a:lnTo>
                    <a:pt x="4042075" y="113204"/>
                  </a:lnTo>
                  <a:lnTo>
                    <a:pt x="4093463" y="123986"/>
                  </a:lnTo>
                  <a:lnTo>
                    <a:pt x="4144583" y="135274"/>
                  </a:lnTo>
                  <a:lnTo>
                    <a:pt x="4195422" y="147068"/>
                  </a:lnTo>
                  <a:lnTo>
                    <a:pt x="4245966" y="159370"/>
                  </a:lnTo>
                  <a:lnTo>
                    <a:pt x="4296201" y="172183"/>
                  </a:lnTo>
                  <a:lnTo>
                    <a:pt x="4357634" y="188671"/>
                  </a:lnTo>
                  <a:lnTo>
                    <a:pt x="4417863" y="205750"/>
                  </a:lnTo>
                  <a:lnTo>
                    <a:pt x="4476879" y="223407"/>
                  </a:lnTo>
                  <a:lnTo>
                    <a:pt x="4534674" y="241629"/>
                  </a:lnTo>
                  <a:lnTo>
                    <a:pt x="4591242" y="260405"/>
                  </a:lnTo>
                  <a:lnTo>
                    <a:pt x="4646575" y="279721"/>
                  </a:lnTo>
                  <a:lnTo>
                    <a:pt x="4700666" y="299565"/>
                  </a:lnTo>
                  <a:lnTo>
                    <a:pt x="4753506" y="319925"/>
                  </a:lnTo>
                  <a:lnTo>
                    <a:pt x="4805089" y="340788"/>
                  </a:lnTo>
                  <a:lnTo>
                    <a:pt x="4855407" y="362143"/>
                  </a:lnTo>
                  <a:lnTo>
                    <a:pt x="4904452" y="383976"/>
                  </a:lnTo>
                  <a:lnTo>
                    <a:pt x="4952217" y="406275"/>
                  </a:lnTo>
                  <a:lnTo>
                    <a:pt x="4998695" y="429028"/>
                  </a:lnTo>
                  <a:lnTo>
                    <a:pt x="5043878" y="452222"/>
                  </a:lnTo>
                  <a:lnTo>
                    <a:pt x="5087759" y="475844"/>
                  </a:lnTo>
                  <a:lnTo>
                    <a:pt x="5130330" y="499884"/>
                  </a:lnTo>
                  <a:lnTo>
                    <a:pt x="5171583" y="524327"/>
                  </a:lnTo>
                  <a:lnTo>
                    <a:pt x="5211512" y="549162"/>
                  </a:lnTo>
                  <a:lnTo>
                    <a:pt x="5250108" y="574376"/>
                  </a:lnTo>
                  <a:lnTo>
                    <a:pt x="5287364" y="599957"/>
                  </a:lnTo>
                  <a:lnTo>
                    <a:pt x="5323273" y="625892"/>
                  </a:lnTo>
                  <a:lnTo>
                    <a:pt x="5357828" y="652169"/>
                  </a:lnTo>
                  <a:lnTo>
                    <a:pt x="5391020" y="678775"/>
                  </a:lnTo>
                  <a:lnTo>
                    <a:pt x="5422842" y="705699"/>
                  </a:lnTo>
                  <a:lnTo>
                    <a:pt x="5453287" y="732927"/>
                  </a:lnTo>
                  <a:lnTo>
                    <a:pt x="5482347" y="760447"/>
                  </a:lnTo>
                  <a:lnTo>
                    <a:pt x="5510015" y="788247"/>
                  </a:lnTo>
                  <a:lnTo>
                    <a:pt x="5536284" y="816314"/>
                  </a:lnTo>
                  <a:lnTo>
                    <a:pt x="5584592" y="873201"/>
                  </a:lnTo>
                  <a:lnTo>
                    <a:pt x="5627211" y="931008"/>
                  </a:lnTo>
                  <a:lnTo>
                    <a:pt x="5664082" y="989637"/>
                  </a:lnTo>
                  <a:lnTo>
                    <a:pt x="5695145" y="1048986"/>
                  </a:lnTo>
                  <a:lnTo>
                    <a:pt x="5720340" y="1108958"/>
                  </a:lnTo>
                  <a:lnTo>
                    <a:pt x="5739607" y="1169453"/>
                  </a:lnTo>
                  <a:lnTo>
                    <a:pt x="5752885" y="1230370"/>
                  </a:lnTo>
                  <a:lnTo>
                    <a:pt x="5760117" y="1291612"/>
                  </a:lnTo>
                  <a:lnTo>
                    <a:pt x="5761446" y="1322323"/>
                  </a:lnTo>
                  <a:lnTo>
                    <a:pt x="5761241" y="1353078"/>
                  </a:lnTo>
                  <a:lnTo>
                    <a:pt x="5756197" y="1414670"/>
                  </a:lnTo>
                  <a:lnTo>
                    <a:pt x="5744926" y="1476287"/>
                  </a:lnTo>
                  <a:lnTo>
                    <a:pt x="5727368" y="1537831"/>
                  </a:lnTo>
                  <a:lnTo>
                    <a:pt x="5703463" y="1599202"/>
                  </a:lnTo>
                  <a:lnTo>
                    <a:pt x="5673151" y="1660300"/>
                  </a:lnTo>
                  <a:lnTo>
                    <a:pt x="5636373" y="1721027"/>
                  </a:lnTo>
                  <a:lnTo>
                    <a:pt x="5593068" y="1781282"/>
                  </a:lnTo>
                  <a:lnTo>
                    <a:pt x="5568949" y="1811202"/>
                  </a:lnTo>
                  <a:lnTo>
                    <a:pt x="5543177" y="1840967"/>
                  </a:lnTo>
                  <a:lnTo>
                    <a:pt x="5515742" y="1870564"/>
                  </a:lnTo>
                  <a:lnTo>
                    <a:pt x="5486639" y="1899982"/>
                  </a:lnTo>
                  <a:lnTo>
                    <a:pt x="5455859" y="1929207"/>
                  </a:lnTo>
                  <a:lnTo>
                    <a:pt x="5423395" y="1958227"/>
                  </a:lnTo>
                  <a:lnTo>
                    <a:pt x="5389240" y="1987031"/>
                  </a:lnTo>
                  <a:lnTo>
                    <a:pt x="5330689" y="2032870"/>
                  </a:lnTo>
                  <a:lnTo>
                    <a:pt x="5268620" y="2077333"/>
                  </a:lnTo>
                  <a:lnTo>
                    <a:pt x="5236303" y="2099040"/>
                  </a:lnTo>
                  <a:lnTo>
                    <a:pt x="5203149" y="2120393"/>
                  </a:lnTo>
                  <a:lnTo>
                    <a:pt x="5169173" y="2141389"/>
                  </a:lnTo>
                  <a:lnTo>
                    <a:pt x="5134388" y="2162024"/>
                  </a:lnTo>
                  <a:lnTo>
                    <a:pt x="5098810" y="2182295"/>
                  </a:lnTo>
                  <a:lnTo>
                    <a:pt x="5062453" y="2202199"/>
                  </a:lnTo>
                  <a:lnTo>
                    <a:pt x="5025330" y="2221733"/>
                  </a:lnTo>
                  <a:lnTo>
                    <a:pt x="4987456" y="2240893"/>
                  </a:lnTo>
                  <a:lnTo>
                    <a:pt x="4948845" y="2259676"/>
                  </a:lnTo>
                  <a:lnTo>
                    <a:pt x="4909511" y="2278078"/>
                  </a:lnTo>
                  <a:lnTo>
                    <a:pt x="4869469" y="2296097"/>
                  </a:lnTo>
                  <a:lnTo>
                    <a:pt x="4828733" y="2313729"/>
                  </a:lnTo>
                  <a:lnTo>
                    <a:pt x="4787317" y="2330971"/>
                  </a:lnTo>
                  <a:lnTo>
                    <a:pt x="4745235" y="2347819"/>
                  </a:lnTo>
                  <a:lnTo>
                    <a:pt x="4702502" y="2364271"/>
                  </a:lnTo>
                  <a:lnTo>
                    <a:pt x="4659131" y="2380322"/>
                  </a:lnTo>
                  <a:lnTo>
                    <a:pt x="4615138" y="2395970"/>
                  </a:lnTo>
                  <a:lnTo>
                    <a:pt x="4570536" y="2411212"/>
                  </a:lnTo>
                  <a:lnTo>
                    <a:pt x="4525339" y="2426043"/>
                  </a:lnTo>
                  <a:lnTo>
                    <a:pt x="4479562" y="2440461"/>
                  </a:lnTo>
                  <a:lnTo>
                    <a:pt x="4433219" y="2454463"/>
                  </a:lnTo>
                  <a:lnTo>
                    <a:pt x="4386325" y="2468044"/>
                  </a:lnTo>
                  <a:lnTo>
                    <a:pt x="4338893" y="2481203"/>
                  </a:lnTo>
                  <a:lnTo>
                    <a:pt x="4290937" y="2493935"/>
                  </a:lnTo>
                  <a:lnTo>
                    <a:pt x="4242472" y="2506238"/>
                  </a:lnTo>
                  <a:lnTo>
                    <a:pt x="4193513" y="2518107"/>
                  </a:lnTo>
                  <a:lnTo>
                    <a:pt x="4144073" y="2529540"/>
                  </a:lnTo>
                  <a:lnTo>
                    <a:pt x="4094167" y="2540534"/>
                  </a:lnTo>
                  <a:lnTo>
                    <a:pt x="4043808" y="2551084"/>
                  </a:lnTo>
                  <a:lnTo>
                    <a:pt x="3993012" y="2561189"/>
                  </a:lnTo>
                  <a:lnTo>
                    <a:pt x="3941792" y="2570844"/>
                  </a:lnTo>
                  <a:lnTo>
                    <a:pt x="3890163" y="2580046"/>
                  </a:lnTo>
                  <a:lnTo>
                    <a:pt x="3838138" y="2588792"/>
                  </a:lnTo>
                  <a:lnTo>
                    <a:pt x="3785733" y="2597079"/>
                  </a:lnTo>
                  <a:lnTo>
                    <a:pt x="3732961" y="2604903"/>
                  </a:lnTo>
                  <a:lnTo>
                    <a:pt x="3679836" y="2612261"/>
                  </a:lnTo>
                  <a:lnTo>
                    <a:pt x="3626374" y="2619150"/>
                  </a:lnTo>
                  <a:lnTo>
                    <a:pt x="3572587" y="2625567"/>
                  </a:lnTo>
                  <a:lnTo>
                    <a:pt x="3518490" y="2631507"/>
                  </a:lnTo>
                  <a:lnTo>
                    <a:pt x="3464099" y="2636969"/>
                  </a:lnTo>
                  <a:lnTo>
                    <a:pt x="3409425" y="2641948"/>
                  </a:lnTo>
                  <a:lnTo>
                    <a:pt x="3354485" y="2646441"/>
                  </a:lnTo>
                  <a:lnTo>
                    <a:pt x="3299292" y="2650446"/>
                  </a:lnTo>
                  <a:lnTo>
                    <a:pt x="3243861" y="2653958"/>
                  </a:lnTo>
                  <a:lnTo>
                    <a:pt x="3188205" y="2656975"/>
                  </a:lnTo>
                  <a:lnTo>
                    <a:pt x="3132339" y="2659492"/>
                  </a:lnTo>
                  <a:lnTo>
                    <a:pt x="3076277" y="2661508"/>
                  </a:lnTo>
                  <a:lnTo>
                    <a:pt x="3020034" y="2663018"/>
                  </a:lnTo>
                  <a:lnTo>
                    <a:pt x="2963623" y="2664019"/>
                  </a:lnTo>
                  <a:lnTo>
                    <a:pt x="2907059" y="2664509"/>
                  </a:lnTo>
                  <a:lnTo>
                    <a:pt x="2850357" y="2664483"/>
                  </a:lnTo>
                  <a:lnTo>
                    <a:pt x="2793529" y="2663938"/>
                  </a:lnTo>
                  <a:lnTo>
                    <a:pt x="2736592" y="2662872"/>
                  </a:lnTo>
                  <a:lnTo>
                    <a:pt x="2679558" y="2661280"/>
                  </a:lnTo>
                  <a:lnTo>
                    <a:pt x="2622442" y="2659160"/>
                  </a:lnTo>
                  <a:lnTo>
                    <a:pt x="2565258" y="2656508"/>
                  </a:lnTo>
                  <a:lnTo>
                    <a:pt x="2508021" y="2653320"/>
                  </a:lnTo>
                  <a:lnTo>
                    <a:pt x="1680609" y="2997556"/>
                  </a:lnTo>
                  <a:close/>
                </a:path>
              </a:pathLst>
            </a:custGeom>
            <a:ln w="25399">
              <a:solidFill>
                <a:srgbClr val="F7B699"/>
              </a:solidFill>
            </a:ln>
          </p:spPr>
          <p:txBody>
            <a:bodyPr wrap="square" lIns="0" tIns="0" rIns="0" bIns="0" rtlCol="0"/>
            <a:lstStyle/>
            <a:p>
              <a:endParaRPr/>
            </a:p>
          </p:txBody>
        </p:sp>
      </p:grpSp>
      <p:sp>
        <p:nvSpPr>
          <p:cNvPr id="8" name="object 8"/>
          <p:cNvSpPr txBox="1">
            <a:spLocks noGrp="1"/>
          </p:cNvSpPr>
          <p:nvPr>
            <p:ph type="title"/>
          </p:nvPr>
        </p:nvSpPr>
        <p:spPr>
          <a:xfrm>
            <a:off x="3240115" y="2532576"/>
            <a:ext cx="3821429" cy="995680"/>
          </a:xfrm>
          <a:prstGeom prst="rect">
            <a:avLst/>
          </a:prstGeom>
        </p:spPr>
        <p:txBody>
          <a:bodyPr vert="horz" wrap="square" lIns="0" tIns="30480" rIns="0" bIns="0" rtlCol="0">
            <a:spAutoFit/>
          </a:bodyPr>
          <a:lstStyle/>
          <a:p>
            <a:pPr marL="408305" marR="5080" indent="-396240">
              <a:lnSpc>
                <a:spcPts val="3800"/>
              </a:lnSpc>
              <a:spcBef>
                <a:spcPts val="240"/>
              </a:spcBef>
            </a:pPr>
            <a:r>
              <a:rPr sz="3200" b="0" dirty="0">
                <a:solidFill>
                  <a:srgbClr val="001C3D"/>
                </a:solidFill>
                <a:latin typeface="Calibri"/>
                <a:cs typeface="Calibri"/>
              </a:rPr>
              <a:t>Is</a:t>
            </a:r>
            <a:r>
              <a:rPr sz="3200" b="0" spc="-10" dirty="0">
                <a:solidFill>
                  <a:srgbClr val="001C3D"/>
                </a:solidFill>
                <a:latin typeface="Calibri"/>
                <a:cs typeface="Calibri"/>
              </a:rPr>
              <a:t> </a:t>
            </a:r>
            <a:r>
              <a:rPr sz="3200" b="0" dirty="0">
                <a:solidFill>
                  <a:srgbClr val="001C3D"/>
                </a:solidFill>
                <a:latin typeface="Calibri"/>
                <a:cs typeface="Calibri"/>
              </a:rPr>
              <a:t>the</a:t>
            </a:r>
            <a:r>
              <a:rPr sz="3200" b="0" spc="-10" dirty="0">
                <a:solidFill>
                  <a:srgbClr val="001C3D"/>
                </a:solidFill>
                <a:latin typeface="Calibri"/>
                <a:cs typeface="Calibri"/>
              </a:rPr>
              <a:t> </a:t>
            </a:r>
            <a:r>
              <a:rPr sz="3200" b="0" spc="-5" dirty="0">
                <a:solidFill>
                  <a:srgbClr val="001C3D"/>
                </a:solidFill>
                <a:latin typeface="Calibri"/>
                <a:cs typeface="Calibri"/>
              </a:rPr>
              <a:t>right</a:t>
            </a:r>
            <a:r>
              <a:rPr sz="3200" b="0" spc="-10" dirty="0">
                <a:solidFill>
                  <a:srgbClr val="001C3D"/>
                </a:solidFill>
                <a:latin typeface="Calibri"/>
                <a:cs typeface="Calibri"/>
              </a:rPr>
              <a:t> </a:t>
            </a:r>
            <a:r>
              <a:rPr sz="3200" b="0" spc="-5" dirty="0">
                <a:solidFill>
                  <a:srgbClr val="001C3D"/>
                </a:solidFill>
                <a:latin typeface="Calibri"/>
                <a:cs typeface="Calibri"/>
              </a:rPr>
              <a:t>of</a:t>
            </a:r>
            <a:r>
              <a:rPr sz="3200" b="0" spc="-10" dirty="0">
                <a:solidFill>
                  <a:srgbClr val="001C3D"/>
                </a:solidFill>
                <a:latin typeface="Calibri"/>
                <a:cs typeface="Calibri"/>
              </a:rPr>
              <a:t> </a:t>
            </a:r>
            <a:r>
              <a:rPr sz="3200" b="0" spc="-5" dirty="0">
                <a:solidFill>
                  <a:srgbClr val="001C3D"/>
                </a:solidFill>
                <a:latin typeface="Calibri"/>
                <a:cs typeface="Calibri"/>
              </a:rPr>
              <a:t>access</a:t>
            </a:r>
            <a:r>
              <a:rPr sz="3200" b="0" spc="-15" dirty="0">
                <a:solidFill>
                  <a:srgbClr val="001C3D"/>
                </a:solidFill>
                <a:latin typeface="Calibri"/>
                <a:cs typeface="Calibri"/>
              </a:rPr>
              <a:t> </a:t>
            </a:r>
            <a:r>
              <a:rPr sz="3200" b="0" dirty="0">
                <a:solidFill>
                  <a:srgbClr val="001C3D"/>
                </a:solidFill>
                <a:latin typeface="Calibri"/>
                <a:cs typeface="Calibri"/>
              </a:rPr>
              <a:t>to </a:t>
            </a:r>
            <a:r>
              <a:rPr sz="3200" b="0" spc="-710" dirty="0">
                <a:solidFill>
                  <a:srgbClr val="001C3D"/>
                </a:solidFill>
                <a:latin typeface="Calibri"/>
                <a:cs typeface="Calibri"/>
              </a:rPr>
              <a:t> </a:t>
            </a:r>
            <a:r>
              <a:rPr sz="3200" b="0" dirty="0">
                <a:solidFill>
                  <a:srgbClr val="001C3D"/>
                </a:solidFill>
                <a:latin typeface="Calibri"/>
                <a:cs typeface="Calibri"/>
              </a:rPr>
              <a:t>a</a:t>
            </a:r>
            <a:r>
              <a:rPr sz="3200" b="0" spc="-10" dirty="0">
                <a:solidFill>
                  <a:srgbClr val="001C3D"/>
                </a:solidFill>
                <a:latin typeface="Calibri"/>
                <a:cs typeface="Calibri"/>
              </a:rPr>
              <a:t> </a:t>
            </a:r>
            <a:r>
              <a:rPr sz="3200" b="0" spc="-5" dirty="0">
                <a:solidFill>
                  <a:srgbClr val="001C3D"/>
                </a:solidFill>
                <a:latin typeface="Calibri"/>
                <a:cs typeface="Calibri"/>
              </a:rPr>
              <a:t>lawyer violated?</a:t>
            </a:r>
            <a:endParaRPr sz="3200">
              <a:latin typeface="Calibri"/>
              <a:cs typeface="Calibri"/>
            </a:endParaRPr>
          </a:p>
        </p:txBody>
      </p:sp>
      <p:grpSp>
        <p:nvGrpSpPr>
          <p:cNvPr id="9" name="object 9"/>
          <p:cNvGrpSpPr/>
          <p:nvPr/>
        </p:nvGrpSpPr>
        <p:grpSpPr>
          <a:xfrm>
            <a:off x="344978" y="2015836"/>
            <a:ext cx="532130" cy="4302125"/>
            <a:chOff x="344978" y="2015836"/>
            <a:chExt cx="532130" cy="4302125"/>
          </a:xfrm>
        </p:grpSpPr>
        <p:pic>
          <p:nvPicPr>
            <p:cNvPr id="10" name="object 10"/>
            <p:cNvPicPr/>
            <p:nvPr/>
          </p:nvPicPr>
          <p:blipFill>
            <a:blip r:embed="rId2" cstate="print"/>
            <a:stretch>
              <a:fillRect/>
            </a:stretch>
          </p:blipFill>
          <p:spPr>
            <a:xfrm>
              <a:off x="344978" y="2460567"/>
              <a:ext cx="532014" cy="390698"/>
            </a:xfrm>
            <a:prstGeom prst="rect">
              <a:avLst/>
            </a:prstGeom>
          </p:spPr>
        </p:pic>
        <p:pic>
          <p:nvPicPr>
            <p:cNvPr id="11" name="object 11"/>
            <p:cNvPicPr/>
            <p:nvPr/>
          </p:nvPicPr>
          <p:blipFill>
            <a:blip r:embed="rId3" cstate="print"/>
            <a:stretch>
              <a:fillRect/>
            </a:stretch>
          </p:blipFill>
          <p:spPr>
            <a:xfrm>
              <a:off x="482138" y="2448098"/>
              <a:ext cx="253538" cy="436418"/>
            </a:xfrm>
            <a:prstGeom prst="rect">
              <a:avLst/>
            </a:prstGeom>
          </p:spPr>
        </p:pic>
        <p:pic>
          <p:nvPicPr>
            <p:cNvPr id="12" name="object 12"/>
            <p:cNvPicPr/>
            <p:nvPr/>
          </p:nvPicPr>
          <p:blipFill>
            <a:blip r:embed="rId4" cstate="print"/>
            <a:stretch>
              <a:fillRect/>
            </a:stretch>
          </p:blipFill>
          <p:spPr>
            <a:xfrm>
              <a:off x="395536" y="2492895"/>
              <a:ext cx="432047" cy="288032"/>
            </a:xfrm>
            <a:prstGeom prst="rect">
              <a:avLst/>
            </a:prstGeom>
          </p:spPr>
        </p:pic>
        <p:sp>
          <p:nvSpPr>
            <p:cNvPr id="13" name="object 13"/>
            <p:cNvSpPr/>
            <p:nvPr/>
          </p:nvSpPr>
          <p:spPr>
            <a:xfrm>
              <a:off x="395536" y="2492895"/>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1"/>
                  </a:lnTo>
                  <a:lnTo>
                    <a:pt x="417987" y="273971"/>
                  </a:lnTo>
                  <a:lnTo>
                    <a:pt x="402728" y="284259"/>
                  </a:lnTo>
                  <a:lnTo>
                    <a:pt x="384041" y="288032"/>
                  </a:lnTo>
                  <a:lnTo>
                    <a:pt x="48005" y="288032"/>
                  </a:lnTo>
                  <a:lnTo>
                    <a:pt x="29319" y="284259"/>
                  </a:lnTo>
                  <a:lnTo>
                    <a:pt x="14060" y="273971"/>
                  </a:lnTo>
                  <a:lnTo>
                    <a:pt x="3772" y="258711"/>
                  </a:lnTo>
                  <a:lnTo>
                    <a:pt x="0" y="240026"/>
                  </a:lnTo>
                  <a:lnTo>
                    <a:pt x="0" y="48005"/>
                  </a:lnTo>
                  <a:close/>
                </a:path>
              </a:pathLst>
            </a:custGeom>
            <a:ln w="9524">
              <a:solidFill>
                <a:srgbClr val="F4B193"/>
              </a:solidFill>
            </a:ln>
          </p:spPr>
          <p:txBody>
            <a:bodyPr wrap="square" lIns="0" tIns="0" rIns="0" bIns="0" rtlCol="0"/>
            <a:lstStyle/>
            <a:p>
              <a:endParaRPr/>
            </a:p>
          </p:txBody>
        </p:sp>
        <p:pic>
          <p:nvPicPr>
            <p:cNvPr id="14" name="object 14"/>
            <p:cNvPicPr/>
            <p:nvPr/>
          </p:nvPicPr>
          <p:blipFill>
            <a:blip r:embed="rId5" cstate="print"/>
            <a:stretch>
              <a:fillRect/>
            </a:stretch>
          </p:blipFill>
          <p:spPr>
            <a:xfrm>
              <a:off x="344978" y="2892828"/>
              <a:ext cx="532014" cy="390698"/>
            </a:xfrm>
            <a:prstGeom prst="rect">
              <a:avLst/>
            </a:prstGeom>
          </p:spPr>
        </p:pic>
        <p:pic>
          <p:nvPicPr>
            <p:cNvPr id="15" name="object 15"/>
            <p:cNvPicPr/>
            <p:nvPr/>
          </p:nvPicPr>
          <p:blipFill>
            <a:blip r:embed="rId3" cstate="print"/>
            <a:stretch>
              <a:fillRect/>
            </a:stretch>
          </p:blipFill>
          <p:spPr>
            <a:xfrm>
              <a:off x="482138" y="2880359"/>
              <a:ext cx="253538" cy="436418"/>
            </a:xfrm>
            <a:prstGeom prst="rect">
              <a:avLst/>
            </a:prstGeom>
          </p:spPr>
        </p:pic>
        <p:pic>
          <p:nvPicPr>
            <p:cNvPr id="16" name="object 16"/>
            <p:cNvPicPr/>
            <p:nvPr/>
          </p:nvPicPr>
          <p:blipFill>
            <a:blip r:embed="rId4" cstate="print"/>
            <a:stretch>
              <a:fillRect/>
            </a:stretch>
          </p:blipFill>
          <p:spPr>
            <a:xfrm>
              <a:off x="395536" y="2924943"/>
              <a:ext cx="432047" cy="288032"/>
            </a:xfrm>
            <a:prstGeom prst="rect">
              <a:avLst/>
            </a:prstGeom>
          </p:spPr>
        </p:pic>
        <p:sp>
          <p:nvSpPr>
            <p:cNvPr id="17" name="object 17"/>
            <p:cNvSpPr/>
            <p:nvPr/>
          </p:nvSpPr>
          <p:spPr>
            <a:xfrm>
              <a:off x="395536" y="2924943"/>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1"/>
                  </a:lnTo>
                  <a:lnTo>
                    <a:pt x="48005" y="288031"/>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18" name="object 18"/>
            <p:cNvPicPr/>
            <p:nvPr/>
          </p:nvPicPr>
          <p:blipFill>
            <a:blip r:embed="rId6" cstate="print"/>
            <a:stretch>
              <a:fillRect/>
            </a:stretch>
          </p:blipFill>
          <p:spPr>
            <a:xfrm>
              <a:off x="344978" y="3325090"/>
              <a:ext cx="532014" cy="390698"/>
            </a:xfrm>
            <a:prstGeom prst="rect">
              <a:avLst/>
            </a:prstGeom>
          </p:spPr>
        </p:pic>
        <p:pic>
          <p:nvPicPr>
            <p:cNvPr id="19" name="object 19"/>
            <p:cNvPicPr/>
            <p:nvPr/>
          </p:nvPicPr>
          <p:blipFill>
            <a:blip r:embed="rId3" cstate="print"/>
            <a:stretch>
              <a:fillRect/>
            </a:stretch>
          </p:blipFill>
          <p:spPr>
            <a:xfrm>
              <a:off x="482138" y="3312621"/>
              <a:ext cx="253538" cy="436418"/>
            </a:xfrm>
            <a:prstGeom prst="rect">
              <a:avLst/>
            </a:prstGeom>
          </p:spPr>
        </p:pic>
        <p:pic>
          <p:nvPicPr>
            <p:cNvPr id="20" name="object 20"/>
            <p:cNvPicPr/>
            <p:nvPr/>
          </p:nvPicPr>
          <p:blipFill>
            <a:blip r:embed="rId7" cstate="print"/>
            <a:stretch>
              <a:fillRect/>
            </a:stretch>
          </p:blipFill>
          <p:spPr>
            <a:xfrm>
              <a:off x="395536" y="3356992"/>
              <a:ext cx="432047" cy="288032"/>
            </a:xfrm>
            <a:prstGeom prst="rect">
              <a:avLst/>
            </a:prstGeom>
          </p:spPr>
        </p:pic>
        <p:sp>
          <p:nvSpPr>
            <p:cNvPr id="21" name="object 21"/>
            <p:cNvSpPr/>
            <p:nvPr/>
          </p:nvSpPr>
          <p:spPr>
            <a:xfrm>
              <a:off x="395536" y="3356992"/>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22" name="object 22"/>
            <p:cNvPicPr/>
            <p:nvPr/>
          </p:nvPicPr>
          <p:blipFill>
            <a:blip r:embed="rId8" cstate="print"/>
            <a:stretch>
              <a:fillRect/>
            </a:stretch>
          </p:blipFill>
          <p:spPr>
            <a:xfrm>
              <a:off x="344978" y="3757353"/>
              <a:ext cx="532014" cy="390698"/>
            </a:xfrm>
            <a:prstGeom prst="rect">
              <a:avLst/>
            </a:prstGeom>
          </p:spPr>
        </p:pic>
        <p:pic>
          <p:nvPicPr>
            <p:cNvPr id="23" name="object 23"/>
            <p:cNvPicPr/>
            <p:nvPr/>
          </p:nvPicPr>
          <p:blipFill>
            <a:blip r:embed="rId9" cstate="print"/>
            <a:stretch>
              <a:fillRect/>
            </a:stretch>
          </p:blipFill>
          <p:spPr>
            <a:xfrm>
              <a:off x="482138" y="3744883"/>
              <a:ext cx="253538" cy="432261"/>
            </a:xfrm>
            <a:prstGeom prst="rect">
              <a:avLst/>
            </a:prstGeom>
          </p:spPr>
        </p:pic>
        <p:pic>
          <p:nvPicPr>
            <p:cNvPr id="24" name="object 24"/>
            <p:cNvPicPr/>
            <p:nvPr/>
          </p:nvPicPr>
          <p:blipFill>
            <a:blip r:embed="rId7" cstate="print"/>
            <a:stretch>
              <a:fillRect/>
            </a:stretch>
          </p:blipFill>
          <p:spPr>
            <a:xfrm>
              <a:off x="395536" y="3789039"/>
              <a:ext cx="432047" cy="288032"/>
            </a:xfrm>
            <a:prstGeom prst="rect">
              <a:avLst/>
            </a:prstGeom>
          </p:spPr>
        </p:pic>
        <p:sp>
          <p:nvSpPr>
            <p:cNvPr id="25" name="object 25"/>
            <p:cNvSpPr/>
            <p:nvPr/>
          </p:nvSpPr>
          <p:spPr>
            <a:xfrm>
              <a:off x="395536" y="3789040"/>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26" name="object 26"/>
            <p:cNvPicPr/>
            <p:nvPr/>
          </p:nvPicPr>
          <p:blipFill>
            <a:blip r:embed="rId10" cstate="print"/>
            <a:stretch>
              <a:fillRect/>
            </a:stretch>
          </p:blipFill>
          <p:spPr>
            <a:xfrm>
              <a:off x="344978" y="2028305"/>
              <a:ext cx="532014" cy="390698"/>
            </a:xfrm>
            <a:prstGeom prst="rect">
              <a:avLst/>
            </a:prstGeom>
          </p:spPr>
        </p:pic>
        <p:pic>
          <p:nvPicPr>
            <p:cNvPr id="27" name="object 27"/>
            <p:cNvPicPr/>
            <p:nvPr/>
          </p:nvPicPr>
          <p:blipFill>
            <a:blip r:embed="rId3" cstate="print"/>
            <a:stretch>
              <a:fillRect/>
            </a:stretch>
          </p:blipFill>
          <p:spPr>
            <a:xfrm>
              <a:off x="482138" y="2015836"/>
              <a:ext cx="253538" cy="436418"/>
            </a:xfrm>
            <a:prstGeom prst="rect">
              <a:avLst/>
            </a:prstGeom>
          </p:spPr>
        </p:pic>
        <p:pic>
          <p:nvPicPr>
            <p:cNvPr id="28" name="object 28"/>
            <p:cNvPicPr/>
            <p:nvPr/>
          </p:nvPicPr>
          <p:blipFill>
            <a:blip r:embed="rId7" cstate="print"/>
            <a:stretch>
              <a:fillRect/>
            </a:stretch>
          </p:blipFill>
          <p:spPr>
            <a:xfrm>
              <a:off x="395536" y="2060847"/>
              <a:ext cx="432047" cy="288032"/>
            </a:xfrm>
            <a:prstGeom prst="rect">
              <a:avLst/>
            </a:prstGeom>
          </p:spPr>
        </p:pic>
        <p:sp>
          <p:nvSpPr>
            <p:cNvPr id="29" name="object 29"/>
            <p:cNvSpPr/>
            <p:nvPr/>
          </p:nvSpPr>
          <p:spPr>
            <a:xfrm>
              <a:off x="395536" y="2060848"/>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30" name="object 30"/>
            <p:cNvPicPr/>
            <p:nvPr/>
          </p:nvPicPr>
          <p:blipFill>
            <a:blip r:embed="rId11" cstate="print"/>
            <a:stretch>
              <a:fillRect/>
            </a:stretch>
          </p:blipFill>
          <p:spPr>
            <a:xfrm>
              <a:off x="344978" y="4189614"/>
              <a:ext cx="532014" cy="390698"/>
            </a:xfrm>
            <a:prstGeom prst="rect">
              <a:avLst/>
            </a:prstGeom>
          </p:spPr>
        </p:pic>
        <p:pic>
          <p:nvPicPr>
            <p:cNvPr id="31" name="object 31"/>
            <p:cNvPicPr/>
            <p:nvPr/>
          </p:nvPicPr>
          <p:blipFill>
            <a:blip r:embed="rId9" cstate="print"/>
            <a:stretch>
              <a:fillRect/>
            </a:stretch>
          </p:blipFill>
          <p:spPr>
            <a:xfrm>
              <a:off x="482138" y="4177144"/>
              <a:ext cx="253538" cy="432261"/>
            </a:xfrm>
            <a:prstGeom prst="rect">
              <a:avLst/>
            </a:prstGeom>
          </p:spPr>
        </p:pic>
        <p:pic>
          <p:nvPicPr>
            <p:cNvPr id="32" name="object 32"/>
            <p:cNvPicPr/>
            <p:nvPr/>
          </p:nvPicPr>
          <p:blipFill>
            <a:blip r:embed="rId4" cstate="print"/>
            <a:stretch>
              <a:fillRect/>
            </a:stretch>
          </p:blipFill>
          <p:spPr>
            <a:xfrm>
              <a:off x="395536" y="4221087"/>
              <a:ext cx="432047" cy="288032"/>
            </a:xfrm>
            <a:prstGeom prst="rect">
              <a:avLst/>
            </a:prstGeom>
          </p:spPr>
        </p:pic>
        <p:sp>
          <p:nvSpPr>
            <p:cNvPr id="33" name="object 33"/>
            <p:cNvSpPr/>
            <p:nvPr/>
          </p:nvSpPr>
          <p:spPr>
            <a:xfrm>
              <a:off x="395536" y="4221087"/>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34" name="object 34"/>
            <p:cNvPicPr/>
            <p:nvPr/>
          </p:nvPicPr>
          <p:blipFill>
            <a:blip r:embed="rId12" cstate="print"/>
            <a:stretch>
              <a:fillRect/>
            </a:stretch>
          </p:blipFill>
          <p:spPr>
            <a:xfrm>
              <a:off x="344978" y="5054138"/>
              <a:ext cx="532014" cy="390698"/>
            </a:xfrm>
            <a:prstGeom prst="rect">
              <a:avLst/>
            </a:prstGeom>
          </p:spPr>
        </p:pic>
        <p:pic>
          <p:nvPicPr>
            <p:cNvPr id="35" name="object 35"/>
            <p:cNvPicPr/>
            <p:nvPr/>
          </p:nvPicPr>
          <p:blipFill>
            <a:blip r:embed="rId9" cstate="print"/>
            <a:stretch>
              <a:fillRect/>
            </a:stretch>
          </p:blipFill>
          <p:spPr>
            <a:xfrm>
              <a:off x="482138" y="5041669"/>
              <a:ext cx="253538" cy="432261"/>
            </a:xfrm>
            <a:prstGeom prst="rect">
              <a:avLst/>
            </a:prstGeom>
          </p:spPr>
        </p:pic>
        <p:pic>
          <p:nvPicPr>
            <p:cNvPr id="36" name="object 36"/>
            <p:cNvPicPr/>
            <p:nvPr/>
          </p:nvPicPr>
          <p:blipFill>
            <a:blip r:embed="rId7" cstate="print"/>
            <a:stretch>
              <a:fillRect/>
            </a:stretch>
          </p:blipFill>
          <p:spPr>
            <a:xfrm>
              <a:off x="395536" y="5085184"/>
              <a:ext cx="432047" cy="288032"/>
            </a:xfrm>
            <a:prstGeom prst="rect">
              <a:avLst/>
            </a:prstGeom>
          </p:spPr>
        </p:pic>
        <p:sp>
          <p:nvSpPr>
            <p:cNvPr id="37" name="object 37"/>
            <p:cNvSpPr/>
            <p:nvPr/>
          </p:nvSpPr>
          <p:spPr>
            <a:xfrm>
              <a:off x="395536" y="5085184"/>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38" name="object 38"/>
            <p:cNvPicPr/>
            <p:nvPr/>
          </p:nvPicPr>
          <p:blipFill>
            <a:blip r:embed="rId13" cstate="print"/>
            <a:stretch>
              <a:fillRect/>
            </a:stretch>
          </p:blipFill>
          <p:spPr>
            <a:xfrm>
              <a:off x="344978" y="4621876"/>
              <a:ext cx="532014" cy="390698"/>
            </a:xfrm>
            <a:prstGeom prst="rect">
              <a:avLst/>
            </a:prstGeom>
          </p:spPr>
        </p:pic>
        <p:pic>
          <p:nvPicPr>
            <p:cNvPr id="39" name="object 39"/>
            <p:cNvPicPr/>
            <p:nvPr/>
          </p:nvPicPr>
          <p:blipFill>
            <a:blip r:embed="rId9" cstate="print"/>
            <a:stretch>
              <a:fillRect/>
            </a:stretch>
          </p:blipFill>
          <p:spPr>
            <a:xfrm>
              <a:off x="482138" y="4609407"/>
              <a:ext cx="253538" cy="432261"/>
            </a:xfrm>
            <a:prstGeom prst="rect">
              <a:avLst/>
            </a:prstGeom>
          </p:spPr>
        </p:pic>
        <p:pic>
          <p:nvPicPr>
            <p:cNvPr id="40" name="object 40"/>
            <p:cNvPicPr/>
            <p:nvPr/>
          </p:nvPicPr>
          <p:blipFill>
            <a:blip r:embed="rId4" cstate="print"/>
            <a:stretch>
              <a:fillRect/>
            </a:stretch>
          </p:blipFill>
          <p:spPr>
            <a:xfrm>
              <a:off x="395536" y="4653135"/>
              <a:ext cx="432047" cy="288032"/>
            </a:xfrm>
            <a:prstGeom prst="rect">
              <a:avLst/>
            </a:prstGeom>
          </p:spPr>
        </p:pic>
        <p:sp>
          <p:nvSpPr>
            <p:cNvPr id="41" name="object 41"/>
            <p:cNvSpPr/>
            <p:nvPr/>
          </p:nvSpPr>
          <p:spPr>
            <a:xfrm>
              <a:off x="395536" y="4653135"/>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42" name="object 42"/>
            <p:cNvPicPr/>
            <p:nvPr/>
          </p:nvPicPr>
          <p:blipFill>
            <a:blip r:embed="rId14" cstate="print"/>
            <a:stretch>
              <a:fillRect/>
            </a:stretch>
          </p:blipFill>
          <p:spPr>
            <a:xfrm>
              <a:off x="344978" y="5918661"/>
              <a:ext cx="532014" cy="390698"/>
            </a:xfrm>
            <a:prstGeom prst="rect">
              <a:avLst/>
            </a:prstGeom>
          </p:spPr>
        </p:pic>
        <p:pic>
          <p:nvPicPr>
            <p:cNvPr id="43" name="object 43"/>
            <p:cNvPicPr/>
            <p:nvPr/>
          </p:nvPicPr>
          <p:blipFill>
            <a:blip r:embed="rId15" cstate="print"/>
            <a:stretch>
              <a:fillRect/>
            </a:stretch>
          </p:blipFill>
          <p:spPr>
            <a:xfrm>
              <a:off x="428105" y="5918661"/>
              <a:ext cx="361603" cy="399010"/>
            </a:xfrm>
            <a:prstGeom prst="rect">
              <a:avLst/>
            </a:prstGeom>
          </p:spPr>
        </p:pic>
        <p:pic>
          <p:nvPicPr>
            <p:cNvPr id="44" name="object 44"/>
            <p:cNvPicPr/>
            <p:nvPr/>
          </p:nvPicPr>
          <p:blipFill>
            <a:blip r:embed="rId16" cstate="print"/>
            <a:stretch>
              <a:fillRect/>
            </a:stretch>
          </p:blipFill>
          <p:spPr>
            <a:xfrm>
              <a:off x="395536" y="5949279"/>
              <a:ext cx="432047" cy="288031"/>
            </a:xfrm>
            <a:prstGeom prst="rect">
              <a:avLst/>
            </a:prstGeom>
          </p:spPr>
        </p:pic>
        <p:sp>
          <p:nvSpPr>
            <p:cNvPr id="45" name="object 45"/>
            <p:cNvSpPr/>
            <p:nvPr/>
          </p:nvSpPr>
          <p:spPr>
            <a:xfrm>
              <a:off x="395536" y="5949279"/>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46" name="object 46"/>
            <p:cNvPicPr/>
            <p:nvPr/>
          </p:nvPicPr>
          <p:blipFill>
            <a:blip r:embed="rId17" cstate="print"/>
            <a:stretch>
              <a:fillRect/>
            </a:stretch>
          </p:blipFill>
          <p:spPr>
            <a:xfrm>
              <a:off x="344978" y="5486400"/>
              <a:ext cx="532014" cy="390698"/>
            </a:xfrm>
            <a:prstGeom prst="rect">
              <a:avLst/>
            </a:prstGeom>
          </p:spPr>
        </p:pic>
        <p:pic>
          <p:nvPicPr>
            <p:cNvPr id="47" name="object 47"/>
            <p:cNvPicPr/>
            <p:nvPr/>
          </p:nvPicPr>
          <p:blipFill>
            <a:blip r:embed="rId9" cstate="print"/>
            <a:stretch>
              <a:fillRect/>
            </a:stretch>
          </p:blipFill>
          <p:spPr>
            <a:xfrm>
              <a:off x="482138" y="5473930"/>
              <a:ext cx="253538" cy="432261"/>
            </a:xfrm>
            <a:prstGeom prst="rect">
              <a:avLst/>
            </a:prstGeom>
          </p:spPr>
        </p:pic>
        <p:pic>
          <p:nvPicPr>
            <p:cNvPr id="48" name="object 48"/>
            <p:cNvPicPr/>
            <p:nvPr/>
          </p:nvPicPr>
          <p:blipFill>
            <a:blip r:embed="rId16" cstate="print"/>
            <a:stretch>
              <a:fillRect/>
            </a:stretch>
          </p:blipFill>
          <p:spPr>
            <a:xfrm>
              <a:off x="395536" y="5517231"/>
              <a:ext cx="432047" cy="288031"/>
            </a:xfrm>
            <a:prstGeom prst="rect">
              <a:avLst/>
            </a:prstGeom>
          </p:spPr>
        </p:pic>
        <p:sp>
          <p:nvSpPr>
            <p:cNvPr id="49" name="object 49"/>
            <p:cNvSpPr/>
            <p:nvPr/>
          </p:nvSpPr>
          <p:spPr>
            <a:xfrm>
              <a:off x="395536" y="5517231"/>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grpSp>
      <p:sp>
        <p:nvSpPr>
          <p:cNvPr id="50" name="object 50"/>
          <p:cNvSpPr txBox="1"/>
          <p:nvPr/>
        </p:nvSpPr>
        <p:spPr>
          <a:xfrm>
            <a:off x="498853" y="1897277"/>
            <a:ext cx="231775" cy="4330700"/>
          </a:xfrm>
          <a:prstGeom prst="rect">
            <a:avLst/>
          </a:prstGeom>
        </p:spPr>
        <p:txBody>
          <a:bodyPr vert="horz" wrap="square" lIns="0" tIns="170180" rIns="0" bIns="0" rtlCol="0">
            <a:spAutoFit/>
          </a:bodyPr>
          <a:lstStyle/>
          <a:p>
            <a:pPr marL="57150">
              <a:lnSpc>
                <a:spcPct val="100000"/>
              </a:lnSpc>
              <a:spcBef>
                <a:spcPts val="1340"/>
              </a:spcBef>
            </a:pPr>
            <a:r>
              <a:rPr sz="1800" b="1" dirty="0">
                <a:solidFill>
                  <a:srgbClr val="3D4651"/>
                </a:solidFill>
                <a:latin typeface="Calibri"/>
                <a:cs typeface="Calibri"/>
              </a:rPr>
              <a:t>1</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2</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3</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4</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5</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6</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7</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8</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9</a:t>
            </a:r>
            <a:endParaRPr sz="1800">
              <a:latin typeface="Calibri"/>
              <a:cs typeface="Calibri"/>
            </a:endParaRPr>
          </a:p>
          <a:p>
            <a:pPr marL="12700">
              <a:lnSpc>
                <a:spcPct val="100000"/>
              </a:lnSpc>
              <a:spcBef>
                <a:spcPts val="1365"/>
              </a:spcBef>
            </a:pPr>
            <a:r>
              <a:rPr sz="1600" b="1" dirty="0">
                <a:solidFill>
                  <a:srgbClr val="3D4651"/>
                </a:solidFill>
                <a:latin typeface="Calibri"/>
                <a:cs typeface="Calibri"/>
              </a:rPr>
              <a:t>10</a:t>
            </a:r>
            <a:endParaRPr sz="1600">
              <a:latin typeface="Calibri"/>
              <a:cs typeface="Calibri"/>
            </a:endParaRPr>
          </a:p>
        </p:txBody>
      </p:sp>
      <p:grpSp>
        <p:nvGrpSpPr>
          <p:cNvPr id="51" name="object 51"/>
          <p:cNvGrpSpPr/>
          <p:nvPr/>
        </p:nvGrpSpPr>
        <p:grpSpPr>
          <a:xfrm>
            <a:off x="221071" y="136165"/>
            <a:ext cx="781050" cy="529590"/>
            <a:chOff x="221071" y="136165"/>
            <a:chExt cx="781050" cy="529590"/>
          </a:xfrm>
        </p:grpSpPr>
        <p:sp>
          <p:nvSpPr>
            <p:cNvPr id="52" name="object 52"/>
            <p:cNvSpPr/>
            <p:nvPr/>
          </p:nvSpPr>
          <p:spPr>
            <a:xfrm>
              <a:off x="233771" y="148865"/>
              <a:ext cx="755650" cy="504190"/>
            </a:xfrm>
            <a:custGeom>
              <a:avLst/>
              <a:gdLst/>
              <a:ahLst/>
              <a:cxnLst/>
              <a:rect l="l" t="t" r="r" b="b"/>
              <a:pathLst>
                <a:path w="755650" h="504190">
                  <a:moveTo>
                    <a:pt x="755575" y="0"/>
                  </a:moveTo>
                  <a:lnTo>
                    <a:pt x="0" y="0"/>
                  </a:lnTo>
                  <a:lnTo>
                    <a:pt x="0" y="504056"/>
                  </a:lnTo>
                  <a:lnTo>
                    <a:pt x="755575" y="504056"/>
                  </a:lnTo>
                  <a:lnTo>
                    <a:pt x="755575" y="441049"/>
                  </a:lnTo>
                  <a:lnTo>
                    <a:pt x="236022" y="441049"/>
                  </a:lnTo>
                  <a:lnTo>
                    <a:pt x="236022" y="252028"/>
                  </a:lnTo>
                  <a:lnTo>
                    <a:pt x="188767" y="252028"/>
                  </a:lnTo>
                  <a:lnTo>
                    <a:pt x="377788" y="63007"/>
                  </a:lnTo>
                  <a:lnTo>
                    <a:pt x="755575" y="63007"/>
                  </a:lnTo>
                  <a:lnTo>
                    <a:pt x="755575" y="0"/>
                  </a:lnTo>
                  <a:close/>
                </a:path>
                <a:path w="755650" h="504190">
                  <a:moveTo>
                    <a:pt x="755575" y="86635"/>
                  </a:moveTo>
                  <a:lnTo>
                    <a:pt x="495925" y="86635"/>
                  </a:lnTo>
                  <a:lnTo>
                    <a:pt x="495925" y="181145"/>
                  </a:lnTo>
                  <a:lnTo>
                    <a:pt x="566809" y="252028"/>
                  </a:lnTo>
                  <a:lnTo>
                    <a:pt x="519554" y="252028"/>
                  </a:lnTo>
                  <a:lnTo>
                    <a:pt x="519554" y="441049"/>
                  </a:lnTo>
                  <a:lnTo>
                    <a:pt x="755575" y="441049"/>
                  </a:lnTo>
                  <a:lnTo>
                    <a:pt x="755575" y="86635"/>
                  </a:lnTo>
                  <a:close/>
                </a:path>
                <a:path w="755650" h="504190">
                  <a:moveTo>
                    <a:pt x="755575" y="63007"/>
                  </a:moveTo>
                  <a:lnTo>
                    <a:pt x="377788" y="63007"/>
                  </a:lnTo>
                  <a:lnTo>
                    <a:pt x="448670" y="133891"/>
                  </a:lnTo>
                  <a:lnTo>
                    <a:pt x="448670" y="86635"/>
                  </a:lnTo>
                  <a:lnTo>
                    <a:pt x="755575" y="86635"/>
                  </a:lnTo>
                  <a:lnTo>
                    <a:pt x="755575" y="63007"/>
                  </a:lnTo>
                  <a:close/>
                </a:path>
              </a:pathLst>
            </a:custGeom>
            <a:solidFill>
              <a:srgbClr val="EAF8FC"/>
            </a:solidFill>
          </p:spPr>
          <p:txBody>
            <a:bodyPr wrap="square" lIns="0" tIns="0" rIns="0" bIns="0" rtlCol="0"/>
            <a:lstStyle/>
            <a:p>
              <a:endParaRPr/>
            </a:p>
          </p:txBody>
        </p:sp>
        <p:sp>
          <p:nvSpPr>
            <p:cNvPr id="53" name="object 53"/>
            <p:cNvSpPr/>
            <p:nvPr/>
          </p:nvSpPr>
          <p:spPr>
            <a:xfrm>
              <a:off x="469793" y="235501"/>
              <a:ext cx="283845" cy="354965"/>
            </a:xfrm>
            <a:custGeom>
              <a:avLst/>
              <a:gdLst/>
              <a:ahLst/>
              <a:cxnLst/>
              <a:rect l="l" t="t" r="r" b="b"/>
              <a:pathLst>
                <a:path w="283845" h="354965">
                  <a:moveTo>
                    <a:pt x="259903" y="0"/>
                  </a:moveTo>
                  <a:lnTo>
                    <a:pt x="212648" y="0"/>
                  </a:lnTo>
                  <a:lnTo>
                    <a:pt x="212648" y="47255"/>
                  </a:lnTo>
                  <a:lnTo>
                    <a:pt x="259903" y="94509"/>
                  </a:lnTo>
                  <a:lnTo>
                    <a:pt x="259903" y="0"/>
                  </a:lnTo>
                  <a:close/>
                </a:path>
                <a:path w="283845" h="354965">
                  <a:moveTo>
                    <a:pt x="283532" y="165393"/>
                  </a:moveTo>
                  <a:lnTo>
                    <a:pt x="0" y="165393"/>
                  </a:lnTo>
                  <a:lnTo>
                    <a:pt x="0" y="354413"/>
                  </a:lnTo>
                  <a:lnTo>
                    <a:pt x="118138" y="354413"/>
                  </a:lnTo>
                  <a:lnTo>
                    <a:pt x="118138" y="259904"/>
                  </a:lnTo>
                  <a:lnTo>
                    <a:pt x="283532" y="259904"/>
                  </a:lnTo>
                  <a:lnTo>
                    <a:pt x="283532" y="165393"/>
                  </a:lnTo>
                  <a:close/>
                </a:path>
                <a:path w="283845" h="354965">
                  <a:moveTo>
                    <a:pt x="283532" y="259904"/>
                  </a:moveTo>
                  <a:lnTo>
                    <a:pt x="165394" y="259904"/>
                  </a:lnTo>
                  <a:lnTo>
                    <a:pt x="165394" y="354413"/>
                  </a:lnTo>
                  <a:lnTo>
                    <a:pt x="283532" y="354413"/>
                  </a:lnTo>
                  <a:lnTo>
                    <a:pt x="283532" y="259904"/>
                  </a:lnTo>
                  <a:close/>
                </a:path>
              </a:pathLst>
            </a:custGeom>
            <a:solidFill>
              <a:srgbClr val="C4D0D4"/>
            </a:solidFill>
          </p:spPr>
          <p:txBody>
            <a:bodyPr wrap="square" lIns="0" tIns="0" rIns="0" bIns="0" rtlCol="0"/>
            <a:lstStyle/>
            <a:p>
              <a:endParaRPr/>
            </a:p>
          </p:txBody>
        </p:sp>
        <p:sp>
          <p:nvSpPr>
            <p:cNvPr id="54" name="object 54"/>
            <p:cNvSpPr/>
            <p:nvPr/>
          </p:nvSpPr>
          <p:spPr>
            <a:xfrm>
              <a:off x="422539" y="211872"/>
              <a:ext cx="378460" cy="378460"/>
            </a:xfrm>
            <a:custGeom>
              <a:avLst/>
              <a:gdLst/>
              <a:ahLst/>
              <a:cxnLst/>
              <a:rect l="l" t="t" r="r" b="b"/>
              <a:pathLst>
                <a:path w="378459" h="378459">
                  <a:moveTo>
                    <a:pt x="189020" y="0"/>
                  </a:moveTo>
                  <a:lnTo>
                    <a:pt x="0" y="189021"/>
                  </a:lnTo>
                  <a:lnTo>
                    <a:pt x="378041" y="189021"/>
                  </a:lnTo>
                  <a:lnTo>
                    <a:pt x="189020" y="0"/>
                  </a:lnTo>
                  <a:close/>
                </a:path>
                <a:path w="378459" h="378459">
                  <a:moveTo>
                    <a:pt x="212648" y="283532"/>
                  </a:moveTo>
                  <a:lnTo>
                    <a:pt x="165392" y="283532"/>
                  </a:lnTo>
                  <a:lnTo>
                    <a:pt x="165392" y="378042"/>
                  </a:lnTo>
                  <a:lnTo>
                    <a:pt x="212648" y="378042"/>
                  </a:lnTo>
                  <a:lnTo>
                    <a:pt x="212648" y="283532"/>
                  </a:lnTo>
                  <a:close/>
                </a:path>
              </a:pathLst>
            </a:custGeom>
            <a:solidFill>
              <a:srgbClr val="9AA5A8"/>
            </a:solidFill>
          </p:spPr>
          <p:txBody>
            <a:bodyPr wrap="square" lIns="0" tIns="0" rIns="0" bIns="0" rtlCol="0"/>
            <a:lstStyle/>
            <a:p>
              <a:endParaRPr/>
            </a:p>
          </p:txBody>
        </p:sp>
        <p:sp>
          <p:nvSpPr>
            <p:cNvPr id="55" name="object 55"/>
            <p:cNvSpPr/>
            <p:nvPr/>
          </p:nvSpPr>
          <p:spPr>
            <a:xfrm>
              <a:off x="233771" y="148865"/>
              <a:ext cx="755650" cy="504190"/>
            </a:xfrm>
            <a:custGeom>
              <a:avLst/>
              <a:gdLst/>
              <a:ahLst/>
              <a:cxnLst/>
              <a:rect l="l" t="t" r="r" b="b"/>
              <a:pathLst>
                <a:path w="755650" h="504190">
                  <a:moveTo>
                    <a:pt x="377787" y="63007"/>
                  </a:moveTo>
                  <a:lnTo>
                    <a:pt x="448670" y="133890"/>
                  </a:lnTo>
                  <a:lnTo>
                    <a:pt x="448670" y="86635"/>
                  </a:lnTo>
                  <a:lnTo>
                    <a:pt x="495925" y="86635"/>
                  </a:lnTo>
                  <a:lnTo>
                    <a:pt x="495925" y="181144"/>
                  </a:lnTo>
                  <a:lnTo>
                    <a:pt x="566808" y="252027"/>
                  </a:lnTo>
                  <a:lnTo>
                    <a:pt x="519553" y="252027"/>
                  </a:lnTo>
                  <a:lnTo>
                    <a:pt x="519553" y="441049"/>
                  </a:lnTo>
                  <a:lnTo>
                    <a:pt x="236021" y="441049"/>
                  </a:lnTo>
                  <a:lnTo>
                    <a:pt x="236021" y="252027"/>
                  </a:lnTo>
                  <a:lnTo>
                    <a:pt x="188766" y="252027"/>
                  </a:lnTo>
                  <a:lnTo>
                    <a:pt x="377787" y="63007"/>
                  </a:lnTo>
                  <a:close/>
                </a:path>
                <a:path w="755650" h="504190">
                  <a:moveTo>
                    <a:pt x="448670" y="133890"/>
                  </a:moveTo>
                  <a:lnTo>
                    <a:pt x="495925" y="181144"/>
                  </a:lnTo>
                </a:path>
                <a:path w="755650" h="504190">
                  <a:moveTo>
                    <a:pt x="519553" y="252027"/>
                  </a:moveTo>
                  <a:lnTo>
                    <a:pt x="236021" y="252027"/>
                  </a:lnTo>
                </a:path>
                <a:path w="755650" h="504190">
                  <a:moveTo>
                    <a:pt x="354159" y="441049"/>
                  </a:moveTo>
                  <a:lnTo>
                    <a:pt x="354159" y="346538"/>
                  </a:lnTo>
                  <a:lnTo>
                    <a:pt x="401415" y="346538"/>
                  </a:lnTo>
                  <a:lnTo>
                    <a:pt x="401415" y="441049"/>
                  </a:lnTo>
                </a:path>
                <a:path w="755650" h="504190">
                  <a:moveTo>
                    <a:pt x="0" y="0"/>
                  </a:moveTo>
                  <a:lnTo>
                    <a:pt x="755576" y="0"/>
                  </a:lnTo>
                  <a:lnTo>
                    <a:pt x="755576" y="504056"/>
                  </a:lnTo>
                  <a:lnTo>
                    <a:pt x="0" y="504056"/>
                  </a:lnTo>
                  <a:lnTo>
                    <a:pt x="0" y="0"/>
                  </a:lnTo>
                  <a:close/>
                </a:path>
              </a:pathLst>
            </a:custGeom>
            <a:ln w="25399">
              <a:solidFill>
                <a:srgbClr val="00B2E2"/>
              </a:solidFill>
            </a:ln>
          </p:spPr>
          <p:txBody>
            <a:bodyPr wrap="square" lIns="0" tIns="0" rIns="0" bIns="0" rtlCol="0"/>
            <a:lstStyle/>
            <a:p>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39751" y="2204864"/>
            <a:ext cx="5400675" cy="2247265"/>
          </a:xfrm>
          <a:prstGeom prst="rect">
            <a:avLst/>
          </a:prstGeom>
          <a:solidFill>
            <a:srgbClr val="FFFFFF"/>
          </a:solidFill>
        </p:spPr>
        <p:txBody>
          <a:bodyPr vert="horz" wrap="square" lIns="0" tIns="0" rIns="0" bIns="0" rtlCol="0">
            <a:spAutoFit/>
          </a:bodyPr>
          <a:lstStyle/>
          <a:p>
            <a:pPr>
              <a:lnSpc>
                <a:spcPct val="100000"/>
              </a:lnSpc>
            </a:pPr>
            <a:endParaRPr sz="2400">
              <a:latin typeface="Times New Roman"/>
              <a:cs typeface="Times New Roman"/>
            </a:endParaRPr>
          </a:p>
          <a:p>
            <a:pPr marL="90805" marR="73660" algn="just">
              <a:lnSpc>
                <a:spcPct val="100000"/>
              </a:lnSpc>
            </a:pPr>
            <a:r>
              <a:rPr sz="2000" dirty="0">
                <a:solidFill>
                  <a:srgbClr val="001C3D"/>
                </a:solidFill>
                <a:latin typeface="Calibri"/>
                <a:cs typeface="Calibri"/>
              </a:rPr>
              <a:t>The </a:t>
            </a:r>
            <a:r>
              <a:rPr sz="2000" spc="-5" dirty="0">
                <a:solidFill>
                  <a:srgbClr val="001C3D"/>
                </a:solidFill>
                <a:latin typeface="Calibri"/>
                <a:cs typeface="Calibri"/>
              </a:rPr>
              <a:t>right of access </a:t>
            </a:r>
            <a:r>
              <a:rPr sz="2000" dirty="0">
                <a:solidFill>
                  <a:srgbClr val="001C3D"/>
                </a:solidFill>
                <a:latin typeface="Calibri"/>
                <a:cs typeface="Calibri"/>
              </a:rPr>
              <a:t>to a </a:t>
            </a:r>
            <a:r>
              <a:rPr sz="2000" spc="-5" dirty="0">
                <a:solidFill>
                  <a:srgbClr val="001C3D"/>
                </a:solidFill>
                <a:latin typeface="Calibri"/>
                <a:cs typeface="Calibri"/>
              </a:rPr>
              <a:t>lawyer was </a:t>
            </a:r>
            <a:r>
              <a:rPr sz="2000" b="1" dirty="0">
                <a:solidFill>
                  <a:srgbClr val="001C3D"/>
                </a:solidFill>
                <a:latin typeface="Calibri"/>
                <a:cs typeface="Calibri"/>
              </a:rPr>
              <a:t>not </a:t>
            </a:r>
            <a:r>
              <a:rPr sz="2000" b="1" spc="-5" dirty="0">
                <a:solidFill>
                  <a:srgbClr val="001C3D"/>
                </a:solidFill>
                <a:latin typeface="Calibri"/>
                <a:cs typeface="Calibri"/>
              </a:rPr>
              <a:t>violated</a:t>
            </a:r>
            <a:r>
              <a:rPr sz="2000" spc="-5" dirty="0">
                <a:solidFill>
                  <a:srgbClr val="001C3D"/>
                </a:solidFill>
                <a:latin typeface="Calibri"/>
                <a:cs typeface="Calibri"/>
              </a:rPr>
              <a:t>, </a:t>
            </a:r>
            <a:r>
              <a:rPr sz="2000" dirty="0">
                <a:solidFill>
                  <a:srgbClr val="001C3D"/>
                </a:solidFill>
                <a:latin typeface="Calibri"/>
                <a:cs typeface="Calibri"/>
              </a:rPr>
              <a:t> because</a:t>
            </a:r>
            <a:r>
              <a:rPr sz="2000" spc="5" dirty="0">
                <a:solidFill>
                  <a:srgbClr val="001C3D"/>
                </a:solidFill>
                <a:latin typeface="Calibri"/>
                <a:cs typeface="Calibri"/>
              </a:rPr>
              <a:t> </a:t>
            </a:r>
            <a:r>
              <a:rPr sz="2000" dirty="0">
                <a:solidFill>
                  <a:srgbClr val="001C3D"/>
                </a:solidFill>
                <a:latin typeface="Calibri"/>
                <a:cs typeface="Calibri"/>
              </a:rPr>
              <a:t>the</a:t>
            </a:r>
            <a:r>
              <a:rPr sz="2000" spc="5" dirty="0">
                <a:solidFill>
                  <a:srgbClr val="001C3D"/>
                </a:solidFill>
                <a:latin typeface="Calibri"/>
                <a:cs typeface="Calibri"/>
              </a:rPr>
              <a:t> </a:t>
            </a:r>
            <a:r>
              <a:rPr sz="2000" spc="-5" dirty="0">
                <a:solidFill>
                  <a:srgbClr val="001C3D"/>
                </a:solidFill>
                <a:latin typeface="Calibri"/>
                <a:cs typeface="Calibri"/>
              </a:rPr>
              <a:t>police</a:t>
            </a:r>
            <a:r>
              <a:rPr sz="2000" dirty="0">
                <a:solidFill>
                  <a:srgbClr val="001C3D"/>
                </a:solidFill>
                <a:latin typeface="Calibri"/>
                <a:cs typeface="Calibri"/>
              </a:rPr>
              <a:t> </a:t>
            </a:r>
            <a:r>
              <a:rPr sz="2000" spc="-5" dirty="0">
                <a:solidFill>
                  <a:srgbClr val="001C3D"/>
                </a:solidFill>
                <a:latin typeface="Calibri"/>
                <a:cs typeface="Calibri"/>
              </a:rPr>
              <a:t>officer</a:t>
            </a:r>
            <a:r>
              <a:rPr sz="2000" dirty="0">
                <a:solidFill>
                  <a:srgbClr val="001C3D"/>
                </a:solidFill>
                <a:latin typeface="Calibri"/>
                <a:cs typeface="Calibri"/>
              </a:rPr>
              <a:t> decided</a:t>
            </a:r>
            <a:r>
              <a:rPr sz="2000" spc="5" dirty="0">
                <a:solidFill>
                  <a:srgbClr val="001C3D"/>
                </a:solidFill>
                <a:latin typeface="Calibri"/>
                <a:cs typeface="Calibri"/>
              </a:rPr>
              <a:t> </a:t>
            </a:r>
            <a:r>
              <a:rPr sz="2000" dirty="0">
                <a:solidFill>
                  <a:srgbClr val="001C3D"/>
                </a:solidFill>
                <a:latin typeface="Calibri"/>
                <a:cs typeface="Calibri"/>
              </a:rPr>
              <a:t>to</a:t>
            </a:r>
            <a:r>
              <a:rPr sz="2000" spc="5" dirty="0">
                <a:solidFill>
                  <a:srgbClr val="001C3D"/>
                </a:solidFill>
                <a:latin typeface="Calibri"/>
                <a:cs typeface="Calibri"/>
              </a:rPr>
              <a:t> </a:t>
            </a:r>
            <a:r>
              <a:rPr sz="2000" dirty="0">
                <a:solidFill>
                  <a:srgbClr val="001C3D"/>
                </a:solidFill>
                <a:latin typeface="Calibri"/>
                <a:cs typeface="Calibri"/>
              </a:rPr>
              <a:t>invite</a:t>
            </a:r>
            <a:r>
              <a:rPr sz="2000" spc="5" dirty="0">
                <a:solidFill>
                  <a:srgbClr val="001C3D"/>
                </a:solidFill>
                <a:latin typeface="Calibri"/>
                <a:cs typeface="Calibri"/>
              </a:rPr>
              <a:t> </a:t>
            </a:r>
            <a:r>
              <a:rPr sz="2000" dirty="0">
                <a:solidFill>
                  <a:srgbClr val="001C3D"/>
                </a:solidFill>
                <a:latin typeface="Calibri"/>
                <a:cs typeface="Calibri"/>
              </a:rPr>
              <a:t>a </a:t>
            </a:r>
            <a:r>
              <a:rPr sz="2000" spc="5" dirty="0">
                <a:solidFill>
                  <a:srgbClr val="001C3D"/>
                </a:solidFill>
                <a:latin typeface="Calibri"/>
                <a:cs typeface="Calibri"/>
              </a:rPr>
              <a:t> </a:t>
            </a:r>
            <a:r>
              <a:rPr sz="2000" spc="30" dirty="0">
                <a:solidFill>
                  <a:srgbClr val="001C3D"/>
                </a:solidFill>
                <a:latin typeface="Calibri"/>
                <a:cs typeface="Calibri"/>
              </a:rPr>
              <a:t>(duty)</a:t>
            </a:r>
            <a:r>
              <a:rPr sz="2000" spc="35" dirty="0">
                <a:solidFill>
                  <a:srgbClr val="001C3D"/>
                </a:solidFill>
                <a:latin typeface="Calibri"/>
                <a:cs typeface="Calibri"/>
              </a:rPr>
              <a:t> </a:t>
            </a:r>
            <a:r>
              <a:rPr sz="2000" spc="30" dirty="0">
                <a:solidFill>
                  <a:srgbClr val="001C3D"/>
                </a:solidFill>
                <a:latin typeface="Calibri"/>
                <a:cs typeface="Calibri"/>
              </a:rPr>
              <a:t>lawyer</a:t>
            </a:r>
            <a:r>
              <a:rPr sz="2000" spc="35" dirty="0">
                <a:solidFill>
                  <a:srgbClr val="001C3D"/>
                </a:solidFill>
                <a:latin typeface="Calibri"/>
                <a:cs typeface="Calibri"/>
              </a:rPr>
              <a:t> </a:t>
            </a:r>
            <a:r>
              <a:rPr sz="2000" spc="20" dirty="0">
                <a:solidFill>
                  <a:srgbClr val="001C3D"/>
                </a:solidFill>
                <a:latin typeface="Calibri"/>
                <a:cs typeface="Calibri"/>
              </a:rPr>
              <a:t>to</a:t>
            </a:r>
            <a:r>
              <a:rPr sz="2000" spc="25" dirty="0">
                <a:solidFill>
                  <a:srgbClr val="001C3D"/>
                </a:solidFill>
                <a:latin typeface="Calibri"/>
                <a:cs typeface="Calibri"/>
              </a:rPr>
              <a:t> </a:t>
            </a:r>
            <a:r>
              <a:rPr sz="2000" spc="35" dirty="0">
                <a:solidFill>
                  <a:srgbClr val="001C3D"/>
                </a:solidFill>
                <a:latin typeface="Calibri"/>
                <a:cs typeface="Calibri"/>
              </a:rPr>
              <a:t>Jacques,</a:t>
            </a:r>
            <a:r>
              <a:rPr sz="2000" spc="40" dirty="0">
                <a:solidFill>
                  <a:srgbClr val="001C3D"/>
                </a:solidFill>
                <a:latin typeface="Calibri"/>
                <a:cs typeface="Calibri"/>
              </a:rPr>
              <a:t> </a:t>
            </a:r>
            <a:r>
              <a:rPr sz="2000" spc="30" dirty="0">
                <a:solidFill>
                  <a:srgbClr val="001C3D"/>
                </a:solidFill>
                <a:latin typeface="Calibri"/>
                <a:cs typeface="Calibri"/>
              </a:rPr>
              <a:t>even</a:t>
            </a:r>
            <a:r>
              <a:rPr sz="2000" spc="35" dirty="0">
                <a:solidFill>
                  <a:srgbClr val="001C3D"/>
                </a:solidFill>
                <a:latin typeface="Calibri"/>
                <a:cs typeface="Calibri"/>
              </a:rPr>
              <a:t> </a:t>
            </a:r>
            <a:r>
              <a:rPr sz="2000" spc="30" dirty="0">
                <a:solidFill>
                  <a:srgbClr val="001C3D"/>
                </a:solidFill>
                <a:latin typeface="Calibri"/>
                <a:cs typeface="Calibri"/>
              </a:rPr>
              <a:t>though</a:t>
            </a:r>
            <a:r>
              <a:rPr sz="2000" spc="35" dirty="0">
                <a:solidFill>
                  <a:srgbClr val="001C3D"/>
                </a:solidFill>
                <a:latin typeface="Calibri"/>
                <a:cs typeface="Calibri"/>
              </a:rPr>
              <a:t> </a:t>
            </a:r>
            <a:r>
              <a:rPr sz="2000" spc="40" dirty="0">
                <a:solidFill>
                  <a:srgbClr val="001C3D"/>
                </a:solidFill>
                <a:latin typeface="Calibri"/>
                <a:cs typeface="Calibri"/>
              </a:rPr>
              <a:t>his </a:t>
            </a:r>
            <a:r>
              <a:rPr sz="2000" spc="-440" dirty="0">
                <a:solidFill>
                  <a:srgbClr val="001C3D"/>
                </a:solidFill>
                <a:latin typeface="Calibri"/>
                <a:cs typeface="Calibri"/>
              </a:rPr>
              <a:t> </a:t>
            </a:r>
            <a:r>
              <a:rPr sz="2000" spc="-5" dirty="0">
                <a:solidFill>
                  <a:srgbClr val="001C3D"/>
                </a:solidFill>
                <a:latin typeface="Calibri"/>
                <a:cs typeface="Calibri"/>
              </a:rPr>
              <a:t>response may have</a:t>
            </a:r>
            <a:r>
              <a:rPr sz="2000" dirty="0">
                <a:solidFill>
                  <a:srgbClr val="001C3D"/>
                </a:solidFill>
                <a:latin typeface="Calibri"/>
                <a:cs typeface="Calibri"/>
              </a:rPr>
              <a:t> been </a:t>
            </a:r>
            <a:r>
              <a:rPr sz="2000" spc="-5" dirty="0">
                <a:solidFill>
                  <a:srgbClr val="001C3D"/>
                </a:solidFill>
                <a:latin typeface="Calibri"/>
                <a:cs typeface="Calibri"/>
              </a:rPr>
              <a:t>interpreted</a:t>
            </a:r>
            <a:r>
              <a:rPr sz="2000" dirty="0">
                <a:solidFill>
                  <a:srgbClr val="001C3D"/>
                </a:solidFill>
                <a:latin typeface="Calibri"/>
                <a:cs typeface="Calibri"/>
              </a:rPr>
              <a:t> as an</a:t>
            </a:r>
            <a:endParaRPr sz="2000">
              <a:latin typeface="Calibri"/>
              <a:cs typeface="Calibri"/>
            </a:endParaRPr>
          </a:p>
          <a:p>
            <a:pPr marL="90805" algn="just">
              <a:lnSpc>
                <a:spcPct val="100000"/>
              </a:lnSpc>
            </a:pPr>
            <a:r>
              <a:rPr sz="2000" spc="-5" dirty="0">
                <a:solidFill>
                  <a:srgbClr val="001C3D"/>
                </a:solidFill>
                <a:latin typeface="Calibri"/>
                <a:cs typeface="Calibri"/>
              </a:rPr>
              <a:t>implicit waiver</a:t>
            </a:r>
            <a:r>
              <a:rPr sz="2000" dirty="0">
                <a:solidFill>
                  <a:srgbClr val="001C3D"/>
                </a:solidFill>
                <a:latin typeface="Calibri"/>
                <a:cs typeface="Calibri"/>
              </a:rPr>
              <a:t> </a:t>
            </a:r>
            <a:r>
              <a:rPr sz="2000" spc="-5" dirty="0">
                <a:solidFill>
                  <a:srgbClr val="001C3D"/>
                </a:solidFill>
                <a:latin typeface="Calibri"/>
                <a:cs typeface="Calibri"/>
              </a:rPr>
              <a:t>of </a:t>
            </a:r>
            <a:r>
              <a:rPr sz="2000" dirty="0">
                <a:solidFill>
                  <a:srgbClr val="001C3D"/>
                </a:solidFill>
                <a:latin typeface="Calibri"/>
                <a:cs typeface="Calibri"/>
              </a:rPr>
              <a:t>the </a:t>
            </a:r>
            <a:r>
              <a:rPr sz="2000" spc="-5" dirty="0">
                <a:solidFill>
                  <a:srgbClr val="001C3D"/>
                </a:solidFill>
                <a:latin typeface="Calibri"/>
                <a:cs typeface="Calibri"/>
              </a:rPr>
              <a:t>right.</a:t>
            </a:r>
            <a:endParaRPr sz="2000">
              <a:latin typeface="Calibri"/>
              <a:cs typeface="Calibri"/>
            </a:endParaRPr>
          </a:p>
        </p:txBody>
      </p:sp>
      <p:grpSp>
        <p:nvGrpSpPr>
          <p:cNvPr id="3" name="object 3"/>
          <p:cNvGrpSpPr/>
          <p:nvPr/>
        </p:nvGrpSpPr>
        <p:grpSpPr>
          <a:xfrm>
            <a:off x="344978" y="2015836"/>
            <a:ext cx="532130" cy="4302125"/>
            <a:chOff x="344978" y="2015836"/>
            <a:chExt cx="532130" cy="4302125"/>
          </a:xfrm>
        </p:grpSpPr>
        <p:pic>
          <p:nvPicPr>
            <p:cNvPr id="4" name="object 4"/>
            <p:cNvPicPr/>
            <p:nvPr/>
          </p:nvPicPr>
          <p:blipFill>
            <a:blip r:embed="rId2" cstate="print"/>
            <a:stretch>
              <a:fillRect/>
            </a:stretch>
          </p:blipFill>
          <p:spPr>
            <a:xfrm>
              <a:off x="344978" y="2460567"/>
              <a:ext cx="532014" cy="390698"/>
            </a:xfrm>
            <a:prstGeom prst="rect">
              <a:avLst/>
            </a:prstGeom>
          </p:spPr>
        </p:pic>
        <p:pic>
          <p:nvPicPr>
            <p:cNvPr id="5" name="object 5"/>
            <p:cNvPicPr/>
            <p:nvPr/>
          </p:nvPicPr>
          <p:blipFill>
            <a:blip r:embed="rId3" cstate="print"/>
            <a:stretch>
              <a:fillRect/>
            </a:stretch>
          </p:blipFill>
          <p:spPr>
            <a:xfrm>
              <a:off x="482138" y="2448098"/>
              <a:ext cx="253538" cy="436418"/>
            </a:xfrm>
            <a:prstGeom prst="rect">
              <a:avLst/>
            </a:prstGeom>
          </p:spPr>
        </p:pic>
        <p:pic>
          <p:nvPicPr>
            <p:cNvPr id="6" name="object 6"/>
            <p:cNvPicPr/>
            <p:nvPr/>
          </p:nvPicPr>
          <p:blipFill>
            <a:blip r:embed="rId4" cstate="print"/>
            <a:stretch>
              <a:fillRect/>
            </a:stretch>
          </p:blipFill>
          <p:spPr>
            <a:xfrm>
              <a:off x="395536" y="2492895"/>
              <a:ext cx="432047" cy="288032"/>
            </a:xfrm>
            <a:prstGeom prst="rect">
              <a:avLst/>
            </a:prstGeom>
          </p:spPr>
        </p:pic>
        <p:sp>
          <p:nvSpPr>
            <p:cNvPr id="7" name="object 7"/>
            <p:cNvSpPr/>
            <p:nvPr/>
          </p:nvSpPr>
          <p:spPr>
            <a:xfrm>
              <a:off x="395536" y="2492895"/>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1"/>
                  </a:lnTo>
                  <a:lnTo>
                    <a:pt x="417987" y="273971"/>
                  </a:lnTo>
                  <a:lnTo>
                    <a:pt x="402728" y="284259"/>
                  </a:lnTo>
                  <a:lnTo>
                    <a:pt x="384041" y="288032"/>
                  </a:lnTo>
                  <a:lnTo>
                    <a:pt x="48005" y="288032"/>
                  </a:lnTo>
                  <a:lnTo>
                    <a:pt x="29319" y="284259"/>
                  </a:lnTo>
                  <a:lnTo>
                    <a:pt x="14060" y="273971"/>
                  </a:lnTo>
                  <a:lnTo>
                    <a:pt x="3772" y="258711"/>
                  </a:lnTo>
                  <a:lnTo>
                    <a:pt x="0" y="240026"/>
                  </a:lnTo>
                  <a:lnTo>
                    <a:pt x="0" y="48005"/>
                  </a:lnTo>
                  <a:close/>
                </a:path>
              </a:pathLst>
            </a:custGeom>
            <a:ln w="9524">
              <a:solidFill>
                <a:srgbClr val="F4B193"/>
              </a:solidFill>
            </a:ln>
          </p:spPr>
          <p:txBody>
            <a:bodyPr wrap="square" lIns="0" tIns="0" rIns="0" bIns="0" rtlCol="0"/>
            <a:lstStyle/>
            <a:p>
              <a:endParaRPr/>
            </a:p>
          </p:txBody>
        </p:sp>
        <p:pic>
          <p:nvPicPr>
            <p:cNvPr id="8" name="object 8"/>
            <p:cNvPicPr/>
            <p:nvPr/>
          </p:nvPicPr>
          <p:blipFill>
            <a:blip r:embed="rId5" cstate="print"/>
            <a:stretch>
              <a:fillRect/>
            </a:stretch>
          </p:blipFill>
          <p:spPr>
            <a:xfrm>
              <a:off x="344978" y="2892828"/>
              <a:ext cx="532014" cy="390698"/>
            </a:xfrm>
            <a:prstGeom prst="rect">
              <a:avLst/>
            </a:prstGeom>
          </p:spPr>
        </p:pic>
        <p:pic>
          <p:nvPicPr>
            <p:cNvPr id="9" name="object 9"/>
            <p:cNvPicPr/>
            <p:nvPr/>
          </p:nvPicPr>
          <p:blipFill>
            <a:blip r:embed="rId3" cstate="print"/>
            <a:stretch>
              <a:fillRect/>
            </a:stretch>
          </p:blipFill>
          <p:spPr>
            <a:xfrm>
              <a:off x="482138" y="2880359"/>
              <a:ext cx="253538" cy="436418"/>
            </a:xfrm>
            <a:prstGeom prst="rect">
              <a:avLst/>
            </a:prstGeom>
          </p:spPr>
        </p:pic>
        <p:pic>
          <p:nvPicPr>
            <p:cNvPr id="10" name="object 10"/>
            <p:cNvPicPr/>
            <p:nvPr/>
          </p:nvPicPr>
          <p:blipFill>
            <a:blip r:embed="rId4" cstate="print"/>
            <a:stretch>
              <a:fillRect/>
            </a:stretch>
          </p:blipFill>
          <p:spPr>
            <a:xfrm>
              <a:off x="395536" y="2924943"/>
              <a:ext cx="432047" cy="288032"/>
            </a:xfrm>
            <a:prstGeom prst="rect">
              <a:avLst/>
            </a:prstGeom>
          </p:spPr>
        </p:pic>
        <p:sp>
          <p:nvSpPr>
            <p:cNvPr id="11" name="object 11"/>
            <p:cNvSpPr/>
            <p:nvPr/>
          </p:nvSpPr>
          <p:spPr>
            <a:xfrm>
              <a:off x="395536" y="2924943"/>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1"/>
                  </a:lnTo>
                  <a:lnTo>
                    <a:pt x="48005" y="288031"/>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12" name="object 12"/>
            <p:cNvPicPr/>
            <p:nvPr/>
          </p:nvPicPr>
          <p:blipFill>
            <a:blip r:embed="rId6" cstate="print"/>
            <a:stretch>
              <a:fillRect/>
            </a:stretch>
          </p:blipFill>
          <p:spPr>
            <a:xfrm>
              <a:off x="344978" y="3325090"/>
              <a:ext cx="532014" cy="390698"/>
            </a:xfrm>
            <a:prstGeom prst="rect">
              <a:avLst/>
            </a:prstGeom>
          </p:spPr>
        </p:pic>
        <p:pic>
          <p:nvPicPr>
            <p:cNvPr id="13" name="object 13"/>
            <p:cNvPicPr/>
            <p:nvPr/>
          </p:nvPicPr>
          <p:blipFill>
            <a:blip r:embed="rId3" cstate="print"/>
            <a:stretch>
              <a:fillRect/>
            </a:stretch>
          </p:blipFill>
          <p:spPr>
            <a:xfrm>
              <a:off x="482138" y="3312621"/>
              <a:ext cx="253538" cy="436418"/>
            </a:xfrm>
            <a:prstGeom prst="rect">
              <a:avLst/>
            </a:prstGeom>
          </p:spPr>
        </p:pic>
        <p:pic>
          <p:nvPicPr>
            <p:cNvPr id="14" name="object 14"/>
            <p:cNvPicPr/>
            <p:nvPr/>
          </p:nvPicPr>
          <p:blipFill>
            <a:blip r:embed="rId7" cstate="print"/>
            <a:stretch>
              <a:fillRect/>
            </a:stretch>
          </p:blipFill>
          <p:spPr>
            <a:xfrm>
              <a:off x="395536" y="3356992"/>
              <a:ext cx="432047" cy="288032"/>
            </a:xfrm>
            <a:prstGeom prst="rect">
              <a:avLst/>
            </a:prstGeom>
          </p:spPr>
        </p:pic>
        <p:sp>
          <p:nvSpPr>
            <p:cNvPr id="15" name="object 15"/>
            <p:cNvSpPr/>
            <p:nvPr/>
          </p:nvSpPr>
          <p:spPr>
            <a:xfrm>
              <a:off x="395536" y="3356992"/>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16" name="object 16"/>
            <p:cNvPicPr/>
            <p:nvPr/>
          </p:nvPicPr>
          <p:blipFill>
            <a:blip r:embed="rId8" cstate="print"/>
            <a:stretch>
              <a:fillRect/>
            </a:stretch>
          </p:blipFill>
          <p:spPr>
            <a:xfrm>
              <a:off x="344978" y="3757353"/>
              <a:ext cx="532014" cy="390698"/>
            </a:xfrm>
            <a:prstGeom prst="rect">
              <a:avLst/>
            </a:prstGeom>
          </p:spPr>
        </p:pic>
        <p:pic>
          <p:nvPicPr>
            <p:cNvPr id="17" name="object 17"/>
            <p:cNvPicPr/>
            <p:nvPr/>
          </p:nvPicPr>
          <p:blipFill>
            <a:blip r:embed="rId9" cstate="print"/>
            <a:stretch>
              <a:fillRect/>
            </a:stretch>
          </p:blipFill>
          <p:spPr>
            <a:xfrm>
              <a:off x="482138" y="3744883"/>
              <a:ext cx="253538" cy="432261"/>
            </a:xfrm>
            <a:prstGeom prst="rect">
              <a:avLst/>
            </a:prstGeom>
          </p:spPr>
        </p:pic>
        <p:pic>
          <p:nvPicPr>
            <p:cNvPr id="18" name="object 18"/>
            <p:cNvPicPr/>
            <p:nvPr/>
          </p:nvPicPr>
          <p:blipFill>
            <a:blip r:embed="rId7" cstate="print"/>
            <a:stretch>
              <a:fillRect/>
            </a:stretch>
          </p:blipFill>
          <p:spPr>
            <a:xfrm>
              <a:off x="395536" y="3789039"/>
              <a:ext cx="432047" cy="288032"/>
            </a:xfrm>
            <a:prstGeom prst="rect">
              <a:avLst/>
            </a:prstGeom>
          </p:spPr>
        </p:pic>
        <p:sp>
          <p:nvSpPr>
            <p:cNvPr id="19" name="object 19"/>
            <p:cNvSpPr/>
            <p:nvPr/>
          </p:nvSpPr>
          <p:spPr>
            <a:xfrm>
              <a:off x="395536" y="3789040"/>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20" name="object 20"/>
            <p:cNvPicPr/>
            <p:nvPr/>
          </p:nvPicPr>
          <p:blipFill>
            <a:blip r:embed="rId10" cstate="print"/>
            <a:stretch>
              <a:fillRect/>
            </a:stretch>
          </p:blipFill>
          <p:spPr>
            <a:xfrm>
              <a:off x="344978" y="2028305"/>
              <a:ext cx="532014" cy="390698"/>
            </a:xfrm>
            <a:prstGeom prst="rect">
              <a:avLst/>
            </a:prstGeom>
          </p:spPr>
        </p:pic>
        <p:pic>
          <p:nvPicPr>
            <p:cNvPr id="21" name="object 21"/>
            <p:cNvPicPr/>
            <p:nvPr/>
          </p:nvPicPr>
          <p:blipFill>
            <a:blip r:embed="rId3" cstate="print"/>
            <a:stretch>
              <a:fillRect/>
            </a:stretch>
          </p:blipFill>
          <p:spPr>
            <a:xfrm>
              <a:off x="482138" y="2015836"/>
              <a:ext cx="253538" cy="436418"/>
            </a:xfrm>
            <a:prstGeom prst="rect">
              <a:avLst/>
            </a:prstGeom>
          </p:spPr>
        </p:pic>
        <p:pic>
          <p:nvPicPr>
            <p:cNvPr id="22" name="object 22"/>
            <p:cNvPicPr/>
            <p:nvPr/>
          </p:nvPicPr>
          <p:blipFill>
            <a:blip r:embed="rId7" cstate="print"/>
            <a:stretch>
              <a:fillRect/>
            </a:stretch>
          </p:blipFill>
          <p:spPr>
            <a:xfrm>
              <a:off x="395536" y="2060847"/>
              <a:ext cx="432047" cy="288032"/>
            </a:xfrm>
            <a:prstGeom prst="rect">
              <a:avLst/>
            </a:prstGeom>
          </p:spPr>
        </p:pic>
        <p:sp>
          <p:nvSpPr>
            <p:cNvPr id="23" name="object 23"/>
            <p:cNvSpPr/>
            <p:nvPr/>
          </p:nvSpPr>
          <p:spPr>
            <a:xfrm>
              <a:off x="395536" y="2060848"/>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24" name="object 24"/>
            <p:cNvPicPr/>
            <p:nvPr/>
          </p:nvPicPr>
          <p:blipFill>
            <a:blip r:embed="rId11" cstate="print"/>
            <a:stretch>
              <a:fillRect/>
            </a:stretch>
          </p:blipFill>
          <p:spPr>
            <a:xfrm>
              <a:off x="344978" y="4189614"/>
              <a:ext cx="532014" cy="390698"/>
            </a:xfrm>
            <a:prstGeom prst="rect">
              <a:avLst/>
            </a:prstGeom>
          </p:spPr>
        </p:pic>
        <p:pic>
          <p:nvPicPr>
            <p:cNvPr id="25" name="object 25"/>
            <p:cNvPicPr/>
            <p:nvPr/>
          </p:nvPicPr>
          <p:blipFill>
            <a:blip r:embed="rId9" cstate="print"/>
            <a:stretch>
              <a:fillRect/>
            </a:stretch>
          </p:blipFill>
          <p:spPr>
            <a:xfrm>
              <a:off x="482138" y="4177144"/>
              <a:ext cx="253538" cy="432261"/>
            </a:xfrm>
            <a:prstGeom prst="rect">
              <a:avLst/>
            </a:prstGeom>
          </p:spPr>
        </p:pic>
        <p:pic>
          <p:nvPicPr>
            <p:cNvPr id="26" name="object 26"/>
            <p:cNvPicPr/>
            <p:nvPr/>
          </p:nvPicPr>
          <p:blipFill>
            <a:blip r:embed="rId4" cstate="print"/>
            <a:stretch>
              <a:fillRect/>
            </a:stretch>
          </p:blipFill>
          <p:spPr>
            <a:xfrm>
              <a:off x="395536" y="4221087"/>
              <a:ext cx="432047" cy="288032"/>
            </a:xfrm>
            <a:prstGeom prst="rect">
              <a:avLst/>
            </a:prstGeom>
          </p:spPr>
        </p:pic>
        <p:sp>
          <p:nvSpPr>
            <p:cNvPr id="27" name="object 27"/>
            <p:cNvSpPr/>
            <p:nvPr/>
          </p:nvSpPr>
          <p:spPr>
            <a:xfrm>
              <a:off x="395536" y="4221087"/>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28" name="object 28"/>
            <p:cNvPicPr/>
            <p:nvPr/>
          </p:nvPicPr>
          <p:blipFill>
            <a:blip r:embed="rId12" cstate="print"/>
            <a:stretch>
              <a:fillRect/>
            </a:stretch>
          </p:blipFill>
          <p:spPr>
            <a:xfrm>
              <a:off x="344978" y="5054138"/>
              <a:ext cx="532014" cy="390698"/>
            </a:xfrm>
            <a:prstGeom prst="rect">
              <a:avLst/>
            </a:prstGeom>
          </p:spPr>
        </p:pic>
        <p:pic>
          <p:nvPicPr>
            <p:cNvPr id="29" name="object 29"/>
            <p:cNvPicPr/>
            <p:nvPr/>
          </p:nvPicPr>
          <p:blipFill>
            <a:blip r:embed="rId9" cstate="print"/>
            <a:stretch>
              <a:fillRect/>
            </a:stretch>
          </p:blipFill>
          <p:spPr>
            <a:xfrm>
              <a:off x="482138" y="5041669"/>
              <a:ext cx="253538" cy="432261"/>
            </a:xfrm>
            <a:prstGeom prst="rect">
              <a:avLst/>
            </a:prstGeom>
          </p:spPr>
        </p:pic>
        <p:pic>
          <p:nvPicPr>
            <p:cNvPr id="30" name="object 30"/>
            <p:cNvPicPr/>
            <p:nvPr/>
          </p:nvPicPr>
          <p:blipFill>
            <a:blip r:embed="rId7" cstate="print"/>
            <a:stretch>
              <a:fillRect/>
            </a:stretch>
          </p:blipFill>
          <p:spPr>
            <a:xfrm>
              <a:off x="395536" y="5085184"/>
              <a:ext cx="432047" cy="288032"/>
            </a:xfrm>
            <a:prstGeom prst="rect">
              <a:avLst/>
            </a:prstGeom>
          </p:spPr>
        </p:pic>
        <p:sp>
          <p:nvSpPr>
            <p:cNvPr id="31" name="object 31"/>
            <p:cNvSpPr/>
            <p:nvPr/>
          </p:nvSpPr>
          <p:spPr>
            <a:xfrm>
              <a:off x="395536" y="5085184"/>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32" name="object 32"/>
            <p:cNvPicPr/>
            <p:nvPr/>
          </p:nvPicPr>
          <p:blipFill>
            <a:blip r:embed="rId13" cstate="print"/>
            <a:stretch>
              <a:fillRect/>
            </a:stretch>
          </p:blipFill>
          <p:spPr>
            <a:xfrm>
              <a:off x="344978" y="4621876"/>
              <a:ext cx="532014" cy="390698"/>
            </a:xfrm>
            <a:prstGeom prst="rect">
              <a:avLst/>
            </a:prstGeom>
          </p:spPr>
        </p:pic>
        <p:pic>
          <p:nvPicPr>
            <p:cNvPr id="33" name="object 33"/>
            <p:cNvPicPr/>
            <p:nvPr/>
          </p:nvPicPr>
          <p:blipFill>
            <a:blip r:embed="rId9" cstate="print"/>
            <a:stretch>
              <a:fillRect/>
            </a:stretch>
          </p:blipFill>
          <p:spPr>
            <a:xfrm>
              <a:off x="482138" y="4609407"/>
              <a:ext cx="253538" cy="432261"/>
            </a:xfrm>
            <a:prstGeom prst="rect">
              <a:avLst/>
            </a:prstGeom>
          </p:spPr>
        </p:pic>
        <p:pic>
          <p:nvPicPr>
            <p:cNvPr id="34" name="object 34"/>
            <p:cNvPicPr/>
            <p:nvPr/>
          </p:nvPicPr>
          <p:blipFill>
            <a:blip r:embed="rId4" cstate="print"/>
            <a:stretch>
              <a:fillRect/>
            </a:stretch>
          </p:blipFill>
          <p:spPr>
            <a:xfrm>
              <a:off x="395536" y="4653135"/>
              <a:ext cx="432047" cy="288032"/>
            </a:xfrm>
            <a:prstGeom prst="rect">
              <a:avLst/>
            </a:prstGeom>
          </p:spPr>
        </p:pic>
        <p:sp>
          <p:nvSpPr>
            <p:cNvPr id="35" name="object 35"/>
            <p:cNvSpPr/>
            <p:nvPr/>
          </p:nvSpPr>
          <p:spPr>
            <a:xfrm>
              <a:off x="395536" y="4653135"/>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36" name="object 36"/>
            <p:cNvPicPr/>
            <p:nvPr/>
          </p:nvPicPr>
          <p:blipFill>
            <a:blip r:embed="rId14" cstate="print"/>
            <a:stretch>
              <a:fillRect/>
            </a:stretch>
          </p:blipFill>
          <p:spPr>
            <a:xfrm>
              <a:off x="344978" y="5918661"/>
              <a:ext cx="532014" cy="390698"/>
            </a:xfrm>
            <a:prstGeom prst="rect">
              <a:avLst/>
            </a:prstGeom>
          </p:spPr>
        </p:pic>
        <p:pic>
          <p:nvPicPr>
            <p:cNvPr id="37" name="object 37"/>
            <p:cNvPicPr/>
            <p:nvPr/>
          </p:nvPicPr>
          <p:blipFill>
            <a:blip r:embed="rId15" cstate="print"/>
            <a:stretch>
              <a:fillRect/>
            </a:stretch>
          </p:blipFill>
          <p:spPr>
            <a:xfrm>
              <a:off x="428105" y="5918661"/>
              <a:ext cx="361603" cy="399010"/>
            </a:xfrm>
            <a:prstGeom prst="rect">
              <a:avLst/>
            </a:prstGeom>
          </p:spPr>
        </p:pic>
        <p:pic>
          <p:nvPicPr>
            <p:cNvPr id="38" name="object 38"/>
            <p:cNvPicPr/>
            <p:nvPr/>
          </p:nvPicPr>
          <p:blipFill>
            <a:blip r:embed="rId16" cstate="print"/>
            <a:stretch>
              <a:fillRect/>
            </a:stretch>
          </p:blipFill>
          <p:spPr>
            <a:xfrm>
              <a:off x="395536" y="5949279"/>
              <a:ext cx="432047" cy="288031"/>
            </a:xfrm>
            <a:prstGeom prst="rect">
              <a:avLst/>
            </a:prstGeom>
          </p:spPr>
        </p:pic>
        <p:sp>
          <p:nvSpPr>
            <p:cNvPr id="39" name="object 39"/>
            <p:cNvSpPr/>
            <p:nvPr/>
          </p:nvSpPr>
          <p:spPr>
            <a:xfrm>
              <a:off x="395536" y="5949279"/>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40" name="object 40"/>
            <p:cNvPicPr/>
            <p:nvPr/>
          </p:nvPicPr>
          <p:blipFill>
            <a:blip r:embed="rId17" cstate="print"/>
            <a:stretch>
              <a:fillRect/>
            </a:stretch>
          </p:blipFill>
          <p:spPr>
            <a:xfrm>
              <a:off x="344978" y="5486400"/>
              <a:ext cx="532014" cy="390698"/>
            </a:xfrm>
            <a:prstGeom prst="rect">
              <a:avLst/>
            </a:prstGeom>
          </p:spPr>
        </p:pic>
        <p:pic>
          <p:nvPicPr>
            <p:cNvPr id="41" name="object 41"/>
            <p:cNvPicPr/>
            <p:nvPr/>
          </p:nvPicPr>
          <p:blipFill>
            <a:blip r:embed="rId9" cstate="print"/>
            <a:stretch>
              <a:fillRect/>
            </a:stretch>
          </p:blipFill>
          <p:spPr>
            <a:xfrm>
              <a:off x="482138" y="5473930"/>
              <a:ext cx="253538" cy="432261"/>
            </a:xfrm>
            <a:prstGeom prst="rect">
              <a:avLst/>
            </a:prstGeom>
          </p:spPr>
        </p:pic>
        <p:pic>
          <p:nvPicPr>
            <p:cNvPr id="42" name="object 42"/>
            <p:cNvPicPr/>
            <p:nvPr/>
          </p:nvPicPr>
          <p:blipFill>
            <a:blip r:embed="rId16" cstate="print"/>
            <a:stretch>
              <a:fillRect/>
            </a:stretch>
          </p:blipFill>
          <p:spPr>
            <a:xfrm>
              <a:off x="395536" y="5517231"/>
              <a:ext cx="432047" cy="288031"/>
            </a:xfrm>
            <a:prstGeom prst="rect">
              <a:avLst/>
            </a:prstGeom>
          </p:spPr>
        </p:pic>
        <p:sp>
          <p:nvSpPr>
            <p:cNvPr id="43" name="object 43"/>
            <p:cNvSpPr/>
            <p:nvPr/>
          </p:nvSpPr>
          <p:spPr>
            <a:xfrm>
              <a:off x="395536" y="5517231"/>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grpSp>
      <p:sp>
        <p:nvSpPr>
          <p:cNvPr id="44" name="object 44"/>
          <p:cNvSpPr txBox="1"/>
          <p:nvPr/>
        </p:nvSpPr>
        <p:spPr>
          <a:xfrm>
            <a:off x="498853" y="1897277"/>
            <a:ext cx="231775" cy="4330700"/>
          </a:xfrm>
          <a:prstGeom prst="rect">
            <a:avLst/>
          </a:prstGeom>
        </p:spPr>
        <p:txBody>
          <a:bodyPr vert="horz" wrap="square" lIns="0" tIns="170180" rIns="0" bIns="0" rtlCol="0">
            <a:spAutoFit/>
          </a:bodyPr>
          <a:lstStyle/>
          <a:p>
            <a:pPr marL="57150">
              <a:lnSpc>
                <a:spcPct val="100000"/>
              </a:lnSpc>
              <a:spcBef>
                <a:spcPts val="1340"/>
              </a:spcBef>
            </a:pPr>
            <a:r>
              <a:rPr sz="1800" b="1" dirty="0">
                <a:solidFill>
                  <a:srgbClr val="3D4651"/>
                </a:solidFill>
                <a:latin typeface="Calibri"/>
                <a:cs typeface="Calibri"/>
              </a:rPr>
              <a:t>1</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2</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3</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4</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5</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6</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7</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8</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9</a:t>
            </a:r>
            <a:endParaRPr sz="1800">
              <a:latin typeface="Calibri"/>
              <a:cs typeface="Calibri"/>
            </a:endParaRPr>
          </a:p>
          <a:p>
            <a:pPr marL="12700">
              <a:lnSpc>
                <a:spcPct val="100000"/>
              </a:lnSpc>
              <a:spcBef>
                <a:spcPts val="1365"/>
              </a:spcBef>
            </a:pPr>
            <a:r>
              <a:rPr sz="1600" b="1" dirty="0">
                <a:solidFill>
                  <a:srgbClr val="3D4651"/>
                </a:solidFill>
                <a:latin typeface="Calibri"/>
                <a:cs typeface="Calibri"/>
              </a:rPr>
              <a:t>10</a:t>
            </a:r>
            <a:endParaRPr sz="1600">
              <a:latin typeface="Calibri"/>
              <a:cs typeface="Calibri"/>
            </a:endParaRPr>
          </a:p>
        </p:txBody>
      </p:sp>
      <p:grpSp>
        <p:nvGrpSpPr>
          <p:cNvPr id="45" name="object 45"/>
          <p:cNvGrpSpPr/>
          <p:nvPr/>
        </p:nvGrpSpPr>
        <p:grpSpPr>
          <a:xfrm>
            <a:off x="221071" y="187027"/>
            <a:ext cx="781050" cy="529590"/>
            <a:chOff x="221071" y="187027"/>
            <a:chExt cx="781050" cy="529590"/>
          </a:xfrm>
        </p:grpSpPr>
        <p:sp>
          <p:nvSpPr>
            <p:cNvPr id="46" name="object 46"/>
            <p:cNvSpPr/>
            <p:nvPr/>
          </p:nvSpPr>
          <p:spPr>
            <a:xfrm>
              <a:off x="233771" y="199727"/>
              <a:ext cx="755650" cy="504190"/>
            </a:xfrm>
            <a:custGeom>
              <a:avLst/>
              <a:gdLst/>
              <a:ahLst/>
              <a:cxnLst/>
              <a:rect l="l" t="t" r="r" b="b"/>
              <a:pathLst>
                <a:path w="755650" h="504190">
                  <a:moveTo>
                    <a:pt x="755575" y="0"/>
                  </a:moveTo>
                  <a:lnTo>
                    <a:pt x="0" y="0"/>
                  </a:lnTo>
                  <a:lnTo>
                    <a:pt x="0" y="504056"/>
                  </a:lnTo>
                  <a:lnTo>
                    <a:pt x="755575" y="504056"/>
                  </a:lnTo>
                  <a:lnTo>
                    <a:pt x="755575" y="441049"/>
                  </a:lnTo>
                  <a:lnTo>
                    <a:pt x="236022" y="441049"/>
                  </a:lnTo>
                  <a:lnTo>
                    <a:pt x="236022" y="252028"/>
                  </a:lnTo>
                  <a:lnTo>
                    <a:pt x="188767" y="252028"/>
                  </a:lnTo>
                  <a:lnTo>
                    <a:pt x="377788" y="63007"/>
                  </a:lnTo>
                  <a:lnTo>
                    <a:pt x="755575" y="63007"/>
                  </a:lnTo>
                  <a:lnTo>
                    <a:pt x="755575" y="0"/>
                  </a:lnTo>
                  <a:close/>
                </a:path>
                <a:path w="755650" h="504190">
                  <a:moveTo>
                    <a:pt x="755575" y="86635"/>
                  </a:moveTo>
                  <a:lnTo>
                    <a:pt x="495925" y="86635"/>
                  </a:lnTo>
                  <a:lnTo>
                    <a:pt x="495925" y="181145"/>
                  </a:lnTo>
                  <a:lnTo>
                    <a:pt x="566809" y="252028"/>
                  </a:lnTo>
                  <a:lnTo>
                    <a:pt x="519554" y="252028"/>
                  </a:lnTo>
                  <a:lnTo>
                    <a:pt x="519554" y="441049"/>
                  </a:lnTo>
                  <a:lnTo>
                    <a:pt x="755575" y="441049"/>
                  </a:lnTo>
                  <a:lnTo>
                    <a:pt x="755575" y="86635"/>
                  </a:lnTo>
                  <a:close/>
                </a:path>
                <a:path w="755650" h="504190">
                  <a:moveTo>
                    <a:pt x="755575" y="63007"/>
                  </a:moveTo>
                  <a:lnTo>
                    <a:pt x="377788" y="63007"/>
                  </a:lnTo>
                  <a:lnTo>
                    <a:pt x="448670" y="133891"/>
                  </a:lnTo>
                  <a:lnTo>
                    <a:pt x="448670" y="86635"/>
                  </a:lnTo>
                  <a:lnTo>
                    <a:pt x="755575" y="86635"/>
                  </a:lnTo>
                  <a:lnTo>
                    <a:pt x="755575" y="63007"/>
                  </a:lnTo>
                  <a:close/>
                </a:path>
              </a:pathLst>
            </a:custGeom>
            <a:solidFill>
              <a:srgbClr val="EAF8FC"/>
            </a:solidFill>
          </p:spPr>
          <p:txBody>
            <a:bodyPr wrap="square" lIns="0" tIns="0" rIns="0" bIns="0" rtlCol="0"/>
            <a:lstStyle/>
            <a:p>
              <a:endParaRPr/>
            </a:p>
          </p:txBody>
        </p:sp>
        <p:sp>
          <p:nvSpPr>
            <p:cNvPr id="47" name="object 47"/>
            <p:cNvSpPr/>
            <p:nvPr/>
          </p:nvSpPr>
          <p:spPr>
            <a:xfrm>
              <a:off x="469793" y="286363"/>
              <a:ext cx="283845" cy="354965"/>
            </a:xfrm>
            <a:custGeom>
              <a:avLst/>
              <a:gdLst/>
              <a:ahLst/>
              <a:cxnLst/>
              <a:rect l="l" t="t" r="r" b="b"/>
              <a:pathLst>
                <a:path w="283845" h="354965">
                  <a:moveTo>
                    <a:pt x="259903" y="0"/>
                  </a:moveTo>
                  <a:lnTo>
                    <a:pt x="212648" y="0"/>
                  </a:lnTo>
                  <a:lnTo>
                    <a:pt x="212648" y="47255"/>
                  </a:lnTo>
                  <a:lnTo>
                    <a:pt x="259903" y="94509"/>
                  </a:lnTo>
                  <a:lnTo>
                    <a:pt x="259903" y="0"/>
                  </a:lnTo>
                  <a:close/>
                </a:path>
                <a:path w="283845" h="354965">
                  <a:moveTo>
                    <a:pt x="283532" y="165393"/>
                  </a:moveTo>
                  <a:lnTo>
                    <a:pt x="0" y="165393"/>
                  </a:lnTo>
                  <a:lnTo>
                    <a:pt x="0" y="354413"/>
                  </a:lnTo>
                  <a:lnTo>
                    <a:pt x="118138" y="354413"/>
                  </a:lnTo>
                  <a:lnTo>
                    <a:pt x="118138" y="259904"/>
                  </a:lnTo>
                  <a:lnTo>
                    <a:pt x="283532" y="259904"/>
                  </a:lnTo>
                  <a:lnTo>
                    <a:pt x="283532" y="165393"/>
                  </a:lnTo>
                  <a:close/>
                </a:path>
                <a:path w="283845" h="354965">
                  <a:moveTo>
                    <a:pt x="283532" y="259904"/>
                  </a:moveTo>
                  <a:lnTo>
                    <a:pt x="165394" y="259904"/>
                  </a:lnTo>
                  <a:lnTo>
                    <a:pt x="165394" y="354413"/>
                  </a:lnTo>
                  <a:lnTo>
                    <a:pt x="283532" y="354413"/>
                  </a:lnTo>
                  <a:lnTo>
                    <a:pt x="283532" y="259904"/>
                  </a:lnTo>
                  <a:close/>
                </a:path>
              </a:pathLst>
            </a:custGeom>
            <a:solidFill>
              <a:srgbClr val="C4D0D4"/>
            </a:solidFill>
          </p:spPr>
          <p:txBody>
            <a:bodyPr wrap="square" lIns="0" tIns="0" rIns="0" bIns="0" rtlCol="0"/>
            <a:lstStyle/>
            <a:p>
              <a:endParaRPr/>
            </a:p>
          </p:txBody>
        </p:sp>
        <p:sp>
          <p:nvSpPr>
            <p:cNvPr id="48" name="object 48"/>
            <p:cNvSpPr/>
            <p:nvPr/>
          </p:nvSpPr>
          <p:spPr>
            <a:xfrm>
              <a:off x="422539" y="262735"/>
              <a:ext cx="378460" cy="378460"/>
            </a:xfrm>
            <a:custGeom>
              <a:avLst/>
              <a:gdLst/>
              <a:ahLst/>
              <a:cxnLst/>
              <a:rect l="l" t="t" r="r" b="b"/>
              <a:pathLst>
                <a:path w="378459" h="378459">
                  <a:moveTo>
                    <a:pt x="189020" y="0"/>
                  </a:moveTo>
                  <a:lnTo>
                    <a:pt x="0" y="189021"/>
                  </a:lnTo>
                  <a:lnTo>
                    <a:pt x="378041" y="189021"/>
                  </a:lnTo>
                  <a:lnTo>
                    <a:pt x="189020" y="0"/>
                  </a:lnTo>
                  <a:close/>
                </a:path>
                <a:path w="378459" h="378459">
                  <a:moveTo>
                    <a:pt x="212648" y="283532"/>
                  </a:moveTo>
                  <a:lnTo>
                    <a:pt x="165392" y="283532"/>
                  </a:lnTo>
                  <a:lnTo>
                    <a:pt x="165392" y="378042"/>
                  </a:lnTo>
                  <a:lnTo>
                    <a:pt x="212648" y="378042"/>
                  </a:lnTo>
                  <a:lnTo>
                    <a:pt x="212648" y="283532"/>
                  </a:lnTo>
                  <a:close/>
                </a:path>
              </a:pathLst>
            </a:custGeom>
            <a:solidFill>
              <a:srgbClr val="9AA5A8"/>
            </a:solidFill>
          </p:spPr>
          <p:txBody>
            <a:bodyPr wrap="square" lIns="0" tIns="0" rIns="0" bIns="0" rtlCol="0"/>
            <a:lstStyle/>
            <a:p>
              <a:endParaRPr/>
            </a:p>
          </p:txBody>
        </p:sp>
        <p:sp>
          <p:nvSpPr>
            <p:cNvPr id="49" name="object 49"/>
            <p:cNvSpPr/>
            <p:nvPr/>
          </p:nvSpPr>
          <p:spPr>
            <a:xfrm>
              <a:off x="233771" y="199727"/>
              <a:ext cx="755650" cy="504190"/>
            </a:xfrm>
            <a:custGeom>
              <a:avLst/>
              <a:gdLst/>
              <a:ahLst/>
              <a:cxnLst/>
              <a:rect l="l" t="t" r="r" b="b"/>
              <a:pathLst>
                <a:path w="755650" h="504190">
                  <a:moveTo>
                    <a:pt x="377787" y="63007"/>
                  </a:moveTo>
                  <a:lnTo>
                    <a:pt x="448670" y="133890"/>
                  </a:lnTo>
                  <a:lnTo>
                    <a:pt x="448670" y="86635"/>
                  </a:lnTo>
                  <a:lnTo>
                    <a:pt x="495925" y="86635"/>
                  </a:lnTo>
                  <a:lnTo>
                    <a:pt x="495925" y="181145"/>
                  </a:lnTo>
                  <a:lnTo>
                    <a:pt x="566808" y="252028"/>
                  </a:lnTo>
                  <a:lnTo>
                    <a:pt x="519553" y="252028"/>
                  </a:lnTo>
                  <a:lnTo>
                    <a:pt x="519553" y="441049"/>
                  </a:lnTo>
                  <a:lnTo>
                    <a:pt x="236021" y="441049"/>
                  </a:lnTo>
                  <a:lnTo>
                    <a:pt x="236021" y="252028"/>
                  </a:lnTo>
                  <a:lnTo>
                    <a:pt x="188766" y="252028"/>
                  </a:lnTo>
                  <a:lnTo>
                    <a:pt x="377787" y="63007"/>
                  </a:lnTo>
                  <a:close/>
                </a:path>
                <a:path w="755650" h="504190">
                  <a:moveTo>
                    <a:pt x="448670" y="133890"/>
                  </a:moveTo>
                  <a:lnTo>
                    <a:pt x="495925" y="181145"/>
                  </a:lnTo>
                </a:path>
                <a:path w="755650" h="504190">
                  <a:moveTo>
                    <a:pt x="519553" y="252028"/>
                  </a:moveTo>
                  <a:lnTo>
                    <a:pt x="236021" y="252028"/>
                  </a:lnTo>
                </a:path>
                <a:path w="755650" h="504190">
                  <a:moveTo>
                    <a:pt x="354159" y="441049"/>
                  </a:moveTo>
                  <a:lnTo>
                    <a:pt x="354159" y="346538"/>
                  </a:lnTo>
                  <a:lnTo>
                    <a:pt x="401415" y="346538"/>
                  </a:lnTo>
                  <a:lnTo>
                    <a:pt x="401415" y="441049"/>
                  </a:lnTo>
                </a:path>
                <a:path w="755650" h="504190">
                  <a:moveTo>
                    <a:pt x="0" y="0"/>
                  </a:moveTo>
                  <a:lnTo>
                    <a:pt x="755576" y="0"/>
                  </a:lnTo>
                  <a:lnTo>
                    <a:pt x="755576" y="504056"/>
                  </a:lnTo>
                  <a:lnTo>
                    <a:pt x="0" y="504056"/>
                  </a:lnTo>
                  <a:lnTo>
                    <a:pt x="0" y="0"/>
                  </a:lnTo>
                  <a:close/>
                </a:path>
              </a:pathLst>
            </a:custGeom>
            <a:ln w="25399">
              <a:solidFill>
                <a:srgbClr val="00B2E2"/>
              </a:solidFill>
            </a:ln>
          </p:spPr>
          <p:txBody>
            <a:bodyPr wrap="square" lIns="0" tIns="0" rIns="0" bIns="0" rtlCol="0"/>
            <a:lstStyle/>
            <a:p>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03322" y="31924"/>
            <a:ext cx="8774430" cy="6722745"/>
            <a:chOff x="203322" y="31924"/>
            <a:chExt cx="8774430" cy="6722745"/>
          </a:xfrm>
        </p:grpSpPr>
        <p:sp>
          <p:nvSpPr>
            <p:cNvPr id="3" name="object 3"/>
            <p:cNvSpPr/>
            <p:nvPr/>
          </p:nvSpPr>
          <p:spPr>
            <a:xfrm>
              <a:off x="216023" y="463171"/>
              <a:ext cx="8749030" cy="6278245"/>
            </a:xfrm>
            <a:custGeom>
              <a:avLst/>
              <a:gdLst/>
              <a:ahLst/>
              <a:cxnLst/>
              <a:rect l="l" t="t" r="r" b="b"/>
              <a:pathLst>
                <a:path w="8749030" h="6278245">
                  <a:moveTo>
                    <a:pt x="7911370" y="0"/>
                  </a:moveTo>
                  <a:lnTo>
                    <a:pt x="7911370" y="418545"/>
                  </a:lnTo>
                  <a:lnTo>
                    <a:pt x="418524" y="418546"/>
                  </a:lnTo>
                  <a:lnTo>
                    <a:pt x="369735" y="421360"/>
                  </a:lnTo>
                  <a:lnTo>
                    <a:pt x="322577" y="429599"/>
                  </a:lnTo>
                  <a:lnTo>
                    <a:pt x="277388" y="442945"/>
                  </a:lnTo>
                  <a:lnTo>
                    <a:pt x="234480" y="461086"/>
                  </a:lnTo>
                  <a:lnTo>
                    <a:pt x="194168" y="483708"/>
                  </a:lnTo>
                  <a:lnTo>
                    <a:pt x="156767" y="510495"/>
                  </a:lnTo>
                  <a:lnTo>
                    <a:pt x="122589" y="541135"/>
                  </a:lnTo>
                  <a:lnTo>
                    <a:pt x="91950" y="575312"/>
                  </a:lnTo>
                  <a:lnTo>
                    <a:pt x="65162" y="612714"/>
                  </a:lnTo>
                  <a:lnTo>
                    <a:pt x="42541" y="653026"/>
                  </a:lnTo>
                  <a:lnTo>
                    <a:pt x="24400" y="695934"/>
                  </a:lnTo>
                  <a:lnTo>
                    <a:pt x="11054" y="741123"/>
                  </a:lnTo>
                  <a:lnTo>
                    <a:pt x="2815" y="788281"/>
                  </a:lnTo>
                  <a:lnTo>
                    <a:pt x="0" y="837091"/>
                  </a:lnTo>
                  <a:lnTo>
                    <a:pt x="0" y="5859649"/>
                  </a:lnTo>
                  <a:lnTo>
                    <a:pt x="2815" y="5908461"/>
                  </a:lnTo>
                  <a:lnTo>
                    <a:pt x="11054" y="5955618"/>
                  </a:lnTo>
                  <a:lnTo>
                    <a:pt x="24400" y="6000808"/>
                  </a:lnTo>
                  <a:lnTo>
                    <a:pt x="42541" y="6043716"/>
                  </a:lnTo>
                  <a:lnTo>
                    <a:pt x="65162" y="6084027"/>
                  </a:lnTo>
                  <a:lnTo>
                    <a:pt x="91950" y="6121429"/>
                  </a:lnTo>
                  <a:lnTo>
                    <a:pt x="122589" y="6155607"/>
                  </a:lnTo>
                  <a:lnTo>
                    <a:pt x="156767" y="6186246"/>
                  </a:lnTo>
                  <a:lnTo>
                    <a:pt x="194168" y="6213033"/>
                  </a:lnTo>
                  <a:lnTo>
                    <a:pt x="234480" y="6235655"/>
                  </a:lnTo>
                  <a:lnTo>
                    <a:pt x="277388" y="6253796"/>
                  </a:lnTo>
                  <a:lnTo>
                    <a:pt x="322577" y="6267142"/>
                  </a:lnTo>
                  <a:lnTo>
                    <a:pt x="369735" y="6275380"/>
                  </a:lnTo>
                  <a:lnTo>
                    <a:pt x="418546" y="6278196"/>
                  </a:lnTo>
                  <a:lnTo>
                    <a:pt x="467358" y="6275380"/>
                  </a:lnTo>
                  <a:lnTo>
                    <a:pt x="514515" y="6267142"/>
                  </a:lnTo>
                  <a:lnTo>
                    <a:pt x="559705" y="6253796"/>
                  </a:lnTo>
                  <a:lnTo>
                    <a:pt x="602613" y="6235655"/>
                  </a:lnTo>
                  <a:lnTo>
                    <a:pt x="642924" y="6213033"/>
                  </a:lnTo>
                  <a:lnTo>
                    <a:pt x="680326" y="6186246"/>
                  </a:lnTo>
                  <a:lnTo>
                    <a:pt x="714504" y="6155607"/>
                  </a:lnTo>
                  <a:lnTo>
                    <a:pt x="745143" y="6121429"/>
                  </a:lnTo>
                  <a:lnTo>
                    <a:pt x="771931" y="6084027"/>
                  </a:lnTo>
                  <a:lnTo>
                    <a:pt x="794552" y="6043716"/>
                  </a:lnTo>
                  <a:lnTo>
                    <a:pt x="812693" y="6000808"/>
                  </a:lnTo>
                  <a:lnTo>
                    <a:pt x="826039" y="5955618"/>
                  </a:lnTo>
                  <a:lnTo>
                    <a:pt x="834277" y="5908461"/>
                  </a:lnTo>
                  <a:lnTo>
                    <a:pt x="837093" y="5859649"/>
                  </a:lnTo>
                  <a:lnTo>
                    <a:pt x="837092" y="5441102"/>
                  </a:lnTo>
                  <a:lnTo>
                    <a:pt x="8329916" y="5441102"/>
                  </a:lnTo>
                  <a:lnTo>
                    <a:pt x="8378727" y="5438287"/>
                  </a:lnTo>
                  <a:lnTo>
                    <a:pt x="8425885" y="5430048"/>
                  </a:lnTo>
                  <a:lnTo>
                    <a:pt x="8471075" y="5416702"/>
                  </a:lnTo>
                  <a:lnTo>
                    <a:pt x="8513982" y="5398561"/>
                  </a:lnTo>
                  <a:lnTo>
                    <a:pt x="8554294" y="5375940"/>
                  </a:lnTo>
                  <a:lnTo>
                    <a:pt x="8591696" y="5349152"/>
                  </a:lnTo>
                  <a:lnTo>
                    <a:pt x="8625874" y="5318513"/>
                  </a:lnTo>
                  <a:lnTo>
                    <a:pt x="8656513" y="5284335"/>
                  </a:lnTo>
                  <a:lnTo>
                    <a:pt x="8683301" y="5246933"/>
                  </a:lnTo>
                  <a:lnTo>
                    <a:pt x="8705922" y="5206622"/>
                  </a:lnTo>
                  <a:lnTo>
                    <a:pt x="8724063" y="5163714"/>
                  </a:lnTo>
                  <a:lnTo>
                    <a:pt x="8737409" y="5118524"/>
                  </a:lnTo>
                  <a:lnTo>
                    <a:pt x="8745648" y="5071366"/>
                  </a:lnTo>
                  <a:lnTo>
                    <a:pt x="8748464" y="5022555"/>
                  </a:lnTo>
                  <a:lnTo>
                    <a:pt x="8748463" y="1255638"/>
                  </a:lnTo>
                  <a:lnTo>
                    <a:pt x="418546" y="1255638"/>
                  </a:lnTo>
                  <a:lnTo>
                    <a:pt x="418547" y="837091"/>
                  </a:lnTo>
                  <a:lnTo>
                    <a:pt x="424074" y="789107"/>
                  </a:lnTo>
                  <a:lnTo>
                    <a:pt x="439818" y="745058"/>
                  </a:lnTo>
                  <a:lnTo>
                    <a:pt x="464522" y="706202"/>
                  </a:lnTo>
                  <a:lnTo>
                    <a:pt x="496931" y="673794"/>
                  </a:lnTo>
                  <a:lnTo>
                    <a:pt x="535787" y="649090"/>
                  </a:lnTo>
                  <a:lnTo>
                    <a:pt x="579836" y="633346"/>
                  </a:lnTo>
                  <a:lnTo>
                    <a:pt x="627820" y="627819"/>
                  </a:lnTo>
                  <a:lnTo>
                    <a:pt x="8748462" y="627819"/>
                  </a:lnTo>
                  <a:lnTo>
                    <a:pt x="8748462" y="418546"/>
                  </a:lnTo>
                  <a:lnTo>
                    <a:pt x="8329915" y="418546"/>
                  </a:lnTo>
                  <a:lnTo>
                    <a:pt x="8329915" y="209273"/>
                  </a:lnTo>
                  <a:lnTo>
                    <a:pt x="8120643" y="209273"/>
                  </a:lnTo>
                  <a:lnTo>
                    <a:pt x="8072658" y="203746"/>
                  </a:lnTo>
                  <a:lnTo>
                    <a:pt x="8028610" y="188002"/>
                  </a:lnTo>
                  <a:lnTo>
                    <a:pt x="7989753" y="163297"/>
                  </a:lnTo>
                  <a:lnTo>
                    <a:pt x="7957345" y="130889"/>
                  </a:lnTo>
                  <a:lnTo>
                    <a:pt x="7932640" y="92032"/>
                  </a:lnTo>
                  <a:lnTo>
                    <a:pt x="7916897" y="47984"/>
                  </a:lnTo>
                  <a:lnTo>
                    <a:pt x="7911370" y="0"/>
                  </a:lnTo>
                  <a:close/>
                </a:path>
                <a:path w="8749030" h="6278245">
                  <a:moveTo>
                    <a:pt x="8748462" y="627819"/>
                  </a:moveTo>
                  <a:lnTo>
                    <a:pt x="627820" y="627819"/>
                  </a:lnTo>
                  <a:lnTo>
                    <a:pt x="675805" y="633346"/>
                  </a:lnTo>
                  <a:lnTo>
                    <a:pt x="719853" y="649090"/>
                  </a:lnTo>
                  <a:lnTo>
                    <a:pt x="758710" y="673794"/>
                  </a:lnTo>
                  <a:lnTo>
                    <a:pt x="791118" y="706202"/>
                  </a:lnTo>
                  <a:lnTo>
                    <a:pt x="815823" y="745058"/>
                  </a:lnTo>
                  <a:lnTo>
                    <a:pt x="831566" y="789107"/>
                  </a:lnTo>
                  <a:lnTo>
                    <a:pt x="837093" y="837092"/>
                  </a:lnTo>
                  <a:lnTo>
                    <a:pt x="834277" y="885902"/>
                  </a:lnTo>
                  <a:lnTo>
                    <a:pt x="826039" y="933060"/>
                  </a:lnTo>
                  <a:lnTo>
                    <a:pt x="812693" y="978250"/>
                  </a:lnTo>
                  <a:lnTo>
                    <a:pt x="794552" y="1021158"/>
                  </a:lnTo>
                  <a:lnTo>
                    <a:pt x="771931" y="1061469"/>
                  </a:lnTo>
                  <a:lnTo>
                    <a:pt x="745143" y="1098871"/>
                  </a:lnTo>
                  <a:lnTo>
                    <a:pt x="714504" y="1133049"/>
                  </a:lnTo>
                  <a:lnTo>
                    <a:pt x="680326" y="1163688"/>
                  </a:lnTo>
                  <a:lnTo>
                    <a:pt x="642924" y="1190476"/>
                  </a:lnTo>
                  <a:lnTo>
                    <a:pt x="602613" y="1213097"/>
                  </a:lnTo>
                  <a:lnTo>
                    <a:pt x="559705" y="1231238"/>
                  </a:lnTo>
                  <a:lnTo>
                    <a:pt x="514515" y="1244584"/>
                  </a:lnTo>
                  <a:lnTo>
                    <a:pt x="467358" y="1252822"/>
                  </a:lnTo>
                  <a:lnTo>
                    <a:pt x="418546" y="1255638"/>
                  </a:lnTo>
                  <a:lnTo>
                    <a:pt x="8748463" y="1255638"/>
                  </a:lnTo>
                  <a:lnTo>
                    <a:pt x="8748462" y="627819"/>
                  </a:lnTo>
                  <a:close/>
                </a:path>
                <a:path w="8749030" h="6278245">
                  <a:moveTo>
                    <a:pt x="8748462" y="0"/>
                  </a:moveTo>
                  <a:lnTo>
                    <a:pt x="8745646" y="48811"/>
                  </a:lnTo>
                  <a:lnTo>
                    <a:pt x="8737408" y="95968"/>
                  </a:lnTo>
                  <a:lnTo>
                    <a:pt x="8724062" y="141158"/>
                  </a:lnTo>
                  <a:lnTo>
                    <a:pt x="8705921" y="184065"/>
                  </a:lnTo>
                  <a:lnTo>
                    <a:pt x="8683300" y="224377"/>
                  </a:lnTo>
                  <a:lnTo>
                    <a:pt x="8656512" y="261779"/>
                  </a:lnTo>
                  <a:lnTo>
                    <a:pt x="8625873" y="295956"/>
                  </a:lnTo>
                  <a:lnTo>
                    <a:pt x="8591695" y="326596"/>
                  </a:lnTo>
                  <a:lnTo>
                    <a:pt x="8554293" y="353383"/>
                  </a:lnTo>
                  <a:lnTo>
                    <a:pt x="8513982" y="376004"/>
                  </a:lnTo>
                  <a:lnTo>
                    <a:pt x="8471074" y="394145"/>
                  </a:lnTo>
                  <a:lnTo>
                    <a:pt x="8425884" y="407492"/>
                  </a:lnTo>
                  <a:lnTo>
                    <a:pt x="8378726" y="415730"/>
                  </a:lnTo>
                  <a:lnTo>
                    <a:pt x="8329915" y="418546"/>
                  </a:lnTo>
                  <a:lnTo>
                    <a:pt x="8748462" y="418546"/>
                  </a:lnTo>
                  <a:lnTo>
                    <a:pt x="8748462" y="0"/>
                  </a:lnTo>
                  <a:close/>
                </a:path>
                <a:path w="8749030" h="6278245">
                  <a:moveTo>
                    <a:pt x="8329916" y="0"/>
                  </a:moveTo>
                  <a:lnTo>
                    <a:pt x="8324389" y="47984"/>
                  </a:lnTo>
                  <a:lnTo>
                    <a:pt x="8308645" y="92032"/>
                  </a:lnTo>
                  <a:lnTo>
                    <a:pt x="8283941" y="130889"/>
                  </a:lnTo>
                  <a:lnTo>
                    <a:pt x="8251533" y="163297"/>
                  </a:lnTo>
                  <a:lnTo>
                    <a:pt x="8212676" y="188002"/>
                  </a:lnTo>
                  <a:lnTo>
                    <a:pt x="8168627" y="203746"/>
                  </a:lnTo>
                  <a:lnTo>
                    <a:pt x="8120643" y="209273"/>
                  </a:lnTo>
                  <a:lnTo>
                    <a:pt x="8329915" y="209273"/>
                  </a:lnTo>
                  <a:lnTo>
                    <a:pt x="8329916" y="0"/>
                  </a:lnTo>
                  <a:close/>
                </a:path>
              </a:pathLst>
            </a:custGeom>
            <a:solidFill>
              <a:srgbClr val="F5F5F5"/>
            </a:solidFill>
          </p:spPr>
          <p:txBody>
            <a:bodyPr wrap="square" lIns="0" tIns="0" rIns="0" bIns="0" rtlCol="0"/>
            <a:lstStyle/>
            <a:p>
              <a:endParaRPr/>
            </a:p>
          </p:txBody>
        </p:sp>
        <p:sp>
          <p:nvSpPr>
            <p:cNvPr id="4" name="object 4"/>
            <p:cNvSpPr/>
            <p:nvPr/>
          </p:nvSpPr>
          <p:spPr>
            <a:xfrm>
              <a:off x="634570" y="44623"/>
              <a:ext cx="8329930" cy="1674495"/>
            </a:xfrm>
            <a:custGeom>
              <a:avLst/>
              <a:gdLst/>
              <a:ahLst/>
              <a:cxnLst/>
              <a:rect l="l" t="t" r="r" b="b"/>
              <a:pathLst>
                <a:path w="8329930" h="1674495">
                  <a:moveTo>
                    <a:pt x="209274" y="1046366"/>
                  </a:moveTo>
                  <a:lnTo>
                    <a:pt x="161289" y="1051893"/>
                  </a:lnTo>
                  <a:lnTo>
                    <a:pt x="117241" y="1067637"/>
                  </a:lnTo>
                  <a:lnTo>
                    <a:pt x="78384" y="1092341"/>
                  </a:lnTo>
                  <a:lnTo>
                    <a:pt x="45975" y="1124749"/>
                  </a:lnTo>
                  <a:lnTo>
                    <a:pt x="21271" y="1163606"/>
                  </a:lnTo>
                  <a:lnTo>
                    <a:pt x="5528" y="1207654"/>
                  </a:lnTo>
                  <a:lnTo>
                    <a:pt x="1" y="1255638"/>
                  </a:lnTo>
                  <a:lnTo>
                    <a:pt x="0" y="1674186"/>
                  </a:lnTo>
                  <a:lnTo>
                    <a:pt x="48811" y="1671370"/>
                  </a:lnTo>
                  <a:lnTo>
                    <a:pt x="95968" y="1663132"/>
                  </a:lnTo>
                  <a:lnTo>
                    <a:pt x="141158" y="1649785"/>
                  </a:lnTo>
                  <a:lnTo>
                    <a:pt x="184066" y="1631644"/>
                  </a:lnTo>
                  <a:lnTo>
                    <a:pt x="224378" y="1609023"/>
                  </a:lnTo>
                  <a:lnTo>
                    <a:pt x="261779" y="1582236"/>
                  </a:lnTo>
                  <a:lnTo>
                    <a:pt x="295957" y="1551596"/>
                  </a:lnTo>
                  <a:lnTo>
                    <a:pt x="326596" y="1517419"/>
                  </a:lnTo>
                  <a:lnTo>
                    <a:pt x="353384" y="1480017"/>
                  </a:lnTo>
                  <a:lnTo>
                    <a:pt x="376005" y="1439705"/>
                  </a:lnTo>
                  <a:lnTo>
                    <a:pt x="394146" y="1396797"/>
                  </a:lnTo>
                  <a:lnTo>
                    <a:pt x="407492" y="1351608"/>
                  </a:lnTo>
                  <a:lnTo>
                    <a:pt x="415731" y="1304450"/>
                  </a:lnTo>
                  <a:lnTo>
                    <a:pt x="418546" y="1255638"/>
                  </a:lnTo>
                  <a:lnTo>
                    <a:pt x="413019" y="1207654"/>
                  </a:lnTo>
                  <a:lnTo>
                    <a:pt x="397276" y="1163606"/>
                  </a:lnTo>
                  <a:lnTo>
                    <a:pt x="372572" y="1124749"/>
                  </a:lnTo>
                  <a:lnTo>
                    <a:pt x="340163" y="1092341"/>
                  </a:lnTo>
                  <a:lnTo>
                    <a:pt x="301306" y="1067637"/>
                  </a:lnTo>
                  <a:lnTo>
                    <a:pt x="257258" y="1051893"/>
                  </a:lnTo>
                  <a:lnTo>
                    <a:pt x="209274" y="1046366"/>
                  </a:lnTo>
                  <a:close/>
                </a:path>
                <a:path w="8329930" h="1674495">
                  <a:moveTo>
                    <a:pt x="8329917" y="418546"/>
                  </a:moveTo>
                  <a:lnTo>
                    <a:pt x="7911368" y="418546"/>
                  </a:lnTo>
                  <a:lnTo>
                    <a:pt x="7911369" y="837092"/>
                  </a:lnTo>
                  <a:lnTo>
                    <a:pt x="7960180" y="834276"/>
                  </a:lnTo>
                  <a:lnTo>
                    <a:pt x="8007338" y="826038"/>
                  </a:lnTo>
                  <a:lnTo>
                    <a:pt x="8052528" y="812691"/>
                  </a:lnTo>
                  <a:lnTo>
                    <a:pt x="8095435" y="794550"/>
                  </a:lnTo>
                  <a:lnTo>
                    <a:pt x="8135747" y="771929"/>
                  </a:lnTo>
                  <a:lnTo>
                    <a:pt x="8173149" y="745142"/>
                  </a:lnTo>
                  <a:lnTo>
                    <a:pt x="8207327" y="714503"/>
                  </a:lnTo>
                  <a:lnTo>
                    <a:pt x="8237966" y="680325"/>
                  </a:lnTo>
                  <a:lnTo>
                    <a:pt x="8264754" y="642923"/>
                  </a:lnTo>
                  <a:lnTo>
                    <a:pt x="8287375" y="602612"/>
                  </a:lnTo>
                  <a:lnTo>
                    <a:pt x="8305516" y="559704"/>
                  </a:lnTo>
                  <a:lnTo>
                    <a:pt x="8318862" y="514515"/>
                  </a:lnTo>
                  <a:lnTo>
                    <a:pt x="8327101" y="467357"/>
                  </a:lnTo>
                  <a:lnTo>
                    <a:pt x="8329917" y="418546"/>
                  </a:lnTo>
                  <a:close/>
                </a:path>
                <a:path w="8329930" h="1674495">
                  <a:moveTo>
                    <a:pt x="7911369" y="0"/>
                  </a:moveTo>
                  <a:lnTo>
                    <a:pt x="7862558" y="2815"/>
                  </a:lnTo>
                  <a:lnTo>
                    <a:pt x="7815400" y="11054"/>
                  </a:lnTo>
                  <a:lnTo>
                    <a:pt x="7770211" y="24400"/>
                  </a:lnTo>
                  <a:lnTo>
                    <a:pt x="7727303" y="42541"/>
                  </a:lnTo>
                  <a:lnTo>
                    <a:pt x="7686992" y="65162"/>
                  </a:lnTo>
                  <a:lnTo>
                    <a:pt x="7649590" y="91949"/>
                  </a:lnTo>
                  <a:lnTo>
                    <a:pt x="7615412" y="122588"/>
                  </a:lnTo>
                  <a:lnTo>
                    <a:pt x="7584773" y="156766"/>
                  </a:lnTo>
                  <a:lnTo>
                    <a:pt x="7557986" y="194168"/>
                  </a:lnTo>
                  <a:lnTo>
                    <a:pt x="7535364" y="234479"/>
                  </a:lnTo>
                  <a:lnTo>
                    <a:pt x="7517224" y="277387"/>
                  </a:lnTo>
                  <a:lnTo>
                    <a:pt x="7503877" y="322577"/>
                  </a:lnTo>
                  <a:lnTo>
                    <a:pt x="7495639" y="369734"/>
                  </a:lnTo>
                  <a:lnTo>
                    <a:pt x="7492823" y="418546"/>
                  </a:lnTo>
                  <a:lnTo>
                    <a:pt x="7498350" y="466530"/>
                  </a:lnTo>
                  <a:lnTo>
                    <a:pt x="7514093" y="510579"/>
                  </a:lnTo>
                  <a:lnTo>
                    <a:pt x="7538798" y="549436"/>
                  </a:lnTo>
                  <a:lnTo>
                    <a:pt x="7571206" y="581844"/>
                  </a:lnTo>
                  <a:lnTo>
                    <a:pt x="7610062" y="606548"/>
                  </a:lnTo>
                  <a:lnTo>
                    <a:pt x="7654111" y="622292"/>
                  </a:lnTo>
                  <a:lnTo>
                    <a:pt x="7702095" y="627819"/>
                  </a:lnTo>
                  <a:lnTo>
                    <a:pt x="7750079" y="622292"/>
                  </a:lnTo>
                  <a:lnTo>
                    <a:pt x="7794128" y="606548"/>
                  </a:lnTo>
                  <a:lnTo>
                    <a:pt x="7832985" y="581844"/>
                  </a:lnTo>
                  <a:lnTo>
                    <a:pt x="7865393" y="549436"/>
                  </a:lnTo>
                  <a:lnTo>
                    <a:pt x="7890097" y="510579"/>
                  </a:lnTo>
                  <a:lnTo>
                    <a:pt x="7905841" y="466530"/>
                  </a:lnTo>
                  <a:lnTo>
                    <a:pt x="7911368" y="418546"/>
                  </a:lnTo>
                  <a:lnTo>
                    <a:pt x="8329917" y="418546"/>
                  </a:lnTo>
                  <a:lnTo>
                    <a:pt x="8327101" y="369734"/>
                  </a:lnTo>
                  <a:lnTo>
                    <a:pt x="8318862" y="322577"/>
                  </a:lnTo>
                  <a:lnTo>
                    <a:pt x="8305516" y="277387"/>
                  </a:lnTo>
                  <a:lnTo>
                    <a:pt x="8287375" y="234479"/>
                  </a:lnTo>
                  <a:lnTo>
                    <a:pt x="8264754" y="194168"/>
                  </a:lnTo>
                  <a:lnTo>
                    <a:pt x="8237966" y="156766"/>
                  </a:lnTo>
                  <a:lnTo>
                    <a:pt x="8207327" y="122588"/>
                  </a:lnTo>
                  <a:lnTo>
                    <a:pt x="8173149" y="91949"/>
                  </a:lnTo>
                  <a:lnTo>
                    <a:pt x="8135747" y="65162"/>
                  </a:lnTo>
                  <a:lnTo>
                    <a:pt x="8095435" y="42541"/>
                  </a:lnTo>
                  <a:lnTo>
                    <a:pt x="8052528" y="24400"/>
                  </a:lnTo>
                  <a:lnTo>
                    <a:pt x="8007338" y="11054"/>
                  </a:lnTo>
                  <a:lnTo>
                    <a:pt x="7960180" y="2815"/>
                  </a:lnTo>
                  <a:lnTo>
                    <a:pt x="7911369" y="0"/>
                  </a:lnTo>
                  <a:close/>
                </a:path>
              </a:pathLst>
            </a:custGeom>
            <a:solidFill>
              <a:srgbClr val="CECECE"/>
            </a:solidFill>
          </p:spPr>
          <p:txBody>
            <a:bodyPr wrap="square" lIns="0" tIns="0" rIns="0" bIns="0" rtlCol="0"/>
            <a:lstStyle/>
            <a:p>
              <a:endParaRPr/>
            </a:p>
          </p:txBody>
        </p:sp>
        <p:sp>
          <p:nvSpPr>
            <p:cNvPr id="5" name="object 5"/>
            <p:cNvSpPr/>
            <p:nvPr/>
          </p:nvSpPr>
          <p:spPr>
            <a:xfrm>
              <a:off x="216022" y="44624"/>
              <a:ext cx="8749030" cy="6697345"/>
            </a:xfrm>
            <a:custGeom>
              <a:avLst/>
              <a:gdLst/>
              <a:ahLst/>
              <a:cxnLst/>
              <a:rect l="l" t="t" r="r" b="b"/>
              <a:pathLst>
                <a:path w="8749030" h="6697345">
                  <a:moveTo>
                    <a:pt x="0" y="1255639"/>
                  </a:moveTo>
                  <a:lnTo>
                    <a:pt x="2816" y="1206827"/>
                  </a:lnTo>
                  <a:lnTo>
                    <a:pt x="11055" y="1159670"/>
                  </a:lnTo>
                  <a:lnTo>
                    <a:pt x="24401" y="1114480"/>
                  </a:lnTo>
                  <a:lnTo>
                    <a:pt x="42542" y="1071573"/>
                  </a:lnTo>
                  <a:lnTo>
                    <a:pt x="65163" y="1031261"/>
                  </a:lnTo>
                  <a:lnTo>
                    <a:pt x="91951" y="993859"/>
                  </a:lnTo>
                  <a:lnTo>
                    <a:pt x="122590" y="959682"/>
                  </a:lnTo>
                  <a:lnTo>
                    <a:pt x="156768" y="929042"/>
                  </a:lnTo>
                  <a:lnTo>
                    <a:pt x="194169" y="902255"/>
                  </a:lnTo>
                  <a:lnTo>
                    <a:pt x="234481" y="879634"/>
                  </a:lnTo>
                  <a:lnTo>
                    <a:pt x="277389" y="861493"/>
                  </a:lnTo>
                  <a:lnTo>
                    <a:pt x="322578" y="848146"/>
                  </a:lnTo>
                  <a:lnTo>
                    <a:pt x="369736" y="839908"/>
                  </a:lnTo>
                  <a:lnTo>
                    <a:pt x="418547" y="837092"/>
                  </a:lnTo>
                  <a:lnTo>
                    <a:pt x="7911369" y="837092"/>
                  </a:lnTo>
                  <a:lnTo>
                    <a:pt x="7911369" y="418546"/>
                  </a:lnTo>
                  <a:lnTo>
                    <a:pt x="7914185" y="369735"/>
                  </a:lnTo>
                  <a:lnTo>
                    <a:pt x="7922424" y="322577"/>
                  </a:lnTo>
                  <a:lnTo>
                    <a:pt x="7935770" y="277388"/>
                  </a:lnTo>
                  <a:lnTo>
                    <a:pt x="7953911" y="234480"/>
                  </a:lnTo>
                  <a:lnTo>
                    <a:pt x="7976532" y="194168"/>
                  </a:lnTo>
                  <a:lnTo>
                    <a:pt x="8003320" y="156767"/>
                  </a:lnTo>
                  <a:lnTo>
                    <a:pt x="8033959" y="122589"/>
                  </a:lnTo>
                  <a:lnTo>
                    <a:pt x="8068137" y="91950"/>
                  </a:lnTo>
                  <a:lnTo>
                    <a:pt x="8105538" y="65162"/>
                  </a:lnTo>
                  <a:lnTo>
                    <a:pt x="8145850" y="42541"/>
                  </a:lnTo>
                  <a:lnTo>
                    <a:pt x="8188758" y="24400"/>
                  </a:lnTo>
                  <a:lnTo>
                    <a:pt x="8233947" y="11054"/>
                  </a:lnTo>
                  <a:lnTo>
                    <a:pt x="8281105" y="2815"/>
                  </a:lnTo>
                  <a:lnTo>
                    <a:pt x="8329916" y="0"/>
                  </a:lnTo>
                  <a:lnTo>
                    <a:pt x="8378728" y="2815"/>
                  </a:lnTo>
                  <a:lnTo>
                    <a:pt x="8425885" y="11054"/>
                  </a:lnTo>
                  <a:lnTo>
                    <a:pt x="8471075" y="24400"/>
                  </a:lnTo>
                  <a:lnTo>
                    <a:pt x="8513983" y="42541"/>
                  </a:lnTo>
                  <a:lnTo>
                    <a:pt x="8554294" y="65162"/>
                  </a:lnTo>
                  <a:lnTo>
                    <a:pt x="8591696" y="91950"/>
                  </a:lnTo>
                  <a:lnTo>
                    <a:pt x="8625874" y="122589"/>
                  </a:lnTo>
                  <a:lnTo>
                    <a:pt x="8656513" y="156767"/>
                  </a:lnTo>
                  <a:lnTo>
                    <a:pt x="8683300" y="194168"/>
                  </a:lnTo>
                  <a:lnTo>
                    <a:pt x="8705922" y="234480"/>
                  </a:lnTo>
                  <a:lnTo>
                    <a:pt x="8724062" y="277388"/>
                  </a:lnTo>
                  <a:lnTo>
                    <a:pt x="8737409" y="322577"/>
                  </a:lnTo>
                  <a:lnTo>
                    <a:pt x="8745647" y="369735"/>
                  </a:lnTo>
                  <a:lnTo>
                    <a:pt x="8748463" y="418546"/>
                  </a:lnTo>
                  <a:lnTo>
                    <a:pt x="8748462" y="5441104"/>
                  </a:lnTo>
                  <a:lnTo>
                    <a:pt x="8745646" y="5489915"/>
                  </a:lnTo>
                  <a:lnTo>
                    <a:pt x="8737408" y="5537072"/>
                  </a:lnTo>
                  <a:lnTo>
                    <a:pt x="8724061" y="5582262"/>
                  </a:lnTo>
                  <a:lnTo>
                    <a:pt x="8705921" y="5625169"/>
                  </a:lnTo>
                  <a:lnTo>
                    <a:pt x="8683299" y="5665481"/>
                  </a:lnTo>
                  <a:lnTo>
                    <a:pt x="8656512" y="5702883"/>
                  </a:lnTo>
                  <a:lnTo>
                    <a:pt x="8625873" y="5737060"/>
                  </a:lnTo>
                  <a:lnTo>
                    <a:pt x="8591695" y="5767700"/>
                  </a:lnTo>
                  <a:lnTo>
                    <a:pt x="8554293" y="5794487"/>
                  </a:lnTo>
                  <a:lnTo>
                    <a:pt x="8513982" y="5817108"/>
                  </a:lnTo>
                  <a:lnTo>
                    <a:pt x="8471074" y="5835249"/>
                  </a:lnTo>
                  <a:lnTo>
                    <a:pt x="8425884" y="5848595"/>
                  </a:lnTo>
                  <a:lnTo>
                    <a:pt x="8378727" y="5856834"/>
                  </a:lnTo>
                  <a:lnTo>
                    <a:pt x="8329915" y="5859650"/>
                  </a:lnTo>
                  <a:lnTo>
                    <a:pt x="837093" y="5859649"/>
                  </a:lnTo>
                  <a:lnTo>
                    <a:pt x="837093" y="6278195"/>
                  </a:lnTo>
                  <a:lnTo>
                    <a:pt x="834277" y="6327007"/>
                  </a:lnTo>
                  <a:lnTo>
                    <a:pt x="826039" y="6374164"/>
                  </a:lnTo>
                  <a:lnTo>
                    <a:pt x="812693" y="6419354"/>
                  </a:lnTo>
                  <a:lnTo>
                    <a:pt x="794552" y="6462262"/>
                  </a:lnTo>
                  <a:lnTo>
                    <a:pt x="771931" y="6502574"/>
                  </a:lnTo>
                  <a:lnTo>
                    <a:pt x="745143" y="6539976"/>
                  </a:lnTo>
                  <a:lnTo>
                    <a:pt x="714504" y="6574153"/>
                  </a:lnTo>
                  <a:lnTo>
                    <a:pt x="680326" y="6604793"/>
                  </a:lnTo>
                  <a:lnTo>
                    <a:pt x="642924" y="6631580"/>
                  </a:lnTo>
                  <a:lnTo>
                    <a:pt x="602613" y="6654202"/>
                  </a:lnTo>
                  <a:lnTo>
                    <a:pt x="559705" y="6672343"/>
                  </a:lnTo>
                  <a:lnTo>
                    <a:pt x="514515" y="6685689"/>
                  </a:lnTo>
                  <a:lnTo>
                    <a:pt x="467358" y="6693927"/>
                  </a:lnTo>
                  <a:lnTo>
                    <a:pt x="418546" y="6696743"/>
                  </a:lnTo>
                  <a:lnTo>
                    <a:pt x="369735" y="6693927"/>
                  </a:lnTo>
                  <a:lnTo>
                    <a:pt x="322577" y="6685689"/>
                  </a:lnTo>
                  <a:lnTo>
                    <a:pt x="277388" y="6672343"/>
                  </a:lnTo>
                  <a:lnTo>
                    <a:pt x="234480" y="6654202"/>
                  </a:lnTo>
                  <a:lnTo>
                    <a:pt x="194168" y="6631580"/>
                  </a:lnTo>
                  <a:lnTo>
                    <a:pt x="156767" y="6604793"/>
                  </a:lnTo>
                  <a:lnTo>
                    <a:pt x="122589" y="6574153"/>
                  </a:lnTo>
                  <a:lnTo>
                    <a:pt x="91950" y="6539976"/>
                  </a:lnTo>
                  <a:lnTo>
                    <a:pt x="65162" y="6502574"/>
                  </a:lnTo>
                  <a:lnTo>
                    <a:pt x="42541" y="6462262"/>
                  </a:lnTo>
                  <a:lnTo>
                    <a:pt x="24400" y="6419354"/>
                  </a:lnTo>
                  <a:lnTo>
                    <a:pt x="11054" y="6374164"/>
                  </a:lnTo>
                  <a:lnTo>
                    <a:pt x="2815" y="6327007"/>
                  </a:lnTo>
                  <a:lnTo>
                    <a:pt x="0" y="6278195"/>
                  </a:lnTo>
                  <a:lnTo>
                    <a:pt x="0" y="1255639"/>
                  </a:lnTo>
                  <a:close/>
                </a:path>
                <a:path w="8749030" h="6697345">
                  <a:moveTo>
                    <a:pt x="7911369" y="837092"/>
                  </a:moveTo>
                  <a:lnTo>
                    <a:pt x="8329916" y="837092"/>
                  </a:lnTo>
                  <a:lnTo>
                    <a:pt x="8378728" y="834276"/>
                  </a:lnTo>
                  <a:lnTo>
                    <a:pt x="8425885" y="826038"/>
                  </a:lnTo>
                  <a:lnTo>
                    <a:pt x="8471075" y="812691"/>
                  </a:lnTo>
                  <a:lnTo>
                    <a:pt x="8513983" y="794551"/>
                  </a:lnTo>
                  <a:lnTo>
                    <a:pt x="8554294" y="771929"/>
                  </a:lnTo>
                  <a:lnTo>
                    <a:pt x="8591696" y="745142"/>
                  </a:lnTo>
                  <a:lnTo>
                    <a:pt x="8625874" y="714503"/>
                  </a:lnTo>
                  <a:lnTo>
                    <a:pt x="8656513" y="680325"/>
                  </a:lnTo>
                  <a:lnTo>
                    <a:pt x="8683300" y="642923"/>
                  </a:lnTo>
                  <a:lnTo>
                    <a:pt x="8705922" y="602612"/>
                  </a:lnTo>
                  <a:lnTo>
                    <a:pt x="8724062" y="559704"/>
                  </a:lnTo>
                  <a:lnTo>
                    <a:pt x="8737409" y="514514"/>
                  </a:lnTo>
                  <a:lnTo>
                    <a:pt x="8745647" y="467357"/>
                  </a:lnTo>
                  <a:lnTo>
                    <a:pt x="8748463" y="418545"/>
                  </a:lnTo>
                </a:path>
                <a:path w="8749030" h="6697345">
                  <a:moveTo>
                    <a:pt x="8329916" y="837092"/>
                  </a:moveTo>
                  <a:lnTo>
                    <a:pt x="8329916" y="418546"/>
                  </a:lnTo>
                  <a:lnTo>
                    <a:pt x="8324389" y="466531"/>
                  </a:lnTo>
                  <a:lnTo>
                    <a:pt x="8308646" y="510579"/>
                  </a:lnTo>
                  <a:lnTo>
                    <a:pt x="8283942" y="549436"/>
                  </a:lnTo>
                  <a:lnTo>
                    <a:pt x="8251533" y="581844"/>
                  </a:lnTo>
                  <a:lnTo>
                    <a:pt x="8212677" y="606548"/>
                  </a:lnTo>
                  <a:lnTo>
                    <a:pt x="8168628" y="622292"/>
                  </a:lnTo>
                  <a:lnTo>
                    <a:pt x="8120643" y="627819"/>
                  </a:lnTo>
                  <a:lnTo>
                    <a:pt x="8072659" y="622292"/>
                  </a:lnTo>
                  <a:lnTo>
                    <a:pt x="8028610" y="606548"/>
                  </a:lnTo>
                  <a:lnTo>
                    <a:pt x="7989754" y="581844"/>
                  </a:lnTo>
                  <a:lnTo>
                    <a:pt x="7957345" y="549436"/>
                  </a:lnTo>
                  <a:lnTo>
                    <a:pt x="7932641" y="510579"/>
                  </a:lnTo>
                  <a:lnTo>
                    <a:pt x="7916897" y="466531"/>
                  </a:lnTo>
                  <a:lnTo>
                    <a:pt x="7911370" y="418546"/>
                  </a:lnTo>
                </a:path>
                <a:path w="8749030" h="6697345">
                  <a:moveTo>
                    <a:pt x="418547" y="1674185"/>
                  </a:moveTo>
                  <a:lnTo>
                    <a:pt x="418547" y="1255639"/>
                  </a:lnTo>
                  <a:lnTo>
                    <a:pt x="424074" y="1207655"/>
                  </a:lnTo>
                  <a:lnTo>
                    <a:pt x="439818" y="1163606"/>
                  </a:lnTo>
                  <a:lnTo>
                    <a:pt x="464522" y="1124749"/>
                  </a:lnTo>
                  <a:lnTo>
                    <a:pt x="496931" y="1092341"/>
                  </a:lnTo>
                  <a:lnTo>
                    <a:pt x="535787" y="1067637"/>
                  </a:lnTo>
                  <a:lnTo>
                    <a:pt x="579836" y="1051893"/>
                  </a:lnTo>
                  <a:lnTo>
                    <a:pt x="627820" y="1046366"/>
                  </a:lnTo>
                  <a:lnTo>
                    <a:pt x="675805" y="1051893"/>
                  </a:lnTo>
                  <a:lnTo>
                    <a:pt x="719853" y="1067637"/>
                  </a:lnTo>
                  <a:lnTo>
                    <a:pt x="758710" y="1092341"/>
                  </a:lnTo>
                  <a:lnTo>
                    <a:pt x="791118" y="1124749"/>
                  </a:lnTo>
                  <a:lnTo>
                    <a:pt x="815823" y="1163606"/>
                  </a:lnTo>
                  <a:lnTo>
                    <a:pt x="831566" y="1207655"/>
                  </a:lnTo>
                  <a:lnTo>
                    <a:pt x="837093" y="1255639"/>
                  </a:lnTo>
                  <a:lnTo>
                    <a:pt x="834277" y="1304450"/>
                  </a:lnTo>
                  <a:lnTo>
                    <a:pt x="826039" y="1351608"/>
                  </a:lnTo>
                  <a:lnTo>
                    <a:pt x="812693" y="1396797"/>
                  </a:lnTo>
                  <a:lnTo>
                    <a:pt x="794552" y="1439705"/>
                  </a:lnTo>
                  <a:lnTo>
                    <a:pt x="771931" y="1480017"/>
                  </a:lnTo>
                  <a:lnTo>
                    <a:pt x="745143" y="1517418"/>
                  </a:lnTo>
                  <a:lnTo>
                    <a:pt x="714504" y="1551596"/>
                  </a:lnTo>
                  <a:lnTo>
                    <a:pt x="680326" y="1582236"/>
                  </a:lnTo>
                  <a:lnTo>
                    <a:pt x="642924" y="1609023"/>
                  </a:lnTo>
                  <a:lnTo>
                    <a:pt x="602613" y="1631644"/>
                  </a:lnTo>
                  <a:lnTo>
                    <a:pt x="559705" y="1649785"/>
                  </a:lnTo>
                  <a:lnTo>
                    <a:pt x="514515" y="1663132"/>
                  </a:lnTo>
                  <a:lnTo>
                    <a:pt x="467358" y="1671370"/>
                  </a:lnTo>
                  <a:lnTo>
                    <a:pt x="418546" y="1674186"/>
                  </a:lnTo>
                  <a:lnTo>
                    <a:pt x="369735" y="1671370"/>
                  </a:lnTo>
                  <a:lnTo>
                    <a:pt x="322577" y="1663132"/>
                  </a:lnTo>
                  <a:lnTo>
                    <a:pt x="277388" y="1649785"/>
                  </a:lnTo>
                  <a:lnTo>
                    <a:pt x="234480" y="1631644"/>
                  </a:lnTo>
                  <a:lnTo>
                    <a:pt x="194168" y="1609023"/>
                  </a:lnTo>
                  <a:lnTo>
                    <a:pt x="156767" y="1582236"/>
                  </a:lnTo>
                  <a:lnTo>
                    <a:pt x="122589" y="1551596"/>
                  </a:lnTo>
                  <a:lnTo>
                    <a:pt x="91950" y="1517418"/>
                  </a:lnTo>
                  <a:lnTo>
                    <a:pt x="65162" y="1480017"/>
                  </a:lnTo>
                  <a:lnTo>
                    <a:pt x="42541" y="1439705"/>
                  </a:lnTo>
                  <a:lnTo>
                    <a:pt x="24400" y="1396797"/>
                  </a:lnTo>
                  <a:lnTo>
                    <a:pt x="11054" y="1351608"/>
                  </a:lnTo>
                  <a:lnTo>
                    <a:pt x="2815" y="1304450"/>
                  </a:lnTo>
                  <a:lnTo>
                    <a:pt x="0" y="1255639"/>
                  </a:lnTo>
                </a:path>
                <a:path w="8749030" h="6697345">
                  <a:moveTo>
                    <a:pt x="837093" y="1255639"/>
                  </a:moveTo>
                  <a:lnTo>
                    <a:pt x="837093" y="5859649"/>
                  </a:lnTo>
                </a:path>
              </a:pathLst>
            </a:custGeom>
            <a:ln w="25399">
              <a:solidFill>
                <a:srgbClr val="919FAE"/>
              </a:solidFill>
            </a:ln>
          </p:spPr>
          <p:txBody>
            <a:bodyPr wrap="square" lIns="0" tIns="0" rIns="0" bIns="0" rtlCol="0"/>
            <a:lstStyle/>
            <a:p>
              <a:endParaRPr/>
            </a:p>
          </p:txBody>
        </p:sp>
        <p:sp>
          <p:nvSpPr>
            <p:cNvPr id="6" name="object 6"/>
            <p:cNvSpPr/>
            <p:nvPr/>
          </p:nvSpPr>
          <p:spPr>
            <a:xfrm>
              <a:off x="2267340" y="1700583"/>
              <a:ext cx="5761990" cy="2997835"/>
            </a:xfrm>
            <a:custGeom>
              <a:avLst/>
              <a:gdLst/>
              <a:ahLst/>
              <a:cxnLst/>
              <a:rect l="l" t="t" r="r" b="b"/>
              <a:pathLst>
                <a:path w="5761990" h="2997835">
                  <a:moveTo>
                    <a:pt x="2872609" y="0"/>
                  </a:moveTo>
                  <a:lnTo>
                    <a:pt x="2818981" y="323"/>
                  </a:lnTo>
                  <a:lnTo>
                    <a:pt x="2765426" y="1109"/>
                  </a:lnTo>
                  <a:lnTo>
                    <a:pt x="2711956" y="2353"/>
                  </a:lnTo>
                  <a:lnTo>
                    <a:pt x="2658587" y="4055"/>
                  </a:lnTo>
                  <a:lnTo>
                    <a:pt x="2605333" y="6212"/>
                  </a:lnTo>
                  <a:lnTo>
                    <a:pt x="2552207" y="8823"/>
                  </a:lnTo>
                  <a:lnTo>
                    <a:pt x="2499223" y="11886"/>
                  </a:lnTo>
                  <a:lnTo>
                    <a:pt x="2446397" y="15399"/>
                  </a:lnTo>
                  <a:lnTo>
                    <a:pt x="2393742" y="19361"/>
                  </a:lnTo>
                  <a:lnTo>
                    <a:pt x="2341272" y="23768"/>
                  </a:lnTo>
                  <a:lnTo>
                    <a:pt x="2289001" y="28621"/>
                  </a:lnTo>
                  <a:lnTo>
                    <a:pt x="2236944" y="33917"/>
                  </a:lnTo>
                  <a:lnTo>
                    <a:pt x="2185114" y="39653"/>
                  </a:lnTo>
                  <a:lnTo>
                    <a:pt x="2133526" y="45829"/>
                  </a:lnTo>
                  <a:lnTo>
                    <a:pt x="2082194" y="52442"/>
                  </a:lnTo>
                  <a:lnTo>
                    <a:pt x="2031132" y="59491"/>
                  </a:lnTo>
                  <a:lnTo>
                    <a:pt x="1980354" y="66973"/>
                  </a:lnTo>
                  <a:lnTo>
                    <a:pt x="1929874" y="74888"/>
                  </a:lnTo>
                  <a:lnTo>
                    <a:pt x="1879706" y="83232"/>
                  </a:lnTo>
                  <a:lnTo>
                    <a:pt x="1829865" y="92005"/>
                  </a:lnTo>
                  <a:lnTo>
                    <a:pt x="1780365" y="101204"/>
                  </a:lnTo>
                  <a:lnTo>
                    <a:pt x="1731219" y="110828"/>
                  </a:lnTo>
                  <a:lnTo>
                    <a:pt x="1682442" y="120875"/>
                  </a:lnTo>
                  <a:lnTo>
                    <a:pt x="1634048" y="131343"/>
                  </a:lnTo>
                  <a:lnTo>
                    <a:pt x="1586051" y="142230"/>
                  </a:lnTo>
                  <a:lnTo>
                    <a:pt x="1538465" y="153534"/>
                  </a:lnTo>
                  <a:lnTo>
                    <a:pt x="1491305" y="165254"/>
                  </a:lnTo>
                  <a:lnTo>
                    <a:pt x="1444584" y="177388"/>
                  </a:lnTo>
                  <a:lnTo>
                    <a:pt x="1398317" y="189933"/>
                  </a:lnTo>
                  <a:lnTo>
                    <a:pt x="1352518" y="202889"/>
                  </a:lnTo>
                  <a:lnTo>
                    <a:pt x="1307200" y="216253"/>
                  </a:lnTo>
                  <a:lnTo>
                    <a:pt x="1262379" y="230023"/>
                  </a:lnTo>
                  <a:lnTo>
                    <a:pt x="1218067" y="244198"/>
                  </a:lnTo>
                  <a:lnTo>
                    <a:pt x="1174280" y="258776"/>
                  </a:lnTo>
                  <a:lnTo>
                    <a:pt x="1131032" y="273754"/>
                  </a:lnTo>
                  <a:lnTo>
                    <a:pt x="1088335" y="289132"/>
                  </a:lnTo>
                  <a:lnTo>
                    <a:pt x="1046206" y="304908"/>
                  </a:lnTo>
                  <a:lnTo>
                    <a:pt x="1004657" y="321078"/>
                  </a:lnTo>
                  <a:lnTo>
                    <a:pt x="963704" y="337643"/>
                  </a:lnTo>
                  <a:lnTo>
                    <a:pt x="923359" y="354599"/>
                  </a:lnTo>
                  <a:lnTo>
                    <a:pt x="883638" y="371946"/>
                  </a:lnTo>
                  <a:lnTo>
                    <a:pt x="844553" y="389680"/>
                  </a:lnTo>
                  <a:lnTo>
                    <a:pt x="806121" y="407802"/>
                  </a:lnTo>
                  <a:lnTo>
                    <a:pt x="768353" y="426307"/>
                  </a:lnTo>
                  <a:lnTo>
                    <a:pt x="731266" y="445196"/>
                  </a:lnTo>
                  <a:lnTo>
                    <a:pt x="694872" y="464465"/>
                  </a:lnTo>
                  <a:lnTo>
                    <a:pt x="659187" y="484114"/>
                  </a:lnTo>
                  <a:lnTo>
                    <a:pt x="624223" y="504140"/>
                  </a:lnTo>
                  <a:lnTo>
                    <a:pt x="589996" y="524541"/>
                  </a:lnTo>
                  <a:lnTo>
                    <a:pt x="556519" y="545317"/>
                  </a:lnTo>
                  <a:lnTo>
                    <a:pt x="523806" y="566464"/>
                  </a:lnTo>
                  <a:lnTo>
                    <a:pt x="491872" y="587981"/>
                  </a:lnTo>
                  <a:lnTo>
                    <a:pt x="430397" y="632118"/>
                  </a:lnTo>
                  <a:lnTo>
                    <a:pt x="372205" y="677713"/>
                  </a:lnTo>
                  <a:lnTo>
                    <a:pt x="338050" y="706516"/>
                  </a:lnTo>
                  <a:lnTo>
                    <a:pt x="305586" y="735537"/>
                  </a:lnTo>
                  <a:lnTo>
                    <a:pt x="274806" y="764762"/>
                  </a:lnTo>
                  <a:lnTo>
                    <a:pt x="245703" y="794179"/>
                  </a:lnTo>
                  <a:lnTo>
                    <a:pt x="218269" y="823777"/>
                  </a:lnTo>
                  <a:lnTo>
                    <a:pt x="192496" y="853542"/>
                  </a:lnTo>
                  <a:lnTo>
                    <a:pt x="168377" y="883462"/>
                  </a:lnTo>
                  <a:lnTo>
                    <a:pt x="125072" y="943717"/>
                  </a:lnTo>
                  <a:lnTo>
                    <a:pt x="88294" y="1004444"/>
                  </a:lnTo>
                  <a:lnTo>
                    <a:pt x="57982" y="1065542"/>
                  </a:lnTo>
                  <a:lnTo>
                    <a:pt x="34077" y="1126913"/>
                  </a:lnTo>
                  <a:lnTo>
                    <a:pt x="16519" y="1188457"/>
                  </a:lnTo>
                  <a:lnTo>
                    <a:pt x="5248" y="1250074"/>
                  </a:lnTo>
                  <a:lnTo>
                    <a:pt x="205" y="1311666"/>
                  </a:lnTo>
                  <a:lnTo>
                    <a:pt x="0" y="1342421"/>
                  </a:lnTo>
                  <a:lnTo>
                    <a:pt x="1329" y="1373132"/>
                  </a:lnTo>
                  <a:lnTo>
                    <a:pt x="8560" y="1434374"/>
                  </a:lnTo>
                  <a:lnTo>
                    <a:pt x="21839" y="1495292"/>
                  </a:lnTo>
                  <a:lnTo>
                    <a:pt x="41106" y="1555787"/>
                  </a:lnTo>
                  <a:lnTo>
                    <a:pt x="66300" y="1615758"/>
                  </a:lnTo>
                  <a:lnTo>
                    <a:pt x="97363" y="1675108"/>
                  </a:lnTo>
                  <a:lnTo>
                    <a:pt x="134234" y="1733736"/>
                  </a:lnTo>
                  <a:lnTo>
                    <a:pt x="176854" y="1791544"/>
                  </a:lnTo>
                  <a:lnTo>
                    <a:pt x="225161" y="1848431"/>
                  </a:lnTo>
                  <a:lnTo>
                    <a:pt x="251430" y="1876498"/>
                  </a:lnTo>
                  <a:lnTo>
                    <a:pt x="279098" y="1904298"/>
                  </a:lnTo>
                  <a:lnTo>
                    <a:pt x="308158" y="1931818"/>
                  </a:lnTo>
                  <a:lnTo>
                    <a:pt x="338603" y="1959046"/>
                  </a:lnTo>
                  <a:lnTo>
                    <a:pt x="370426" y="1985970"/>
                  </a:lnTo>
                  <a:lnTo>
                    <a:pt x="403618" y="2012576"/>
                  </a:lnTo>
                  <a:lnTo>
                    <a:pt x="438172" y="2038853"/>
                  </a:lnTo>
                  <a:lnTo>
                    <a:pt x="474081" y="2064788"/>
                  </a:lnTo>
                  <a:lnTo>
                    <a:pt x="511337" y="2090369"/>
                  </a:lnTo>
                  <a:lnTo>
                    <a:pt x="549934" y="2115583"/>
                  </a:lnTo>
                  <a:lnTo>
                    <a:pt x="589862" y="2140418"/>
                  </a:lnTo>
                  <a:lnTo>
                    <a:pt x="631116" y="2164861"/>
                  </a:lnTo>
                  <a:lnTo>
                    <a:pt x="673686" y="2188900"/>
                  </a:lnTo>
                  <a:lnTo>
                    <a:pt x="717567" y="2212523"/>
                  </a:lnTo>
                  <a:lnTo>
                    <a:pt x="762750" y="2235717"/>
                  </a:lnTo>
                  <a:lnTo>
                    <a:pt x="809228" y="2258470"/>
                  </a:lnTo>
                  <a:lnTo>
                    <a:pt x="856994" y="2280769"/>
                  </a:lnTo>
                  <a:lnTo>
                    <a:pt x="906039" y="2302602"/>
                  </a:lnTo>
                  <a:lnTo>
                    <a:pt x="956357" y="2323957"/>
                  </a:lnTo>
                  <a:lnTo>
                    <a:pt x="1007940" y="2344820"/>
                  </a:lnTo>
                  <a:lnTo>
                    <a:pt x="1060780" y="2365180"/>
                  </a:lnTo>
                  <a:lnTo>
                    <a:pt x="1114871" y="2385024"/>
                  </a:lnTo>
                  <a:lnTo>
                    <a:pt x="1170204" y="2404340"/>
                  </a:lnTo>
                  <a:lnTo>
                    <a:pt x="1226772" y="2423116"/>
                  </a:lnTo>
                  <a:lnTo>
                    <a:pt x="1284567" y="2441338"/>
                  </a:lnTo>
                  <a:lnTo>
                    <a:pt x="1343583" y="2458995"/>
                  </a:lnTo>
                  <a:lnTo>
                    <a:pt x="1403811" y="2476073"/>
                  </a:lnTo>
                  <a:lnTo>
                    <a:pt x="1465245" y="2492562"/>
                  </a:lnTo>
                  <a:lnTo>
                    <a:pt x="1680609" y="2997557"/>
                  </a:lnTo>
                  <a:lnTo>
                    <a:pt x="2508021" y="2653321"/>
                  </a:lnTo>
                  <a:lnTo>
                    <a:pt x="2565258" y="2656508"/>
                  </a:lnTo>
                  <a:lnTo>
                    <a:pt x="2622442" y="2659160"/>
                  </a:lnTo>
                  <a:lnTo>
                    <a:pt x="2679558" y="2661280"/>
                  </a:lnTo>
                  <a:lnTo>
                    <a:pt x="2736592" y="2662872"/>
                  </a:lnTo>
                  <a:lnTo>
                    <a:pt x="2793529" y="2663939"/>
                  </a:lnTo>
                  <a:lnTo>
                    <a:pt x="2850357" y="2664483"/>
                  </a:lnTo>
                  <a:lnTo>
                    <a:pt x="2907059" y="2664509"/>
                  </a:lnTo>
                  <a:lnTo>
                    <a:pt x="2963623" y="2664020"/>
                  </a:lnTo>
                  <a:lnTo>
                    <a:pt x="3020034" y="2663018"/>
                  </a:lnTo>
                  <a:lnTo>
                    <a:pt x="3076277" y="2661508"/>
                  </a:lnTo>
                  <a:lnTo>
                    <a:pt x="3132339" y="2659493"/>
                  </a:lnTo>
                  <a:lnTo>
                    <a:pt x="3188205" y="2656975"/>
                  </a:lnTo>
                  <a:lnTo>
                    <a:pt x="3243861" y="2653958"/>
                  </a:lnTo>
                  <a:lnTo>
                    <a:pt x="3299292" y="2650446"/>
                  </a:lnTo>
                  <a:lnTo>
                    <a:pt x="3354485" y="2646442"/>
                  </a:lnTo>
                  <a:lnTo>
                    <a:pt x="3409425" y="2641948"/>
                  </a:lnTo>
                  <a:lnTo>
                    <a:pt x="3464099" y="2636969"/>
                  </a:lnTo>
                  <a:lnTo>
                    <a:pt x="3518491" y="2631508"/>
                  </a:lnTo>
                  <a:lnTo>
                    <a:pt x="3572587" y="2625567"/>
                  </a:lnTo>
                  <a:lnTo>
                    <a:pt x="3626374" y="2619151"/>
                  </a:lnTo>
                  <a:lnTo>
                    <a:pt x="3679837" y="2612262"/>
                  </a:lnTo>
                  <a:lnTo>
                    <a:pt x="3732961" y="2604903"/>
                  </a:lnTo>
                  <a:lnTo>
                    <a:pt x="3785733" y="2597079"/>
                  </a:lnTo>
                  <a:lnTo>
                    <a:pt x="3838139" y="2588792"/>
                  </a:lnTo>
                  <a:lnTo>
                    <a:pt x="3890163" y="2580046"/>
                  </a:lnTo>
                  <a:lnTo>
                    <a:pt x="3941792" y="2570844"/>
                  </a:lnTo>
                  <a:lnTo>
                    <a:pt x="3993012" y="2561189"/>
                  </a:lnTo>
                  <a:lnTo>
                    <a:pt x="4043809" y="2551085"/>
                  </a:lnTo>
                  <a:lnTo>
                    <a:pt x="4094167" y="2540534"/>
                  </a:lnTo>
                  <a:lnTo>
                    <a:pt x="4144073" y="2529540"/>
                  </a:lnTo>
                  <a:lnTo>
                    <a:pt x="4193513" y="2518107"/>
                  </a:lnTo>
                  <a:lnTo>
                    <a:pt x="4242473" y="2506238"/>
                  </a:lnTo>
                  <a:lnTo>
                    <a:pt x="4290937" y="2493935"/>
                  </a:lnTo>
                  <a:lnTo>
                    <a:pt x="4338893" y="2481203"/>
                  </a:lnTo>
                  <a:lnTo>
                    <a:pt x="4386325" y="2468044"/>
                  </a:lnTo>
                  <a:lnTo>
                    <a:pt x="4433220" y="2454463"/>
                  </a:lnTo>
                  <a:lnTo>
                    <a:pt x="4479562" y="2440461"/>
                  </a:lnTo>
                  <a:lnTo>
                    <a:pt x="4525339" y="2426043"/>
                  </a:lnTo>
                  <a:lnTo>
                    <a:pt x="4570536" y="2411212"/>
                  </a:lnTo>
                  <a:lnTo>
                    <a:pt x="4615138" y="2395970"/>
                  </a:lnTo>
                  <a:lnTo>
                    <a:pt x="4659131" y="2380322"/>
                  </a:lnTo>
                  <a:lnTo>
                    <a:pt x="4702502" y="2364271"/>
                  </a:lnTo>
                  <a:lnTo>
                    <a:pt x="4745235" y="2347819"/>
                  </a:lnTo>
                  <a:lnTo>
                    <a:pt x="4787317" y="2330971"/>
                  </a:lnTo>
                  <a:lnTo>
                    <a:pt x="4828733" y="2313729"/>
                  </a:lnTo>
                  <a:lnTo>
                    <a:pt x="4869469" y="2296097"/>
                  </a:lnTo>
                  <a:lnTo>
                    <a:pt x="4909511" y="2278078"/>
                  </a:lnTo>
                  <a:lnTo>
                    <a:pt x="4948845" y="2259676"/>
                  </a:lnTo>
                  <a:lnTo>
                    <a:pt x="4987456" y="2240893"/>
                  </a:lnTo>
                  <a:lnTo>
                    <a:pt x="5025330" y="2221733"/>
                  </a:lnTo>
                  <a:lnTo>
                    <a:pt x="5062453" y="2202199"/>
                  </a:lnTo>
                  <a:lnTo>
                    <a:pt x="5098811" y="2182295"/>
                  </a:lnTo>
                  <a:lnTo>
                    <a:pt x="5134389" y="2162024"/>
                  </a:lnTo>
                  <a:lnTo>
                    <a:pt x="5169173" y="2141389"/>
                  </a:lnTo>
                  <a:lnTo>
                    <a:pt x="5203149" y="2120393"/>
                  </a:lnTo>
                  <a:lnTo>
                    <a:pt x="5236303" y="2099040"/>
                  </a:lnTo>
                  <a:lnTo>
                    <a:pt x="5268621" y="2077333"/>
                  </a:lnTo>
                  <a:lnTo>
                    <a:pt x="5300087" y="2055275"/>
                  </a:lnTo>
                  <a:lnTo>
                    <a:pt x="5360411" y="2010121"/>
                  </a:lnTo>
                  <a:lnTo>
                    <a:pt x="5423395" y="1958228"/>
                  </a:lnTo>
                  <a:lnTo>
                    <a:pt x="5455859" y="1929207"/>
                  </a:lnTo>
                  <a:lnTo>
                    <a:pt x="5486639" y="1899982"/>
                  </a:lnTo>
                  <a:lnTo>
                    <a:pt x="5515742" y="1870564"/>
                  </a:lnTo>
                  <a:lnTo>
                    <a:pt x="5543177" y="1840967"/>
                  </a:lnTo>
                  <a:lnTo>
                    <a:pt x="5568949" y="1811202"/>
                  </a:lnTo>
                  <a:lnTo>
                    <a:pt x="5593068" y="1781282"/>
                  </a:lnTo>
                  <a:lnTo>
                    <a:pt x="5636373" y="1721027"/>
                  </a:lnTo>
                  <a:lnTo>
                    <a:pt x="5673151" y="1660300"/>
                  </a:lnTo>
                  <a:lnTo>
                    <a:pt x="5703463" y="1599202"/>
                  </a:lnTo>
                  <a:lnTo>
                    <a:pt x="5727368" y="1537831"/>
                  </a:lnTo>
                  <a:lnTo>
                    <a:pt x="5744926" y="1476288"/>
                  </a:lnTo>
                  <a:lnTo>
                    <a:pt x="5756197" y="1414670"/>
                  </a:lnTo>
                  <a:lnTo>
                    <a:pt x="5761241" y="1353079"/>
                  </a:lnTo>
                  <a:lnTo>
                    <a:pt x="5761446" y="1322324"/>
                  </a:lnTo>
                  <a:lnTo>
                    <a:pt x="5760117" y="1291612"/>
                  </a:lnTo>
                  <a:lnTo>
                    <a:pt x="5752885" y="1230371"/>
                  </a:lnTo>
                  <a:lnTo>
                    <a:pt x="5739606" y="1169453"/>
                  </a:lnTo>
                  <a:lnTo>
                    <a:pt x="5720340" y="1108958"/>
                  </a:lnTo>
                  <a:lnTo>
                    <a:pt x="5695145" y="1048986"/>
                  </a:lnTo>
                  <a:lnTo>
                    <a:pt x="5664082" y="989637"/>
                  </a:lnTo>
                  <a:lnTo>
                    <a:pt x="5627211" y="931008"/>
                  </a:lnTo>
                  <a:lnTo>
                    <a:pt x="5584592" y="873201"/>
                  </a:lnTo>
                  <a:lnTo>
                    <a:pt x="5536284" y="816314"/>
                  </a:lnTo>
                  <a:lnTo>
                    <a:pt x="5510015" y="788247"/>
                  </a:lnTo>
                  <a:lnTo>
                    <a:pt x="5482347" y="760447"/>
                  </a:lnTo>
                  <a:lnTo>
                    <a:pt x="5453287" y="732927"/>
                  </a:lnTo>
                  <a:lnTo>
                    <a:pt x="5422842" y="705699"/>
                  </a:lnTo>
                  <a:lnTo>
                    <a:pt x="5391020" y="678775"/>
                  </a:lnTo>
                  <a:lnTo>
                    <a:pt x="5357828" y="652169"/>
                  </a:lnTo>
                  <a:lnTo>
                    <a:pt x="5323273" y="625892"/>
                  </a:lnTo>
                  <a:lnTo>
                    <a:pt x="5287364" y="599957"/>
                  </a:lnTo>
                  <a:lnTo>
                    <a:pt x="5250108" y="574376"/>
                  </a:lnTo>
                  <a:lnTo>
                    <a:pt x="5211512" y="549162"/>
                  </a:lnTo>
                  <a:lnTo>
                    <a:pt x="5171583" y="524327"/>
                  </a:lnTo>
                  <a:lnTo>
                    <a:pt x="5130330" y="499884"/>
                  </a:lnTo>
                  <a:lnTo>
                    <a:pt x="5087759" y="475844"/>
                  </a:lnTo>
                  <a:lnTo>
                    <a:pt x="5043878" y="452222"/>
                  </a:lnTo>
                  <a:lnTo>
                    <a:pt x="4998695" y="429027"/>
                  </a:lnTo>
                  <a:lnTo>
                    <a:pt x="4952217" y="406275"/>
                  </a:lnTo>
                  <a:lnTo>
                    <a:pt x="4904452" y="383976"/>
                  </a:lnTo>
                  <a:lnTo>
                    <a:pt x="4855406" y="362143"/>
                  </a:lnTo>
                  <a:lnTo>
                    <a:pt x="4805088" y="340788"/>
                  </a:lnTo>
                  <a:lnTo>
                    <a:pt x="4753506" y="319925"/>
                  </a:lnTo>
                  <a:lnTo>
                    <a:pt x="4700665" y="299565"/>
                  </a:lnTo>
                  <a:lnTo>
                    <a:pt x="4646575" y="279721"/>
                  </a:lnTo>
                  <a:lnTo>
                    <a:pt x="4591242" y="260405"/>
                  </a:lnTo>
                  <a:lnTo>
                    <a:pt x="4534674" y="241629"/>
                  </a:lnTo>
                  <a:lnTo>
                    <a:pt x="4476878" y="223407"/>
                  </a:lnTo>
                  <a:lnTo>
                    <a:pt x="4417862" y="205750"/>
                  </a:lnTo>
                  <a:lnTo>
                    <a:pt x="4357634" y="188671"/>
                  </a:lnTo>
                  <a:lnTo>
                    <a:pt x="4296201" y="172183"/>
                  </a:lnTo>
                  <a:lnTo>
                    <a:pt x="4245966" y="159370"/>
                  </a:lnTo>
                  <a:lnTo>
                    <a:pt x="4195422" y="147068"/>
                  </a:lnTo>
                  <a:lnTo>
                    <a:pt x="4144583" y="135274"/>
                  </a:lnTo>
                  <a:lnTo>
                    <a:pt x="4093462" y="123986"/>
                  </a:lnTo>
                  <a:lnTo>
                    <a:pt x="4042075" y="113204"/>
                  </a:lnTo>
                  <a:lnTo>
                    <a:pt x="3990435" y="102924"/>
                  </a:lnTo>
                  <a:lnTo>
                    <a:pt x="3938556" y="93145"/>
                  </a:lnTo>
                  <a:lnTo>
                    <a:pt x="3886453" y="83866"/>
                  </a:lnTo>
                  <a:lnTo>
                    <a:pt x="3834139" y="75084"/>
                  </a:lnTo>
                  <a:lnTo>
                    <a:pt x="3781629" y="66797"/>
                  </a:lnTo>
                  <a:lnTo>
                    <a:pt x="3728936" y="59005"/>
                  </a:lnTo>
                  <a:lnTo>
                    <a:pt x="3676076" y="51704"/>
                  </a:lnTo>
                  <a:lnTo>
                    <a:pt x="3623061" y="44894"/>
                  </a:lnTo>
                  <a:lnTo>
                    <a:pt x="3569907" y="38572"/>
                  </a:lnTo>
                  <a:lnTo>
                    <a:pt x="3516627" y="32737"/>
                  </a:lnTo>
                  <a:lnTo>
                    <a:pt x="3463236" y="27386"/>
                  </a:lnTo>
                  <a:lnTo>
                    <a:pt x="3409747" y="22518"/>
                  </a:lnTo>
                  <a:lnTo>
                    <a:pt x="3356175" y="18132"/>
                  </a:lnTo>
                  <a:lnTo>
                    <a:pt x="3302534" y="14224"/>
                  </a:lnTo>
                  <a:lnTo>
                    <a:pt x="3248837" y="10794"/>
                  </a:lnTo>
                  <a:lnTo>
                    <a:pt x="3195100" y="7840"/>
                  </a:lnTo>
                  <a:lnTo>
                    <a:pt x="3141336" y="5359"/>
                  </a:lnTo>
                  <a:lnTo>
                    <a:pt x="3087560" y="3351"/>
                  </a:lnTo>
                  <a:lnTo>
                    <a:pt x="3033784" y="1812"/>
                  </a:lnTo>
                  <a:lnTo>
                    <a:pt x="2980025" y="742"/>
                  </a:lnTo>
                  <a:lnTo>
                    <a:pt x="2926295" y="138"/>
                  </a:lnTo>
                  <a:lnTo>
                    <a:pt x="2872609" y="0"/>
                  </a:lnTo>
                  <a:close/>
                </a:path>
              </a:pathLst>
            </a:custGeom>
            <a:solidFill>
              <a:srgbClr val="FFFFFF"/>
            </a:solidFill>
          </p:spPr>
          <p:txBody>
            <a:bodyPr wrap="square" lIns="0" tIns="0" rIns="0" bIns="0" rtlCol="0"/>
            <a:lstStyle/>
            <a:p>
              <a:endParaRPr/>
            </a:p>
          </p:txBody>
        </p:sp>
        <p:sp>
          <p:nvSpPr>
            <p:cNvPr id="7" name="object 7"/>
            <p:cNvSpPr/>
            <p:nvPr/>
          </p:nvSpPr>
          <p:spPr>
            <a:xfrm>
              <a:off x="2267340" y="1700583"/>
              <a:ext cx="5761990" cy="2997835"/>
            </a:xfrm>
            <a:custGeom>
              <a:avLst/>
              <a:gdLst/>
              <a:ahLst/>
              <a:cxnLst/>
              <a:rect l="l" t="t" r="r" b="b"/>
              <a:pathLst>
                <a:path w="5761990" h="2997835">
                  <a:moveTo>
                    <a:pt x="1680609" y="2997556"/>
                  </a:moveTo>
                  <a:lnTo>
                    <a:pt x="1465245" y="2492561"/>
                  </a:lnTo>
                  <a:lnTo>
                    <a:pt x="1403811" y="2476073"/>
                  </a:lnTo>
                  <a:lnTo>
                    <a:pt x="1343583" y="2458994"/>
                  </a:lnTo>
                  <a:lnTo>
                    <a:pt x="1284567" y="2441337"/>
                  </a:lnTo>
                  <a:lnTo>
                    <a:pt x="1226772" y="2423115"/>
                  </a:lnTo>
                  <a:lnTo>
                    <a:pt x="1170204" y="2404340"/>
                  </a:lnTo>
                  <a:lnTo>
                    <a:pt x="1114871" y="2385024"/>
                  </a:lnTo>
                  <a:lnTo>
                    <a:pt x="1060780" y="2365180"/>
                  </a:lnTo>
                  <a:lnTo>
                    <a:pt x="1007940" y="2344820"/>
                  </a:lnTo>
                  <a:lnTo>
                    <a:pt x="956357" y="2323956"/>
                  </a:lnTo>
                  <a:lnTo>
                    <a:pt x="906039" y="2302602"/>
                  </a:lnTo>
                  <a:lnTo>
                    <a:pt x="856994" y="2280769"/>
                  </a:lnTo>
                  <a:lnTo>
                    <a:pt x="809228" y="2258470"/>
                  </a:lnTo>
                  <a:lnTo>
                    <a:pt x="762750" y="2235717"/>
                  </a:lnTo>
                  <a:lnTo>
                    <a:pt x="717567" y="2212523"/>
                  </a:lnTo>
                  <a:lnTo>
                    <a:pt x="673686" y="2188900"/>
                  </a:lnTo>
                  <a:lnTo>
                    <a:pt x="631116" y="2164861"/>
                  </a:lnTo>
                  <a:lnTo>
                    <a:pt x="589862" y="2140417"/>
                  </a:lnTo>
                  <a:lnTo>
                    <a:pt x="549934" y="2115583"/>
                  </a:lnTo>
                  <a:lnTo>
                    <a:pt x="511338" y="2090369"/>
                  </a:lnTo>
                  <a:lnTo>
                    <a:pt x="474081" y="2064788"/>
                  </a:lnTo>
                  <a:lnTo>
                    <a:pt x="438172" y="2038853"/>
                  </a:lnTo>
                  <a:lnTo>
                    <a:pt x="403618" y="2012576"/>
                  </a:lnTo>
                  <a:lnTo>
                    <a:pt x="370426" y="1985969"/>
                  </a:lnTo>
                  <a:lnTo>
                    <a:pt x="338603" y="1959046"/>
                  </a:lnTo>
                  <a:lnTo>
                    <a:pt x="308158" y="1931818"/>
                  </a:lnTo>
                  <a:lnTo>
                    <a:pt x="279098" y="1904298"/>
                  </a:lnTo>
                  <a:lnTo>
                    <a:pt x="251430" y="1876498"/>
                  </a:lnTo>
                  <a:lnTo>
                    <a:pt x="225162" y="1848430"/>
                  </a:lnTo>
                  <a:lnTo>
                    <a:pt x="176854" y="1791543"/>
                  </a:lnTo>
                  <a:lnTo>
                    <a:pt x="134234" y="1733736"/>
                  </a:lnTo>
                  <a:lnTo>
                    <a:pt x="97363" y="1675108"/>
                  </a:lnTo>
                  <a:lnTo>
                    <a:pt x="66300" y="1615758"/>
                  </a:lnTo>
                  <a:lnTo>
                    <a:pt x="41106" y="1555787"/>
                  </a:lnTo>
                  <a:lnTo>
                    <a:pt x="21839" y="1495292"/>
                  </a:lnTo>
                  <a:lnTo>
                    <a:pt x="8560" y="1434374"/>
                  </a:lnTo>
                  <a:lnTo>
                    <a:pt x="1329" y="1373132"/>
                  </a:lnTo>
                  <a:lnTo>
                    <a:pt x="0" y="1342421"/>
                  </a:lnTo>
                  <a:lnTo>
                    <a:pt x="205" y="1311666"/>
                  </a:lnTo>
                  <a:lnTo>
                    <a:pt x="5248" y="1250074"/>
                  </a:lnTo>
                  <a:lnTo>
                    <a:pt x="16519" y="1188457"/>
                  </a:lnTo>
                  <a:lnTo>
                    <a:pt x="34077" y="1126913"/>
                  </a:lnTo>
                  <a:lnTo>
                    <a:pt x="57982" y="1065543"/>
                  </a:lnTo>
                  <a:lnTo>
                    <a:pt x="88294" y="1004444"/>
                  </a:lnTo>
                  <a:lnTo>
                    <a:pt x="125072" y="943718"/>
                  </a:lnTo>
                  <a:lnTo>
                    <a:pt x="168377" y="883462"/>
                  </a:lnTo>
                  <a:lnTo>
                    <a:pt x="192496" y="853542"/>
                  </a:lnTo>
                  <a:lnTo>
                    <a:pt x="218269" y="823777"/>
                  </a:lnTo>
                  <a:lnTo>
                    <a:pt x="245703" y="794180"/>
                  </a:lnTo>
                  <a:lnTo>
                    <a:pt x="274806" y="764763"/>
                  </a:lnTo>
                  <a:lnTo>
                    <a:pt x="305586" y="735537"/>
                  </a:lnTo>
                  <a:lnTo>
                    <a:pt x="338050" y="706517"/>
                  </a:lnTo>
                  <a:lnTo>
                    <a:pt x="372205" y="677714"/>
                  </a:lnTo>
                  <a:lnTo>
                    <a:pt x="430397" y="632118"/>
                  </a:lnTo>
                  <a:lnTo>
                    <a:pt x="491872" y="587981"/>
                  </a:lnTo>
                  <a:lnTo>
                    <a:pt x="523806" y="566464"/>
                  </a:lnTo>
                  <a:lnTo>
                    <a:pt x="556519" y="545317"/>
                  </a:lnTo>
                  <a:lnTo>
                    <a:pt x="589996" y="524542"/>
                  </a:lnTo>
                  <a:lnTo>
                    <a:pt x="624223" y="504141"/>
                  </a:lnTo>
                  <a:lnTo>
                    <a:pt x="659186" y="484115"/>
                  </a:lnTo>
                  <a:lnTo>
                    <a:pt x="694872" y="464466"/>
                  </a:lnTo>
                  <a:lnTo>
                    <a:pt x="731266" y="445197"/>
                  </a:lnTo>
                  <a:lnTo>
                    <a:pt x="768353" y="426308"/>
                  </a:lnTo>
                  <a:lnTo>
                    <a:pt x="806120" y="407802"/>
                  </a:lnTo>
                  <a:lnTo>
                    <a:pt x="844553" y="389681"/>
                  </a:lnTo>
                  <a:lnTo>
                    <a:pt x="883637" y="371946"/>
                  </a:lnTo>
                  <a:lnTo>
                    <a:pt x="923359" y="354600"/>
                  </a:lnTo>
                  <a:lnTo>
                    <a:pt x="963703" y="337643"/>
                  </a:lnTo>
                  <a:lnTo>
                    <a:pt x="1004657" y="321079"/>
                  </a:lnTo>
                  <a:lnTo>
                    <a:pt x="1046206" y="304908"/>
                  </a:lnTo>
                  <a:lnTo>
                    <a:pt x="1088335" y="289133"/>
                  </a:lnTo>
                  <a:lnTo>
                    <a:pt x="1131031" y="273755"/>
                  </a:lnTo>
                  <a:lnTo>
                    <a:pt x="1174280" y="258776"/>
                  </a:lnTo>
                  <a:lnTo>
                    <a:pt x="1218067" y="244198"/>
                  </a:lnTo>
                  <a:lnTo>
                    <a:pt x="1262378" y="230023"/>
                  </a:lnTo>
                  <a:lnTo>
                    <a:pt x="1307200" y="216253"/>
                  </a:lnTo>
                  <a:lnTo>
                    <a:pt x="1352517" y="202889"/>
                  </a:lnTo>
                  <a:lnTo>
                    <a:pt x="1398317" y="189933"/>
                  </a:lnTo>
                  <a:lnTo>
                    <a:pt x="1444584" y="177388"/>
                  </a:lnTo>
                  <a:lnTo>
                    <a:pt x="1491305" y="165254"/>
                  </a:lnTo>
                  <a:lnTo>
                    <a:pt x="1538465" y="153534"/>
                  </a:lnTo>
                  <a:lnTo>
                    <a:pt x="1586050" y="142230"/>
                  </a:lnTo>
                  <a:lnTo>
                    <a:pt x="1634047" y="131343"/>
                  </a:lnTo>
                  <a:lnTo>
                    <a:pt x="1682441" y="120875"/>
                  </a:lnTo>
                  <a:lnTo>
                    <a:pt x="1731218" y="110829"/>
                  </a:lnTo>
                  <a:lnTo>
                    <a:pt x="1780364" y="101205"/>
                  </a:lnTo>
                  <a:lnTo>
                    <a:pt x="1829865" y="92005"/>
                  </a:lnTo>
                  <a:lnTo>
                    <a:pt x="1879706" y="83232"/>
                  </a:lnTo>
                  <a:lnTo>
                    <a:pt x="1929874" y="74888"/>
                  </a:lnTo>
                  <a:lnTo>
                    <a:pt x="1980354" y="66973"/>
                  </a:lnTo>
                  <a:lnTo>
                    <a:pt x="2031132" y="59491"/>
                  </a:lnTo>
                  <a:lnTo>
                    <a:pt x="2082194" y="52442"/>
                  </a:lnTo>
                  <a:lnTo>
                    <a:pt x="2133526" y="45829"/>
                  </a:lnTo>
                  <a:lnTo>
                    <a:pt x="2185114" y="39653"/>
                  </a:lnTo>
                  <a:lnTo>
                    <a:pt x="2236944" y="33917"/>
                  </a:lnTo>
                  <a:lnTo>
                    <a:pt x="2289001" y="28621"/>
                  </a:lnTo>
                  <a:lnTo>
                    <a:pt x="2341272" y="23769"/>
                  </a:lnTo>
                  <a:lnTo>
                    <a:pt x="2393742" y="19361"/>
                  </a:lnTo>
                  <a:lnTo>
                    <a:pt x="2446397" y="15399"/>
                  </a:lnTo>
                  <a:lnTo>
                    <a:pt x="2499223" y="11886"/>
                  </a:lnTo>
                  <a:lnTo>
                    <a:pt x="2552206" y="8823"/>
                  </a:lnTo>
                  <a:lnTo>
                    <a:pt x="2605332" y="6212"/>
                  </a:lnTo>
                  <a:lnTo>
                    <a:pt x="2658587" y="4055"/>
                  </a:lnTo>
                  <a:lnTo>
                    <a:pt x="2711956" y="2353"/>
                  </a:lnTo>
                  <a:lnTo>
                    <a:pt x="2765426" y="1109"/>
                  </a:lnTo>
                  <a:lnTo>
                    <a:pt x="2818981" y="323"/>
                  </a:lnTo>
                  <a:lnTo>
                    <a:pt x="2872609" y="0"/>
                  </a:lnTo>
                  <a:lnTo>
                    <a:pt x="2926295" y="138"/>
                  </a:lnTo>
                  <a:lnTo>
                    <a:pt x="2980025" y="742"/>
                  </a:lnTo>
                  <a:lnTo>
                    <a:pt x="3033784" y="1812"/>
                  </a:lnTo>
                  <a:lnTo>
                    <a:pt x="3087560" y="3351"/>
                  </a:lnTo>
                  <a:lnTo>
                    <a:pt x="3141336" y="5359"/>
                  </a:lnTo>
                  <a:lnTo>
                    <a:pt x="3195100" y="7840"/>
                  </a:lnTo>
                  <a:lnTo>
                    <a:pt x="3248837" y="10794"/>
                  </a:lnTo>
                  <a:lnTo>
                    <a:pt x="3302534" y="14224"/>
                  </a:lnTo>
                  <a:lnTo>
                    <a:pt x="3356175" y="18131"/>
                  </a:lnTo>
                  <a:lnTo>
                    <a:pt x="3409747" y="22518"/>
                  </a:lnTo>
                  <a:lnTo>
                    <a:pt x="3463236" y="27386"/>
                  </a:lnTo>
                  <a:lnTo>
                    <a:pt x="3516628" y="32737"/>
                  </a:lnTo>
                  <a:lnTo>
                    <a:pt x="3569907" y="38572"/>
                  </a:lnTo>
                  <a:lnTo>
                    <a:pt x="3623062" y="44894"/>
                  </a:lnTo>
                  <a:lnTo>
                    <a:pt x="3676076" y="51704"/>
                  </a:lnTo>
                  <a:lnTo>
                    <a:pt x="3728936" y="59005"/>
                  </a:lnTo>
                  <a:lnTo>
                    <a:pt x="3781629" y="66797"/>
                  </a:lnTo>
                  <a:lnTo>
                    <a:pt x="3834139" y="75084"/>
                  </a:lnTo>
                  <a:lnTo>
                    <a:pt x="3886453" y="83866"/>
                  </a:lnTo>
                  <a:lnTo>
                    <a:pt x="3938556" y="93145"/>
                  </a:lnTo>
                  <a:lnTo>
                    <a:pt x="3990435" y="102924"/>
                  </a:lnTo>
                  <a:lnTo>
                    <a:pt x="4042075" y="113204"/>
                  </a:lnTo>
                  <a:lnTo>
                    <a:pt x="4093463" y="123986"/>
                  </a:lnTo>
                  <a:lnTo>
                    <a:pt x="4144583" y="135274"/>
                  </a:lnTo>
                  <a:lnTo>
                    <a:pt x="4195422" y="147068"/>
                  </a:lnTo>
                  <a:lnTo>
                    <a:pt x="4245966" y="159370"/>
                  </a:lnTo>
                  <a:lnTo>
                    <a:pt x="4296201" y="172183"/>
                  </a:lnTo>
                  <a:lnTo>
                    <a:pt x="4357634" y="188671"/>
                  </a:lnTo>
                  <a:lnTo>
                    <a:pt x="4417863" y="205750"/>
                  </a:lnTo>
                  <a:lnTo>
                    <a:pt x="4476879" y="223407"/>
                  </a:lnTo>
                  <a:lnTo>
                    <a:pt x="4534674" y="241629"/>
                  </a:lnTo>
                  <a:lnTo>
                    <a:pt x="4591242" y="260405"/>
                  </a:lnTo>
                  <a:lnTo>
                    <a:pt x="4646575" y="279721"/>
                  </a:lnTo>
                  <a:lnTo>
                    <a:pt x="4700666" y="299565"/>
                  </a:lnTo>
                  <a:lnTo>
                    <a:pt x="4753506" y="319925"/>
                  </a:lnTo>
                  <a:lnTo>
                    <a:pt x="4805089" y="340788"/>
                  </a:lnTo>
                  <a:lnTo>
                    <a:pt x="4855407" y="362143"/>
                  </a:lnTo>
                  <a:lnTo>
                    <a:pt x="4904452" y="383976"/>
                  </a:lnTo>
                  <a:lnTo>
                    <a:pt x="4952217" y="406275"/>
                  </a:lnTo>
                  <a:lnTo>
                    <a:pt x="4998695" y="429028"/>
                  </a:lnTo>
                  <a:lnTo>
                    <a:pt x="5043878" y="452222"/>
                  </a:lnTo>
                  <a:lnTo>
                    <a:pt x="5087759" y="475844"/>
                  </a:lnTo>
                  <a:lnTo>
                    <a:pt x="5130330" y="499884"/>
                  </a:lnTo>
                  <a:lnTo>
                    <a:pt x="5171583" y="524327"/>
                  </a:lnTo>
                  <a:lnTo>
                    <a:pt x="5211512" y="549162"/>
                  </a:lnTo>
                  <a:lnTo>
                    <a:pt x="5250108" y="574376"/>
                  </a:lnTo>
                  <a:lnTo>
                    <a:pt x="5287364" y="599957"/>
                  </a:lnTo>
                  <a:lnTo>
                    <a:pt x="5323273" y="625892"/>
                  </a:lnTo>
                  <a:lnTo>
                    <a:pt x="5357828" y="652169"/>
                  </a:lnTo>
                  <a:lnTo>
                    <a:pt x="5391020" y="678775"/>
                  </a:lnTo>
                  <a:lnTo>
                    <a:pt x="5422842" y="705699"/>
                  </a:lnTo>
                  <a:lnTo>
                    <a:pt x="5453287" y="732927"/>
                  </a:lnTo>
                  <a:lnTo>
                    <a:pt x="5482347" y="760447"/>
                  </a:lnTo>
                  <a:lnTo>
                    <a:pt x="5510015" y="788247"/>
                  </a:lnTo>
                  <a:lnTo>
                    <a:pt x="5536284" y="816314"/>
                  </a:lnTo>
                  <a:lnTo>
                    <a:pt x="5584592" y="873201"/>
                  </a:lnTo>
                  <a:lnTo>
                    <a:pt x="5627211" y="931008"/>
                  </a:lnTo>
                  <a:lnTo>
                    <a:pt x="5664082" y="989637"/>
                  </a:lnTo>
                  <a:lnTo>
                    <a:pt x="5695145" y="1048986"/>
                  </a:lnTo>
                  <a:lnTo>
                    <a:pt x="5720340" y="1108958"/>
                  </a:lnTo>
                  <a:lnTo>
                    <a:pt x="5739607" y="1169453"/>
                  </a:lnTo>
                  <a:lnTo>
                    <a:pt x="5752885" y="1230370"/>
                  </a:lnTo>
                  <a:lnTo>
                    <a:pt x="5760117" y="1291612"/>
                  </a:lnTo>
                  <a:lnTo>
                    <a:pt x="5761446" y="1322323"/>
                  </a:lnTo>
                  <a:lnTo>
                    <a:pt x="5761241" y="1353078"/>
                  </a:lnTo>
                  <a:lnTo>
                    <a:pt x="5756197" y="1414670"/>
                  </a:lnTo>
                  <a:lnTo>
                    <a:pt x="5744926" y="1476287"/>
                  </a:lnTo>
                  <a:lnTo>
                    <a:pt x="5727368" y="1537831"/>
                  </a:lnTo>
                  <a:lnTo>
                    <a:pt x="5703463" y="1599202"/>
                  </a:lnTo>
                  <a:lnTo>
                    <a:pt x="5673151" y="1660300"/>
                  </a:lnTo>
                  <a:lnTo>
                    <a:pt x="5636373" y="1721027"/>
                  </a:lnTo>
                  <a:lnTo>
                    <a:pt x="5593068" y="1781282"/>
                  </a:lnTo>
                  <a:lnTo>
                    <a:pt x="5568949" y="1811202"/>
                  </a:lnTo>
                  <a:lnTo>
                    <a:pt x="5543177" y="1840967"/>
                  </a:lnTo>
                  <a:lnTo>
                    <a:pt x="5515742" y="1870564"/>
                  </a:lnTo>
                  <a:lnTo>
                    <a:pt x="5486639" y="1899982"/>
                  </a:lnTo>
                  <a:lnTo>
                    <a:pt x="5455859" y="1929207"/>
                  </a:lnTo>
                  <a:lnTo>
                    <a:pt x="5423395" y="1958227"/>
                  </a:lnTo>
                  <a:lnTo>
                    <a:pt x="5389240" y="1987031"/>
                  </a:lnTo>
                  <a:lnTo>
                    <a:pt x="5330689" y="2032870"/>
                  </a:lnTo>
                  <a:lnTo>
                    <a:pt x="5268620" y="2077333"/>
                  </a:lnTo>
                  <a:lnTo>
                    <a:pt x="5236303" y="2099040"/>
                  </a:lnTo>
                  <a:lnTo>
                    <a:pt x="5203149" y="2120393"/>
                  </a:lnTo>
                  <a:lnTo>
                    <a:pt x="5169173" y="2141389"/>
                  </a:lnTo>
                  <a:lnTo>
                    <a:pt x="5134388" y="2162024"/>
                  </a:lnTo>
                  <a:lnTo>
                    <a:pt x="5098810" y="2182295"/>
                  </a:lnTo>
                  <a:lnTo>
                    <a:pt x="5062453" y="2202199"/>
                  </a:lnTo>
                  <a:lnTo>
                    <a:pt x="5025330" y="2221733"/>
                  </a:lnTo>
                  <a:lnTo>
                    <a:pt x="4987456" y="2240893"/>
                  </a:lnTo>
                  <a:lnTo>
                    <a:pt x="4948845" y="2259676"/>
                  </a:lnTo>
                  <a:lnTo>
                    <a:pt x="4909511" y="2278078"/>
                  </a:lnTo>
                  <a:lnTo>
                    <a:pt x="4869469" y="2296097"/>
                  </a:lnTo>
                  <a:lnTo>
                    <a:pt x="4828733" y="2313729"/>
                  </a:lnTo>
                  <a:lnTo>
                    <a:pt x="4787317" y="2330971"/>
                  </a:lnTo>
                  <a:lnTo>
                    <a:pt x="4745235" y="2347819"/>
                  </a:lnTo>
                  <a:lnTo>
                    <a:pt x="4702502" y="2364271"/>
                  </a:lnTo>
                  <a:lnTo>
                    <a:pt x="4659131" y="2380322"/>
                  </a:lnTo>
                  <a:lnTo>
                    <a:pt x="4615138" y="2395970"/>
                  </a:lnTo>
                  <a:lnTo>
                    <a:pt x="4570536" y="2411212"/>
                  </a:lnTo>
                  <a:lnTo>
                    <a:pt x="4525339" y="2426043"/>
                  </a:lnTo>
                  <a:lnTo>
                    <a:pt x="4479562" y="2440461"/>
                  </a:lnTo>
                  <a:lnTo>
                    <a:pt x="4433219" y="2454463"/>
                  </a:lnTo>
                  <a:lnTo>
                    <a:pt x="4386325" y="2468044"/>
                  </a:lnTo>
                  <a:lnTo>
                    <a:pt x="4338893" y="2481203"/>
                  </a:lnTo>
                  <a:lnTo>
                    <a:pt x="4290937" y="2493935"/>
                  </a:lnTo>
                  <a:lnTo>
                    <a:pt x="4242472" y="2506238"/>
                  </a:lnTo>
                  <a:lnTo>
                    <a:pt x="4193513" y="2518107"/>
                  </a:lnTo>
                  <a:lnTo>
                    <a:pt x="4144073" y="2529540"/>
                  </a:lnTo>
                  <a:lnTo>
                    <a:pt x="4094167" y="2540534"/>
                  </a:lnTo>
                  <a:lnTo>
                    <a:pt x="4043808" y="2551084"/>
                  </a:lnTo>
                  <a:lnTo>
                    <a:pt x="3993012" y="2561189"/>
                  </a:lnTo>
                  <a:lnTo>
                    <a:pt x="3941792" y="2570844"/>
                  </a:lnTo>
                  <a:lnTo>
                    <a:pt x="3890163" y="2580046"/>
                  </a:lnTo>
                  <a:lnTo>
                    <a:pt x="3838138" y="2588792"/>
                  </a:lnTo>
                  <a:lnTo>
                    <a:pt x="3785733" y="2597079"/>
                  </a:lnTo>
                  <a:lnTo>
                    <a:pt x="3732961" y="2604903"/>
                  </a:lnTo>
                  <a:lnTo>
                    <a:pt x="3679836" y="2612261"/>
                  </a:lnTo>
                  <a:lnTo>
                    <a:pt x="3626374" y="2619150"/>
                  </a:lnTo>
                  <a:lnTo>
                    <a:pt x="3572587" y="2625567"/>
                  </a:lnTo>
                  <a:lnTo>
                    <a:pt x="3518490" y="2631507"/>
                  </a:lnTo>
                  <a:lnTo>
                    <a:pt x="3464099" y="2636969"/>
                  </a:lnTo>
                  <a:lnTo>
                    <a:pt x="3409425" y="2641948"/>
                  </a:lnTo>
                  <a:lnTo>
                    <a:pt x="3354485" y="2646441"/>
                  </a:lnTo>
                  <a:lnTo>
                    <a:pt x="3299292" y="2650446"/>
                  </a:lnTo>
                  <a:lnTo>
                    <a:pt x="3243861" y="2653958"/>
                  </a:lnTo>
                  <a:lnTo>
                    <a:pt x="3188205" y="2656975"/>
                  </a:lnTo>
                  <a:lnTo>
                    <a:pt x="3132339" y="2659492"/>
                  </a:lnTo>
                  <a:lnTo>
                    <a:pt x="3076277" y="2661508"/>
                  </a:lnTo>
                  <a:lnTo>
                    <a:pt x="3020034" y="2663018"/>
                  </a:lnTo>
                  <a:lnTo>
                    <a:pt x="2963623" y="2664019"/>
                  </a:lnTo>
                  <a:lnTo>
                    <a:pt x="2907059" y="2664509"/>
                  </a:lnTo>
                  <a:lnTo>
                    <a:pt x="2850357" y="2664483"/>
                  </a:lnTo>
                  <a:lnTo>
                    <a:pt x="2793529" y="2663938"/>
                  </a:lnTo>
                  <a:lnTo>
                    <a:pt x="2736592" y="2662872"/>
                  </a:lnTo>
                  <a:lnTo>
                    <a:pt x="2679558" y="2661280"/>
                  </a:lnTo>
                  <a:lnTo>
                    <a:pt x="2622442" y="2659160"/>
                  </a:lnTo>
                  <a:lnTo>
                    <a:pt x="2565258" y="2656508"/>
                  </a:lnTo>
                  <a:lnTo>
                    <a:pt x="2508021" y="2653320"/>
                  </a:lnTo>
                  <a:lnTo>
                    <a:pt x="1680609" y="2997556"/>
                  </a:lnTo>
                  <a:close/>
                </a:path>
              </a:pathLst>
            </a:custGeom>
            <a:ln w="25399">
              <a:solidFill>
                <a:srgbClr val="F7B699"/>
              </a:solidFill>
            </a:ln>
          </p:spPr>
          <p:txBody>
            <a:bodyPr wrap="square" lIns="0" tIns="0" rIns="0" bIns="0" rtlCol="0"/>
            <a:lstStyle/>
            <a:p>
              <a:endParaRPr/>
            </a:p>
          </p:txBody>
        </p:sp>
      </p:grpSp>
      <p:sp>
        <p:nvSpPr>
          <p:cNvPr id="8" name="object 8"/>
          <p:cNvSpPr txBox="1">
            <a:spLocks noGrp="1"/>
          </p:cNvSpPr>
          <p:nvPr>
            <p:ph type="title"/>
          </p:nvPr>
        </p:nvSpPr>
        <p:spPr>
          <a:xfrm>
            <a:off x="3253609" y="2532576"/>
            <a:ext cx="3794760" cy="995680"/>
          </a:xfrm>
          <a:prstGeom prst="rect">
            <a:avLst/>
          </a:prstGeom>
        </p:spPr>
        <p:txBody>
          <a:bodyPr vert="horz" wrap="square" lIns="0" tIns="30480" rIns="0" bIns="0" rtlCol="0">
            <a:spAutoFit/>
          </a:bodyPr>
          <a:lstStyle/>
          <a:p>
            <a:pPr marL="537845" marR="5080" indent="-525780">
              <a:lnSpc>
                <a:spcPts val="3800"/>
              </a:lnSpc>
              <a:spcBef>
                <a:spcPts val="240"/>
              </a:spcBef>
            </a:pPr>
            <a:r>
              <a:rPr sz="3200" b="0" dirty="0">
                <a:solidFill>
                  <a:srgbClr val="001C3D"/>
                </a:solidFill>
                <a:latin typeface="Calibri"/>
                <a:cs typeface="Calibri"/>
              </a:rPr>
              <a:t>Is</a:t>
            </a:r>
            <a:r>
              <a:rPr sz="3200" b="0" spc="-15" dirty="0">
                <a:solidFill>
                  <a:srgbClr val="001C3D"/>
                </a:solidFill>
                <a:latin typeface="Calibri"/>
                <a:cs typeface="Calibri"/>
              </a:rPr>
              <a:t> </a:t>
            </a:r>
            <a:r>
              <a:rPr sz="3200" b="0" dirty="0">
                <a:solidFill>
                  <a:srgbClr val="001C3D"/>
                </a:solidFill>
                <a:latin typeface="Calibri"/>
                <a:cs typeface="Calibri"/>
              </a:rPr>
              <a:t>the</a:t>
            </a:r>
            <a:r>
              <a:rPr sz="3200" b="0" spc="-15" dirty="0">
                <a:solidFill>
                  <a:srgbClr val="001C3D"/>
                </a:solidFill>
                <a:latin typeface="Calibri"/>
                <a:cs typeface="Calibri"/>
              </a:rPr>
              <a:t> </a:t>
            </a:r>
            <a:r>
              <a:rPr sz="3200" b="0" spc="-5" dirty="0">
                <a:solidFill>
                  <a:srgbClr val="001C3D"/>
                </a:solidFill>
                <a:latin typeface="Calibri"/>
                <a:cs typeface="Calibri"/>
              </a:rPr>
              <a:t>right</a:t>
            </a:r>
            <a:r>
              <a:rPr sz="3200" b="0" spc="-15" dirty="0">
                <a:solidFill>
                  <a:srgbClr val="001C3D"/>
                </a:solidFill>
                <a:latin typeface="Calibri"/>
                <a:cs typeface="Calibri"/>
              </a:rPr>
              <a:t> </a:t>
            </a:r>
            <a:r>
              <a:rPr sz="3200" b="0" dirty="0">
                <a:solidFill>
                  <a:srgbClr val="001C3D"/>
                </a:solidFill>
                <a:latin typeface="Calibri"/>
                <a:cs typeface="Calibri"/>
              </a:rPr>
              <a:t>to</a:t>
            </a:r>
            <a:r>
              <a:rPr sz="3200" b="0" spc="-20" dirty="0">
                <a:solidFill>
                  <a:srgbClr val="001C3D"/>
                </a:solidFill>
                <a:latin typeface="Calibri"/>
                <a:cs typeface="Calibri"/>
              </a:rPr>
              <a:t> </a:t>
            </a:r>
            <a:r>
              <a:rPr sz="3200" b="0" spc="-5" dirty="0">
                <a:solidFill>
                  <a:srgbClr val="001C3D"/>
                </a:solidFill>
                <a:latin typeface="Calibri"/>
                <a:cs typeface="Calibri"/>
              </a:rPr>
              <a:t>choose</a:t>
            </a:r>
            <a:r>
              <a:rPr sz="3200" b="0" spc="-10" dirty="0">
                <a:solidFill>
                  <a:srgbClr val="001C3D"/>
                </a:solidFill>
                <a:latin typeface="Calibri"/>
                <a:cs typeface="Calibri"/>
              </a:rPr>
              <a:t> </a:t>
            </a:r>
            <a:r>
              <a:rPr sz="3200" b="0" dirty="0">
                <a:solidFill>
                  <a:srgbClr val="001C3D"/>
                </a:solidFill>
                <a:latin typeface="Calibri"/>
                <a:cs typeface="Calibri"/>
              </a:rPr>
              <a:t>a </a:t>
            </a:r>
            <a:r>
              <a:rPr sz="3200" b="0" spc="-710" dirty="0">
                <a:solidFill>
                  <a:srgbClr val="001C3D"/>
                </a:solidFill>
                <a:latin typeface="Calibri"/>
                <a:cs typeface="Calibri"/>
              </a:rPr>
              <a:t> </a:t>
            </a:r>
            <a:r>
              <a:rPr sz="3200" b="0" spc="-5" dirty="0">
                <a:solidFill>
                  <a:srgbClr val="001C3D"/>
                </a:solidFill>
                <a:latin typeface="Calibri"/>
                <a:cs typeface="Calibri"/>
              </a:rPr>
              <a:t>lawyer</a:t>
            </a:r>
            <a:r>
              <a:rPr sz="3200" b="0" spc="-10" dirty="0">
                <a:solidFill>
                  <a:srgbClr val="001C3D"/>
                </a:solidFill>
                <a:latin typeface="Calibri"/>
                <a:cs typeface="Calibri"/>
              </a:rPr>
              <a:t> </a:t>
            </a:r>
            <a:r>
              <a:rPr sz="3200" b="0" spc="-5" dirty="0">
                <a:solidFill>
                  <a:srgbClr val="001C3D"/>
                </a:solidFill>
                <a:latin typeface="Calibri"/>
                <a:cs typeface="Calibri"/>
              </a:rPr>
              <a:t>violated?</a:t>
            </a:r>
            <a:endParaRPr sz="3200">
              <a:latin typeface="Calibri"/>
              <a:cs typeface="Calibri"/>
            </a:endParaRPr>
          </a:p>
        </p:txBody>
      </p:sp>
      <p:grpSp>
        <p:nvGrpSpPr>
          <p:cNvPr id="9" name="object 9"/>
          <p:cNvGrpSpPr/>
          <p:nvPr/>
        </p:nvGrpSpPr>
        <p:grpSpPr>
          <a:xfrm>
            <a:off x="344978" y="2015836"/>
            <a:ext cx="532130" cy="4302125"/>
            <a:chOff x="344978" y="2015836"/>
            <a:chExt cx="532130" cy="4302125"/>
          </a:xfrm>
        </p:grpSpPr>
        <p:pic>
          <p:nvPicPr>
            <p:cNvPr id="10" name="object 10"/>
            <p:cNvPicPr/>
            <p:nvPr/>
          </p:nvPicPr>
          <p:blipFill>
            <a:blip r:embed="rId2" cstate="print"/>
            <a:stretch>
              <a:fillRect/>
            </a:stretch>
          </p:blipFill>
          <p:spPr>
            <a:xfrm>
              <a:off x="344978" y="2460567"/>
              <a:ext cx="532014" cy="390698"/>
            </a:xfrm>
            <a:prstGeom prst="rect">
              <a:avLst/>
            </a:prstGeom>
          </p:spPr>
        </p:pic>
        <p:pic>
          <p:nvPicPr>
            <p:cNvPr id="11" name="object 11"/>
            <p:cNvPicPr/>
            <p:nvPr/>
          </p:nvPicPr>
          <p:blipFill>
            <a:blip r:embed="rId3" cstate="print"/>
            <a:stretch>
              <a:fillRect/>
            </a:stretch>
          </p:blipFill>
          <p:spPr>
            <a:xfrm>
              <a:off x="482138" y="2448098"/>
              <a:ext cx="253538" cy="436418"/>
            </a:xfrm>
            <a:prstGeom prst="rect">
              <a:avLst/>
            </a:prstGeom>
          </p:spPr>
        </p:pic>
        <p:pic>
          <p:nvPicPr>
            <p:cNvPr id="12" name="object 12"/>
            <p:cNvPicPr/>
            <p:nvPr/>
          </p:nvPicPr>
          <p:blipFill>
            <a:blip r:embed="rId4" cstate="print"/>
            <a:stretch>
              <a:fillRect/>
            </a:stretch>
          </p:blipFill>
          <p:spPr>
            <a:xfrm>
              <a:off x="395536" y="2492895"/>
              <a:ext cx="432047" cy="288032"/>
            </a:xfrm>
            <a:prstGeom prst="rect">
              <a:avLst/>
            </a:prstGeom>
          </p:spPr>
        </p:pic>
        <p:sp>
          <p:nvSpPr>
            <p:cNvPr id="13" name="object 13"/>
            <p:cNvSpPr/>
            <p:nvPr/>
          </p:nvSpPr>
          <p:spPr>
            <a:xfrm>
              <a:off x="395536" y="2492895"/>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1"/>
                  </a:lnTo>
                  <a:lnTo>
                    <a:pt x="417987" y="273971"/>
                  </a:lnTo>
                  <a:lnTo>
                    <a:pt x="402728" y="284259"/>
                  </a:lnTo>
                  <a:lnTo>
                    <a:pt x="384041" y="288032"/>
                  </a:lnTo>
                  <a:lnTo>
                    <a:pt x="48005" y="288032"/>
                  </a:lnTo>
                  <a:lnTo>
                    <a:pt x="29319" y="284259"/>
                  </a:lnTo>
                  <a:lnTo>
                    <a:pt x="14060" y="273971"/>
                  </a:lnTo>
                  <a:lnTo>
                    <a:pt x="3772" y="258711"/>
                  </a:lnTo>
                  <a:lnTo>
                    <a:pt x="0" y="240026"/>
                  </a:lnTo>
                  <a:lnTo>
                    <a:pt x="0" y="48005"/>
                  </a:lnTo>
                  <a:close/>
                </a:path>
              </a:pathLst>
            </a:custGeom>
            <a:ln w="9524">
              <a:solidFill>
                <a:srgbClr val="F4B193"/>
              </a:solidFill>
            </a:ln>
          </p:spPr>
          <p:txBody>
            <a:bodyPr wrap="square" lIns="0" tIns="0" rIns="0" bIns="0" rtlCol="0"/>
            <a:lstStyle/>
            <a:p>
              <a:endParaRPr/>
            </a:p>
          </p:txBody>
        </p:sp>
        <p:pic>
          <p:nvPicPr>
            <p:cNvPr id="14" name="object 14"/>
            <p:cNvPicPr/>
            <p:nvPr/>
          </p:nvPicPr>
          <p:blipFill>
            <a:blip r:embed="rId5" cstate="print"/>
            <a:stretch>
              <a:fillRect/>
            </a:stretch>
          </p:blipFill>
          <p:spPr>
            <a:xfrm>
              <a:off x="344978" y="2892828"/>
              <a:ext cx="532014" cy="390698"/>
            </a:xfrm>
            <a:prstGeom prst="rect">
              <a:avLst/>
            </a:prstGeom>
          </p:spPr>
        </p:pic>
        <p:pic>
          <p:nvPicPr>
            <p:cNvPr id="15" name="object 15"/>
            <p:cNvPicPr/>
            <p:nvPr/>
          </p:nvPicPr>
          <p:blipFill>
            <a:blip r:embed="rId3" cstate="print"/>
            <a:stretch>
              <a:fillRect/>
            </a:stretch>
          </p:blipFill>
          <p:spPr>
            <a:xfrm>
              <a:off x="482138" y="2880359"/>
              <a:ext cx="253538" cy="436418"/>
            </a:xfrm>
            <a:prstGeom prst="rect">
              <a:avLst/>
            </a:prstGeom>
          </p:spPr>
        </p:pic>
        <p:pic>
          <p:nvPicPr>
            <p:cNvPr id="16" name="object 16"/>
            <p:cNvPicPr/>
            <p:nvPr/>
          </p:nvPicPr>
          <p:blipFill>
            <a:blip r:embed="rId4" cstate="print"/>
            <a:stretch>
              <a:fillRect/>
            </a:stretch>
          </p:blipFill>
          <p:spPr>
            <a:xfrm>
              <a:off x="395536" y="2924943"/>
              <a:ext cx="432047" cy="288032"/>
            </a:xfrm>
            <a:prstGeom prst="rect">
              <a:avLst/>
            </a:prstGeom>
          </p:spPr>
        </p:pic>
        <p:sp>
          <p:nvSpPr>
            <p:cNvPr id="17" name="object 17"/>
            <p:cNvSpPr/>
            <p:nvPr/>
          </p:nvSpPr>
          <p:spPr>
            <a:xfrm>
              <a:off x="395536" y="2924943"/>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1"/>
                  </a:lnTo>
                  <a:lnTo>
                    <a:pt x="48005" y="288031"/>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18" name="object 18"/>
            <p:cNvPicPr/>
            <p:nvPr/>
          </p:nvPicPr>
          <p:blipFill>
            <a:blip r:embed="rId6" cstate="print"/>
            <a:stretch>
              <a:fillRect/>
            </a:stretch>
          </p:blipFill>
          <p:spPr>
            <a:xfrm>
              <a:off x="344978" y="3325090"/>
              <a:ext cx="532014" cy="390698"/>
            </a:xfrm>
            <a:prstGeom prst="rect">
              <a:avLst/>
            </a:prstGeom>
          </p:spPr>
        </p:pic>
        <p:pic>
          <p:nvPicPr>
            <p:cNvPr id="19" name="object 19"/>
            <p:cNvPicPr/>
            <p:nvPr/>
          </p:nvPicPr>
          <p:blipFill>
            <a:blip r:embed="rId3" cstate="print"/>
            <a:stretch>
              <a:fillRect/>
            </a:stretch>
          </p:blipFill>
          <p:spPr>
            <a:xfrm>
              <a:off x="482138" y="3312621"/>
              <a:ext cx="253538" cy="436418"/>
            </a:xfrm>
            <a:prstGeom prst="rect">
              <a:avLst/>
            </a:prstGeom>
          </p:spPr>
        </p:pic>
        <p:pic>
          <p:nvPicPr>
            <p:cNvPr id="20" name="object 20"/>
            <p:cNvPicPr/>
            <p:nvPr/>
          </p:nvPicPr>
          <p:blipFill>
            <a:blip r:embed="rId7" cstate="print"/>
            <a:stretch>
              <a:fillRect/>
            </a:stretch>
          </p:blipFill>
          <p:spPr>
            <a:xfrm>
              <a:off x="395536" y="3356992"/>
              <a:ext cx="432047" cy="288032"/>
            </a:xfrm>
            <a:prstGeom prst="rect">
              <a:avLst/>
            </a:prstGeom>
          </p:spPr>
        </p:pic>
        <p:sp>
          <p:nvSpPr>
            <p:cNvPr id="21" name="object 21"/>
            <p:cNvSpPr/>
            <p:nvPr/>
          </p:nvSpPr>
          <p:spPr>
            <a:xfrm>
              <a:off x="395536" y="3356992"/>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22" name="object 22"/>
            <p:cNvPicPr/>
            <p:nvPr/>
          </p:nvPicPr>
          <p:blipFill>
            <a:blip r:embed="rId8" cstate="print"/>
            <a:stretch>
              <a:fillRect/>
            </a:stretch>
          </p:blipFill>
          <p:spPr>
            <a:xfrm>
              <a:off x="344978" y="3757353"/>
              <a:ext cx="532014" cy="390698"/>
            </a:xfrm>
            <a:prstGeom prst="rect">
              <a:avLst/>
            </a:prstGeom>
          </p:spPr>
        </p:pic>
        <p:pic>
          <p:nvPicPr>
            <p:cNvPr id="23" name="object 23"/>
            <p:cNvPicPr/>
            <p:nvPr/>
          </p:nvPicPr>
          <p:blipFill>
            <a:blip r:embed="rId9" cstate="print"/>
            <a:stretch>
              <a:fillRect/>
            </a:stretch>
          </p:blipFill>
          <p:spPr>
            <a:xfrm>
              <a:off x="482138" y="3744883"/>
              <a:ext cx="253538" cy="432261"/>
            </a:xfrm>
            <a:prstGeom prst="rect">
              <a:avLst/>
            </a:prstGeom>
          </p:spPr>
        </p:pic>
        <p:pic>
          <p:nvPicPr>
            <p:cNvPr id="24" name="object 24"/>
            <p:cNvPicPr/>
            <p:nvPr/>
          </p:nvPicPr>
          <p:blipFill>
            <a:blip r:embed="rId7" cstate="print"/>
            <a:stretch>
              <a:fillRect/>
            </a:stretch>
          </p:blipFill>
          <p:spPr>
            <a:xfrm>
              <a:off x="395536" y="3789039"/>
              <a:ext cx="432047" cy="288032"/>
            </a:xfrm>
            <a:prstGeom prst="rect">
              <a:avLst/>
            </a:prstGeom>
          </p:spPr>
        </p:pic>
        <p:sp>
          <p:nvSpPr>
            <p:cNvPr id="25" name="object 25"/>
            <p:cNvSpPr/>
            <p:nvPr/>
          </p:nvSpPr>
          <p:spPr>
            <a:xfrm>
              <a:off x="395536" y="3789040"/>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26" name="object 26"/>
            <p:cNvPicPr/>
            <p:nvPr/>
          </p:nvPicPr>
          <p:blipFill>
            <a:blip r:embed="rId10" cstate="print"/>
            <a:stretch>
              <a:fillRect/>
            </a:stretch>
          </p:blipFill>
          <p:spPr>
            <a:xfrm>
              <a:off x="344978" y="2028305"/>
              <a:ext cx="532014" cy="390698"/>
            </a:xfrm>
            <a:prstGeom prst="rect">
              <a:avLst/>
            </a:prstGeom>
          </p:spPr>
        </p:pic>
        <p:pic>
          <p:nvPicPr>
            <p:cNvPr id="27" name="object 27"/>
            <p:cNvPicPr/>
            <p:nvPr/>
          </p:nvPicPr>
          <p:blipFill>
            <a:blip r:embed="rId3" cstate="print"/>
            <a:stretch>
              <a:fillRect/>
            </a:stretch>
          </p:blipFill>
          <p:spPr>
            <a:xfrm>
              <a:off x="482138" y="2015836"/>
              <a:ext cx="253538" cy="436418"/>
            </a:xfrm>
            <a:prstGeom prst="rect">
              <a:avLst/>
            </a:prstGeom>
          </p:spPr>
        </p:pic>
        <p:pic>
          <p:nvPicPr>
            <p:cNvPr id="28" name="object 28"/>
            <p:cNvPicPr/>
            <p:nvPr/>
          </p:nvPicPr>
          <p:blipFill>
            <a:blip r:embed="rId7" cstate="print"/>
            <a:stretch>
              <a:fillRect/>
            </a:stretch>
          </p:blipFill>
          <p:spPr>
            <a:xfrm>
              <a:off x="395536" y="2060847"/>
              <a:ext cx="432047" cy="288032"/>
            </a:xfrm>
            <a:prstGeom prst="rect">
              <a:avLst/>
            </a:prstGeom>
          </p:spPr>
        </p:pic>
        <p:sp>
          <p:nvSpPr>
            <p:cNvPr id="29" name="object 29"/>
            <p:cNvSpPr/>
            <p:nvPr/>
          </p:nvSpPr>
          <p:spPr>
            <a:xfrm>
              <a:off x="395536" y="2060848"/>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30" name="object 30"/>
            <p:cNvPicPr/>
            <p:nvPr/>
          </p:nvPicPr>
          <p:blipFill>
            <a:blip r:embed="rId11" cstate="print"/>
            <a:stretch>
              <a:fillRect/>
            </a:stretch>
          </p:blipFill>
          <p:spPr>
            <a:xfrm>
              <a:off x="344978" y="4189614"/>
              <a:ext cx="532014" cy="390698"/>
            </a:xfrm>
            <a:prstGeom prst="rect">
              <a:avLst/>
            </a:prstGeom>
          </p:spPr>
        </p:pic>
        <p:pic>
          <p:nvPicPr>
            <p:cNvPr id="31" name="object 31"/>
            <p:cNvPicPr/>
            <p:nvPr/>
          </p:nvPicPr>
          <p:blipFill>
            <a:blip r:embed="rId9" cstate="print"/>
            <a:stretch>
              <a:fillRect/>
            </a:stretch>
          </p:blipFill>
          <p:spPr>
            <a:xfrm>
              <a:off x="482138" y="4177144"/>
              <a:ext cx="253538" cy="432261"/>
            </a:xfrm>
            <a:prstGeom prst="rect">
              <a:avLst/>
            </a:prstGeom>
          </p:spPr>
        </p:pic>
        <p:pic>
          <p:nvPicPr>
            <p:cNvPr id="32" name="object 32"/>
            <p:cNvPicPr/>
            <p:nvPr/>
          </p:nvPicPr>
          <p:blipFill>
            <a:blip r:embed="rId4" cstate="print"/>
            <a:stretch>
              <a:fillRect/>
            </a:stretch>
          </p:blipFill>
          <p:spPr>
            <a:xfrm>
              <a:off x="395536" y="4221087"/>
              <a:ext cx="432047" cy="288032"/>
            </a:xfrm>
            <a:prstGeom prst="rect">
              <a:avLst/>
            </a:prstGeom>
          </p:spPr>
        </p:pic>
        <p:sp>
          <p:nvSpPr>
            <p:cNvPr id="33" name="object 33"/>
            <p:cNvSpPr/>
            <p:nvPr/>
          </p:nvSpPr>
          <p:spPr>
            <a:xfrm>
              <a:off x="395536" y="4221087"/>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34" name="object 34"/>
            <p:cNvPicPr/>
            <p:nvPr/>
          </p:nvPicPr>
          <p:blipFill>
            <a:blip r:embed="rId12" cstate="print"/>
            <a:stretch>
              <a:fillRect/>
            </a:stretch>
          </p:blipFill>
          <p:spPr>
            <a:xfrm>
              <a:off x="344978" y="5054138"/>
              <a:ext cx="532014" cy="390698"/>
            </a:xfrm>
            <a:prstGeom prst="rect">
              <a:avLst/>
            </a:prstGeom>
          </p:spPr>
        </p:pic>
        <p:pic>
          <p:nvPicPr>
            <p:cNvPr id="35" name="object 35"/>
            <p:cNvPicPr/>
            <p:nvPr/>
          </p:nvPicPr>
          <p:blipFill>
            <a:blip r:embed="rId9" cstate="print"/>
            <a:stretch>
              <a:fillRect/>
            </a:stretch>
          </p:blipFill>
          <p:spPr>
            <a:xfrm>
              <a:off x="482138" y="5041669"/>
              <a:ext cx="253538" cy="432261"/>
            </a:xfrm>
            <a:prstGeom prst="rect">
              <a:avLst/>
            </a:prstGeom>
          </p:spPr>
        </p:pic>
        <p:pic>
          <p:nvPicPr>
            <p:cNvPr id="36" name="object 36"/>
            <p:cNvPicPr/>
            <p:nvPr/>
          </p:nvPicPr>
          <p:blipFill>
            <a:blip r:embed="rId7" cstate="print"/>
            <a:stretch>
              <a:fillRect/>
            </a:stretch>
          </p:blipFill>
          <p:spPr>
            <a:xfrm>
              <a:off x="395536" y="5085184"/>
              <a:ext cx="432047" cy="288032"/>
            </a:xfrm>
            <a:prstGeom prst="rect">
              <a:avLst/>
            </a:prstGeom>
          </p:spPr>
        </p:pic>
        <p:sp>
          <p:nvSpPr>
            <p:cNvPr id="37" name="object 37"/>
            <p:cNvSpPr/>
            <p:nvPr/>
          </p:nvSpPr>
          <p:spPr>
            <a:xfrm>
              <a:off x="395536" y="5085184"/>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38" name="object 38"/>
            <p:cNvPicPr/>
            <p:nvPr/>
          </p:nvPicPr>
          <p:blipFill>
            <a:blip r:embed="rId13" cstate="print"/>
            <a:stretch>
              <a:fillRect/>
            </a:stretch>
          </p:blipFill>
          <p:spPr>
            <a:xfrm>
              <a:off x="344978" y="4621876"/>
              <a:ext cx="532014" cy="390698"/>
            </a:xfrm>
            <a:prstGeom prst="rect">
              <a:avLst/>
            </a:prstGeom>
          </p:spPr>
        </p:pic>
        <p:pic>
          <p:nvPicPr>
            <p:cNvPr id="39" name="object 39"/>
            <p:cNvPicPr/>
            <p:nvPr/>
          </p:nvPicPr>
          <p:blipFill>
            <a:blip r:embed="rId9" cstate="print"/>
            <a:stretch>
              <a:fillRect/>
            </a:stretch>
          </p:blipFill>
          <p:spPr>
            <a:xfrm>
              <a:off x="482138" y="4609407"/>
              <a:ext cx="253538" cy="432261"/>
            </a:xfrm>
            <a:prstGeom prst="rect">
              <a:avLst/>
            </a:prstGeom>
          </p:spPr>
        </p:pic>
        <p:pic>
          <p:nvPicPr>
            <p:cNvPr id="40" name="object 40"/>
            <p:cNvPicPr/>
            <p:nvPr/>
          </p:nvPicPr>
          <p:blipFill>
            <a:blip r:embed="rId4" cstate="print"/>
            <a:stretch>
              <a:fillRect/>
            </a:stretch>
          </p:blipFill>
          <p:spPr>
            <a:xfrm>
              <a:off x="395536" y="4653135"/>
              <a:ext cx="432047" cy="288032"/>
            </a:xfrm>
            <a:prstGeom prst="rect">
              <a:avLst/>
            </a:prstGeom>
          </p:spPr>
        </p:pic>
        <p:sp>
          <p:nvSpPr>
            <p:cNvPr id="41" name="object 41"/>
            <p:cNvSpPr/>
            <p:nvPr/>
          </p:nvSpPr>
          <p:spPr>
            <a:xfrm>
              <a:off x="395536" y="4653135"/>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42" name="object 42"/>
            <p:cNvPicPr/>
            <p:nvPr/>
          </p:nvPicPr>
          <p:blipFill>
            <a:blip r:embed="rId14" cstate="print"/>
            <a:stretch>
              <a:fillRect/>
            </a:stretch>
          </p:blipFill>
          <p:spPr>
            <a:xfrm>
              <a:off x="344978" y="5918661"/>
              <a:ext cx="532014" cy="390698"/>
            </a:xfrm>
            <a:prstGeom prst="rect">
              <a:avLst/>
            </a:prstGeom>
          </p:spPr>
        </p:pic>
        <p:pic>
          <p:nvPicPr>
            <p:cNvPr id="43" name="object 43"/>
            <p:cNvPicPr/>
            <p:nvPr/>
          </p:nvPicPr>
          <p:blipFill>
            <a:blip r:embed="rId15" cstate="print"/>
            <a:stretch>
              <a:fillRect/>
            </a:stretch>
          </p:blipFill>
          <p:spPr>
            <a:xfrm>
              <a:off x="428105" y="5918661"/>
              <a:ext cx="361603" cy="399010"/>
            </a:xfrm>
            <a:prstGeom prst="rect">
              <a:avLst/>
            </a:prstGeom>
          </p:spPr>
        </p:pic>
        <p:pic>
          <p:nvPicPr>
            <p:cNvPr id="44" name="object 44"/>
            <p:cNvPicPr/>
            <p:nvPr/>
          </p:nvPicPr>
          <p:blipFill>
            <a:blip r:embed="rId16" cstate="print"/>
            <a:stretch>
              <a:fillRect/>
            </a:stretch>
          </p:blipFill>
          <p:spPr>
            <a:xfrm>
              <a:off x="395536" y="5949279"/>
              <a:ext cx="432047" cy="288031"/>
            </a:xfrm>
            <a:prstGeom prst="rect">
              <a:avLst/>
            </a:prstGeom>
          </p:spPr>
        </p:pic>
        <p:sp>
          <p:nvSpPr>
            <p:cNvPr id="45" name="object 45"/>
            <p:cNvSpPr/>
            <p:nvPr/>
          </p:nvSpPr>
          <p:spPr>
            <a:xfrm>
              <a:off x="395536" y="5949279"/>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46" name="object 46"/>
            <p:cNvPicPr/>
            <p:nvPr/>
          </p:nvPicPr>
          <p:blipFill>
            <a:blip r:embed="rId17" cstate="print"/>
            <a:stretch>
              <a:fillRect/>
            </a:stretch>
          </p:blipFill>
          <p:spPr>
            <a:xfrm>
              <a:off x="344978" y="5486400"/>
              <a:ext cx="532014" cy="390698"/>
            </a:xfrm>
            <a:prstGeom prst="rect">
              <a:avLst/>
            </a:prstGeom>
          </p:spPr>
        </p:pic>
        <p:pic>
          <p:nvPicPr>
            <p:cNvPr id="47" name="object 47"/>
            <p:cNvPicPr/>
            <p:nvPr/>
          </p:nvPicPr>
          <p:blipFill>
            <a:blip r:embed="rId9" cstate="print"/>
            <a:stretch>
              <a:fillRect/>
            </a:stretch>
          </p:blipFill>
          <p:spPr>
            <a:xfrm>
              <a:off x="482138" y="5473930"/>
              <a:ext cx="253538" cy="432261"/>
            </a:xfrm>
            <a:prstGeom prst="rect">
              <a:avLst/>
            </a:prstGeom>
          </p:spPr>
        </p:pic>
        <p:pic>
          <p:nvPicPr>
            <p:cNvPr id="48" name="object 48"/>
            <p:cNvPicPr/>
            <p:nvPr/>
          </p:nvPicPr>
          <p:blipFill>
            <a:blip r:embed="rId16" cstate="print"/>
            <a:stretch>
              <a:fillRect/>
            </a:stretch>
          </p:blipFill>
          <p:spPr>
            <a:xfrm>
              <a:off x="395536" y="5517231"/>
              <a:ext cx="432047" cy="288031"/>
            </a:xfrm>
            <a:prstGeom prst="rect">
              <a:avLst/>
            </a:prstGeom>
          </p:spPr>
        </p:pic>
        <p:sp>
          <p:nvSpPr>
            <p:cNvPr id="49" name="object 49"/>
            <p:cNvSpPr/>
            <p:nvPr/>
          </p:nvSpPr>
          <p:spPr>
            <a:xfrm>
              <a:off x="395536" y="5517231"/>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grpSp>
      <p:sp>
        <p:nvSpPr>
          <p:cNvPr id="50" name="object 50"/>
          <p:cNvSpPr txBox="1"/>
          <p:nvPr/>
        </p:nvSpPr>
        <p:spPr>
          <a:xfrm>
            <a:off x="498853" y="1897277"/>
            <a:ext cx="231775" cy="4330700"/>
          </a:xfrm>
          <a:prstGeom prst="rect">
            <a:avLst/>
          </a:prstGeom>
        </p:spPr>
        <p:txBody>
          <a:bodyPr vert="horz" wrap="square" lIns="0" tIns="170180" rIns="0" bIns="0" rtlCol="0">
            <a:spAutoFit/>
          </a:bodyPr>
          <a:lstStyle/>
          <a:p>
            <a:pPr marL="57150">
              <a:lnSpc>
                <a:spcPct val="100000"/>
              </a:lnSpc>
              <a:spcBef>
                <a:spcPts val="1340"/>
              </a:spcBef>
            </a:pPr>
            <a:r>
              <a:rPr sz="1800" b="1" dirty="0">
                <a:solidFill>
                  <a:srgbClr val="3D4651"/>
                </a:solidFill>
                <a:latin typeface="Calibri"/>
                <a:cs typeface="Calibri"/>
              </a:rPr>
              <a:t>1</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2</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3</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4</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5</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6</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7</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8</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9</a:t>
            </a:r>
            <a:endParaRPr sz="1800">
              <a:latin typeface="Calibri"/>
              <a:cs typeface="Calibri"/>
            </a:endParaRPr>
          </a:p>
          <a:p>
            <a:pPr marL="12700">
              <a:lnSpc>
                <a:spcPct val="100000"/>
              </a:lnSpc>
              <a:spcBef>
                <a:spcPts val="1365"/>
              </a:spcBef>
            </a:pPr>
            <a:r>
              <a:rPr sz="1600" b="1" dirty="0">
                <a:solidFill>
                  <a:srgbClr val="3D4651"/>
                </a:solidFill>
                <a:latin typeface="Calibri"/>
                <a:cs typeface="Calibri"/>
              </a:rPr>
              <a:t>10</a:t>
            </a:r>
            <a:endParaRPr sz="1600">
              <a:latin typeface="Calibri"/>
              <a:cs typeface="Calibri"/>
            </a:endParaRPr>
          </a:p>
        </p:txBody>
      </p:sp>
      <p:grpSp>
        <p:nvGrpSpPr>
          <p:cNvPr id="51" name="object 51"/>
          <p:cNvGrpSpPr/>
          <p:nvPr/>
        </p:nvGrpSpPr>
        <p:grpSpPr>
          <a:xfrm>
            <a:off x="203323" y="139936"/>
            <a:ext cx="781050" cy="529590"/>
            <a:chOff x="203323" y="139936"/>
            <a:chExt cx="781050" cy="529590"/>
          </a:xfrm>
        </p:grpSpPr>
        <p:sp>
          <p:nvSpPr>
            <p:cNvPr id="52" name="object 52"/>
            <p:cNvSpPr/>
            <p:nvPr/>
          </p:nvSpPr>
          <p:spPr>
            <a:xfrm>
              <a:off x="216023" y="152636"/>
              <a:ext cx="755650" cy="504190"/>
            </a:xfrm>
            <a:custGeom>
              <a:avLst/>
              <a:gdLst/>
              <a:ahLst/>
              <a:cxnLst/>
              <a:rect l="l" t="t" r="r" b="b"/>
              <a:pathLst>
                <a:path w="755650" h="504190">
                  <a:moveTo>
                    <a:pt x="755575" y="0"/>
                  </a:moveTo>
                  <a:lnTo>
                    <a:pt x="0" y="0"/>
                  </a:lnTo>
                  <a:lnTo>
                    <a:pt x="0" y="504055"/>
                  </a:lnTo>
                  <a:lnTo>
                    <a:pt x="755575" y="504055"/>
                  </a:lnTo>
                  <a:lnTo>
                    <a:pt x="755575" y="441048"/>
                  </a:lnTo>
                  <a:lnTo>
                    <a:pt x="236022" y="441048"/>
                  </a:lnTo>
                  <a:lnTo>
                    <a:pt x="236022" y="252027"/>
                  </a:lnTo>
                  <a:lnTo>
                    <a:pt x="188767" y="252027"/>
                  </a:lnTo>
                  <a:lnTo>
                    <a:pt x="377788" y="63005"/>
                  </a:lnTo>
                  <a:lnTo>
                    <a:pt x="755575" y="63005"/>
                  </a:lnTo>
                  <a:lnTo>
                    <a:pt x="755575" y="0"/>
                  </a:lnTo>
                  <a:close/>
                </a:path>
                <a:path w="755650" h="504190">
                  <a:moveTo>
                    <a:pt x="755575" y="86634"/>
                  </a:moveTo>
                  <a:lnTo>
                    <a:pt x="495925" y="86634"/>
                  </a:lnTo>
                  <a:lnTo>
                    <a:pt x="495925" y="181143"/>
                  </a:lnTo>
                  <a:lnTo>
                    <a:pt x="566809" y="252027"/>
                  </a:lnTo>
                  <a:lnTo>
                    <a:pt x="519554" y="252027"/>
                  </a:lnTo>
                  <a:lnTo>
                    <a:pt x="519554" y="441048"/>
                  </a:lnTo>
                  <a:lnTo>
                    <a:pt x="755575" y="441048"/>
                  </a:lnTo>
                  <a:lnTo>
                    <a:pt x="755575" y="86634"/>
                  </a:lnTo>
                  <a:close/>
                </a:path>
                <a:path w="755650" h="504190">
                  <a:moveTo>
                    <a:pt x="755575" y="63005"/>
                  </a:moveTo>
                  <a:lnTo>
                    <a:pt x="377788" y="63005"/>
                  </a:lnTo>
                  <a:lnTo>
                    <a:pt x="448670" y="133889"/>
                  </a:lnTo>
                  <a:lnTo>
                    <a:pt x="448670" y="86634"/>
                  </a:lnTo>
                  <a:lnTo>
                    <a:pt x="755575" y="86634"/>
                  </a:lnTo>
                  <a:lnTo>
                    <a:pt x="755575" y="63005"/>
                  </a:lnTo>
                  <a:close/>
                </a:path>
              </a:pathLst>
            </a:custGeom>
            <a:solidFill>
              <a:srgbClr val="EAF8FC"/>
            </a:solidFill>
          </p:spPr>
          <p:txBody>
            <a:bodyPr wrap="square" lIns="0" tIns="0" rIns="0" bIns="0" rtlCol="0"/>
            <a:lstStyle/>
            <a:p>
              <a:endParaRPr/>
            </a:p>
          </p:txBody>
        </p:sp>
        <p:sp>
          <p:nvSpPr>
            <p:cNvPr id="53" name="object 53"/>
            <p:cNvSpPr/>
            <p:nvPr/>
          </p:nvSpPr>
          <p:spPr>
            <a:xfrm>
              <a:off x="452045" y="239270"/>
              <a:ext cx="283845" cy="354965"/>
            </a:xfrm>
            <a:custGeom>
              <a:avLst/>
              <a:gdLst/>
              <a:ahLst/>
              <a:cxnLst/>
              <a:rect l="l" t="t" r="r" b="b"/>
              <a:pathLst>
                <a:path w="283845" h="354965">
                  <a:moveTo>
                    <a:pt x="259903" y="0"/>
                  </a:moveTo>
                  <a:lnTo>
                    <a:pt x="212648" y="0"/>
                  </a:lnTo>
                  <a:lnTo>
                    <a:pt x="212648" y="47255"/>
                  </a:lnTo>
                  <a:lnTo>
                    <a:pt x="259903" y="94509"/>
                  </a:lnTo>
                  <a:lnTo>
                    <a:pt x="259903" y="0"/>
                  </a:lnTo>
                  <a:close/>
                </a:path>
                <a:path w="283845" h="354965">
                  <a:moveTo>
                    <a:pt x="283532" y="165393"/>
                  </a:moveTo>
                  <a:lnTo>
                    <a:pt x="0" y="165393"/>
                  </a:lnTo>
                  <a:lnTo>
                    <a:pt x="0" y="354413"/>
                  </a:lnTo>
                  <a:lnTo>
                    <a:pt x="118138" y="354413"/>
                  </a:lnTo>
                  <a:lnTo>
                    <a:pt x="118138" y="259904"/>
                  </a:lnTo>
                  <a:lnTo>
                    <a:pt x="283532" y="259904"/>
                  </a:lnTo>
                  <a:lnTo>
                    <a:pt x="283532" y="165393"/>
                  </a:lnTo>
                  <a:close/>
                </a:path>
                <a:path w="283845" h="354965">
                  <a:moveTo>
                    <a:pt x="283532" y="259904"/>
                  </a:moveTo>
                  <a:lnTo>
                    <a:pt x="165394" y="259904"/>
                  </a:lnTo>
                  <a:lnTo>
                    <a:pt x="165394" y="354413"/>
                  </a:lnTo>
                  <a:lnTo>
                    <a:pt x="283532" y="354413"/>
                  </a:lnTo>
                  <a:lnTo>
                    <a:pt x="283532" y="259904"/>
                  </a:lnTo>
                  <a:close/>
                </a:path>
              </a:pathLst>
            </a:custGeom>
            <a:solidFill>
              <a:srgbClr val="C4D0D4"/>
            </a:solidFill>
          </p:spPr>
          <p:txBody>
            <a:bodyPr wrap="square" lIns="0" tIns="0" rIns="0" bIns="0" rtlCol="0"/>
            <a:lstStyle/>
            <a:p>
              <a:endParaRPr/>
            </a:p>
          </p:txBody>
        </p:sp>
        <p:sp>
          <p:nvSpPr>
            <p:cNvPr id="54" name="object 54"/>
            <p:cNvSpPr/>
            <p:nvPr/>
          </p:nvSpPr>
          <p:spPr>
            <a:xfrm>
              <a:off x="404791" y="215642"/>
              <a:ext cx="378460" cy="378460"/>
            </a:xfrm>
            <a:custGeom>
              <a:avLst/>
              <a:gdLst/>
              <a:ahLst/>
              <a:cxnLst/>
              <a:rect l="l" t="t" r="r" b="b"/>
              <a:pathLst>
                <a:path w="378459" h="378459">
                  <a:moveTo>
                    <a:pt x="189020" y="0"/>
                  </a:moveTo>
                  <a:lnTo>
                    <a:pt x="0" y="189021"/>
                  </a:lnTo>
                  <a:lnTo>
                    <a:pt x="378041" y="189021"/>
                  </a:lnTo>
                  <a:lnTo>
                    <a:pt x="189020" y="0"/>
                  </a:lnTo>
                  <a:close/>
                </a:path>
                <a:path w="378459" h="378459">
                  <a:moveTo>
                    <a:pt x="212648" y="283532"/>
                  </a:moveTo>
                  <a:lnTo>
                    <a:pt x="165392" y="283532"/>
                  </a:lnTo>
                  <a:lnTo>
                    <a:pt x="165392" y="378042"/>
                  </a:lnTo>
                  <a:lnTo>
                    <a:pt x="212648" y="378042"/>
                  </a:lnTo>
                  <a:lnTo>
                    <a:pt x="212648" y="283532"/>
                  </a:lnTo>
                  <a:close/>
                </a:path>
              </a:pathLst>
            </a:custGeom>
            <a:solidFill>
              <a:srgbClr val="9AA5A8"/>
            </a:solidFill>
          </p:spPr>
          <p:txBody>
            <a:bodyPr wrap="square" lIns="0" tIns="0" rIns="0" bIns="0" rtlCol="0"/>
            <a:lstStyle/>
            <a:p>
              <a:endParaRPr/>
            </a:p>
          </p:txBody>
        </p:sp>
        <p:sp>
          <p:nvSpPr>
            <p:cNvPr id="55" name="object 55"/>
            <p:cNvSpPr/>
            <p:nvPr/>
          </p:nvSpPr>
          <p:spPr>
            <a:xfrm>
              <a:off x="216023" y="152636"/>
              <a:ext cx="755650" cy="504190"/>
            </a:xfrm>
            <a:custGeom>
              <a:avLst/>
              <a:gdLst/>
              <a:ahLst/>
              <a:cxnLst/>
              <a:rect l="l" t="t" r="r" b="b"/>
              <a:pathLst>
                <a:path w="755650" h="504190">
                  <a:moveTo>
                    <a:pt x="377787" y="63007"/>
                  </a:moveTo>
                  <a:lnTo>
                    <a:pt x="448670" y="133890"/>
                  </a:lnTo>
                  <a:lnTo>
                    <a:pt x="448670" y="86635"/>
                  </a:lnTo>
                  <a:lnTo>
                    <a:pt x="495925" y="86635"/>
                  </a:lnTo>
                  <a:lnTo>
                    <a:pt x="495925" y="181144"/>
                  </a:lnTo>
                  <a:lnTo>
                    <a:pt x="566808" y="252028"/>
                  </a:lnTo>
                  <a:lnTo>
                    <a:pt x="519553" y="252028"/>
                  </a:lnTo>
                  <a:lnTo>
                    <a:pt x="519553" y="441049"/>
                  </a:lnTo>
                  <a:lnTo>
                    <a:pt x="236021" y="441049"/>
                  </a:lnTo>
                  <a:lnTo>
                    <a:pt x="236021" y="252028"/>
                  </a:lnTo>
                  <a:lnTo>
                    <a:pt x="188766" y="252028"/>
                  </a:lnTo>
                  <a:lnTo>
                    <a:pt x="377787" y="63007"/>
                  </a:lnTo>
                  <a:close/>
                </a:path>
                <a:path w="755650" h="504190">
                  <a:moveTo>
                    <a:pt x="448670" y="133890"/>
                  </a:moveTo>
                  <a:lnTo>
                    <a:pt x="495925" y="181144"/>
                  </a:lnTo>
                </a:path>
                <a:path w="755650" h="504190">
                  <a:moveTo>
                    <a:pt x="519553" y="252028"/>
                  </a:moveTo>
                  <a:lnTo>
                    <a:pt x="236021" y="252028"/>
                  </a:lnTo>
                </a:path>
                <a:path w="755650" h="504190">
                  <a:moveTo>
                    <a:pt x="354159" y="441049"/>
                  </a:moveTo>
                  <a:lnTo>
                    <a:pt x="354159" y="346538"/>
                  </a:lnTo>
                  <a:lnTo>
                    <a:pt x="401415" y="346538"/>
                  </a:lnTo>
                  <a:lnTo>
                    <a:pt x="401415" y="441049"/>
                  </a:lnTo>
                </a:path>
                <a:path w="755650" h="504190">
                  <a:moveTo>
                    <a:pt x="0" y="0"/>
                  </a:moveTo>
                  <a:lnTo>
                    <a:pt x="755575" y="0"/>
                  </a:lnTo>
                  <a:lnTo>
                    <a:pt x="755575" y="504056"/>
                  </a:lnTo>
                  <a:lnTo>
                    <a:pt x="0" y="504056"/>
                  </a:lnTo>
                  <a:lnTo>
                    <a:pt x="0" y="0"/>
                  </a:lnTo>
                  <a:close/>
                </a:path>
              </a:pathLst>
            </a:custGeom>
            <a:ln w="25399">
              <a:solidFill>
                <a:srgbClr val="00B2E2"/>
              </a:solidFill>
            </a:ln>
          </p:spPr>
          <p:txBody>
            <a:bodyPr wrap="square" lIns="0" tIns="0" rIns="0" bIns="0" rtlCol="0"/>
            <a:lstStyle/>
            <a:p>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39751" y="1916832"/>
            <a:ext cx="5400675" cy="1939289"/>
          </a:xfrm>
          <a:prstGeom prst="rect">
            <a:avLst/>
          </a:prstGeom>
          <a:solidFill>
            <a:srgbClr val="FFFFFF"/>
          </a:solidFill>
        </p:spPr>
        <p:txBody>
          <a:bodyPr vert="horz" wrap="square" lIns="0" tIns="45720" rIns="0" bIns="0" rtlCol="0">
            <a:spAutoFit/>
          </a:bodyPr>
          <a:lstStyle/>
          <a:p>
            <a:pPr marL="90805" marR="77470" algn="just">
              <a:lnSpc>
                <a:spcPct val="100000"/>
              </a:lnSpc>
              <a:spcBef>
                <a:spcPts val="360"/>
              </a:spcBef>
            </a:pPr>
            <a:r>
              <a:rPr sz="2000" dirty="0">
                <a:solidFill>
                  <a:srgbClr val="001C3D"/>
                </a:solidFill>
                <a:latin typeface="Calibri"/>
                <a:cs typeface="Calibri"/>
              </a:rPr>
              <a:t>The </a:t>
            </a:r>
            <a:r>
              <a:rPr sz="2000" spc="-5" dirty="0">
                <a:solidFill>
                  <a:srgbClr val="001C3D"/>
                </a:solidFill>
                <a:latin typeface="Calibri"/>
                <a:cs typeface="Calibri"/>
              </a:rPr>
              <a:t>right </a:t>
            </a:r>
            <a:r>
              <a:rPr sz="2000" dirty="0">
                <a:solidFill>
                  <a:srgbClr val="001C3D"/>
                </a:solidFill>
                <a:latin typeface="Calibri"/>
                <a:cs typeface="Calibri"/>
              </a:rPr>
              <a:t>to </a:t>
            </a:r>
            <a:r>
              <a:rPr sz="2000" spc="-5" dirty="0">
                <a:solidFill>
                  <a:srgbClr val="001C3D"/>
                </a:solidFill>
                <a:latin typeface="Calibri"/>
                <a:cs typeface="Calibri"/>
              </a:rPr>
              <a:t>choose </a:t>
            </a:r>
            <a:r>
              <a:rPr sz="2000" dirty="0">
                <a:solidFill>
                  <a:srgbClr val="001C3D"/>
                </a:solidFill>
                <a:latin typeface="Calibri"/>
                <a:cs typeface="Calibri"/>
              </a:rPr>
              <a:t>a </a:t>
            </a:r>
            <a:r>
              <a:rPr sz="2000" spc="-5" dirty="0">
                <a:solidFill>
                  <a:srgbClr val="001C3D"/>
                </a:solidFill>
                <a:latin typeface="Calibri"/>
                <a:cs typeface="Calibri"/>
              </a:rPr>
              <a:t>lawyer was </a:t>
            </a:r>
            <a:r>
              <a:rPr sz="2000" b="1" spc="-5" dirty="0">
                <a:solidFill>
                  <a:srgbClr val="001C3D"/>
                </a:solidFill>
                <a:latin typeface="Calibri"/>
                <a:cs typeface="Calibri"/>
              </a:rPr>
              <a:t>possibly violated </a:t>
            </a:r>
            <a:r>
              <a:rPr sz="2000" b="1" spc="-440" dirty="0">
                <a:solidFill>
                  <a:srgbClr val="001C3D"/>
                </a:solidFill>
                <a:latin typeface="Calibri"/>
                <a:cs typeface="Calibri"/>
              </a:rPr>
              <a:t> </a:t>
            </a:r>
            <a:r>
              <a:rPr sz="2000" dirty="0">
                <a:solidFill>
                  <a:srgbClr val="001C3D"/>
                </a:solidFill>
                <a:latin typeface="Calibri"/>
                <a:cs typeface="Calibri"/>
              </a:rPr>
              <a:t>(if, indeed, </a:t>
            </a:r>
            <a:r>
              <a:rPr sz="2000" spc="-5" dirty="0">
                <a:solidFill>
                  <a:srgbClr val="001C3D"/>
                </a:solidFill>
                <a:latin typeface="Calibri"/>
                <a:cs typeface="Calibri"/>
              </a:rPr>
              <a:t>Jacques </a:t>
            </a:r>
            <a:r>
              <a:rPr sz="2000" dirty="0">
                <a:solidFill>
                  <a:srgbClr val="001C3D"/>
                </a:solidFill>
                <a:latin typeface="Calibri"/>
                <a:cs typeface="Calibri"/>
              </a:rPr>
              <a:t>had a </a:t>
            </a:r>
            <a:r>
              <a:rPr sz="2000" spc="-5" dirty="0">
                <a:solidFill>
                  <a:srgbClr val="001C3D"/>
                </a:solidFill>
                <a:latin typeface="Calibri"/>
                <a:cs typeface="Calibri"/>
              </a:rPr>
              <a:t>lawyer of </a:t>
            </a:r>
            <a:r>
              <a:rPr sz="2000" dirty="0">
                <a:solidFill>
                  <a:srgbClr val="001C3D"/>
                </a:solidFill>
                <a:latin typeface="Calibri"/>
                <a:cs typeface="Calibri"/>
              </a:rPr>
              <a:t>his </a:t>
            </a:r>
            <a:r>
              <a:rPr sz="2000" spc="-5" dirty="0">
                <a:solidFill>
                  <a:srgbClr val="001C3D"/>
                </a:solidFill>
                <a:latin typeface="Calibri"/>
                <a:cs typeface="Calibri"/>
              </a:rPr>
              <a:t>choice). To </a:t>
            </a:r>
            <a:r>
              <a:rPr sz="2000" dirty="0">
                <a:solidFill>
                  <a:srgbClr val="001C3D"/>
                </a:solidFill>
                <a:latin typeface="Calibri"/>
                <a:cs typeface="Calibri"/>
              </a:rPr>
              <a:t> </a:t>
            </a:r>
            <a:r>
              <a:rPr sz="2000" spc="-5" dirty="0">
                <a:solidFill>
                  <a:srgbClr val="001C3D"/>
                </a:solidFill>
                <a:latin typeface="Calibri"/>
                <a:cs typeface="Calibri"/>
              </a:rPr>
              <a:t>ascertain</a:t>
            </a:r>
            <a:r>
              <a:rPr sz="2000" dirty="0">
                <a:solidFill>
                  <a:srgbClr val="001C3D"/>
                </a:solidFill>
                <a:latin typeface="Calibri"/>
                <a:cs typeface="Calibri"/>
              </a:rPr>
              <a:t> this,</a:t>
            </a:r>
            <a:r>
              <a:rPr sz="2000" spc="5" dirty="0">
                <a:solidFill>
                  <a:srgbClr val="001C3D"/>
                </a:solidFill>
                <a:latin typeface="Calibri"/>
                <a:cs typeface="Calibri"/>
              </a:rPr>
              <a:t> </a:t>
            </a:r>
            <a:r>
              <a:rPr sz="2000" dirty="0">
                <a:solidFill>
                  <a:srgbClr val="001C3D"/>
                </a:solidFill>
                <a:latin typeface="Calibri"/>
                <a:cs typeface="Calibri"/>
              </a:rPr>
              <a:t>the</a:t>
            </a:r>
            <a:r>
              <a:rPr sz="2000" spc="5" dirty="0">
                <a:solidFill>
                  <a:srgbClr val="001C3D"/>
                </a:solidFill>
                <a:latin typeface="Calibri"/>
                <a:cs typeface="Calibri"/>
              </a:rPr>
              <a:t> </a:t>
            </a:r>
            <a:r>
              <a:rPr sz="2000" spc="-5" dirty="0">
                <a:solidFill>
                  <a:srgbClr val="001C3D"/>
                </a:solidFill>
                <a:latin typeface="Calibri"/>
                <a:cs typeface="Calibri"/>
              </a:rPr>
              <a:t>officer</a:t>
            </a:r>
            <a:r>
              <a:rPr sz="2000" dirty="0">
                <a:solidFill>
                  <a:srgbClr val="001C3D"/>
                </a:solidFill>
                <a:latin typeface="Calibri"/>
                <a:cs typeface="Calibri"/>
              </a:rPr>
              <a:t> </a:t>
            </a:r>
            <a:r>
              <a:rPr sz="2000" spc="-5" dirty="0">
                <a:solidFill>
                  <a:srgbClr val="001C3D"/>
                </a:solidFill>
                <a:latin typeface="Calibri"/>
                <a:cs typeface="Calibri"/>
              </a:rPr>
              <a:t>should</a:t>
            </a:r>
            <a:r>
              <a:rPr sz="2000" dirty="0">
                <a:solidFill>
                  <a:srgbClr val="001C3D"/>
                </a:solidFill>
                <a:latin typeface="Calibri"/>
                <a:cs typeface="Calibri"/>
              </a:rPr>
              <a:t> </a:t>
            </a:r>
            <a:r>
              <a:rPr sz="2000" spc="-5" dirty="0">
                <a:solidFill>
                  <a:srgbClr val="001C3D"/>
                </a:solidFill>
                <a:latin typeface="Calibri"/>
                <a:cs typeface="Calibri"/>
              </a:rPr>
              <a:t>have</a:t>
            </a:r>
            <a:r>
              <a:rPr sz="2000" dirty="0">
                <a:solidFill>
                  <a:srgbClr val="001C3D"/>
                </a:solidFill>
                <a:latin typeface="Calibri"/>
                <a:cs typeface="Calibri"/>
              </a:rPr>
              <a:t> </a:t>
            </a:r>
            <a:r>
              <a:rPr sz="2000" spc="-5" dirty="0">
                <a:solidFill>
                  <a:srgbClr val="001C3D"/>
                </a:solidFill>
                <a:latin typeface="Calibri"/>
                <a:cs typeface="Calibri"/>
              </a:rPr>
              <a:t>informed </a:t>
            </a:r>
            <a:r>
              <a:rPr sz="2000" spc="-440" dirty="0">
                <a:solidFill>
                  <a:srgbClr val="001C3D"/>
                </a:solidFill>
                <a:latin typeface="Calibri"/>
                <a:cs typeface="Calibri"/>
              </a:rPr>
              <a:t> </a:t>
            </a:r>
            <a:r>
              <a:rPr sz="2000" spc="-5" dirty="0">
                <a:solidFill>
                  <a:srgbClr val="001C3D"/>
                </a:solidFill>
                <a:latin typeface="Calibri"/>
                <a:cs typeface="Calibri"/>
              </a:rPr>
              <a:t>Jacques about </a:t>
            </a:r>
            <a:r>
              <a:rPr sz="2000" dirty="0">
                <a:solidFill>
                  <a:srgbClr val="001C3D"/>
                </a:solidFill>
                <a:latin typeface="Calibri"/>
                <a:cs typeface="Calibri"/>
              </a:rPr>
              <a:t>the </a:t>
            </a:r>
            <a:r>
              <a:rPr sz="2000" spc="-5" dirty="0">
                <a:solidFill>
                  <a:srgbClr val="001C3D"/>
                </a:solidFill>
                <a:latin typeface="Calibri"/>
                <a:cs typeface="Calibri"/>
              </a:rPr>
              <a:t>right </a:t>
            </a:r>
            <a:r>
              <a:rPr sz="2000" dirty="0">
                <a:solidFill>
                  <a:srgbClr val="001C3D"/>
                </a:solidFill>
                <a:latin typeface="Calibri"/>
                <a:cs typeface="Calibri"/>
              </a:rPr>
              <a:t>to </a:t>
            </a:r>
            <a:r>
              <a:rPr sz="2000" spc="-5" dirty="0">
                <a:solidFill>
                  <a:srgbClr val="001C3D"/>
                </a:solidFill>
                <a:latin typeface="Calibri"/>
                <a:cs typeface="Calibri"/>
              </a:rPr>
              <a:t>choose </a:t>
            </a:r>
            <a:r>
              <a:rPr sz="2000" dirty="0">
                <a:solidFill>
                  <a:srgbClr val="001C3D"/>
                </a:solidFill>
                <a:latin typeface="Calibri"/>
                <a:cs typeface="Calibri"/>
              </a:rPr>
              <a:t>a </a:t>
            </a:r>
            <a:r>
              <a:rPr sz="2000" spc="-5" dirty="0">
                <a:solidFill>
                  <a:srgbClr val="001C3D"/>
                </a:solidFill>
                <a:latin typeface="Calibri"/>
                <a:cs typeface="Calibri"/>
              </a:rPr>
              <a:t>lawyer, </a:t>
            </a:r>
            <a:r>
              <a:rPr sz="2000" dirty="0">
                <a:solidFill>
                  <a:srgbClr val="001C3D"/>
                </a:solidFill>
                <a:latin typeface="Calibri"/>
                <a:cs typeface="Calibri"/>
              </a:rPr>
              <a:t>and </a:t>
            </a:r>
            <a:r>
              <a:rPr sz="2000" spc="5" dirty="0">
                <a:solidFill>
                  <a:srgbClr val="001C3D"/>
                </a:solidFill>
                <a:latin typeface="Calibri"/>
                <a:cs typeface="Calibri"/>
              </a:rPr>
              <a:t> </a:t>
            </a:r>
            <a:r>
              <a:rPr sz="2000" dirty="0">
                <a:solidFill>
                  <a:srgbClr val="001C3D"/>
                </a:solidFill>
                <a:latin typeface="Calibri"/>
                <a:cs typeface="Calibri"/>
              </a:rPr>
              <a:t>asked him </a:t>
            </a:r>
            <a:r>
              <a:rPr sz="2000" spc="-5" dirty="0">
                <a:solidFill>
                  <a:srgbClr val="001C3D"/>
                </a:solidFill>
                <a:latin typeface="Calibri"/>
                <a:cs typeface="Calibri"/>
              </a:rPr>
              <a:t>whether </a:t>
            </a:r>
            <a:r>
              <a:rPr sz="2000" dirty="0">
                <a:solidFill>
                  <a:srgbClr val="001C3D"/>
                </a:solidFill>
                <a:latin typeface="Calibri"/>
                <a:cs typeface="Calibri"/>
              </a:rPr>
              <a:t>he </a:t>
            </a:r>
            <a:r>
              <a:rPr sz="2000" spc="-5" dirty="0">
                <a:solidFill>
                  <a:srgbClr val="001C3D"/>
                </a:solidFill>
                <a:latin typeface="Calibri"/>
                <a:cs typeface="Calibri"/>
              </a:rPr>
              <a:t>wants </a:t>
            </a:r>
            <a:r>
              <a:rPr sz="2000" dirty="0">
                <a:solidFill>
                  <a:srgbClr val="001C3D"/>
                </a:solidFill>
                <a:latin typeface="Calibri"/>
                <a:cs typeface="Calibri"/>
              </a:rPr>
              <a:t>to be </a:t>
            </a:r>
            <a:r>
              <a:rPr sz="2000" spc="-5" dirty="0">
                <a:solidFill>
                  <a:srgbClr val="001C3D"/>
                </a:solidFill>
                <a:latin typeface="Calibri"/>
                <a:cs typeface="Calibri"/>
              </a:rPr>
              <a:t>assisted </a:t>
            </a:r>
            <a:r>
              <a:rPr sz="2000" dirty="0">
                <a:solidFill>
                  <a:srgbClr val="001C3D"/>
                </a:solidFill>
                <a:latin typeface="Calibri"/>
                <a:cs typeface="Calibri"/>
              </a:rPr>
              <a:t>by a </a:t>
            </a:r>
            <a:r>
              <a:rPr sz="2000" spc="5" dirty="0">
                <a:solidFill>
                  <a:srgbClr val="001C3D"/>
                </a:solidFill>
                <a:latin typeface="Calibri"/>
                <a:cs typeface="Calibri"/>
              </a:rPr>
              <a:t> </a:t>
            </a:r>
            <a:r>
              <a:rPr sz="2000" spc="-5" dirty="0">
                <a:solidFill>
                  <a:srgbClr val="001C3D"/>
                </a:solidFill>
                <a:latin typeface="Calibri"/>
                <a:cs typeface="Calibri"/>
              </a:rPr>
              <a:t>particular</a:t>
            </a:r>
            <a:r>
              <a:rPr sz="2000" spc="-10" dirty="0">
                <a:solidFill>
                  <a:srgbClr val="001C3D"/>
                </a:solidFill>
                <a:latin typeface="Calibri"/>
                <a:cs typeface="Calibri"/>
              </a:rPr>
              <a:t> </a:t>
            </a:r>
            <a:r>
              <a:rPr sz="2000" spc="-5" dirty="0">
                <a:solidFill>
                  <a:srgbClr val="001C3D"/>
                </a:solidFill>
                <a:latin typeface="Calibri"/>
                <a:cs typeface="Calibri"/>
              </a:rPr>
              <a:t>lawyer.</a:t>
            </a:r>
            <a:endParaRPr sz="2000">
              <a:latin typeface="Calibri"/>
              <a:cs typeface="Calibri"/>
            </a:endParaRPr>
          </a:p>
        </p:txBody>
      </p:sp>
      <p:grpSp>
        <p:nvGrpSpPr>
          <p:cNvPr id="3" name="object 3"/>
          <p:cNvGrpSpPr/>
          <p:nvPr/>
        </p:nvGrpSpPr>
        <p:grpSpPr>
          <a:xfrm>
            <a:off x="344978" y="2015836"/>
            <a:ext cx="532130" cy="4302125"/>
            <a:chOff x="344978" y="2015836"/>
            <a:chExt cx="532130" cy="4302125"/>
          </a:xfrm>
        </p:grpSpPr>
        <p:pic>
          <p:nvPicPr>
            <p:cNvPr id="4" name="object 4"/>
            <p:cNvPicPr/>
            <p:nvPr/>
          </p:nvPicPr>
          <p:blipFill>
            <a:blip r:embed="rId2" cstate="print"/>
            <a:stretch>
              <a:fillRect/>
            </a:stretch>
          </p:blipFill>
          <p:spPr>
            <a:xfrm>
              <a:off x="344978" y="2460567"/>
              <a:ext cx="532014" cy="390698"/>
            </a:xfrm>
            <a:prstGeom prst="rect">
              <a:avLst/>
            </a:prstGeom>
          </p:spPr>
        </p:pic>
        <p:pic>
          <p:nvPicPr>
            <p:cNvPr id="5" name="object 5"/>
            <p:cNvPicPr/>
            <p:nvPr/>
          </p:nvPicPr>
          <p:blipFill>
            <a:blip r:embed="rId3" cstate="print"/>
            <a:stretch>
              <a:fillRect/>
            </a:stretch>
          </p:blipFill>
          <p:spPr>
            <a:xfrm>
              <a:off x="482138" y="2448098"/>
              <a:ext cx="253538" cy="436418"/>
            </a:xfrm>
            <a:prstGeom prst="rect">
              <a:avLst/>
            </a:prstGeom>
          </p:spPr>
        </p:pic>
        <p:pic>
          <p:nvPicPr>
            <p:cNvPr id="6" name="object 6"/>
            <p:cNvPicPr/>
            <p:nvPr/>
          </p:nvPicPr>
          <p:blipFill>
            <a:blip r:embed="rId4" cstate="print"/>
            <a:stretch>
              <a:fillRect/>
            </a:stretch>
          </p:blipFill>
          <p:spPr>
            <a:xfrm>
              <a:off x="395536" y="2492895"/>
              <a:ext cx="432047" cy="288032"/>
            </a:xfrm>
            <a:prstGeom prst="rect">
              <a:avLst/>
            </a:prstGeom>
          </p:spPr>
        </p:pic>
        <p:sp>
          <p:nvSpPr>
            <p:cNvPr id="7" name="object 7"/>
            <p:cNvSpPr/>
            <p:nvPr/>
          </p:nvSpPr>
          <p:spPr>
            <a:xfrm>
              <a:off x="395536" y="2492895"/>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1"/>
                  </a:lnTo>
                  <a:lnTo>
                    <a:pt x="417987" y="273971"/>
                  </a:lnTo>
                  <a:lnTo>
                    <a:pt x="402728" y="284259"/>
                  </a:lnTo>
                  <a:lnTo>
                    <a:pt x="384041" y="288032"/>
                  </a:lnTo>
                  <a:lnTo>
                    <a:pt x="48005" y="288032"/>
                  </a:lnTo>
                  <a:lnTo>
                    <a:pt x="29319" y="284259"/>
                  </a:lnTo>
                  <a:lnTo>
                    <a:pt x="14060" y="273971"/>
                  </a:lnTo>
                  <a:lnTo>
                    <a:pt x="3772" y="258711"/>
                  </a:lnTo>
                  <a:lnTo>
                    <a:pt x="0" y="240026"/>
                  </a:lnTo>
                  <a:lnTo>
                    <a:pt x="0" y="48005"/>
                  </a:lnTo>
                  <a:close/>
                </a:path>
              </a:pathLst>
            </a:custGeom>
            <a:ln w="9524">
              <a:solidFill>
                <a:srgbClr val="F4B193"/>
              </a:solidFill>
            </a:ln>
          </p:spPr>
          <p:txBody>
            <a:bodyPr wrap="square" lIns="0" tIns="0" rIns="0" bIns="0" rtlCol="0"/>
            <a:lstStyle/>
            <a:p>
              <a:endParaRPr/>
            </a:p>
          </p:txBody>
        </p:sp>
        <p:pic>
          <p:nvPicPr>
            <p:cNvPr id="8" name="object 8"/>
            <p:cNvPicPr/>
            <p:nvPr/>
          </p:nvPicPr>
          <p:blipFill>
            <a:blip r:embed="rId5" cstate="print"/>
            <a:stretch>
              <a:fillRect/>
            </a:stretch>
          </p:blipFill>
          <p:spPr>
            <a:xfrm>
              <a:off x="344978" y="2892828"/>
              <a:ext cx="532014" cy="390698"/>
            </a:xfrm>
            <a:prstGeom prst="rect">
              <a:avLst/>
            </a:prstGeom>
          </p:spPr>
        </p:pic>
        <p:pic>
          <p:nvPicPr>
            <p:cNvPr id="9" name="object 9"/>
            <p:cNvPicPr/>
            <p:nvPr/>
          </p:nvPicPr>
          <p:blipFill>
            <a:blip r:embed="rId3" cstate="print"/>
            <a:stretch>
              <a:fillRect/>
            </a:stretch>
          </p:blipFill>
          <p:spPr>
            <a:xfrm>
              <a:off x="482138" y="2880359"/>
              <a:ext cx="253538" cy="436418"/>
            </a:xfrm>
            <a:prstGeom prst="rect">
              <a:avLst/>
            </a:prstGeom>
          </p:spPr>
        </p:pic>
        <p:pic>
          <p:nvPicPr>
            <p:cNvPr id="10" name="object 10"/>
            <p:cNvPicPr/>
            <p:nvPr/>
          </p:nvPicPr>
          <p:blipFill>
            <a:blip r:embed="rId4" cstate="print"/>
            <a:stretch>
              <a:fillRect/>
            </a:stretch>
          </p:blipFill>
          <p:spPr>
            <a:xfrm>
              <a:off x="395536" y="2924943"/>
              <a:ext cx="432047" cy="288032"/>
            </a:xfrm>
            <a:prstGeom prst="rect">
              <a:avLst/>
            </a:prstGeom>
          </p:spPr>
        </p:pic>
        <p:sp>
          <p:nvSpPr>
            <p:cNvPr id="11" name="object 11"/>
            <p:cNvSpPr/>
            <p:nvPr/>
          </p:nvSpPr>
          <p:spPr>
            <a:xfrm>
              <a:off x="395536" y="2924943"/>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1"/>
                  </a:lnTo>
                  <a:lnTo>
                    <a:pt x="48005" y="288031"/>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12" name="object 12"/>
            <p:cNvPicPr/>
            <p:nvPr/>
          </p:nvPicPr>
          <p:blipFill>
            <a:blip r:embed="rId6" cstate="print"/>
            <a:stretch>
              <a:fillRect/>
            </a:stretch>
          </p:blipFill>
          <p:spPr>
            <a:xfrm>
              <a:off x="344978" y="3325090"/>
              <a:ext cx="532014" cy="390698"/>
            </a:xfrm>
            <a:prstGeom prst="rect">
              <a:avLst/>
            </a:prstGeom>
          </p:spPr>
        </p:pic>
        <p:pic>
          <p:nvPicPr>
            <p:cNvPr id="13" name="object 13"/>
            <p:cNvPicPr/>
            <p:nvPr/>
          </p:nvPicPr>
          <p:blipFill>
            <a:blip r:embed="rId3" cstate="print"/>
            <a:stretch>
              <a:fillRect/>
            </a:stretch>
          </p:blipFill>
          <p:spPr>
            <a:xfrm>
              <a:off x="482138" y="3312621"/>
              <a:ext cx="253538" cy="436418"/>
            </a:xfrm>
            <a:prstGeom prst="rect">
              <a:avLst/>
            </a:prstGeom>
          </p:spPr>
        </p:pic>
        <p:pic>
          <p:nvPicPr>
            <p:cNvPr id="14" name="object 14"/>
            <p:cNvPicPr/>
            <p:nvPr/>
          </p:nvPicPr>
          <p:blipFill>
            <a:blip r:embed="rId7" cstate="print"/>
            <a:stretch>
              <a:fillRect/>
            </a:stretch>
          </p:blipFill>
          <p:spPr>
            <a:xfrm>
              <a:off x="395536" y="3356992"/>
              <a:ext cx="432047" cy="288032"/>
            </a:xfrm>
            <a:prstGeom prst="rect">
              <a:avLst/>
            </a:prstGeom>
          </p:spPr>
        </p:pic>
        <p:sp>
          <p:nvSpPr>
            <p:cNvPr id="15" name="object 15"/>
            <p:cNvSpPr/>
            <p:nvPr/>
          </p:nvSpPr>
          <p:spPr>
            <a:xfrm>
              <a:off x="395536" y="3356992"/>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16" name="object 16"/>
            <p:cNvPicPr/>
            <p:nvPr/>
          </p:nvPicPr>
          <p:blipFill>
            <a:blip r:embed="rId8" cstate="print"/>
            <a:stretch>
              <a:fillRect/>
            </a:stretch>
          </p:blipFill>
          <p:spPr>
            <a:xfrm>
              <a:off x="344978" y="3757353"/>
              <a:ext cx="532014" cy="390698"/>
            </a:xfrm>
            <a:prstGeom prst="rect">
              <a:avLst/>
            </a:prstGeom>
          </p:spPr>
        </p:pic>
        <p:pic>
          <p:nvPicPr>
            <p:cNvPr id="17" name="object 17"/>
            <p:cNvPicPr/>
            <p:nvPr/>
          </p:nvPicPr>
          <p:blipFill>
            <a:blip r:embed="rId9" cstate="print"/>
            <a:stretch>
              <a:fillRect/>
            </a:stretch>
          </p:blipFill>
          <p:spPr>
            <a:xfrm>
              <a:off x="482138" y="3744883"/>
              <a:ext cx="253538" cy="432261"/>
            </a:xfrm>
            <a:prstGeom prst="rect">
              <a:avLst/>
            </a:prstGeom>
          </p:spPr>
        </p:pic>
        <p:pic>
          <p:nvPicPr>
            <p:cNvPr id="18" name="object 18"/>
            <p:cNvPicPr/>
            <p:nvPr/>
          </p:nvPicPr>
          <p:blipFill>
            <a:blip r:embed="rId7" cstate="print"/>
            <a:stretch>
              <a:fillRect/>
            </a:stretch>
          </p:blipFill>
          <p:spPr>
            <a:xfrm>
              <a:off x="395536" y="3789039"/>
              <a:ext cx="432047" cy="288032"/>
            </a:xfrm>
            <a:prstGeom prst="rect">
              <a:avLst/>
            </a:prstGeom>
          </p:spPr>
        </p:pic>
        <p:sp>
          <p:nvSpPr>
            <p:cNvPr id="19" name="object 19"/>
            <p:cNvSpPr/>
            <p:nvPr/>
          </p:nvSpPr>
          <p:spPr>
            <a:xfrm>
              <a:off x="395536" y="3789040"/>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20" name="object 20"/>
            <p:cNvPicPr/>
            <p:nvPr/>
          </p:nvPicPr>
          <p:blipFill>
            <a:blip r:embed="rId10" cstate="print"/>
            <a:stretch>
              <a:fillRect/>
            </a:stretch>
          </p:blipFill>
          <p:spPr>
            <a:xfrm>
              <a:off x="344978" y="2028305"/>
              <a:ext cx="532014" cy="390698"/>
            </a:xfrm>
            <a:prstGeom prst="rect">
              <a:avLst/>
            </a:prstGeom>
          </p:spPr>
        </p:pic>
        <p:pic>
          <p:nvPicPr>
            <p:cNvPr id="21" name="object 21"/>
            <p:cNvPicPr/>
            <p:nvPr/>
          </p:nvPicPr>
          <p:blipFill>
            <a:blip r:embed="rId3" cstate="print"/>
            <a:stretch>
              <a:fillRect/>
            </a:stretch>
          </p:blipFill>
          <p:spPr>
            <a:xfrm>
              <a:off x="482138" y="2015836"/>
              <a:ext cx="253538" cy="436418"/>
            </a:xfrm>
            <a:prstGeom prst="rect">
              <a:avLst/>
            </a:prstGeom>
          </p:spPr>
        </p:pic>
        <p:pic>
          <p:nvPicPr>
            <p:cNvPr id="22" name="object 22"/>
            <p:cNvPicPr/>
            <p:nvPr/>
          </p:nvPicPr>
          <p:blipFill>
            <a:blip r:embed="rId7" cstate="print"/>
            <a:stretch>
              <a:fillRect/>
            </a:stretch>
          </p:blipFill>
          <p:spPr>
            <a:xfrm>
              <a:off x="395536" y="2060847"/>
              <a:ext cx="432047" cy="288032"/>
            </a:xfrm>
            <a:prstGeom prst="rect">
              <a:avLst/>
            </a:prstGeom>
          </p:spPr>
        </p:pic>
        <p:sp>
          <p:nvSpPr>
            <p:cNvPr id="23" name="object 23"/>
            <p:cNvSpPr/>
            <p:nvPr/>
          </p:nvSpPr>
          <p:spPr>
            <a:xfrm>
              <a:off x="395536" y="2060848"/>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24" name="object 24"/>
            <p:cNvPicPr/>
            <p:nvPr/>
          </p:nvPicPr>
          <p:blipFill>
            <a:blip r:embed="rId11" cstate="print"/>
            <a:stretch>
              <a:fillRect/>
            </a:stretch>
          </p:blipFill>
          <p:spPr>
            <a:xfrm>
              <a:off x="344978" y="4189614"/>
              <a:ext cx="532014" cy="390698"/>
            </a:xfrm>
            <a:prstGeom prst="rect">
              <a:avLst/>
            </a:prstGeom>
          </p:spPr>
        </p:pic>
        <p:pic>
          <p:nvPicPr>
            <p:cNvPr id="25" name="object 25"/>
            <p:cNvPicPr/>
            <p:nvPr/>
          </p:nvPicPr>
          <p:blipFill>
            <a:blip r:embed="rId9" cstate="print"/>
            <a:stretch>
              <a:fillRect/>
            </a:stretch>
          </p:blipFill>
          <p:spPr>
            <a:xfrm>
              <a:off x="482138" y="4177144"/>
              <a:ext cx="253538" cy="432261"/>
            </a:xfrm>
            <a:prstGeom prst="rect">
              <a:avLst/>
            </a:prstGeom>
          </p:spPr>
        </p:pic>
        <p:pic>
          <p:nvPicPr>
            <p:cNvPr id="26" name="object 26"/>
            <p:cNvPicPr/>
            <p:nvPr/>
          </p:nvPicPr>
          <p:blipFill>
            <a:blip r:embed="rId4" cstate="print"/>
            <a:stretch>
              <a:fillRect/>
            </a:stretch>
          </p:blipFill>
          <p:spPr>
            <a:xfrm>
              <a:off x="395536" y="4221087"/>
              <a:ext cx="432047" cy="288032"/>
            </a:xfrm>
            <a:prstGeom prst="rect">
              <a:avLst/>
            </a:prstGeom>
          </p:spPr>
        </p:pic>
        <p:sp>
          <p:nvSpPr>
            <p:cNvPr id="27" name="object 27"/>
            <p:cNvSpPr/>
            <p:nvPr/>
          </p:nvSpPr>
          <p:spPr>
            <a:xfrm>
              <a:off x="395536" y="4221087"/>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28" name="object 28"/>
            <p:cNvPicPr/>
            <p:nvPr/>
          </p:nvPicPr>
          <p:blipFill>
            <a:blip r:embed="rId12" cstate="print"/>
            <a:stretch>
              <a:fillRect/>
            </a:stretch>
          </p:blipFill>
          <p:spPr>
            <a:xfrm>
              <a:off x="344978" y="5054138"/>
              <a:ext cx="532014" cy="390698"/>
            </a:xfrm>
            <a:prstGeom prst="rect">
              <a:avLst/>
            </a:prstGeom>
          </p:spPr>
        </p:pic>
        <p:pic>
          <p:nvPicPr>
            <p:cNvPr id="29" name="object 29"/>
            <p:cNvPicPr/>
            <p:nvPr/>
          </p:nvPicPr>
          <p:blipFill>
            <a:blip r:embed="rId9" cstate="print"/>
            <a:stretch>
              <a:fillRect/>
            </a:stretch>
          </p:blipFill>
          <p:spPr>
            <a:xfrm>
              <a:off x="482138" y="5041669"/>
              <a:ext cx="253538" cy="432261"/>
            </a:xfrm>
            <a:prstGeom prst="rect">
              <a:avLst/>
            </a:prstGeom>
          </p:spPr>
        </p:pic>
        <p:pic>
          <p:nvPicPr>
            <p:cNvPr id="30" name="object 30"/>
            <p:cNvPicPr/>
            <p:nvPr/>
          </p:nvPicPr>
          <p:blipFill>
            <a:blip r:embed="rId7" cstate="print"/>
            <a:stretch>
              <a:fillRect/>
            </a:stretch>
          </p:blipFill>
          <p:spPr>
            <a:xfrm>
              <a:off x="395536" y="5085184"/>
              <a:ext cx="432047" cy="288032"/>
            </a:xfrm>
            <a:prstGeom prst="rect">
              <a:avLst/>
            </a:prstGeom>
          </p:spPr>
        </p:pic>
        <p:sp>
          <p:nvSpPr>
            <p:cNvPr id="31" name="object 31"/>
            <p:cNvSpPr/>
            <p:nvPr/>
          </p:nvSpPr>
          <p:spPr>
            <a:xfrm>
              <a:off x="395536" y="5085184"/>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32" name="object 32"/>
            <p:cNvPicPr/>
            <p:nvPr/>
          </p:nvPicPr>
          <p:blipFill>
            <a:blip r:embed="rId13" cstate="print"/>
            <a:stretch>
              <a:fillRect/>
            </a:stretch>
          </p:blipFill>
          <p:spPr>
            <a:xfrm>
              <a:off x="344978" y="4621876"/>
              <a:ext cx="532014" cy="390698"/>
            </a:xfrm>
            <a:prstGeom prst="rect">
              <a:avLst/>
            </a:prstGeom>
          </p:spPr>
        </p:pic>
        <p:pic>
          <p:nvPicPr>
            <p:cNvPr id="33" name="object 33"/>
            <p:cNvPicPr/>
            <p:nvPr/>
          </p:nvPicPr>
          <p:blipFill>
            <a:blip r:embed="rId9" cstate="print"/>
            <a:stretch>
              <a:fillRect/>
            </a:stretch>
          </p:blipFill>
          <p:spPr>
            <a:xfrm>
              <a:off x="482138" y="4609407"/>
              <a:ext cx="253538" cy="432261"/>
            </a:xfrm>
            <a:prstGeom prst="rect">
              <a:avLst/>
            </a:prstGeom>
          </p:spPr>
        </p:pic>
        <p:pic>
          <p:nvPicPr>
            <p:cNvPr id="34" name="object 34"/>
            <p:cNvPicPr/>
            <p:nvPr/>
          </p:nvPicPr>
          <p:blipFill>
            <a:blip r:embed="rId4" cstate="print"/>
            <a:stretch>
              <a:fillRect/>
            </a:stretch>
          </p:blipFill>
          <p:spPr>
            <a:xfrm>
              <a:off x="395536" y="4653135"/>
              <a:ext cx="432047" cy="288032"/>
            </a:xfrm>
            <a:prstGeom prst="rect">
              <a:avLst/>
            </a:prstGeom>
          </p:spPr>
        </p:pic>
        <p:sp>
          <p:nvSpPr>
            <p:cNvPr id="35" name="object 35"/>
            <p:cNvSpPr/>
            <p:nvPr/>
          </p:nvSpPr>
          <p:spPr>
            <a:xfrm>
              <a:off x="395536" y="4653135"/>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36" name="object 36"/>
            <p:cNvPicPr/>
            <p:nvPr/>
          </p:nvPicPr>
          <p:blipFill>
            <a:blip r:embed="rId14" cstate="print"/>
            <a:stretch>
              <a:fillRect/>
            </a:stretch>
          </p:blipFill>
          <p:spPr>
            <a:xfrm>
              <a:off x="344978" y="5918661"/>
              <a:ext cx="532014" cy="390698"/>
            </a:xfrm>
            <a:prstGeom prst="rect">
              <a:avLst/>
            </a:prstGeom>
          </p:spPr>
        </p:pic>
        <p:pic>
          <p:nvPicPr>
            <p:cNvPr id="37" name="object 37"/>
            <p:cNvPicPr/>
            <p:nvPr/>
          </p:nvPicPr>
          <p:blipFill>
            <a:blip r:embed="rId15" cstate="print"/>
            <a:stretch>
              <a:fillRect/>
            </a:stretch>
          </p:blipFill>
          <p:spPr>
            <a:xfrm>
              <a:off x="428105" y="5918661"/>
              <a:ext cx="361603" cy="399010"/>
            </a:xfrm>
            <a:prstGeom prst="rect">
              <a:avLst/>
            </a:prstGeom>
          </p:spPr>
        </p:pic>
        <p:pic>
          <p:nvPicPr>
            <p:cNvPr id="38" name="object 38"/>
            <p:cNvPicPr/>
            <p:nvPr/>
          </p:nvPicPr>
          <p:blipFill>
            <a:blip r:embed="rId16" cstate="print"/>
            <a:stretch>
              <a:fillRect/>
            </a:stretch>
          </p:blipFill>
          <p:spPr>
            <a:xfrm>
              <a:off x="395536" y="5949279"/>
              <a:ext cx="432047" cy="288031"/>
            </a:xfrm>
            <a:prstGeom prst="rect">
              <a:avLst/>
            </a:prstGeom>
          </p:spPr>
        </p:pic>
        <p:sp>
          <p:nvSpPr>
            <p:cNvPr id="39" name="object 39"/>
            <p:cNvSpPr/>
            <p:nvPr/>
          </p:nvSpPr>
          <p:spPr>
            <a:xfrm>
              <a:off x="395536" y="5949279"/>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40" name="object 40"/>
            <p:cNvPicPr/>
            <p:nvPr/>
          </p:nvPicPr>
          <p:blipFill>
            <a:blip r:embed="rId17" cstate="print"/>
            <a:stretch>
              <a:fillRect/>
            </a:stretch>
          </p:blipFill>
          <p:spPr>
            <a:xfrm>
              <a:off x="344978" y="5486400"/>
              <a:ext cx="532014" cy="390698"/>
            </a:xfrm>
            <a:prstGeom prst="rect">
              <a:avLst/>
            </a:prstGeom>
          </p:spPr>
        </p:pic>
        <p:pic>
          <p:nvPicPr>
            <p:cNvPr id="41" name="object 41"/>
            <p:cNvPicPr/>
            <p:nvPr/>
          </p:nvPicPr>
          <p:blipFill>
            <a:blip r:embed="rId9" cstate="print"/>
            <a:stretch>
              <a:fillRect/>
            </a:stretch>
          </p:blipFill>
          <p:spPr>
            <a:xfrm>
              <a:off x="482138" y="5473930"/>
              <a:ext cx="253538" cy="432261"/>
            </a:xfrm>
            <a:prstGeom prst="rect">
              <a:avLst/>
            </a:prstGeom>
          </p:spPr>
        </p:pic>
        <p:pic>
          <p:nvPicPr>
            <p:cNvPr id="42" name="object 42"/>
            <p:cNvPicPr/>
            <p:nvPr/>
          </p:nvPicPr>
          <p:blipFill>
            <a:blip r:embed="rId16" cstate="print"/>
            <a:stretch>
              <a:fillRect/>
            </a:stretch>
          </p:blipFill>
          <p:spPr>
            <a:xfrm>
              <a:off x="395536" y="5517231"/>
              <a:ext cx="432047" cy="288031"/>
            </a:xfrm>
            <a:prstGeom prst="rect">
              <a:avLst/>
            </a:prstGeom>
          </p:spPr>
        </p:pic>
        <p:sp>
          <p:nvSpPr>
            <p:cNvPr id="43" name="object 43"/>
            <p:cNvSpPr/>
            <p:nvPr/>
          </p:nvSpPr>
          <p:spPr>
            <a:xfrm>
              <a:off x="395536" y="5517231"/>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grpSp>
      <p:sp>
        <p:nvSpPr>
          <p:cNvPr id="44" name="object 44"/>
          <p:cNvSpPr txBox="1"/>
          <p:nvPr/>
        </p:nvSpPr>
        <p:spPr>
          <a:xfrm>
            <a:off x="498853" y="1897277"/>
            <a:ext cx="231775" cy="4330700"/>
          </a:xfrm>
          <a:prstGeom prst="rect">
            <a:avLst/>
          </a:prstGeom>
        </p:spPr>
        <p:txBody>
          <a:bodyPr vert="horz" wrap="square" lIns="0" tIns="170180" rIns="0" bIns="0" rtlCol="0">
            <a:spAutoFit/>
          </a:bodyPr>
          <a:lstStyle/>
          <a:p>
            <a:pPr marL="57150">
              <a:lnSpc>
                <a:spcPct val="100000"/>
              </a:lnSpc>
              <a:spcBef>
                <a:spcPts val="1340"/>
              </a:spcBef>
            </a:pPr>
            <a:r>
              <a:rPr sz="1800" b="1" dirty="0">
                <a:solidFill>
                  <a:srgbClr val="3D4651"/>
                </a:solidFill>
                <a:latin typeface="Calibri"/>
                <a:cs typeface="Calibri"/>
              </a:rPr>
              <a:t>1</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2</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3</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4</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5</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6</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7</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8</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9</a:t>
            </a:r>
            <a:endParaRPr sz="1800">
              <a:latin typeface="Calibri"/>
              <a:cs typeface="Calibri"/>
            </a:endParaRPr>
          </a:p>
          <a:p>
            <a:pPr marL="12700">
              <a:lnSpc>
                <a:spcPct val="100000"/>
              </a:lnSpc>
              <a:spcBef>
                <a:spcPts val="1365"/>
              </a:spcBef>
            </a:pPr>
            <a:r>
              <a:rPr sz="1600" b="1" dirty="0">
                <a:solidFill>
                  <a:srgbClr val="3D4651"/>
                </a:solidFill>
                <a:latin typeface="Calibri"/>
                <a:cs typeface="Calibri"/>
              </a:rPr>
              <a:t>10</a:t>
            </a:r>
            <a:endParaRPr sz="1600">
              <a:latin typeface="Calibri"/>
              <a:cs typeface="Calibri"/>
            </a:endParaRPr>
          </a:p>
        </p:txBody>
      </p:sp>
      <p:grpSp>
        <p:nvGrpSpPr>
          <p:cNvPr id="45" name="object 45"/>
          <p:cNvGrpSpPr/>
          <p:nvPr/>
        </p:nvGrpSpPr>
        <p:grpSpPr>
          <a:xfrm>
            <a:off x="221071" y="139936"/>
            <a:ext cx="781050" cy="529590"/>
            <a:chOff x="221071" y="139936"/>
            <a:chExt cx="781050" cy="529590"/>
          </a:xfrm>
        </p:grpSpPr>
        <p:sp>
          <p:nvSpPr>
            <p:cNvPr id="46" name="object 46"/>
            <p:cNvSpPr/>
            <p:nvPr/>
          </p:nvSpPr>
          <p:spPr>
            <a:xfrm>
              <a:off x="233771" y="152636"/>
              <a:ext cx="755650" cy="504190"/>
            </a:xfrm>
            <a:custGeom>
              <a:avLst/>
              <a:gdLst/>
              <a:ahLst/>
              <a:cxnLst/>
              <a:rect l="l" t="t" r="r" b="b"/>
              <a:pathLst>
                <a:path w="755650" h="504190">
                  <a:moveTo>
                    <a:pt x="755575" y="0"/>
                  </a:moveTo>
                  <a:lnTo>
                    <a:pt x="0" y="0"/>
                  </a:lnTo>
                  <a:lnTo>
                    <a:pt x="0" y="504055"/>
                  </a:lnTo>
                  <a:lnTo>
                    <a:pt x="755575" y="504055"/>
                  </a:lnTo>
                  <a:lnTo>
                    <a:pt x="755575" y="441048"/>
                  </a:lnTo>
                  <a:lnTo>
                    <a:pt x="236022" y="441048"/>
                  </a:lnTo>
                  <a:lnTo>
                    <a:pt x="236022" y="252027"/>
                  </a:lnTo>
                  <a:lnTo>
                    <a:pt x="188767" y="252027"/>
                  </a:lnTo>
                  <a:lnTo>
                    <a:pt x="377788" y="63005"/>
                  </a:lnTo>
                  <a:lnTo>
                    <a:pt x="755575" y="63005"/>
                  </a:lnTo>
                  <a:lnTo>
                    <a:pt x="755575" y="0"/>
                  </a:lnTo>
                  <a:close/>
                </a:path>
                <a:path w="755650" h="504190">
                  <a:moveTo>
                    <a:pt x="755575" y="86634"/>
                  </a:moveTo>
                  <a:lnTo>
                    <a:pt x="495925" y="86634"/>
                  </a:lnTo>
                  <a:lnTo>
                    <a:pt x="495925" y="181143"/>
                  </a:lnTo>
                  <a:lnTo>
                    <a:pt x="566809" y="252027"/>
                  </a:lnTo>
                  <a:lnTo>
                    <a:pt x="519554" y="252027"/>
                  </a:lnTo>
                  <a:lnTo>
                    <a:pt x="519554" y="441048"/>
                  </a:lnTo>
                  <a:lnTo>
                    <a:pt x="755575" y="441048"/>
                  </a:lnTo>
                  <a:lnTo>
                    <a:pt x="755575" y="86634"/>
                  </a:lnTo>
                  <a:close/>
                </a:path>
                <a:path w="755650" h="504190">
                  <a:moveTo>
                    <a:pt x="755575" y="63005"/>
                  </a:moveTo>
                  <a:lnTo>
                    <a:pt x="377788" y="63005"/>
                  </a:lnTo>
                  <a:lnTo>
                    <a:pt x="448670" y="133889"/>
                  </a:lnTo>
                  <a:lnTo>
                    <a:pt x="448670" y="86634"/>
                  </a:lnTo>
                  <a:lnTo>
                    <a:pt x="755575" y="86634"/>
                  </a:lnTo>
                  <a:lnTo>
                    <a:pt x="755575" y="63005"/>
                  </a:lnTo>
                  <a:close/>
                </a:path>
              </a:pathLst>
            </a:custGeom>
            <a:solidFill>
              <a:srgbClr val="EAF8FC"/>
            </a:solidFill>
          </p:spPr>
          <p:txBody>
            <a:bodyPr wrap="square" lIns="0" tIns="0" rIns="0" bIns="0" rtlCol="0"/>
            <a:lstStyle/>
            <a:p>
              <a:endParaRPr/>
            </a:p>
          </p:txBody>
        </p:sp>
        <p:sp>
          <p:nvSpPr>
            <p:cNvPr id="47" name="object 47"/>
            <p:cNvSpPr/>
            <p:nvPr/>
          </p:nvSpPr>
          <p:spPr>
            <a:xfrm>
              <a:off x="469793" y="239270"/>
              <a:ext cx="283845" cy="354965"/>
            </a:xfrm>
            <a:custGeom>
              <a:avLst/>
              <a:gdLst/>
              <a:ahLst/>
              <a:cxnLst/>
              <a:rect l="l" t="t" r="r" b="b"/>
              <a:pathLst>
                <a:path w="283845" h="354965">
                  <a:moveTo>
                    <a:pt x="259903" y="0"/>
                  </a:moveTo>
                  <a:lnTo>
                    <a:pt x="212648" y="0"/>
                  </a:lnTo>
                  <a:lnTo>
                    <a:pt x="212648" y="47255"/>
                  </a:lnTo>
                  <a:lnTo>
                    <a:pt x="259903" y="94509"/>
                  </a:lnTo>
                  <a:lnTo>
                    <a:pt x="259903" y="0"/>
                  </a:lnTo>
                  <a:close/>
                </a:path>
                <a:path w="283845" h="354965">
                  <a:moveTo>
                    <a:pt x="283532" y="165393"/>
                  </a:moveTo>
                  <a:lnTo>
                    <a:pt x="0" y="165393"/>
                  </a:lnTo>
                  <a:lnTo>
                    <a:pt x="0" y="354413"/>
                  </a:lnTo>
                  <a:lnTo>
                    <a:pt x="118138" y="354413"/>
                  </a:lnTo>
                  <a:lnTo>
                    <a:pt x="118138" y="259904"/>
                  </a:lnTo>
                  <a:lnTo>
                    <a:pt x="283532" y="259904"/>
                  </a:lnTo>
                  <a:lnTo>
                    <a:pt x="283532" y="165393"/>
                  </a:lnTo>
                  <a:close/>
                </a:path>
                <a:path w="283845" h="354965">
                  <a:moveTo>
                    <a:pt x="283532" y="259904"/>
                  </a:moveTo>
                  <a:lnTo>
                    <a:pt x="165394" y="259904"/>
                  </a:lnTo>
                  <a:lnTo>
                    <a:pt x="165394" y="354413"/>
                  </a:lnTo>
                  <a:lnTo>
                    <a:pt x="283532" y="354413"/>
                  </a:lnTo>
                  <a:lnTo>
                    <a:pt x="283532" y="259904"/>
                  </a:lnTo>
                  <a:close/>
                </a:path>
              </a:pathLst>
            </a:custGeom>
            <a:solidFill>
              <a:srgbClr val="C4D0D4"/>
            </a:solidFill>
          </p:spPr>
          <p:txBody>
            <a:bodyPr wrap="square" lIns="0" tIns="0" rIns="0" bIns="0" rtlCol="0"/>
            <a:lstStyle/>
            <a:p>
              <a:endParaRPr/>
            </a:p>
          </p:txBody>
        </p:sp>
        <p:sp>
          <p:nvSpPr>
            <p:cNvPr id="48" name="object 48"/>
            <p:cNvSpPr/>
            <p:nvPr/>
          </p:nvSpPr>
          <p:spPr>
            <a:xfrm>
              <a:off x="422539" y="215642"/>
              <a:ext cx="378460" cy="378460"/>
            </a:xfrm>
            <a:custGeom>
              <a:avLst/>
              <a:gdLst/>
              <a:ahLst/>
              <a:cxnLst/>
              <a:rect l="l" t="t" r="r" b="b"/>
              <a:pathLst>
                <a:path w="378459" h="378459">
                  <a:moveTo>
                    <a:pt x="189020" y="0"/>
                  </a:moveTo>
                  <a:lnTo>
                    <a:pt x="0" y="189021"/>
                  </a:lnTo>
                  <a:lnTo>
                    <a:pt x="378041" y="189021"/>
                  </a:lnTo>
                  <a:lnTo>
                    <a:pt x="189020" y="0"/>
                  </a:lnTo>
                  <a:close/>
                </a:path>
                <a:path w="378459" h="378459">
                  <a:moveTo>
                    <a:pt x="212648" y="283532"/>
                  </a:moveTo>
                  <a:lnTo>
                    <a:pt x="165392" y="283532"/>
                  </a:lnTo>
                  <a:lnTo>
                    <a:pt x="165392" y="378042"/>
                  </a:lnTo>
                  <a:lnTo>
                    <a:pt x="212648" y="378042"/>
                  </a:lnTo>
                  <a:lnTo>
                    <a:pt x="212648" y="283532"/>
                  </a:lnTo>
                  <a:close/>
                </a:path>
              </a:pathLst>
            </a:custGeom>
            <a:solidFill>
              <a:srgbClr val="9AA5A8"/>
            </a:solidFill>
          </p:spPr>
          <p:txBody>
            <a:bodyPr wrap="square" lIns="0" tIns="0" rIns="0" bIns="0" rtlCol="0"/>
            <a:lstStyle/>
            <a:p>
              <a:endParaRPr/>
            </a:p>
          </p:txBody>
        </p:sp>
        <p:sp>
          <p:nvSpPr>
            <p:cNvPr id="49" name="object 49"/>
            <p:cNvSpPr/>
            <p:nvPr/>
          </p:nvSpPr>
          <p:spPr>
            <a:xfrm>
              <a:off x="233771" y="152636"/>
              <a:ext cx="755650" cy="504190"/>
            </a:xfrm>
            <a:custGeom>
              <a:avLst/>
              <a:gdLst/>
              <a:ahLst/>
              <a:cxnLst/>
              <a:rect l="l" t="t" r="r" b="b"/>
              <a:pathLst>
                <a:path w="755650" h="504190">
                  <a:moveTo>
                    <a:pt x="377787" y="63007"/>
                  </a:moveTo>
                  <a:lnTo>
                    <a:pt x="448670" y="133890"/>
                  </a:lnTo>
                  <a:lnTo>
                    <a:pt x="448670" y="86635"/>
                  </a:lnTo>
                  <a:lnTo>
                    <a:pt x="495925" y="86635"/>
                  </a:lnTo>
                  <a:lnTo>
                    <a:pt x="495925" y="181144"/>
                  </a:lnTo>
                  <a:lnTo>
                    <a:pt x="566808" y="252028"/>
                  </a:lnTo>
                  <a:lnTo>
                    <a:pt x="519553" y="252028"/>
                  </a:lnTo>
                  <a:lnTo>
                    <a:pt x="519553" y="441049"/>
                  </a:lnTo>
                  <a:lnTo>
                    <a:pt x="236021" y="441049"/>
                  </a:lnTo>
                  <a:lnTo>
                    <a:pt x="236021" y="252028"/>
                  </a:lnTo>
                  <a:lnTo>
                    <a:pt x="188766" y="252028"/>
                  </a:lnTo>
                  <a:lnTo>
                    <a:pt x="377787" y="63007"/>
                  </a:lnTo>
                  <a:close/>
                </a:path>
                <a:path w="755650" h="504190">
                  <a:moveTo>
                    <a:pt x="448670" y="133890"/>
                  </a:moveTo>
                  <a:lnTo>
                    <a:pt x="495925" y="181144"/>
                  </a:lnTo>
                </a:path>
                <a:path w="755650" h="504190">
                  <a:moveTo>
                    <a:pt x="519553" y="252028"/>
                  </a:moveTo>
                  <a:lnTo>
                    <a:pt x="236021" y="252028"/>
                  </a:lnTo>
                </a:path>
                <a:path w="755650" h="504190">
                  <a:moveTo>
                    <a:pt x="354159" y="441049"/>
                  </a:moveTo>
                  <a:lnTo>
                    <a:pt x="354159" y="346538"/>
                  </a:lnTo>
                  <a:lnTo>
                    <a:pt x="401415" y="346538"/>
                  </a:lnTo>
                  <a:lnTo>
                    <a:pt x="401415" y="441049"/>
                  </a:lnTo>
                </a:path>
                <a:path w="755650" h="504190">
                  <a:moveTo>
                    <a:pt x="0" y="0"/>
                  </a:moveTo>
                  <a:lnTo>
                    <a:pt x="755576" y="0"/>
                  </a:lnTo>
                  <a:lnTo>
                    <a:pt x="755576" y="504056"/>
                  </a:lnTo>
                  <a:lnTo>
                    <a:pt x="0" y="504056"/>
                  </a:lnTo>
                  <a:lnTo>
                    <a:pt x="0" y="0"/>
                  </a:lnTo>
                  <a:close/>
                </a:path>
              </a:pathLst>
            </a:custGeom>
            <a:ln w="25399">
              <a:solidFill>
                <a:srgbClr val="00B2E2"/>
              </a:solidFill>
            </a:ln>
          </p:spPr>
          <p:txBody>
            <a:bodyPr wrap="square" lIns="0" tIns="0" rIns="0" bIns="0" rtlCol="0"/>
            <a:lstStyle/>
            <a:p>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5760639" y="0"/>
              <a:ext cx="3383358" cy="6857998"/>
            </a:xfrm>
            <a:prstGeom prst="rect">
              <a:avLst/>
            </a:prstGeom>
          </p:spPr>
        </p:pic>
        <p:pic>
          <p:nvPicPr>
            <p:cNvPr id="4" name="object 4"/>
            <p:cNvPicPr/>
            <p:nvPr/>
          </p:nvPicPr>
          <p:blipFill>
            <a:blip r:embed="rId3" cstate="print"/>
            <a:stretch>
              <a:fillRect/>
            </a:stretch>
          </p:blipFill>
          <p:spPr>
            <a:xfrm>
              <a:off x="5715000" y="0"/>
              <a:ext cx="3428998" cy="6857999"/>
            </a:xfrm>
            <a:prstGeom prst="rect">
              <a:avLst/>
            </a:prstGeom>
          </p:spPr>
        </p:pic>
        <p:sp>
          <p:nvSpPr>
            <p:cNvPr id="5" name="object 5"/>
            <p:cNvSpPr/>
            <p:nvPr/>
          </p:nvSpPr>
          <p:spPr>
            <a:xfrm>
              <a:off x="5760638" y="1"/>
              <a:ext cx="3383915" cy="6858000"/>
            </a:xfrm>
            <a:custGeom>
              <a:avLst/>
              <a:gdLst/>
              <a:ahLst/>
              <a:cxnLst/>
              <a:rect l="l" t="t" r="r" b="b"/>
              <a:pathLst>
                <a:path w="3383915" h="6858000">
                  <a:moveTo>
                    <a:pt x="3383358" y="0"/>
                  </a:moveTo>
                  <a:lnTo>
                    <a:pt x="0" y="0"/>
                  </a:lnTo>
                  <a:lnTo>
                    <a:pt x="0" y="6857998"/>
                  </a:lnTo>
                  <a:lnTo>
                    <a:pt x="3383358" y="6857998"/>
                  </a:lnTo>
                  <a:lnTo>
                    <a:pt x="3383358" y="0"/>
                  </a:lnTo>
                  <a:close/>
                </a:path>
              </a:pathLst>
            </a:custGeom>
            <a:solidFill>
              <a:srgbClr val="00274E">
                <a:alpha val="39999"/>
              </a:srgbClr>
            </a:solidFill>
          </p:spPr>
          <p:txBody>
            <a:bodyPr wrap="square" lIns="0" tIns="0" rIns="0" bIns="0" rtlCol="0"/>
            <a:lstStyle/>
            <a:p>
              <a:endParaRPr/>
            </a:p>
          </p:txBody>
        </p:sp>
        <p:pic>
          <p:nvPicPr>
            <p:cNvPr id="6" name="object 6"/>
            <p:cNvPicPr/>
            <p:nvPr/>
          </p:nvPicPr>
          <p:blipFill>
            <a:blip r:embed="rId4" cstate="print"/>
            <a:stretch>
              <a:fillRect/>
            </a:stretch>
          </p:blipFill>
          <p:spPr>
            <a:xfrm>
              <a:off x="0" y="332655"/>
              <a:ext cx="6336703" cy="576064"/>
            </a:xfrm>
            <a:prstGeom prst="rect">
              <a:avLst/>
            </a:prstGeom>
          </p:spPr>
        </p:pic>
      </p:grpSp>
      <p:sp>
        <p:nvSpPr>
          <p:cNvPr id="7" name="object 7"/>
          <p:cNvSpPr txBox="1">
            <a:spLocks noGrp="1"/>
          </p:cNvSpPr>
          <p:nvPr>
            <p:ph type="title"/>
          </p:nvPr>
        </p:nvSpPr>
        <p:spPr>
          <a:xfrm>
            <a:off x="78739" y="425108"/>
            <a:ext cx="1611630" cy="391160"/>
          </a:xfrm>
          <a:prstGeom prst="rect">
            <a:avLst/>
          </a:prstGeom>
        </p:spPr>
        <p:txBody>
          <a:bodyPr vert="horz" wrap="square" lIns="0" tIns="12700" rIns="0" bIns="0" rtlCol="0">
            <a:spAutoFit/>
          </a:bodyPr>
          <a:lstStyle/>
          <a:p>
            <a:pPr marL="12700">
              <a:lnSpc>
                <a:spcPct val="100000"/>
              </a:lnSpc>
              <a:spcBef>
                <a:spcPts val="100"/>
              </a:spcBef>
            </a:pPr>
            <a:r>
              <a:rPr spc="-5" dirty="0"/>
              <a:t>Introduction</a:t>
            </a:r>
          </a:p>
        </p:txBody>
      </p:sp>
      <p:sp>
        <p:nvSpPr>
          <p:cNvPr id="8" name="object 8"/>
          <p:cNvSpPr txBox="1"/>
          <p:nvPr/>
        </p:nvSpPr>
        <p:spPr>
          <a:xfrm>
            <a:off x="330259" y="934201"/>
            <a:ext cx="5050790" cy="3585210"/>
          </a:xfrm>
          <a:prstGeom prst="rect">
            <a:avLst/>
          </a:prstGeom>
        </p:spPr>
        <p:txBody>
          <a:bodyPr vert="horz" wrap="square" lIns="0" tIns="92075" rIns="0" bIns="0" rtlCol="0">
            <a:spAutoFit/>
          </a:bodyPr>
          <a:lstStyle/>
          <a:p>
            <a:pPr marL="12700">
              <a:lnSpc>
                <a:spcPct val="100000"/>
              </a:lnSpc>
              <a:spcBef>
                <a:spcPts val="725"/>
              </a:spcBef>
            </a:pPr>
            <a:r>
              <a:rPr sz="2400" b="1" spc="-5" dirty="0">
                <a:solidFill>
                  <a:srgbClr val="00A2DB"/>
                </a:solidFill>
                <a:latin typeface="Calibri"/>
                <a:cs typeface="Calibri"/>
              </a:rPr>
              <a:t>Module</a:t>
            </a:r>
            <a:r>
              <a:rPr sz="2400" b="1" spc="-10" dirty="0">
                <a:solidFill>
                  <a:srgbClr val="00A2DB"/>
                </a:solidFill>
                <a:latin typeface="Calibri"/>
                <a:cs typeface="Calibri"/>
              </a:rPr>
              <a:t> </a:t>
            </a:r>
            <a:r>
              <a:rPr sz="2400" b="1" spc="-5" dirty="0">
                <a:solidFill>
                  <a:srgbClr val="00A2DB"/>
                </a:solidFill>
                <a:latin typeface="Calibri"/>
                <a:cs typeface="Calibri"/>
              </a:rPr>
              <a:t>Aims </a:t>
            </a:r>
            <a:r>
              <a:rPr sz="2400" b="1" dirty="0">
                <a:solidFill>
                  <a:srgbClr val="00A2DB"/>
                </a:solidFill>
                <a:latin typeface="Calibri"/>
                <a:cs typeface="Calibri"/>
              </a:rPr>
              <a:t>&amp;</a:t>
            </a:r>
            <a:r>
              <a:rPr sz="2400" b="1" spc="-10" dirty="0">
                <a:solidFill>
                  <a:srgbClr val="00A2DB"/>
                </a:solidFill>
                <a:latin typeface="Calibri"/>
                <a:cs typeface="Calibri"/>
              </a:rPr>
              <a:t> </a:t>
            </a:r>
            <a:r>
              <a:rPr sz="2400" b="1" spc="-5" dirty="0">
                <a:solidFill>
                  <a:srgbClr val="00A2DB"/>
                </a:solidFill>
                <a:latin typeface="Calibri"/>
                <a:cs typeface="Calibri"/>
              </a:rPr>
              <a:t>Topics Covered</a:t>
            </a:r>
            <a:endParaRPr sz="2400">
              <a:latin typeface="Calibri"/>
              <a:cs typeface="Calibri"/>
            </a:endParaRPr>
          </a:p>
          <a:p>
            <a:pPr marL="355600" marR="20320" indent="-342900">
              <a:lnSpc>
                <a:spcPct val="100000"/>
              </a:lnSpc>
              <a:spcBef>
                <a:spcPts val="520"/>
              </a:spcBef>
              <a:buClr>
                <a:srgbClr val="001C3D"/>
              </a:buClr>
              <a:buFont typeface="Arial"/>
              <a:buChar char="•"/>
              <a:tabLst>
                <a:tab pos="469900" algn="l"/>
                <a:tab pos="470534" algn="l"/>
              </a:tabLst>
            </a:pPr>
            <a:r>
              <a:rPr dirty="0"/>
              <a:t>	</a:t>
            </a:r>
            <a:r>
              <a:rPr sz="2000" spc="-5" dirty="0">
                <a:solidFill>
                  <a:srgbClr val="001C3D"/>
                </a:solidFill>
                <a:latin typeface="Calibri"/>
                <a:cs typeface="Calibri"/>
              </a:rPr>
              <a:t>learn</a:t>
            </a:r>
            <a:r>
              <a:rPr sz="2000" dirty="0">
                <a:solidFill>
                  <a:srgbClr val="001C3D"/>
                </a:solidFill>
                <a:latin typeface="Calibri"/>
                <a:cs typeface="Calibri"/>
              </a:rPr>
              <a:t> </a:t>
            </a:r>
            <a:r>
              <a:rPr sz="2000" spc="-5" dirty="0">
                <a:solidFill>
                  <a:srgbClr val="001C3D"/>
                </a:solidFill>
                <a:latin typeface="Calibri"/>
                <a:cs typeface="Calibri"/>
              </a:rPr>
              <a:t>about</a:t>
            </a:r>
            <a:r>
              <a:rPr sz="2000" dirty="0">
                <a:solidFill>
                  <a:srgbClr val="001C3D"/>
                </a:solidFill>
                <a:latin typeface="Calibri"/>
                <a:cs typeface="Calibri"/>
              </a:rPr>
              <a:t> the </a:t>
            </a:r>
            <a:r>
              <a:rPr sz="2000" spc="-5" dirty="0">
                <a:solidFill>
                  <a:srgbClr val="001C3D"/>
                </a:solidFill>
                <a:latin typeface="Calibri"/>
                <a:cs typeface="Calibri"/>
              </a:rPr>
              <a:t>content</a:t>
            </a:r>
            <a:r>
              <a:rPr sz="2000" spc="5" dirty="0">
                <a:solidFill>
                  <a:srgbClr val="001C3D"/>
                </a:solidFill>
                <a:latin typeface="Calibri"/>
                <a:cs typeface="Calibri"/>
              </a:rPr>
              <a:t> </a:t>
            </a:r>
            <a:r>
              <a:rPr sz="2000" spc="-5" dirty="0">
                <a:solidFill>
                  <a:srgbClr val="001C3D"/>
                </a:solidFill>
                <a:latin typeface="Calibri"/>
                <a:cs typeface="Calibri"/>
              </a:rPr>
              <a:t>of</a:t>
            </a:r>
            <a:r>
              <a:rPr sz="2000" dirty="0">
                <a:solidFill>
                  <a:srgbClr val="001C3D"/>
                </a:solidFill>
                <a:latin typeface="Calibri"/>
                <a:cs typeface="Calibri"/>
              </a:rPr>
              <a:t> the EU </a:t>
            </a:r>
            <a:r>
              <a:rPr sz="2000" spc="-5" dirty="0">
                <a:solidFill>
                  <a:srgbClr val="001C3D"/>
                </a:solidFill>
                <a:latin typeface="Calibri"/>
                <a:cs typeface="Calibri"/>
              </a:rPr>
              <a:t>Directives </a:t>
            </a:r>
            <a:r>
              <a:rPr sz="2000" spc="-434" dirty="0">
                <a:solidFill>
                  <a:srgbClr val="001C3D"/>
                </a:solidFill>
                <a:latin typeface="Calibri"/>
                <a:cs typeface="Calibri"/>
              </a:rPr>
              <a:t> </a:t>
            </a:r>
            <a:r>
              <a:rPr sz="2000" spc="-5" dirty="0">
                <a:solidFill>
                  <a:srgbClr val="001C3D"/>
                </a:solidFill>
                <a:latin typeface="Calibri"/>
                <a:cs typeface="Calibri"/>
              </a:rPr>
              <a:t>on</a:t>
            </a:r>
            <a:r>
              <a:rPr sz="2000" dirty="0">
                <a:solidFill>
                  <a:srgbClr val="001C3D"/>
                </a:solidFill>
                <a:latin typeface="Calibri"/>
                <a:cs typeface="Calibri"/>
              </a:rPr>
              <a:t> suspects’ </a:t>
            </a:r>
            <a:r>
              <a:rPr sz="2000" spc="-5" dirty="0">
                <a:solidFill>
                  <a:srgbClr val="001C3D"/>
                </a:solidFill>
                <a:latin typeface="Calibri"/>
                <a:cs typeface="Calibri"/>
              </a:rPr>
              <a:t>procedural</a:t>
            </a:r>
            <a:r>
              <a:rPr sz="2000" dirty="0">
                <a:solidFill>
                  <a:srgbClr val="001C3D"/>
                </a:solidFill>
                <a:latin typeface="Calibri"/>
                <a:cs typeface="Calibri"/>
              </a:rPr>
              <a:t> </a:t>
            </a:r>
            <a:r>
              <a:rPr sz="2000" spc="-5" dirty="0">
                <a:solidFill>
                  <a:srgbClr val="001C3D"/>
                </a:solidFill>
                <a:latin typeface="Calibri"/>
                <a:cs typeface="Calibri"/>
              </a:rPr>
              <a:t>rights</a:t>
            </a:r>
            <a:r>
              <a:rPr sz="2000" dirty="0">
                <a:solidFill>
                  <a:srgbClr val="001C3D"/>
                </a:solidFill>
                <a:latin typeface="Calibri"/>
                <a:cs typeface="Calibri"/>
              </a:rPr>
              <a:t> and </a:t>
            </a:r>
            <a:r>
              <a:rPr sz="2000" spc="-5" dirty="0">
                <a:solidFill>
                  <a:srgbClr val="001C3D"/>
                </a:solidFill>
                <a:latin typeface="Calibri"/>
                <a:cs typeface="Calibri"/>
              </a:rPr>
              <a:t>relevant </a:t>
            </a:r>
            <a:r>
              <a:rPr sz="2000" dirty="0">
                <a:solidFill>
                  <a:srgbClr val="001C3D"/>
                </a:solidFill>
                <a:latin typeface="Calibri"/>
                <a:cs typeface="Calibri"/>
              </a:rPr>
              <a:t> ECtHR case law as they apply at the </a:t>
            </a:r>
            <a:r>
              <a:rPr sz="2000" spc="-5" dirty="0">
                <a:solidFill>
                  <a:srgbClr val="001C3D"/>
                </a:solidFill>
                <a:latin typeface="Calibri"/>
                <a:cs typeface="Calibri"/>
              </a:rPr>
              <a:t>police </a:t>
            </a:r>
            <a:r>
              <a:rPr sz="2000" dirty="0">
                <a:solidFill>
                  <a:srgbClr val="001C3D"/>
                </a:solidFill>
                <a:latin typeface="Calibri"/>
                <a:cs typeface="Calibri"/>
              </a:rPr>
              <a:t> </a:t>
            </a:r>
            <a:r>
              <a:rPr sz="2000" spc="-5" dirty="0">
                <a:solidFill>
                  <a:srgbClr val="001C3D"/>
                </a:solidFill>
                <a:latin typeface="Calibri"/>
                <a:cs typeface="Calibri"/>
              </a:rPr>
              <a:t>detention stage;</a:t>
            </a:r>
            <a:endParaRPr sz="2000">
              <a:latin typeface="Calibri"/>
              <a:cs typeface="Calibri"/>
            </a:endParaRPr>
          </a:p>
          <a:p>
            <a:pPr>
              <a:lnSpc>
                <a:spcPct val="100000"/>
              </a:lnSpc>
              <a:buClr>
                <a:srgbClr val="001C3D"/>
              </a:buClr>
              <a:buFont typeface="Arial"/>
              <a:buChar char="•"/>
            </a:pPr>
            <a:endParaRPr sz="2400">
              <a:latin typeface="Calibri"/>
              <a:cs typeface="Calibri"/>
            </a:endParaRPr>
          </a:p>
          <a:p>
            <a:pPr marL="355600" marR="5080" indent="-342900" algn="just">
              <a:lnSpc>
                <a:spcPct val="100000"/>
              </a:lnSpc>
              <a:spcBef>
                <a:spcPts val="1870"/>
              </a:spcBef>
              <a:buFont typeface="Arial"/>
              <a:buChar char="•"/>
              <a:tabLst>
                <a:tab pos="355600" algn="l"/>
              </a:tabLst>
            </a:pPr>
            <a:r>
              <a:rPr sz="2000" spc="-5" dirty="0">
                <a:solidFill>
                  <a:srgbClr val="001C3D"/>
                </a:solidFill>
                <a:latin typeface="Calibri"/>
                <a:cs typeface="Calibri"/>
              </a:rPr>
              <a:t>learn </a:t>
            </a:r>
            <a:r>
              <a:rPr sz="2000" dirty="0">
                <a:solidFill>
                  <a:srgbClr val="001C3D"/>
                </a:solidFill>
                <a:latin typeface="Calibri"/>
                <a:cs typeface="Calibri"/>
              </a:rPr>
              <a:t>to apply the </a:t>
            </a:r>
            <a:r>
              <a:rPr sz="2000" spc="-5" dirty="0">
                <a:solidFill>
                  <a:srgbClr val="001C3D"/>
                </a:solidFill>
                <a:latin typeface="Calibri"/>
                <a:cs typeface="Calibri"/>
              </a:rPr>
              <a:t>principles derived from </a:t>
            </a:r>
            <a:r>
              <a:rPr sz="2000" dirty="0">
                <a:solidFill>
                  <a:srgbClr val="001C3D"/>
                </a:solidFill>
                <a:latin typeface="Calibri"/>
                <a:cs typeface="Calibri"/>
              </a:rPr>
              <a:t>the </a:t>
            </a:r>
            <a:r>
              <a:rPr sz="2000" spc="-440" dirty="0">
                <a:solidFill>
                  <a:srgbClr val="001C3D"/>
                </a:solidFill>
                <a:latin typeface="Calibri"/>
                <a:cs typeface="Calibri"/>
              </a:rPr>
              <a:t> </a:t>
            </a:r>
            <a:r>
              <a:rPr sz="2000" spc="-5" dirty="0">
                <a:solidFill>
                  <a:srgbClr val="001C3D"/>
                </a:solidFill>
                <a:latin typeface="Calibri"/>
                <a:cs typeface="Calibri"/>
              </a:rPr>
              <a:t>Directives </a:t>
            </a:r>
            <a:r>
              <a:rPr sz="2000" dirty="0">
                <a:solidFill>
                  <a:srgbClr val="001C3D"/>
                </a:solidFill>
                <a:latin typeface="Calibri"/>
                <a:cs typeface="Calibri"/>
              </a:rPr>
              <a:t>and the </a:t>
            </a:r>
            <a:r>
              <a:rPr sz="2000" spc="-5" dirty="0">
                <a:solidFill>
                  <a:srgbClr val="001C3D"/>
                </a:solidFill>
                <a:latin typeface="Calibri"/>
                <a:cs typeface="Calibri"/>
              </a:rPr>
              <a:t>respective </a:t>
            </a:r>
            <a:r>
              <a:rPr sz="2000" dirty="0">
                <a:solidFill>
                  <a:srgbClr val="001C3D"/>
                </a:solidFill>
                <a:latin typeface="Calibri"/>
                <a:cs typeface="Calibri"/>
              </a:rPr>
              <a:t>ECtHR case law </a:t>
            </a:r>
            <a:r>
              <a:rPr sz="2000" spc="5" dirty="0">
                <a:solidFill>
                  <a:srgbClr val="001C3D"/>
                </a:solidFill>
                <a:latin typeface="Calibri"/>
                <a:cs typeface="Calibri"/>
              </a:rPr>
              <a:t> </a:t>
            </a:r>
            <a:r>
              <a:rPr sz="2000" dirty="0">
                <a:solidFill>
                  <a:srgbClr val="001C3D"/>
                </a:solidFill>
                <a:latin typeface="Calibri"/>
                <a:cs typeface="Calibri"/>
              </a:rPr>
              <a:t>to </a:t>
            </a:r>
            <a:r>
              <a:rPr sz="2000" spc="-5" dirty="0">
                <a:solidFill>
                  <a:srgbClr val="001C3D"/>
                </a:solidFill>
                <a:latin typeface="Calibri"/>
                <a:cs typeface="Calibri"/>
              </a:rPr>
              <a:t>hypothetical situations arising </a:t>
            </a:r>
            <a:r>
              <a:rPr sz="2000" dirty="0">
                <a:solidFill>
                  <a:srgbClr val="001C3D"/>
                </a:solidFill>
                <a:latin typeface="Calibri"/>
                <a:cs typeface="Calibri"/>
              </a:rPr>
              <a:t>at the </a:t>
            </a:r>
            <a:r>
              <a:rPr sz="2000" spc="-5" dirty="0">
                <a:solidFill>
                  <a:srgbClr val="001C3D"/>
                </a:solidFill>
                <a:latin typeface="Calibri"/>
                <a:cs typeface="Calibri"/>
              </a:rPr>
              <a:t>stage </a:t>
            </a:r>
            <a:r>
              <a:rPr sz="2000" spc="-440" dirty="0">
                <a:solidFill>
                  <a:srgbClr val="001C3D"/>
                </a:solidFill>
                <a:latin typeface="Calibri"/>
                <a:cs typeface="Calibri"/>
              </a:rPr>
              <a:t> </a:t>
            </a:r>
            <a:r>
              <a:rPr sz="2000" spc="-5" dirty="0">
                <a:solidFill>
                  <a:srgbClr val="001C3D"/>
                </a:solidFill>
                <a:latin typeface="Calibri"/>
                <a:cs typeface="Calibri"/>
              </a:rPr>
              <a:t>of police</a:t>
            </a:r>
            <a:r>
              <a:rPr sz="2000" dirty="0">
                <a:solidFill>
                  <a:srgbClr val="001C3D"/>
                </a:solidFill>
                <a:latin typeface="Calibri"/>
                <a:cs typeface="Calibri"/>
              </a:rPr>
              <a:t> </a:t>
            </a:r>
            <a:r>
              <a:rPr sz="2000" spc="-5" dirty="0">
                <a:solidFill>
                  <a:srgbClr val="001C3D"/>
                </a:solidFill>
                <a:latin typeface="Calibri"/>
                <a:cs typeface="Calibri"/>
              </a:rPr>
              <a:t>detention;</a:t>
            </a:r>
            <a:endParaRPr sz="2000">
              <a:latin typeface="Calibri"/>
              <a:cs typeface="Calibri"/>
            </a:endParaRPr>
          </a:p>
        </p:txBody>
      </p:sp>
      <p:sp>
        <p:nvSpPr>
          <p:cNvPr id="9" name="object 9"/>
          <p:cNvSpPr txBox="1"/>
          <p:nvPr/>
        </p:nvSpPr>
        <p:spPr>
          <a:xfrm>
            <a:off x="330259" y="5103395"/>
            <a:ext cx="5139690" cy="1549400"/>
          </a:xfrm>
          <a:prstGeom prst="rect">
            <a:avLst/>
          </a:prstGeom>
        </p:spPr>
        <p:txBody>
          <a:bodyPr vert="horz" wrap="square" lIns="0" tIns="12700" rIns="0" bIns="0" rtlCol="0">
            <a:spAutoFit/>
          </a:bodyPr>
          <a:lstStyle/>
          <a:p>
            <a:pPr marL="355600" marR="5080" indent="-342900">
              <a:lnSpc>
                <a:spcPct val="100000"/>
              </a:lnSpc>
              <a:spcBef>
                <a:spcPts val="100"/>
              </a:spcBef>
              <a:buFont typeface="Arial"/>
              <a:buChar char="•"/>
              <a:tabLst>
                <a:tab pos="354965" algn="l"/>
                <a:tab pos="355600" algn="l"/>
              </a:tabLst>
            </a:pPr>
            <a:r>
              <a:rPr sz="2000" spc="-5" dirty="0">
                <a:solidFill>
                  <a:srgbClr val="001C3D"/>
                </a:solidFill>
                <a:latin typeface="Calibri"/>
                <a:cs typeface="Calibri"/>
              </a:rPr>
              <a:t>become</a:t>
            </a:r>
            <a:r>
              <a:rPr sz="2000" dirty="0">
                <a:solidFill>
                  <a:srgbClr val="001C3D"/>
                </a:solidFill>
                <a:latin typeface="Calibri"/>
                <a:cs typeface="Calibri"/>
              </a:rPr>
              <a:t> </a:t>
            </a:r>
            <a:r>
              <a:rPr sz="2000" spc="-5" dirty="0">
                <a:solidFill>
                  <a:srgbClr val="001C3D"/>
                </a:solidFill>
                <a:latin typeface="Calibri"/>
                <a:cs typeface="Calibri"/>
              </a:rPr>
              <a:t>aware</a:t>
            </a:r>
            <a:r>
              <a:rPr sz="2000" dirty="0">
                <a:solidFill>
                  <a:srgbClr val="001C3D"/>
                </a:solidFill>
                <a:latin typeface="Calibri"/>
                <a:cs typeface="Calibri"/>
              </a:rPr>
              <a:t> </a:t>
            </a:r>
            <a:r>
              <a:rPr sz="2000" spc="-5" dirty="0">
                <a:solidFill>
                  <a:srgbClr val="001C3D"/>
                </a:solidFill>
                <a:latin typeface="Calibri"/>
                <a:cs typeface="Calibri"/>
              </a:rPr>
              <a:t>of</a:t>
            </a:r>
            <a:r>
              <a:rPr sz="2000" dirty="0">
                <a:solidFill>
                  <a:srgbClr val="001C3D"/>
                </a:solidFill>
                <a:latin typeface="Calibri"/>
                <a:cs typeface="Calibri"/>
              </a:rPr>
              <a:t> </a:t>
            </a:r>
            <a:r>
              <a:rPr sz="2000" spc="-5" dirty="0">
                <a:solidFill>
                  <a:srgbClr val="001C3D"/>
                </a:solidFill>
                <a:latin typeface="Calibri"/>
                <a:cs typeface="Calibri"/>
              </a:rPr>
              <a:t>how</a:t>
            </a:r>
            <a:r>
              <a:rPr sz="2000" dirty="0">
                <a:solidFill>
                  <a:srgbClr val="001C3D"/>
                </a:solidFill>
                <a:latin typeface="Calibri"/>
                <a:cs typeface="Calibri"/>
              </a:rPr>
              <a:t> </a:t>
            </a:r>
            <a:r>
              <a:rPr sz="2000" spc="-5" dirty="0">
                <a:solidFill>
                  <a:srgbClr val="001C3D"/>
                </a:solidFill>
                <a:latin typeface="Calibri"/>
                <a:cs typeface="Calibri"/>
              </a:rPr>
              <a:t>norms</a:t>
            </a:r>
            <a:r>
              <a:rPr sz="2000" dirty="0">
                <a:solidFill>
                  <a:srgbClr val="001C3D"/>
                </a:solidFill>
                <a:latin typeface="Calibri"/>
                <a:cs typeface="Calibri"/>
              </a:rPr>
              <a:t> and </a:t>
            </a:r>
            <a:r>
              <a:rPr sz="2000" spc="-5" dirty="0">
                <a:solidFill>
                  <a:srgbClr val="001C3D"/>
                </a:solidFill>
                <a:latin typeface="Calibri"/>
                <a:cs typeface="Calibri"/>
              </a:rPr>
              <a:t>principles </a:t>
            </a:r>
            <a:r>
              <a:rPr sz="2000" dirty="0">
                <a:solidFill>
                  <a:srgbClr val="001C3D"/>
                </a:solidFill>
                <a:latin typeface="Calibri"/>
                <a:cs typeface="Calibri"/>
              </a:rPr>
              <a:t> </a:t>
            </a:r>
            <a:r>
              <a:rPr sz="2000" spc="-5" dirty="0">
                <a:solidFill>
                  <a:srgbClr val="001C3D"/>
                </a:solidFill>
                <a:latin typeface="Calibri"/>
                <a:cs typeface="Calibri"/>
              </a:rPr>
              <a:t>derived</a:t>
            </a:r>
            <a:r>
              <a:rPr sz="2000" dirty="0">
                <a:solidFill>
                  <a:srgbClr val="001C3D"/>
                </a:solidFill>
                <a:latin typeface="Calibri"/>
                <a:cs typeface="Calibri"/>
              </a:rPr>
              <a:t> </a:t>
            </a:r>
            <a:r>
              <a:rPr sz="2000" spc="-5" dirty="0">
                <a:solidFill>
                  <a:srgbClr val="001C3D"/>
                </a:solidFill>
                <a:latin typeface="Calibri"/>
                <a:cs typeface="Calibri"/>
              </a:rPr>
              <a:t>from</a:t>
            </a:r>
            <a:r>
              <a:rPr sz="2000" dirty="0">
                <a:solidFill>
                  <a:srgbClr val="001C3D"/>
                </a:solidFill>
                <a:latin typeface="Calibri"/>
                <a:cs typeface="Calibri"/>
              </a:rPr>
              <a:t> the </a:t>
            </a:r>
            <a:r>
              <a:rPr sz="2000" spc="-5" dirty="0">
                <a:solidFill>
                  <a:srgbClr val="001C3D"/>
                </a:solidFill>
                <a:latin typeface="Calibri"/>
                <a:cs typeface="Calibri"/>
              </a:rPr>
              <a:t>relevant</a:t>
            </a:r>
            <a:r>
              <a:rPr sz="2000" dirty="0">
                <a:solidFill>
                  <a:srgbClr val="001C3D"/>
                </a:solidFill>
                <a:latin typeface="Calibri"/>
                <a:cs typeface="Calibri"/>
              </a:rPr>
              <a:t> </a:t>
            </a:r>
            <a:r>
              <a:rPr sz="2000" spc="-5" dirty="0">
                <a:solidFill>
                  <a:srgbClr val="001C3D"/>
                </a:solidFill>
                <a:latin typeface="Calibri"/>
                <a:cs typeface="Calibri"/>
              </a:rPr>
              <a:t>European</a:t>
            </a:r>
            <a:r>
              <a:rPr sz="2000" dirty="0">
                <a:solidFill>
                  <a:srgbClr val="001C3D"/>
                </a:solidFill>
                <a:latin typeface="Calibri"/>
                <a:cs typeface="Calibri"/>
              </a:rPr>
              <a:t> law</a:t>
            </a:r>
            <a:r>
              <a:rPr sz="2000" spc="-5" dirty="0">
                <a:solidFill>
                  <a:srgbClr val="001C3D"/>
                </a:solidFill>
                <a:latin typeface="Calibri"/>
                <a:cs typeface="Calibri"/>
              </a:rPr>
              <a:t> </a:t>
            </a:r>
            <a:r>
              <a:rPr sz="2000" dirty="0">
                <a:solidFill>
                  <a:srgbClr val="001C3D"/>
                </a:solidFill>
                <a:latin typeface="Calibri"/>
                <a:cs typeface="Calibri"/>
              </a:rPr>
              <a:t>and </a:t>
            </a:r>
            <a:r>
              <a:rPr sz="2000" spc="5" dirty="0">
                <a:solidFill>
                  <a:srgbClr val="001C3D"/>
                </a:solidFill>
                <a:latin typeface="Calibri"/>
                <a:cs typeface="Calibri"/>
              </a:rPr>
              <a:t> </a:t>
            </a:r>
            <a:r>
              <a:rPr sz="2000" spc="-5" dirty="0">
                <a:solidFill>
                  <a:srgbClr val="001C3D"/>
                </a:solidFill>
                <a:latin typeface="Calibri"/>
                <a:cs typeface="Calibri"/>
              </a:rPr>
              <a:t>jurisprudence</a:t>
            </a:r>
            <a:r>
              <a:rPr sz="2000" dirty="0">
                <a:solidFill>
                  <a:srgbClr val="001C3D"/>
                </a:solidFill>
                <a:latin typeface="Calibri"/>
                <a:cs typeface="Calibri"/>
              </a:rPr>
              <a:t> </a:t>
            </a:r>
            <a:r>
              <a:rPr sz="2000" spc="-5" dirty="0">
                <a:solidFill>
                  <a:srgbClr val="001C3D"/>
                </a:solidFill>
                <a:latin typeface="Calibri"/>
                <a:cs typeface="Calibri"/>
              </a:rPr>
              <a:t>may</a:t>
            </a:r>
            <a:r>
              <a:rPr sz="2000" dirty="0">
                <a:solidFill>
                  <a:srgbClr val="001C3D"/>
                </a:solidFill>
                <a:latin typeface="Calibri"/>
                <a:cs typeface="Calibri"/>
              </a:rPr>
              <a:t> guide </a:t>
            </a:r>
            <a:r>
              <a:rPr sz="2000" spc="-5" dirty="0">
                <a:solidFill>
                  <a:srgbClr val="001C3D"/>
                </a:solidFill>
                <a:latin typeface="Calibri"/>
                <a:cs typeface="Calibri"/>
              </a:rPr>
              <a:t>lawyer’s</a:t>
            </a:r>
            <a:r>
              <a:rPr sz="2000" spc="5" dirty="0">
                <a:solidFill>
                  <a:srgbClr val="001C3D"/>
                </a:solidFill>
                <a:latin typeface="Calibri"/>
                <a:cs typeface="Calibri"/>
              </a:rPr>
              <a:t> </a:t>
            </a:r>
            <a:r>
              <a:rPr sz="2000" spc="-5" dirty="0">
                <a:solidFill>
                  <a:srgbClr val="001C3D"/>
                </a:solidFill>
                <a:latin typeface="Calibri"/>
                <a:cs typeface="Calibri"/>
              </a:rPr>
              <a:t>choices</a:t>
            </a:r>
            <a:r>
              <a:rPr sz="2000" dirty="0">
                <a:solidFill>
                  <a:srgbClr val="001C3D"/>
                </a:solidFill>
                <a:latin typeface="Calibri"/>
                <a:cs typeface="Calibri"/>
              </a:rPr>
              <a:t> </a:t>
            </a:r>
            <a:r>
              <a:rPr sz="2000" spc="-5" dirty="0">
                <a:solidFill>
                  <a:srgbClr val="001C3D"/>
                </a:solidFill>
                <a:latin typeface="Calibri"/>
                <a:cs typeface="Calibri"/>
              </a:rPr>
              <a:t>of </a:t>
            </a:r>
            <a:r>
              <a:rPr sz="2000" dirty="0">
                <a:solidFill>
                  <a:srgbClr val="001C3D"/>
                </a:solidFill>
                <a:latin typeface="Calibri"/>
                <a:cs typeface="Calibri"/>
              </a:rPr>
              <a:t> </a:t>
            </a:r>
            <a:r>
              <a:rPr sz="2000" spc="-5" dirty="0">
                <a:solidFill>
                  <a:srgbClr val="001C3D"/>
                </a:solidFill>
                <a:latin typeface="Calibri"/>
                <a:cs typeface="Calibri"/>
              </a:rPr>
              <a:t>professional behavior</a:t>
            </a:r>
            <a:r>
              <a:rPr sz="2000" dirty="0">
                <a:solidFill>
                  <a:srgbClr val="001C3D"/>
                </a:solidFill>
                <a:latin typeface="Calibri"/>
                <a:cs typeface="Calibri"/>
              </a:rPr>
              <a:t> </a:t>
            </a:r>
            <a:r>
              <a:rPr sz="2000" spc="-5" dirty="0">
                <a:solidFill>
                  <a:srgbClr val="001C3D"/>
                </a:solidFill>
                <a:latin typeface="Calibri"/>
                <a:cs typeface="Calibri"/>
              </a:rPr>
              <a:t>when </a:t>
            </a:r>
            <a:r>
              <a:rPr sz="2000" dirty="0">
                <a:solidFill>
                  <a:srgbClr val="001C3D"/>
                </a:solidFill>
                <a:latin typeface="Calibri"/>
                <a:cs typeface="Calibri"/>
              </a:rPr>
              <a:t>assisting clients in </a:t>
            </a:r>
            <a:r>
              <a:rPr sz="2000" spc="-440" dirty="0">
                <a:solidFill>
                  <a:srgbClr val="001C3D"/>
                </a:solidFill>
                <a:latin typeface="Calibri"/>
                <a:cs typeface="Calibri"/>
              </a:rPr>
              <a:t> </a:t>
            </a:r>
            <a:r>
              <a:rPr sz="2000" spc="-5" dirty="0">
                <a:solidFill>
                  <a:srgbClr val="001C3D"/>
                </a:solidFill>
                <a:latin typeface="Calibri"/>
                <a:cs typeface="Calibri"/>
              </a:rPr>
              <a:t>police custody.</a:t>
            </a:r>
            <a:endParaRPr sz="2000">
              <a:latin typeface="Calibri"/>
              <a:cs typeface="Calibri"/>
            </a:endParaRPr>
          </a:p>
        </p:txBody>
      </p:sp>
      <p:pic>
        <p:nvPicPr>
          <p:cNvPr id="10" name="object 10"/>
          <p:cNvPicPr/>
          <p:nvPr/>
        </p:nvPicPr>
        <p:blipFill>
          <a:blip r:embed="rId5" cstate="print"/>
          <a:stretch>
            <a:fillRect/>
          </a:stretch>
        </p:blipFill>
        <p:spPr>
          <a:xfrm>
            <a:off x="7452319" y="6408711"/>
            <a:ext cx="1584176" cy="404663"/>
          </a:xfrm>
          <a:prstGeom prst="rect">
            <a:avLst/>
          </a:prstGeom>
        </p:spPr>
      </p:pic>
      <p:sp>
        <p:nvSpPr>
          <p:cNvPr id="11" name="object 11"/>
          <p:cNvSpPr txBox="1"/>
          <p:nvPr/>
        </p:nvSpPr>
        <p:spPr>
          <a:xfrm>
            <a:off x="7531059" y="6461183"/>
            <a:ext cx="105346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FFFF"/>
                </a:solidFill>
                <a:latin typeface="Calibri"/>
                <a:cs typeface="Calibri"/>
              </a:rPr>
              <a:t>Homepage</a:t>
            </a:r>
            <a:endParaRPr sz="1800">
              <a:latin typeface="Calibri"/>
              <a:cs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03322" y="31924"/>
            <a:ext cx="8774430" cy="6722745"/>
            <a:chOff x="203322" y="31924"/>
            <a:chExt cx="8774430" cy="6722745"/>
          </a:xfrm>
        </p:grpSpPr>
        <p:sp>
          <p:nvSpPr>
            <p:cNvPr id="3" name="object 3"/>
            <p:cNvSpPr/>
            <p:nvPr/>
          </p:nvSpPr>
          <p:spPr>
            <a:xfrm>
              <a:off x="216023" y="463171"/>
              <a:ext cx="8749030" cy="6278245"/>
            </a:xfrm>
            <a:custGeom>
              <a:avLst/>
              <a:gdLst/>
              <a:ahLst/>
              <a:cxnLst/>
              <a:rect l="l" t="t" r="r" b="b"/>
              <a:pathLst>
                <a:path w="8749030" h="6278245">
                  <a:moveTo>
                    <a:pt x="7911370" y="0"/>
                  </a:moveTo>
                  <a:lnTo>
                    <a:pt x="7911370" y="418545"/>
                  </a:lnTo>
                  <a:lnTo>
                    <a:pt x="418524" y="418546"/>
                  </a:lnTo>
                  <a:lnTo>
                    <a:pt x="369735" y="421360"/>
                  </a:lnTo>
                  <a:lnTo>
                    <a:pt x="322577" y="429599"/>
                  </a:lnTo>
                  <a:lnTo>
                    <a:pt x="277388" y="442945"/>
                  </a:lnTo>
                  <a:lnTo>
                    <a:pt x="234480" y="461086"/>
                  </a:lnTo>
                  <a:lnTo>
                    <a:pt x="194168" y="483708"/>
                  </a:lnTo>
                  <a:lnTo>
                    <a:pt x="156767" y="510495"/>
                  </a:lnTo>
                  <a:lnTo>
                    <a:pt x="122589" y="541135"/>
                  </a:lnTo>
                  <a:lnTo>
                    <a:pt x="91950" y="575312"/>
                  </a:lnTo>
                  <a:lnTo>
                    <a:pt x="65162" y="612714"/>
                  </a:lnTo>
                  <a:lnTo>
                    <a:pt x="42541" y="653026"/>
                  </a:lnTo>
                  <a:lnTo>
                    <a:pt x="24400" y="695934"/>
                  </a:lnTo>
                  <a:lnTo>
                    <a:pt x="11054" y="741123"/>
                  </a:lnTo>
                  <a:lnTo>
                    <a:pt x="2815" y="788281"/>
                  </a:lnTo>
                  <a:lnTo>
                    <a:pt x="0" y="837091"/>
                  </a:lnTo>
                  <a:lnTo>
                    <a:pt x="0" y="5859649"/>
                  </a:lnTo>
                  <a:lnTo>
                    <a:pt x="2815" y="5908461"/>
                  </a:lnTo>
                  <a:lnTo>
                    <a:pt x="11054" y="5955618"/>
                  </a:lnTo>
                  <a:lnTo>
                    <a:pt x="24400" y="6000808"/>
                  </a:lnTo>
                  <a:lnTo>
                    <a:pt x="42541" y="6043716"/>
                  </a:lnTo>
                  <a:lnTo>
                    <a:pt x="65162" y="6084027"/>
                  </a:lnTo>
                  <a:lnTo>
                    <a:pt x="91950" y="6121429"/>
                  </a:lnTo>
                  <a:lnTo>
                    <a:pt x="122589" y="6155607"/>
                  </a:lnTo>
                  <a:lnTo>
                    <a:pt x="156767" y="6186246"/>
                  </a:lnTo>
                  <a:lnTo>
                    <a:pt x="194168" y="6213033"/>
                  </a:lnTo>
                  <a:lnTo>
                    <a:pt x="234480" y="6235655"/>
                  </a:lnTo>
                  <a:lnTo>
                    <a:pt x="277388" y="6253796"/>
                  </a:lnTo>
                  <a:lnTo>
                    <a:pt x="322577" y="6267142"/>
                  </a:lnTo>
                  <a:lnTo>
                    <a:pt x="369735" y="6275380"/>
                  </a:lnTo>
                  <a:lnTo>
                    <a:pt x="418546" y="6278196"/>
                  </a:lnTo>
                  <a:lnTo>
                    <a:pt x="467358" y="6275380"/>
                  </a:lnTo>
                  <a:lnTo>
                    <a:pt x="514515" y="6267142"/>
                  </a:lnTo>
                  <a:lnTo>
                    <a:pt x="559705" y="6253796"/>
                  </a:lnTo>
                  <a:lnTo>
                    <a:pt x="602613" y="6235655"/>
                  </a:lnTo>
                  <a:lnTo>
                    <a:pt x="642924" y="6213033"/>
                  </a:lnTo>
                  <a:lnTo>
                    <a:pt x="680326" y="6186246"/>
                  </a:lnTo>
                  <a:lnTo>
                    <a:pt x="714504" y="6155607"/>
                  </a:lnTo>
                  <a:lnTo>
                    <a:pt x="745143" y="6121429"/>
                  </a:lnTo>
                  <a:lnTo>
                    <a:pt x="771931" y="6084027"/>
                  </a:lnTo>
                  <a:lnTo>
                    <a:pt x="794552" y="6043716"/>
                  </a:lnTo>
                  <a:lnTo>
                    <a:pt x="812693" y="6000808"/>
                  </a:lnTo>
                  <a:lnTo>
                    <a:pt x="826039" y="5955618"/>
                  </a:lnTo>
                  <a:lnTo>
                    <a:pt x="834277" y="5908461"/>
                  </a:lnTo>
                  <a:lnTo>
                    <a:pt x="837093" y="5859649"/>
                  </a:lnTo>
                  <a:lnTo>
                    <a:pt x="837092" y="5441102"/>
                  </a:lnTo>
                  <a:lnTo>
                    <a:pt x="8329916" y="5441102"/>
                  </a:lnTo>
                  <a:lnTo>
                    <a:pt x="8378727" y="5438287"/>
                  </a:lnTo>
                  <a:lnTo>
                    <a:pt x="8425885" y="5430048"/>
                  </a:lnTo>
                  <a:lnTo>
                    <a:pt x="8471075" y="5416702"/>
                  </a:lnTo>
                  <a:lnTo>
                    <a:pt x="8513982" y="5398561"/>
                  </a:lnTo>
                  <a:lnTo>
                    <a:pt x="8554294" y="5375940"/>
                  </a:lnTo>
                  <a:lnTo>
                    <a:pt x="8591696" y="5349152"/>
                  </a:lnTo>
                  <a:lnTo>
                    <a:pt x="8625874" y="5318513"/>
                  </a:lnTo>
                  <a:lnTo>
                    <a:pt x="8656513" y="5284335"/>
                  </a:lnTo>
                  <a:lnTo>
                    <a:pt x="8683301" y="5246933"/>
                  </a:lnTo>
                  <a:lnTo>
                    <a:pt x="8705922" y="5206622"/>
                  </a:lnTo>
                  <a:lnTo>
                    <a:pt x="8724063" y="5163714"/>
                  </a:lnTo>
                  <a:lnTo>
                    <a:pt x="8737409" y="5118524"/>
                  </a:lnTo>
                  <a:lnTo>
                    <a:pt x="8745648" y="5071366"/>
                  </a:lnTo>
                  <a:lnTo>
                    <a:pt x="8748464" y="5022555"/>
                  </a:lnTo>
                  <a:lnTo>
                    <a:pt x="8748463" y="1255638"/>
                  </a:lnTo>
                  <a:lnTo>
                    <a:pt x="418546" y="1255638"/>
                  </a:lnTo>
                  <a:lnTo>
                    <a:pt x="418547" y="837091"/>
                  </a:lnTo>
                  <a:lnTo>
                    <a:pt x="424074" y="789107"/>
                  </a:lnTo>
                  <a:lnTo>
                    <a:pt x="439818" y="745058"/>
                  </a:lnTo>
                  <a:lnTo>
                    <a:pt x="464522" y="706202"/>
                  </a:lnTo>
                  <a:lnTo>
                    <a:pt x="496931" y="673794"/>
                  </a:lnTo>
                  <a:lnTo>
                    <a:pt x="535787" y="649090"/>
                  </a:lnTo>
                  <a:lnTo>
                    <a:pt x="579836" y="633346"/>
                  </a:lnTo>
                  <a:lnTo>
                    <a:pt x="627820" y="627819"/>
                  </a:lnTo>
                  <a:lnTo>
                    <a:pt x="8748462" y="627819"/>
                  </a:lnTo>
                  <a:lnTo>
                    <a:pt x="8748462" y="418546"/>
                  </a:lnTo>
                  <a:lnTo>
                    <a:pt x="8329915" y="418546"/>
                  </a:lnTo>
                  <a:lnTo>
                    <a:pt x="8329915" y="209273"/>
                  </a:lnTo>
                  <a:lnTo>
                    <a:pt x="8120643" y="209273"/>
                  </a:lnTo>
                  <a:lnTo>
                    <a:pt x="8072658" y="203746"/>
                  </a:lnTo>
                  <a:lnTo>
                    <a:pt x="8028610" y="188002"/>
                  </a:lnTo>
                  <a:lnTo>
                    <a:pt x="7989753" y="163297"/>
                  </a:lnTo>
                  <a:lnTo>
                    <a:pt x="7957345" y="130889"/>
                  </a:lnTo>
                  <a:lnTo>
                    <a:pt x="7932640" y="92032"/>
                  </a:lnTo>
                  <a:lnTo>
                    <a:pt x="7916897" y="47984"/>
                  </a:lnTo>
                  <a:lnTo>
                    <a:pt x="7911370" y="0"/>
                  </a:lnTo>
                  <a:close/>
                </a:path>
                <a:path w="8749030" h="6278245">
                  <a:moveTo>
                    <a:pt x="8748462" y="627819"/>
                  </a:moveTo>
                  <a:lnTo>
                    <a:pt x="627820" y="627819"/>
                  </a:lnTo>
                  <a:lnTo>
                    <a:pt x="675805" y="633346"/>
                  </a:lnTo>
                  <a:lnTo>
                    <a:pt x="719853" y="649090"/>
                  </a:lnTo>
                  <a:lnTo>
                    <a:pt x="758710" y="673794"/>
                  </a:lnTo>
                  <a:lnTo>
                    <a:pt x="791118" y="706202"/>
                  </a:lnTo>
                  <a:lnTo>
                    <a:pt x="815823" y="745058"/>
                  </a:lnTo>
                  <a:lnTo>
                    <a:pt x="831566" y="789107"/>
                  </a:lnTo>
                  <a:lnTo>
                    <a:pt x="837093" y="837092"/>
                  </a:lnTo>
                  <a:lnTo>
                    <a:pt x="834277" y="885902"/>
                  </a:lnTo>
                  <a:lnTo>
                    <a:pt x="826039" y="933060"/>
                  </a:lnTo>
                  <a:lnTo>
                    <a:pt x="812693" y="978250"/>
                  </a:lnTo>
                  <a:lnTo>
                    <a:pt x="794552" y="1021158"/>
                  </a:lnTo>
                  <a:lnTo>
                    <a:pt x="771931" y="1061469"/>
                  </a:lnTo>
                  <a:lnTo>
                    <a:pt x="745143" y="1098871"/>
                  </a:lnTo>
                  <a:lnTo>
                    <a:pt x="714504" y="1133049"/>
                  </a:lnTo>
                  <a:lnTo>
                    <a:pt x="680326" y="1163688"/>
                  </a:lnTo>
                  <a:lnTo>
                    <a:pt x="642924" y="1190476"/>
                  </a:lnTo>
                  <a:lnTo>
                    <a:pt x="602613" y="1213097"/>
                  </a:lnTo>
                  <a:lnTo>
                    <a:pt x="559705" y="1231238"/>
                  </a:lnTo>
                  <a:lnTo>
                    <a:pt x="514515" y="1244584"/>
                  </a:lnTo>
                  <a:lnTo>
                    <a:pt x="467358" y="1252822"/>
                  </a:lnTo>
                  <a:lnTo>
                    <a:pt x="418546" y="1255638"/>
                  </a:lnTo>
                  <a:lnTo>
                    <a:pt x="8748463" y="1255638"/>
                  </a:lnTo>
                  <a:lnTo>
                    <a:pt x="8748462" y="627819"/>
                  </a:lnTo>
                  <a:close/>
                </a:path>
                <a:path w="8749030" h="6278245">
                  <a:moveTo>
                    <a:pt x="8748462" y="0"/>
                  </a:moveTo>
                  <a:lnTo>
                    <a:pt x="8745646" y="48811"/>
                  </a:lnTo>
                  <a:lnTo>
                    <a:pt x="8737408" y="95968"/>
                  </a:lnTo>
                  <a:lnTo>
                    <a:pt x="8724062" y="141158"/>
                  </a:lnTo>
                  <a:lnTo>
                    <a:pt x="8705921" y="184065"/>
                  </a:lnTo>
                  <a:lnTo>
                    <a:pt x="8683300" y="224377"/>
                  </a:lnTo>
                  <a:lnTo>
                    <a:pt x="8656512" y="261779"/>
                  </a:lnTo>
                  <a:lnTo>
                    <a:pt x="8625873" y="295956"/>
                  </a:lnTo>
                  <a:lnTo>
                    <a:pt x="8591695" y="326596"/>
                  </a:lnTo>
                  <a:lnTo>
                    <a:pt x="8554293" y="353383"/>
                  </a:lnTo>
                  <a:lnTo>
                    <a:pt x="8513982" y="376004"/>
                  </a:lnTo>
                  <a:lnTo>
                    <a:pt x="8471074" y="394145"/>
                  </a:lnTo>
                  <a:lnTo>
                    <a:pt x="8425884" y="407492"/>
                  </a:lnTo>
                  <a:lnTo>
                    <a:pt x="8378726" y="415730"/>
                  </a:lnTo>
                  <a:lnTo>
                    <a:pt x="8329915" y="418546"/>
                  </a:lnTo>
                  <a:lnTo>
                    <a:pt x="8748462" y="418546"/>
                  </a:lnTo>
                  <a:lnTo>
                    <a:pt x="8748462" y="0"/>
                  </a:lnTo>
                  <a:close/>
                </a:path>
                <a:path w="8749030" h="6278245">
                  <a:moveTo>
                    <a:pt x="8329916" y="0"/>
                  </a:moveTo>
                  <a:lnTo>
                    <a:pt x="8324389" y="47984"/>
                  </a:lnTo>
                  <a:lnTo>
                    <a:pt x="8308645" y="92032"/>
                  </a:lnTo>
                  <a:lnTo>
                    <a:pt x="8283941" y="130889"/>
                  </a:lnTo>
                  <a:lnTo>
                    <a:pt x="8251533" y="163297"/>
                  </a:lnTo>
                  <a:lnTo>
                    <a:pt x="8212676" y="188002"/>
                  </a:lnTo>
                  <a:lnTo>
                    <a:pt x="8168627" y="203746"/>
                  </a:lnTo>
                  <a:lnTo>
                    <a:pt x="8120643" y="209273"/>
                  </a:lnTo>
                  <a:lnTo>
                    <a:pt x="8329915" y="209273"/>
                  </a:lnTo>
                  <a:lnTo>
                    <a:pt x="8329916" y="0"/>
                  </a:lnTo>
                  <a:close/>
                </a:path>
              </a:pathLst>
            </a:custGeom>
            <a:solidFill>
              <a:srgbClr val="F5F5F5"/>
            </a:solidFill>
          </p:spPr>
          <p:txBody>
            <a:bodyPr wrap="square" lIns="0" tIns="0" rIns="0" bIns="0" rtlCol="0"/>
            <a:lstStyle/>
            <a:p>
              <a:endParaRPr/>
            </a:p>
          </p:txBody>
        </p:sp>
        <p:sp>
          <p:nvSpPr>
            <p:cNvPr id="4" name="object 4"/>
            <p:cNvSpPr/>
            <p:nvPr/>
          </p:nvSpPr>
          <p:spPr>
            <a:xfrm>
              <a:off x="634570" y="44623"/>
              <a:ext cx="8329930" cy="1674495"/>
            </a:xfrm>
            <a:custGeom>
              <a:avLst/>
              <a:gdLst/>
              <a:ahLst/>
              <a:cxnLst/>
              <a:rect l="l" t="t" r="r" b="b"/>
              <a:pathLst>
                <a:path w="8329930" h="1674495">
                  <a:moveTo>
                    <a:pt x="209274" y="1046366"/>
                  </a:moveTo>
                  <a:lnTo>
                    <a:pt x="161289" y="1051893"/>
                  </a:lnTo>
                  <a:lnTo>
                    <a:pt x="117241" y="1067637"/>
                  </a:lnTo>
                  <a:lnTo>
                    <a:pt x="78384" y="1092341"/>
                  </a:lnTo>
                  <a:lnTo>
                    <a:pt x="45975" y="1124749"/>
                  </a:lnTo>
                  <a:lnTo>
                    <a:pt x="21271" y="1163606"/>
                  </a:lnTo>
                  <a:lnTo>
                    <a:pt x="5528" y="1207654"/>
                  </a:lnTo>
                  <a:lnTo>
                    <a:pt x="1" y="1255638"/>
                  </a:lnTo>
                  <a:lnTo>
                    <a:pt x="0" y="1674186"/>
                  </a:lnTo>
                  <a:lnTo>
                    <a:pt x="48811" y="1671370"/>
                  </a:lnTo>
                  <a:lnTo>
                    <a:pt x="95968" y="1663132"/>
                  </a:lnTo>
                  <a:lnTo>
                    <a:pt x="141158" y="1649785"/>
                  </a:lnTo>
                  <a:lnTo>
                    <a:pt x="184066" y="1631644"/>
                  </a:lnTo>
                  <a:lnTo>
                    <a:pt x="224378" y="1609023"/>
                  </a:lnTo>
                  <a:lnTo>
                    <a:pt x="261779" y="1582236"/>
                  </a:lnTo>
                  <a:lnTo>
                    <a:pt x="295957" y="1551596"/>
                  </a:lnTo>
                  <a:lnTo>
                    <a:pt x="326596" y="1517419"/>
                  </a:lnTo>
                  <a:lnTo>
                    <a:pt x="353384" y="1480017"/>
                  </a:lnTo>
                  <a:lnTo>
                    <a:pt x="376005" y="1439705"/>
                  </a:lnTo>
                  <a:lnTo>
                    <a:pt x="394146" y="1396797"/>
                  </a:lnTo>
                  <a:lnTo>
                    <a:pt x="407492" y="1351608"/>
                  </a:lnTo>
                  <a:lnTo>
                    <a:pt x="415731" y="1304450"/>
                  </a:lnTo>
                  <a:lnTo>
                    <a:pt x="418546" y="1255638"/>
                  </a:lnTo>
                  <a:lnTo>
                    <a:pt x="413019" y="1207654"/>
                  </a:lnTo>
                  <a:lnTo>
                    <a:pt x="397276" y="1163606"/>
                  </a:lnTo>
                  <a:lnTo>
                    <a:pt x="372572" y="1124749"/>
                  </a:lnTo>
                  <a:lnTo>
                    <a:pt x="340163" y="1092341"/>
                  </a:lnTo>
                  <a:lnTo>
                    <a:pt x="301306" y="1067637"/>
                  </a:lnTo>
                  <a:lnTo>
                    <a:pt x="257258" y="1051893"/>
                  </a:lnTo>
                  <a:lnTo>
                    <a:pt x="209274" y="1046366"/>
                  </a:lnTo>
                  <a:close/>
                </a:path>
                <a:path w="8329930" h="1674495">
                  <a:moveTo>
                    <a:pt x="8329917" y="418546"/>
                  </a:moveTo>
                  <a:lnTo>
                    <a:pt x="7911368" y="418546"/>
                  </a:lnTo>
                  <a:lnTo>
                    <a:pt x="7911369" y="837092"/>
                  </a:lnTo>
                  <a:lnTo>
                    <a:pt x="7960180" y="834276"/>
                  </a:lnTo>
                  <a:lnTo>
                    <a:pt x="8007338" y="826038"/>
                  </a:lnTo>
                  <a:lnTo>
                    <a:pt x="8052528" y="812691"/>
                  </a:lnTo>
                  <a:lnTo>
                    <a:pt x="8095435" y="794550"/>
                  </a:lnTo>
                  <a:lnTo>
                    <a:pt x="8135747" y="771929"/>
                  </a:lnTo>
                  <a:lnTo>
                    <a:pt x="8173149" y="745142"/>
                  </a:lnTo>
                  <a:lnTo>
                    <a:pt x="8207327" y="714503"/>
                  </a:lnTo>
                  <a:lnTo>
                    <a:pt x="8237966" y="680325"/>
                  </a:lnTo>
                  <a:lnTo>
                    <a:pt x="8264754" y="642923"/>
                  </a:lnTo>
                  <a:lnTo>
                    <a:pt x="8287375" y="602612"/>
                  </a:lnTo>
                  <a:lnTo>
                    <a:pt x="8305516" y="559704"/>
                  </a:lnTo>
                  <a:lnTo>
                    <a:pt x="8318862" y="514515"/>
                  </a:lnTo>
                  <a:lnTo>
                    <a:pt x="8327101" y="467357"/>
                  </a:lnTo>
                  <a:lnTo>
                    <a:pt x="8329917" y="418546"/>
                  </a:lnTo>
                  <a:close/>
                </a:path>
                <a:path w="8329930" h="1674495">
                  <a:moveTo>
                    <a:pt x="7911369" y="0"/>
                  </a:moveTo>
                  <a:lnTo>
                    <a:pt x="7862558" y="2815"/>
                  </a:lnTo>
                  <a:lnTo>
                    <a:pt x="7815400" y="11054"/>
                  </a:lnTo>
                  <a:lnTo>
                    <a:pt x="7770211" y="24400"/>
                  </a:lnTo>
                  <a:lnTo>
                    <a:pt x="7727303" y="42541"/>
                  </a:lnTo>
                  <a:lnTo>
                    <a:pt x="7686992" y="65162"/>
                  </a:lnTo>
                  <a:lnTo>
                    <a:pt x="7649590" y="91949"/>
                  </a:lnTo>
                  <a:lnTo>
                    <a:pt x="7615412" y="122588"/>
                  </a:lnTo>
                  <a:lnTo>
                    <a:pt x="7584773" y="156766"/>
                  </a:lnTo>
                  <a:lnTo>
                    <a:pt x="7557986" y="194168"/>
                  </a:lnTo>
                  <a:lnTo>
                    <a:pt x="7535364" y="234479"/>
                  </a:lnTo>
                  <a:lnTo>
                    <a:pt x="7517224" y="277387"/>
                  </a:lnTo>
                  <a:lnTo>
                    <a:pt x="7503877" y="322577"/>
                  </a:lnTo>
                  <a:lnTo>
                    <a:pt x="7495639" y="369734"/>
                  </a:lnTo>
                  <a:lnTo>
                    <a:pt x="7492823" y="418546"/>
                  </a:lnTo>
                  <a:lnTo>
                    <a:pt x="7498350" y="466530"/>
                  </a:lnTo>
                  <a:lnTo>
                    <a:pt x="7514093" y="510579"/>
                  </a:lnTo>
                  <a:lnTo>
                    <a:pt x="7538798" y="549436"/>
                  </a:lnTo>
                  <a:lnTo>
                    <a:pt x="7571206" y="581844"/>
                  </a:lnTo>
                  <a:lnTo>
                    <a:pt x="7610062" y="606548"/>
                  </a:lnTo>
                  <a:lnTo>
                    <a:pt x="7654111" y="622292"/>
                  </a:lnTo>
                  <a:lnTo>
                    <a:pt x="7702095" y="627819"/>
                  </a:lnTo>
                  <a:lnTo>
                    <a:pt x="7750079" y="622292"/>
                  </a:lnTo>
                  <a:lnTo>
                    <a:pt x="7794128" y="606548"/>
                  </a:lnTo>
                  <a:lnTo>
                    <a:pt x="7832985" y="581844"/>
                  </a:lnTo>
                  <a:lnTo>
                    <a:pt x="7865393" y="549436"/>
                  </a:lnTo>
                  <a:lnTo>
                    <a:pt x="7890097" y="510579"/>
                  </a:lnTo>
                  <a:lnTo>
                    <a:pt x="7905841" y="466530"/>
                  </a:lnTo>
                  <a:lnTo>
                    <a:pt x="7911368" y="418546"/>
                  </a:lnTo>
                  <a:lnTo>
                    <a:pt x="8329917" y="418546"/>
                  </a:lnTo>
                  <a:lnTo>
                    <a:pt x="8327101" y="369734"/>
                  </a:lnTo>
                  <a:lnTo>
                    <a:pt x="8318862" y="322577"/>
                  </a:lnTo>
                  <a:lnTo>
                    <a:pt x="8305516" y="277387"/>
                  </a:lnTo>
                  <a:lnTo>
                    <a:pt x="8287375" y="234479"/>
                  </a:lnTo>
                  <a:lnTo>
                    <a:pt x="8264754" y="194168"/>
                  </a:lnTo>
                  <a:lnTo>
                    <a:pt x="8237966" y="156766"/>
                  </a:lnTo>
                  <a:lnTo>
                    <a:pt x="8207327" y="122588"/>
                  </a:lnTo>
                  <a:lnTo>
                    <a:pt x="8173149" y="91949"/>
                  </a:lnTo>
                  <a:lnTo>
                    <a:pt x="8135747" y="65162"/>
                  </a:lnTo>
                  <a:lnTo>
                    <a:pt x="8095435" y="42541"/>
                  </a:lnTo>
                  <a:lnTo>
                    <a:pt x="8052528" y="24400"/>
                  </a:lnTo>
                  <a:lnTo>
                    <a:pt x="8007338" y="11054"/>
                  </a:lnTo>
                  <a:lnTo>
                    <a:pt x="7960180" y="2815"/>
                  </a:lnTo>
                  <a:lnTo>
                    <a:pt x="7911369" y="0"/>
                  </a:lnTo>
                  <a:close/>
                </a:path>
              </a:pathLst>
            </a:custGeom>
            <a:solidFill>
              <a:srgbClr val="CECECE"/>
            </a:solidFill>
          </p:spPr>
          <p:txBody>
            <a:bodyPr wrap="square" lIns="0" tIns="0" rIns="0" bIns="0" rtlCol="0"/>
            <a:lstStyle/>
            <a:p>
              <a:endParaRPr/>
            </a:p>
          </p:txBody>
        </p:sp>
        <p:sp>
          <p:nvSpPr>
            <p:cNvPr id="5" name="object 5"/>
            <p:cNvSpPr/>
            <p:nvPr/>
          </p:nvSpPr>
          <p:spPr>
            <a:xfrm>
              <a:off x="216022" y="44624"/>
              <a:ext cx="8749030" cy="6697345"/>
            </a:xfrm>
            <a:custGeom>
              <a:avLst/>
              <a:gdLst/>
              <a:ahLst/>
              <a:cxnLst/>
              <a:rect l="l" t="t" r="r" b="b"/>
              <a:pathLst>
                <a:path w="8749030" h="6697345">
                  <a:moveTo>
                    <a:pt x="0" y="1255639"/>
                  </a:moveTo>
                  <a:lnTo>
                    <a:pt x="2816" y="1206827"/>
                  </a:lnTo>
                  <a:lnTo>
                    <a:pt x="11055" y="1159670"/>
                  </a:lnTo>
                  <a:lnTo>
                    <a:pt x="24401" y="1114480"/>
                  </a:lnTo>
                  <a:lnTo>
                    <a:pt x="42542" y="1071573"/>
                  </a:lnTo>
                  <a:lnTo>
                    <a:pt x="65163" y="1031261"/>
                  </a:lnTo>
                  <a:lnTo>
                    <a:pt x="91951" y="993859"/>
                  </a:lnTo>
                  <a:lnTo>
                    <a:pt x="122590" y="959682"/>
                  </a:lnTo>
                  <a:lnTo>
                    <a:pt x="156768" y="929042"/>
                  </a:lnTo>
                  <a:lnTo>
                    <a:pt x="194169" y="902255"/>
                  </a:lnTo>
                  <a:lnTo>
                    <a:pt x="234481" y="879634"/>
                  </a:lnTo>
                  <a:lnTo>
                    <a:pt x="277389" y="861493"/>
                  </a:lnTo>
                  <a:lnTo>
                    <a:pt x="322578" y="848146"/>
                  </a:lnTo>
                  <a:lnTo>
                    <a:pt x="369736" y="839908"/>
                  </a:lnTo>
                  <a:lnTo>
                    <a:pt x="418547" y="837092"/>
                  </a:lnTo>
                  <a:lnTo>
                    <a:pt x="7911369" y="837092"/>
                  </a:lnTo>
                  <a:lnTo>
                    <a:pt x="7911369" y="418546"/>
                  </a:lnTo>
                  <a:lnTo>
                    <a:pt x="7914185" y="369735"/>
                  </a:lnTo>
                  <a:lnTo>
                    <a:pt x="7922424" y="322577"/>
                  </a:lnTo>
                  <a:lnTo>
                    <a:pt x="7935770" y="277388"/>
                  </a:lnTo>
                  <a:lnTo>
                    <a:pt x="7953911" y="234480"/>
                  </a:lnTo>
                  <a:lnTo>
                    <a:pt x="7976532" y="194168"/>
                  </a:lnTo>
                  <a:lnTo>
                    <a:pt x="8003320" y="156767"/>
                  </a:lnTo>
                  <a:lnTo>
                    <a:pt x="8033959" y="122589"/>
                  </a:lnTo>
                  <a:lnTo>
                    <a:pt x="8068137" y="91950"/>
                  </a:lnTo>
                  <a:lnTo>
                    <a:pt x="8105538" y="65162"/>
                  </a:lnTo>
                  <a:lnTo>
                    <a:pt x="8145850" y="42541"/>
                  </a:lnTo>
                  <a:lnTo>
                    <a:pt x="8188758" y="24400"/>
                  </a:lnTo>
                  <a:lnTo>
                    <a:pt x="8233947" y="11054"/>
                  </a:lnTo>
                  <a:lnTo>
                    <a:pt x="8281105" y="2815"/>
                  </a:lnTo>
                  <a:lnTo>
                    <a:pt x="8329916" y="0"/>
                  </a:lnTo>
                  <a:lnTo>
                    <a:pt x="8378728" y="2815"/>
                  </a:lnTo>
                  <a:lnTo>
                    <a:pt x="8425885" y="11054"/>
                  </a:lnTo>
                  <a:lnTo>
                    <a:pt x="8471075" y="24400"/>
                  </a:lnTo>
                  <a:lnTo>
                    <a:pt x="8513983" y="42541"/>
                  </a:lnTo>
                  <a:lnTo>
                    <a:pt x="8554294" y="65162"/>
                  </a:lnTo>
                  <a:lnTo>
                    <a:pt x="8591696" y="91950"/>
                  </a:lnTo>
                  <a:lnTo>
                    <a:pt x="8625874" y="122589"/>
                  </a:lnTo>
                  <a:lnTo>
                    <a:pt x="8656513" y="156767"/>
                  </a:lnTo>
                  <a:lnTo>
                    <a:pt x="8683300" y="194168"/>
                  </a:lnTo>
                  <a:lnTo>
                    <a:pt x="8705922" y="234480"/>
                  </a:lnTo>
                  <a:lnTo>
                    <a:pt x="8724062" y="277388"/>
                  </a:lnTo>
                  <a:lnTo>
                    <a:pt x="8737409" y="322577"/>
                  </a:lnTo>
                  <a:lnTo>
                    <a:pt x="8745647" y="369735"/>
                  </a:lnTo>
                  <a:lnTo>
                    <a:pt x="8748463" y="418546"/>
                  </a:lnTo>
                  <a:lnTo>
                    <a:pt x="8748462" y="5441104"/>
                  </a:lnTo>
                  <a:lnTo>
                    <a:pt x="8745646" y="5489915"/>
                  </a:lnTo>
                  <a:lnTo>
                    <a:pt x="8737408" y="5537072"/>
                  </a:lnTo>
                  <a:lnTo>
                    <a:pt x="8724061" y="5582262"/>
                  </a:lnTo>
                  <a:lnTo>
                    <a:pt x="8705921" y="5625169"/>
                  </a:lnTo>
                  <a:lnTo>
                    <a:pt x="8683299" y="5665481"/>
                  </a:lnTo>
                  <a:lnTo>
                    <a:pt x="8656512" y="5702883"/>
                  </a:lnTo>
                  <a:lnTo>
                    <a:pt x="8625873" y="5737060"/>
                  </a:lnTo>
                  <a:lnTo>
                    <a:pt x="8591695" y="5767700"/>
                  </a:lnTo>
                  <a:lnTo>
                    <a:pt x="8554293" y="5794487"/>
                  </a:lnTo>
                  <a:lnTo>
                    <a:pt x="8513982" y="5817108"/>
                  </a:lnTo>
                  <a:lnTo>
                    <a:pt x="8471074" y="5835249"/>
                  </a:lnTo>
                  <a:lnTo>
                    <a:pt x="8425884" y="5848595"/>
                  </a:lnTo>
                  <a:lnTo>
                    <a:pt x="8378727" y="5856834"/>
                  </a:lnTo>
                  <a:lnTo>
                    <a:pt x="8329915" y="5859650"/>
                  </a:lnTo>
                  <a:lnTo>
                    <a:pt x="837093" y="5859649"/>
                  </a:lnTo>
                  <a:lnTo>
                    <a:pt x="837093" y="6278195"/>
                  </a:lnTo>
                  <a:lnTo>
                    <a:pt x="834277" y="6327007"/>
                  </a:lnTo>
                  <a:lnTo>
                    <a:pt x="826039" y="6374164"/>
                  </a:lnTo>
                  <a:lnTo>
                    <a:pt x="812693" y="6419354"/>
                  </a:lnTo>
                  <a:lnTo>
                    <a:pt x="794552" y="6462262"/>
                  </a:lnTo>
                  <a:lnTo>
                    <a:pt x="771931" y="6502574"/>
                  </a:lnTo>
                  <a:lnTo>
                    <a:pt x="745143" y="6539976"/>
                  </a:lnTo>
                  <a:lnTo>
                    <a:pt x="714504" y="6574153"/>
                  </a:lnTo>
                  <a:lnTo>
                    <a:pt x="680326" y="6604793"/>
                  </a:lnTo>
                  <a:lnTo>
                    <a:pt x="642924" y="6631580"/>
                  </a:lnTo>
                  <a:lnTo>
                    <a:pt x="602613" y="6654202"/>
                  </a:lnTo>
                  <a:lnTo>
                    <a:pt x="559705" y="6672343"/>
                  </a:lnTo>
                  <a:lnTo>
                    <a:pt x="514515" y="6685689"/>
                  </a:lnTo>
                  <a:lnTo>
                    <a:pt x="467358" y="6693927"/>
                  </a:lnTo>
                  <a:lnTo>
                    <a:pt x="418546" y="6696743"/>
                  </a:lnTo>
                  <a:lnTo>
                    <a:pt x="369735" y="6693927"/>
                  </a:lnTo>
                  <a:lnTo>
                    <a:pt x="322577" y="6685689"/>
                  </a:lnTo>
                  <a:lnTo>
                    <a:pt x="277388" y="6672343"/>
                  </a:lnTo>
                  <a:lnTo>
                    <a:pt x="234480" y="6654202"/>
                  </a:lnTo>
                  <a:lnTo>
                    <a:pt x="194168" y="6631580"/>
                  </a:lnTo>
                  <a:lnTo>
                    <a:pt x="156767" y="6604793"/>
                  </a:lnTo>
                  <a:lnTo>
                    <a:pt x="122589" y="6574153"/>
                  </a:lnTo>
                  <a:lnTo>
                    <a:pt x="91950" y="6539976"/>
                  </a:lnTo>
                  <a:lnTo>
                    <a:pt x="65162" y="6502574"/>
                  </a:lnTo>
                  <a:lnTo>
                    <a:pt x="42541" y="6462262"/>
                  </a:lnTo>
                  <a:lnTo>
                    <a:pt x="24400" y="6419354"/>
                  </a:lnTo>
                  <a:lnTo>
                    <a:pt x="11054" y="6374164"/>
                  </a:lnTo>
                  <a:lnTo>
                    <a:pt x="2815" y="6327007"/>
                  </a:lnTo>
                  <a:lnTo>
                    <a:pt x="0" y="6278195"/>
                  </a:lnTo>
                  <a:lnTo>
                    <a:pt x="0" y="1255639"/>
                  </a:lnTo>
                  <a:close/>
                </a:path>
                <a:path w="8749030" h="6697345">
                  <a:moveTo>
                    <a:pt x="7911369" y="837092"/>
                  </a:moveTo>
                  <a:lnTo>
                    <a:pt x="8329916" y="837092"/>
                  </a:lnTo>
                  <a:lnTo>
                    <a:pt x="8378728" y="834276"/>
                  </a:lnTo>
                  <a:lnTo>
                    <a:pt x="8425885" y="826038"/>
                  </a:lnTo>
                  <a:lnTo>
                    <a:pt x="8471075" y="812691"/>
                  </a:lnTo>
                  <a:lnTo>
                    <a:pt x="8513983" y="794551"/>
                  </a:lnTo>
                  <a:lnTo>
                    <a:pt x="8554294" y="771929"/>
                  </a:lnTo>
                  <a:lnTo>
                    <a:pt x="8591696" y="745142"/>
                  </a:lnTo>
                  <a:lnTo>
                    <a:pt x="8625874" y="714503"/>
                  </a:lnTo>
                  <a:lnTo>
                    <a:pt x="8656513" y="680325"/>
                  </a:lnTo>
                  <a:lnTo>
                    <a:pt x="8683300" y="642923"/>
                  </a:lnTo>
                  <a:lnTo>
                    <a:pt x="8705922" y="602612"/>
                  </a:lnTo>
                  <a:lnTo>
                    <a:pt x="8724062" y="559704"/>
                  </a:lnTo>
                  <a:lnTo>
                    <a:pt x="8737409" y="514514"/>
                  </a:lnTo>
                  <a:lnTo>
                    <a:pt x="8745647" y="467357"/>
                  </a:lnTo>
                  <a:lnTo>
                    <a:pt x="8748463" y="418545"/>
                  </a:lnTo>
                </a:path>
                <a:path w="8749030" h="6697345">
                  <a:moveTo>
                    <a:pt x="8329916" y="837092"/>
                  </a:moveTo>
                  <a:lnTo>
                    <a:pt x="8329916" y="418546"/>
                  </a:lnTo>
                  <a:lnTo>
                    <a:pt x="8324389" y="466531"/>
                  </a:lnTo>
                  <a:lnTo>
                    <a:pt x="8308646" y="510579"/>
                  </a:lnTo>
                  <a:lnTo>
                    <a:pt x="8283942" y="549436"/>
                  </a:lnTo>
                  <a:lnTo>
                    <a:pt x="8251533" y="581844"/>
                  </a:lnTo>
                  <a:lnTo>
                    <a:pt x="8212677" y="606548"/>
                  </a:lnTo>
                  <a:lnTo>
                    <a:pt x="8168628" y="622292"/>
                  </a:lnTo>
                  <a:lnTo>
                    <a:pt x="8120643" y="627819"/>
                  </a:lnTo>
                  <a:lnTo>
                    <a:pt x="8072659" y="622292"/>
                  </a:lnTo>
                  <a:lnTo>
                    <a:pt x="8028610" y="606548"/>
                  </a:lnTo>
                  <a:lnTo>
                    <a:pt x="7989754" y="581844"/>
                  </a:lnTo>
                  <a:lnTo>
                    <a:pt x="7957345" y="549436"/>
                  </a:lnTo>
                  <a:lnTo>
                    <a:pt x="7932641" y="510579"/>
                  </a:lnTo>
                  <a:lnTo>
                    <a:pt x="7916897" y="466531"/>
                  </a:lnTo>
                  <a:lnTo>
                    <a:pt x="7911370" y="418546"/>
                  </a:lnTo>
                </a:path>
                <a:path w="8749030" h="6697345">
                  <a:moveTo>
                    <a:pt x="418547" y="1674185"/>
                  </a:moveTo>
                  <a:lnTo>
                    <a:pt x="418547" y="1255639"/>
                  </a:lnTo>
                  <a:lnTo>
                    <a:pt x="424074" y="1207655"/>
                  </a:lnTo>
                  <a:lnTo>
                    <a:pt x="439818" y="1163606"/>
                  </a:lnTo>
                  <a:lnTo>
                    <a:pt x="464522" y="1124749"/>
                  </a:lnTo>
                  <a:lnTo>
                    <a:pt x="496931" y="1092341"/>
                  </a:lnTo>
                  <a:lnTo>
                    <a:pt x="535787" y="1067637"/>
                  </a:lnTo>
                  <a:lnTo>
                    <a:pt x="579836" y="1051893"/>
                  </a:lnTo>
                  <a:lnTo>
                    <a:pt x="627820" y="1046366"/>
                  </a:lnTo>
                  <a:lnTo>
                    <a:pt x="675805" y="1051893"/>
                  </a:lnTo>
                  <a:lnTo>
                    <a:pt x="719853" y="1067637"/>
                  </a:lnTo>
                  <a:lnTo>
                    <a:pt x="758710" y="1092341"/>
                  </a:lnTo>
                  <a:lnTo>
                    <a:pt x="791118" y="1124749"/>
                  </a:lnTo>
                  <a:lnTo>
                    <a:pt x="815823" y="1163606"/>
                  </a:lnTo>
                  <a:lnTo>
                    <a:pt x="831566" y="1207655"/>
                  </a:lnTo>
                  <a:lnTo>
                    <a:pt x="837093" y="1255639"/>
                  </a:lnTo>
                  <a:lnTo>
                    <a:pt x="834277" y="1304450"/>
                  </a:lnTo>
                  <a:lnTo>
                    <a:pt x="826039" y="1351608"/>
                  </a:lnTo>
                  <a:lnTo>
                    <a:pt x="812693" y="1396797"/>
                  </a:lnTo>
                  <a:lnTo>
                    <a:pt x="794552" y="1439705"/>
                  </a:lnTo>
                  <a:lnTo>
                    <a:pt x="771931" y="1480017"/>
                  </a:lnTo>
                  <a:lnTo>
                    <a:pt x="745143" y="1517418"/>
                  </a:lnTo>
                  <a:lnTo>
                    <a:pt x="714504" y="1551596"/>
                  </a:lnTo>
                  <a:lnTo>
                    <a:pt x="680326" y="1582236"/>
                  </a:lnTo>
                  <a:lnTo>
                    <a:pt x="642924" y="1609023"/>
                  </a:lnTo>
                  <a:lnTo>
                    <a:pt x="602613" y="1631644"/>
                  </a:lnTo>
                  <a:lnTo>
                    <a:pt x="559705" y="1649785"/>
                  </a:lnTo>
                  <a:lnTo>
                    <a:pt x="514515" y="1663132"/>
                  </a:lnTo>
                  <a:lnTo>
                    <a:pt x="467358" y="1671370"/>
                  </a:lnTo>
                  <a:lnTo>
                    <a:pt x="418546" y="1674186"/>
                  </a:lnTo>
                  <a:lnTo>
                    <a:pt x="369735" y="1671370"/>
                  </a:lnTo>
                  <a:lnTo>
                    <a:pt x="322577" y="1663132"/>
                  </a:lnTo>
                  <a:lnTo>
                    <a:pt x="277388" y="1649785"/>
                  </a:lnTo>
                  <a:lnTo>
                    <a:pt x="234480" y="1631644"/>
                  </a:lnTo>
                  <a:lnTo>
                    <a:pt x="194168" y="1609023"/>
                  </a:lnTo>
                  <a:lnTo>
                    <a:pt x="156767" y="1582236"/>
                  </a:lnTo>
                  <a:lnTo>
                    <a:pt x="122589" y="1551596"/>
                  </a:lnTo>
                  <a:lnTo>
                    <a:pt x="91950" y="1517418"/>
                  </a:lnTo>
                  <a:lnTo>
                    <a:pt x="65162" y="1480017"/>
                  </a:lnTo>
                  <a:lnTo>
                    <a:pt x="42541" y="1439705"/>
                  </a:lnTo>
                  <a:lnTo>
                    <a:pt x="24400" y="1396797"/>
                  </a:lnTo>
                  <a:lnTo>
                    <a:pt x="11054" y="1351608"/>
                  </a:lnTo>
                  <a:lnTo>
                    <a:pt x="2815" y="1304450"/>
                  </a:lnTo>
                  <a:lnTo>
                    <a:pt x="0" y="1255639"/>
                  </a:lnTo>
                </a:path>
                <a:path w="8749030" h="6697345">
                  <a:moveTo>
                    <a:pt x="837093" y="1255639"/>
                  </a:moveTo>
                  <a:lnTo>
                    <a:pt x="837093" y="5859649"/>
                  </a:lnTo>
                </a:path>
              </a:pathLst>
            </a:custGeom>
            <a:ln w="25399">
              <a:solidFill>
                <a:srgbClr val="919FAE"/>
              </a:solidFill>
            </a:ln>
          </p:spPr>
          <p:txBody>
            <a:bodyPr wrap="square" lIns="0" tIns="0" rIns="0" bIns="0" rtlCol="0"/>
            <a:lstStyle/>
            <a:p>
              <a:endParaRPr/>
            </a:p>
          </p:txBody>
        </p:sp>
        <p:sp>
          <p:nvSpPr>
            <p:cNvPr id="6" name="object 6"/>
            <p:cNvSpPr/>
            <p:nvPr/>
          </p:nvSpPr>
          <p:spPr>
            <a:xfrm>
              <a:off x="2267340" y="1700583"/>
              <a:ext cx="5761990" cy="2997835"/>
            </a:xfrm>
            <a:custGeom>
              <a:avLst/>
              <a:gdLst/>
              <a:ahLst/>
              <a:cxnLst/>
              <a:rect l="l" t="t" r="r" b="b"/>
              <a:pathLst>
                <a:path w="5761990" h="2997835">
                  <a:moveTo>
                    <a:pt x="2872609" y="0"/>
                  </a:moveTo>
                  <a:lnTo>
                    <a:pt x="2818981" y="323"/>
                  </a:lnTo>
                  <a:lnTo>
                    <a:pt x="2765426" y="1109"/>
                  </a:lnTo>
                  <a:lnTo>
                    <a:pt x="2711956" y="2353"/>
                  </a:lnTo>
                  <a:lnTo>
                    <a:pt x="2658587" y="4055"/>
                  </a:lnTo>
                  <a:lnTo>
                    <a:pt x="2605333" y="6212"/>
                  </a:lnTo>
                  <a:lnTo>
                    <a:pt x="2552207" y="8823"/>
                  </a:lnTo>
                  <a:lnTo>
                    <a:pt x="2499223" y="11886"/>
                  </a:lnTo>
                  <a:lnTo>
                    <a:pt x="2446397" y="15399"/>
                  </a:lnTo>
                  <a:lnTo>
                    <a:pt x="2393742" y="19361"/>
                  </a:lnTo>
                  <a:lnTo>
                    <a:pt x="2341272" y="23768"/>
                  </a:lnTo>
                  <a:lnTo>
                    <a:pt x="2289001" y="28621"/>
                  </a:lnTo>
                  <a:lnTo>
                    <a:pt x="2236944" y="33917"/>
                  </a:lnTo>
                  <a:lnTo>
                    <a:pt x="2185114" y="39653"/>
                  </a:lnTo>
                  <a:lnTo>
                    <a:pt x="2133526" y="45829"/>
                  </a:lnTo>
                  <a:lnTo>
                    <a:pt x="2082194" y="52442"/>
                  </a:lnTo>
                  <a:lnTo>
                    <a:pt x="2031132" y="59491"/>
                  </a:lnTo>
                  <a:lnTo>
                    <a:pt x="1980354" y="66973"/>
                  </a:lnTo>
                  <a:lnTo>
                    <a:pt x="1929874" y="74888"/>
                  </a:lnTo>
                  <a:lnTo>
                    <a:pt x="1879706" y="83232"/>
                  </a:lnTo>
                  <a:lnTo>
                    <a:pt x="1829865" y="92005"/>
                  </a:lnTo>
                  <a:lnTo>
                    <a:pt x="1780365" y="101204"/>
                  </a:lnTo>
                  <a:lnTo>
                    <a:pt x="1731219" y="110828"/>
                  </a:lnTo>
                  <a:lnTo>
                    <a:pt x="1682442" y="120875"/>
                  </a:lnTo>
                  <a:lnTo>
                    <a:pt x="1634048" y="131343"/>
                  </a:lnTo>
                  <a:lnTo>
                    <a:pt x="1586051" y="142230"/>
                  </a:lnTo>
                  <a:lnTo>
                    <a:pt x="1538465" y="153534"/>
                  </a:lnTo>
                  <a:lnTo>
                    <a:pt x="1491305" y="165254"/>
                  </a:lnTo>
                  <a:lnTo>
                    <a:pt x="1444584" y="177388"/>
                  </a:lnTo>
                  <a:lnTo>
                    <a:pt x="1398317" y="189933"/>
                  </a:lnTo>
                  <a:lnTo>
                    <a:pt x="1352518" y="202889"/>
                  </a:lnTo>
                  <a:lnTo>
                    <a:pt x="1307200" y="216253"/>
                  </a:lnTo>
                  <a:lnTo>
                    <a:pt x="1262379" y="230023"/>
                  </a:lnTo>
                  <a:lnTo>
                    <a:pt x="1218067" y="244198"/>
                  </a:lnTo>
                  <a:lnTo>
                    <a:pt x="1174280" y="258776"/>
                  </a:lnTo>
                  <a:lnTo>
                    <a:pt x="1131032" y="273754"/>
                  </a:lnTo>
                  <a:lnTo>
                    <a:pt x="1088335" y="289132"/>
                  </a:lnTo>
                  <a:lnTo>
                    <a:pt x="1046206" y="304908"/>
                  </a:lnTo>
                  <a:lnTo>
                    <a:pt x="1004657" y="321078"/>
                  </a:lnTo>
                  <a:lnTo>
                    <a:pt x="963704" y="337643"/>
                  </a:lnTo>
                  <a:lnTo>
                    <a:pt x="923359" y="354599"/>
                  </a:lnTo>
                  <a:lnTo>
                    <a:pt x="883638" y="371946"/>
                  </a:lnTo>
                  <a:lnTo>
                    <a:pt x="844553" y="389680"/>
                  </a:lnTo>
                  <a:lnTo>
                    <a:pt x="806121" y="407802"/>
                  </a:lnTo>
                  <a:lnTo>
                    <a:pt x="768353" y="426307"/>
                  </a:lnTo>
                  <a:lnTo>
                    <a:pt x="731266" y="445196"/>
                  </a:lnTo>
                  <a:lnTo>
                    <a:pt x="694872" y="464465"/>
                  </a:lnTo>
                  <a:lnTo>
                    <a:pt x="659187" y="484114"/>
                  </a:lnTo>
                  <a:lnTo>
                    <a:pt x="624223" y="504140"/>
                  </a:lnTo>
                  <a:lnTo>
                    <a:pt x="589996" y="524541"/>
                  </a:lnTo>
                  <a:lnTo>
                    <a:pt x="556519" y="545317"/>
                  </a:lnTo>
                  <a:lnTo>
                    <a:pt x="523806" y="566464"/>
                  </a:lnTo>
                  <a:lnTo>
                    <a:pt x="491872" y="587981"/>
                  </a:lnTo>
                  <a:lnTo>
                    <a:pt x="430397" y="632118"/>
                  </a:lnTo>
                  <a:lnTo>
                    <a:pt x="372205" y="677713"/>
                  </a:lnTo>
                  <a:lnTo>
                    <a:pt x="338050" y="706516"/>
                  </a:lnTo>
                  <a:lnTo>
                    <a:pt x="305586" y="735537"/>
                  </a:lnTo>
                  <a:lnTo>
                    <a:pt x="274806" y="764762"/>
                  </a:lnTo>
                  <a:lnTo>
                    <a:pt x="245703" y="794179"/>
                  </a:lnTo>
                  <a:lnTo>
                    <a:pt x="218269" y="823777"/>
                  </a:lnTo>
                  <a:lnTo>
                    <a:pt x="192496" y="853542"/>
                  </a:lnTo>
                  <a:lnTo>
                    <a:pt x="168377" y="883462"/>
                  </a:lnTo>
                  <a:lnTo>
                    <a:pt x="125072" y="943717"/>
                  </a:lnTo>
                  <a:lnTo>
                    <a:pt x="88294" y="1004444"/>
                  </a:lnTo>
                  <a:lnTo>
                    <a:pt x="57982" y="1065542"/>
                  </a:lnTo>
                  <a:lnTo>
                    <a:pt x="34077" y="1126913"/>
                  </a:lnTo>
                  <a:lnTo>
                    <a:pt x="16519" y="1188457"/>
                  </a:lnTo>
                  <a:lnTo>
                    <a:pt x="5248" y="1250074"/>
                  </a:lnTo>
                  <a:lnTo>
                    <a:pt x="205" y="1311666"/>
                  </a:lnTo>
                  <a:lnTo>
                    <a:pt x="0" y="1342421"/>
                  </a:lnTo>
                  <a:lnTo>
                    <a:pt x="1329" y="1373132"/>
                  </a:lnTo>
                  <a:lnTo>
                    <a:pt x="8560" y="1434374"/>
                  </a:lnTo>
                  <a:lnTo>
                    <a:pt x="21839" y="1495292"/>
                  </a:lnTo>
                  <a:lnTo>
                    <a:pt x="41106" y="1555787"/>
                  </a:lnTo>
                  <a:lnTo>
                    <a:pt x="66300" y="1615758"/>
                  </a:lnTo>
                  <a:lnTo>
                    <a:pt x="97363" y="1675108"/>
                  </a:lnTo>
                  <a:lnTo>
                    <a:pt x="134234" y="1733736"/>
                  </a:lnTo>
                  <a:lnTo>
                    <a:pt x="176854" y="1791544"/>
                  </a:lnTo>
                  <a:lnTo>
                    <a:pt x="225161" y="1848431"/>
                  </a:lnTo>
                  <a:lnTo>
                    <a:pt x="251430" y="1876498"/>
                  </a:lnTo>
                  <a:lnTo>
                    <a:pt x="279098" y="1904298"/>
                  </a:lnTo>
                  <a:lnTo>
                    <a:pt x="308158" y="1931818"/>
                  </a:lnTo>
                  <a:lnTo>
                    <a:pt x="338603" y="1959046"/>
                  </a:lnTo>
                  <a:lnTo>
                    <a:pt x="370426" y="1985970"/>
                  </a:lnTo>
                  <a:lnTo>
                    <a:pt x="403618" y="2012576"/>
                  </a:lnTo>
                  <a:lnTo>
                    <a:pt x="438172" y="2038853"/>
                  </a:lnTo>
                  <a:lnTo>
                    <a:pt x="474081" y="2064788"/>
                  </a:lnTo>
                  <a:lnTo>
                    <a:pt x="511337" y="2090369"/>
                  </a:lnTo>
                  <a:lnTo>
                    <a:pt x="549934" y="2115583"/>
                  </a:lnTo>
                  <a:lnTo>
                    <a:pt x="589862" y="2140418"/>
                  </a:lnTo>
                  <a:lnTo>
                    <a:pt x="631116" y="2164861"/>
                  </a:lnTo>
                  <a:lnTo>
                    <a:pt x="673686" y="2188900"/>
                  </a:lnTo>
                  <a:lnTo>
                    <a:pt x="717567" y="2212523"/>
                  </a:lnTo>
                  <a:lnTo>
                    <a:pt x="762750" y="2235717"/>
                  </a:lnTo>
                  <a:lnTo>
                    <a:pt x="809228" y="2258470"/>
                  </a:lnTo>
                  <a:lnTo>
                    <a:pt x="856994" y="2280769"/>
                  </a:lnTo>
                  <a:lnTo>
                    <a:pt x="906039" y="2302602"/>
                  </a:lnTo>
                  <a:lnTo>
                    <a:pt x="956357" y="2323957"/>
                  </a:lnTo>
                  <a:lnTo>
                    <a:pt x="1007940" y="2344820"/>
                  </a:lnTo>
                  <a:lnTo>
                    <a:pt x="1060780" y="2365180"/>
                  </a:lnTo>
                  <a:lnTo>
                    <a:pt x="1114871" y="2385024"/>
                  </a:lnTo>
                  <a:lnTo>
                    <a:pt x="1170204" y="2404340"/>
                  </a:lnTo>
                  <a:lnTo>
                    <a:pt x="1226772" y="2423116"/>
                  </a:lnTo>
                  <a:lnTo>
                    <a:pt x="1284567" y="2441338"/>
                  </a:lnTo>
                  <a:lnTo>
                    <a:pt x="1343583" y="2458995"/>
                  </a:lnTo>
                  <a:lnTo>
                    <a:pt x="1403811" y="2476073"/>
                  </a:lnTo>
                  <a:lnTo>
                    <a:pt x="1465245" y="2492562"/>
                  </a:lnTo>
                  <a:lnTo>
                    <a:pt x="1680609" y="2997557"/>
                  </a:lnTo>
                  <a:lnTo>
                    <a:pt x="2508021" y="2653321"/>
                  </a:lnTo>
                  <a:lnTo>
                    <a:pt x="2565258" y="2656508"/>
                  </a:lnTo>
                  <a:lnTo>
                    <a:pt x="2622442" y="2659160"/>
                  </a:lnTo>
                  <a:lnTo>
                    <a:pt x="2679558" y="2661280"/>
                  </a:lnTo>
                  <a:lnTo>
                    <a:pt x="2736592" y="2662872"/>
                  </a:lnTo>
                  <a:lnTo>
                    <a:pt x="2793529" y="2663939"/>
                  </a:lnTo>
                  <a:lnTo>
                    <a:pt x="2850357" y="2664483"/>
                  </a:lnTo>
                  <a:lnTo>
                    <a:pt x="2907059" y="2664509"/>
                  </a:lnTo>
                  <a:lnTo>
                    <a:pt x="2963623" y="2664020"/>
                  </a:lnTo>
                  <a:lnTo>
                    <a:pt x="3020034" y="2663018"/>
                  </a:lnTo>
                  <a:lnTo>
                    <a:pt x="3076277" y="2661508"/>
                  </a:lnTo>
                  <a:lnTo>
                    <a:pt x="3132339" y="2659493"/>
                  </a:lnTo>
                  <a:lnTo>
                    <a:pt x="3188205" y="2656975"/>
                  </a:lnTo>
                  <a:lnTo>
                    <a:pt x="3243861" y="2653958"/>
                  </a:lnTo>
                  <a:lnTo>
                    <a:pt x="3299292" y="2650446"/>
                  </a:lnTo>
                  <a:lnTo>
                    <a:pt x="3354485" y="2646442"/>
                  </a:lnTo>
                  <a:lnTo>
                    <a:pt x="3409425" y="2641948"/>
                  </a:lnTo>
                  <a:lnTo>
                    <a:pt x="3464099" y="2636969"/>
                  </a:lnTo>
                  <a:lnTo>
                    <a:pt x="3518491" y="2631508"/>
                  </a:lnTo>
                  <a:lnTo>
                    <a:pt x="3572587" y="2625567"/>
                  </a:lnTo>
                  <a:lnTo>
                    <a:pt x="3626374" y="2619151"/>
                  </a:lnTo>
                  <a:lnTo>
                    <a:pt x="3679837" y="2612262"/>
                  </a:lnTo>
                  <a:lnTo>
                    <a:pt x="3732961" y="2604903"/>
                  </a:lnTo>
                  <a:lnTo>
                    <a:pt x="3785733" y="2597079"/>
                  </a:lnTo>
                  <a:lnTo>
                    <a:pt x="3838139" y="2588792"/>
                  </a:lnTo>
                  <a:lnTo>
                    <a:pt x="3890163" y="2580046"/>
                  </a:lnTo>
                  <a:lnTo>
                    <a:pt x="3941792" y="2570844"/>
                  </a:lnTo>
                  <a:lnTo>
                    <a:pt x="3993012" y="2561189"/>
                  </a:lnTo>
                  <a:lnTo>
                    <a:pt x="4043809" y="2551085"/>
                  </a:lnTo>
                  <a:lnTo>
                    <a:pt x="4094167" y="2540534"/>
                  </a:lnTo>
                  <a:lnTo>
                    <a:pt x="4144073" y="2529540"/>
                  </a:lnTo>
                  <a:lnTo>
                    <a:pt x="4193513" y="2518107"/>
                  </a:lnTo>
                  <a:lnTo>
                    <a:pt x="4242473" y="2506238"/>
                  </a:lnTo>
                  <a:lnTo>
                    <a:pt x="4290937" y="2493935"/>
                  </a:lnTo>
                  <a:lnTo>
                    <a:pt x="4338893" y="2481203"/>
                  </a:lnTo>
                  <a:lnTo>
                    <a:pt x="4386325" y="2468044"/>
                  </a:lnTo>
                  <a:lnTo>
                    <a:pt x="4433220" y="2454463"/>
                  </a:lnTo>
                  <a:lnTo>
                    <a:pt x="4479562" y="2440461"/>
                  </a:lnTo>
                  <a:lnTo>
                    <a:pt x="4525339" y="2426043"/>
                  </a:lnTo>
                  <a:lnTo>
                    <a:pt x="4570536" y="2411212"/>
                  </a:lnTo>
                  <a:lnTo>
                    <a:pt x="4615138" y="2395970"/>
                  </a:lnTo>
                  <a:lnTo>
                    <a:pt x="4659131" y="2380322"/>
                  </a:lnTo>
                  <a:lnTo>
                    <a:pt x="4702502" y="2364271"/>
                  </a:lnTo>
                  <a:lnTo>
                    <a:pt x="4745235" y="2347819"/>
                  </a:lnTo>
                  <a:lnTo>
                    <a:pt x="4787317" y="2330971"/>
                  </a:lnTo>
                  <a:lnTo>
                    <a:pt x="4828733" y="2313729"/>
                  </a:lnTo>
                  <a:lnTo>
                    <a:pt x="4869469" y="2296097"/>
                  </a:lnTo>
                  <a:lnTo>
                    <a:pt x="4909511" y="2278078"/>
                  </a:lnTo>
                  <a:lnTo>
                    <a:pt x="4948845" y="2259676"/>
                  </a:lnTo>
                  <a:lnTo>
                    <a:pt x="4987456" y="2240893"/>
                  </a:lnTo>
                  <a:lnTo>
                    <a:pt x="5025330" y="2221733"/>
                  </a:lnTo>
                  <a:lnTo>
                    <a:pt x="5062453" y="2202199"/>
                  </a:lnTo>
                  <a:lnTo>
                    <a:pt x="5098811" y="2182295"/>
                  </a:lnTo>
                  <a:lnTo>
                    <a:pt x="5134389" y="2162024"/>
                  </a:lnTo>
                  <a:lnTo>
                    <a:pt x="5169173" y="2141389"/>
                  </a:lnTo>
                  <a:lnTo>
                    <a:pt x="5203149" y="2120393"/>
                  </a:lnTo>
                  <a:lnTo>
                    <a:pt x="5236303" y="2099040"/>
                  </a:lnTo>
                  <a:lnTo>
                    <a:pt x="5268621" y="2077333"/>
                  </a:lnTo>
                  <a:lnTo>
                    <a:pt x="5300087" y="2055275"/>
                  </a:lnTo>
                  <a:lnTo>
                    <a:pt x="5360411" y="2010121"/>
                  </a:lnTo>
                  <a:lnTo>
                    <a:pt x="5423395" y="1958228"/>
                  </a:lnTo>
                  <a:lnTo>
                    <a:pt x="5455859" y="1929207"/>
                  </a:lnTo>
                  <a:lnTo>
                    <a:pt x="5486639" y="1899982"/>
                  </a:lnTo>
                  <a:lnTo>
                    <a:pt x="5515742" y="1870564"/>
                  </a:lnTo>
                  <a:lnTo>
                    <a:pt x="5543177" y="1840967"/>
                  </a:lnTo>
                  <a:lnTo>
                    <a:pt x="5568949" y="1811202"/>
                  </a:lnTo>
                  <a:lnTo>
                    <a:pt x="5593068" y="1781282"/>
                  </a:lnTo>
                  <a:lnTo>
                    <a:pt x="5636373" y="1721027"/>
                  </a:lnTo>
                  <a:lnTo>
                    <a:pt x="5673151" y="1660300"/>
                  </a:lnTo>
                  <a:lnTo>
                    <a:pt x="5703463" y="1599202"/>
                  </a:lnTo>
                  <a:lnTo>
                    <a:pt x="5727368" y="1537831"/>
                  </a:lnTo>
                  <a:lnTo>
                    <a:pt x="5744926" y="1476288"/>
                  </a:lnTo>
                  <a:lnTo>
                    <a:pt x="5756197" y="1414670"/>
                  </a:lnTo>
                  <a:lnTo>
                    <a:pt x="5761241" y="1353079"/>
                  </a:lnTo>
                  <a:lnTo>
                    <a:pt x="5761446" y="1322324"/>
                  </a:lnTo>
                  <a:lnTo>
                    <a:pt x="5760117" y="1291612"/>
                  </a:lnTo>
                  <a:lnTo>
                    <a:pt x="5752885" y="1230371"/>
                  </a:lnTo>
                  <a:lnTo>
                    <a:pt x="5739606" y="1169453"/>
                  </a:lnTo>
                  <a:lnTo>
                    <a:pt x="5720340" y="1108958"/>
                  </a:lnTo>
                  <a:lnTo>
                    <a:pt x="5695145" y="1048986"/>
                  </a:lnTo>
                  <a:lnTo>
                    <a:pt x="5664082" y="989637"/>
                  </a:lnTo>
                  <a:lnTo>
                    <a:pt x="5627211" y="931008"/>
                  </a:lnTo>
                  <a:lnTo>
                    <a:pt x="5584592" y="873201"/>
                  </a:lnTo>
                  <a:lnTo>
                    <a:pt x="5536284" y="816314"/>
                  </a:lnTo>
                  <a:lnTo>
                    <a:pt x="5510015" y="788247"/>
                  </a:lnTo>
                  <a:lnTo>
                    <a:pt x="5482347" y="760447"/>
                  </a:lnTo>
                  <a:lnTo>
                    <a:pt x="5453287" y="732927"/>
                  </a:lnTo>
                  <a:lnTo>
                    <a:pt x="5422842" y="705699"/>
                  </a:lnTo>
                  <a:lnTo>
                    <a:pt x="5391020" y="678775"/>
                  </a:lnTo>
                  <a:lnTo>
                    <a:pt x="5357828" y="652169"/>
                  </a:lnTo>
                  <a:lnTo>
                    <a:pt x="5323273" y="625892"/>
                  </a:lnTo>
                  <a:lnTo>
                    <a:pt x="5287364" y="599957"/>
                  </a:lnTo>
                  <a:lnTo>
                    <a:pt x="5250108" y="574376"/>
                  </a:lnTo>
                  <a:lnTo>
                    <a:pt x="5211512" y="549162"/>
                  </a:lnTo>
                  <a:lnTo>
                    <a:pt x="5171583" y="524327"/>
                  </a:lnTo>
                  <a:lnTo>
                    <a:pt x="5130330" y="499884"/>
                  </a:lnTo>
                  <a:lnTo>
                    <a:pt x="5087759" y="475844"/>
                  </a:lnTo>
                  <a:lnTo>
                    <a:pt x="5043878" y="452222"/>
                  </a:lnTo>
                  <a:lnTo>
                    <a:pt x="4998695" y="429027"/>
                  </a:lnTo>
                  <a:lnTo>
                    <a:pt x="4952217" y="406275"/>
                  </a:lnTo>
                  <a:lnTo>
                    <a:pt x="4904452" y="383976"/>
                  </a:lnTo>
                  <a:lnTo>
                    <a:pt x="4855406" y="362143"/>
                  </a:lnTo>
                  <a:lnTo>
                    <a:pt x="4805088" y="340788"/>
                  </a:lnTo>
                  <a:lnTo>
                    <a:pt x="4753506" y="319925"/>
                  </a:lnTo>
                  <a:lnTo>
                    <a:pt x="4700665" y="299565"/>
                  </a:lnTo>
                  <a:lnTo>
                    <a:pt x="4646575" y="279721"/>
                  </a:lnTo>
                  <a:lnTo>
                    <a:pt x="4591242" y="260405"/>
                  </a:lnTo>
                  <a:lnTo>
                    <a:pt x="4534674" y="241629"/>
                  </a:lnTo>
                  <a:lnTo>
                    <a:pt x="4476878" y="223407"/>
                  </a:lnTo>
                  <a:lnTo>
                    <a:pt x="4417862" y="205750"/>
                  </a:lnTo>
                  <a:lnTo>
                    <a:pt x="4357634" y="188671"/>
                  </a:lnTo>
                  <a:lnTo>
                    <a:pt x="4296201" y="172183"/>
                  </a:lnTo>
                  <a:lnTo>
                    <a:pt x="4245966" y="159370"/>
                  </a:lnTo>
                  <a:lnTo>
                    <a:pt x="4195422" y="147068"/>
                  </a:lnTo>
                  <a:lnTo>
                    <a:pt x="4144583" y="135274"/>
                  </a:lnTo>
                  <a:lnTo>
                    <a:pt x="4093462" y="123986"/>
                  </a:lnTo>
                  <a:lnTo>
                    <a:pt x="4042075" y="113204"/>
                  </a:lnTo>
                  <a:lnTo>
                    <a:pt x="3990435" y="102924"/>
                  </a:lnTo>
                  <a:lnTo>
                    <a:pt x="3938556" y="93145"/>
                  </a:lnTo>
                  <a:lnTo>
                    <a:pt x="3886453" y="83866"/>
                  </a:lnTo>
                  <a:lnTo>
                    <a:pt x="3834139" y="75084"/>
                  </a:lnTo>
                  <a:lnTo>
                    <a:pt x="3781629" y="66797"/>
                  </a:lnTo>
                  <a:lnTo>
                    <a:pt x="3728936" y="59005"/>
                  </a:lnTo>
                  <a:lnTo>
                    <a:pt x="3676076" y="51704"/>
                  </a:lnTo>
                  <a:lnTo>
                    <a:pt x="3623061" y="44894"/>
                  </a:lnTo>
                  <a:lnTo>
                    <a:pt x="3569907" y="38572"/>
                  </a:lnTo>
                  <a:lnTo>
                    <a:pt x="3516627" y="32737"/>
                  </a:lnTo>
                  <a:lnTo>
                    <a:pt x="3463236" y="27386"/>
                  </a:lnTo>
                  <a:lnTo>
                    <a:pt x="3409747" y="22518"/>
                  </a:lnTo>
                  <a:lnTo>
                    <a:pt x="3356175" y="18132"/>
                  </a:lnTo>
                  <a:lnTo>
                    <a:pt x="3302534" y="14224"/>
                  </a:lnTo>
                  <a:lnTo>
                    <a:pt x="3248837" y="10794"/>
                  </a:lnTo>
                  <a:lnTo>
                    <a:pt x="3195100" y="7840"/>
                  </a:lnTo>
                  <a:lnTo>
                    <a:pt x="3141336" y="5359"/>
                  </a:lnTo>
                  <a:lnTo>
                    <a:pt x="3087560" y="3351"/>
                  </a:lnTo>
                  <a:lnTo>
                    <a:pt x="3033784" y="1812"/>
                  </a:lnTo>
                  <a:lnTo>
                    <a:pt x="2980025" y="742"/>
                  </a:lnTo>
                  <a:lnTo>
                    <a:pt x="2926295" y="138"/>
                  </a:lnTo>
                  <a:lnTo>
                    <a:pt x="2872609" y="0"/>
                  </a:lnTo>
                  <a:close/>
                </a:path>
              </a:pathLst>
            </a:custGeom>
            <a:solidFill>
              <a:srgbClr val="FFFFFF"/>
            </a:solidFill>
          </p:spPr>
          <p:txBody>
            <a:bodyPr wrap="square" lIns="0" tIns="0" rIns="0" bIns="0" rtlCol="0"/>
            <a:lstStyle/>
            <a:p>
              <a:endParaRPr/>
            </a:p>
          </p:txBody>
        </p:sp>
        <p:sp>
          <p:nvSpPr>
            <p:cNvPr id="7" name="object 7"/>
            <p:cNvSpPr/>
            <p:nvPr/>
          </p:nvSpPr>
          <p:spPr>
            <a:xfrm>
              <a:off x="2267340" y="1700583"/>
              <a:ext cx="5761990" cy="2997835"/>
            </a:xfrm>
            <a:custGeom>
              <a:avLst/>
              <a:gdLst/>
              <a:ahLst/>
              <a:cxnLst/>
              <a:rect l="l" t="t" r="r" b="b"/>
              <a:pathLst>
                <a:path w="5761990" h="2997835">
                  <a:moveTo>
                    <a:pt x="1680609" y="2997556"/>
                  </a:moveTo>
                  <a:lnTo>
                    <a:pt x="1465245" y="2492561"/>
                  </a:lnTo>
                  <a:lnTo>
                    <a:pt x="1403811" y="2476073"/>
                  </a:lnTo>
                  <a:lnTo>
                    <a:pt x="1343583" y="2458994"/>
                  </a:lnTo>
                  <a:lnTo>
                    <a:pt x="1284567" y="2441337"/>
                  </a:lnTo>
                  <a:lnTo>
                    <a:pt x="1226772" y="2423115"/>
                  </a:lnTo>
                  <a:lnTo>
                    <a:pt x="1170204" y="2404340"/>
                  </a:lnTo>
                  <a:lnTo>
                    <a:pt x="1114871" y="2385024"/>
                  </a:lnTo>
                  <a:lnTo>
                    <a:pt x="1060780" y="2365180"/>
                  </a:lnTo>
                  <a:lnTo>
                    <a:pt x="1007940" y="2344820"/>
                  </a:lnTo>
                  <a:lnTo>
                    <a:pt x="956357" y="2323956"/>
                  </a:lnTo>
                  <a:lnTo>
                    <a:pt x="906039" y="2302602"/>
                  </a:lnTo>
                  <a:lnTo>
                    <a:pt x="856994" y="2280769"/>
                  </a:lnTo>
                  <a:lnTo>
                    <a:pt x="809228" y="2258470"/>
                  </a:lnTo>
                  <a:lnTo>
                    <a:pt x="762750" y="2235717"/>
                  </a:lnTo>
                  <a:lnTo>
                    <a:pt x="717567" y="2212523"/>
                  </a:lnTo>
                  <a:lnTo>
                    <a:pt x="673686" y="2188900"/>
                  </a:lnTo>
                  <a:lnTo>
                    <a:pt x="631116" y="2164861"/>
                  </a:lnTo>
                  <a:lnTo>
                    <a:pt x="589862" y="2140417"/>
                  </a:lnTo>
                  <a:lnTo>
                    <a:pt x="549934" y="2115583"/>
                  </a:lnTo>
                  <a:lnTo>
                    <a:pt x="511338" y="2090369"/>
                  </a:lnTo>
                  <a:lnTo>
                    <a:pt x="474081" y="2064788"/>
                  </a:lnTo>
                  <a:lnTo>
                    <a:pt x="438172" y="2038853"/>
                  </a:lnTo>
                  <a:lnTo>
                    <a:pt x="403618" y="2012576"/>
                  </a:lnTo>
                  <a:lnTo>
                    <a:pt x="370426" y="1985969"/>
                  </a:lnTo>
                  <a:lnTo>
                    <a:pt x="338603" y="1959046"/>
                  </a:lnTo>
                  <a:lnTo>
                    <a:pt x="308158" y="1931818"/>
                  </a:lnTo>
                  <a:lnTo>
                    <a:pt x="279098" y="1904298"/>
                  </a:lnTo>
                  <a:lnTo>
                    <a:pt x="251430" y="1876498"/>
                  </a:lnTo>
                  <a:lnTo>
                    <a:pt x="225162" y="1848430"/>
                  </a:lnTo>
                  <a:lnTo>
                    <a:pt x="176854" y="1791543"/>
                  </a:lnTo>
                  <a:lnTo>
                    <a:pt x="134234" y="1733736"/>
                  </a:lnTo>
                  <a:lnTo>
                    <a:pt x="97363" y="1675108"/>
                  </a:lnTo>
                  <a:lnTo>
                    <a:pt x="66300" y="1615758"/>
                  </a:lnTo>
                  <a:lnTo>
                    <a:pt x="41106" y="1555787"/>
                  </a:lnTo>
                  <a:lnTo>
                    <a:pt x="21839" y="1495292"/>
                  </a:lnTo>
                  <a:lnTo>
                    <a:pt x="8560" y="1434374"/>
                  </a:lnTo>
                  <a:lnTo>
                    <a:pt x="1329" y="1373132"/>
                  </a:lnTo>
                  <a:lnTo>
                    <a:pt x="0" y="1342421"/>
                  </a:lnTo>
                  <a:lnTo>
                    <a:pt x="205" y="1311666"/>
                  </a:lnTo>
                  <a:lnTo>
                    <a:pt x="5248" y="1250074"/>
                  </a:lnTo>
                  <a:lnTo>
                    <a:pt x="16519" y="1188457"/>
                  </a:lnTo>
                  <a:lnTo>
                    <a:pt x="34077" y="1126913"/>
                  </a:lnTo>
                  <a:lnTo>
                    <a:pt x="57982" y="1065543"/>
                  </a:lnTo>
                  <a:lnTo>
                    <a:pt x="88294" y="1004444"/>
                  </a:lnTo>
                  <a:lnTo>
                    <a:pt x="125072" y="943718"/>
                  </a:lnTo>
                  <a:lnTo>
                    <a:pt x="168377" y="883462"/>
                  </a:lnTo>
                  <a:lnTo>
                    <a:pt x="192496" y="853542"/>
                  </a:lnTo>
                  <a:lnTo>
                    <a:pt x="218269" y="823777"/>
                  </a:lnTo>
                  <a:lnTo>
                    <a:pt x="245703" y="794180"/>
                  </a:lnTo>
                  <a:lnTo>
                    <a:pt x="274806" y="764763"/>
                  </a:lnTo>
                  <a:lnTo>
                    <a:pt x="305586" y="735537"/>
                  </a:lnTo>
                  <a:lnTo>
                    <a:pt x="338050" y="706517"/>
                  </a:lnTo>
                  <a:lnTo>
                    <a:pt x="372205" y="677714"/>
                  </a:lnTo>
                  <a:lnTo>
                    <a:pt x="430397" y="632118"/>
                  </a:lnTo>
                  <a:lnTo>
                    <a:pt x="491872" y="587981"/>
                  </a:lnTo>
                  <a:lnTo>
                    <a:pt x="523806" y="566464"/>
                  </a:lnTo>
                  <a:lnTo>
                    <a:pt x="556519" y="545317"/>
                  </a:lnTo>
                  <a:lnTo>
                    <a:pt x="589996" y="524542"/>
                  </a:lnTo>
                  <a:lnTo>
                    <a:pt x="624223" y="504141"/>
                  </a:lnTo>
                  <a:lnTo>
                    <a:pt x="659186" y="484115"/>
                  </a:lnTo>
                  <a:lnTo>
                    <a:pt x="694872" y="464466"/>
                  </a:lnTo>
                  <a:lnTo>
                    <a:pt x="731266" y="445197"/>
                  </a:lnTo>
                  <a:lnTo>
                    <a:pt x="768353" y="426308"/>
                  </a:lnTo>
                  <a:lnTo>
                    <a:pt x="806120" y="407802"/>
                  </a:lnTo>
                  <a:lnTo>
                    <a:pt x="844553" y="389681"/>
                  </a:lnTo>
                  <a:lnTo>
                    <a:pt x="883637" y="371946"/>
                  </a:lnTo>
                  <a:lnTo>
                    <a:pt x="923359" y="354600"/>
                  </a:lnTo>
                  <a:lnTo>
                    <a:pt x="963703" y="337643"/>
                  </a:lnTo>
                  <a:lnTo>
                    <a:pt x="1004657" y="321079"/>
                  </a:lnTo>
                  <a:lnTo>
                    <a:pt x="1046206" y="304908"/>
                  </a:lnTo>
                  <a:lnTo>
                    <a:pt x="1088335" y="289133"/>
                  </a:lnTo>
                  <a:lnTo>
                    <a:pt x="1131031" y="273755"/>
                  </a:lnTo>
                  <a:lnTo>
                    <a:pt x="1174280" y="258776"/>
                  </a:lnTo>
                  <a:lnTo>
                    <a:pt x="1218067" y="244198"/>
                  </a:lnTo>
                  <a:lnTo>
                    <a:pt x="1262378" y="230023"/>
                  </a:lnTo>
                  <a:lnTo>
                    <a:pt x="1307200" y="216253"/>
                  </a:lnTo>
                  <a:lnTo>
                    <a:pt x="1352517" y="202889"/>
                  </a:lnTo>
                  <a:lnTo>
                    <a:pt x="1398317" y="189933"/>
                  </a:lnTo>
                  <a:lnTo>
                    <a:pt x="1444584" y="177388"/>
                  </a:lnTo>
                  <a:lnTo>
                    <a:pt x="1491305" y="165254"/>
                  </a:lnTo>
                  <a:lnTo>
                    <a:pt x="1538465" y="153534"/>
                  </a:lnTo>
                  <a:lnTo>
                    <a:pt x="1586050" y="142230"/>
                  </a:lnTo>
                  <a:lnTo>
                    <a:pt x="1634047" y="131343"/>
                  </a:lnTo>
                  <a:lnTo>
                    <a:pt x="1682441" y="120875"/>
                  </a:lnTo>
                  <a:lnTo>
                    <a:pt x="1731218" y="110829"/>
                  </a:lnTo>
                  <a:lnTo>
                    <a:pt x="1780364" y="101205"/>
                  </a:lnTo>
                  <a:lnTo>
                    <a:pt x="1829865" y="92005"/>
                  </a:lnTo>
                  <a:lnTo>
                    <a:pt x="1879706" y="83232"/>
                  </a:lnTo>
                  <a:lnTo>
                    <a:pt x="1929874" y="74888"/>
                  </a:lnTo>
                  <a:lnTo>
                    <a:pt x="1980354" y="66973"/>
                  </a:lnTo>
                  <a:lnTo>
                    <a:pt x="2031132" y="59491"/>
                  </a:lnTo>
                  <a:lnTo>
                    <a:pt x="2082194" y="52442"/>
                  </a:lnTo>
                  <a:lnTo>
                    <a:pt x="2133526" y="45829"/>
                  </a:lnTo>
                  <a:lnTo>
                    <a:pt x="2185114" y="39653"/>
                  </a:lnTo>
                  <a:lnTo>
                    <a:pt x="2236944" y="33917"/>
                  </a:lnTo>
                  <a:lnTo>
                    <a:pt x="2289001" y="28621"/>
                  </a:lnTo>
                  <a:lnTo>
                    <a:pt x="2341272" y="23769"/>
                  </a:lnTo>
                  <a:lnTo>
                    <a:pt x="2393742" y="19361"/>
                  </a:lnTo>
                  <a:lnTo>
                    <a:pt x="2446397" y="15399"/>
                  </a:lnTo>
                  <a:lnTo>
                    <a:pt x="2499223" y="11886"/>
                  </a:lnTo>
                  <a:lnTo>
                    <a:pt x="2552206" y="8823"/>
                  </a:lnTo>
                  <a:lnTo>
                    <a:pt x="2605332" y="6212"/>
                  </a:lnTo>
                  <a:lnTo>
                    <a:pt x="2658587" y="4055"/>
                  </a:lnTo>
                  <a:lnTo>
                    <a:pt x="2711956" y="2353"/>
                  </a:lnTo>
                  <a:lnTo>
                    <a:pt x="2765426" y="1109"/>
                  </a:lnTo>
                  <a:lnTo>
                    <a:pt x="2818981" y="323"/>
                  </a:lnTo>
                  <a:lnTo>
                    <a:pt x="2872609" y="0"/>
                  </a:lnTo>
                  <a:lnTo>
                    <a:pt x="2926295" y="138"/>
                  </a:lnTo>
                  <a:lnTo>
                    <a:pt x="2980025" y="742"/>
                  </a:lnTo>
                  <a:lnTo>
                    <a:pt x="3033784" y="1812"/>
                  </a:lnTo>
                  <a:lnTo>
                    <a:pt x="3087560" y="3351"/>
                  </a:lnTo>
                  <a:lnTo>
                    <a:pt x="3141336" y="5359"/>
                  </a:lnTo>
                  <a:lnTo>
                    <a:pt x="3195100" y="7840"/>
                  </a:lnTo>
                  <a:lnTo>
                    <a:pt x="3248837" y="10794"/>
                  </a:lnTo>
                  <a:lnTo>
                    <a:pt x="3302534" y="14224"/>
                  </a:lnTo>
                  <a:lnTo>
                    <a:pt x="3356175" y="18131"/>
                  </a:lnTo>
                  <a:lnTo>
                    <a:pt x="3409747" y="22518"/>
                  </a:lnTo>
                  <a:lnTo>
                    <a:pt x="3463236" y="27386"/>
                  </a:lnTo>
                  <a:lnTo>
                    <a:pt x="3516628" y="32737"/>
                  </a:lnTo>
                  <a:lnTo>
                    <a:pt x="3569907" y="38572"/>
                  </a:lnTo>
                  <a:lnTo>
                    <a:pt x="3623062" y="44894"/>
                  </a:lnTo>
                  <a:lnTo>
                    <a:pt x="3676076" y="51704"/>
                  </a:lnTo>
                  <a:lnTo>
                    <a:pt x="3728936" y="59005"/>
                  </a:lnTo>
                  <a:lnTo>
                    <a:pt x="3781629" y="66797"/>
                  </a:lnTo>
                  <a:lnTo>
                    <a:pt x="3834139" y="75084"/>
                  </a:lnTo>
                  <a:lnTo>
                    <a:pt x="3886453" y="83866"/>
                  </a:lnTo>
                  <a:lnTo>
                    <a:pt x="3938556" y="93145"/>
                  </a:lnTo>
                  <a:lnTo>
                    <a:pt x="3990435" y="102924"/>
                  </a:lnTo>
                  <a:lnTo>
                    <a:pt x="4042075" y="113204"/>
                  </a:lnTo>
                  <a:lnTo>
                    <a:pt x="4093463" y="123986"/>
                  </a:lnTo>
                  <a:lnTo>
                    <a:pt x="4144583" y="135274"/>
                  </a:lnTo>
                  <a:lnTo>
                    <a:pt x="4195422" y="147068"/>
                  </a:lnTo>
                  <a:lnTo>
                    <a:pt x="4245966" y="159370"/>
                  </a:lnTo>
                  <a:lnTo>
                    <a:pt x="4296201" y="172183"/>
                  </a:lnTo>
                  <a:lnTo>
                    <a:pt x="4357634" y="188671"/>
                  </a:lnTo>
                  <a:lnTo>
                    <a:pt x="4417863" y="205750"/>
                  </a:lnTo>
                  <a:lnTo>
                    <a:pt x="4476879" y="223407"/>
                  </a:lnTo>
                  <a:lnTo>
                    <a:pt x="4534674" y="241629"/>
                  </a:lnTo>
                  <a:lnTo>
                    <a:pt x="4591242" y="260405"/>
                  </a:lnTo>
                  <a:lnTo>
                    <a:pt x="4646575" y="279721"/>
                  </a:lnTo>
                  <a:lnTo>
                    <a:pt x="4700666" y="299565"/>
                  </a:lnTo>
                  <a:lnTo>
                    <a:pt x="4753506" y="319925"/>
                  </a:lnTo>
                  <a:lnTo>
                    <a:pt x="4805089" y="340788"/>
                  </a:lnTo>
                  <a:lnTo>
                    <a:pt x="4855407" y="362143"/>
                  </a:lnTo>
                  <a:lnTo>
                    <a:pt x="4904452" y="383976"/>
                  </a:lnTo>
                  <a:lnTo>
                    <a:pt x="4952217" y="406275"/>
                  </a:lnTo>
                  <a:lnTo>
                    <a:pt x="4998695" y="429028"/>
                  </a:lnTo>
                  <a:lnTo>
                    <a:pt x="5043878" y="452222"/>
                  </a:lnTo>
                  <a:lnTo>
                    <a:pt x="5087759" y="475844"/>
                  </a:lnTo>
                  <a:lnTo>
                    <a:pt x="5130330" y="499884"/>
                  </a:lnTo>
                  <a:lnTo>
                    <a:pt x="5171583" y="524327"/>
                  </a:lnTo>
                  <a:lnTo>
                    <a:pt x="5211512" y="549162"/>
                  </a:lnTo>
                  <a:lnTo>
                    <a:pt x="5250108" y="574376"/>
                  </a:lnTo>
                  <a:lnTo>
                    <a:pt x="5287364" y="599957"/>
                  </a:lnTo>
                  <a:lnTo>
                    <a:pt x="5323273" y="625892"/>
                  </a:lnTo>
                  <a:lnTo>
                    <a:pt x="5357828" y="652169"/>
                  </a:lnTo>
                  <a:lnTo>
                    <a:pt x="5391020" y="678775"/>
                  </a:lnTo>
                  <a:lnTo>
                    <a:pt x="5422842" y="705699"/>
                  </a:lnTo>
                  <a:lnTo>
                    <a:pt x="5453287" y="732927"/>
                  </a:lnTo>
                  <a:lnTo>
                    <a:pt x="5482347" y="760447"/>
                  </a:lnTo>
                  <a:lnTo>
                    <a:pt x="5510015" y="788247"/>
                  </a:lnTo>
                  <a:lnTo>
                    <a:pt x="5536284" y="816314"/>
                  </a:lnTo>
                  <a:lnTo>
                    <a:pt x="5584592" y="873201"/>
                  </a:lnTo>
                  <a:lnTo>
                    <a:pt x="5627211" y="931008"/>
                  </a:lnTo>
                  <a:lnTo>
                    <a:pt x="5664082" y="989637"/>
                  </a:lnTo>
                  <a:lnTo>
                    <a:pt x="5695145" y="1048986"/>
                  </a:lnTo>
                  <a:lnTo>
                    <a:pt x="5720340" y="1108958"/>
                  </a:lnTo>
                  <a:lnTo>
                    <a:pt x="5739607" y="1169453"/>
                  </a:lnTo>
                  <a:lnTo>
                    <a:pt x="5752885" y="1230370"/>
                  </a:lnTo>
                  <a:lnTo>
                    <a:pt x="5760117" y="1291612"/>
                  </a:lnTo>
                  <a:lnTo>
                    <a:pt x="5761446" y="1322323"/>
                  </a:lnTo>
                  <a:lnTo>
                    <a:pt x="5761241" y="1353078"/>
                  </a:lnTo>
                  <a:lnTo>
                    <a:pt x="5756197" y="1414670"/>
                  </a:lnTo>
                  <a:lnTo>
                    <a:pt x="5744926" y="1476287"/>
                  </a:lnTo>
                  <a:lnTo>
                    <a:pt x="5727368" y="1537831"/>
                  </a:lnTo>
                  <a:lnTo>
                    <a:pt x="5703463" y="1599202"/>
                  </a:lnTo>
                  <a:lnTo>
                    <a:pt x="5673151" y="1660300"/>
                  </a:lnTo>
                  <a:lnTo>
                    <a:pt x="5636373" y="1721027"/>
                  </a:lnTo>
                  <a:lnTo>
                    <a:pt x="5593068" y="1781282"/>
                  </a:lnTo>
                  <a:lnTo>
                    <a:pt x="5568949" y="1811202"/>
                  </a:lnTo>
                  <a:lnTo>
                    <a:pt x="5543177" y="1840967"/>
                  </a:lnTo>
                  <a:lnTo>
                    <a:pt x="5515742" y="1870564"/>
                  </a:lnTo>
                  <a:lnTo>
                    <a:pt x="5486639" y="1899982"/>
                  </a:lnTo>
                  <a:lnTo>
                    <a:pt x="5455859" y="1929207"/>
                  </a:lnTo>
                  <a:lnTo>
                    <a:pt x="5423395" y="1958227"/>
                  </a:lnTo>
                  <a:lnTo>
                    <a:pt x="5389240" y="1987031"/>
                  </a:lnTo>
                  <a:lnTo>
                    <a:pt x="5330689" y="2032870"/>
                  </a:lnTo>
                  <a:lnTo>
                    <a:pt x="5268620" y="2077333"/>
                  </a:lnTo>
                  <a:lnTo>
                    <a:pt x="5236303" y="2099040"/>
                  </a:lnTo>
                  <a:lnTo>
                    <a:pt x="5203149" y="2120393"/>
                  </a:lnTo>
                  <a:lnTo>
                    <a:pt x="5169173" y="2141389"/>
                  </a:lnTo>
                  <a:lnTo>
                    <a:pt x="5134388" y="2162024"/>
                  </a:lnTo>
                  <a:lnTo>
                    <a:pt x="5098810" y="2182295"/>
                  </a:lnTo>
                  <a:lnTo>
                    <a:pt x="5062453" y="2202199"/>
                  </a:lnTo>
                  <a:lnTo>
                    <a:pt x="5025330" y="2221733"/>
                  </a:lnTo>
                  <a:lnTo>
                    <a:pt x="4987456" y="2240893"/>
                  </a:lnTo>
                  <a:lnTo>
                    <a:pt x="4948845" y="2259676"/>
                  </a:lnTo>
                  <a:lnTo>
                    <a:pt x="4909511" y="2278078"/>
                  </a:lnTo>
                  <a:lnTo>
                    <a:pt x="4869469" y="2296097"/>
                  </a:lnTo>
                  <a:lnTo>
                    <a:pt x="4828733" y="2313729"/>
                  </a:lnTo>
                  <a:lnTo>
                    <a:pt x="4787317" y="2330971"/>
                  </a:lnTo>
                  <a:lnTo>
                    <a:pt x="4745235" y="2347819"/>
                  </a:lnTo>
                  <a:lnTo>
                    <a:pt x="4702502" y="2364271"/>
                  </a:lnTo>
                  <a:lnTo>
                    <a:pt x="4659131" y="2380322"/>
                  </a:lnTo>
                  <a:lnTo>
                    <a:pt x="4615138" y="2395970"/>
                  </a:lnTo>
                  <a:lnTo>
                    <a:pt x="4570536" y="2411212"/>
                  </a:lnTo>
                  <a:lnTo>
                    <a:pt x="4525339" y="2426043"/>
                  </a:lnTo>
                  <a:lnTo>
                    <a:pt x="4479562" y="2440461"/>
                  </a:lnTo>
                  <a:lnTo>
                    <a:pt x="4433219" y="2454463"/>
                  </a:lnTo>
                  <a:lnTo>
                    <a:pt x="4386325" y="2468044"/>
                  </a:lnTo>
                  <a:lnTo>
                    <a:pt x="4338893" y="2481203"/>
                  </a:lnTo>
                  <a:lnTo>
                    <a:pt x="4290937" y="2493935"/>
                  </a:lnTo>
                  <a:lnTo>
                    <a:pt x="4242472" y="2506238"/>
                  </a:lnTo>
                  <a:lnTo>
                    <a:pt x="4193513" y="2518107"/>
                  </a:lnTo>
                  <a:lnTo>
                    <a:pt x="4144073" y="2529540"/>
                  </a:lnTo>
                  <a:lnTo>
                    <a:pt x="4094167" y="2540534"/>
                  </a:lnTo>
                  <a:lnTo>
                    <a:pt x="4043808" y="2551084"/>
                  </a:lnTo>
                  <a:lnTo>
                    <a:pt x="3993012" y="2561189"/>
                  </a:lnTo>
                  <a:lnTo>
                    <a:pt x="3941792" y="2570844"/>
                  </a:lnTo>
                  <a:lnTo>
                    <a:pt x="3890163" y="2580046"/>
                  </a:lnTo>
                  <a:lnTo>
                    <a:pt x="3838138" y="2588792"/>
                  </a:lnTo>
                  <a:lnTo>
                    <a:pt x="3785733" y="2597079"/>
                  </a:lnTo>
                  <a:lnTo>
                    <a:pt x="3732961" y="2604903"/>
                  </a:lnTo>
                  <a:lnTo>
                    <a:pt x="3679836" y="2612261"/>
                  </a:lnTo>
                  <a:lnTo>
                    <a:pt x="3626374" y="2619150"/>
                  </a:lnTo>
                  <a:lnTo>
                    <a:pt x="3572587" y="2625567"/>
                  </a:lnTo>
                  <a:lnTo>
                    <a:pt x="3518490" y="2631507"/>
                  </a:lnTo>
                  <a:lnTo>
                    <a:pt x="3464099" y="2636969"/>
                  </a:lnTo>
                  <a:lnTo>
                    <a:pt x="3409425" y="2641948"/>
                  </a:lnTo>
                  <a:lnTo>
                    <a:pt x="3354485" y="2646441"/>
                  </a:lnTo>
                  <a:lnTo>
                    <a:pt x="3299292" y="2650446"/>
                  </a:lnTo>
                  <a:lnTo>
                    <a:pt x="3243861" y="2653958"/>
                  </a:lnTo>
                  <a:lnTo>
                    <a:pt x="3188205" y="2656975"/>
                  </a:lnTo>
                  <a:lnTo>
                    <a:pt x="3132339" y="2659492"/>
                  </a:lnTo>
                  <a:lnTo>
                    <a:pt x="3076277" y="2661508"/>
                  </a:lnTo>
                  <a:lnTo>
                    <a:pt x="3020034" y="2663018"/>
                  </a:lnTo>
                  <a:lnTo>
                    <a:pt x="2963623" y="2664019"/>
                  </a:lnTo>
                  <a:lnTo>
                    <a:pt x="2907059" y="2664509"/>
                  </a:lnTo>
                  <a:lnTo>
                    <a:pt x="2850357" y="2664483"/>
                  </a:lnTo>
                  <a:lnTo>
                    <a:pt x="2793529" y="2663938"/>
                  </a:lnTo>
                  <a:lnTo>
                    <a:pt x="2736592" y="2662872"/>
                  </a:lnTo>
                  <a:lnTo>
                    <a:pt x="2679558" y="2661280"/>
                  </a:lnTo>
                  <a:lnTo>
                    <a:pt x="2622442" y="2659160"/>
                  </a:lnTo>
                  <a:lnTo>
                    <a:pt x="2565258" y="2656508"/>
                  </a:lnTo>
                  <a:lnTo>
                    <a:pt x="2508021" y="2653320"/>
                  </a:lnTo>
                  <a:lnTo>
                    <a:pt x="1680609" y="2997556"/>
                  </a:lnTo>
                  <a:close/>
                </a:path>
              </a:pathLst>
            </a:custGeom>
            <a:ln w="25399">
              <a:solidFill>
                <a:srgbClr val="F7B699"/>
              </a:solidFill>
            </a:ln>
          </p:spPr>
          <p:txBody>
            <a:bodyPr wrap="square" lIns="0" tIns="0" rIns="0" bIns="0" rtlCol="0"/>
            <a:lstStyle/>
            <a:p>
              <a:endParaRPr/>
            </a:p>
          </p:txBody>
        </p:sp>
      </p:grpSp>
      <p:sp>
        <p:nvSpPr>
          <p:cNvPr id="8" name="object 8"/>
          <p:cNvSpPr txBox="1">
            <a:spLocks noGrp="1"/>
          </p:cNvSpPr>
          <p:nvPr>
            <p:ph type="title"/>
          </p:nvPr>
        </p:nvSpPr>
        <p:spPr>
          <a:xfrm>
            <a:off x="3308576" y="2288737"/>
            <a:ext cx="3684270" cy="1478280"/>
          </a:xfrm>
          <a:prstGeom prst="rect">
            <a:avLst/>
          </a:prstGeom>
        </p:spPr>
        <p:txBody>
          <a:bodyPr vert="horz" wrap="square" lIns="0" tIns="30480" rIns="0" bIns="0" rtlCol="0">
            <a:spAutoFit/>
          </a:bodyPr>
          <a:lstStyle/>
          <a:p>
            <a:pPr marL="12700" marR="5080" indent="-635" algn="ctr">
              <a:lnSpc>
                <a:spcPts val="3800"/>
              </a:lnSpc>
              <a:spcBef>
                <a:spcPts val="240"/>
              </a:spcBef>
            </a:pPr>
            <a:r>
              <a:rPr sz="3200" b="0" spc="-5" dirty="0">
                <a:solidFill>
                  <a:srgbClr val="001C3D"/>
                </a:solidFill>
                <a:latin typeface="Calibri"/>
                <a:cs typeface="Calibri"/>
              </a:rPr>
              <a:t>Was Jacques </a:t>
            </a:r>
            <a:r>
              <a:rPr sz="3200" b="0" dirty="0">
                <a:solidFill>
                  <a:srgbClr val="001C3D"/>
                </a:solidFill>
                <a:latin typeface="Calibri"/>
                <a:cs typeface="Calibri"/>
              </a:rPr>
              <a:t> </a:t>
            </a:r>
            <a:r>
              <a:rPr sz="3200" b="0" spc="-5" dirty="0">
                <a:solidFill>
                  <a:srgbClr val="001C3D"/>
                </a:solidFill>
                <a:latin typeface="Calibri"/>
                <a:cs typeface="Calibri"/>
              </a:rPr>
              <a:t>adequately informed </a:t>
            </a:r>
            <a:r>
              <a:rPr sz="3200" b="0" dirty="0">
                <a:solidFill>
                  <a:srgbClr val="001C3D"/>
                </a:solidFill>
                <a:latin typeface="Calibri"/>
                <a:cs typeface="Calibri"/>
              </a:rPr>
              <a:t> </a:t>
            </a:r>
            <a:r>
              <a:rPr sz="3200" b="0" spc="-5" dirty="0">
                <a:solidFill>
                  <a:srgbClr val="001C3D"/>
                </a:solidFill>
                <a:latin typeface="Calibri"/>
                <a:cs typeface="Calibri"/>
              </a:rPr>
              <a:t>about</a:t>
            </a:r>
            <a:r>
              <a:rPr sz="3200" b="0" spc="-25" dirty="0">
                <a:solidFill>
                  <a:srgbClr val="001C3D"/>
                </a:solidFill>
                <a:latin typeface="Calibri"/>
                <a:cs typeface="Calibri"/>
              </a:rPr>
              <a:t> </a:t>
            </a:r>
            <a:r>
              <a:rPr sz="3200" b="0" dirty="0">
                <a:solidFill>
                  <a:srgbClr val="001C3D"/>
                </a:solidFill>
                <a:latin typeface="Calibri"/>
                <a:cs typeface="Calibri"/>
              </a:rPr>
              <a:t>the</a:t>
            </a:r>
            <a:r>
              <a:rPr sz="3200" b="0" spc="-25" dirty="0">
                <a:solidFill>
                  <a:srgbClr val="001C3D"/>
                </a:solidFill>
                <a:latin typeface="Calibri"/>
                <a:cs typeface="Calibri"/>
              </a:rPr>
              <a:t> </a:t>
            </a:r>
            <a:r>
              <a:rPr sz="3200" b="0" spc="-5" dirty="0">
                <a:solidFill>
                  <a:srgbClr val="001C3D"/>
                </a:solidFill>
                <a:latin typeface="Calibri"/>
                <a:cs typeface="Calibri"/>
              </a:rPr>
              <a:t>accusation?</a:t>
            </a:r>
            <a:endParaRPr sz="3200">
              <a:latin typeface="Calibri"/>
              <a:cs typeface="Calibri"/>
            </a:endParaRPr>
          </a:p>
        </p:txBody>
      </p:sp>
      <p:grpSp>
        <p:nvGrpSpPr>
          <p:cNvPr id="9" name="object 9"/>
          <p:cNvGrpSpPr/>
          <p:nvPr/>
        </p:nvGrpSpPr>
        <p:grpSpPr>
          <a:xfrm>
            <a:off x="344978" y="2015836"/>
            <a:ext cx="532130" cy="4302125"/>
            <a:chOff x="344978" y="2015836"/>
            <a:chExt cx="532130" cy="4302125"/>
          </a:xfrm>
        </p:grpSpPr>
        <p:pic>
          <p:nvPicPr>
            <p:cNvPr id="10" name="object 10"/>
            <p:cNvPicPr/>
            <p:nvPr/>
          </p:nvPicPr>
          <p:blipFill>
            <a:blip r:embed="rId2" cstate="print"/>
            <a:stretch>
              <a:fillRect/>
            </a:stretch>
          </p:blipFill>
          <p:spPr>
            <a:xfrm>
              <a:off x="344978" y="2460567"/>
              <a:ext cx="532014" cy="390698"/>
            </a:xfrm>
            <a:prstGeom prst="rect">
              <a:avLst/>
            </a:prstGeom>
          </p:spPr>
        </p:pic>
        <p:pic>
          <p:nvPicPr>
            <p:cNvPr id="11" name="object 11"/>
            <p:cNvPicPr/>
            <p:nvPr/>
          </p:nvPicPr>
          <p:blipFill>
            <a:blip r:embed="rId3" cstate="print"/>
            <a:stretch>
              <a:fillRect/>
            </a:stretch>
          </p:blipFill>
          <p:spPr>
            <a:xfrm>
              <a:off x="482138" y="2448098"/>
              <a:ext cx="253538" cy="436418"/>
            </a:xfrm>
            <a:prstGeom prst="rect">
              <a:avLst/>
            </a:prstGeom>
          </p:spPr>
        </p:pic>
        <p:pic>
          <p:nvPicPr>
            <p:cNvPr id="12" name="object 12"/>
            <p:cNvPicPr/>
            <p:nvPr/>
          </p:nvPicPr>
          <p:blipFill>
            <a:blip r:embed="rId4" cstate="print"/>
            <a:stretch>
              <a:fillRect/>
            </a:stretch>
          </p:blipFill>
          <p:spPr>
            <a:xfrm>
              <a:off x="395536" y="2492895"/>
              <a:ext cx="432047" cy="288032"/>
            </a:xfrm>
            <a:prstGeom prst="rect">
              <a:avLst/>
            </a:prstGeom>
          </p:spPr>
        </p:pic>
        <p:sp>
          <p:nvSpPr>
            <p:cNvPr id="13" name="object 13"/>
            <p:cNvSpPr/>
            <p:nvPr/>
          </p:nvSpPr>
          <p:spPr>
            <a:xfrm>
              <a:off x="395536" y="2492895"/>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1"/>
                  </a:lnTo>
                  <a:lnTo>
                    <a:pt x="417987" y="273971"/>
                  </a:lnTo>
                  <a:lnTo>
                    <a:pt x="402728" y="284259"/>
                  </a:lnTo>
                  <a:lnTo>
                    <a:pt x="384041" y="288032"/>
                  </a:lnTo>
                  <a:lnTo>
                    <a:pt x="48005" y="288032"/>
                  </a:lnTo>
                  <a:lnTo>
                    <a:pt x="29319" y="284259"/>
                  </a:lnTo>
                  <a:lnTo>
                    <a:pt x="14060" y="273971"/>
                  </a:lnTo>
                  <a:lnTo>
                    <a:pt x="3772" y="258711"/>
                  </a:lnTo>
                  <a:lnTo>
                    <a:pt x="0" y="240026"/>
                  </a:lnTo>
                  <a:lnTo>
                    <a:pt x="0" y="48005"/>
                  </a:lnTo>
                  <a:close/>
                </a:path>
              </a:pathLst>
            </a:custGeom>
            <a:ln w="9524">
              <a:solidFill>
                <a:srgbClr val="F4B193"/>
              </a:solidFill>
            </a:ln>
          </p:spPr>
          <p:txBody>
            <a:bodyPr wrap="square" lIns="0" tIns="0" rIns="0" bIns="0" rtlCol="0"/>
            <a:lstStyle/>
            <a:p>
              <a:endParaRPr/>
            </a:p>
          </p:txBody>
        </p:sp>
        <p:pic>
          <p:nvPicPr>
            <p:cNvPr id="14" name="object 14"/>
            <p:cNvPicPr/>
            <p:nvPr/>
          </p:nvPicPr>
          <p:blipFill>
            <a:blip r:embed="rId5" cstate="print"/>
            <a:stretch>
              <a:fillRect/>
            </a:stretch>
          </p:blipFill>
          <p:spPr>
            <a:xfrm>
              <a:off x="344978" y="2892828"/>
              <a:ext cx="532014" cy="390698"/>
            </a:xfrm>
            <a:prstGeom prst="rect">
              <a:avLst/>
            </a:prstGeom>
          </p:spPr>
        </p:pic>
        <p:pic>
          <p:nvPicPr>
            <p:cNvPr id="15" name="object 15"/>
            <p:cNvPicPr/>
            <p:nvPr/>
          </p:nvPicPr>
          <p:blipFill>
            <a:blip r:embed="rId3" cstate="print"/>
            <a:stretch>
              <a:fillRect/>
            </a:stretch>
          </p:blipFill>
          <p:spPr>
            <a:xfrm>
              <a:off x="482138" y="2880359"/>
              <a:ext cx="253538" cy="436418"/>
            </a:xfrm>
            <a:prstGeom prst="rect">
              <a:avLst/>
            </a:prstGeom>
          </p:spPr>
        </p:pic>
        <p:pic>
          <p:nvPicPr>
            <p:cNvPr id="16" name="object 16"/>
            <p:cNvPicPr/>
            <p:nvPr/>
          </p:nvPicPr>
          <p:blipFill>
            <a:blip r:embed="rId4" cstate="print"/>
            <a:stretch>
              <a:fillRect/>
            </a:stretch>
          </p:blipFill>
          <p:spPr>
            <a:xfrm>
              <a:off x="395536" y="2924943"/>
              <a:ext cx="432047" cy="288032"/>
            </a:xfrm>
            <a:prstGeom prst="rect">
              <a:avLst/>
            </a:prstGeom>
          </p:spPr>
        </p:pic>
        <p:sp>
          <p:nvSpPr>
            <p:cNvPr id="17" name="object 17"/>
            <p:cNvSpPr/>
            <p:nvPr/>
          </p:nvSpPr>
          <p:spPr>
            <a:xfrm>
              <a:off x="395536" y="2924943"/>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1"/>
                  </a:lnTo>
                  <a:lnTo>
                    <a:pt x="48005" y="288031"/>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18" name="object 18"/>
            <p:cNvPicPr/>
            <p:nvPr/>
          </p:nvPicPr>
          <p:blipFill>
            <a:blip r:embed="rId6" cstate="print"/>
            <a:stretch>
              <a:fillRect/>
            </a:stretch>
          </p:blipFill>
          <p:spPr>
            <a:xfrm>
              <a:off x="344978" y="3325090"/>
              <a:ext cx="532014" cy="390698"/>
            </a:xfrm>
            <a:prstGeom prst="rect">
              <a:avLst/>
            </a:prstGeom>
          </p:spPr>
        </p:pic>
        <p:pic>
          <p:nvPicPr>
            <p:cNvPr id="19" name="object 19"/>
            <p:cNvPicPr/>
            <p:nvPr/>
          </p:nvPicPr>
          <p:blipFill>
            <a:blip r:embed="rId3" cstate="print"/>
            <a:stretch>
              <a:fillRect/>
            </a:stretch>
          </p:blipFill>
          <p:spPr>
            <a:xfrm>
              <a:off x="482138" y="3312621"/>
              <a:ext cx="253538" cy="436418"/>
            </a:xfrm>
            <a:prstGeom prst="rect">
              <a:avLst/>
            </a:prstGeom>
          </p:spPr>
        </p:pic>
        <p:pic>
          <p:nvPicPr>
            <p:cNvPr id="20" name="object 20"/>
            <p:cNvPicPr/>
            <p:nvPr/>
          </p:nvPicPr>
          <p:blipFill>
            <a:blip r:embed="rId7" cstate="print"/>
            <a:stretch>
              <a:fillRect/>
            </a:stretch>
          </p:blipFill>
          <p:spPr>
            <a:xfrm>
              <a:off x="395536" y="3356992"/>
              <a:ext cx="432047" cy="288032"/>
            </a:xfrm>
            <a:prstGeom prst="rect">
              <a:avLst/>
            </a:prstGeom>
          </p:spPr>
        </p:pic>
        <p:sp>
          <p:nvSpPr>
            <p:cNvPr id="21" name="object 21"/>
            <p:cNvSpPr/>
            <p:nvPr/>
          </p:nvSpPr>
          <p:spPr>
            <a:xfrm>
              <a:off x="395536" y="3356992"/>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22" name="object 22"/>
            <p:cNvPicPr/>
            <p:nvPr/>
          </p:nvPicPr>
          <p:blipFill>
            <a:blip r:embed="rId8" cstate="print"/>
            <a:stretch>
              <a:fillRect/>
            </a:stretch>
          </p:blipFill>
          <p:spPr>
            <a:xfrm>
              <a:off x="344978" y="3757353"/>
              <a:ext cx="532014" cy="390698"/>
            </a:xfrm>
            <a:prstGeom prst="rect">
              <a:avLst/>
            </a:prstGeom>
          </p:spPr>
        </p:pic>
        <p:pic>
          <p:nvPicPr>
            <p:cNvPr id="23" name="object 23"/>
            <p:cNvPicPr/>
            <p:nvPr/>
          </p:nvPicPr>
          <p:blipFill>
            <a:blip r:embed="rId9" cstate="print"/>
            <a:stretch>
              <a:fillRect/>
            </a:stretch>
          </p:blipFill>
          <p:spPr>
            <a:xfrm>
              <a:off x="482138" y="3744883"/>
              <a:ext cx="253538" cy="432261"/>
            </a:xfrm>
            <a:prstGeom prst="rect">
              <a:avLst/>
            </a:prstGeom>
          </p:spPr>
        </p:pic>
        <p:pic>
          <p:nvPicPr>
            <p:cNvPr id="24" name="object 24"/>
            <p:cNvPicPr/>
            <p:nvPr/>
          </p:nvPicPr>
          <p:blipFill>
            <a:blip r:embed="rId7" cstate="print"/>
            <a:stretch>
              <a:fillRect/>
            </a:stretch>
          </p:blipFill>
          <p:spPr>
            <a:xfrm>
              <a:off x="395536" y="3789039"/>
              <a:ext cx="432047" cy="288032"/>
            </a:xfrm>
            <a:prstGeom prst="rect">
              <a:avLst/>
            </a:prstGeom>
          </p:spPr>
        </p:pic>
        <p:sp>
          <p:nvSpPr>
            <p:cNvPr id="25" name="object 25"/>
            <p:cNvSpPr/>
            <p:nvPr/>
          </p:nvSpPr>
          <p:spPr>
            <a:xfrm>
              <a:off x="395536" y="3789040"/>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26" name="object 26"/>
            <p:cNvPicPr/>
            <p:nvPr/>
          </p:nvPicPr>
          <p:blipFill>
            <a:blip r:embed="rId10" cstate="print"/>
            <a:stretch>
              <a:fillRect/>
            </a:stretch>
          </p:blipFill>
          <p:spPr>
            <a:xfrm>
              <a:off x="344978" y="2028305"/>
              <a:ext cx="532014" cy="390698"/>
            </a:xfrm>
            <a:prstGeom prst="rect">
              <a:avLst/>
            </a:prstGeom>
          </p:spPr>
        </p:pic>
        <p:pic>
          <p:nvPicPr>
            <p:cNvPr id="27" name="object 27"/>
            <p:cNvPicPr/>
            <p:nvPr/>
          </p:nvPicPr>
          <p:blipFill>
            <a:blip r:embed="rId3" cstate="print"/>
            <a:stretch>
              <a:fillRect/>
            </a:stretch>
          </p:blipFill>
          <p:spPr>
            <a:xfrm>
              <a:off x="482138" y="2015836"/>
              <a:ext cx="253538" cy="436418"/>
            </a:xfrm>
            <a:prstGeom prst="rect">
              <a:avLst/>
            </a:prstGeom>
          </p:spPr>
        </p:pic>
        <p:pic>
          <p:nvPicPr>
            <p:cNvPr id="28" name="object 28"/>
            <p:cNvPicPr/>
            <p:nvPr/>
          </p:nvPicPr>
          <p:blipFill>
            <a:blip r:embed="rId7" cstate="print"/>
            <a:stretch>
              <a:fillRect/>
            </a:stretch>
          </p:blipFill>
          <p:spPr>
            <a:xfrm>
              <a:off x="395536" y="2060847"/>
              <a:ext cx="432047" cy="288032"/>
            </a:xfrm>
            <a:prstGeom prst="rect">
              <a:avLst/>
            </a:prstGeom>
          </p:spPr>
        </p:pic>
        <p:sp>
          <p:nvSpPr>
            <p:cNvPr id="29" name="object 29"/>
            <p:cNvSpPr/>
            <p:nvPr/>
          </p:nvSpPr>
          <p:spPr>
            <a:xfrm>
              <a:off x="395536" y="2060848"/>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30" name="object 30"/>
            <p:cNvPicPr/>
            <p:nvPr/>
          </p:nvPicPr>
          <p:blipFill>
            <a:blip r:embed="rId11" cstate="print"/>
            <a:stretch>
              <a:fillRect/>
            </a:stretch>
          </p:blipFill>
          <p:spPr>
            <a:xfrm>
              <a:off x="344978" y="4189614"/>
              <a:ext cx="532014" cy="390698"/>
            </a:xfrm>
            <a:prstGeom prst="rect">
              <a:avLst/>
            </a:prstGeom>
          </p:spPr>
        </p:pic>
        <p:pic>
          <p:nvPicPr>
            <p:cNvPr id="31" name="object 31"/>
            <p:cNvPicPr/>
            <p:nvPr/>
          </p:nvPicPr>
          <p:blipFill>
            <a:blip r:embed="rId9" cstate="print"/>
            <a:stretch>
              <a:fillRect/>
            </a:stretch>
          </p:blipFill>
          <p:spPr>
            <a:xfrm>
              <a:off x="482138" y="4177144"/>
              <a:ext cx="253538" cy="432261"/>
            </a:xfrm>
            <a:prstGeom prst="rect">
              <a:avLst/>
            </a:prstGeom>
          </p:spPr>
        </p:pic>
        <p:pic>
          <p:nvPicPr>
            <p:cNvPr id="32" name="object 32"/>
            <p:cNvPicPr/>
            <p:nvPr/>
          </p:nvPicPr>
          <p:blipFill>
            <a:blip r:embed="rId4" cstate="print"/>
            <a:stretch>
              <a:fillRect/>
            </a:stretch>
          </p:blipFill>
          <p:spPr>
            <a:xfrm>
              <a:off x="395536" y="4221087"/>
              <a:ext cx="432047" cy="288032"/>
            </a:xfrm>
            <a:prstGeom prst="rect">
              <a:avLst/>
            </a:prstGeom>
          </p:spPr>
        </p:pic>
        <p:sp>
          <p:nvSpPr>
            <p:cNvPr id="33" name="object 33"/>
            <p:cNvSpPr/>
            <p:nvPr/>
          </p:nvSpPr>
          <p:spPr>
            <a:xfrm>
              <a:off x="395536" y="4221087"/>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34" name="object 34"/>
            <p:cNvPicPr/>
            <p:nvPr/>
          </p:nvPicPr>
          <p:blipFill>
            <a:blip r:embed="rId12" cstate="print"/>
            <a:stretch>
              <a:fillRect/>
            </a:stretch>
          </p:blipFill>
          <p:spPr>
            <a:xfrm>
              <a:off x="344978" y="5054138"/>
              <a:ext cx="532014" cy="390698"/>
            </a:xfrm>
            <a:prstGeom prst="rect">
              <a:avLst/>
            </a:prstGeom>
          </p:spPr>
        </p:pic>
        <p:pic>
          <p:nvPicPr>
            <p:cNvPr id="35" name="object 35"/>
            <p:cNvPicPr/>
            <p:nvPr/>
          </p:nvPicPr>
          <p:blipFill>
            <a:blip r:embed="rId9" cstate="print"/>
            <a:stretch>
              <a:fillRect/>
            </a:stretch>
          </p:blipFill>
          <p:spPr>
            <a:xfrm>
              <a:off x="482138" y="5041669"/>
              <a:ext cx="253538" cy="432261"/>
            </a:xfrm>
            <a:prstGeom prst="rect">
              <a:avLst/>
            </a:prstGeom>
          </p:spPr>
        </p:pic>
        <p:pic>
          <p:nvPicPr>
            <p:cNvPr id="36" name="object 36"/>
            <p:cNvPicPr/>
            <p:nvPr/>
          </p:nvPicPr>
          <p:blipFill>
            <a:blip r:embed="rId7" cstate="print"/>
            <a:stretch>
              <a:fillRect/>
            </a:stretch>
          </p:blipFill>
          <p:spPr>
            <a:xfrm>
              <a:off x="395536" y="5085184"/>
              <a:ext cx="432047" cy="288032"/>
            </a:xfrm>
            <a:prstGeom prst="rect">
              <a:avLst/>
            </a:prstGeom>
          </p:spPr>
        </p:pic>
        <p:sp>
          <p:nvSpPr>
            <p:cNvPr id="37" name="object 37"/>
            <p:cNvSpPr/>
            <p:nvPr/>
          </p:nvSpPr>
          <p:spPr>
            <a:xfrm>
              <a:off x="395536" y="5085184"/>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38" name="object 38"/>
            <p:cNvPicPr/>
            <p:nvPr/>
          </p:nvPicPr>
          <p:blipFill>
            <a:blip r:embed="rId13" cstate="print"/>
            <a:stretch>
              <a:fillRect/>
            </a:stretch>
          </p:blipFill>
          <p:spPr>
            <a:xfrm>
              <a:off x="344978" y="4621876"/>
              <a:ext cx="532014" cy="390698"/>
            </a:xfrm>
            <a:prstGeom prst="rect">
              <a:avLst/>
            </a:prstGeom>
          </p:spPr>
        </p:pic>
        <p:pic>
          <p:nvPicPr>
            <p:cNvPr id="39" name="object 39"/>
            <p:cNvPicPr/>
            <p:nvPr/>
          </p:nvPicPr>
          <p:blipFill>
            <a:blip r:embed="rId9" cstate="print"/>
            <a:stretch>
              <a:fillRect/>
            </a:stretch>
          </p:blipFill>
          <p:spPr>
            <a:xfrm>
              <a:off x="482138" y="4609407"/>
              <a:ext cx="253538" cy="432261"/>
            </a:xfrm>
            <a:prstGeom prst="rect">
              <a:avLst/>
            </a:prstGeom>
          </p:spPr>
        </p:pic>
        <p:pic>
          <p:nvPicPr>
            <p:cNvPr id="40" name="object 40"/>
            <p:cNvPicPr/>
            <p:nvPr/>
          </p:nvPicPr>
          <p:blipFill>
            <a:blip r:embed="rId4" cstate="print"/>
            <a:stretch>
              <a:fillRect/>
            </a:stretch>
          </p:blipFill>
          <p:spPr>
            <a:xfrm>
              <a:off x="395536" y="4653135"/>
              <a:ext cx="432047" cy="288032"/>
            </a:xfrm>
            <a:prstGeom prst="rect">
              <a:avLst/>
            </a:prstGeom>
          </p:spPr>
        </p:pic>
        <p:sp>
          <p:nvSpPr>
            <p:cNvPr id="41" name="object 41"/>
            <p:cNvSpPr/>
            <p:nvPr/>
          </p:nvSpPr>
          <p:spPr>
            <a:xfrm>
              <a:off x="395536" y="4653135"/>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42" name="object 42"/>
            <p:cNvPicPr/>
            <p:nvPr/>
          </p:nvPicPr>
          <p:blipFill>
            <a:blip r:embed="rId14" cstate="print"/>
            <a:stretch>
              <a:fillRect/>
            </a:stretch>
          </p:blipFill>
          <p:spPr>
            <a:xfrm>
              <a:off x="344978" y="5918661"/>
              <a:ext cx="532014" cy="390698"/>
            </a:xfrm>
            <a:prstGeom prst="rect">
              <a:avLst/>
            </a:prstGeom>
          </p:spPr>
        </p:pic>
        <p:pic>
          <p:nvPicPr>
            <p:cNvPr id="43" name="object 43"/>
            <p:cNvPicPr/>
            <p:nvPr/>
          </p:nvPicPr>
          <p:blipFill>
            <a:blip r:embed="rId15" cstate="print"/>
            <a:stretch>
              <a:fillRect/>
            </a:stretch>
          </p:blipFill>
          <p:spPr>
            <a:xfrm>
              <a:off x="428105" y="5918661"/>
              <a:ext cx="361603" cy="399010"/>
            </a:xfrm>
            <a:prstGeom prst="rect">
              <a:avLst/>
            </a:prstGeom>
          </p:spPr>
        </p:pic>
        <p:pic>
          <p:nvPicPr>
            <p:cNvPr id="44" name="object 44"/>
            <p:cNvPicPr/>
            <p:nvPr/>
          </p:nvPicPr>
          <p:blipFill>
            <a:blip r:embed="rId16" cstate="print"/>
            <a:stretch>
              <a:fillRect/>
            </a:stretch>
          </p:blipFill>
          <p:spPr>
            <a:xfrm>
              <a:off x="395536" y="5949279"/>
              <a:ext cx="432047" cy="288031"/>
            </a:xfrm>
            <a:prstGeom prst="rect">
              <a:avLst/>
            </a:prstGeom>
          </p:spPr>
        </p:pic>
        <p:sp>
          <p:nvSpPr>
            <p:cNvPr id="45" name="object 45"/>
            <p:cNvSpPr/>
            <p:nvPr/>
          </p:nvSpPr>
          <p:spPr>
            <a:xfrm>
              <a:off x="395536" y="5949279"/>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46" name="object 46"/>
            <p:cNvPicPr/>
            <p:nvPr/>
          </p:nvPicPr>
          <p:blipFill>
            <a:blip r:embed="rId17" cstate="print"/>
            <a:stretch>
              <a:fillRect/>
            </a:stretch>
          </p:blipFill>
          <p:spPr>
            <a:xfrm>
              <a:off x="344978" y="5486400"/>
              <a:ext cx="532014" cy="390698"/>
            </a:xfrm>
            <a:prstGeom prst="rect">
              <a:avLst/>
            </a:prstGeom>
          </p:spPr>
        </p:pic>
        <p:pic>
          <p:nvPicPr>
            <p:cNvPr id="47" name="object 47"/>
            <p:cNvPicPr/>
            <p:nvPr/>
          </p:nvPicPr>
          <p:blipFill>
            <a:blip r:embed="rId9" cstate="print"/>
            <a:stretch>
              <a:fillRect/>
            </a:stretch>
          </p:blipFill>
          <p:spPr>
            <a:xfrm>
              <a:off x="482138" y="5473930"/>
              <a:ext cx="253538" cy="432261"/>
            </a:xfrm>
            <a:prstGeom prst="rect">
              <a:avLst/>
            </a:prstGeom>
          </p:spPr>
        </p:pic>
        <p:pic>
          <p:nvPicPr>
            <p:cNvPr id="48" name="object 48"/>
            <p:cNvPicPr/>
            <p:nvPr/>
          </p:nvPicPr>
          <p:blipFill>
            <a:blip r:embed="rId16" cstate="print"/>
            <a:stretch>
              <a:fillRect/>
            </a:stretch>
          </p:blipFill>
          <p:spPr>
            <a:xfrm>
              <a:off x="395536" y="5517231"/>
              <a:ext cx="432047" cy="288031"/>
            </a:xfrm>
            <a:prstGeom prst="rect">
              <a:avLst/>
            </a:prstGeom>
          </p:spPr>
        </p:pic>
        <p:sp>
          <p:nvSpPr>
            <p:cNvPr id="49" name="object 49"/>
            <p:cNvSpPr/>
            <p:nvPr/>
          </p:nvSpPr>
          <p:spPr>
            <a:xfrm>
              <a:off x="395536" y="5517231"/>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grpSp>
      <p:sp>
        <p:nvSpPr>
          <p:cNvPr id="50" name="object 50"/>
          <p:cNvSpPr txBox="1"/>
          <p:nvPr/>
        </p:nvSpPr>
        <p:spPr>
          <a:xfrm>
            <a:off x="498853" y="1897277"/>
            <a:ext cx="231775" cy="4330700"/>
          </a:xfrm>
          <a:prstGeom prst="rect">
            <a:avLst/>
          </a:prstGeom>
        </p:spPr>
        <p:txBody>
          <a:bodyPr vert="horz" wrap="square" lIns="0" tIns="170180" rIns="0" bIns="0" rtlCol="0">
            <a:spAutoFit/>
          </a:bodyPr>
          <a:lstStyle/>
          <a:p>
            <a:pPr marL="57150">
              <a:lnSpc>
                <a:spcPct val="100000"/>
              </a:lnSpc>
              <a:spcBef>
                <a:spcPts val="1340"/>
              </a:spcBef>
            </a:pPr>
            <a:r>
              <a:rPr sz="1800" b="1" dirty="0">
                <a:solidFill>
                  <a:srgbClr val="3D4651"/>
                </a:solidFill>
                <a:latin typeface="Calibri"/>
                <a:cs typeface="Calibri"/>
              </a:rPr>
              <a:t>1</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2</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3</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4</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5</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6</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7</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8</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9</a:t>
            </a:r>
            <a:endParaRPr sz="1800">
              <a:latin typeface="Calibri"/>
              <a:cs typeface="Calibri"/>
            </a:endParaRPr>
          </a:p>
          <a:p>
            <a:pPr marL="12700">
              <a:lnSpc>
                <a:spcPct val="100000"/>
              </a:lnSpc>
              <a:spcBef>
                <a:spcPts val="1365"/>
              </a:spcBef>
            </a:pPr>
            <a:r>
              <a:rPr sz="1600" b="1" dirty="0">
                <a:solidFill>
                  <a:srgbClr val="3D4651"/>
                </a:solidFill>
                <a:latin typeface="Calibri"/>
                <a:cs typeface="Calibri"/>
              </a:rPr>
              <a:t>10</a:t>
            </a:r>
            <a:endParaRPr sz="1600">
              <a:latin typeface="Calibri"/>
              <a:cs typeface="Calibri"/>
            </a:endParaRPr>
          </a:p>
        </p:txBody>
      </p:sp>
      <p:grpSp>
        <p:nvGrpSpPr>
          <p:cNvPr id="51" name="object 51"/>
          <p:cNvGrpSpPr/>
          <p:nvPr/>
        </p:nvGrpSpPr>
        <p:grpSpPr>
          <a:xfrm>
            <a:off x="221071" y="139936"/>
            <a:ext cx="781050" cy="529590"/>
            <a:chOff x="221071" y="139936"/>
            <a:chExt cx="781050" cy="529590"/>
          </a:xfrm>
        </p:grpSpPr>
        <p:sp>
          <p:nvSpPr>
            <p:cNvPr id="52" name="object 52"/>
            <p:cNvSpPr/>
            <p:nvPr/>
          </p:nvSpPr>
          <p:spPr>
            <a:xfrm>
              <a:off x="233771" y="152636"/>
              <a:ext cx="755650" cy="504190"/>
            </a:xfrm>
            <a:custGeom>
              <a:avLst/>
              <a:gdLst/>
              <a:ahLst/>
              <a:cxnLst/>
              <a:rect l="l" t="t" r="r" b="b"/>
              <a:pathLst>
                <a:path w="755650" h="504190">
                  <a:moveTo>
                    <a:pt x="755575" y="0"/>
                  </a:moveTo>
                  <a:lnTo>
                    <a:pt x="0" y="0"/>
                  </a:lnTo>
                  <a:lnTo>
                    <a:pt x="0" y="504055"/>
                  </a:lnTo>
                  <a:lnTo>
                    <a:pt x="755575" y="504055"/>
                  </a:lnTo>
                  <a:lnTo>
                    <a:pt x="755575" y="441048"/>
                  </a:lnTo>
                  <a:lnTo>
                    <a:pt x="236022" y="441048"/>
                  </a:lnTo>
                  <a:lnTo>
                    <a:pt x="236022" y="252027"/>
                  </a:lnTo>
                  <a:lnTo>
                    <a:pt x="188767" y="252027"/>
                  </a:lnTo>
                  <a:lnTo>
                    <a:pt x="377788" y="63005"/>
                  </a:lnTo>
                  <a:lnTo>
                    <a:pt x="755575" y="63005"/>
                  </a:lnTo>
                  <a:lnTo>
                    <a:pt x="755575" y="0"/>
                  </a:lnTo>
                  <a:close/>
                </a:path>
                <a:path w="755650" h="504190">
                  <a:moveTo>
                    <a:pt x="755575" y="86634"/>
                  </a:moveTo>
                  <a:lnTo>
                    <a:pt x="495925" y="86634"/>
                  </a:lnTo>
                  <a:lnTo>
                    <a:pt x="495925" y="181143"/>
                  </a:lnTo>
                  <a:lnTo>
                    <a:pt x="566809" y="252027"/>
                  </a:lnTo>
                  <a:lnTo>
                    <a:pt x="519554" y="252027"/>
                  </a:lnTo>
                  <a:lnTo>
                    <a:pt x="519554" y="441048"/>
                  </a:lnTo>
                  <a:lnTo>
                    <a:pt x="755575" y="441048"/>
                  </a:lnTo>
                  <a:lnTo>
                    <a:pt x="755575" y="86634"/>
                  </a:lnTo>
                  <a:close/>
                </a:path>
                <a:path w="755650" h="504190">
                  <a:moveTo>
                    <a:pt x="755575" y="63005"/>
                  </a:moveTo>
                  <a:lnTo>
                    <a:pt x="377788" y="63005"/>
                  </a:lnTo>
                  <a:lnTo>
                    <a:pt x="448670" y="133889"/>
                  </a:lnTo>
                  <a:lnTo>
                    <a:pt x="448670" y="86634"/>
                  </a:lnTo>
                  <a:lnTo>
                    <a:pt x="755575" y="86634"/>
                  </a:lnTo>
                  <a:lnTo>
                    <a:pt x="755575" y="63005"/>
                  </a:lnTo>
                  <a:close/>
                </a:path>
              </a:pathLst>
            </a:custGeom>
            <a:solidFill>
              <a:srgbClr val="EAF8FC"/>
            </a:solidFill>
          </p:spPr>
          <p:txBody>
            <a:bodyPr wrap="square" lIns="0" tIns="0" rIns="0" bIns="0" rtlCol="0"/>
            <a:lstStyle/>
            <a:p>
              <a:endParaRPr/>
            </a:p>
          </p:txBody>
        </p:sp>
        <p:sp>
          <p:nvSpPr>
            <p:cNvPr id="53" name="object 53"/>
            <p:cNvSpPr/>
            <p:nvPr/>
          </p:nvSpPr>
          <p:spPr>
            <a:xfrm>
              <a:off x="469793" y="239270"/>
              <a:ext cx="283845" cy="354965"/>
            </a:xfrm>
            <a:custGeom>
              <a:avLst/>
              <a:gdLst/>
              <a:ahLst/>
              <a:cxnLst/>
              <a:rect l="l" t="t" r="r" b="b"/>
              <a:pathLst>
                <a:path w="283845" h="354965">
                  <a:moveTo>
                    <a:pt x="259903" y="0"/>
                  </a:moveTo>
                  <a:lnTo>
                    <a:pt x="212648" y="0"/>
                  </a:lnTo>
                  <a:lnTo>
                    <a:pt x="212648" y="47255"/>
                  </a:lnTo>
                  <a:lnTo>
                    <a:pt x="259903" y="94509"/>
                  </a:lnTo>
                  <a:lnTo>
                    <a:pt x="259903" y="0"/>
                  </a:lnTo>
                  <a:close/>
                </a:path>
                <a:path w="283845" h="354965">
                  <a:moveTo>
                    <a:pt x="283532" y="165393"/>
                  </a:moveTo>
                  <a:lnTo>
                    <a:pt x="0" y="165393"/>
                  </a:lnTo>
                  <a:lnTo>
                    <a:pt x="0" y="354413"/>
                  </a:lnTo>
                  <a:lnTo>
                    <a:pt x="118138" y="354413"/>
                  </a:lnTo>
                  <a:lnTo>
                    <a:pt x="118138" y="259904"/>
                  </a:lnTo>
                  <a:lnTo>
                    <a:pt x="283532" y="259904"/>
                  </a:lnTo>
                  <a:lnTo>
                    <a:pt x="283532" y="165393"/>
                  </a:lnTo>
                  <a:close/>
                </a:path>
                <a:path w="283845" h="354965">
                  <a:moveTo>
                    <a:pt x="283532" y="259904"/>
                  </a:moveTo>
                  <a:lnTo>
                    <a:pt x="165394" y="259904"/>
                  </a:lnTo>
                  <a:lnTo>
                    <a:pt x="165394" y="354413"/>
                  </a:lnTo>
                  <a:lnTo>
                    <a:pt x="283532" y="354413"/>
                  </a:lnTo>
                  <a:lnTo>
                    <a:pt x="283532" y="259904"/>
                  </a:lnTo>
                  <a:close/>
                </a:path>
              </a:pathLst>
            </a:custGeom>
            <a:solidFill>
              <a:srgbClr val="C4D0D4"/>
            </a:solidFill>
          </p:spPr>
          <p:txBody>
            <a:bodyPr wrap="square" lIns="0" tIns="0" rIns="0" bIns="0" rtlCol="0"/>
            <a:lstStyle/>
            <a:p>
              <a:endParaRPr/>
            </a:p>
          </p:txBody>
        </p:sp>
        <p:sp>
          <p:nvSpPr>
            <p:cNvPr id="54" name="object 54"/>
            <p:cNvSpPr/>
            <p:nvPr/>
          </p:nvSpPr>
          <p:spPr>
            <a:xfrm>
              <a:off x="422539" y="215642"/>
              <a:ext cx="378460" cy="378460"/>
            </a:xfrm>
            <a:custGeom>
              <a:avLst/>
              <a:gdLst/>
              <a:ahLst/>
              <a:cxnLst/>
              <a:rect l="l" t="t" r="r" b="b"/>
              <a:pathLst>
                <a:path w="378459" h="378459">
                  <a:moveTo>
                    <a:pt x="189020" y="0"/>
                  </a:moveTo>
                  <a:lnTo>
                    <a:pt x="0" y="189021"/>
                  </a:lnTo>
                  <a:lnTo>
                    <a:pt x="378041" y="189021"/>
                  </a:lnTo>
                  <a:lnTo>
                    <a:pt x="189020" y="0"/>
                  </a:lnTo>
                  <a:close/>
                </a:path>
                <a:path w="378459" h="378459">
                  <a:moveTo>
                    <a:pt x="212648" y="283532"/>
                  </a:moveTo>
                  <a:lnTo>
                    <a:pt x="165392" y="283532"/>
                  </a:lnTo>
                  <a:lnTo>
                    <a:pt x="165392" y="378042"/>
                  </a:lnTo>
                  <a:lnTo>
                    <a:pt x="212648" y="378042"/>
                  </a:lnTo>
                  <a:lnTo>
                    <a:pt x="212648" y="283532"/>
                  </a:lnTo>
                  <a:close/>
                </a:path>
              </a:pathLst>
            </a:custGeom>
            <a:solidFill>
              <a:srgbClr val="9AA5A8"/>
            </a:solidFill>
          </p:spPr>
          <p:txBody>
            <a:bodyPr wrap="square" lIns="0" tIns="0" rIns="0" bIns="0" rtlCol="0"/>
            <a:lstStyle/>
            <a:p>
              <a:endParaRPr/>
            </a:p>
          </p:txBody>
        </p:sp>
        <p:sp>
          <p:nvSpPr>
            <p:cNvPr id="55" name="object 55"/>
            <p:cNvSpPr/>
            <p:nvPr/>
          </p:nvSpPr>
          <p:spPr>
            <a:xfrm>
              <a:off x="233771" y="152636"/>
              <a:ext cx="755650" cy="504190"/>
            </a:xfrm>
            <a:custGeom>
              <a:avLst/>
              <a:gdLst/>
              <a:ahLst/>
              <a:cxnLst/>
              <a:rect l="l" t="t" r="r" b="b"/>
              <a:pathLst>
                <a:path w="755650" h="504190">
                  <a:moveTo>
                    <a:pt x="377787" y="63007"/>
                  </a:moveTo>
                  <a:lnTo>
                    <a:pt x="448670" y="133890"/>
                  </a:lnTo>
                  <a:lnTo>
                    <a:pt x="448670" y="86635"/>
                  </a:lnTo>
                  <a:lnTo>
                    <a:pt x="495925" y="86635"/>
                  </a:lnTo>
                  <a:lnTo>
                    <a:pt x="495925" y="181144"/>
                  </a:lnTo>
                  <a:lnTo>
                    <a:pt x="566808" y="252028"/>
                  </a:lnTo>
                  <a:lnTo>
                    <a:pt x="519553" y="252028"/>
                  </a:lnTo>
                  <a:lnTo>
                    <a:pt x="519553" y="441049"/>
                  </a:lnTo>
                  <a:lnTo>
                    <a:pt x="236021" y="441049"/>
                  </a:lnTo>
                  <a:lnTo>
                    <a:pt x="236021" y="252028"/>
                  </a:lnTo>
                  <a:lnTo>
                    <a:pt x="188766" y="252028"/>
                  </a:lnTo>
                  <a:lnTo>
                    <a:pt x="377787" y="63007"/>
                  </a:lnTo>
                  <a:close/>
                </a:path>
                <a:path w="755650" h="504190">
                  <a:moveTo>
                    <a:pt x="448670" y="133890"/>
                  </a:moveTo>
                  <a:lnTo>
                    <a:pt x="495925" y="181144"/>
                  </a:lnTo>
                </a:path>
                <a:path w="755650" h="504190">
                  <a:moveTo>
                    <a:pt x="519553" y="252028"/>
                  </a:moveTo>
                  <a:lnTo>
                    <a:pt x="236021" y="252028"/>
                  </a:lnTo>
                </a:path>
                <a:path w="755650" h="504190">
                  <a:moveTo>
                    <a:pt x="354159" y="441049"/>
                  </a:moveTo>
                  <a:lnTo>
                    <a:pt x="354159" y="346538"/>
                  </a:lnTo>
                  <a:lnTo>
                    <a:pt x="401415" y="346538"/>
                  </a:lnTo>
                  <a:lnTo>
                    <a:pt x="401415" y="441049"/>
                  </a:lnTo>
                </a:path>
                <a:path w="755650" h="504190">
                  <a:moveTo>
                    <a:pt x="0" y="0"/>
                  </a:moveTo>
                  <a:lnTo>
                    <a:pt x="755576" y="0"/>
                  </a:lnTo>
                  <a:lnTo>
                    <a:pt x="755576" y="504056"/>
                  </a:lnTo>
                  <a:lnTo>
                    <a:pt x="0" y="504056"/>
                  </a:lnTo>
                  <a:lnTo>
                    <a:pt x="0" y="0"/>
                  </a:lnTo>
                  <a:close/>
                </a:path>
              </a:pathLst>
            </a:custGeom>
            <a:ln w="25399">
              <a:solidFill>
                <a:srgbClr val="00B2E2"/>
              </a:solidFill>
            </a:ln>
          </p:spPr>
          <p:txBody>
            <a:bodyPr wrap="square" lIns="0" tIns="0" rIns="0" bIns="0" rtlCol="0"/>
            <a:lstStyle/>
            <a:p>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39751" y="1844823"/>
            <a:ext cx="5400675" cy="2862580"/>
          </a:xfrm>
          <a:prstGeom prst="rect">
            <a:avLst/>
          </a:prstGeom>
          <a:solidFill>
            <a:srgbClr val="FFFFFF"/>
          </a:solidFill>
        </p:spPr>
        <p:txBody>
          <a:bodyPr vert="horz" wrap="square" lIns="0" tIns="45720" rIns="0" bIns="0" rtlCol="0">
            <a:spAutoFit/>
          </a:bodyPr>
          <a:lstStyle/>
          <a:p>
            <a:pPr marL="90805" marR="72390" algn="just">
              <a:lnSpc>
                <a:spcPct val="100000"/>
              </a:lnSpc>
              <a:spcBef>
                <a:spcPts val="360"/>
              </a:spcBef>
            </a:pPr>
            <a:r>
              <a:rPr sz="2000" dirty="0">
                <a:solidFill>
                  <a:srgbClr val="001C3D"/>
                </a:solidFill>
                <a:latin typeface="Calibri"/>
                <a:cs typeface="Calibri"/>
              </a:rPr>
              <a:t>The </a:t>
            </a:r>
            <a:r>
              <a:rPr sz="2000" spc="-5" dirty="0">
                <a:solidFill>
                  <a:srgbClr val="001C3D"/>
                </a:solidFill>
                <a:latin typeface="Calibri"/>
                <a:cs typeface="Calibri"/>
              </a:rPr>
              <a:t>officer </a:t>
            </a:r>
            <a:r>
              <a:rPr sz="2000" b="1" dirty="0">
                <a:solidFill>
                  <a:srgbClr val="001C3D"/>
                </a:solidFill>
                <a:latin typeface="Calibri"/>
                <a:cs typeface="Calibri"/>
              </a:rPr>
              <a:t>did not</a:t>
            </a:r>
            <a:r>
              <a:rPr sz="2000" b="1" spc="5" dirty="0">
                <a:solidFill>
                  <a:srgbClr val="001C3D"/>
                </a:solidFill>
                <a:latin typeface="Calibri"/>
                <a:cs typeface="Calibri"/>
              </a:rPr>
              <a:t> </a:t>
            </a:r>
            <a:r>
              <a:rPr sz="2000" b="1" dirty="0">
                <a:solidFill>
                  <a:srgbClr val="001C3D"/>
                </a:solidFill>
                <a:latin typeface="Calibri"/>
                <a:cs typeface="Calibri"/>
              </a:rPr>
              <a:t>inform </a:t>
            </a:r>
            <a:r>
              <a:rPr sz="2000" spc="-5" dirty="0">
                <a:solidFill>
                  <a:srgbClr val="001C3D"/>
                </a:solidFill>
                <a:latin typeface="Calibri"/>
                <a:cs typeface="Calibri"/>
              </a:rPr>
              <a:t>Jacques properly about </a:t>
            </a:r>
            <a:r>
              <a:rPr sz="2000" spc="-440" dirty="0">
                <a:solidFill>
                  <a:srgbClr val="001C3D"/>
                </a:solidFill>
                <a:latin typeface="Calibri"/>
                <a:cs typeface="Calibri"/>
              </a:rPr>
              <a:t> </a:t>
            </a:r>
            <a:r>
              <a:rPr sz="2000" dirty="0">
                <a:solidFill>
                  <a:srgbClr val="001C3D"/>
                </a:solidFill>
                <a:latin typeface="Calibri"/>
                <a:cs typeface="Calibri"/>
              </a:rPr>
              <a:t>the </a:t>
            </a:r>
            <a:r>
              <a:rPr sz="2000" spc="-5" dirty="0">
                <a:solidFill>
                  <a:srgbClr val="001C3D"/>
                </a:solidFill>
                <a:latin typeface="Calibri"/>
                <a:cs typeface="Calibri"/>
              </a:rPr>
              <a:t>accusation. Jacques was not informed about </a:t>
            </a:r>
            <a:r>
              <a:rPr sz="2000" dirty="0">
                <a:solidFill>
                  <a:srgbClr val="001C3D"/>
                </a:solidFill>
                <a:latin typeface="Calibri"/>
                <a:cs typeface="Calibri"/>
              </a:rPr>
              <a:t> the </a:t>
            </a:r>
            <a:r>
              <a:rPr sz="2000" spc="-5" dirty="0">
                <a:solidFill>
                  <a:srgbClr val="001C3D"/>
                </a:solidFill>
                <a:latin typeface="Calibri"/>
                <a:cs typeface="Calibri"/>
              </a:rPr>
              <a:t>nature of </a:t>
            </a:r>
            <a:r>
              <a:rPr sz="2000" dirty="0">
                <a:solidFill>
                  <a:srgbClr val="001C3D"/>
                </a:solidFill>
                <a:latin typeface="Calibri"/>
                <a:cs typeface="Calibri"/>
              </a:rPr>
              <a:t>the </a:t>
            </a:r>
            <a:r>
              <a:rPr sz="2000" spc="-5" dirty="0">
                <a:solidFill>
                  <a:srgbClr val="001C3D"/>
                </a:solidFill>
                <a:latin typeface="Calibri"/>
                <a:cs typeface="Calibri"/>
              </a:rPr>
              <a:t>drug charge, </a:t>
            </a:r>
            <a:r>
              <a:rPr sz="2000" dirty="0">
                <a:solidFill>
                  <a:srgbClr val="001C3D"/>
                </a:solidFill>
                <a:latin typeface="Calibri"/>
                <a:cs typeface="Calibri"/>
              </a:rPr>
              <a:t>and </a:t>
            </a:r>
            <a:r>
              <a:rPr sz="2000" spc="-5" dirty="0">
                <a:solidFill>
                  <a:srgbClr val="001C3D"/>
                </a:solidFill>
                <a:latin typeface="Calibri"/>
                <a:cs typeface="Calibri"/>
              </a:rPr>
              <a:t>only generally </a:t>
            </a:r>
            <a:r>
              <a:rPr sz="2000" dirty="0">
                <a:solidFill>
                  <a:srgbClr val="001C3D"/>
                </a:solidFill>
                <a:latin typeface="Calibri"/>
                <a:cs typeface="Calibri"/>
              </a:rPr>
              <a:t> </a:t>
            </a:r>
            <a:r>
              <a:rPr sz="2000" spc="-5" dirty="0">
                <a:solidFill>
                  <a:srgbClr val="001C3D"/>
                </a:solidFill>
                <a:latin typeface="Calibri"/>
                <a:cs typeface="Calibri"/>
              </a:rPr>
              <a:t>about </a:t>
            </a:r>
            <a:r>
              <a:rPr sz="2000" dirty="0">
                <a:solidFill>
                  <a:srgbClr val="001C3D"/>
                </a:solidFill>
                <a:latin typeface="Calibri"/>
                <a:cs typeface="Calibri"/>
              </a:rPr>
              <a:t>the </a:t>
            </a:r>
            <a:r>
              <a:rPr sz="2000" spc="-5" dirty="0">
                <a:solidFill>
                  <a:srgbClr val="001C3D"/>
                </a:solidFill>
                <a:latin typeface="Calibri"/>
                <a:cs typeface="Calibri"/>
              </a:rPr>
              <a:t>charge of resisting arrest. He was not </a:t>
            </a:r>
            <a:r>
              <a:rPr sz="2000" dirty="0">
                <a:solidFill>
                  <a:srgbClr val="001C3D"/>
                </a:solidFill>
                <a:latin typeface="Calibri"/>
                <a:cs typeface="Calibri"/>
              </a:rPr>
              <a:t> </a:t>
            </a:r>
            <a:r>
              <a:rPr sz="2000" spc="-5" dirty="0">
                <a:solidFill>
                  <a:srgbClr val="001C3D"/>
                </a:solidFill>
                <a:latin typeface="Calibri"/>
                <a:cs typeface="Calibri"/>
              </a:rPr>
              <a:t>informed</a:t>
            </a:r>
            <a:r>
              <a:rPr sz="2000" dirty="0">
                <a:solidFill>
                  <a:srgbClr val="001C3D"/>
                </a:solidFill>
                <a:latin typeface="Calibri"/>
                <a:cs typeface="Calibri"/>
              </a:rPr>
              <a:t> </a:t>
            </a:r>
            <a:r>
              <a:rPr sz="2000" spc="-5" dirty="0">
                <a:solidFill>
                  <a:srgbClr val="001C3D"/>
                </a:solidFill>
                <a:latin typeface="Calibri"/>
                <a:cs typeface="Calibri"/>
              </a:rPr>
              <a:t>about</a:t>
            </a:r>
            <a:r>
              <a:rPr sz="2000" dirty="0">
                <a:solidFill>
                  <a:srgbClr val="001C3D"/>
                </a:solidFill>
                <a:latin typeface="Calibri"/>
                <a:cs typeface="Calibri"/>
              </a:rPr>
              <a:t> the</a:t>
            </a:r>
            <a:r>
              <a:rPr sz="2000" spc="5" dirty="0">
                <a:solidFill>
                  <a:srgbClr val="001C3D"/>
                </a:solidFill>
                <a:latin typeface="Calibri"/>
                <a:cs typeface="Calibri"/>
              </a:rPr>
              <a:t> </a:t>
            </a:r>
            <a:r>
              <a:rPr sz="2000" dirty="0">
                <a:solidFill>
                  <a:srgbClr val="001C3D"/>
                </a:solidFill>
                <a:latin typeface="Calibri"/>
                <a:cs typeface="Calibri"/>
              </a:rPr>
              <a:t>details</a:t>
            </a:r>
            <a:r>
              <a:rPr sz="2000" spc="5" dirty="0">
                <a:solidFill>
                  <a:srgbClr val="001C3D"/>
                </a:solidFill>
                <a:latin typeface="Calibri"/>
                <a:cs typeface="Calibri"/>
              </a:rPr>
              <a:t> </a:t>
            </a:r>
            <a:r>
              <a:rPr sz="2000" spc="-5" dirty="0">
                <a:solidFill>
                  <a:srgbClr val="001C3D"/>
                </a:solidFill>
                <a:latin typeface="Calibri"/>
                <a:cs typeface="Calibri"/>
              </a:rPr>
              <a:t>of</a:t>
            </a:r>
            <a:r>
              <a:rPr sz="2000" dirty="0">
                <a:solidFill>
                  <a:srgbClr val="001C3D"/>
                </a:solidFill>
                <a:latin typeface="Calibri"/>
                <a:cs typeface="Calibri"/>
              </a:rPr>
              <a:t> the</a:t>
            </a:r>
            <a:r>
              <a:rPr sz="2000" spc="5" dirty="0">
                <a:solidFill>
                  <a:srgbClr val="001C3D"/>
                </a:solidFill>
                <a:latin typeface="Calibri"/>
                <a:cs typeface="Calibri"/>
              </a:rPr>
              <a:t> </a:t>
            </a:r>
            <a:r>
              <a:rPr sz="2000" spc="-5" dirty="0">
                <a:solidFill>
                  <a:srgbClr val="001C3D"/>
                </a:solidFill>
                <a:latin typeface="Calibri"/>
                <a:cs typeface="Calibri"/>
              </a:rPr>
              <a:t>suspected </a:t>
            </a:r>
            <a:r>
              <a:rPr sz="2000" spc="-440" dirty="0">
                <a:solidFill>
                  <a:srgbClr val="001C3D"/>
                </a:solidFill>
                <a:latin typeface="Calibri"/>
                <a:cs typeface="Calibri"/>
              </a:rPr>
              <a:t> </a:t>
            </a:r>
            <a:r>
              <a:rPr sz="2000" spc="-5" dirty="0">
                <a:solidFill>
                  <a:srgbClr val="001C3D"/>
                </a:solidFill>
                <a:latin typeface="Calibri"/>
                <a:cs typeface="Calibri"/>
              </a:rPr>
              <a:t>offences. He was </a:t>
            </a:r>
            <a:r>
              <a:rPr sz="2000" dirty="0">
                <a:solidFill>
                  <a:srgbClr val="001C3D"/>
                </a:solidFill>
                <a:latin typeface="Calibri"/>
                <a:cs typeface="Calibri"/>
              </a:rPr>
              <a:t>also </a:t>
            </a:r>
            <a:r>
              <a:rPr sz="2000" spc="-5" dirty="0">
                <a:solidFill>
                  <a:srgbClr val="001C3D"/>
                </a:solidFill>
                <a:latin typeface="Calibri"/>
                <a:cs typeface="Calibri"/>
              </a:rPr>
              <a:t>not informed </a:t>
            </a:r>
            <a:r>
              <a:rPr sz="2000" dirty="0">
                <a:solidFill>
                  <a:srgbClr val="001C3D"/>
                </a:solidFill>
                <a:latin typeface="Calibri"/>
                <a:cs typeface="Calibri"/>
              </a:rPr>
              <a:t>that </a:t>
            </a:r>
            <a:r>
              <a:rPr sz="2000" spc="-5" dirty="0">
                <a:solidFill>
                  <a:srgbClr val="001C3D"/>
                </a:solidFill>
                <a:latin typeface="Calibri"/>
                <a:cs typeface="Calibri"/>
              </a:rPr>
              <a:t>there was </a:t>
            </a:r>
            <a:r>
              <a:rPr sz="2000" spc="-440" dirty="0">
                <a:solidFill>
                  <a:srgbClr val="001C3D"/>
                </a:solidFill>
                <a:latin typeface="Calibri"/>
                <a:cs typeface="Calibri"/>
              </a:rPr>
              <a:t> </a:t>
            </a:r>
            <a:r>
              <a:rPr sz="2000" dirty="0">
                <a:solidFill>
                  <a:srgbClr val="001C3D"/>
                </a:solidFill>
                <a:latin typeface="Calibri"/>
                <a:cs typeface="Calibri"/>
              </a:rPr>
              <a:t>a </a:t>
            </a:r>
            <a:r>
              <a:rPr sz="2000" spc="-5" dirty="0">
                <a:solidFill>
                  <a:srgbClr val="001C3D"/>
                </a:solidFill>
                <a:latin typeface="Calibri"/>
                <a:cs typeface="Calibri"/>
              </a:rPr>
              <a:t>co-suspect </a:t>
            </a:r>
            <a:r>
              <a:rPr sz="2000" dirty="0">
                <a:solidFill>
                  <a:srgbClr val="001C3D"/>
                </a:solidFill>
                <a:latin typeface="Calibri"/>
                <a:cs typeface="Calibri"/>
              </a:rPr>
              <a:t>in his case </a:t>
            </a:r>
            <a:r>
              <a:rPr sz="2000" spc="-5" dirty="0">
                <a:solidFill>
                  <a:srgbClr val="001C3D"/>
                </a:solidFill>
                <a:latin typeface="Calibri"/>
                <a:cs typeface="Calibri"/>
              </a:rPr>
              <a:t>(Peter). Jacques was </a:t>
            </a:r>
            <a:r>
              <a:rPr sz="2000" dirty="0">
                <a:solidFill>
                  <a:srgbClr val="001C3D"/>
                </a:solidFill>
                <a:latin typeface="Calibri"/>
                <a:cs typeface="Calibri"/>
              </a:rPr>
              <a:t>also </a:t>
            </a:r>
            <a:r>
              <a:rPr sz="2000" spc="5" dirty="0">
                <a:solidFill>
                  <a:srgbClr val="001C3D"/>
                </a:solidFill>
                <a:latin typeface="Calibri"/>
                <a:cs typeface="Calibri"/>
              </a:rPr>
              <a:t> </a:t>
            </a:r>
            <a:r>
              <a:rPr sz="2000" spc="45" dirty="0">
                <a:solidFill>
                  <a:srgbClr val="001C3D"/>
                </a:solidFill>
                <a:latin typeface="Calibri"/>
                <a:cs typeface="Calibri"/>
              </a:rPr>
              <a:t>possibly</a:t>
            </a:r>
            <a:r>
              <a:rPr sz="2000" spc="50" dirty="0">
                <a:solidFill>
                  <a:srgbClr val="001C3D"/>
                </a:solidFill>
                <a:latin typeface="Calibri"/>
                <a:cs typeface="Calibri"/>
              </a:rPr>
              <a:t> </a:t>
            </a:r>
            <a:r>
              <a:rPr sz="2000" spc="35" dirty="0">
                <a:solidFill>
                  <a:srgbClr val="001C3D"/>
                </a:solidFill>
                <a:latin typeface="Calibri"/>
                <a:cs typeface="Calibri"/>
              </a:rPr>
              <a:t>not</a:t>
            </a:r>
            <a:r>
              <a:rPr sz="2000" spc="40" dirty="0">
                <a:solidFill>
                  <a:srgbClr val="001C3D"/>
                </a:solidFill>
                <a:latin typeface="Calibri"/>
                <a:cs typeface="Calibri"/>
              </a:rPr>
              <a:t> </a:t>
            </a:r>
            <a:r>
              <a:rPr sz="2000" spc="45" dirty="0">
                <a:solidFill>
                  <a:srgbClr val="001C3D"/>
                </a:solidFill>
                <a:latin typeface="Calibri"/>
                <a:cs typeface="Calibri"/>
              </a:rPr>
              <a:t>informed</a:t>
            </a:r>
            <a:r>
              <a:rPr sz="2000" spc="50" dirty="0">
                <a:solidFill>
                  <a:srgbClr val="001C3D"/>
                </a:solidFill>
                <a:latin typeface="Calibri"/>
                <a:cs typeface="Calibri"/>
              </a:rPr>
              <a:t> </a:t>
            </a:r>
            <a:r>
              <a:rPr sz="2000" spc="25" dirty="0">
                <a:solidFill>
                  <a:srgbClr val="001C3D"/>
                </a:solidFill>
                <a:latin typeface="Calibri"/>
                <a:cs typeface="Calibri"/>
              </a:rPr>
              <a:t>in</a:t>
            </a:r>
            <a:r>
              <a:rPr sz="2000" spc="30" dirty="0">
                <a:solidFill>
                  <a:srgbClr val="001C3D"/>
                </a:solidFill>
                <a:latin typeface="Calibri"/>
                <a:cs typeface="Calibri"/>
              </a:rPr>
              <a:t> </a:t>
            </a:r>
            <a:r>
              <a:rPr sz="2000" spc="35" dirty="0">
                <a:solidFill>
                  <a:srgbClr val="001C3D"/>
                </a:solidFill>
                <a:latin typeface="Calibri"/>
                <a:cs typeface="Calibri"/>
              </a:rPr>
              <a:t>the</a:t>
            </a:r>
            <a:r>
              <a:rPr sz="2000" spc="40" dirty="0">
                <a:solidFill>
                  <a:srgbClr val="001C3D"/>
                </a:solidFill>
                <a:latin typeface="Calibri"/>
                <a:cs typeface="Calibri"/>
              </a:rPr>
              <a:t> </a:t>
            </a:r>
            <a:r>
              <a:rPr sz="2000" spc="45" dirty="0">
                <a:solidFill>
                  <a:srgbClr val="001C3D"/>
                </a:solidFill>
                <a:latin typeface="Calibri"/>
                <a:cs typeface="Calibri"/>
              </a:rPr>
              <a:t>language</a:t>
            </a:r>
            <a:r>
              <a:rPr sz="2000" spc="50" dirty="0">
                <a:solidFill>
                  <a:srgbClr val="001C3D"/>
                </a:solidFill>
                <a:latin typeface="Calibri"/>
                <a:cs typeface="Calibri"/>
              </a:rPr>
              <a:t> </a:t>
            </a:r>
            <a:r>
              <a:rPr sz="2000" spc="55" dirty="0">
                <a:solidFill>
                  <a:srgbClr val="001C3D"/>
                </a:solidFill>
                <a:latin typeface="Calibri"/>
                <a:cs typeface="Calibri"/>
              </a:rPr>
              <a:t>he </a:t>
            </a:r>
            <a:r>
              <a:rPr sz="2000" spc="-440" dirty="0">
                <a:solidFill>
                  <a:srgbClr val="001C3D"/>
                </a:solidFill>
                <a:latin typeface="Calibri"/>
                <a:cs typeface="Calibri"/>
              </a:rPr>
              <a:t> </a:t>
            </a:r>
            <a:r>
              <a:rPr sz="2000" spc="-5" dirty="0">
                <a:solidFill>
                  <a:srgbClr val="001C3D"/>
                </a:solidFill>
                <a:latin typeface="Calibri"/>
                <a:cs typeface="Calibri"/>
              </a:rPr>
              <a:t>understands.</a:t>
            </a:r>
            <a:endParaRPr sz="2000">
              <a:latin typeface="Calibri"/>
              <a:cs typeface="Calibri"/>
            </a:endParaRPr>
          </a:p>
        </p:txBody>
      </p:sp>
      <p:grpSp>
        <p:nvGrpSpPr>
          <p:cNvPr id="3" name="object 3"/>
          <p:cNvGrpSpPr/>
          <p:nvPr/>
        </p:nvGrpSpPr>
        <p:grpSpPr>
          <a:xfrm>
            <a:off x="344978" y="2015836"/>
            <a:ext cx="532130" cy="4302125"/>
            <a:chOff x="344978" y="2015836"/>
            <a:chExt cx="532130" cy="4302125"/>
          </a:xfrm>
        </p:grpSpPr>
        <p:pic>
          <p:nvPicPr>
            <p:cNvPr id="4" name="object 4"/>
            <p:cNvPicPr/>
            <p:nvPr/>
          </p:nvPicPr>
          <p:blipFill>
            <a:blip r:embed="rId2" cstate="print"/>
            <a:stretch>
              <a:fillRect/>
            </a:stretch>
          </p:blipFill>
          <p:spPr>
            <a:xfrm>
              <a:off x="344978" y="2460567"/>
              <a:ext cx="532014" cy="390698"/>
            </a:xfrm>
            <a:prstGeom prst="rect">
              <a:avLst/>
            </a:prstGeom>
          </p:spPr>
        </p:pic>
        <p:pic>
          <p:nvPicPr>
            <p:cNvPr id="5" name="object 5"/>
            <p:cNvPicPr/>
            <p:nvPr/>
          </p:nvPicPr>
          <p:blipFill>
            <a:blip r:embed="rId3" cstate="print"/>
            <a:stretch>
              <a:fillRect/>
            </a:stretch>
          </p:blipFill>
          <p:spPr>
            <a:xfrm>
              <a:off x="482138" y="2448098"/>
              <a:ext cx="253538" cy="436418"/>
            </a:xfrm>
            <a:prstGeom prst="rect">
              <a:avLst/>
            </a:prstGeom>
          </p:spPr>
        </p:pic>
        <p:pic>
          <p:nvPicPr>
            <p:cNvPr id="6" name="object 6"/>
            <p:cNvPicPr/>
            <p:nvPr/>
          </p:nvPicPr>
          <p:blipFill>
            <a:blip r:embed="rId4" cstate="print"/>
            <a:stretch>
              <a:fillRect/>
            </a:stretch>
          </p:blipFill>
          <p:spPr>
            <a:xfrm>
              <a:off x="395536" y="2492895"/>
              <a:ext cx="432047" cy="288032"/>
            </a:xfrm>
            <a:prstGeom prst="rect">
              <a:avLst/>
            </a:prstGeom>
          </p:spPr>
        </p:pic>
        <p:sp>
          <p:nvSpPr>
            <p:cNvPr id="7" name="object 7"/>
            <p:cNvSpPr/>
            <p:nvPr/>
          </p:nvSpPr>
          <p:spPr>
            <a:xfrm>
              <a:off x="395536" y="2492895"/>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1"/>
                  </a:lnTo>
                  <a:lnTo>
                    <a:pt x="417987" y="273971"/>
                  </a:lnTo>
                  <a:lnTo>
                    <a:pt x="402728" y="284259"/>
                  </a:lnTo>
                  <a:lnTo>
                    <a:pt x="384041" y="288032"/>
                  </a:lnTo>
                  <a:lnTo>
                    <a:pt x="48005" y="288032"/>
                  </a:lnTo>
                  <a:lnTo>
                    <a:pt x="29319" y="284259"/>
                  </a:lnTo>
                  <a:lnTo>
                    <a:pt x="14060" y="273971"/>
                  </a:lnTo>
                  <a:lnTo>
                    <a:pt x="3772" y="258711"/>
                  </a:lnTo>
                  <a:lnTo>
                    <a:pt x="0" y="240026"/>
                  </a:lnTo>
                  <a:lnTo>
                    <a:pt x="0" y="48005"/>
                  </a:lnTo>
                  <a:close/>
                </a:path>
              </a:pathLst>
            </a:custGeom>
            <a:ln w="9524">
              <a:solidFill>
                <a:srgbClr val="F4B193"/>
              </a:solidFill>
            </a:ln>
          </p:spPr>
          <p:txBody>
            <a:bodyPr wrap="square" lIns="0" tIns="0" rIns="0" bIns="0" rtlCol="0"/>
            <a:lstStyle/>
            <a:p>
              <a:endParaRPr/>
            </a:p>
          </p:txBody>
        </p:sp>
        <p:pic>
          <p:nvPicPr>
            <p:cNvPr id="8" name="object 8"/>
            <p:cNvPicPr/>
            <p:nvPr/>
          </p:nvPicPr>
          <p:blipFill>
            <a:blip r:embed="rId5" cstate="print"/>
            <a:stretch>
              <a:fillRect/>
            </a:stretch>
          </p:blipFill>
          <p:spPr>
            <a:xfrm>
              <a:off x="344978" y="2892828"/>
              <a:ext cx="532014" cy="390698"/>
            </a:xfrm>
            <a:prstGeom prst="rect">
              <a:avLst/>
            </a:prstGeom>
          </p:spPr>
        </p:pic>
        <p:pic>
          <p:nvPicPr>
            <p:cNvPr id="9" name="object 9"/>
            <p:cNvPicPr/>
            <p:nvPr/>
          </p:nvPicPr>
          <p:blipFill>
            <a:blip r:embed="rId3" cstate="print"/>
            <a:stretch>
              <a:fillRect/>
            </a:stretch>
          </p:blipFill>
          <p:spPr>
            <a:xfrm>
              <a:off x="482138" y="2880359"/>
              <a:ext cx="253538" cy="436418"/>
            </a:xfrm>
            <a:prstGeom prst="rect">
              <a:avLst/>
            </a:prstGeom>
          </p:spPr>
        </p:pic>
        <p:pic>
          <p:nvPicPr>
            <p:cNvPr id="10" name="object 10"/>
            <p:cNvPicPr/>
            <p:nvPr/>
          </p:nvPicPr>
          <p:blipFill>
            <a:blip r:embed="rId4" cstate="print"/>
            <a:stretch>
              <a:fillRect/>
            </a:stretch>
          </p:blipFill>
          <p:spPr>
            <a:xfrm>
              <a:off x="395536" y="2924943"/>
              <a:ext cx="432047" cy="288032"/>
            </a:xfrm>
            <a:prstGeom prst="rect">
              <a:avLst/>
            </a:prstGeom>
          </p:spPr>
        </p:pic>
        <p:sp>
          <p:nvSpPr>
            <p:cNvPr id="11" name="object 11"/>
            <p:cNvSpPr/>
            <p:nvPr/>
          </p:nvSpPr>
          <p:spPr>
            <a:xfrm>
              <a:off x="395536" y="2924943"/>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1"/>
                  </a:lnTo>
                  <a:lnTo>
                    <a:pt x="48005" y="288031"/>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12" name="object 12"/>
            <p:cNvPicPr/>
            <p:nvPr/>
          </p:nvPicPr>
          <p:blipFill>
            <a:blip r:embed="rId6" cstate="print"/>
            <a:stretch>
              <a:fillRect/>
            </a:stretch>
          </p:blipFill>
          <p:spPr>
            <a:xfrm>
              <a:off x="344978" y="3325090"/>
              <a:ext cx="532014" cy="390698"/>
            </a:xfrm>
            <a:prstGeom prst="rect">
              <a:avLst/>
            </a:prstGeom>
          </p:spPr>
        </p:pic>
        <p:pic>
          <p:nvPicPr>
            <p:cNvPr id="13" name="object 13"/>
            <p:cNvPicPr/>
            <p:nvPr/>
          </p:nvPicPr>
          <p:blipFill>
            <a:blip r:embed="rId3" cstate="print"/>
            <a:stretch>
              <a:fillRect/>
            </a:stretch>
          </p:blipFill>
          <p:spPr>
            <a:xfrm>
              <a:off x="482138" y="3312621"/>
              <a:ext cx="253538" cy="436418"/>
            </a:xfrm>
            <a:prstGeom prst="rect">
              <a:avLst/>
            </a:prstGeom>
          </p:spPr>
        </p:pic>
        <p:pic>
          <p:nvPicPr>
            <p:cNvPr id="14" name="object 14"/>
            <p:cNvPicPr/>
            <p:nvPr/>
          </p:nvPicPr>
          <p:blipFill>
            <a:blip r:embed="rId7" cstate="print"/>
            <a:stretch>
              <a:fillRect/>
            </a:stretch>
          </p:blipFill>
          <p:spPr>
            <a:xfrm>
              <a:off x="395536" y="3356992"/>
              <a:ext cx="432047" cy="288032"/>
            </a:xfrm>
            <a:prstGeom prst="rect">
              <a:avLst/>
            </a:prstGeom>
          </p:spPr>
        </p:pic>
        <p:sp>
          <p:nvSpPr>
            <p:cNvPr id="15" name="object 15"/>
            <p:cNvSpPr/>
            <p:nvPr/>
          </p:nvSpPr>
          <p:spPr>
            <a:xfrm>
              <a:off x="395536" y="3356992"/>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16" name="object 16"/>
            <p:cNvPicPr/>
            <p:nvPr/>
          </p:nvPicPr>
          <p:blipFill>
            <a:blip r:embed="rId8" cstate="print"/>
            <a:stretch>
              <a:fillRect/>
            </a:stretch>
          </p:blipFill>
          <p:spPr>
            <a:xfrm>
              <a:off x="344978" y="3757353"/>
              <a:ext cx="532014" cy="390698"/>
            </a:xfrm>
            <a:prstGeom prst="rect">
              <a:avLst/>
            </a:prstGeom>
          </p:spPr>
        </p:pic>
        <p:pic>
          <p:nvPicPr>
            <p:cNvPr id="17" name="object 17"/>
            <p:cNvPicPr/>
            <p:nvPr/>
          </p:nvPicPr>
          <p:blipFill>
            <a:blip r:embed="rId9" cstate="print"/>
            <a:stretch>
              <a:fillRect/>
            </a:stretch>
          </p:blipFill>
          <p:spPr>
            <a:xfrm>
              <a:off x="482138" y="3744883"/>
              <a:ext cx="253538" cy="432261"/>
            </a:xfrm>
            <a:prstGeom prst="rect">
              <a:avLst/>
            </a:prstGeom>
          </p:spPr>
        </p:pic>
        <p:pic>
          <p:nvPicPr>
            <p:cNvPr id="18" name="object 18"/>
            <p:cNvPicPr/>
            <p:nvPr/>
          </p:nvPicPr>
          <p:blipFill>
            <a:blip r:embed="rId7" cstate="print"/>
            <a:stretch>
              <a:fillRect/>
            </a:stretch>
          </p:blipFill>
          <p:spPr>
            <a:xfrm>
              <a:off x="395536" y="3789039"/>
              <a:ext cx="432047" cy="288032"/>
            </a:xfrm>
            <a:prstGeom prst="rect">
              <a:avLst/>
            </a:prstGeom>
          </p:spPr>
        </p:pic>
        <p:sp>
          <p:nvSpPr>
            <p:cNvPr id="19" name="object 19"/>
            <p:cNvSpPr/>
            <p:nvPr/>
          </p:nvSpPr>
          <p:spPr>
            <a:xfrm>
              <a:off x="395536" y="3789040"/>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20" name="object 20"/>
            <p:cNvPicPr/>
            <p:nvPr/>
          </p:nvPicPr>
          <p:blipFill>
            <a:blip r:embed="rId10" cstate="print"/>
            <a:stretch>
              <a:fillRect/>
            </a:stretch>
          </p:blipFill>
          <p:spPr>
            <a:xfrm>
              <a:off x="344978" y="2028305"/>
              <a:ext cx="532014" cy="390698"/>
            </a:xfrm>
            <a:prstGeom prst="rect">
              <a:avLst/>
            </a:prstGeom>
          </p:spPr>
        </p:pic>
        <p:pic>
          <p:nvPicPr>
            <p:cNvPr id="21" name="object 21"/>
            <p:cNvPicPr/>
            <p:nvPr/>
          </p:nvPicPr>
          <p:blipFill>
            <a:blip r:embed="rId3" cstate="print"/>
            <a:stretch>
              <a:fillRect/>
            </a:stretch>
          </p:blipFill>
          <p:spPr>
            <a:xfrm>
              <a:off x="482138" y="2015836"/>
              <a:ext cx="253538" cy="436418"/>
            </a:xfrm>
            <a:prstGeom prst="rect">
              <a:avLst/>
            </a:prstGeom>
          </p:spPr>
        </p:pic>
        <p:pic>
          <p:nvPicPr>
            <p:cNvPr id="22" name="object 22"/>
            <p:cNvPicPr/>
            <p:nvPr/>
          </p:nvPicPr>
          <p:blipFill>
            <a:blip r:embed="rId7" cstate="print"/>
            <a:stretch>
              <a:fillRect/>
            </a:stretch>
          </p:blipFill>
          <p:spPr>
            <a:xfrm>
              <a:off x="395536" y="2060847"/>
              <a:ext cx="432047" cy="288032"/>
            </a:xfrm>
            <a:prstGeom prst="rect">
              <a:avLst/>
            </a:prstGeom>
          </p:spPr>
        </p:pic>
        <p:sp>
          <p:nvSpPr>
            <p:cNvPr id="23" name="object 23"/>
            <p:cNvSpPr/>
            <p:nvPr/>
          </p:nvSpPr>
          <p:spPr>
            <a:xfrm>
              <a:off x="395536" y="2060848"/>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24" name="object 24"/>
            <p:cNvPicPr/>
            <p:nvPr/>
          </p:nvPicPr>
          <p:blipFill>
            <a:blip r:embed="rId11" cstate="print"/>
            <a:stretch>
              <a:fillRect/>
            </a:stretch>
          </p:blipFill>
          <p:spPr>
            <a:xfrm>
              <a:off x="344978" y="4189614"/>
              <a:ext cx="532014" cy="390698"/>
            </a:xfrm>
            <a:prstGeom prst="rect">
              <a:avLst/>
            </a:prstGeom>
          </p:spPr>
        </p:pic>
        <p:pic>
          <p:nvPicPr>
            <p:cNvPr id="25" name="object 25"/>
            <p:cNvPicPr/>
            <p:nvPr/>
          </p:nvPicPr>
          <p:blipFill>
            <a:blip r:embed="rId9" cstate="print"/>
            <a:stretch>
              <a:fillRect/>
            </a:stretch>
          </p:blipFill>
          <p:spPr>
            <a:xfrm>
              <a:off x="482138" y="4177144"/>
              <a:ext cx="253538" cy="432261"/>
            </a:xfrm>
            <a:prstGeom prst="rect">
              <a:avLst/>
            </a:prstGeom>
          </p:spPr>
        </p:pic>
        <p:pic>
          <p:nvPicPr>
            <p:cNvPr id="26" name="object 26"/>
            <p:cNvPicPr/>
            <p:nvPr/>
          </p:nvPicPr>
          <p:blipFill>
            <a:blip r:embed="rId4" cstate="print"/>
            <a:stretch>
              <a:fillRect/>
            </a:stretch>
          </p:blipFill>
          <p:spPr>
            <a:xfrm>
              <a:off x="395536" y="4221087"/>
              <a:ext cx="432047" cy="288032"/>
            </a:xfrm>
            <a:prstGeom prst="rect">
              <a:avLst/>
            </a:prstGeom>
          </p:spPr>
        </p:pic>
        <p:sp>
          <p:nvSpPr>
            <p:cNvPr id="27" name="object 27"/>
            <p:cNvSpPr/>
            <p:nvPr/>
          </p:nvSpPr>
          <p:spPr>
            <a:xfrm>
              <a:off x="395536" y="4221087"/>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28" name="object 28"/>
            <p:cNvPicPr/>
            <p:nvPr/>
          </p:nvPicPr>
          <p:blipFill>
            <a:blip r:embed="rId12" cstate="print"/>
            <a:stretch>
              <a:fillRect/>
            </a:stretch>
          </p:blipFill>
          <p:spPr>
            <a:xfrm>
              <a:off x="344978" y="5054138"/>
              <a:ext cx="532014" cy="390698"/>
            </a:xfrm>
            <a:prstGeom prst="rect">
              <a:avLst/>
            </a:prstGeom>
          </p:spPr>
        </p:pic>
        <p:pic>
          <p:nvPicPr>
            <p:cNvPr id="29" name="object 29"/>
            <p:cNvPicPr/>
            <p:nvPr/>
          </p:nvPicPr>
          <p:blipFill>
            <a:blip r:embed="rId9" cstate="print"/>
            <a:stretch>
              <a:fillRect/>
            </a:stretch>
          </p:blipFill>
          <p:spPr>
            <a:xfrm>
              <a:off x="482138" y="5041669"/>
              <a:ext cx="253538" cy="432261"/>
            </a:xfrm>
            <a:prstGeom prst="rect">
              <a:avLst/>
            </a:prstGeom>
          </p:spPr>
        </p:pic>
        <p:pic>
          <p:nvPicPr>
            <p:cNvPr id="30" name="object 30"/>
            <p:cNvPicPr/>
            <p:nvPr/>
          </p:nvPicPr>
          <p:blipFill>
            <a:blip r:embed="rId7" cstate="print"/>
            <a:stretch>
              <a:fillRect/>
            </a:stretch>
          </p:blipFill>
          <p:spPr>
            <a:xfrm>
              <a:off x="395536" y="5085184"/>
              <a:ext cx="432047" cy="288032"/>
            </a:xfrm>
            <a:prstGeom prst="rect">
              <a:avLst/>
            </a:prstGeom>
          </p:spPr>
        </p:pic>
        <p:sp>
          <p:nvSpPr>
            <p:cNvPr id="31" name="object 31"/>
            <p:cNvSpPr/>
            <p:nvPr/>
          </p:nvSpPr>
          <p:spPr>
            <a:xfrm>
              <a:off x="395536" y="5085184"/>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32" name="object 32"/>
            <p:cNvPicPr/>
            <p:nvPr/>
          </p:nvPicPr>
          <p:blipFill>
            <a:blip r:embed="rId13" cstate="print"/>
            <a:stretch>
              <a:fillRect/>
            </a:stretch>
          </p:blipFill>
          <p:spPr>
            <a:xfrm>
              <a:off x="344978" y="4621876"/>
              <a:ext cx="532014" cy="390698"/>
            </a:xfrm>
            <a:prstGeom prst="rect">
              <a:avLst/>
            </a:prstGeom>
          </p:spPr>
        </p:pic>
        <p:pic>
          <p:nvPicPr>
            <p:cNvPr id="33" name="object 33"/>
            <p:cNvPicPr/>
            <p:nvPr/>
          </p:nvPicPr>
          <p:blipFill>
            <a:blip r:embed="rId9" cstate="print"/>
            <a:stretch>
              <a:fillRect/>
            </a:stretch>
          </p:blipFill>
          <p:spPr>
            <a:xfrm>
              <a:off x="482138" y="4609407"/>
              <a:ext cx="253538" cy="432261"/>
            </a:xfrm>
            <a:prstGeom prst="rect">
              <a:avLst/>
            </a:prstGeom>
          </p:spPr>
        </p:pic>
        <p:pic>
          <p:nvPicPr>
            <p:cNvPr id="34" name="object 34"/>
            <p:cNvPicPr/>
            <p:nvPr/>
          </p:nvPicPr>
          <p:blipFill>
            <a:blip r:embed="rId4" cstate="print"/>
            <a:stretch>
              <a:fillRect/>
            </a:stretch>
          </p:blipFill>
          <p:spPr>
            <a:xfrm>
              <a:off x="395536" y="4653135"/>
              <a:ext cx="432047" cy="288032"/>
            </a:xfrm>
            <a:prstGeom prst="rect">
              <a:avLst/>
            </a:prstGeom>
          </p:spPr>
        </p:pic>
        <p:sp>
          <p:nvSpPr>
            <p:cNvPr id="35" name="object 35"/>
            <p:cNvSpPr/>
            <p:nvPr/>
          </p:nvSpPr>
          <p:spPr>
            <a:xfrm>
              <a:off x="395536" y="4653135"/>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36" name="object 36"/>
            <p:cNvPicPr/>
            <p:nvPr/>
          </p:nvPicPr>
          <p:blipFill>
            <a:blip r:embed="rId14" cstate="print"/>
            <a:stretch>
              <a:fillRect/>
            </a:stretch>
          </p:blipFill>
          <p:spPr>
            <a:xfrm>
              <a:off x="344978" y="5918661"/>
              <a:ext cx="532014" cy="390698"/>
            </a:xfrm>
            <a:prstGeom prst="rect">
              <a:avLst/>
            </a:prstGeom>
          </p:spPr>
        </p:pic>
        <p:pic>
          <p:nvPicPr>
            <p:cNvPr id="37" name="object 37"/>
            <p:cNvPicPr/>
            <p:nvPr/>
          </p:nvPicPr>
          <p:blipFill>
            <a:blip r:embed="rId15" cstate="print"/>
            <a:stretch>
              <a:fillRect/>
            </a:stretch>
          </p:blipFill>
          <p:spPr>
            <a:xfrm>
              <a:off x="428105" y="5918661"/>
              <a:ext cx="361603" cy="399010"/>
            </a:xfrm>
            <a:prstGeom prst="rect">
              <a:avLst/>
            </a:prstGeom>
          </p:spPr>
        </p:pic>
        <p:pic>
          <p:nvPicPr>
            <p:cNvPr id="38" name="object 38"/>
            <p:cNvPicPr/>
            <p:nvPr/>
          </p:nvPicPr>
          <p:blipFill>
            <a:blip r:embed="rId16" cstate="print"/>
            <a:stretch>
              <a:fillRect/>
            </a:stretch>
          </p:blipFill>
          <p:spPr>
            <a:xfrm>
              <a:off x="395536" y="5949279"/>
              <a:ext cx="432047" cy="288031"/>
            </a:xfrm>
            <a:prstGeom prst="rect">
              <a:avLst/>
            </a:prstGeom>
          </p:spPr>
        </p:pic>
        <p:sp>
          <p:nvSpPr>
            <p:cNvPr id="39" name="object 39"/>
            <p:cNvSpPr/>
            <p:nvPr/>
          </p:nvSpPr>
          <p:spPr>
            <a:xfrm>
              <a:off x="395536" y="5949279"/>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40" name="object 40"/>
            <p:cNvPicPr/>
            <p:nvPr/>
          </p:nvPicPr>
          <p:blipFill>
            <a:blip r:embed="rId17" cstate="print"/>
            <a:stretch>
              <a:fillRect/>
            </a:stretch>
          </p:blipFill>
          <p:spPr>
            <a:xfrm>
              <a:off x="344978" y="5486400"/>
              <a:ext cx="532014" cy="390698"/>
            </a:xfrm>
            <a:prstGeom prst="rect">
              <a:avLst/>
            </a:prstGeom>
          </p:spPr>
        </p:pic>
        <p:pic>
          <p:nvPicPr>
            <p:cNvPr id="41" name="object 41"/>
            <p:cNvPicPr/>
            <p:nvPr/>
          </p:nvPicPr>
          <p:blipFill>
            <a:blip r:embed="rId9" cstate="print"/>
            <a:stretch>
              <a:fillRect/>
            </a:stretch>
          </p:blipFill>
          <p:spPr>
            <a:xfrm>
              <a:off x="482138" y="5473930"/>
              <a:ext cx="253538" cy="432261"/>
            </a:xfrm>
            <a:prstGeom prst="rect">
              <a:avLst/>
            </a:prstGeom>
          </p:spPr>
        </p:pic>
        <p:pic>
          <p:nvPicPr>
            <p:cNvPr id="42" name="object 42"/>
            <p:cNvPicPr/>
            <p:nvPr/>
          </p:nvPicPr>
          <p:blipFill>
            <a:blip r:embed="rId16" cstate="print"/>
            <a:stretch>
              <a:fillRect/>
            </a:stretch>
          </p:blipFill>
          <p:spPr>
            <a:xfrm>
              <a:off x="395536" y="5517231"/>
              <a:ext cx="432047" cy="288031"/>
            </a:xfrm>
            <a:prstGeom prst="rect">
              <a:avLst/>
            </a:prstGeom>
          </p:spPr>
        </p:pic>
        <p:sp>
          <p:nvSpPr>
            <p:cNvPr id="43" name="object 43"/>
            <p:cNvSpPr/>
            <p:nvPr/>
          </p:nvSpPr>
          <p:spPr>
            <a:xfrm>
              <a:off x="395536" y="5517231"/>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grpSp>
      <p:sp>
        <p:nvSpPr>
          <p:cNvPr id="44" name="object 44"/>
          <p:cNvSpPr txBox="1"/>
          <p:nvPr/>
        </p:nvSpPr>
        <p:spPr>
          <a:xfrm>
            <a:off x="498853" y="1897277"/>
            <a:ext cx="231775" cy="4330700"/>
          </a:xfrm>
          <a:prstGeom prst="rect">
            <a:avLst/>
          </a:prstGeom>
        </p:spPr>
        <p:txBody>
          <a:bodyPr vert="horz" wrap="square" lIns="0" tIns="170180" rIns="0" bIns="0" rtlCol="0">
            <a:spAutoFit/>
          </a:bodyPr>
          <a:lstStyle/>
          <a:p>
            <a:pPr marL="57150">
              <a:lnSpc>
                <a:spcPct val="100000"/>
              </a:lnSpc>
              <a:spcBef>
                <a:spcPts val="1340"/>
              </a:spcBef>
            </a:pPr>
            <a:r>
              <a:rPr sz="1800" b="1" dirty="0">
                <a:solidFill>
                  <a:srgbClr val="3D4651"/>
                </a:solidFill>
                <a:latin typeface="Calibri"/>
                <a:cs typeface="Calibri"/>
              </a:rPr>
              <a:t>1</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2</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3</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4</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5</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6</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7</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8</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9</a:t>
            </a:r>
            <a:endParaRPr sz="1800">
              <a:latin typeface="Calibri"/>
              <a:cs typeface="Calibri"/>
            </a:endParaRPr>
          </a:p>
          <a:p>
            <a:pPr marL="12700">
              <a:lnSpc>
                <a:spcPct val="100000"/>
              </a:lnSpc>
              <a:spcBef>
                <a:spcPts val="1365"/>
              </a:spcBef>
            </a:pPr>
            <a:r>
              <a:rPr sz="1600" b="1" dirty="0">
                <a:solidFill>
                  <a:srgbClr val="3D4651"/>
                </a:solidFill>
                <a:latin typeface="Calibri"/>
                <a:cs typeface="Calibri"/>
              </a:rPr>
              <a:t>10</a:t>
            </a:r>
            <a:endParaRPr sz="1600">
              <a:latin typeface="Calibri"/>
              <a:cs typeface="Calibri"/>
            </a:endParaRPr>
          </a:p>
        </p:txBody>
      </p:sp>
      <p:grpSp>
        <p:nvGrpSpPr>
          <p:cNvPr id="45" name="object 45"/>
          <p:cNvGrpSpPr/>
          <p:nvPr/>
        </p:nvGrpSpPr>
        <p:grpSpPr>
          <a:xfrm>
            <a:off x="203323" y="148927"/>
            <a:ext cx="781050" cy="529590"/>
            <a:chOff x="203323" y="148927"/>
            <a:chExt cx="781050" cy="529590"/>
          </a:xfrm>
        </p:grpSpPr>
        <p:sp>
          <p:nvSpPr>
            <p:cNvPr id="46" name="object 46"/>
            <p:cNvSpPr/>
            <p:nvPr/>
          </p:nvSpPr>
          <p:spPr>
            <a:xfrm>
              <a:off x="216023" y="161627"/>
              <a:ext cx="755650" cy="504190"/>
            </a:xfrm>
            <a:custGeom>
              <a:avLst/>
              <a:gdLst/>
              <a:ahLst/>
              <a:cxnLst/>
              <a:rect l="l" t="t" r="r" b="b"/>
              <a:pathLst>
                <a:path w="755650" h="504190">
                  <a:moveTo>
                    <a:pt x="755575" y="0"/>
                  </a:moveTo>
                  <a:lnTo>
                    <a:pt x="0" y="0"/>
                  </a:lnTo>
                  <a:lnTo>
                    <a:pt x="0" y="504056"/>
                  </a:lnTo>
                  <a:lnTo>
                    <a:pt x="755575" y="504056"/>
                  </a:lnTo>
                  <a:lnTo>
                    <a:pt x="755575" y="441049"/>
                  </a:lnTo>
                  <a:lnTo>
                    <a:pt x="236022" y="441049"/>
                  </a:lnTo>
                  <a:lnTo>
                    <a:pt x="236022" y="252028"/>
                  </a:lnTo>
                  <a:lnTo>
                    <a:pt x="188767" y="252028"/>
                  </a:lnTo>
                  <a:lnTo>
                    <a:pt x="377788" y="63007"/>
                  </a:lnTo>
                  <a:lnTo>
                    <a:pt x="755575" y="63007"/>
                  </a:lnTo>
                  <a:lnTo>
                    <a:pt x="755575" y="0"/>
                  </a:lnTo>
                  <a:close/>
                </a:path>
                <a:path w="755650" h="504190">
                  <a:moveTo>
                    <a:pt x="755575" y="86635"/>
                  </a:moveTo>
                  <a:lnTo>
                    <a:pt x="495925" y="86635"/>
                  </a:lnTo>
                  <a:lnTo>
                    <a:pt x="495925" y="181145"/>
                  </a:lnTo>
                  <a:lnTo>
                    <a:pt x="566809" y="252028"/>
                  </a:lnTo>
                  <a:lnTo>
                    <a:pt x="519554" y="252028"/>
                  </a:lnTo>
                  <a:lnTo>
                    <a:pt x="519554" y="441049"/>
                  </a:lnTo>
                  <a:lnTo>
                    <a:pt x="755575" y="441049"/>
                  </a:lnTo>
                  <a:lnTo>
                    <a:pt x="755575" y="86635"/>
                  </a:lnTo>
                  <a:close/>
                </a:path>
                <a:path w="755650" h="504190">
                  <a:moveTo>
                    <a:pt x="755575" y="63007"/>
                  </a:moveTo>
                  <a:lnTo>
                    <a:pt x="377788" y="63007"/>
                  </a:lnTo>
                  <a:lnTo>
                    <a:pt x="448670" y="133891"/>
                  </a:lnTo>
                  <a:lnTo>
                    <a:pt x="448670" y="86635"/>
                  </a:lnTo>
                  <a:lnTo>
                    <a:pt x="755575" y="86635"/>
                  </a:lnTo>
                  <a:lnTo>
                    <a:pt x="755575" y="63007"/>
                  </a:lnTo>
                  <a:close/>
                </a:path>
              </a:pathLst>
            </a:custGeom>
            <a:solidFill>
              <a:srgbClr val="EAF8FC"/>
            </a:solidFill>
          </p:spPr>
          <p:txBody>
            <a:bodyPr wrap="square" lIns="0" tIns="0" rIns="0" bIns="0" rtlCol="0"/>
            <a:lstStyle/>
            <a:p>
              <a:endParaRPr/>
            </a:p>
          </p:txBody>
        </p:sp>
        <p:sp>
          <p:nvSpPr>
            <p:cNvPr id="47" name="object 47"/>
            <p:cNvSpPr/>
            <p:nvPr/>
          </p:nvSpPr>
          <p:spPr>
            <a:xfrm>
              <a:off x="452045" y="248263"/>
              <a:ext cx="283845" cy="354965"/>
            </a:xfrm>
            <a:custGeom>
              <a:avLst/>
              <a:gdLst/>
              <a:ahLst/>
              <a:cxnLst/>
              <a:rect l="l" t="t" r="r" b="b"/>
              <a:pathLst>
                <a:path w="283845" h="354965">
                  <a:moveTo>
                    <a:pt x="259903" y="0"/>
                  </a:moveTo>
                  <a:lnTo>
                    <a:pt x="212648" y="0"/>
                  </a:lnTo>
                  <a:lnTo>
                    <a:pt x="212648" y="47255"/>
                  </a:lnTo>
                  <a:lnTo>
                    <a:pt x="259903" y="94509"/>
                  </a:lnTo>
                  <a:lnTo>
                    <a:pt x="259903" y="0"/>
                  </a:lnTo>
                  <a:close/>
                </a:path>
                <a:path w="283845" h="354965">
                  <a:moveTo>
                    <a:pt x="283532" y="165393"/>
                  </a:moveTo>
                  <a:lnTo>
                    <a:pt x="0" y="165393"/>
                  </a:lnTo>
                  <a:lnTo>
                    <a:pt x="0" y="354413"/>
                  </a:lnTo>
                  <a:lnTo>
                    <a:pt x="118138" y="354413"/>
                  </a:lnTo>
                  <a:lnTo>
                    <a:pt x="118138" y="259904"/>
                  </a:lnTo>
                  <a:lnTo>
                    <a:pt x="283532" y="259904"/>
                  </a:lnTo>
                  <a:lnTo>
                    <a:pt x="283532" y="165393"/>
                  </a:lnTo>
                  <a:close/>
                </a:path>
                <a:path w="283845" h="354965">
                  <a:moveTo>
                    <a:pt x="283532" y="259904"/>
                  </a:moveTo>
                  <a:lnTo>
                    <a:pt x="165394" y="259904"/>
                  </a:lnTo>
                  <a:lnTo>
                    <a:pt x="165394" y="354413"/>
                  </a:lnTo>
                  <a:lnTo>
                    <a:pt x="283532" y="354413"/>
                  </a:lnTo>
                  <a:lnTo>
                    <a:pt x="283532" y="259904"/>
                  </a:lnTo>
                  <a:close/>
                </a:path>
              </a:pathLst>
            </a:custGeom>
            <a:solidFill>
              <a:srgbClr val="C4D0D4"/>
            </a:solidFill>
          </p:spPr>
          <p:txBody>
            <a:bodyPr wrap="square" lIns="0" tIns="0" rIns="0" bIns="0" rtlCol="0"/>
            <a:lstStyle/>
            <a:p>
              <a:endParaRPr/>
            </a:p>
          </p:txBody>
        </p:sp>
        <p:sp>
          <p:nvSpPr>
            <p:cNvPr id="48" name="object 48"/>
            <p:cNvSpPr/>
            <p:nvPr/>
          </p:nvSpPr>
          <p:spPr>
            <a:xfrm>
              <a:off x="404791" y="224635"/>
              <a:ext cx="378460" cy="378460"/>
            </a:xfrm>
            <a:custGeom>
              <a:avLst/>
              <a:gdLst/>
              <a:ahLst/>
              <a:cxnLst/>
              <a:rect l="l" t="t" r="r" b="b"/>
              <a:pathLst>
                <a:path w="378459" h="378459">
                  <a:moveTo>
                    <a:pt x="189020" y="0"/>
                  </a:moveTo>
                  <a:lnTo>
                    <a:pt x="0" y="189021"/>
                  </a:lnTo>
                  <a:lnTo>
                    <a:pt x="378041" y="189021"/>
                  </a:lnTo>
                  <a:lnTo>
                    <a:pt x="189020" y="0"/>
                  </a:lnTo>
                  <a:close/>
                </a:path>
                <a:path w="378459" h="378459">
                  <a:moveTo>
                    <a:pt x="212648" y="283532"/>
                  </a:moveTo>
                  <a:lnTo>
                    <a:pt x="165392" y="283532"/>
                  </a:lnTo>
                  <a:lnTo>
                    <a:pt x="165392" y="378042"/>
                  </a:lnTo>
                  <a:lnTo>
                    <a:pt x="212648" y="378042"/>
                  </a:lnTo>
                  <a:lnTo>
                    <a:pt x="212648" y="283532"/>
                  </a:lnTo>
                  <a:close/>
                </a:path>
              </a:pathLst>
            </a:custGeom>
            <a:solidFill>
              <a:srgbClr val="9AA5A8"/>
            </a:solidFill>
          </p:spPr>
          <p:txBody>
            <a:bodyPr wrap="square" lIns="0" tIns="0" rIns="0" bIns="0" rtlCol="0"/>
            <a:lstStyle/>
            <a:p>
              <a:endParaRPr/>
            </a:p>
          </p:txBody>
        </p:sp>
        <p:sp>
          <p:nvSpPr>
            <p:cNvPr id="49" name="object 49"/>
            <p:cNvSpPr/>
            <p:nvPr/>
          </p:nvSpPr>
          <p:spPr>
            <a:xfrm>
              <a:off x="216023" y="161627"/>
              <a:ext cx="755650" cy="504190"/>
            </a:xfrm>
            <a:custGeom>
              <a:avLst/>
              <a:gdLst/>
              <a:ahLst/>
              <a:cxnLst/>
              <a:rect l="l" t="t" r="r" b="b"/>
              <a:pathLst>
                <a:path w="755650" h="504190">
                  <a:moveTo>
                    <a:pt x="377787" y="63007"/>
                  </a:moveTo>
                  <a:lnTo>
                    <a:pt x="448670" y="133890"/>
                  </a:lnTo>
                  <a:lnTo>
                    <a:pt x="448670" y="86635"/>
                  </a:lnTo>
                  <a:lnTo>
                    <a:pt x="495925" y="86635"/>
                  </a:lnTo>
                  <a:lnTo>
                    <a:pt x="495925" y="181144"/>
                  </a:lnTo>
                  <a:lnTo>
                    <a:pt x="566808" y="252028"/>
                  </a:lnTo>
                  <a:lnTo>
                    <a:pt x="519553" y="252028"/>
                  </a:lnTo>
                  <a:lnTo>
                    <a:pt x="519553" y="441049"/>
                  </a:lnTo>
                  <a:lnTo>
                    <a:pt x="236021" y="441049"/>
                  </a:lnTo>
                  <a:lnTo>
                    <a:pt x="236021" y="252028"/>
                  </a:lnTo>
                  <a:lnTo>
                    <a:pt x="188766" y="252028"/>
                  </a:lnTo>
                  <a:lnTo>
                    <a:pt x="377787" y="63007"/>
                  </a:lnTo>
                  <a:close/>
                </a:path>
                <a:path w="755650" h="504190">
                  <a:moveTo>
                    <a:pt x="448670" y="133890"/>
                  </a:moveTo>
                  <a:lnTo>
                    <a:pt x="495925" y="181144"/>
                  </a:lnTo>
                </a:path>
                <a:path w="755650" h="504190">
                  <a:moveTo>
                    <a:pt x="519553" y="252028"/>
                  </a:moveTo>
                  <a:lnTo>
                    <a:pt x="236021" y="252028"/>
                  </a:lnTo>
                </a:path>
                <a:path w="755650" h="504190">
                  <a:moveTo>
                    <a:pt x="354159" y="441049"/>
                  </a:moveTo>
                  <a:lnTo>
                    <a:pt x="354159" y="346538"/>
                  </a:lnTo>
                  <a:lnTo>
                    <a:pt x="401415" y="346538"/>
                  </a:lnTo>
                  <a:lnTo>
                    <a:pt x="401415" y="441049"/>
                  </a:lnTo>
                </a:path>
                <a:path w="755650" h="504190">
                  <a:moveTo>
                    <a:pt x="0" y="0"/>
                  </a:moveTo>
                  <a:lnTo>
                    <a:pt x="755575" y="0"/>
                  </a:lnTo>
                  <a:lnTo>
                    <a:pt x="755575" y="504056"/>
                  </a:lnTo>
                  <a:lnTo>
                    <a:pt x="0" y="504056"/>
                  </a:lnTo>
                  <a:lnTo>
                    <a:pt x="0" y="0"/>
                  </a:lnTo>
                  <a:close/>
                </a:path>
              </a:pathLst>
            </a:custGeom>
            <a:ln w="25399">
              <a:solidFill>
                <a:srgbClr val="00B2E2"/>
              </a:solidFill>
            </a:ln>
          </p:spPr>
          <p:txBody>
            <a:bodyPr wrap="square" lIns="0" tIns="0" rIns="0" bIns="0" rtlCol="0"/>
            <a:lstStyle/>
            <a:p>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03322" y="31924"/>
            <a:ext cx="8774430" cy="6722745"/>
            <a:chOff x="203322" y="31924"/>
            <a:chExt cx="8774430" cy="6722745"/>
          </a:xfrm>
        </p:grpSpPr>
        <p:sp>
          <p:nvSpPr>
            <p:cNvPr id="3" name="object 3"/>
            <p:cNvSpPr/>
            <p:nvPr/>
          </p:nvSpPr>
          <p:spPr>
            <a:xfrm>
              <a:off x="216023" y="463171"/>
              <a:ext cx="8749030" cy="6278245"/>
            </a:xfrm>
            <a:custGeom>
              <a:avLst/>
              <a:gdLst/>
              <a:ahLst/>
              <a:cxnLst/>
              <a:rect l="l" t="t" r="r" b="b"/>
              <a:pathLst>
                <a:path w="8749030" h="6278245">
                  <a:moveTo>
                    <a:pt x="7911370" y="0"/>
                  </a:moveTo>
                  <a:lnTo>
                    <a:pt x="7911370" y="418545"/>
                  </a:lnTo>
                  <a:lnTo>
                    <a:pt x="418524" y="418546"/>
                  </a:lnTo>
                  <a:lnTo>
                    <a:pt x="369735" y="421360"/>
                  </a:lnTo>
                  <a:lnTo>
                    <a:pt x="322577" y="429599"/>
                  </a:lnTo>
                  <a:lnTo>
                    <a:pt x="277388" y="442945"/>
                  </a:lnTo>
                  <a:lnTo>
                    <a:pt x="234480" y="461086"/>
                  </a:lnTo>
                  <a:lnTo>
                    <a:pt x="194168" y="483708"/>
                  </a:lnTo>
                  <a:lnTo>
                    <a:pt x="156767" y="510495"/>
                  </a:lnTo>
                  <a:lnTo>
                    <a:pt x="122589" y="541135"/>
                  </a:lnTo>
                  <a:lnTo>
                    <a:pt x="91950" y="575312"/>
                  </a:lnTo>
                  <a:lnTo>
                    <a:pt x="65162" y="612714"/>
                  </a:lnTo>
                  <a:lnTo>
                    <a:pt x="42541" y="653026"/>
                  </a:lnTo>
                  <a:lnTo>
                    <a:pt x="24400" y="695934"/>
                  </a:lnTo>
                  <a:lnTo>
                    <a:pt x="11054" y="741123"/>
                  </a:lnTo>
                  <a:lnTo>
                    <a:pt x="2815" y="788281"/>
                  </a:lnTo>
                  <a:lnTo>
                    <a:pt x="0" y="837091"/>
                  </a:lnTo>
                  <a:lnTo>
                    <a:pt x="0" y="5859649"/>
                  </a:lnTo>
                  <a:lnTo>
                    <a:pt x="2815" y="5908461"/>
                  </a:lnTo>
                  <a:lnTo>
                    <a:pt x="11054" y="5955618"/>
                  </a:lnTo>
                  <a:lnTo>
                    <a:pt x="24400" y="6000808"/>
                  </a:lnTo>
                  <a:lnTo>
                    <a:pt x="42541" y="6043716"/>
                  </a:lnTo>
                  <a:lnTo>
                    <a:pt x="65162" y="6084027"/>
                  </a:lnTo>
                  <a:lnTo>
                    <a:pt x="91950" y="6121429"/>
                  </a:lnTo>
                  <a:lnTo>
                    <a:pt x="122589" y="6155607"/>
                  </a:lnTo>
                  <a:lnTo>
                    <a:pt x="156767" y="6186246"/>
                  </a:lnTo>
                  <a:lnTo>
                    <a:pt x="194168" y="6213033"/>
                  </a:lnTo>
                  <a:lnTo>
                    <a:pt x="234480" y="6235655"/>
                  </a:lnTo>
                  <a:lnTo>
                    <a:pt x="277388" y="6253796"/>
                  </a:lnTo>
                  <a:lnTo>
                    <a:pt x="322577" y="6267142"/>
                  </a:lnTo>
                  <a:lnTo>
                    <a:pt x="369735" y="6275380"/>
                  </a:lnTo>
                  <a:lnTo>
                    <a:pt x="418546" y="6278196"/>
                  </a:lnTo>
                  <a:lnTo>
                    <a:pt x="467358" y="6275380"/>
                  </a:lnTo>
                  <a:lnTo>
                    <a:pt x="514515" y="6267142"/>
                  </a:lnTo>
                  <a:lnTo>
                    <a:pt x="559705" y="6253796"/>
                  </a:lnTo>
                  <a:lnTo>
                    <a:pt x="602613" y="6235655"/>
                  </a:lnTo>
                  <a:lnTo>
                    <a:pt x="642924" y="6213033"/>
                  </a:lnTo>
                  <a:lnTo>
                    <a:pt x="680326" y="6186246"/>
                  </a:lnTo>
                  <a:lnTo>
                    <a:pt x="714504" y="6155607"/>
                  </a:lnTo>
                  <a:lnTo>
                    <a:pt x="745143" y="6121429"/>
                  </a:lnTo>
                  <a:lnTo>
                    <a:pt x="771931" y="6084027"/>
                  </a:lnTo>
                  <a:lnTo>
                    <a:pt x="794552" y="6043716"/>
                  </a:lnTo>
                  <a:lnTo>
                    <a:pt x="812693" y="6000808"/>
                  </a:lnTo>
                  <a:lnTo>
                    <a:pt x="826039" y="5955618"/>
                  </a:lnTo>
                  <a:lnTo>
                    <a:pt x="834277" y="5908461"/>
                  </a:lnTo>
                  <a:lnTo>
                    <a:pt x="837093" y="5859649"/>
                  </a:lnTo>
                  <a:lnTo>
                    <a:pt x="837092" y="5441102"/>
                  </a:lnTo>
                  <a:lnTo>
                    <a:pt x="8329916" y="5441102"/>
                  </a:lnTo>
                  <a:lnTo>
                    <a:pt x="8378727" y="5438287"/>
                  </a:lnTo>
                  <a:lnTo>
                    <a:pt x="8425885" y="5430048"/>
                  </a:lnTo>
                  <a:lnTo>
                    <a:pt x="8471075" y="5416702"/>
                  </a:lnTo>
                  <a:lnTo>
                    <a:pt x="8513982" y="5398561"/>
                  </a:lnTo>
                  <a:lnTo>
                    <a:pt x="8554294" y="5375940"/>
                  </a:lnTo>
                  <a:lnTo>
                    <a:pt x="8591696" y="5349152"/>
                  </a:lnTo>
                  <a:lnTo>
                    <a:pt x="8625874" y="5318513"/>
                  </a:lnTo>
                  <a:lnTo>
                    <a:pt x="8656513" y="5284335"/>
                  </a:lnTo>
                  <a:lnTo>
                    <a:pt x="8683301" y="5246933"/>
                  </a:lnTo>
                  <a:lnTo>
                    <a:pt x="8705922" y="5206622"/>
                  </a:lnTo>
                  <a:lnTo>
                    <a:pt x="8724063" y="5163714"/>
                  </a:lnTo>
                  <a:lnTo>
                    <a:pt x="8737409" y="5118524"/>
                  </a:lnTo>
                  <a:lnTo>
                    <a:pt x="8745648" y="5071366"/>
                  </a:lnTo>
                  <a:lnTo>
                    <a:pt x="8748464" y="5022555"/>
                  </a:lnTo>
                  <a:lnTo>
                    <a:pt x="8748463" y="1255638"/>
                  </a:lnTo>
                  <a:lnTo>
                    <a:pt x="418546" y="1255638"/>
                  </a:lnTo>
                  <a:lnTo>
                    <a:pt x="418547" y="837091"/>
                  </a:lnTo>
                  <a:lnTo>
                    <a:pt x="424074" y="789107"/>
                  </a:lnTo>
                  <a:lnTo>
                    <a:pt x="439818" y="745058"/>
                  </a:lnTo>
                  <a:lnTo>
                    <a:pt x="464522" y="706202"/>
                  </a:lnTo>
                  <a:lnTo>
                    <a:pt x="496931" y="673794"/>
                  </a:lnTo>
                  <a:lnTo>
                    <a:pt x="535787" y="649090"/>
                  </a:lnTo>
                  <a:lnTo>
                    <a:pt x="579836" y="633346"/>
                  </a:lnTo>
                  <a:lnTo>
                    <a:pt x="627820" y="627819"/>
                  </a:lnTo>
                  <a:lnTo>
                    <a:pt x="8748462" y="627819"/>
                  </a:lnTo>
                  <a:lnTo>
                    <a:pt x="8748462" y="418546"/>
                  </a:lnTo>
                  <a:lnTo>
                    <a:pt x="8329915" y="418546"/>
                  </a:lnTo>
                  <a:lnTo>
                    <a:pt x="8329915" y="209273"/>
                  </a:lnTo>
                  <a:lnTo>
                    <a:pt x="8120643" y="209273"/>
                  </a:lnTo>
                  <a:lnTo>
                    <a:pt x="8072658" y="203746"/>
                  </a:lnTo>
                  <a:lnTo>
                    <a:pt x="8028610" y="188002"/>
                  </a:lnTo>
                  <a:lnTo>
                    <a:pt x="7989753" y="163297"/>
                  </a:lnTo>
                  <a:lnTo>
                    <a:pt x="7957345" y="130889"/>
                  </a:lnTo>
                  <a:lnTo>
                    <a:pt x="7932640" y="92032"/>
                  </a:lnTo>
                  <a:lnTo>
                    <a:pt x="7916897" y="47984"/>
                  </a:lnTo>
                  <a:lnTo>
                    <a:pt x="7911370" y="0"/>
                  </a:lnTo>
                  <a:close/>
                </a:path>
                <a:path w="8749030" h="6278245">
                  <a:moveTo>
                    <a:pt x="8748462" y="627819"/>
                  </a:moveTo>
                  <a:lnTo>
                    <a:pt x="627820" y="627819"/>
                  </a:lnTo>
                  <a:lnTo>
                    <a:pt x="675805" y="633346"/>
                  </a:lnTo>
                  <a:lnTo>
                    <a:pt x="719853" y="649090"/>
                  </a:lnTo>
                  <a:lnTo>
                    <a:pt x="758710" y="673794"/>
                  </a:lnTo>
                  <a:lnTo>
                    <a:pt x="791118" y="706202"/>
                  </a:lnTo>
                  <a:lnTo>
                    <a:pt x="815823" y="745058"/>
                  </a:lnTo>
                  <a:lnTo>
                    <a:pt x="831566" y="789107"/>
                  </a:lnTo>
                  <a:lnTo>
                    <a:pt x="837093" y="837092"/>
                  </a:lnTo>
                  <a:lnTo>
                    <a:pt x="834277" y="885902"/>
                  </a:lnTo>
                  <a:lnTo>
                    <a:pt x="826039" y="933060"/>
                  </a:lnTo>
                  <a:lnTo>
                    <a:pt x="812693" y="978250"/>
                  </a:lnTo>
                  <a:lnTo>
                    <a:pt x="794552" y="1021158"/>
                  </a:lnTo>
                  <a:lnTo>
                    <a:pt x="771931" y="1061469"/>
                  </a:lnTo>
                  <a:lnTo>
                    <a:pt x="745143" y="1098871"/>
                  </a:lnTo>
                  <a:lnTo>
                    <a:pt x="714504" y="1133049"/>
                  </a:lnTo>
                  <a:lnTo>
                    <a:pt x="680326" y="1163688"/>
                  </a:lnTo>
                  <a:lnTo>
                    <a:pt x="642924" y="1190476"/>
                  </a:lnTo>
                  <a:lnTo>
                    <a:pt x="602613" y="1213097"/>
                  </a:lnTo>
                  <a:lnTo>
                    <a:pt x="559705" y="1231238"/>
                  </a:lnTo>
                  <a:lnTo>
                    <a:pt x="514515" y="1244584"/>
                  </a:lnTo>
                  <a:lnTo>
                    <a:pt x="467358" y="1252822"/>
                  </a:lnTo>
                  <a:lnTo>
                    <a:pt x="418546" y="1255638"/>
                  </a:lnTo>
                  <a:lnTo>
                    <a:pt x="8748463" y="1255638"/>
                  </a:lnTo>
                  <a:lnTo>
                    <a:pt x="8748462" y="627819"/>
                  </a:lnTo>
                  <a:close/>
                </a:path>
                <a:path w="8749030" h="6278245">
                  <a:moveTo>
                    <a:pt x="8748462" y="0"/>
                  </a:moveTo>
                  <a:lnTo>
                    <a:pt x="8745646" y="48811"/>
                  </a:lnTo>
                  <a:lnTo>
                    <a:pt x="8737408" y="95968"/>
                  </a:lnTo>
                  <a:lnTo>
                    <a:pt x="8724062" y="141158"/>
                  </a:lnTo>
                  <a:lnTo>
                    <a:pt x="8705921" y="184065"/>
                  </a:lnTo>
                  <a:lnTo>
                    <a:pt x="8683300" y="224377"/>
                  </a:lnTo>
                  <a:lnTo>
                    <a:pt x="8656512" y="261779"/>
                  </a:lnTo>
                  <a:lnTo>
                    <a:pt x="8625873" y="295956"/>
                  </a:lnTo>
                  <a:lnTo>
                    <a:pt x="8591695" y="326596"/>
                  </a:lnTo>
                  <a:lnTo>
                    <a:pt x="8554293" y="353383"/>
                  </a:lnTo>
                  <a:lnTo>
                    <a:pt x="8513982" y="376004"/>
                  </a:lnTo>
                  <a:lnTo>
                    <a:pt x="8471074" y="394145"/>
                  </a:lnTo>
                  <a:lnTo>
                    <a:pt x="8425884" y="407492"/>
                  </a:lnTo>
                  <a:lnTo>
                    <a:pt x="8378726" y="415730"/>
                  </a:lnTo>
                  <a:lnTo>
                    <a:pt x="8329915" y="418546"/>
                  </a:lnTo>
                  <a:lnTo>
                    <a:pt x="8748462" y="418546"/>
                  </a:lnTo>
                  <a:lnTo>
                    <a:pt x="8748462" y="0"/>
                  </a:lnTo>
                  <a:close/>
                </a:path>
                <a:path w="8749030" h="6278245">
                  <a:moveTo>
                    <a:pt x="8329916" y="0"/>
                  </a:moveTo>
                  <a:lnTo>
                    <a:pt x="8324389" y="47984"/>
                  </a:lnTo>
                  <a:lnTo>
                    <a:pt x="8308645" y="92032"/>
                  </a:lnTo>
                  <a:lnTo>
                    <a:pt x="8283941" y="130889"/>
                  </a:lnTo>
                  <a:lnTo>
                    <a:pt x="8251533" y="163297"/>
                  </a:lnTo>
                  <a:lnTo>
                    <a:pt x="8212676" y="188002"/>
                  </a:lnTo>
                  <a:lnTo>
                    <a:pt x="8168627" y="203746"/>
                  </a:lnTo>
                  <a:lnTo>
                    <a:pt x="8120643" y="209273"/>
                  </a:lnTo>
                  <a:lnTo>
                    <a:pt x="8329915" y="209273"/>
                  </a:lnTo>
                  <a:lnTo>
                    <a:pt x="8329916" y="0"/>
                  </a:lnTo>
                  <a:close/>
                </a:path>
              </a:pathLst>
            </a:custGeom>
            <a:solidFill>
              <a:srgbClr val="F5F5F5"/>
            </a:solidFill>
          </p:spPr>
          <p:txBody>
            <a:bodyPr wrap="square" lIns="0" tIns="0" rIns="0" bIns="0" rtlCol="0"/>
            <a:lstStyle/>
            <a:p>
              <a:endParaRPr/>
            </a:p>
          </p:txBody>
        </p:sp>
        <p:sp>
          <p:nvSpPr>
            <p:cNvPr id="4" name="object 4"/>
            <p:cNvSpPr/>
            <p:nvPr/>
          </p:nvSpPr>
          <p:spPr>
            <a:xfrm>
              <a:off x="634570" y="44623"/>
              <a:ext cx="8329930" cy="1674495"/>
            </a:xfrm>
            <a:custGeom>
              <a:avLst/>
              <a:gdLst/>
              <a:ahLst/>
              <a:cxnLst/>
              <a:rect l="l" t="t" r="r" b="b"/>
              <a:pathLst>
                <a:path w="8329930" h="1674495">
                  <a:moveTo>
                    <a:pt x="209274" y="1046366"/>
                  </a:moveTo>
                  <a:lnTo>
                    <a:pt x="161289" y="1051893"/>
                  </a:lnTo>
                  <a:lnTo>
                    <a:pt x="117241" y="1067637"/>
                  </a:lnTo>
                  <a:lnTo>
                    <a:pt x="78384" y="1092341"/>
                  </a:lnTo>
                  <a:lnTo>
                    <a:pt x="45975" y="1124749"/>
                  </a:lnTo>
                  <a:lnTo>
                    <a:pt x="21271" y="1163606"/>
                  </a:lnTo>
                  <a:lnTo>
                    <a:pt x="5528" y="1207654"/>
                  </a:lnTo>
                  <a:lnTo>
                    <a:pt x="1" y="1255638"/>
                  </a:lnTo>
                  <a:lnTo>
                    <a:pt x="0" y="1674186"/>
                  </a:lnTo>
                  <a:lnTo>
                    <a:pt x="48811" y="1671370"/>
                  </a:lnTo>
                  <a:lnTo>
                    <a:pt x="95968" y="1663132"/>
                  </a:lnTo>
                  <a:lnTo>
                    <a:pt x="141158" y="1649785"/>
                  </a:lnTo>
                  <a:lnTo>
                    <a:pt x="184066" y="1631644"/>
                  </a:lnTo>
                  <a:lnTo>
                    <a:pt x="224378" y="1609023"/>
                  </a:lnTo>
                  <a:lnTo>
                    <a:pt x="261779" y="1582236"/>
                  </a:lnTo>
                  <a:lnTo>
                    <a:pt x="295957" y="1551596"/>
                  </a:lnTo>
                  <a:lnTo>
                    <a:pt x="326596" y="1517419"/>
                  </a:lnTo>
                  <a:lnTo>
                    <a:pt x="353384" y="1480017"/>
                  </a:lnTo>
                  <a:lnTo>
                    <a:pt x="376005" y="1439705"/>
                  </a:lnTo>
                  <a:lnTo>
                    <a:pt x="394146" y="1396797"/>
                  </a:lnTo>
                  <a:lnTo>
                    <a:pt x="407492" y="1351608"/>
                  </a:lnTo>
                  <a:lnTo>
                    <a:pt x="415731" y="1304450"/>
                  </a:lnTo>
                  <a:lnTo>
                    <a:pt x="418546" y="1255638"/>
                  </a:lnTo>
                  <a:lnTo>
                    <a:pt x="413019" y="1207654"/>
                  </a:lnTo>
                  <a:lnTo>
                    <a:pt x="397276" y="1163606"/>
                  </a:lnTo>
                  <a:lnTo>
                    <a:pt x="372572" y="1124749"/>
                  </a:lnTo>
                  <a:lnTo>
                    <a:pt x="340163" y="1092341"/>
                  </a:lnTo>
                  <a:lnTo>
                    <a:pt x="301306" y="1067637"/>
                  </a:lnTo>
                  <a:lnTo>
                    <a:pt x="257258" y="1051893"/>
                  </a:lnTo>
                  <a:lnTo>
                    <a:pt x="209274" y="1046366"/>
                  </a:lnTo>
                  <a:close/>
                </a:path>
                <a:path w="8329930" h="1674495">
                  <a:moveTo>
                    <a:pt x="8329917" y="418546"/>
                  </a:moveTo>
                  <a:lnTo>
                    <a:pt x="7911368" y="418546"/>
                  </a:lnTo>
                  <a:lnTo>
                    <a:pt x="7911369" y="837092"/>
                  </a:lnTo>
                  <a:lnTo>
                    <a:pt x="7960180" y="834276"/>
                  </a:lnTo>
                  <a:lnTo>
                    <a:pt x="8007338" y="826038"/>
                  </a:lnTo>
                  <a:lnTo>
                    <a:pt x="8052528" y="812691"/>
                  </a:lnTo>
                  <a:lnTo>
                    <a:pt x="8095435" y="794550"/>
                  </a:lnTo>
                  <a:lnTo>
                    <a:pt x="8135747" y="771929"/>
                  </a:lnTo>
                  <a:lnTo>
                    <a:pt x="8173149" y="745142"/>
                  </a:lnTo>
                  <a:lnTo>
                    <a:pt x="8207327" y="714503"/>
                  </a:lnTo>
                  <a:lnTo>
                    <a:pt x="8237966" y="680325"/>
                  </a:lnTo>
                  <a:lnTo>
                    <a:pt x="8264754" y="642923"/>
                  </a:lnTo>
                  <a:lnTo>
                    <a:pt x="8287375" y="602612"/>
                  </a:lnTo>
                  <a:lnTo>
                    <a:pt x="8305516" y="559704"/>
                  </a:lnTo>
                  <a:lnTo>
                    <a:pt x="8318862" y="514515"/>
                  </a:lnTo>
                  <a:lnTo>
                    <a:pt x="8327101" y="467357"/>
                  </a:lnTo>
                  <a:lnTo>
                    <a:pt x="8329917" y="418546"/>
                  </a:lnTo>
                  <a:close/>
                </a:path>
                <a:path w="8329930" h="1674495">
                  <a:moveTo>
                    <a:pt x="7911369" y="0"/>
                  </a:moveTo>
                  <a:lnTo>
                    <a:pt x="7862558" y="2815"/>
                  </a:lnTo>
                  <a:lnTo>
                    <a:pt x="7815400" y="11054"/>
                  </a:lnTo>
                  <a:lnTo>
                    <a:pt x="7770211" y="24400"/>
                  </a:lnTo>
                  <a:lnTo>
                    <a:pt x="7727303" y="42541"/>
                  </a:lnTo>
                  <a:lnTo>
                    <a:pt x="7686992" y="65162"/>
                  </a:lnTo>
                  <a:lnTo>
                    <a:pt x="7649590" y="91949"/>
                  </a:lnTo>
                  <a:lnTo>
                    <a:pt x="7615412" y="122588"/>
                  </a:lnTo>
                  <a:lnTo>
                    <a:pt x="7584773" y="156766"/>
                  </a:lnTo>
                  <a:lnTo>
                    <a:pt x="7557986" y="194168"/>
                  </a:lnTo>
                  <a:lnTo>
                    <a:pt x="7535364" y="234479"/>
                  </a:lnTo>
                  <a:lnTo>
                    <a:pt x="7517224" y="277387"/>
                  </a:lnTo>
                  <a:lnTo>
                    <a:pt x="7503877" y="322577"/>
                  </a:lnTo>
                  <a:lnTo>
                    <a:pt x="7495639" y="369734"/>
                  </a:lnTo>
                  <a:lnTo>
                    <a:pt x="7492823" y="418546"/>
                  </a:lnTo>
                  <a:lnTo>
                    <a:pt x="7498350" y="466530"/>
                  </a:lnTo>
                  <a:lnTo>
                    <a:pt x="7514093" y="510579"/>
                  </a:lnTo>
                  <a:lnTo>
                    <a:pt x="7538798" y="549436"/>
                  </a:lnTo>
                  <a:lnTo>
                    <a:pt x="7571206" y="581844"/>
                  </a:lnTo>
                  <a:lnTo>
                    <a:pt x="7610062" y="606548"/>
                  </a:lnTo>
                  <a:lnTo>
                    <a:pt x="7654111" y="622292"/>
                  </a:lnTo>
                  <a:lnTo>
                    <a:pt x="7702095" y="627819"/>
                  </a:lnTo>
                  <a:lnTo>
                    <a:pt x="7750079" y="622292"/>
                  </a:lnTo>
                  <a:lnTo>
                    <a:pt x="7794128" y="606548"/>
                  </a:lnTo>
                  <a:lnTo>
                    <a:pt x="7832985" y="581844"/>
                  </a:lnTo>
                  <a:lnTo>
                    <a:pt x="7865393" y="549436"/>
                  </a:lnTo>
                  <a:lnTo>
                    <a:pt x="7890097" y="510579"/>
                  </a:lnTo>
                  <a:lnTo>
                    <a:pt x="7905841" y="466530"/>
                  </a:lnTo>
                  <a:lnTo>
                    <a:pt x="7911368" y="418546"/>
                  </a:lnTo>
                  <a:lnTo>
                    <a:pt x="8329917" y="418546"/>
                  </a:lnTo>
                  <a:lnTo>
                    <a:pt x="8327101" y="369734"/>
                  </a:lnTo>
                  <a:lnTo>
                    <a:pt x="8318862" y="322577"/>
                  </a:lnTo>
                  <a:lnTo>
                    <a:pt x="8305516" y="277387"/>
                  </a:lnTo>
                  <a:lnTo>
                    <a:pt x="8287375" y="234479"/>
                  </a:lnTo>
                  <a:lnTo>
                    <a:pt x="8264754" y="194168"/>
                  </a:lnTo>
                  <a:lnTo>
                    <a:pt x="8237966" y="156766"/>
                  </a:lnTo>
                  <a:lnTo>
                    <a:pt x="8207327" y="122588"/>
                  </a:lnTo>
                  <a:lnTo>
                    <a:pt x="8173149" y="91949"/>
                  </a:lnTo>
                  <a:lnTo>
                    <a:pt x="8135747" y="65162"/>
                  </a:lnTo>
                  <a:lnTo>
                    <a:pt x="8095435" y="42541"/>
                  </a:lnTo>
                  <a:lnTo>
                    <a:pt x="8052528" y="24400"/>
                  </a:lnTo>
                  <a:lnTo>
                    <a:pt x="8007338" y="11054"/>
                  </a:lnTo>
                  <a:lnTo>
                    <a:pt x="7960180" y="2815"/>
                  </a:lnTo>
                  <a:lnTo>
                    <a:pt x="7911369" y="0"/>
                  </a:lnTo>
                  <a:close/>
                </a:path>
              </a:pathLst>
            </a:custGeom>
            <a:solidFill>
              <a:srgbClr val="CECECE"/>
            </a:solidFill>
          </p:spPr>
          <p:txBody>
            <a:bodyPr wrap="square" lIns="0" tIns="0" rIns="0" bIns="0" rtlCol="0"/>
            <a:lstStyle/>
            <a:p>
              <a:endParaRPr/>
            </a:p>
          </p:txBody>
        </p:sp>
        <p:sp>
          <p:nvSpPr>
            <p:cNvPr id="5" name="object 5"/>
            <p:cNvSpPr/>
            <p:nvPr/>
          </p:nvSpPr>
          <p:spPr>
            <a:xfrm>
              <a:off x="216022" y="44624"/>
              <a:ext cx="8749030" cy="6697345"/>
            </a:xfrm>
            <a:custGeom>
              <a:avLst/>
              <a:gdLst/>
              <a:ahLst/>
              <a:cxnLst/>
              <a:rect l="l" t="t" r="r" b="b"/>
              <a:pathLst>
                <a:path w="8749030" h="6697345">
                  <a:moveTo>
                    <a:pt x="0" y="1255639"/>
                  </a:moveTo>
                  <a:lnTo>
                    <a:pt x="2816" y="1206827"/>
                  </a:lnTo>
                  <a:lnTo>
                    <a:pt x="11055" y="1159670"/>
                  </a:lnTo>
                  <a:lnTo>
                    <a:pt x="24401" y="1114480"/>
                  </a:lnTo>
                  <a:lnTo>
                    <a:pt x="42542" y="1071573"/>
                  </a:lnTo>
                  <a:lnTo>
                    <a:pt x="65163" y="1031261"/>
                  </a:lnTo>
                  <a:lnTo>
                    <a:pt x="91951" y="993859"/>
                  </a:lnTo>
                  <a:lnTo>
                    <a:pt x="122590" y="959682"/>
                  </a:lnTo>
                  <a:lnTo>
                    <a:pt x="156768" y="929042"/>
                  </a:lnTo>
                  <a:lnTo>
                    <a:pt x="194169" y="902255"/>
                  </a:lnTo>
                  <a:lnTo>
                    <a:pt x="234481" y="879634"/>
                  </a:lnTo>
                  <a:lnTo>
                    <a:pt x="277389" y="861493"/>
                  </a:lnTo>
                  <a:lnTo>
                    <a:pt x="322578" y="848146"/>
                  </a:lnTo>
                  <a:lnTo>
                    <a:pt x="369736" y="839908"/>
                  </a:lnTo>
                  <a:lnTo>
                    <a:pt x="418547" y="837092"/>
                  </a:lnTo>
                  <a:lnTo>
                    <a:pt x="7911369" y="837092"/>
                  </a:lnTo>
                  <a:lnTo>
                    <a:pt x="7911369" y="418546"/>
                  </a:lnTo>
                  <a:lnTo>
                    <a:pt x="7914185" y="369735"/>
                  </a:lnTo>
                  <a:lnTo>
                    <a:pt x="7922424" y="322577"/>
                  </a:lnTo>
                  <a:lnTo>
                    <a:pt x="7935770" y="277388"/>
                  </a:lnTo>
                  <a:lnTo>
                    <a:pt x="7953911" y="234480"/>
                  </a:lnTo>
                  <a:lnTo>
                    <a:pt x="7976532" y="194168"/>
                  </a:lnTo>
                  <a:lnTo>
                    <a:pt x="8003320" y="156767"/>
                  </a:lnTo>
                  <a:lnTo>
                    <a:pt x="8033959" y="122589"/>
                  </a:lnTo>
                  <a:lnTo>
                    <a:pt x="8068137" y="91950"/>
                  </a:lnTo>
                  <a:lnTo>
                    <a:pt x="8105538" y="65162"/>
                  </a:lnTo>
                  <a:lnTo>
                    <a:pt x="8145850" y="42541"/>
                  </a:lnTo>
                  <a:lnTo>
                    <a:pt x="8188758" y="24400"/>
                  </a:lnTo>
                  <a:lnTo>
                    <a:pt x="8233947" y="11054"/>
                  </a:lnTo>
                  <a:lnTo>
                    <a:pt x="8281105" y="2815"/>
                  </a:lnTo>
                  <a:lnTo>
                    <a:pt x="8329916" y="0"/>
                  </a:lnTo>
                  <a:lnTo>
                    <a:pt x="8378728" y="2815"/>
                  </a:lnTo>
                  <a:lnTo>
                    <a:pt x="8425885" y="11054"/>
                  </a:lnTo>
                  <a:lnTo>
                    <a:pt x="8471075" y="24400"/>
                  </a:lnTo>
                  <a:lnTo>
                    <a:pt x="8513983" y="42541"/>
                  </a:lnTo>
                  <a:lnTo>
                    <a:pt x="8554294" y="65162"/>
                  </a:lnTo>
                  <a:lnTo>
                    <a:pt x="8591696" y="91950"/>
                  </a:lnTo>
                  <a:lnTo>
                    <a:pt x="8625874" y="122589"/>
                  </a:lnTo>
                  <a:lnTo>
                    <a:pt x="8656513" y="156767"/>
                  </a:lnTo>
                  <a:lnTo>
                    <a:pt x="8683300" y="194168"/>
                  </a:lnTo>
                  <a:lnTo>
                    <a:pt x="8705922" y="234480"/>
                  </a:lnTo>
                  <a:lnTo>
                    <a:pt x="8724062" y="277388"/>
                  </a:lnTo>
                  <a:lnTo>
                    <a:pt x="8737409" y="322577"/>
                  </a:lnTo>
                  <a:lnTo>
                    <a:pt x="8745647" y="369735"/>
                  </a:lnTo>
                  <a:lnTo>
                    <a:pt x="8748463" y="418546"/>
                  </a:lnTo>
                  <a:lnTo>
                    <a:pt x="8748462" y="5441104"/>
                  </a:lnTo>
                  <a:lnTo>
                    <a:pt x="8745646" y="5489915"/>
                  </a:lnTo>
                  <a:lnTo>
                    <a:pt x="8737408" y="5537072"/>
                  </a:lnTo>
                  <a:lnTo>
                    <a:pt x="8724061" y="5582262"/>
                  </a:lnTo>
                  <a:lnTo>
                    <a:pt x="8705921" y="5625169"/>
                  </a:lnTo>
                  <a:lnTo>
                    <a:pt x="8683299" y="5665481"/>
                  </a:lnTo>
                  <a:lnTo>
                    <a:pt x="8656512" y="5702883"/>
                  </a:lnTo>
                  <a:lnTo>
                    <a:pt x="8625873" y="5737060"/>
                  </a:lnTo>
                  <a:lnTo>
                    <a:pt x="8591695" y="5767700"/>
                  </a:lnTo>
                  <a:lnTo>
                    <a:pt x="8554293" y="5794487"/>
                  </a:lnTo>
                  <a:lnTo>
                    <a:pt x="8513982" y="5817108"/>
                  </a:lnTo>
                  <a:lnTo>
                    <a:pt x="8471074" y="5835249"/>
                  </a:lnTo>
                  <a:lnTo>
                    <a:pt x="8425884" y="5848595"/>
                  </a:lnTo>
                  <a:lnTo>
                    <a:pt x="8378727" y="5856834"/>
                  </a:lnTo>
                  <a:lnTo>
                    <a:pt x="8329915" y="5859650"/>
                  </a:lnTo>
                  <a:lnTo>
                    <a:pt x="837093" y="5859649"/>
                  </a:lnTo>
                  <a:lnTo>
                    <a:pt x="837093" y="6278195"/>
                  </a:lnTo>
                  <a:lnTo>
                    <a:pt x="834277" y="6327007"/>
                  </a:lnTo>
                  <a:lnTo>
                    <a:pt x="826039" y="6374164"/>
                  </a:lnTo>
                  <a:lnTo>
                    <a:pt x="812693" y="6419354"/>
                  </a:lnTo>
                  <a:lnTo>
                    <a:pt x="794552" y="6462262"/>
                  </a:lnTo>
                  <a:lnTo>
                    <a:pt x="771931" y="6502574"/>
                  </a:lnTo>
                  <a:lnTo>
                    <a:pt x="745143" y="6539976"/>
                  </a:lnTo>
                  <a:lnTo>
                    <a:pt x="714504" y="6574153"/>
                  </a:lnTo>
                  <a:lnTo>
                    <a:pt x="680326" y="6604793"/>
                  </a:lnTo>
                  <a:lnTo>
                    <a:pt x="642924" y="6631580"/>
                  </a:lnTo>
                  <a:lnTo>
                    <a:pt x="602613" y="6654202"/>
                  </a:lnTo>
                  <a:lnTo>
                    <a:pt x="559705" y="6672343"/>
                  </a:lnTo>
                  <a:lnTo>
                    <a:pt x="514515" y="6685689"/>
                  </a:lnTo>
                  <a:lnTo>
                    <a:pt x="467358" y="6693927"/>
                  </a:lnTo>
                  <a:lnTo>
                    <a:pt x="418546" y="6696743"/>
                  </a:lnTo>
                  <a:lnTo>
                    <a:pt x="369735" y="6693927"/>
                  </a:lnTo>
                  <a:lnTo>
                    <a:pt x="322577" y="6685689"/>
                  </a:lnTo>
                  <a:lnTo>
                    <a:pt x="277388" y="6672343"/>
                  </a:lnTo>
                  <a:lnTo>
                    <a:pt x="234480" y="6654202"/>
                  </a:lnTo>
                  <a:lnTo>
                    <a:pt x="194168" y="6631580"/>
                  </a:lnTo>
                  <a:lnTo>
                    <a:pt x="156767" y="6604793"/>
                  </a:lnTo>
                  <a:lnTo>
                    <a:pt x="122589" y="6574153"/>
                  </a:lnTo>
                  <a:lnTo>
                    <a:pt x="91950" y="6539976"/>
                  </a:lnTo>
                  <a:lnTo>
                    <a:pt x="65162" y="6502574"/>
                  </a:lnTo>
                  <a:lnTo>
                    <a:pt x="42541" y="6462262"/>
                  </a:lnTo>
                  <a:lnTo>
                    <a:pt x="24400" y="6419354"/>
                  </a:lnTo>
                  <a:lnTo>
                    <a:pt x="11054" y="6374164"/>
                  </a:lnTo>
                  <a:lnTo>
                    <a:pt x="2815" y="6327007"/>
                  </a:lnTo>
                  <a:lnTo>
                    <a:pt x="0" y="6278195"/>
                  </a:lnTo>
                  <a:lnTo>
                    <a:pt x="0" y="1255639"/>
                  </a:lnTo>
                  <a:close/>
                </a:path>
                <a:path w="8749030" h="6697345">
                  <a:moveTo>
                    <a:pt x="7911369" y="837092"/>
                  </a:moveTo>
                  <a:lnTo>
                    <a:pt x="8329916" y="837092"/>
                  </a:lnTo>
                  <a:lnTo>
                    <a:pt x="8378728" y="834276"/>
                  </a:lnTo>
                  <a:lnTo>
                    <a:pt x="8425885" y="826038"/>
                  </a:lnTo>
                  <a:lnTo>
                    <a:pt x="8471075" y="812691"/>
                  </a:lnTo>
                  <a:lnTo>
                    <a:pt x="8513983" y="794551"/>
                  </a:lnTo>
                  <a:lnTo>
                    <a:pt x="8554294" y="771929"/>
                  </a:lnTo>
                  <a:lnTo>
                    <a:pt x="8591696" y="745142"/>
                  </a:lnTo>
                  <a:lnTo>
                    <a:pt x="8625874" y="714503"/>
                  </a:lnTo>
                  <a:lnTo>
                    <a:pt x="8656513" y="680325"/>
                  </a:lnTo>
                  <a:lnTo>
                    <a:pt x="8683300" y="642923"/>
                  </a:lnTo>
                  <a:lnTo>
                    <a:pt x="8705922" y="602612"/>
                  </a:lnTo>
                  <a:lnTo>
                    <a:pt x="8724062" y="559704"/>
                  </a:lnTo>
                  <a:lnTo>
                    <a:pt x="8737409" y="514514"/>
                  </a:lnTo>
                  <a:lnTo>
                    <a:pt x="8745647" y="467357"/>
                  </a:lnTo>
                  <a:lnTo>
                    <a:pt x="8748463" y="418545"/>
                  </a:lnTo>
                </a:path>
                <a:path w="8749030" h="6697345">
                  <a:moveTo>
                    <a:pt x="8329916" y="837092"/>
                  </a:moveTo>
                  <a:lnTo>
                    <a:pt x="8329916" y="418546"/>
                  </a:lnTo>
                  <a:lnTo>
                    <a:pt x="8324389" y="466531"/>
                  </a:lnTo>
                  <a:lnTo>
                    <a:pt x="8308646" y="510579"/>
                  </a:lnTo>
                  <a:lnTo>
                    <a:pt x="8283942" y="549436"/>
                  </a:lnTo>
                  <a:lnTo>
                    <a:pt x="8251533" y="581844"/>
                  </a:lnTo>
                  <a:lnTo>
                    <a:pt x="8212677" y="606548"/>
                  </a:lnTo>
                  <a:lnTo>
                    <a:pt x="8168628" y="622292"/>
                  </a:lnTo>
                  <a:lnTo>
                    <a:pt x="8120643" y="627819"/>
                  </a:lnTo>
                  <a:lnTo>
                    <a:pt x="8072659" y="622292"/>
                  </a:lnTo>
                  <a:lnTo>
                    <a:pt x="8028610" y="606548"/>
                  </a:lnTo>
                  <a:lnTo>
                    <a:pt x="7989754" y="581844"/>
                  </a:lnTo>
                  <a:lnTo>
                    <a:pt x="7957345" y="549436"/>
                  </a:lnTo>
                  <a:lnTo>
                    <a:pt x="7932641" y="510579"/>
                  </a:lnTo>
                  <a:lnTo>
                    <a:pt x="7916897" y="466531"/>
                  </a:lnTo>
                  <a:lnTo>
                    <a:pt x="7911370" y="418546"/>
                  </a:lnTo>
                </a:path>
                <a:path w="8749030" h="6697345">
                  <a:moveTo>
                    <a:pt x="418547" y="1674185"/>
                  </a:moveTo>
                  <a:lnTo>
                    <a:pt x="418547" y="1255639"/>
                  </a:lnTo>
                  <a:lnTo>
                    <a:pt x="424074" y="1207655"/>
                  </a:lnTo>
                  <a:lnTo>
                    <a:pt x="439818" y="1163606"/>
                  </a:lnTo>
                  <a:lnTo>
                    <a:pt x="464522" y="1124749"/>
                  </a:lnTo>
                  <a:lnTo>
                    <a:pt x="496931" y="1092341"/>
                  </a:lnTo>
                  <a:lnTo>
                    <a:pt x="535787" y="1067637"/>
                  </a:lnTo>
                  <a:lnTo>
                    <a:pt x="579836" y="1051893"/>
                  </a:lnTo>
                  <a:lnTo>
                    <a:pt x="627820" y="1046366"/>
                  </a:lnTo>
                  <a:lnTo>
                    <a:pt x="675805" y="1051893"/>
                  </a:lnTo>
                  <a:lnTo>
                    <a:pt x="719853" y="1067637"/>
                  </a:lnTo>
                  <a:lnTo>
                    <a:pt x="758710" y="1092341"/>
                  </a:lnTo>
                  <a:lnTo>
                    <a:pt x="791118" y="1124749"/>
                  </a:lnTo>
                  <a:lnTo>
                    <a:pt x="815823" y="1163606"/>
                  </a:lnTo>
                  <a:lnTo>
                    <a:pt x="831566" y="1207655"/>
                  </a:lnTo>
                  <a:lnTo>
                    <a:pt x="837093" y="1255639"/>
                  </a:lnTo>
                  <a:lnTo>
                    <a:pt x="834277" y="1304450"/>
                  </a:lnTo>
                  <a:lnTo>
                    <a:pt x="826039" y="1351608"/>
                  </a:lnTo>
                  <a:lnTo>
                    <a:pt x="812693" y="1396797"/>
                  </a:lnTo>
                  <a:lnTo>
                    <a:pt x="794552" y="1439705"/>
                  </a:lnTo>
                  <a:lnTo>
                    <a:pt x="771931" y="1480017"/>
                  </a:lnTo>
                  <a:lnTo>
                    <a:pt x="745143" y="1517418"/>
                  </a:lnTo>
                  <a:lnTo>
                    <a:pt x="714504" y="1551596"/>
                  </a:lnTo>
                  <a:lnTo>
                    <a:pt x="680326" y="1582236"/>
                  </a:lnTo>
                  <a:lnTo>
                    <a:pt x="642924" y="1609023"/>
                  </a:lnTo>
                  <a:lnTo>
                    <a:pt x="602613" y="1631644"/>
                  </a:lnTo>
                  <a:lnTo>
                    <a:pt x="559705" y="1649785"/>
                  </a:lnTo>
                  <a:lnTo>
                    <a:pt x="514515" y="1663132"/>
                  </a:lnTo>
                  <a:lnTo>
                    <a:pt x="467358" y="1671370"/>
                  </a:lnTo>
                  <a:lnTo>
                    <a:pt x="418546" y="1674186"/>
                  </a:lnTo>
                  <a:lnTo>
                    <a:pt x="369735" y="1671370"/>
                  </a:lnTo>
                  <a:lnTo>
                    <a:pt x="322577" y="1663132"/>
                  </a:lnTo>
                  <a:lnTo>
                    <a:pt x="277388" y="1649785"/>
                  </a:lnTo>
                  <a:lnTo>
                    <a:pt x="234480" y="1631644"/>
                  </a:lnTo>
                  <a:lnTo>
                    <a:pt x="194168" y="1609023"/>
                  </a:lnTo>
                  <a:lnTo>
                    <a:pt x="156767" y="1582236"/>
                  </a:lnTo>
                  <a:lnTo>
                    <a:pt x="122589" y="1551596"/>
                  </a:lnTo>
                  <a:lnTo>
                    <a:pt x="91950" y="1517418"/>
                  </a:lnTo>
                  <a:lnTo>
                    <a:pt x="65162" y="1480017"/>
                  </a:lnTo>
                  <a:lnTo>
                    <a:pt x="42541" y="1439705"/>
                  </a:lnTo>
                  <a:lnTo>
                    <a:pt x="24400" y="1396797"/>
                  </a:lnTo>
                  <a:lnTo>
                    <a:pt x="11054" y="1351608"/>
                  </a:lnTo>
                  <a:lnTo>
                    <a:pt x="2815" y="1304450"/>
                  </a:lnTo>
                  <a:lnTo>
                    <a:pt x="0" y="1255639"/>
                  </a:lnTo>
                </a:path>
                <a:path w="8749030" h="6697345">
                  <a:moveTo>
                    <a:pt x="837093" y="1255639"/>
                  </a:moveTo>
                  <a:lnTo>
                    <a:pt x="837093" y="5859649"/>
                  </a:lnTo>
                </a:path>
              </a:pathLst>
            </a:custGeom>
            <a:ln w="25399">
              <a:solidFill>
                <a:srgbClr val="919FAE"/>
              </a:solidFill>
            </a:ln>
          </p:spPr>
          <p:txBody>
            <a:bodyPr wrap="square" lIns="0" tIns="0" rIns="0" bIns="0" rtlCol="0"/>
            <a:lstStyle/>
            <a:p>
              <a:endParaRPr/>
            </a:p>
          </p:txBody>
        </p:sp>
        <p:sp>
          <p:nvSpPr>
            <p:cNvPr id="6" name="object 6"/>
            <p:cNvSpPr/>
            <p:nvPr/>
          </p:nvSpPr>
          <p:spPr>
            <a:xfrm>
              <a:off x="2267340" y="1700583"/>
              <a:ext cx="5761990" cy="2997835"/>
            </a:xfrm>
            <a:custGeom>
              <a:avLst/>
              <a:gdLst/>
              <a:ahLst/>
              <a:cxnLst/>
              <a:rect l="l" t="t" r="r" b="b"/>
              <a:pathLst>
                <a:path w="5761990" h="2997835">
                  <a:moveTo>
                    <a:pt x="2872609" y="0"/>
                  </a:moveTo>
                  <a:lnTo>
                    <a:pt x="2818981" y="323"/>
                  </a:lnTo>
                  <a:lnTo>
                    <a:pt x="2765426" y="1109"/>
                  </a:lnTo>
                  <a:lnTo>
                    <a:pt x="2711956" y="2353"/>
                  </a:lnTo>
                  <a:lnTo>
                    <a:pt x="2658587" y="4055"/>
                  </a:lnTo>
                  <a:lnTo>
                    <a:pt x="2605333" y="6212"/>
                  </a:lnTo>
                  <a:lnTo>
                    <a:pt x="2552207" y="8823"/>
                  </a:lnTo>
                  <a:lnTo>
                    <a:pt x="2499223" y="11886"/>
                  </a:lnTo>
                  <a:lnTo>
                    <a:pt x="2446397" y="15399"/>
                  </a:lnTo>
                  <a:lnTo>
                    <a:pt x="2393742" y="19361"/>
                  </a:lnTo>
                  <a:lnTo>
                    <a:pt x="2341272" y="23768"/>
                  </a:lnTo>
                  <a:lnTo>
                    <a:pt x="2289001" y="28621"/>
                  </a:lnTo>
                  <a:lnTo>
                    <a:pt x="2236944" y="33917"/>
                  </a:lnTo>
                  <a:lnTo>
                    <a:pt x="2185114" y="39653"/>
                  </a:lnTo>
                  <a:lnTo>
                    <a:pt x="2133526" y="45829"/>
                  </a:lnTo>
                  <a:lnTo>
                    <a:pt x="2082194" y="52442"/>
                  </a:lnTo>
                  <a:lnTo>
                    <a:pt x="2031132" y="59491"/>
                  </a:lnTo>
                  <a:lnTo>
                    <a:pt x="1980354" y="66973"/>
                  </a:lnTo>
                  <a:lnTo>
                    <a:pt x="1929874" y="74888"/>
                  </a:lnTo>
                  <a:lnTo>
                    <a:pt x="1879706" y="83232"/>
                  </a:lnTo>
                  <a:lnTo>
                    <a:pt x="1829865" y="92005"/>
                  </a:lnTo>
                  <a:lnTo>
                    <a:pt x="1780365" y="101204"/>
                  </a:lnTo>
                  <a:lnTo>
                    <a:pt x="1731219" y="110828"/>
                  </a:lnTo>
                  <a:lnTo>
                    <a:pt x="1682442" y="120875"/>
                  </a:lnTo>
                  <a:lnTo>
                    <a:pt x="1634048" y="131343"/>
                  </a:lnTo>
                  <a:lnTo>
                    <a:pt x="1586051" y="142230"/>
                  </a:lnTo>
                  <a:lnTo>
                    <a:pt x="1538465" y="153534"/>
                  </a:lnTo>
                  <a:lnTo>
                    <a:pt x="1491305" y="165254"/>
                  </a:lnTo>
                  <a:lnTo>
                    <a:pt x="1444584" y="177388"/>
                  </a:lnTo>
                  <a:lnTo>
                    <a:pt x="1398317" y="189933"/>
                  </a:lnTo>
                  <a:lnTo>
                    <a:pt x="1352518" y="202889"/>
                  </a:lnTo>
                  <a:lnTo>
                    <a:pt x="1307200" y="216253"/>
                  </a:lnTo>
                  <a:lnTo>
                    <a:pt x="1262379" y="230023"/>
                  </a:lnTo>
                  <a:lnTo>
                    <a:pt x="1218067" y="244198"/>
                  </a:lnTo>
                  <a:lnTo>
                    <a:pt x="1174280" y="258776"/>
                  </a:lnTo>
                  <a:lnTo>
                    <a:pt x="1131032" y="273754"/>
                  </a:lnTo>
                  <a:lnTo>
                    <a:pt x="1088335" y="289132"/>
                  </a:lnTo>
                  <a:lnTo>
                    <a:pt x="1046206" y="304908"/>
                  </a:lnTo>
                  <a:lnTo>
                    <a:pt x="1004657" y="321078"/>
                  </a:lnTo>
                  <a:lnTo>
                    <a:pt x="963704" y="337643"/>
                  </a:lnTo>
                  <a:lnTo>
                    <a:pt x="923359" y="354599"/>
                  </a:lnTo>
                  <a:lnTo>
                    <a:pt x="883638" y="371946"/>
                  </a:lnTo>
                  <a:lnTo>
                    <a:pt x="844553" y="389680"/>
                  </a:lnTo>
                  <a:lnTo>
                    <a:pt x="806121" y="407802"/>
                  </a:lnTo>
                  <a:lnTo>
                    <a:pt x="768353" y="426307"/>
                  </a:lnTo>
                  <a:lnTo>
                    <a:pt x="731266" y="445196"/>
                  </a:lnTo>
                  <a:lnTo>
                    <a:pt x="694872" y="464465"/>
                  </a:lnTo>
                  <a:lnTo>
                    <a:pt x="659187" y="484114"/>
                  </a:lnTo>
                  <a:lnTo>
                    <a:pt x="624223" y="504140"/>
                  </a:lnTo>
                  <a:lnTo>
                    <a:pt x="589996" y="524541"/>
                  </a:lnTo>
                  <a:lnTo>
                    <a:pt x="556519" y="545317"/>
                  </a:lnTo>
                  <a:lnTo>
                    <a:pt x="523806" y="566464"/>
                  </a:lnTo>
                  <a:lnTo>
                    <a:pt x="491872" y="587981"/>
                  </a:lnTo>
                  <a:lnTo>
                    <a:pt x="430397" y="632118"/>
                  </a:lnTo>
                  <a:lnTo>
                    <a:pt x="372205" y="677713"/>
                  </a:lnTo>
                  <a:lnTo>
                    <a:pt x="338050" y="706516"/>
                  </a:lnTo>
                  <a:lnTo>
                    <a:pt x="305586" y="735537"/>
                  </a:lnTo>
                  <a:lnTo>
                    <a:pt x="274806" y="764762"/>
                  </a:lnTo>
                  <a:lnTo>
                    <a:pt x="245703" y="794179"/>
                  </a:lnTo>
                  <a:lnTo>
                    <a:pt x="218269" y="823777"/>
                  </a:lnTo>
                  <a:lnTo>
                    <a:pt x="192496" y="853542"/>
                  </a:lnTo>
                  <a:lnTo>
                    <a:pt x="168377" y="883462"/>
                  </a:lnTo>
                  <a:lnTo>
                    <a:pt x="125072" y="943717"/>
                  </a:lnTo>
                  <a:lnTo>
                    <a:pt x="88294" y="1004444"/>
                  </a:lnTo>
                  <a:lnTo>
                    <a:pt x="57982" y="1065542"/>
                  </a:lnTo>
                  <a:lnTo>
                    <a:pt x="34077" y="1126913"/>
                  </a:lnTo>
                  <a:lnTo>
                    <a:pt x="16519" y="1188457"/>
                  </a:lnTo>
                  <a:lnTo>
                    <a:pt x="5248" y="1250074"/>
                  </a:lnTo>
                  <a:lnTo>
                    <a:pt x="205" y="1311666"/>
                  </a:lnTo>
                  <a:lnTo>
                    <a:pt x="0" y="1342421"/>
                  </a:lnTo>
                  <a:lnTo>
                    <a:pt x="1329" y="1373132"/>
                  </a:lnTo>
                  <a:lnTo>
                    <a:pt x="8560" y="1434374"/>
                  </a:lnTo>
                  <a:lnTo>
                    <a:pt x="21839" y="1495292"/>
                  </a:lnTo>
                  <a:lnTo>
                    <a:pt x="41106" y="1555787"/>
                  </a:lnTo>
                  <a:lnTo>
                    <a:pt x="66300" y="1615758"/>
                  </a:lnTo>
                  <a:lnTo>
                    <a:pt x="97363" y="1675108"/>
                  </a:lnTo>
                  <a:lnTo>
                    <a:pt x="134234" y="1733736"/>
                  </a:lnTo>
                  <a:lnTo>
                    <a:pt x="176854" y="1791544"/>
                  </a:lnTo>
                  <a:lnTo>
                    <a:pt x="225161" y="1848431"/>
                  </a:lnTo>
                  <a:lnTo>
                    <a:pt x="251430" y="1876498"/>
                  </a:lnTo>
                  <a:lnTo>
                    <a:pt x="279098" y="1904298"/>
                  </a:lnTo>
                  <a:lnTo>
                    <a:pt x="308158" y="1931818"/>
                  </a:lnTo>
                  <a:lnTo>
                    <a:pt x="338603" y="1959046"/>
                  </a:lnTo>
                  <a:lnTo>
                    <a:pt x="370426" y="1985970"/>
                  </a:lnTo>
                  <a:lnTo>
                    <a:pt x="403618" y="2012576"/>
                  </a:lnTo>
                  <a:lnTo>
                    <a:pt x="438172" y="2038853"/>
                  </a:lnTo>
                  <a:lnTo>
                    <a:pt x="474081" y="2064788"/>
                  </a:lnTo>
                  <a:lnTo>
                    <a:pt x="511337" y="2090369"/>
                  </a:lnTo>
                  <a:lnTo>
                    <a:pt x="549934" y="2115583"/>
                  </a:lnTo>
                  <a:lnTo>
                    <a:pt x="589862" y="2140418"/>
                  </a:lnTo>
                  <a:lnTo>
                    <a:pt x="631116" y="2164861"/>
                  </a:lnTo>
                  <a:lnTo>
                    <a:pt x="673686" y="2188900"/>
                  </a:lnTo>
                  <a:lnTo>
                    <a:pt x="717567" y="2212523"/>
                  </a:lnTo>
                  <a:lnTo>
                    <a:pt x="762750" y="2235717"/>
                  </a:lnTo>
                  <a:lnTo>
                    <a:pt x="809228" y="2258470"/>
                  </a:lnTo>
                  <a:lnTo>
                    <a:pt x="856994" y="2280769"/>
                  </a:lnTo>
                  <a:lnTo>
                    <a:pt x="906039" y="2302602"/>
                  </a:lnTo>
                  <a:lnTo>
                    <a:pt x="956357" y="2323957"/>
                  </a:lnTo>
                  <a:lnTo>
                    <a:pt x="1007940" y="2344820"/>
                  </a:lnTo>
                  <a:lnTo>
                    <a:pt x="1060780" y="2365180"/>
                  </a:lnTo>
                  <a:lnTo>
                    <a:pt x="1114871" y="2385024"/>
                  </a:lnTo>
                  <a:lnTo>
                    <a:pt x="1170204" y="2404340"/>
                  </a:lnTo>
                  <a:lnTo>
                    <a:pt x="1226772" y="2423116"/>
                  </a:lnTo>
                  <a:lnTo>
                    <a:pt x="1284567" y="2441338"/>
                  </a:lnTo>
                  <a:lnTo>
                    <a:pt x="1343583" y="2458995"/>
                  </a:lnTo>
                  <a:lnTo>
                    <a:pt x="1403811" y="2476073"/>
                  </a:lnTo>
                  <a:lnTo>
                    <a:pt x="1465245" y="2492562"/>
                  </a:lnTo>
                  <a:lnTo>
                    <a:pt x="1680609" y="2997557"/>
                  </a:lnTo>
                  <a:lnTo>
                    <a:pt x="2508021" y="2653321"/>
                  </a:lnTo>
                  <a:lnTo>
                    <a:pt x="2565258" y="2656508"/>
                  </a:lnTo>
                  <a:lnTo>
                    <a:pt x="2622442" y="2659160"/>
                  </a:lnTo>
                  <a:lnTo>
                    <a:pt x="2679558" y="2661280"/>
                  </a:lnTo>
                  <a:lnTo>
                    <a:pt x="2736592" y="2662872"/>
                  </a:lnTo>
                  <a:lnTo>
                    <a:pt x="2793529" y="2663939"/>
                  </a:lnTo>
                  <a:lnTo>
                    <a:pt x="2850357" y="2664483"/>
                  </a:lnTo>
                  <a:lnTo>
                    <a:pt x="2907059" y="2664509"/>
                  </a:lnTo>
                  <a:lnTo>
                    <a:pt x="2963623" y="2664020"/>
                  </a:lnTo>
                  <a:lnTo>
                    <a:pt x="3020034" y="2663018"/>
                  </a:lnTo>
                  <a:lnTo>
                    <a:pt x="3076277" y="2661508"/>
                  </a:lnTo>
                  <a:lnTo>
                    <a:pt x="3132339" y="2659493"/>
                  </a:lnTo>
                  <a:lnTo>
                    <a:pt x="3188205" y="2656975"/>
                  </a:lnTo>
                  <a:lnTo>
                    <a:pt x="3243861" y="2653958"/>
                  </a:lnTo>
                  <a:lnTo>
                    <a:pt x="3299292" y="2650446"/>
                  </a:lnTo>
                  <a:lnTo>
                    <a:pt x="3354485" y="2646442"/>
                  </a:lnTo>
                  <a:lnTo>
                    <a:pt x="3409425" y="2641948"/>
                  </a:lnTo>
                  <a:lnTo>
                    <a:pt x="3464099" y="2636969"/>
                  </a:lnTo>
                  <a:lnTo>
                    <a:pt x="3518491" y="2631508"/>
                  </a:lnTo>
                  <a:lnTo>
                    <a:pt x="3572587" y="2625567"/>
                  </a:lnTo>
                  <a:lnTo>
                    <a:pt x="3626374" y="2619151"/>
                  </a:lnTo>
                  <a:lnTo>
                    <a:pt x="3679837" y="2612262"/>
                  </a:lnTo>
                  <a:lnTo>
                    <a:pt x="3732961" y="2604903"/>
                  </a:lnTo>
                  <a:lnTo>
                    <a:pt x="3785733" y="2597079"/>
                  </a:lnTo>
                  <a:lnTo>
                    <a:pt x="3838139" y="2588792"/>
                  </a:lnTo>
                  <a:lnTo>
                    <a:pt x="3890163" y="2580046"/>
                  </a:lnTo>
                  <a:lnTo>
                    <a:pt x="3941792" y="2570844"/>
                  </a:lnTo>
                  <a:lnTo>
                    <a:pt x="3993012" y="2561189"/>
                  </a:lnTo>
                  <a:lnTo>
                    <a:pt x="4043809" y="2551085"/>
                  </a:lnTo>
                  <a:lnTo>
                    <a:pt x="4094167" y="2540534"/>
                  </a:lnTo>
                  <a:lnTo>
                    <a:pt x="4144073" y="2529540"/>
                  </a:lnTo>
                  <a:lnTo>
                    <a:pt x="4193513" y="2518107"/>
                  </a:lnTo>
                  <a:lnTo>
                    <a:pt x="4242473" y="2506238"/>
                  </a:lnTo>
                  <a:lnTo>
                    <a:pt x="4290937" y="2493935"/>
                  </a:lnTo>
                  <a:lnTo>
                    <a:pt x="4338893" y="2481203"/>
                  </a:lnTo>
                  <a:lnTo>
                    <a:pt x="4386325" y="2468044"/>
                  </a:lnTo>
                  <a:lnTo>
                    <a:pt x="4433220" y="2454463"/>
                  </a:lnTo>
                  <a:lnTo>
                    <a:pt x="4479562" y="2440461"/>
                  </a:lnTo>
                  <a:lnTo>
                    <a:pt x="4525339" y="2426043"/>
                  </a:lnTo>
                  <a:lnTo>
                    <a:pt x="4570536" y="2411212"/>
                  </a:lnTo>
                  <a:lnTo>
                    <a:pt x="4615138" y="2395970"/>
                  </a:lnTo>
                  <a:lnTo>
                    <a:pt x="4659131" y="2380322"/>
                  </a:lnTo>
                  <a:lnTo>
                    <a:pt x="4702502" y="2364271"/>
                  </a:lnTo>
                  <a:lnTo>
                    <a:pt x="4745235" y="2347819"/>
                  </a:lnTo>
                  <a:lnTo>
                    <a:pt x="4787317" y="2330971"/>
                  </a:lnTo>
                  <a:lnTo>
                    <a:pt x="4828733" y="2313729"/>
                  </a:lnTo>
                  <a:lnTo>
                    <a:pt x="4869469" y="2296097"/>
                  </a:lnTo>
                  <a:lnTo>
                    <a:pt x="4909511" y="2278078"/>
                  </a:lnTo>
                  <a:lnTo>
                    <a:pt x="4948845" y="2259676"/>
                  </a:lnTo>
                  <a:lnTo>
                    <a:pt x="4987456" y="2240893"/>
                  </a:lnTo>
                  <a:lnTo>
                    <a:pt x="5025330" y="2221733"/>
                  </a:lnTo>
                  <a:lnTo>
                    <a:pt x="5062453" y="2202199"/>
                  </a:lnTo>
                  <a:lnTo>
                    <a:pt x="5098811" y="2182295"/>
                  </a:lnTo>
                  <a:lnTo>
                    <a:pt x="5134389" y="2162024"/>
                  </a:lnTo>
                  <a:lnTo>
                    <a:pt x="5169173" y="2141389"/>
                  </a:lnTo>
                  <a:lnTo>
                    <a:pt x="5203149" y="2120393"/>
                  </a:lnTo>
                  <a:lnTo>
                    <a:pt x="5236303" y="2099040"/>
                  </a:lnTo>
                  <a:lnTo>
                    <a:pt x="5268621" y="2077333"/>
                  </a:lnTo>
                  <a:lnTo>
                    <a:pt x="5300087" y="2055275"/>
                  </a:lnTo>
                  <a:lnTo>
                    <a:pt x="5360411" y="2010121"/>
                  </a:lnTo>
                  <a:lnTo>
                    <a:pt x="5423395" y="1958228"/>
                  </a:lnTo>
                  <a:lnTo>
                    <a:pt x="5455859" y="1929207"/>
                  </a:lnTo>
                  <a:lnTo>
                    <a:pt x="5486639" y="1899982"/>
                  </a:lnTo>
                  <a:lnTo>
                    <a:pt x="5515742" y="1870564"/>
                  </a:lnTo>
                  <a:lnTo>
                    <a:pt x="5543177" y="1840967"/>
                  </a:lnTo>
                  <a:lnTo>
                    <a:pt x="5568949" y="1811202"/>
                  </a:lnTo>
                  <a:lnTo>
                    <a:pt x="5593068" y="1781282"/>
                  </a:lnTo>
                  <a:lnTo>
                    <a:pt x="5636373" y="1721027"/>
                  </a:lnTo>
                  <a:lnTo>
                    <a:pt x="5673151" y="1660300"/>
                  </a:lnTo>
                  <a:lnTo>
                    <a:pt x="5703463" y="1599202"/>
                  </a:lnTo>
                  <a:lnTo>
                    <a:pt x="5727368" y="1537831"/>
                  </a:lnTo>
                  <a:lnTo>
                    <a:pt x="5744926" y="1476288"/>
                  </a:lnTo>
                  <a:lnTo>
                    <a:pt x="5756197" y="1414670"/>
                  </a:lnTo>
                  <a:lnTo>
                    <a:pt x="5761241" y="1353079"/>
                  </a:lnTo>
                  <a:lnTo>
                    <a:pt x="5761446" y="1322324"/>
                  </a:lnTo>
                  <a:lnTo>
                    <a:pt x="5760117" y="1291612"/>
                  </a:lnTo>
                  <a:lnTo>
                    <a:pt x="5752885" y="1230371"/>
                  </a:lnTo>
                  <a:lnTo>
                    <a:pt x="5739606" y="1169453"/>
                  </a:lnTo>
                  <a:lnTo>
                    <a:pt x="5720340" y="1108958"/>
                  </a:lnTo>
                  <a:lnTo>
                    <a:pt x="5695145" y="1048986"/>
                  </a:lnTo>
                  <a:lnTo>
                    <a:pt x="5664082" y="989637"/>
                  </a:lnTo>
                  <a:lnTo>
                    <a:pt x="5627211" y="931008"/>
                  </a:lnTo>
                  <a:lnTo>
                    <a:pt x="5584592" y="873201"/>
                  </a:lnTo>
                  <a:lnTo>
                    <a:pt x="5536284" y="816314"/>
                  </a:lnTo>
                  <a:lnTo>
                    <a:pt x="5510015" y="788247"/>
                  </a:lnTo>
                  <a:lnTo>
                    <a:pt x="5482347" y="760447"/>
                  </a:lnTo>
                  <a:lnTo>
                    <a:pt x="5453287" y="732927"/>
                  </a:lnTo>
                  <a:lnTo>
                    <a:pt x="5422842" y="705699"/>
                  </a:lnTo>
                  <a:lnTo>
                    <a:pt x="5391020" y="678775"/>
                  </a:lnTo>
                  <a:lnTo>
                    <a:pt x="5357828" y="652169"/>
                  </a:lnTo>
                  <a:lnTo>
                    <a:pt x="5323273" y="625892"/>
                  </a:lnTo>
                  <a:lnTo>
                    <a:pt x="5287364" y="599957"/>
                  </a:lnTo>
                  <a:lnTo>
                    <a:pt x="5250108" y="574376"/>
                  </a:lnTo>
                  <a:lnTo>
                    <a:pt x="5211512" y="549162"/>
                  </a:lnTo>
                  <a:lnTo>
                    <a:pt x="5171583" y="524327"/>
                  </a:lnTo>
                  <a:lnTo>
                    <a:pt x="5130330" y="499884"/>
                  </a:lnTo>
                  <a:lnTo>
                    <a:pt x="5087759" y="475844"/>
                  </a:lnTo>
                  <a:lnTo>
                    <a:pt x="5043878" y="452222"/>
                  </a:lnTo>
                  <a:lnTo>
                    <a:pt x="4998695" y="429027"/>
                  </a:lnTo>
                  <a:lnTo>
                    <a:pt x="4952217" y="406275"/>
                  </a:lnTo>
                  <a:lnTo>
                    <a:pt x="4904452" y="383976"/>
                  </a:lnTo>
                  <a:lnTo>
                    <a:pt x="4855406" y="362143"/>
                  </a:lnTo>
                  <a:lnTo>
                    <a:pt x="4805088" y="340788"/>
                  </a:lnTo>
                  <a:lnTo>
                    <a:pt x="4753506" y="319925"/>
                  </a:lnTo>
                  <a:lnTo>
                    <a:pt x="4700665" y="299565"/>
                  </a:lnTo>
                  <a:lnTo>
                    <a:pt x="4646575" y="279721"/>
                  </a:lnTo>
                  <a:lnTo>
                    <a:pt x="4591242" y="260405"/>
                  </a:lnTo>
                  <a:lnTo>
                    <a:pt x="4534674" y="241629"/>
                  </a:lnTo>
                  <a:lnTo>
                    <a:pt x="4476878" y="223407"/>
                  </a:lnTo>
                  <a:lnTo>
                    <a:pt x="4417862" y="205750"/>
                  </a:lnTo>
                  <a:lnTo>
                    <a:pt x="4357634" y="188671"/>
                  </a:lnTo>
                  <a:lnTo>
                    <a:pt x="4296201" y="172183"/>
                  </a:lnTo>
                  <a:lnTo>
                    <a:pt x="4245966" y="159370"/>
                  </a:lnTo>
                  <a:lnTo>
                    <a:pt x="4195422" y="147068"/>
                  </a:lnTo>
                  <a:lnTo>
                    <a:pt x="4144583" y="135274"/>
                  </a:lnTo>
                  <a:lnTo>
                    <a:pt x="4093462" y="123986"/>
                  </a:lnTo>
                  <a:lnTo>
                    <a:pt x="4042075" y="113204"/>
                  </a:lnTo>
                  <a:lnTo>
                    <a:pt x="3990435" y="102924"/>
                  </a:lnTo>
                  <a:lnTo>
                    <a:pt x="3938556" y="93145"/>
                  </a:lnTo>
                  <a:lnTo>
                    <a:pt x="3886453" y="83866"/>
                  </a:lnTo>
                  <a:lnTo>
                    <a:pt x="3834139" y="75084"/>
                  </a:lnTo>
                  <a:lnTo>
                    <a:pt x="3781629" y="66797"/>
                  </a:lnTo>
                  <a:lnTo>
                    <a:pt x="3728936" y="59005"/>
                  </a:lnTo>
                  <a:lnTo>
                    <a:pt x="3676076" y="51704"/>
                  </a:lnTo>
                  <a:lnTo>
                    <a:pt x="3623061" y="44894"/>
                  </a:lnTo>
                  <a:lnTo>
                    <a:pt x="3569907" y="38572"/>
                  </a:lnTo>
                  <a:lnTo>
                    <a:pt x="3516627" y="32737"/>
                  </a:lnTo>
                  <a:lnTo>
                    <a:pt x="3463236" y="27386"/>
                  </a:lnTo>
                  <a:lnTo>
                    <a:pt x="3409747" y="22518"/>
                  </a:lnTo>
                  <a:lnTo>
                    <a:pt x="3356175" y="18132"/>
                  </a:lnTo>
                  <a:lnTo>
                    <a:pt x="3302534" y="14224"/>
                  </a:lnTo>
                  <a:lnTo>
                    <a:pt x="3248837" y="10794"/>
                  </a:lnTo>
                  <a:lnTo>
                    <a:pt x="3195100" y="7840"/>
                  </a:lnTo>
                  <a:lnTo>
                    <a:pt x="3141336" y="5359"/>
                  </a:lnTo>
                  <a:lnTo>
                    <a:pt x="3087560" y="3351"/>
                  </a:lnTo>
                  <a:lnTo>
                    <a:pt x="3033784" y="1812"/>
                  </a:lnTo>
                  <a:lnTo>
                    <a:pt x="2980025" y="742"/>
                  </a:lnTo>
                  <a:lnTo>
                    <a:pt x="2926295" y="138"/>
                  </a:lnTo>
                  <a:lnTo>
                    <a:pt x="2872609" y="0"/>
                  </a:lnTo>
                  <a:close/>
                </a:path>
              </a:pathLst>
            </a:custGeom>
            <a:solidFill>
              <a:srgbClr val="FFFFFF"/>
            </a:solidFill>
          </p:spPr>
          <p:txBody>
            <a:bodyPr wrap="square" lIns="0" tIns="0" rIns="0" bIns="0" rtlCol="0"/>
            <a:lstStyle/>
            <a:p>
              <a:endParaRPr/>
            </a:p>
          </p:txBody>
        </p:sp>
        <p:sp>
          <p:nvSpPr>
            <p:cNvPr id="7" name="object 7"/>
            <p:cNvSpPr/>
            <p:nvPr/>
          </p:nvSpPr>
          <p:spPr>
            <a:xfrm>
              <a:off x="2267340" y="1700583"/>
              <a:ext cx="5761990" cy="2997835"/>
            </a:xfrm>
            <a:custGeom>
              <a:avLst/>
              <a:gdLst/>
              <a:ahLst/>
              <a:cxnLst/>
              <a:rect l="l" t="t" r="r" b="b"/>
              <a:pathLst>
                <a:path w="5761990" h="2997835">
                  <a:moveTo>
                    <a:pt x="1680609" y="2997556"/>
                  </a:moveTo>
                  <a:lnTo>
                    <a:pt x="1465245" y="2492561"/>
                  </a:lnTo>
                  <a:lnTo>
                    <a:pt x="1403811" y="2476073"/>
                  </a:lnTo>
                  <a:lnTo>
                    <a:pt x="1343583" y="2458994"/>
                  </a:lnTo>
                  <a:lnTo>
                    <a:pt x="1284567" y="2441337"/>
                  </a:lnTo>
                  <a:lnTo>
                    <a:pt x="1226772" y="2423115"/>
                  </a:lnTo>
                  <a:lnTo>
                    <a:pt x="1170204" y="2404340"/>
                  </a:lnTo>
                  <a:lnTo>
                    <a:pt x="1114871" y="2385024"/>
                  </a:lnTo>
                  <a:lnTo>
                    <a:pt x="1060780" y="2365180"/>
                  </a:lnTo>
                  <a:lnTo>
                    <a:pt x="1007940" y="2344820"/>
                  </a:lnTo>
                  <a:lnTo>
                    <a:pt x="956357" y="2323956"/>
                  </a:lnTo>
                  <a:lnTo>
                    <a:pt x="906039" y="2302602"/>
                  </a:lnTo>
                  <a:lnTo>
                    <a:pt x="856994" y="2280769"/>
                  </a:lnTo>
                  <a:lnTo>
                    <a:pt x="809228" y="2258470"/>
                  </a:lnTo>
                  <a:lnTo>
                    <a:pt x="762750" y="2235717"/>
                  </a:lnTo>
                  <a:lnTo>
                    <a:pt x="717567" y="2212523"/>
                  </a:lnTo>
                  <a:lnTo>
                    <a:pt x="673686" y="2188900"/>
                  </a:lnTo>
                  <a:lnTo>
                    <a:pt x="631116" y="2164861"/>
                  </a:lnTo>
                  <a:lnTo>
                    <a:pt x="589862" y="2140417"/>
                  </a:lnTo>
                  <a:lnTo>
                    <a:pt x="549934" y="2115583"/>
                  </a:lnTo>
                  <a:lnTo>
                    <a:pt x="511338" y="2090369"/>
                  </a:lnTo>
                  <a:lnTo>
                    <a:pt x="474081" y="2064788"/>
                  </a:lnTo>
                  <a:lnTo>
                    <a:pt x="438172" y="2038853"/>
                  </a:lnTo>
                  <a:lnTo>
                    <a:pt x="403618" y="2012576"/>
                  </a:lnTo>
                  <a:lnTo>
                    <a:pt x="370426" y="1985969"/>
                  </a:lnTo>
                  <a:lnTo>
                    <a:pt x="338603" y="1959046"/>
                  </a:lnTo>
                  <a:lnTo>
                    <a:pt x="308158" y="1931818"/>
                  </a:lnTo>
                  <a:lnTo>
                    <a:pt x="279098" y="1904298"/>
                  </a:lnTo>
                  <a:lnTo>
                    <a:pt x="251430" y="1876498"/>
                  </a:lnTo>
                  <a:lnTo>
                    <a:pt x="225162" y="1848430"/>
                  </a:lnTo>
                  <a:lnTo>
                    <a:pt x="176854" y="1791543"/>
                  </a:lnTo>
                  <a:lnTo>
                    <a:pt x="134234" y="1733736"/>
                  </a:lnTo>
                  <a:lnTo>
                    <a:pt x="97363" y="1675108"/>
                  </a:lnTo>
                  <a:lnTo>
                    <a:pt x="66300" y="1615758"/>
                  </a:lnTo>
                  <a:lnTo>
                    <a:pt x="41106" y="1555787"/>
                  </a:lnTo>
                  <a:lnTo>
                    <a:pt x="21839" y="1495292"/>
                  </a:lnTo>
                  <a:lnTo>
                    <a:pt x="8560" y="1434374"/>
                  </a:lnTo>
                  <a:lnTo>
                    <a:pt x="1329" y="1373132"/>
                  </a:lnTo>
                  <a:lnTo>
                    <a:pt x="0" y="1342421"/>
                  </a:lnTo>
                  <a:lnTo>
                    <a:pt x="205" y="1311666"/>
                  </a:lnTo>
                  <a:lnTo>
                    <a:pt x="5248" y="1250074"/>
                  </a:lnTo>
                  <a:lnTo>
                    <a:pt x="16519" y="1188457"/>
                  </a:lnTo>
                  <a:lnTo>
                    <a:pt x="34077" y="1126913"/>
                  </a:lnTo>
                  <a:lnTo>
                    <a:pt x="57982" y="1065543"/>
                  </a:lnTo>
                  <a:lnTo>
                    <a:pt x="88294" y="1004444"/>
                  </a:lnTo>
                  <a:lnTo>
                    <a:pt x="125072" y="943718"/>
                  </a:lnTo>
                  <a:lnTo>
                    <a:pt x="168377" y="883462"/>
                  </a:lnTo>
                  <a:lnTo>
                    <a:pt x="192496" y="853542"/>
                  </a:lnTo>
                  <a:lnTo>
                    <a:pt x="218269" y="823777"/>
                  </a:lnTo>
                  <a:lnTo>
                    <a:pt x="245703" y="794180"/>
                  </a:lnTo>
                  <a:lnTo>
                    <a:pt x="274806" y="764763"/>
                  </a:lnTo>
                  <a:lnTo>
                    <a:pt x="305586" y="735537"/>
                  </a:lnTo>
                  <a:lnTo>
                    <a:pt x="338050" y="706517"/>
                  </a:lnTo>
                  <a:lnTo>
                    <a:pt x="372205" y="677714"/>
                  </a:lnTo>
                  <a:lnTo>
                    <a:pt x="430397" y="632118"/>
                  </a:lnTo>
                  <a:lnTo>
                    <a:pt x="491872" y="587981"/>
                  </a:lnTo>
                  <a:lnTo>
                    <a:pt x="523806" y="566464"/>
                  </a:lnTo>
                  <a:lnTo>
                    <a:pt x="556519" y="545317"/>
                  </a:lnTo>
                  <a:lnTo>
                    <a:pt x="589996" y="524542"/>
                  </a:lnTo>
                  <a:lnTo>
                    <a:pt x="624223" y="504141"/>
                  </a:lnTo>
                  <a:lnTo>
                    <a:pt x="659186" y="484115"/>
                  </a:lnTo>
                  <a:lnTo>
                    <a:pt x="694872" y="464466"/>
                  </a:lnTo>
                  <a:lnTo>
                    <a:pt x="731266" y="445197"/>
                  </a:lnTo>
                  <a:lnTo>
                    <a:pt x="768353" y="426308"/>
                  </a:lnTo>
                  <a:lnTo>
                    <a:pt x="806120" y="407802"/>
                  </a:lnTo>
                  <a:lnTo>
                    <a:pt x="844553" y="389681"/>
                  </a:lnTo>
                  <a:lnTo>
                    <a:pt x="883637" y="371946"/>
                  </a:lnTo>
                  <a:lnTo>
                    <a:pt x="923359" y="354600"/>
                  </a:lnTo>
                  <a:lnTo>
                    <a:pt x="963703" y="337643"/>
                  </a:lnTo>
                  <a:lnTo>
                    <a:pt x="1004657" y="321079"/>
                  </a:lnTo>
                  <a:lnTo>
                    <a:pt x="1046206" y="304908"/>
                  </a:lnTo>
                  <a:lnTo>
                    <a:pt x="1088335" y="289133"/>
                  </a:lnTo>
                  <a:lnTo>
                    <a:pt x="1131031" y="273755"/>
                  </a:lnTo>
                  <a:lnTo>
                    <a:pt x="1174280" y="258776"/>
                  </a:lnTo>
                  <a:lnTo>
                    <a:pt x="1218067" y="244198"/>
                  </a:lnTo>
                  <a:lnTo>
                    <a:pt x="1262378" y="230023"/>
                  </a:lnTo>
                  <a:lnTo>
                    <a:pt x="1307200" y="216253"/>
                  </a:lnTo>
                  <a:lnTo>
                    <a:pt x="1352517" y="202889"/>
                  </a:lnTo>
                  <a:lnTo>
                    <a:pt x="1398317" y="189933"/>
                  </a:lnTo>
                  <a:lnTo>
                    <a:pt x="1444584" y="177388"/>
                  </a:lnTo>
                  <a:lnTo>
                    <a:pt x="1491305" y="165254"/>
                  </a:lnTo>
                  <a:lnTo>
                    <a:pt x="1538465" y="153534"/>
                  </a:lnTo>
                  <a:lnTo>
                    <a:pt x="1586050" y="142230"/>
                  </a:lnTo>
                  <a:lnTo>
                    <a:pt x="1634047" y="131343"/>
                  </a:lnTo>
                  <a:lnTo>
                    <a:pt x="1682441" y="120875"/>
                  </a:lnTo>
                  <a:lnTo>
                    <a:pt x="1731218" y="110829"/>
                  </a:lnTo>
                  <a:lnTo>
                    <a:pt x="1780364" y="101205"/>
                  </a:lnTo>
                  <a:lnTo>
                    <a:pt x="1829865" y="92005"/>
                  </a:lnTo>
                  <a:lnTo>
                    <a:pt x="1879706" y="83232"/>
                  </a:lnTo>
                  <a:lnTo>
                    <a:pt x="1929874" y="74888"/>
                  </a:lnTo>
                  <a:lnTo>
                    <a:pt x="1980354" y="66973"/>
                  </a:lnTo>
                  <a:lnTo>
                    <a:pt x="2031132" y="59491"/>
                  </a:lnTo>
                  <a:lnTo>
                    <a:pt x="2082194" y="52442"/>
                  </a:lnTo>
                  <a:lnTo>
                    <a:pt x="2133526" y="45829"/>
                  </a:lnTo>
                  <a:lnTo>
                    <a:pt x="2185114" y="39653"/>
                  </a:lnTo>
                  <a:lnTo>
                    <a:pt x="2236944" y="33917"/>
                  </a:lnTo>
                  <a:lnTo>
                    <a:pt x="2289001" y="28621"/>
                  </a:lnTo>
                  <a:lnTo>
                    <a:pt x="2341272" y="23769"/>
                  </a:lnTo>
                  <a:lnTo>
                    <a:pt x="2393742" y="19361"/>
                  </a:lnTo>
                  <a:lnTo>
                    <a:pt x="2446397" y="15399"/>
                  </a:lnTo>
                  <a:lnTo>
                    <a:pt x="2499223" y="11886"/>
                  </a:lnTo>
                  <a:lnTo>
                    <a:pt x="2552206" y="8823"/>
                  </a:lnTo>
                  <a:lnTo>
                    <a:pt x="2605332" y="6212"/>
                  </a:lnTo>
                  <a:lnTo>
                    <a:pt x="2658587" y="4055"/>
                  </a:lnTo>
                  <a:lnTo>
                    <a:pt x="2711956" y="2353"/>
                  </a:lnTo>
                  <a:lnTo>
                    <a:pt x="2765426" y="1109"/>
                  </a:lnTo>
                  <a:lnTo>
                    <a:pt x="2818981" y="323"/>
                  </a:lnTo>
                  <a:lnTo>
                    <a:pt x="2872609" y="0"/>
                  </a:lnTo>
                  <a:lnTo>
                    <a:pt x="2926295" y="138"/>
                  </a:lnTo>
                  <a:lnTo>
                    <a:pt x="2980025" y="742"/>
                  </a:lnTo>
                  <a:lnTo>
                    <a:pt x="3033784" y="1812"/>
                  </a:lnTo>
                  <a:lnTo>
                    <a:pt x="3087560" y="3351"/>
                  </a:lnTo>
                  <a:lnTo>
                    <a:pt x="3141336" y="5359"/>
                  </a:lnTo>
                  <a:lnTo>
                    <a:pt x="3195100" y="7840"/>
                  </a:lnTo>
                  <a:lnTo>
                    <a:pt x="3248837" y="10794"/>
                  </a:lnTo>
                  <a:lnTo>
                    <a:pt x="3302534" y="14224"/>
                  </a:lnTo>
                  <a:lnTo>
                    <a:pt x="3356175" y="18131"/>
                  </a:lnTo>
                  <a:lnTo>
                    <a:pt x="3409747" y="22518"/>
                  </a:lnTo>
                  <a:lnTo>
                    <a:pt x="3463236" y="27386"/>
                  </a:lnTo>
                  <a:lnTo>
                    <a:pt x="3516628" y="32737"/>
                  </a:lnTo>
                  <a:lnTo>
                    <a:pt x="3569907" y="38572"/>
                  </a:lnTo>
                  <a:lnTo>
                    <a:pt x="3623062" y="44894"/>
                  </a:lnTo>
                  <a:lnTo>
                    <a:pt x="3676076" y="51704"/>
                  </a:lnTo>
                  <a:lnTo>
                    <a:pt x="3728936" y="59005"/>
                  </a:lnTo>
                  <a:lnTo>
                    <a:pt x="3781629" y="66797"/>
                  </a:lnTo>
                  <a:lnTo>
                    <a:pt x="3834139" y="75084"/>
                  </a:lnTo>
                  <a:lnTo>
                    <a:pt x="3886453" y="83866"/>
                  </a:lnTo>
                  <a:lnTo>
                    <a:pt x="3938556" y="93145"/>
                  </a:lnTo>
                  <a:lnTo>
                    <a:pt x="3990435" y="102924"/>
                  </a:lnTo>
                  <a:lnTo>
                    <a:pt x="4042075" y="113204"/>
                  </a:lnTo>
                  <a:lnTo>
                    <a:pt x="4093463" y="123986"/>
                  </a:lnTo>
                  <a:lnTo>
                    <a:pt x="4144583" y="135274"/>
                  </a:lnTo>
                  <a:lnTo>
                    <a:pt x="4195422" y="147068"/>
                  </a:lnTo>
                  <a:lnTo>
                    <a:pt x="4245966" y="159370"/>
                  </a:lnTo>
                  <a:lnTo>
                    <a:pt x="4296201" y="172183"/>
                  </a:lnTo>
                  <a:lnTo>
                    <a:pt x="4357634" y="188671"/>
                  </a:lnTo>
                  <a:lnTo>
                    <a:pt x="4417863" y="205750"/>
                  </a:lnTo>
                  <a:lnTo>
                    <a:pt x="4476879" y="223407"/>
                  </a:lnTo>
                  <a:lnTo>
                    <a:pt x="4534674" y="241629"/>
                  </a:lnTo>
                  <a:lnTo>
                    <a:pt x="4591242" y="260405"/>
                  </a:lnTo>
                  <a:lnTo>
                    <a:pt x="4646575" y="279721"/>
                  </a:lnTo>
                  <a:lnTo>
                    <a:pt x="4700666" y="299565"/>
                  </a:lnTo>
                  <a:lnTo>
                    <a:pt x="4753506" y="319925"/>
                  </a:lnTo>
                  <a:lnTo>
                    <a:pt x="4805089" y="340788"/>
                  </a:lnTo>
                  <a:lnTo>
                    <a:pt x="4855407" y="362143"/>
                  </a:lnTo>
                  <a:lnTo>
                    <a:pt x="4904452" y="383976"/>
                  </a:lnTo>
                  <a:lnTo>
                    <a:pt x="4952217" y="406275"/>
                  </a:lnTo>
                  <a:lnTo>
                    <a:pt x="4998695" y="429028"/>
                  </a:lnTo>
                  <a:lnTo>
                    <a:pt x="5043878" y="452222"/>
                  </a:lnTo>
                  <a:lnTo>
                    <a:pt x="5087759" y="475844"/>
                  </a:lnTo>
                  <a:lnTo>
                    <a:pt x="5130330" y="499884"/>
                  </a:lnTo>
                  <a:lnTo>
                    <a:pt x="5171583" y="524327"/>
                  </a:lnTo>
                  <a:lnTo>
                    <a:pt x="5211512" y="549162"/>
                  </a:lnTo>
                  <a:lnTo>
                    <a:pt x="5250108" y="574376"/>
                  </a:lnTo>
                  <a:lnTo>
                    <a:pt x="5287364" y="599957"/>
                  </a:lnTo>
                  <a:lnTo>
                    <a:pt x="5323273" y="625892"/>
                  </a:lnTo>
                  <a:lnTo>
                    <a:pt x="5357828" y="652169"/>
                  </a:lnTo>
                  <a:lnTo>
                    <a:pt x="5391020" y="678775"/>
                  </a:lnTo>
                  <a:lnTo>
                    <a:pt x="5422842" y="705699"/>
                  </a:lnTo>
                  <a:lnTo>
                    <a:pt x="5453287" y="732927"/>
                  </a:lnTo>
                  <a:lnTo>
                    <a:pt x="5482347" y="760447"/>
                  </a:lnTo>
                  <a:lnTo>
                    <a:pt x="5510015" y="788247"/>
                  </a:lnTo>
                  <a:lnTo>
                    <a:pt x="5536284" y="816314"/>
                  </a:lnTo>
                  <a:lnTo>
                    <a:pt x="5584592" y="873201"/>
                  </a:lnTo>
                  <a:lnTo>
                    <a:pt x="5627211" y="931008"/>
                  </a:lnTo>
                  <a:lnTo>
                    <a:pt x="5664082" y="989637"/>
                  </a:lnTo>
                  <a:lnTo>
                    <a:pt x="5695145" y="1048986"/>
                  </a:lnTo>
                  <a:lnTo>
                    <a:pt x="5720340" y="1108958"/>
                  </a:lnTo>
                  <a:lnTo>
                    <a:pt x="5739607" y="1169453"/>
                  </a:lnTo>
                  <a:lnTo>
                    <a:pt x="5752885" y="1230370"/>
                  </a:lnTo>
                  <a:lnTo>
                    <a:pt x="5760117" y="1291612"/>
                  </a:lnTo>
                  <a:lnTo>
                    <a:pt x="5761446" y="1322323"/>
                  </a:lnTo>
                  <a:lnTo>
                    <a:pt x="5761241" y="1353078"/>
                  </a:lnTo>
                  <a:lnTo>
                    <a:pt x="5756197" y="1414670"/>
                  </a:lnTo>
                  <a:lnTo>
                    <a:pt x="5744926" y="1476287"/>
                  </a:lnTo>
                  <a:lnTo>
                    <a:pt x="5727368" y="1537831"/>
                  </a:lnTo>
                  <a:lnTo>
                    <a:pt x="5703463" y="1599202"/>
                  </a:lnTo>
                  <a:lnTo>
                    <a:pt x="5673151" y="1660300"/>
                  </a:lnTo>
                  <a:lnTo>
                    <a:pt x="5636373" y="1721027"/>
                  </a:lnTo>
                  <a:lnTo>
                    <a:pt x="5593068" y="1781282"/>
                  </a:lnTo>
                  <a:lnTo>
                    <a:pt x="5568949" y="1811202"/>
                  </a:lnTo>
                  <a:lnTo>
                    <a:pt x="5543177" y="1840967"/>
                  </a:lnTo>
                  <a:lnTo>
                    <a:pt x="5515742" y="1870564"/>
                  </a:lnTo>
                  <a:lnTo>
                    <a:pt x="5486639" y="1899982"/>
                  </a:lnTo>
                  <a:lnTo>
                    <a:pt x="5455859" y="1929207"/>
                  </a:lnTo>
                  <a:lnTo>
                    <a:pt x="5423395" y="1958227"/>
                  </a:lnTo>
                  <a:lnTo>
                    <a:pt x="5389240" y="1987031"/>
                  </a:lnTo>
                  <a:lnTo>
                    <a:pt x="5330689" y="2032870"/>
                  </a:lnTo>
                  <a:lnTo>
                    <a:pt x="5268620" y="2077333"/>
                  </a:lnTo>
                  <a:lnTo>
                    <a:pt x="5236303" y="2099040"/>
                  </a:lnTo>
                  <a:lnTo>
                    <a:pt x="5203149" y="2120393"/>
                  </a:lnTo>
                  <a:lnTo>
                    <a:pt x="5169173" y="2141389"/>
                  </a:lnTo>
                  <a:lnTo>
                    <a:pt x="5134388" y="2162024"/>
                  </a:lnTo>
                  <a:lnTo>
                    <a:pt x="5098810" y="2182295"/>
                  </a:lnTo>
                  <a:lnTo>
                    <a:pt x="5062453" y="2202199"/>
                  </a:lnTo>
                  <a:lnTo>
                    <a:pt x="5025330" y="2221733"/>
                  </a:lnTo>
                  <a:lnTo>
                    <a:pt x="4987456" y="2240893"/>
                  </a:lnTo>
                  <a:lnTo>
                    <a:pt x="4948845" y="2259676"/>
                  </a:lnTo>
                  <a:lnTo>
                    <a:pt x="4909511" y="2278078"/>
                  </a:lnTo>
                  <a:lnTo>
                    <a:pt x="4869469" y="2296097"/>
                  </a:lnTo>
                  <a:lnTo>
                    <a:pt x="4828733" y="2313729"/>
                  </a:lnTo>
                  <a:lnTo>
                    <a:pt x="4787317" y="2330971"/>
                  </a:lnTo>
                  <a:lnTo>
                    <a:pt x="4745235" y="2347819"/>
                  </a:lnTo>
                  <a:lnTo>
                    <a:pt x="4702502" y="2364271"/>
                  </a:lnTo>
                  <a:lnTo>
                    <a:pt x="4659131" y="2380322"/>
                  </a:lnTo>
                  <a:lnTo>
                    <a:pt x="4615138" y="2395970"/>
                  </a:lnTo>
                  <a:lnTo>
                    <a:pt x="4570536" y="2411212"/>
                  </a:lnTo>
                  <a:lnTo>
                    <a:pt x="4525339" y="2426043"/>
                  </a:lnTo>
                  <a:lnTo>
                    <a:pt x="4479562" y="2440461"/>
                  </a:lnTo>
                  <a:lnTo>
                    <a:pt x="4433219" y="2454463"/>
                  </a:lnTo>
                  <a:lnTo>
                    <a:pt x="4386325" y="2468044"/>
                  </a:lnTo>
                  <a:lnTo>
                    <a:pt x="4338893" y="2481203"/>
                  </a:lnTo>
                  <a:lnTo>
                    <a:pt x="4290937" y="2493935"/>
                  </a:lnTo>
                  <a:lnTo>
                    <a:pt x="4242472" y="2506238"/>
                  </a:lnTo>
                  <a:lnTo>
                    <a:pt x="4193513" y="2518107"/>
                  </a:lnTo>
                  <a:lnTo>
                    <a:pt x="4144073" y="2529540"/>
                  </a:lnTo>
                  <a:lnTo>
                    <a:pt x="4094167" y="2540534"/>
                  </a:lnTo>
                  <a:lnTo>
                    <a:pt x="4043808" y="2551084"/>
                  </a:lnTo>
                  <a:lnTo>
                    <a:pt x="3993012" y="2561189"/>
                  </a:lnTo>
                  <a:lnTo>
                    <a:pt x="3941792" y="2570844"/>
                  </a:lnTo>
                  <a:lnTo>
                    <a:pt x="3890163" y="2580046"/>
                  </a:lnTo>
                  <a:lnTo>
                    <a:pt x="3838138" y="2588792"/>
                  </a:lnTo>
                  <a:lnTo>
                    <a:pt x="3785733" y="2597079"/>
                  </a:lnTo>
                  <a:lnTo>
                    <a:pt x="3732961" y="2604903"/>
                  </a:lnTo>
                  <a:lnTo>
                    <a:pt x="3679836" y="2612261"/>
                  </a:lnTo>
                  <a:lnTo>
                    <a:pt x="3626374" y="2619150"/>
                  </a:lnTo>
                  <a:lnTo>
                    <a:pt x="3572587" y="2625567"/>
                  </a:lnTo>
                  <a:lnTo>
                    <a:pt x="3518490" y="2631507"/>
                  </a:lnTo>
                  <a:lnTo>
                    <a:pt x="3464099" y="2636969"/>
                  </a:lnTo>
                  <a:lnTo>
                    <a:pt x="3409425" y="2641948"/>
                  </a:lnTo>
                  <a:lnTo>
                    <a:pt x="3354485" y="2646441"/>
                  </a:lnTo>
                  <a:lnTo>
                    <a:pt x="3299292" y="2650446"/>
                  </a:lnTo>
                  <a:lnTo>
                    <a:pt x="3243861" y="2653958"/>
                  </a:lnTo>
                  <a:lnTo>
                    <a:pt x="3188205" y="2656975"/>
                  </a:lnTo>
                  <a:lnTo>
                    <a:pt x="3132339" y="2659492"/>
                  </a:lnTo>
                  <a:lnTo>
                    <a:pt x="3076277" y="2661508"/>
                  </a:lnTo>
                  <a:lnTo>
                    <a:pt x="3020034" y="2663018"/>
                  </a:lnTo>
                  <a:lnTo>
                    <a:pt x="2963623" y="2664019"/>
                  </a:lnTo>
                  <a:lnTo>
                    <a:pt x="2907059" y="2664509"/>
                  </a:lnTo>
                  <a:lnTo>
                    <a:pt x="2850357" y="2664483"/>
                  </a:lnTo>
                  <a:lnTo>
                    <a:pt x="2793529" y="2663938"/>
                  </a:lnTo>
                  <a:lnTo>
                    <a:pt x="2736592" y="2662872"/>
                  </a:lnTo>
                  <a:lnTo>
                    <a:pt x="2679558" y="2661280"/>
                  </a:lnTo>
                  <a:lnTo>
                    <a:pt x="2622442" y="2659160"/>
                  </a:lnTo>
                  <a:lnTo>
                    <a:pt x="2565258" y="2656508"/>
                  </a:lnTo>
                  <a:lnTo>
                    <a:pt x="2508021" y="2653320"/>
                  </a:lnTo>
                  <a:lnTo>
                    <a:pt x="1680609" y="2997556"/>
                  </a:lnTo>
                  <a:close/>
                </a:path>
              </a:pathLst>
            </a:custGeom>
            <a:ln w="25399">
              <a:solidFill>
                <a:srgbClr val="F7B699"/>
              </a:solidFill>
            </a:ln>
          </p:spPr>
          <p:txBody>
            <a:bodyPr wrap="square" lIns="0" tIns="0" rIns="0" bIns="0" rtlCol="0"/>
            <a:lstStyle/>
            <a:p>
              <a:endParaRPr/>
            </a:p>
          </p:txBody>
        </p:sp>
      </p:grpSp>
      <p:sp>
        <p:nvSpPr>
          <p:cNvPr id="8" name="object 8"/>
          <p:cNvSpPr txBox="1">
            <a:spLocks noGrp="1"/>
          </p:cNvSpPr>
          <p:nvPr>
            <p:ph type="title"/>
          </p:nvPr>
        </p:nvSpPr>
        <p:spPr>
          <a:xfrm>
            <a:off x="3520507" y="2288737"/>
            <a:ext cx="3260725" cy="1478280"/>
          </a:xfrm>
          <a:prstGeom prst="rect">
            <a:avLst/>
          </a:prstGeom>
        </p:spPr>
        <p:txBody>
          <a:bodyPr vert="horz" wrap="square" lIns="0" tIns="30480" rIns="0" bIns="0" rtlCol="0">
            <a:spAutoFit/>
          </a:bodyPr>
          <a:lstStyle/>
          <a:p>
            <a:pPr marL="12700" marR="5080" indent="-635" algn="ctr">
              <a:lnSpc>
                <a:spcPts val="3800"/>
              </a:lnSpc>
              <a:spcBef>
                <a:spcPts val="240"/>
              </a:spcBef>
            </a:pPr>
            <a:r>
              <a:rPr sz="3200" b="0" dirty="0">
                <a:solidFill>
                  <a:srgbClr val="001C3D"/>
                </a:solidFill>
                <a:latin typeface="Calibri"/>
                <a:cs typeface="Calibri"/>
              </a:rPr>
              <a:t>Is the </a:t>
            </a:r>
            <a:r>
              <a:rPr sz="3200" b="0" spc="-5" dirty="0">
                <a:solidFill>
                  <a:srgbClr val="001C3D"/>
                </a:solidFill>
                <a:latin typeface="Calibri"/>
                <a:cs typeface="Calibri"/>
              </a:rPr>
              <a:t>right </a:t>
            </a:r>
            <a:r>
              <a:rPr sz="3200" b="0" dirty="0">
                <a:solidFill>
                  <a:srgbClr val="001C3D"/>
                </a:solidFill>
                <a:latin typeface="Calibri"/>
                <a:cs typeface="Calibri"/>
              </a:rPr>
              <a:t>to be </a:t>
            </a:r>
            <a:r>
              <a:rPr sz="3200" b="0" spc="5" dirty="0">
                <a:solidFill>
                  <a:srgbClr val="001C3D"/>
                </a:solidFill>
                <a:latin typeface="Calibri"/>
                <a:cs typeface="Calibri"/>
              </a:rPr>
              <a:t> </a:t>
            </a:r>
            <a:r>
              <a:rPr sz="3200" b="0" spc="-5" dirty="0">
                <a:solidFill>
                  <a:srgbClr val="001C3D"/>
                </a:solidFill>
                <a:latin typeface="Calibri"/>
                <a:cs typeface="Calibri"/>
              </a:rPr>
              <a:t>informed</a:t>
            </a:r>
            <a:r>
              <a:rPr sz="3200" b="0" spc="-30" dirty="0">
                <a:solidFill>
                  <a:srgbClr val="001C3D"/>
                </a:solidFill>
                <a:latin typeface="Calibri"/>
                <a:cs typeface="Calibri"/>
              </a:rPr>
              <a:t> </a:t>
            </a:r>
            <a:r>
              <a:rPr sz="3200" b="0" spc="-5" dirty="0">
                <a:solidFill>
                  <a:srgbClr val="001C3D"/>
                </a:solidFill>
                <a:latin typeface="Calibri"/>
                <a:cs typeface="Calibri"/>
              </a:rPr>
              <a:t>about</a:t>
            </a:r>
            <a:r>
              <a:rPr sz="3200" b="0" spc="-30" dirty="0">
                <a:solidFill>
                  <a:srgbClr val="001C3D"/>
                </a:solidFill>
                <a:latin typeface="Calibri"/>
                <a:cs typeface="Calibri"/>
              </a:rPr>
              <a:t> </a:t>
            </a:r>
            <a:r>
              <a:rPr sz="3200" b="0" dirty="0">
                <a:solidFill>
                  <a:srgbClr val="001C3D"/>
                </a:solidFill>
                <a:latin typeface="Calibri"/>
                <a:cs typeface="Calibri"/>
              </a:rPr>
              <a:t>the </a:t>
            </a:r>
            <a:r>
              <a:rPr sz="3200" b="0" spc="-710" dirty="0">
                <a:solidFill>
                  <a:srgbClr val="001C3D"/>
                </a:solidFill>
                <a:latin typeface="Calibri"/>
                <a:cs typeface="Calibri"/>
              </a:rPr>
              <a:t> </a:t>
            </a:r>
            <a:r>
              <a:rPr sz="3200" b="0" spc="-5" dirty="0">
                <a:solidFill>
                  <a:srgbClr val="001C3D"/>
                </a:solidFill>
                <a:latin typeface="Calibri"/>
                <a:cs typeface="Calibri"/>
              </a:rPr>
              <a:t>rights violated?</a:t>
            </a:r>
            <a:endParaRPr sz="3200">
              <a:latin typeface="Calibri"/>
              <a:cs typeface="Calibri"/>
            </a:endParaRPr>
          </a:p>
        </p:txBody>
      </p:sp>
      <p:grpSp>
        <p:nvGrpSpPr>
          <p:cNvPr id="9" name="object 9"/>
          <p:cNvGrpSpPr/>
          <p:nvPr/>
        </p:nvGrpSpPr>
        <p:grpSpPr>
          <a:xfrm>
            <a:off x="344978" y="2015836"/>
            <a:ext cx="532130" cy="4302125"/>
            <a:chOff x="344978" y="2015836"/>
            <a:chExt cx="532130" cy="4302125"/>
          </a:xfrm>
        </p:grpSpPr>
        <p:pic>
          <p:nvPicPr>
            <p:cNvPr id="10" name="object 10"/>
            <p:cNvPicPr/>
            <p:nvPr/>
          </p:nvPicPr>
          <p:blipFill>
            <a:blip r:embed="rId2" cstate="print"/>
            <a:stretch>
              <a:fillRect/>
            </a:stretch>
          </p:blipFill>
          <p:spPr>
            <a:xfrm>
              <a:off x="344978" y="2460567"/>
              <a:ext cx="532014" cy="390698"/>
            </a:xfrm>
            <a:prstGeom prst="rect">
              <a:avLst/>
            </a:prstGeom>
          </p:spPr>
        </p:pic>
        <p:pic>
          <p:nvPicPr>
            <p:cNvPr id="11" name="object 11"/>
            <p:cNvPicPr/>
            <p:nvPr/>
          </p:nvPicPr>
          <p:blipFill>
            <a:blip r:embed="rId3" cstate="print"/>
            <a:stretch>
              <a:fillRect/>
            </a:stretch>
          </p:blipFill>
          <p:spPr>
            <a:xfrm>
              <a:off x="482138" y="2448098"/>
              <a:ext cx="253538" cy="436418"/>
            </a:xfrm>
            <a:prstGeom prst="rect">
              <a:avLst/>
            </a:prstGeom>
          </p:spPr>
        </p:pic>
        <p:pic>
          <p:nvPicPr>
            <p:cNvPr id="12" name="object 12"/>
            <p:cNvPicPr/>
            <p:nvPr/>
          </p:nvPicPr>
          <p:blipFill>
            <a:blip r:embed="rId4" cstate="print"/>
            <a:stretch>
              <a:fillRect/>
            </a:stretch>
          </p:blipFill>
          <p:spPr>
            <a:xfrm>
              <a:off x="395536" y="2492895"/>
              <a:ext cx="432047" cy="288032"/>
            </a:xfrm>
            <a:prstGeom prst="rect">
              <a:avLst/>
            </a:prstGeom>
          </p:spPr>
        </p:pic>
        <p:sp>
          <p:nvSpPr>
            <p:cNvPr id="13" name="object 13"/>
            <p:cNvSpPr/>
            <p:nvPr/>
          </p:nvSpPr>
          <p:spPr>
            <a:xfrm>
              <a:off x="395536" y="2492895"/>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1"/>
                  </a:lnTo>
                  <a:lnTo>
                    <a:pt x="417987" y="273971"/>
                  </a:lnTo>
                  <a:lnTo>
                    <a:pt x="402728" y="284259"/>
                  </a:lnTo>
                  <a:lnTo>
                    <a:pt x="384041" y="288032"/>
                  </a:lnTo>
                  <a:lnTo>
                    <a:pt x="48005" y="288032"/>
                  </a:lnTo>
                  <a:lnTo>
                    <a:pt x="29319" y="284259"/>
                  </a:lnTo>
                  <a:lnTo>
                    <a:pt x="14060" y="273971"/>
                  </a:lnTo>
                  <a:lnTo>
                    <a:pt x="3772" y="258711"/>
                  </a:lnTo>
                  <a:lnTo>
                    <a:pt x="0" y="240026"/>
                  </a:lnTo>
                  <a:lnTo>
                    <a:pt x="0" y="48005"/>
                  </a:lnTo>
                  <a:close/>
                </a:path>
              </a:pathLst>
            </a:custGeom>
            <a:ln w="9524">
              <a:solidFill>
                <a:srgbClr val="F4B193"/>
              </a:solidFill>
            </a:ln>
          </p:spPr>
          <p:txBody>
            <a:bodyPr wrap="square" lIns="0" tIns="0" rIns="0" bIns="0" rtlCol="0"/>
            <a:lstStyle/>
            <a:p>
              <a:endParaRPr/>
            </a:p>
          </p:txBody>
        </p:sp>
        <p:pic>
          <p:nvPicPr>
            <p:cNvPr id="14" name="object 14"/>
            <p:cNvPicPr/>
            <p:nvPr/>
          </p:nvPicPr>
          <p:blipFill>
            <a:blip r:embed="rId5" cstate="print"/>
            <a:stretch>
              <a:fillRect/>
            </a:stretch>
          </p:blipFill>
          <p:spPr>
            <a:xfrm>
              <a:off x="344978" y="2892828"/>
              <a:ext cx="532014" cy="390698"/>
            </a:xfrm>
            <a:prstGeom prst="rect">
              <a:avLst/>
            </a:prstGeom>
          </p:spPr>
        </p:pic>
        <p:pic>
          <p:nvPicPr>
            <p:cNvPr id="15" name="object 15"/>
            <p:cNvPicPr/>
            <p:nvPr/>
          </p:nvPicPr>
          <p:blipFill>
            <a:blip r:embed="rId3" cstate="print"/>
            <a:stretch>
              <a:fillRect/>
            </a:stretch>
          </p:blipFill>
          <p:spPr>
            <a:xfrm>
              <a:off x="482138" y="2880359"/>
              <a:ext cx="253538" cy="436418"/>
            </a:xfrm>
            <a:prstGeom prst="rect">
              <a:avLst/>
            </a:prstGeom>
          </p:spPr>
        </p:pic>
        <p:pic>
          <p:nvPicPr>
            <p:cNvPr id="16" name="object 16"/>
            <p:cNvPicPr/>
            <p:nvPr/>
          </p:nvPicPr>
          <p:blipFill>
            <a:blip r:embed="rId4" cstate="print"/>
            <a:stretch>
              <a:fillRect/>
            </a:stretch>
          </p:blipFill>
          <p:spPr>
            <a:xfrm>
              <a:off x="395536" y="2924943"/>
              <a:ext cx="432047" cy="288032"/>
            </a:xfrm>
            <a:prstGeom prst="rect">
              <a:avLst/>
            </a:prstGeom>
          </p:spPr>
        </p:pic>
        <p:sp>
          <p:nvSpPr>
            <p:cNvPr id="17" name="object 17"/>
            <p:cNvSpPr/>
            <p:nvPr/>
          </p:nvSpPr>
          <p:spPr>
            <a:xfrm>
              <a:off x="395536" y="2924943"/>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1"/>
                  </a:lnTo>
                  <a:lnTo>
                    <a:pt x="48005" y="288031"/>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18" name="object 18"/>
            <p:cNvPicPr/>
            <p:nvPr/>
          </p:nvPicPr>
          <p:blipFill>
            <a:blip r:embed="rId6" cstate="print"/>
            <a:stretch>
              <a:fillRect/>
            </a:stretch>
          </p:blipFill>
          <p:spPr>
            <a:xfrm>
              <a:off x="344978" y="3325090"/>
              <a:ext cx="532014" cy="390698"/>
            </a:xfrm>
            <a:prstGeom prst="rect">
              <a:avLst/>
            </a:prstGeom>
          </p:spPr>
        </p:pic>
        <p:pic>
          <p:nvPicPr>
            <p:cNvPr id="19" name="object 19"/>
            <p:cNvPicPr/>
            <p:nvPr/>
          </p:nvPicPr>
          <p:blipFill>
            <a:blip r:embed="rId3" cstate="print"/>
            <a:stretch>
              <a:fillRect/>
            </a:stretch>
          </p:blipFill>
          <p:spPr>
            <a:xfrm>
              <a:off x="482138" y="3312621"/>
              <a:ext cx="253538" cy="436418"/>
            </a:xfrm>
            <a:prstGeom prst="rect">
              <a:avLst/>
            </a:prstGeom>
          </p:spPr>
        </p:pic>
        <p:pic>
          <p:nvPicPr>
            <p:cNvPr id="20" name="object 20"/>
            <p:cNvPicPr/>
            <p:nvPr/>
          </p:nvPicPr>
          <p:blipFill>
            <a:blip r:embed="rId7" cstate="print"/>
            <a:stretch>
              <a:fillRect/>
            </a:stretch>
          </p:blipFill>
          <p:spPr>
            <a:xfrm>
              <a:off x="395536" y="3356992"/>
              <a:ext cx="432047" cy="288032"/>
            </a:xfrm>
            <a:prstGeom prst="rect">
              <a:avLst/>
            </a:prstGeom>
          </p:spPr>
        </p:pic>
        <p:sp>
          <p:nvSpPr>
            <p:cNvPr id="21" name="object 21"/>
            <p:cNvSpPr/>
            <p:nvPr/>
          </p:nvSpPr>
          <p:spPr>
            <a:xfrm>
              <a:off x="395536" y="3356992"/>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22" name="object 22"/>
            <p:cNvPicPr/>
            <p:nvPr/>
          </p:nvPicPr>
          <p:blipFill>
            <a:blip r:embed="rId8" cstate="print"/>
            <a:stretch>
              <a:fillRect/>
            </a:stretch>
          </p:blipFill>
          <p:spPr>
            <a:xfrm>
              <a:off x="344978" y="3757353"/>
              <a:ext cx="532014" cy="390698"/>
            </a:xfrm>
            <a:prstGeom prst="rect">
              <a:avLst/>
            </a:prstGeom>
          </p:spPr>
        </p:pic>
        <p:pic>
          <p:nvPicPr>
            <p:cNvPr id="23" name="object 23"/>
            <p:cNvPicPr/>
            <p:nvPr/>
          </p:nvPicPr>
          <p:blipFill>
            <a:blip r:embed="rId9" cstate="print"/>
            <a:stretch>
              <a:fillRect/>
            </a:stretch>
          </p:blipFill>
          <p:spPr>
            <a:xfrm>
              <a:off x="482138" y="3744883"/>
              <a:ext cx="253538" cy="432261"/>
            </a:xfrm>
            <a:prstGeom prst="rect">
              <a:avLst/>
            </a:prstGeom>
          </p:spPr>
        </p:pic>
        <p:pic>
          <p:nvPicPr>
            <p:cNvPr id="24" name="object 24"/>
            <p:cNvPicPr/>
            <p:nvPr/>
          </p:nvPicPr>
          <p:blipFill>
            <a:blip r:embed="rId7" cstate="print"/>
            <a:stretch>
              <a:fillRect/>
            </a:stretch>
          </p:blipFill>
          <p:spPr>
            <a:xfrm>
              <a:off x="395536" y="3789039"/>
              <a:ext cx="432047" cy="288032"/>
            </a:xfrm>
            <a:prstGeom prst="rect">
              <a:avLst/>
            </a:prstGeom>
          </p:spPr>
        </p:pic>
        <p:sp>
          <p:nvSpPr>
            <p:cNvPr id="25" name="object 25"/>
            <p:cNvSpPr/>
            <p:nvPr/>
          </p:nvSpPr>
          <p:spPr>
            <a:xfrm>
              <a:off x="395536" y="3789040"/>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26" name="object 26"/>
            <p:cNvPicPr/>
            <p:nvPr/>
          </p:nvPicPr>
          <p:blipFill>
            <a:blip r:embed="rId10" cstate="print"/>
            <a:stretch>
              <a:fillRect/>
            </a:stretch>
          </p:blipFill>
          <p:spPr>
            <a:xfrm>
              <a:off x="344978" y="2028305"/>
              <a:ext cx="532014" cy="390698"/>
            </a:xfrm>
            <a:prstGeom prst="rect">
              <a:avLst/>
            </a:prstGeom>
          </p:spPr>
        </p:pic>
        <p:pic>
          <p:nvPicPr>
            <p:cNvPr id="27" name="object 27"/>
            <p:cNvPicPr/>
            <p:nvPr/>
          </p:nvPicPr>
          <p:blipFill>
            <a:blip r:embed="rId3" cstate="print"/>
            <a:stretch>
              <a:fillRect/>
            </a:stretch>
          </p:blipFill>
          <p:spPr>
            <a:xfrm>
              <a:off x="482138" y="2015836"/>
              <a:ext cx="253538" cy="436418"/>
            </a:xfrm>
            <a:prstGeom prst="rect">
              <a:avLst/>
            </a:prstGeom>
          </p:spPr>
        </p:pic>
        <p:pic>
          <p:nvPicPr>
            <p:cNvPr id="28" name="object 28"/>
            <p:cNvPicPr/>
            <p:nvPr/>
          </p:nvPicPr>
          <p:blipFill>
            <a:blip r:embed="rId7" cstate="print"/>
            <a:stretch>
              <a:fillRect/>
            </a:stretch>
          </p:blipFill>
          <p:spPr>
            <a:xfrm>
              <a:off x="395536" y="2060847"/>
              <a:ext cx="432047" cy="288032"/>
            </a:xfrm>
            <a:prstGeom prst="rect">
              <a:avLst/>
            </a:prstGeom>
          </p:spPr>
        </p:pic>
        <p:sp>
          <p:nvSpPr>
            <p:cNvPr id="29" name="object 29"/>
            <p:cNvSpPr/>
            <p:nvPr/>
          </p:nvSpPr>
          <p:spPr>
            <a:xfrm>
              <a:off x="395536" y="2060848"/>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30" name="object 30"/>
            <p:cNvPicPr/>
            <p:nvPr/>
          </p:nvPicPr>
          <p:blipFill>
            <a:blip r:embed="rId11" cstate="print"/>
            <a:stretch>
              <a:fillRect/>
            </a:stretch>
          </p:blipFill>
          <p:spPr>
            <a:xfrm>
              <a:off x="344978" y="4189614"/>
              <a:ext cx="532014" cy="390698"/>
            </a:xfrm>
            <a:prstGeom prst="rect">
              <a:avLst/>
            </a:prstGeom>
          </p:spPr>
        </p:pic>
        <p:pic>
          <p:nvPicPr>
            <p:cNvPr id="31" name="object 31"/>
            <p:cNvPicPr/>
            <p:nvPr/>
          </p:nvPicPr>
          <p:blipFill>
            <a:blip r:embed="rId9" cstate="print"/>
            <a:stretch>
              <a:fillRect/>
            </a:stretch>
          </p:blipFill>
          <p:spPr>
            <a:xfrm>
              <a:off x="482138" y="4177144"/>
              <a:ext cx="253538" cy="432261"/>
            </a:xfrm>
            <a:prstGeom prst="rect">
              <a:avLst/>
            </a:prstGeom>
          </p:spPr>
        </p:pic>
        <p:pic>
          <p:nvPicPr>
            <p:cNvPr id="32" name="object 32"/>
            <p:cNvPicPr/>
            <p:nvPr/>
          </p:nvPicPr>
          <p:blipFill>
            <a:blip r:embed="rId4" cstate="print"/>
            <a:stretch>
              <a:fillRect/>
            </a:stretch>
          </p:blipFill>
          <p:spPr>
            <a:xfrm>
              <a:off x="395536" y="4221087"/>
              <a:ext cx="432047" cy="288032"/>
            </a:xfrm>
            <a:prstGeom prst="rect">
              <a:avLst/>
            </a:prstGeom>
          </p:spPr>
        </p:pic>
        <p:sp>
          <p:nvSpPr>
            <p:cNvPr id="33" name="object 33"/>
            <p:cNvSpPr/>
            <p:nvPr/>
          </p:nvSpPr>
          <p:spPr>
            <a:xfrm>
              <a:off x="395536" y="4221087"/>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34" name="object 34"/>
            <p:cNvPicPr/>
            <p:nvPr/>
          </p:nvPicPr>
          <p:blipFill>
            <a:blip r:embed="rId12" cstate="print"/>
            <a:stretch>
              <a:fillRect/>
            </a:stretch>
          </p:blipFill>
          <p:spPr>
            <a:xfrm>
              <a:off x="344978" y="5054138"/>
              <a:ext cx="532014" cy="390698"/>
            </a:xfrm>
            <a:prstGeom prst="rect">
              <a:avLst/>
            </a:prstGeom>
          </p:spPr>
        </p:pic>
        <p:pic>
          <p:nvPicPr>
            <p:cNvPr id="35" name="object 35"/>
            <p:cNvPicPr/>
            <p:nvPr/>
          </p:nvPicPr>
          <p:blipFill>
            <a:blip r:embed="rId9" cstate="print"/>
            <a:stretch>
              <a:fillRect/>
            </a:stretch>
          </p:blipFill>
          <p:spPr>
            <a:xfrm>
              <a:off x="482138" y="5041669"/>
              <a:ext cx="253538" cy="432261"/>
            </a:xfrm>
            <a:prstGeom prst="rect">
              <a:avLst/>
            </a:prstGeom>
          </p:spPr>
        </p:pic>
        <p:pic>
          <p:nvPicPr>
            <p:cNvPr id="36" name="object 36"/>
            <p:cNvPicPr/>
            <p:nvPr/>
          </p:nvPicPr>
          <p:blipFill>
            <a:blip r:embed="rId7" cstate="print"/>
            <a:stretch>
              <a:fillRect/>
            </a:stretch>
          </p:blipFill>
          <p:spPr>
            <a:xfrm>
              <a:off x="395536" y="5085184"/>
              <a:ext cx="432047" cy="288032"/>
            </a:xfrm>
            <a:prstGeom prst="rect">
              <a:avLst/>
            </a:prstGeom>
          </p:spPr>
        </p:pic>
        <p:sp>
          <p:nvSpPr>
            <p:cNvPr id="37" name="object 37"/>
            <p:cNvSpPr/>
            <p:nvPr/>
          </p:nvSpPr>
          <p:spPr>
            <a:xfrm>
              <a:off x="395536" y="5085184"/>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38" name="object 38"/>
            <p:cNvPicPr/>
            <p:nvPr/>
          </p:nvPicPr>
          <p:blipFill>
            <a:blip r:embed="rId13" cstate="print"/>
            <a:stretch>
              <a:fillRect/>
            </a:stretch>
          </p:blipFill>
          <p:spPr>
            <a:xfrm>
              <a:off x="344978" y="4621876"/>
              <a:ext cx="532014" cy="390698"/>
            </a:xfrm>
            <a:prstGeom prst="rect">
              <a:avLst/>
            </a:prstGeom>
          </p:spPr>
        </p:pic>
        <p:pic>
          <p:nvPicPr>
            <p:cNvPr id="39" name="object 39"/>
            <p:cNvPicPr/>
            <p:nvPr/>
          </p:nvPicPr>
          <p:blipFill>
            <a:blip r:embed="rId9" cstate="print"/>
            <a:stretch>
              <a:fillRect/>
            </a:stretch>
          </p:blipFill>
          <p:spPr>
            <a:xfrm>
              <a:off x="482138" y="4609407"/>
              <a:ext cx="253538" cy="432261"/>
            </a:xfrm>
            <a:prstGeom prst="rect">
              <a:avLst/>
            </a:prstGeom>
          </p:spPr>
        </p:pic>
        <p:pic>
          <p:nvPicPr>
            <p:cNvPr id="40" name="object 40"/>
            <p:cNvPicPr/>
            <p:nvPr/>
          </p:nvPicPr>
          <p:blipFill>
            <a:blip r:embed="rId4" cstate="print"/>
            <a:stretch>
              <a:fillRect/>
            </a:stretch>
          </p:blipFill>
          <p:spPr>
            <a:xfrm>
              <a:off x="395536" y="4653135"/>
              <a:ext cx="432047" cy="288032"/>
            </a:xfrm>
            <a:prstGeom prst="rect">
              <a:avLst/>
            </a:prstGeom>
          </p:spPr>
        </p:pic>
        <p:sp>
          <p:nvSpPr>
            <p:cNvPr id="41" name="object 41"/>
            <p:cNvSpPr/>
            <p:nvPr/>
          </p:nvSpPr>
          <p:spPr>
            <a:xfrm>
              <a:off x="395536" y="4653135"/>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42" name="object 42"/>
            <p:cNvPicPr/>
            <p:nvPr/>
          </p:nvPicPr>
          <p:blipFill>
            <a:blip r:embed="rId14" cstate="print"/>
            <a:stretch>
              <a:fillRect/>
            </a:stretch>
          </p:blipFill>
          <p:spPr>
            <a:xfrm>
              <a:off x="344978" y="5918661"/>
              <a:ext cx="532014" cy="390698"/>
            </a:xfrm>
            <a:prstGeom prst="rect">
              <a:avLst/>
            </a:prstGeom>
          </p:spPr>
        </p:pic>
        <p:pic>
          <p:nvPicPr>
            <p:cNvPr id="43" name="object 43"/>
            <p:cNvPicPr/>
            <p:nvPr/>
          </p:nvPicPr>
          <p:blipFill>
            <a:blip r:embed="rId15" cstate="print"/>
            <a:stretch>
              <a:fillRect/>
            </a:stretch>
          </p:blipFill>
          <p:spPr>
            <a:xfrm>
              <a:off x="428105" y="5918661"/>
              <a:ext cx="361603" cy="399010"/>
            </a:xfrm>
            <a:prstGeom prst="rect">
              <a:avLst/>
            </a:prstGeom>
          </p:spPr>
        </p:pic>
        <p:pic>
          <p:nvPicPr>
            <p:cNvPr id="44" name="object 44"/>
            <p:cNvPicPr/>
            <p:nvPr/>
          </p:nvPicPr>
          <p:blipFill>
            <a:blip r:embed="rId16" cstate="print"/>
            <a:stretch>
              <a:fillRect/>
            </a:stretch>
          </p:blipFill>
          <p:spPr>
            <a:xfrm>
              <a:off x="395536" y="5949279"/>
              <a:ext cx="432047" cy="288031"/>
            </a:xfrm>
            <a:prstGeom prst="rect">
              <a:avLst/>
            </a:prstGeom>
          </p:spPr>
        </p:pic>
        <p:sp>
          <p:nvSpPr>
            <p:cNvPr id="45" name="object 45"/>
            <p:cNvSpPr/>
            <p:nvPr/>
          </p:nvSpPr>
          <p:spPr>
            <a:xfrm>
              <a:off x="395536" y="5949279"/>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46" name="object 46"/>
            <p:cNvPicPr/>
            <p:nvPr/>
          </p:nvPicPr>
          <p:blipFill>
            <a:blip r:embed="rId17" cstate="print"/>
            <a:stretch>
              <a:fillRect/>
            </a:stretch>
          </p:blipFill>
          <p:spPr>
            <a:xfrm>
              <a:off x="344978" y="5486400"/>
              <a:ext cx="532014" cy="390698"/>
            </a:xfrm>
            <a:prstGeom prst="rect">
              <a:avLst/>
            </a:prstGeom>
          </p:spPr>
        </p:pic>
        <p:pic>
          <p:nvPicPr>
            <p:cNvPr id="47" name="object 47"/>
            <p:cNvPicPr/>
            <p:nvPr/>
          </p:nvPicPr>
          <p:blipFill>
            <a:blip r:embed="rId9" cstate="print"/>
            <a:stretch>
              <a:fillRect/>
            </a:stretch>
          </p:blipFill>
          <p:spPr>
            <a:xfrm>
              <a:off x="482138" y="5473930"/>
              <a:ext cx="253538" cy="432261"/>
            </a:xfrm>
            <a:prstGeom prst="rect">
              <a:avLst/>
            </a:prstGeom>
          </p:spPr>
        </p:pic>
        <p:pic>
          <p:nvPicPr>
            <p:cNvPr id="48" name="object 48"/>
            <p:cNvPicPr/>
            <p:nvPr/>
          </p:nvPicPr>
          <p:blipFill>
            <a:blip r:embed="rId16" cstate="print"/>
            <a:stretch>
              <a:fillRect/>
            </a:stretch>
          </p:blipFill>
          <p:spPr>
            <a:xfrm>
              <a:off x="395536" y="5517231"/>
              <a:ext cx="432047" cy="288031"/>
            </a:xfrm>
            <a:prstGeom prst="rect">
              <a:avLst/>
            </a:prstGeom>
          </p:spPr>
        </p:pic>
        <p:sp>
          <p:nvSpPr>
            <p:cNvPr id="49" name="object 49"/>
            <p:cNvSpPr/>
            <p:nvPr/>
          </p:nvSpPr>
          <p:spPr>
            <a:xfrm>
              <a:off x="395536" y="5517231"/>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grpSp>
      <p:sp>
        <p:nvSpPr>
          <p:cNvPr id="50" name="object 50"/>
          <p:cNvSpPr txBox="1"/>
          <p:nvPr/>
        </p:nvSpPr>
        <p:spPr>
          <a:xfrm>
            <a:off x="498853" y="1897277"/>
            <a:ext cx="231775" cy="4330700"/>
          </a:xfrm>
          <a:prstGeom prst="rect">
            <a:avLst/>
          </a:prstGeom>
        </p:spPr>
        <p:txBody>
          <a:bodyPr vert="horz" wrap="square" lIns="0" tIns="170180" rIns="0" bIns="0" rtlCol="0">
            <a:spAutoFit/>
          </a:bodyPr>
          <a:lstStyle/>
          <a:p>
            <a:pPr marL="57150">
              <a:lnSpc>
                <a:spcPct val="100000"/>
              </a:lnSpc>
              <a:spcBef>
                <a:spcPts val="1340"/>
              </a:spcBef>
            </a:pPr>
            <a:r>
              <a:rPr sz="1800" b="1" dirty="0">
                <a:solidFill>
                  <a:srgbClr val="3D4651"/>
                </a:solidFill>
                <a:latin typeface="Calibri"/>
                <a:cs typeface="Calibri"/>
              </a:rPr>
              <a:t>1</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2</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3</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4</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5</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6</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7</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8</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9</a:t>
            </a:r>
            <a:endParaRPr sz="1800">
              <a:latin typeface="Calibri"/>
              <a:cs typeface="Calibri"/>
            </a:endParaRPr>
          </a:p>
          <a:p>
            <a:pPr marL="12700">
              <a:lnSpc>
                <a:spcPct val="100000"/>
              </a:lnSpc>
              <a:spcBef>
                <a:spcPts val="1365"/>
              </a:spcBef>
            </a:pPr>
            <a:r>
              <a:rPr sz="1600" b="1" dirty="0">
                <a:solidFill>
                  <a:srgbClr val="3D4651"/>
                </a:solidFill>
                <a:latin typeface="Calibri"/>
                <a:cs typeface="Calibri"/>
              </a:rPr>
              <a:t>10</a:t>
            </a:r>
            <a:endParaRPr sz="1600">
              <a:latin typeface="Calibri"/>
              <a:cs typeface="Calibri"/>
            </a:endParaRPr>
          </a:p>
        </p:txBody>
      </p:sp>
      <p:grpSp>
        <p:nvGrpSpPr>
          <p:cNvPr id="51" name="object 51"/>
          <p:cNvGrpSpPr/>
          <p:nvPr/>
        </p:nvGrpSpPr>
        <p:grpSpPr>
          <a:xfrm>
            <a:off x="203323" y="139936"/>
            <a:ext cx="781050" cy="529590"/>
            <a:chOff x="203323" y="139936"/>
            <a:chExt cx="781050" cy="529590"/>
          </a:xfrm>
        </p:grpSpPr>
        <p:sp>
          <p:nvSpPr>
            <p:cNvPr id="52" name="object 52"/>
            <p:cNvSpPr/>
            <p:nvPr/>
          </p:nvSpPr>
          <p:spPr>
            <a:xfrm>
              <a:off x="216023" y="152636"/>
              <a:ext cx="755650" cy="504190"/>
            </a:xfrm>
            <a:custGeom>
              <a:avLst/>
              <a:gdLst/>
              <a:ahLst/>
              <a:cxnLst/>
              <a:rect l="l" t="t" r="r" b="b"/>
              <a:pathLst>
                <a:path w="755650" h="504190">
                  <a:moveTo>
                    <a:pt x="755575" y="0"/>
                  </a:moveTo>
                  <a:lnTo>
                    <a:pt x="0" y="0"/>
                  </a:lnTo>
                  <a:lnTo>
                    <a:pt x="0" y="504055"/>
                  </a:lnTo>
                  <a:lnTo>
                    <a:pt x="755575" y="504055"/>
                  </a:lnTo>
                  <a:lnTo>
                    <a:pt x="755575" y="441048"/>
                  </a:lnTo>
                  <a:lnTo>
                    <a:pt x="236022" y="441048"/>
                  </a:lnTo>
                  <a:lnTo>
                    <a:pt x="236022" y="252027"/>
                  </a:lnTo>
                  <a:lnTo>
                    <a:pt x="188767" y="252027"/>
                  </a:lnTo>
                  <a:lnTo>
                    <a:pt x="377788" y="63005"/>
                  </a:lnTo>
                  <a:lnTo>
                    <a:pt x="755575" y="63005"/>
                  </a:lnTo>
                  <a:lnTo>
                    <a:pt x="755575" y="0"/>
                  </a:lnTo>
                  <a:close/>
                </a:path>
                <a:path w="755650" h="504190">
                  <a:moveTo>
                    <a:pt x="755575" y="86634"/>
                  </a:moveTo>
                  <a:lnTo>
                    <a:pt x="495925" y="86634"/>
                  </a:lnTo>
                  <a:lnTo>
                    <a:pt x="495925" y="181143"/>
                  </a:lnTo>
                  <a:lnTo>
                    <a:pt x="566809" y="252027"/>
                  </a:lnTo>
                  <a:lnTo>
                    <a:pt x="519554" y="252027"/>
                  </a:lnTo>
                  <a:lnTo>
                    <a:pt x="519554" y="441048"/>
                  </a:lnTo>
                  <a:lnTo>
                    <a:pt x="755575" y="441048"/>
                  </a:lnTo>
                  <a:lnTo>
                    <a:pt x="755575" y="86634"/>
                  </a:lnTo>
                  <a:close/>
                </a:path>
                <a:path w="755650" h="504190">
                  <a:moveTo>
                    <a:pt x="755575" y="63005"/>
                  </a:moveTo>
                  <a:lnTo>
                    <a:pt x="377788" y="63005"/>
                  </a:lnTo>
                  <a:lnTo>
                    <a:pt x="448670" y="133889"/>
                  </a:lnTo>
                  <a:lnTo>
                    <a:pt x="448670" y="86634"/>
                  </a:lnTo>
                  <a:lnTo>
                    <a:pt x="755575" y="86634"/>
                  </a:lnTo>
                  <a:lnTo>
                    <a:pt x="755575" y="63005"/>
                  </a:lnTo>
                  <a:close/>
                </a:path>
              </a:pathLst>
            </a:custGeom>
            <a:solidFill>
              <a:srgbClr val="EAF8FC"/>
            </a:solidFill>
          </p:spPr>
          <p:txBody>
            <a:bodyPr wrap="square" lIns="0" tIns="0" rIns="0" bIns="0" rtlCol="0"/>
            <a:lstStyle/>
            <a:p>
              <a:endParaRPr/>
            </a:p>
          </p:txBody>
        </p:sp>
        <p:sp>
          <p:nvSpPr>
            <p:cNvPr id="53" name="object 53"/>
            <p:cNvSpPr/>
            <p:nvPr/>
          </p:nvSpPr>
          <p:spPr>
            <a:xfrm>
              <a:off x="452045" y="239270"/>
              <a:ext cx="283845" cy="354965"/>
            </a:xfrm>
            <a:custGeom>
              <a:avLst/>
              <a:gdLst/>
              <a:ahLst/>
              <a:cxnLst/>
              <a:rect l="l" t="t" r="r" b="b"/>
              <a:pathLst>
                <a:path w="283845" h="354965">
                  <a:moveTo>
                    <a:pt x="259903" y="0"/>
                  </a:moveTo>
                  <a:lnTo>
                    <a:pt x="212648" y="0"/>
                  </a:lnTo>
                  <a:lnTo>
                    <a:pt x="212648" y="47255"/>
                  </a:lnTo>
                  <a:lnTo>
                    <a:pt x="259903" y="94509"/>
                  </a:lnTo>
                  <a:lnTo>
                    <a:pt x="259903" y="0"/>
                  </a:lnTo>
                  <a:close/>
                </a:path>
                <a:path w="283845" h="354965">
                  <a:moveTo>
                    <a:pt x="283532" y="165393"/>
                  </a:moveTo>
                  <a:lnTo>
                    <a:pt x="0" y="165393"/>
                  </a:lnTo>
                  <a:lnTo>
                    <a:pt x="0" y="354413"/>
                  </a:lnTo>
                  <a:lnTo>
                    <a:pt x="118138" y="354413"/>
                  </a:lnTo>
                  <a:lnTo>
                    <a:pt x="118138" y="259904"/>
                  </a:lnTo>
                  <a:lnTo>
                    <a:pt x="283532" y="259904"/>
                  </a:lnTo>
                  <a:lnTo>
                    <a:pt x="283532" y="165393"/>
                  </a:lnTo>
                  <a:close/>
                </a:path>
                <a:path w="283845" h="354965">
                  <a:moveTo>
                    <a:pt x="283532" y="259904"/>
                  </a:moveTo>
                  <a:lnTo>
                    <a:pt x="165394" y="259904"/>
                  </a:lnTo>
                  <a:lnTo>
                    <a:pt x="165394" y="354413"/>
                  </a:lnTo>
                  <a:lnTo>
                    <a:pt x="283532" y="354413"/>
                  </a:lnTo>
                  <a:lnTo>
                    <a:pt x="283532" y="259904"/>
                  </a:lnTo>
                  <a:close/>
                </a:path>
              </a:pathLst>
            </a:custGeom>
            <a:solidFill>
              <a:srgbClr val="C4D0D4"/>
            </a:solidFill>
          </p:spPr>
          <p:txBody>
            <a:bodyPr wrap="square" lIns="0" tIns="0" rIns="0" bIns="0" rtlCol="0"/>
            <a:lstStyle/>
            <a:p>
              <a:endParaRPr/>
            </a:p>
          </p:txBody>
        </p:sp>
        <p:sp>
          <p:nvSpPr>
            <p:cNvPr id="54" name="object 54"/>
            <p:cNvSpPr/>
            <p:nvPr/>
          </p:nvSpPr>
          <p:spPr>
            <a:xfrm>
              <a:off x="404791" y="215642"/>
              <a:ext cx="378460" cy="378460"/>
            </a:xfrm>
            <a:custGeom>
              <a:avLst/>
              <a:gdLst/>
              <a:ahLst/>
              <a:cxnLst/>
              <a:rect l="l" t="t" r="r" b="b"/>
              <a:pathLst>
                <a:path w="378459" h="378459">
                  <a:moveTo>
                    <a:pt x="189020" y="0"/>
                  </a:moveTo>
                  <a:lnTo>
                    <a:pt x="0" y="189021"/>
                  </a:lnTo>
                  <a:lnTo>
                    <a:pt x="378041" y="189021"/>
                  </a:lnTo>
                  <a:lnTo>
                    <a:pt x="189020" y="0"/>
                  </a:lnTo>
                  <a:close/>
                </a:path>
                <a:path w="378459" h="378459">
                  <a:moveTo>
                    <a:pt x="212648" y="283532"/>
                  </a:moveTo>
                  <a:lnTo>
                    <a:pt x="165392" y="283532"/>
                  </a:lnTo>
                  <a:lnTo>
                    <a:pt x="165392" y="378042"/>
                  </a:lnTo>
                  <a:lnTo>
                    <a:pt x="212648" y="378042"/>
                  </a:lnTo>
                  <a:lnTo>
                    <a:pt x="212648" y="283532"/>
                  </a:lnTo>
                  <a:close/>
                </a:path>
              </a:pathLst>
            </a:custGeom>
            <a:solidFill>
              <a:srgbClr val="9AA5A8"/>
            </a:solidFill>
          </p:spPr>
          <p:txBody>
            <a:bodyPr wrap="square" lIns="0" tIns="0" rIns="0" bIns="0" rtlCol="0"/>
            <a:lstStyle/>
            <a:p>
              <a:endParaRPr/>
            </a:p>
          </p:txBody>
        </p:sp>
        <p:sp>
          <p:nvSpPr>
            <p:cNvPr id="55" name="object 55"/>
            <p:cNvSpPr/>
            <p:nvPr/>
          </p:nvSpPr>
          <p:spPr>
            <a:xfrm>
              <a:off x="216023" y="152636"/>
              <a:ext cx="755650" cy="504190"/>
            </a:xfrm>
            <a:custGeom>
              <a:avLst/>
              <a:gdLst/>
              <a:ahLst/>
              <a:cxnLst/>
              <a:rect l="l" t="t" r="r" b="b"/>
              <a:pathLst>
                <a:path w="755650" h="504190">
                  <a:moveTo>
                    <a:pt x="377787" y="63007"/>
                  </a:moveTo>
                  <a:lnTo>
                    <a:pt x="448670" y="133890"/>
                  </a:lnTo>
                  <a:lnTo>
                    <a:pt x="448670" y="86635"/>
                  </a:lnTo>
                  <a:lnTo>
                    <a:pt x="495925" y="86635"/>
                  </a:lnTo>
                  <a:lnTo>
                    <a:pt x="495925" y="181144"/>
                  </a:lnTo>
                  <a:lnTo>
                    <a:pt x="566808" y="252028"/>
                  </a:lnTo>
                  <a:lnTo>
                    <a:pt x="519553" y="252028"/>
                  </a:lnTo>
                  <a:lnTo>
                    <a:pt x="519553" y="441049"/>
                  </a:lnTo>
                  <a:lnTo>
                    <a:pt x="236021" y="441049"/>
                  </a:lnTo>
                  <a:lnTo>
                    <a:pt x="236021" y="252028"/>
                  </a:lnTo>
                  <a:lnTo>
                    <a:pt x="188766" y="252028"/>
                  </a:lnTo>
                  <a:lnTo>
                    <a:pt x="377787" y="63007"/>
                  </a:lnTo>
                  <a:close/>
                </a:path>
                <a:path w="755650" h="504190">
                  <a:moveTo>
                    <a:pt x="448670" y="133890"/>
                  </a:moveTo>
                  <a:lnTo>
                    <a:pt x="495925" y="181144"/>
                  </a:lnTo>
                </a:path>
                <a:path w="755650" h="504190">
                  <a:moveTo>
                    <a:pt x="519553" y="252028"/>
                  </a:moveTo>
                  <a:lnTo>
                    <a:pt x="236021" y="252028"/>
                  </a:lnTo>
                </a:path>
                <a:path w="755650" h="504190">
                  <a:moveTo>
                    <a:pt x="354159" y="441049"/>
                  </a:moveTo>
                  <a:lnTo>
                    <a:pt x="354159" y="346538"/>
                  </a:lnTo>
                  <a:lnTo>
                    <a:pt x="401415" y="346538"/>
                  </a:lnTo>
                  <a:lnTo>
                    <a:pt x="401415" y="441049"/>
                  </a:lnTo>
                </a:path>
                <a:path w="755650" h="504190">
                  <a:moveTo>
                    <a:pt x="0" y="0"/>
                  </a:moveTo>
                  <a:lnTo>
                    <a:pt x="755575" y="0"/>
                  </a:lnTo>
                  <a:lnTo>
                    <a:pt x="755575" y="504056"/>
                  </a:lnTo>
                  <a:lnTo>
                    <a:pt x="0" y="504056"/>
                  </a:lnTo>
                  <a:lnTo>
                    <a:pt x="0" y="0"/>
                  </a:lnTo>
                  <a:close/>
                </a:path>
              </a:pathLst>
            </a:custGeom>
            <a:ln w="25399">
              <a:solidFill>
                <a:srgbClr val="00B2E2"/>
              </a:solidFill>
            </a:ln>
          </p:spPr>
          <p:txBody>
            <a:bodyPr wrap="square" lIns="0" tIns="0" rIns="0" bIns="0" rtlCol="0"/>
            <a:lstStyle/>
            <a:p>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39751" y="2098591"/>
            <a:ext cx="5400675" cy="2247265"/>
          </a:xfrm>
          <a:prstGeom prst="rect">
            <a:avLst/>
          </a:prstGeom>
          <a:solidFill>
            <a:srgbClr val="FFFFFF"/>
          </a:solidFill>
        </p:spPr>
        <p:txBody>
          <a:bodyPr vert="horz" wrap="square" lIns="0" tIns="45720" rIns="0" bIns="0" rtlCol="0">
            <a:spAutoFit/>
          </a:bodyPr>
          <a:lstStyle/>
          <a:p>
            <a:pPr marL="90805" marR="77470" algn="just">
              <a:lnSpc>
                <a:spcPct val="100000"/>
              </a:lnSpc>
              <a:spcBef>
                <a:spcPts val="360"/>
              </a:spcBef>
            </a:pPr>
            <a:r>
              <a:rPr sz="2000" dirty="0">
                <a:solidFill>
                  <a:srgbClr val="001C3D"/>
                </a:solidFill>
                <a:latin typeface="Calibri"/>
                <a:cs typeface="Calibri"/>
              </a:rPr>
              <a:t>The</a:t>
            </a:r>
            <a:r>
              <a:rPr sz="2000" spc="5" dirty="0">
                <a:solidFill>
                  <a:srgbClr val="001C3D"/>
                </a:solidFill>
                <a:latin typeface="Calibri"/>
                <a:cs typeface="Calibri"/>
              </a:rPr>
              <a:t> </a:t>
            </a:r>
            <a:r>
              <a:rPr sz="2000" spc="-5" dirty="0">
                <a:solidFill>
                  <a:srgbClr val="001C3D"/>
                </a:solidFill>
                <a:latin typeface="Calibri"/>
                <a:cs typeface="Calibri"/>
              </a:rPr>
              <a:t>right</a:t>
            </a:r>
            <a:r>
              <a:rPr sz="2000" dirty="0">
                <a:solidFill>
                  <a:srgbClr val="001C3D"/>
                </a:solidFill>
                <a:latin typeface="Calibri"/>
                <a:cs typeface="Calibri"/>
              </a:rPr>
              <a:t> to</a:t>
            </a:r>
            <a:r>
              <a:rPr sz="2000" spc="5" dirty="0">
                <a:solidFill>
                  <a:srgbClr val="001C3D"/>
                </a:solidFill>
                <a:latin typeface="Calibri"/>
                <a:cs typeface="Calibri"/>
              </a:rPr>
              <a:t> </a:t>
            </a:r>
            <a:r>
              <a:rPr sz="2000" spc="-5" dirty="0">
                <a:solidFill>
                  <a:srgbClr val="001C3D"/>
                </a:solidFill>
                <a:latin typeface="Calibri"/>
                <a:cs typeface="Calibri"/>
              </a:rPr>
              <a:t>information</a:t>
            </a:r>
            <a:r>
              <a:rPr sz="2000" dirty="0">
                <a:solidFill>
                  <a:srgbClr val="001C3D"/>
                </a:solidFill>
                <a:latin typeface="Calibri"/>
                <a:cs typeface="Calibri"/>
              </a:rPr>
              <a:t> </a:t>
            </a:r>
            <a:r>
              <a:rPr sz="2000" spc="-5" dirty="0">
                <a:solidFill>
                  <a:srgbClr val="001C3D"/>
                </a:solidFill>
                <a:latin typeface="Calibri"/>
                <a:cs typeface="Calibri"/>
              </a:rPr>
              <a:t>about</a:t>
            </a:r>
            <a:r>
              <a:rPr sz="2000" dirty="0">
                <a:solidFill>
                  <a:srgbClr val="001C3D"/>
                </a:solidFill>
                <a:latin typeface="Calibri"/>
                <a:cs typeface="Calibri"/>
              </a:rPr>
              <a:t> the</a:t>
            </a:r>
            <a:r>
              <a:rPr sz="2000" spc="5" dirty="0">
                <a:solidFill>
                  <a:srgbClr val="001C3D"/>
                </a:solidFill>
                <a:latin typeface="Calibri"/>
                <a:cs typeface="Calibri"/>
              </a:rPr>
              <a:t> </a:t>
            </a:r>
            <a:r>
              <a:rPr sz="2000" spc="-5" dirty="0">
                <a:solidFill>
                  <a:srgbClr val="001C3D"/>
                </a:solidFill>
                <a:latin typeface="Calibri"/>
                <a:cs typeface="Calibri"/>
              </a:rPr>
              <a:t>rights</a:t>
            </a:r>
            <a:r>
              <a:rPr sz="2000" dirty="0">
                <a:solidFill>
                  <a:srgbClr val="001C3D"/>
                </a:solidFill>
                <a:latin typeface="Calibri"/>
                <a:cs typeface="Calibri"/>
              </a:rPr>
              <a:t> </a:t>
            </a:r>
            <a:r>
              <a:rPr sz="2000" spc="-5" dirty="0">
                <a:solidFill>
                  <a:srgbClr val="001C3D"/>
                </a:solidFill>
                <a:latin typeface="Calibri"/>
                <a:cs typeface="Calibri"/>
              </a:rPr>
              <a:t>was </a:t>
            </a:r>
            <a:r>
              <a:rPr sz="2000" dirty="0">
                <a:solidFill>
                  <a:srgbClr val="001C3D"/>
                </a:solidFill>
                <a:latin typeface="Calibri"/>
                <a:cs typeface="Calibri"/>
              </a:rPr>
              <a:t> </a:t>
            </a:r>
            <a:r>
              <a:rPr sz="2000" b="1" spc="-5" dirty="0">
                <a:solidFill>
                  <a:srgbClr val="001C3D"/>
                </a:solidFill>
                <a:latin typeface="Calibri"/>
                <a:cs typeface="Calibri"/>
              </a:rPr>
              <a:t>violated</a:t>
            </a:r>
            <a:r>
              <a:rPr sz="2000" spc="-5" dirty="0">
                <a:solidFill>
                  <a:srgbClr val="001C3D"/>
                </a:solidFill>
                <a:latin typeface="Calibri"/>
                <a:cs typeface="Calibri"/>
              </a:rPr>
              <a:t>.</a:t>
            </a:r>
            <a:r>
              <a:rPr sz="2000" dirty="0">
                <a:solidFill>
                  <a:srgbClr val="001C3D"/>
                </a:solidFill>
                <a:latin typeface="Calibri"/>
                <a:cs typeface="Calibri"/>
              </a:rPr>
              <a:t> </a:t>
            </a:r>
            <a:r>
              <a:rPr sz="2000" spc="-5" dirty="0">
                <a:solidFill>
                  <a:srgbClr val="001C3D"/>
                </a:solidFill>
                <a:latin typeface="Calibri"/>
                <a:cs typeface="Calibri"/>
              </a:rPr>
              <a:t>Jacques</a:t>
            </a:r>
            <a:r>
              <a:rPr sz="2000" dirty="0">
                <a:solidFill>
                  <a:srgbClr val="001C3D"/>
                </a:solidFill>
                <a:latin typeface="Calibri"/>
                <a:cs typeface="Calibri"/>
              </a:rPr>
              <a:t> </a:t>
            </a:r>
            <a:r>
              <a:rPr sz="2000" spc="-5" dirty="0">
                <a:solidFill>
                  <a:srgbClr val="001C3D"/>
                </a:solidFill>
                <a:latin typeface="Calibri"/>
                <a:cs typeface="Calibri"/>
              </a:rPr>
              <a:t>was</a:t>
            </a:r>
            <a:r>
              <a:rPr sz="2000" dirty="0">
                <a:solidFill>
                  <a:srgbClr val="001C3D"/>
                </a:solidFill>
                <a:latin typeface="Calibri"/>
                <a:cs typeface="Calibri"/>
              </a:rPr>
              <a:t> </a:t>
            </a:r>
            <a:r>
              <a:rPr sz="2000" spc="-5" dirty="0">
                <a:solidFill>
                  <a:srgbClr val="001C3D"/>
                </a:solidFill>
                <a:latin typeface="Calibri"/>
                <a:cs typeface="Calibri"/>
              </a:rPr>
              <a:t>not</a:t>
            </a:r>
            <a:r>
              <a:rPr sz="2000" dirty="0">
                <a:solidFill>
                  <a:srgbClr val="001C3D"/>
                </a:solidFill>
                <a:latin typeface="Calibri"/>
                <a:cs typeface="Calibri"/>
              </a:rPr>
              <a:t> </a:t>
            </a:r>
            <a:r>
              <a:rPr sz="2000" spc="-5" dirty="0">
                <a:solidFill>
                  <a:srgbClr val="001C3D"/>
                </a:solidFill>
                <a:latin typeface="Calibri"/>
                <a:cs typeface="Calibri"/>
              </a:rPr>
              <a:t>informed</a:t>
            </a:r>
            <a:r>
              <a:rPr sz="2000" dirty="0">
                <a:solidFill>
                  <a:srgbClr val="001C3D"/>
                </a:solidFill>
                <a:latin typeface="Calibri"/>
                <a:cs typeface="Calibri"/>
              </a:rPr>
              <a:t> </a:t>
            </a:r>
            <a:r>
              <a:rPr sz="2000" spc="-5" dirty="0">
                <a:solidFill>
                  <a:srgbClr val="001C3D"/>
                </a:solidFill>
                <a:latin typeface="Calibri"/>
                <a:cs typeface="Calibri"/>
              </a:rPr>
              <a:t>about</a:t>
            </a:r>
            <a:r>
              <a:rPr sz="2000" spc="440" dirty="0">
                <a:solidFill>
                  <a:srgbClr val="001C3D"/>
                </a:solidFill>
                <a:latin typeface="Calibri"/>
                <a:cs typeface="Calibri"/>
              </a:rPr>
              <a:t> </a:t>
            </a:r>
            <a:r>
              <a:rPr sz="2000" dirty="0">
                <a:solidFill>
                  <a:srgbClr val="001C3D"/>
                </a:solidFill>
                <a:latin typeface="Calibri"/>
                <a:cs typeface="Calibri"/>
              </a:rPr>
              <a:t>the </a:t>
            </a:r>
            <a:r>
              <a:rPr sz="2000" spc="5" dirty="0">
                <a:solidFill>
                  <a:srgbClr val="001C3D"/>
                </a:solidFill>
                <a:latin typeface="Calibri"/>
                <a:cs typeface="Calibri"/>
              </a:rPr>
              <a:t> </a:t>
            </a:r>
            <a:r>
              <a:rPr sz="2000" spc="-5" dirty="0">
                <a:solidFill>
                  <a:srgbClr val="001C3D"/>
                </a:solidFill>
                <a:latin typeface="Calibri"/>
                <a:cs typeface="Calibri"/>
              </a:rPr>
              <a:t>right </a:t>
            </a:r>
            <a:r>
              <a:rPr sz="2000" dirty="0">
                <a:solidFill>
                  <a:srgbClr val="001C3D"/>
                </a:solidFill>
                <a:latin typeface="Calibri"/>
                <a:cs typeface="Calibri"/>
              </a:rPr>
              <a:t>to </a:t>
            </a:r>
            <a:r>
              <a:rPr sz="2000" spc="-5" dirty="0">
                <a:solidFill>
                  <a:srgbClr val="001C3D"/>
                </a:solidFill>
                <a:latin typeface="Calibri"/>
                <a:cs typeface="Calibri"/>
              </a:rPr>
              <a:t>information about </a:t>
            </a:r>
            <a:r>
              <a:rPr sz="2000" dirty="0">
                <a:solidFill>
                  <a:srgbClr val="001C3D"/>
                </a:solidFill>
                <a:latin typeface="Calibri"/>
                <a:cs typeface="Calibri"/>
              </a:rPr>
              <a:t>the </a:t>
            </a:r>
            <a:r>
              <a:rPr sz="2000" spc="-5" dirty="0">
                <a:solidFill>
                  <a:srgbClr val="001C3D"/>
                </a:solidFill>
                <a:latin typeface="Calibri"/>
                <a:cs typeface="Calibri"/>
              </a:rPr>
              <a:t>accusation, </a:t>
            </a:r>
            <a:r>
              <a:rPr sz="2000" dirty="0">
                <a:solidFill>
                  <a:srgbClr val="001C3D"/>
                </a:solidFill>
                <a:latin typeface="Calibri"/>
                <a:cs typeface="Calibri"/>
              </a:rPr>
              <a:t>and the </a:t>
            </a:r>
            <a:r>
              <a:rPr sz="2000" spc="-440" dirty="0">
                <a:solidFill>
                  <a:srgbClr val="001C3D"/>
                </a:solidFill>
                <a:latin typeface="Calibri"/>
                <a:cs typeface="Calibri"/>
              </a:rPr>
              <a:t> </a:t>
            </a:r>
            <a:r>
              <a:rPr sz="2000" spc="-5" dirty="0">
                <a:solidFill>
                  <a:srgbClr val="001C3D"/>
                </a:solidFill>
                <a:latin typeface="Calibri"/>
                <a:cs typeface="Calibri"/>
              </a:rPr>
              <a:t>right</a:t>
            </a:r>
            <a:r>
              <a:rPr sz="2000" dirty="0">
                <a:solidFill>
                  <a:srgbClr val="001C3D"/>
                </a:solidFill>
                <a:latin typeface="Calibri"/>
                <a:cs typeface="Calibri"/>
              </a:rPr>
              <a:t> to</a:t>
            </a:r>
            <a:r>
              <a:rPr sz="2000" spc="5" dirty="0">
                <a:solidFill>
                  <a:srgbClr val="001C3D"/>
                </a:solidFill>
                <a:latin typeface="Calibri"/>
                <a:cs typeface="Calibri"/>
              </a:rPr>
              <a:t> </a:t>
            </a:r>
            <a:r>
              <a:rPr sz="2000" spc="-5" dirty="0">
                <a:solidFill>
                  <a:srgbClr val="001C3D"/>
                </a:solidFill>
                <a:latin typeface="Calibri"/>
                <a:cs typeface="Calibri"/>
              </a:rPr>
              <a:t>interpretation</a:t>
            </a:r>
            <a:r>
              <a:rPr sz="2000" dirty="0">
                <a:solidFill>
                  <a:srgbClr val="001C3D"/>
                </a:solidFill>
                <a:latin typeface="Calibri"/>
                <a:cs typeface="Calibri"/>
              </a:rPr>
              <a:t> and</a:t>
            </a:r>
            <a:r>
              <a:rPr sz="2000" spc="5" dirty="0">
                <a:solidFill>
                  <a:srgbClr val="001C3D"/>
                </a:solidFill>
                <a:latin typeface="Calibri"/>
                <a:cs typeface="Calibri"/>
              </a:rPr>
              <a:t> </a:t>
            </a:r>
            <a:r>
              <a:rPr sz="2000" spc="-5" dirty="0">
                <a:solidFill>
                  <a:srgbClr val="001C3D"/>
                </a:solidFill>
                <a:latin typeface="Calibri"/>
                <a:cs typeface="Calibri"/>
              </a:rPr>
              <a:t>translation.</a:t>
            </a:r>
            <a:r>
              <a:rPr sz="2000" spc="440" dirty="0">
                <a:solidFill>
                  <a:srgbClr val="001C3D"/>
                </a:solidFill>
                <a:latin typeface="Calibri"/>
                <a:cs typeface="Calibri"/>
              </a:rPr>
              <a:t> </a:t>
            </a:r>
            <a:r>
              <a:rPr sz="2000" spc="-5" dirty="0">
                <a:solidFill>
                  <a:srgbClr val="001C3D"/>
                </a:solidFill>
                <a:latin typeface="Calibri"/>
                <a:cs typeface="Calibri"/>
              </a:rPr>
              <a:t>Jacques </a:t>
            </a:r>
            <a:r>
              <a:rPr sz="2000" dirty="0">
                <a:solidFill>
                  <a:srgbClr val="001C3D"/>
                </a:solidFill>
                <a:latin typeface="Calibri"/>
                <a:cs typeface="Calibri"/>
              </a:rPr>
              <a:t> </a:t>
            </a:r>
            <a:r>
              <a:rPr sz="2000" spc="-5" dirty="0">
                <a:solidFill>
                  <a:srgbClr val="001C3D"/>
                </a:solidFill>
                <a:latin typeface="Calibri"/>
                <a:cs typeface="Calibri"/>
              </a:rPr>
              <a:t>was </a:t>
            </a:r>
            <a:r>
              <a:rPr sz="2000" dirty="0">
                <a:solidFill>
                  <a:srgbClr val="001C3D"/>
                </a:solidFill>
                <a:latin typeface="Calibri"/>
                <a:cs typeface="Calibri"/>
              </a:rPr>
              <a:t>also </a:t>
            </a:r>
            <a:r>
              <a:rPr sz="2000" spc="-5" dirty="0">
                <a:solidFill>
                  <a:srgbClr val="001C3D"/>
                </a:solidFill>
                <a:latin typeface="Calibri"/>
                <a:cs typeface="Calibri"/>
              </a:rPr>
              <a:t>not </a:t>
            </a:r>
            <a:r>
              <a:rPr sz="2000" dirty="0">
                <a:solidFill>
                  <a:srgbClr val="001C3D"/>
                </a:solidFill>
                <a:latin typeface="Calibri"/>
                <a:cs typeface="Calibri"/>
              </a:rPr>
              <a:t>given the </a:t>
            </a:r>
            <a:r>
              <a:rPr sz="2000" spc="-5" dirty="0">
                <a:solidFill>
                  <a:srgbClr val="001C3D"/>
                </a:solidFill>
                <a:latin typeface="Calibri"/>
                <a:cs typeface="Calibri"/>
              </a:rPr>
              <a:t>written Letter of </a:t>
            </a:r>
            <a:r>
              <a:rPr sz="2000" dirty="0">
                <a:solidFill>
                  <a:srgbClr val="001C3D"/>
                </a:solidFill>
                <a:latin typeface="Calibri"/>
                <a:cs typeface="Calibri"/>
              </a:rPr>
              <a:t>Rights. </a:t>
            </a:r>
            <a:r>
              <a:rPr sz="2000" spc="-5" dirty="0">
                <a:solidFill>
                  <a:srgbClr val="001C3D"/>
                </a:solidFill>
                <a:latin typeface="Calibri"/>
                <a:cs typeface="Calibri"/>
              </a:rPr>
              <a:t>He </a:t>
            </a:r>
            <a:r>
              <a:rPr sz="2000" dirty="0">
                <a:solidFill>
                  <a:srgbClr val="001C3D"/>
                </a:solidFill>
                <a:latin typeface="Calibri"/>
                <a:cs typeface="Calibri"/>
              </a:rPr>
              <a:t> </a:t>
            </a:r>
            <a:r>
              <a:rPr sz="2000" spc="-5" dirty="0">
                <a:solidFill>
                  <a:srgbClr val="001C3D"/>
                </a:solidFill>
                <a:latin typeface="Calibri"/>
                <a:cs typeface="Calibri"/>
              </a:rPr>
              <a:t>was </a:t>
            </a:r>
            <a:r>
              <a:rPr sz="2000" dirty="0">
                <a:solidFill>
                  <a:srgbClr val="001C3D"/>
                </a:solidFill>
                <a:latin typeface="Calibri"/>
                <a:cs typeface="Calibri"/>
              </a:rPr>
              <a:t>also </a:t>
            </a:r>
            <a:r>
              <a:rPr sz="2000" spc="-5" dirty="0">
                <a:solidFill>
                  <a:srgbClr val="001C3D"/>
                </a:solidFill>
                <a:latin typeface="Calibri"/>
                <a:cs typeface="Calibri"/>
              </a:rPr>
              <a:t>possibly not informed about </a:t>
            </a:r>
            <a:r>
              <a:rPr sz="2000" dirty="0">
                <a:solidFill>
                  <a:srgbClr val="001C3D"/>
                </a:solidFill>
                <a:latin typeface="Calibri"/>
                <a:cs typeface="Calibri"/>
              </a:rPr>
              <a:t>the </a:t>
            </a:r>
            <a:r>
              <a:rPr sz="2000" spc="-5" dirty="0">
                <a:solidFill>
                  <a:srgbClr val="001C3D"/>
                </a:solidFill>
                <a:latin typeface="Calibri"/>
                <a:cs typeface="Calibri"/>
              </a:rPr>
              <a:t>rights </a:t>
            </a:r>
            <a:r>
              <a:rPr sz="2000" dirty="0">
                <a:solidFill>
                  <a:srgbClr val="001C3D"/>
                </a:solidFill>
                <a:latin typeface="Calibri"/>
                <a:cs typeface="Calibri"/>
              </a:rPr>
              <a:t>in </a:t>
            </a:r>
            <a:r>
              <a:rPr sz="2000" spc="5" dirty="0">
                <a:solidFill>
                  <a:srgbClr val="001C3D"/>
                </a:solidFill>
                <a:latin typeface="Calibri"/>
                <a:cs typeface="Calibri"/>
              </a:rPr>
              <a:t> </a:t>
            </a:r>
            <a:r>
              <a:rPr sz="2000" dirty="0">
                <a:solidFill>
                  <a:srgbClr val="001C3D"/>
                </a:solidFill>
                <a:latin typeface="Calibri"/>
                <a:cs typeface="Calibri"/>
              </a:rPr>
              <a:t>the</a:t>
            </a:r>
            <a:r>
              <a:rPr sz="2000" spc="-5" dirty="0">
                <a:solidFill>
                  <a:srgbClr val="001C3D"/>
                </a:solidFill>
                <a:latin typeface="Calibri"/>
                <a:cs typeface="Calibri"/>
              </a:rPr>
              <a:t> language</a:t>
            </a:r>
            <a:r>
              <a:rPr sz="2000" dirty="0">
                <a:solidFill>
                  <a:srgbClr val="001C3D"/>
                </a:solidFill>
                <a:latin typeface="Calibri"/>
                <a:cs typeface="Calibri"/>
              </a:rPr>
              <a:t> that he </a:t>
            </a:r>
            <a:r>
              <a:rPr sz="2000" spc="-5" dirty="0">
                <a:solidFill>
                  <a:srgbClr val="001C3D"/>
                </a:solidFill>
                <a:latin typeface="Calibri"/>
                <a:cs typeface="Calibri"/>
              </a:rPr>
              <a:t>understands.</a:t>
            </a:r>
            <a:endParaRPr sz="2000">
              <a:latin typeface="Calibri"/>
              <a:cs typeface="Calibri"/>
            </a:endParaRPr>
          </a:p>
        </p:txBody>
      </p:sp>
      <p:grpSp>
        <p:nvGrpSpPr>
          <p:cNvPr id="3" name="object 3"/>
          <p:cNvGrpSpPr/>
          <p:nvPr/>
        </p:nvGrpSpPr>
        <p:grpSpPr>
          <a:xfrm>
            <a:off x="344978" y="2015836"/>
            <a:ext cx="532130" cy="4302125"/>
            <a:chOff x="344978" y="2015836"/>
            <a:chExt cx="532130" cy="4302125"/>
          </a:xfrm>
        </p:grpSpPr>
        <p:pic>
          <p:nvPicPr>
            <p:cNvPr id="4" name="object 4"/>
            <p:cNvPicPr/>
            <p:nvPr/>
          </p:nvPicPr>
          <p:blipFill>
            <a:blip r:embed="rId2" cstate="print"/>
            <a:stretch>
              <a:fillRect/>
            </a:stretch>
          </p:blipFill>
          <p:spPr>
            <a:xfrm>
              <a:off x="344978" y="2460567"/>
              <a:ext cx="532014" cy="390698"/>
            </a:xfrm>
            <a:prstGeom prst="rect">
              <a:avLst/>
            </a:prstGeom>
          </p:spPr>
        </p:pic>
        <p:pic>
          <p:nvPicPr>
            <p:cNvPr id="5" name="object 5"/>
            <p:cNvPicPr/>
            <p:nvPr/>
          </p:nvPicPr>
          <p:blipFill>
            <a:blip r:embed="rId3" cstate="print"/>
            <a:stretch>
              <a:fillRect/>
            </a:stretch>
          </p:blipFill>
          <p:spPr>
            <a:xfrm>
              <a:off x="482138" y="2448098"/>
              <a:ext cx="253538" cy="436418"/>
            </a:xfrm>
            <a:prstGeom prst="rect">
              <a:avLst/>
            </a:prstGeom>
          </p:spPr>
        </p:pic>
        <p:pic>
          <p:nvPicPr>
            <p:cNvPr id="6" name="object 6"/>
            <p:cNvPicPr/>
            <p:nvPr/>
          </p:nvPicPr>
          <p:blipFill>
            <a:blip r:embed="rId4" cstate="print"/>
            <a:stretch>
              <a:fillRect/>
            </a:stretch>
          </p:blipFill>
          <p:spPr>
            <a:xfrm>
              <a:off x="395536" y="2492895"/>
              <a:ext cx="432047" cy="288032"/>
            </a:xfrm>
            <a:prstGeom prst="rect">
              <a:avLst/>
            </a:prstGeom>
          </p:spPr>
        </p:pic>
        <p:sp>
          <p:nvSpPr>
            <p:cNvPr id="7" name="object 7"/>
            <p:cNvSpPr/>
            <p:nvPr/>
          </p:nvSpPr>
          <p:spPr>
            <a:xfrm>
              <a:off x="395536" y="2492895"/>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1"/>
                  </a:lnTo>
                  <a:lnTo>
                    <a:pt x="417987" y="273971"/>
                  </a:lnTo>
                  <a:lnTo>
                    <a:pt x="402728" y="284259"/>
                  </a:lnTo>
                  <a:lnTo>
                    <a:pt x="384041" y="288032"/>
                  </a:lnTo>
                  <a:lnTo>
                    <a:pt x="48005" y="288032"/>
                  </a:lnTo>
                  <a:lnTo>
                    <a:pt x="29319" y="284259"/>
                  </a:lnTo>
                  <a:lnTo>
                    <a:pt x="14060" y="273971"/>
                  </a:lnTo>
                  <a:lnTo>
                    <a:pt x="3772" y="258711"/>
                  </a:lnTo>
                  <a:lnTo>
                    <a:pt x="0" y="240026"/>
                  </a:lnTo>
                  <a:lnTo>
                    <a:pt x="0" y="48005"/>
                  </a:lnTo>
                  <a:close/>
                </a:path>
              </a:pathLst>
            </a:custGeom>
            <a:ln w="9524">
              <a:solidFill>
                <a:srgbClr val="F4B193"/>
              </a:solidFill>
            </a:ln>
          </p:spPr>
          <p:txBody>
            <a:bodyPr wrap="square" lIns="0" tIns="0" rIns="0" bIns="0" rtlCol="0"/>
            <a:lstStyle/>
            <a:p>
              <a:endParaRPr/>
            </a:p>
          </p:txBody>
        </p:sp>
        <p:pic>
          <p:nvPicPr>
            <p:cNvPr id="8" name="object 8"/>
            <p:cNvPicPr/>
            <p:nvPr/>
          </p:nvPicPr>
          <p:blipFill>
            <a:blip r:embed="rId5" cstate="print"/>
            <a:stretch>
              <a:fillRect/>
            </a:stretch>
          </p:blipFill>
          <p:spPr>
            <a:xfrm>
              <a:off x="344978" y="2892828"/>
              <a:ext cx="532014" cy="390698"/>
            </a:xfrm>
            <a:prstGeom prst="rect">
              <a:avLst/>
            </a:prstGeom>
          </p:spPr>
        </p:pic>
        <p:pic>
          <p:nvPicPr>
            <p:cNvPr id="9" name="object 9"/>
            <p:cNvPicPr/>
            <p:nvPr/>
          </p:nvPicPr>
          <p:blipFill>
            <a:blip r:embed="rId3" cstate="print"/>
            <a:stretch>
              <a:fillRect/>
            </a:stretch>
          </p:blipFill>
          <p:spPr>
            <a:xfrm>
              <a:off x="482138" y="2880359"/>
              <a:ext cx="253538" cy="436418"/>
            </a:xfrm>
            <a:prstGeom prst="rect">
              <a:avLst/>
            </a:prstGeom>
          </p:spPr>
        </p:pic>
        <p:pic>
          <p:nvPicPr>
            <p:cNvPr id="10" name="object 10"/>
            <p:cNvPicPr/>
            <p:nvPr/>
          </p:nvPicPr>
          <p:blipFill>
            <a:blip r:embed="rId4" cstate="print"/>
            <a:stretch>
              <a:fillRect/>
            </a:stretch>
          </p:blipFill>
          <p:spPr>
            <a:xfrm>
              <a:off x="395536" y="2924943"/>
              <a:ext cx="432047" cy="288032"/>
            </a:xfrm>
            <a:prstGeom prst="rect">
              <a:avLst/>
            </a:prstGeom>
          </p:spPr>
        </p:pic>
        <p:sp>
          <p:nvSpPr>
            <p:cNvPr id="11" name="object 11"/>
            <p:cNvSpPr/>
            <p:nvPr/>
          </p:nvSpPr>
          <p:spPr>
            <a:xfrm>
              <a:off x="395536" y="2924943"/>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1"/>
                  </a:lnTo>
                  <a:lnTo>
                    <a:pt x="48005" y="288031"/>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12" name="object 12"/>
            <p:cNvPicPr/>
            <p:nvPr/>
          </p:nvPicPr>
          <p:blipFill>
            <a:blip r:embed="rId6" cstate="print"/>
            <a:stretch>
              <a:fillRect/>
            </a:stretch>
          </p:blipFill>
          <p:spPr>
            <a:xfrm>
              <a:off x="344978" y="3325090"/>
              <a:ext cx="532014" cy="390698"/>
            </a:xfrm>
            <a:prstGeom prst="rect">
              <a:avLst/>
            </a:prstGeom>
          </p:spPr>
        </p:pic>
        <p:pic>
          <p:nvPicPr>
            <p:cNvPr id="13" name="object 13"/>
            <p:cNvPicPr/>
            <p:nvPr/>
          </p:nvPicPr>
          <p:blipFill>
            <a:blip r:embed="rId3" cstate="print"/>
            <a:stretch>
              <a:fillRect/>
            </a:stretch>
          </p:blipFill>
          <p:spPr>
            <a:xfrm>
              <a:off x="482138" y="3312621"/>
              <a:ext cx="253538" cy="436418"/>
            </a:xfrm>
            <a:prstGeom prst="rect">
              <a:avLst/>
            </a:prstGeom>
          </p:spPr>
        </p:pic>
        <p:pic>
          <p:nvPicPr>
            <p:cNvPr id="14" name="object 14"/>
            <p:cNvPicPr/>
            <p:nvPr/>
          </p:nvPicPr>
          <p:blipFill>
            <a:blip r:embed="rId7" cstate="print"/>
            <a:stretch>
              <a:fillRect/>
            </a:stretch>
          </p:blipFill>
          <p:spPr>
            <a:xfrm>
              <a:off x="395536" y="3356992"/>
              <a:ext cx="432047" cy="288032"/>
            </a:xfrm>
            <a:prstGeom prst="rect">
              <a:avLst/>
            </a:prstGeom>
          </p:spPr>
        </p:pic>
        <p:sp>
          <p:nvSpPr>
            <p:cNvPr id="15" name="object 15"/>
            <p:cNvSpPr/>
            <p:nvPr/>
          </p:nvSpPr>
          <p:spPr>
            <a:xfrm>
              <a:off x="395536" y="3356992"/>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16" name="object 16"/>
            <p:cNvPicPr/>
            <p:nvPr/>
          </p:nvPicPr>
          <p:blipFill>
            <a:blip r:embed="rId8" cstate="print"/>
            <a:stretch>
              <a:fillRect/>
            </a:stretch>
          </p:blipFill>
          <p:spPr>
            <a:xfrm>
              <a:off x="344978" y="3757353"/>
              <a:ext cx="532014" cy="390698"/>
            </a:xfrm>
            <a:prstGeom prst="rect">
              <a:avLst/>
            </a:prstGeom>
          </p:spPr>
        </p:pic>
        <p:pic>
          <p:nvPicPr>
            <p:cNvPr id="17" name="object 17"/>
            <p:cNvPicPr/>
            <p:nvPr/>
          </p:nvPicPr>
          <p:blipFill>
            <a:blip r:embed="rId9" cstate="print"/>
            <a:stretch>
              <a:fillRect/>
            </a:stretch>
          </p:blipFill>
          <p:spPr>
            <a:xfrm>
              <a:off x="482138" y="3744883"/>
              <a:ext cx="253538" cy="432261"/>
            </a:xfrm>
            <a:prstGeom prst="rect">
              <a:avLst/>
            </a:prstGeom>
          </p:spPr>
        </p:pic>
        <p:pic>
          <p:nvPicPr>
            <p:cNvPr id="18" name="object 18"/>
            <p:cNvPicPr/>
            <p:nvPr/>
          </p:nvPicPr>
          <p:blipFill>
            <a:blip r:embed="rId7" cstate="print"/>
            <a:stretch>
              <a:fillRect/>
            </a:stretch>
          </p:blipFill>
          <p:spPr>
            <a:xfrm>
              <a:off x="395536" y="3789039"/>
              <a:ext cx="432047" cy="288032"/>
            </a:xfrm>
            <a:prstGeom prst="rect">
              <a:avLst/>
            </a:prstGeom>
          </p:spPr>
        </p:pic>
        <p:sp>
          <p:nvSpPr>
            <p:cNvPr id="19" name="object 19"/>
            <p:cNvSpPr/>
            <p:nvPr/>
          </p:nvSpPr>
          <p:spPr>
            <a:xfrm>
              <a:off x="395536" y="3789040"/>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20" name="object 20"/>
            <p:cNvPicPr/>
            <p:nvPr/>
          </p:nvPicPr>
          <p:blipFill>
            <a:blip r:embed="rId10" cstate="print"/>
            <a:stretch>
              <a:fillRect/>
            </a:stretch>
          </p:blipFill>
          <p:spPr>
            <a:xfrm>
              <a:off x="344978" y="2028305"/>
              <a:ext cx="532014" cy="390698"/>
            </a:xfrm>
            <a:prstGeom prst="rect">
              <a:avLst/>
            </a:prstGeom>
          </p:spPr>
        </p:pic>
        <p:pic>
          <p:nvPicPr>
            <p:cNvPr id="21" name="object 21"/>
            <p:cNvPicPr/>
            <p:nvPr/>
          </p:nvPicPr>
          <p:blipFill>
            <a:blip r:embed="rId3" cstate="print"/>
            <a:stretch>
              <a:fillRect/>
            </a:stretch>
          </p:blipFill>
          <p:spPr>
            <a:xfrm>
              <a:off x="482138" y="2015836"/>
              <a:ext cx="253538" cy="436418"/>
            </a:xfrm>
            <a:prstGeom prst="rect">
              <a:avLst/>
            </a:prstGeom>
          </p:spPr>
        </p:pic>
        <p:pic>
          <p:nvPicPr>
            <p:cNvPr id="22" name="object 22"/>
            <p:cNvPicPr/>
            <p:nvPr/>
          </p:nvPicPr>
          <p:blipFill>
            <a:blip r:embed="rId7" cstate="print"/>
            <a:stretch>
              <a:fillRect/>
            </a:stretch>
          </p:blipFill>
          <p:spPr>
            <a:xfrm>
              <a:off x="395536" y="2060847"/>
              <a:ext cx="432047" cy="288032"/>
            </a:xfrm>
            <a:prstGeom prst="rect">
              <a:avLst/>
            </a:prstGeom>
          </p:spPr>
        </p:pic>
        <p:sp>
          <p:nvSpPr>
            <p:cNvPr id="23" name="object 23"/>
            <p:cNvSpPr/>
            <p:nvPr/>
          </p:nvSpPr>
          <p:spPr>
            <a:xfrm>
              <a:off x="395536" y="2060848"/>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24" name="object 24"/>
            <p:cNvPicPr/>
            <p:nvPr/>
          </p:nvPicPr>
          <p:blipFill>
            <a:blip r:embed="rId11" cstate="print"/>
            <a:stretch>
              <a:fillRect/>
            </a:stretch>
          </p:blipFill>
          <p:spPr>
            <a:xfrm>
              <a:off x="344978" y="4189614"/>
              <a:ext cx="532014" cy="390698"/>
            </a:xfrm>
            <a:prstGeom prst="rect">
              <a:avLst/>
            </a:prstGeom>
          </p:spPr>
        </p:pic>
        <p:pic>
          <p:nvPicPr>
            <p:cNvPr id="25" name="object 25"/>
            <p:cNvPicPr/>
            <p:nvPr/>
          </p:nvPicPr>
          <p:blipFill>
            <a:blip r:embed="rId9" cstate="print"/>
            <a:stretch>
              <a:fillRect/>
            </a:stretch>
          </p:blipFill>
          <p:spPr>
            <a:xfrm>
              <a:off x="482138" y="4177144"/>
              <a:ext cx="253538" cy="432261"/>
            </a:xfrm>
            <a:prstGeom prst="rect">
              <a:avLst/>
            </a:prstGeom>
          </p:spPr>
        </p:pic>
        <p:pic>
          <p:nvPicPr>
            <p:cNvPr id="26" name="object 26"/>
            <p:cNvPicPr/>
            <p:nvPr/>
          </p:nvPicPr>
          <p:blipFill>
            <a:blip r:embed="rId4" cstate="print"/>
            <a:stretch>
              <a:fillRect/>
            </a:stretch>
          </p:blipFill>
          <p:spPr>
            <a:xfrm>
              <a:off x="395536" y="4221087"/>
              <a:ext cx="432047" cy="288032"/>
            </a:xfrm>
            <a:prstGeom prst="rect">
              <a:avLst/>
            </a:prstGeom>
          </p:spPr>
        </p:pic>
        <p:sp>
          <p:nvSpPr>
            <p:cNvPr id="27" name="object 27"/>
            <p:cNvSpPr/>
            <p:nvPr/>
          </p:nvSpPr>
          <p:spPr>
            <a:xfrm>
              <a:off x="395536" y="4221087"/>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28" name="object 28"/>
            <p:cNvPicPr/>
            <p:nvPr/>
          </p:nvPicPr>
          <p:blipFill>
            <a:blip r:embed="rId12" cstate="print"/>
            <a:stretch>
              <a:fillRect/>
            </a:stretch>
          </p:blipFill>
          <p:spPr>
            <a:xfrm>
              <a:off x="344978" y="5054138"/>
              <a:ext cx="532014" cy="390698"/>
            </a:xfrm>
            <a:prstGeom prst="rect">
              <a:avLst/>
            </a:prstGeom>
          </p:spPr>
        </p:pic>
        <p:pic>
          <p:nvPicPr>
            <p:cNvPr id="29" name="object 29"/>
            <p:cNvPicPr/>
            <p:nvPr/>
          </p:nvPicPr>
          <p:blipFill>
            <a:blip r:embed="rId9" cstate="print"/>
            <a:stretch>
              <a:fillRect/>
            </a:stretch>
          </p:blipFill>
          <p:spPr>
            <a:xfrm>
              <a:off x="482138" y="5041669"/>
              <a:ext cx="253538" cy="432261"/>
            </a:xfrm>
            <a:prstGeom prst="rect">
              <a:avLst/>
            </a:prstGeom>
          </p:spPr>
        </p:pic>
        <p:pic>
          <p:nvPicPr>
            <p:cNvPr id="30" name="object 30"/>
            <p:cNvPicPr/>
            <p:nvPr/>
          </p:nvPicPr>
          <p:blipFill>
            <a:blip r:embed="rId7" cstate="print"/>
            <a:stretch>
              <a:fillRect/>
            </a:stretch>
          </p:blipFill>
          <p:spPr>
            <a:xfrm>
              <a:off x="395536" y="5085184"/>
              <a:ext cx="432047" cy="288032"/>
            </a:xfrm>
            <a:prstGeom prst="rect">
              <a:avLst/>
            </a:prstGeom>
          </p:spPr>
        </p:pic>
        <p:sp>
          <p:nvSpPr>
            <p:cNvPr id="31" name="object 31"/>
            <p:cNvSpPr/>
            <p:nvPr/>
          </p:nvSpPr>
          <p:spPr>
            <a:xfrm>
              <a:off x="395536" y="5085184"/>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32" name="object 32"/>
            <p:cNvPicPr/>
            <p:nvPr/>
          </p:nvPicPr>
          <p:blipFill>
            <a:blip r:embed="rId13" cstate="print"/>
            <a:stretch>
              <a:fillRect/>
            </a:stretch>
          </p:blipFill>
          <p:spPr>
            <a:xfrm>
              <a:off x="344978" y="4621876"/>
              <a:ext cx="532014" cy="390698"/>
            </a:xfrm>
            <a:prstGeom prst="rect">
              <a:avLst/>
            </a:prstGeom>
          </p:spPr>
        </p:pic>
        <p:pic>
          <p:nvPicPr>
            <p:cNvPr id="33" name="object 33"/>
            <p:cNvPicPr/>
            <p:nvPr/>
          </p:nvPicPr>
          <p:blipFill>
            <a:blip r:embed="rId9" cstate="print"/>
            <a:stretch>
              <a:fillRect/>
            </a:stretch>
          </p:blipFill>
          <p:spPr>
            <a:xfrm>
              <a:off x="482138" y="4609407"/>
              <a:ext cx="253538" cy="432261"/>
            </a:xfrm>
            <a:prstGeom prst="rect">
              <a:avLst/>
            </a:prstGeom>
          </p:spPr>
        </p:pic>
        <p:pic>
          <p:nvPicPr>
            <p:cNvPr id="34" name="object 34"/>
            <p:cNvPicPr/>
            <p:nvPr/>
          </p:nvPicPr>
          <p:blipFill>
            <a:blip r:embed="rId4" cstate="print"/>
            <a:stretch>
              <a:fillRect/>
            </a:stretch>
          </p:blipFill>
          <p:spPr>
            <a:xfrm>
              <a:off x="395536" y="4653135"/>
              <a:ext cx="432047" cy="288032"/>
            </a:xfrm>
            <a:prstGeom prst="rect">
              <a:avLst/>
            </a:prstGeom>
          </p:spPr>
        </p:pic>
        <p:sp>
          <p:nvSpPr>
            <p:cNvPr id="35" name="object 35"/>
            <p:cNvSpPr/>
            <p:nvPr/>
          </p:nvSpPr>
          <p:spPr>
            <a:xfrm>
              <a:off x="395536" y="4653135"/>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36" name="object 36"/>
            <p:cNvPicPr/>
            <p:nvPr/>
          </p:nvPicPr>
          <p:blipFill>
            <a:blip r:embed="rId14" cstate="print"/>
            <a:stretch>
              <a:fillRect/>
            </a:stretch>
          </p:blipFill>
          <p:spPr>
            <a:xfrm>
              <a:off x="344978" y="5918661"/>
              <a:ext cx="532014" cy="390698"/>
            </a:xfrm>
            <a:prstGeom prst="rect">
              <a:avLst/>
            </a:prstGeom>
          </p:spPr>
        </p:pic>
        <p:pic>
          <p:nvPicPr>
            <p:cNvPr id="37" name="object 37"/>
            <p:cNvPicPr/>
            <p:nvPr/>
          </p:nvPicPr>
          <p:blipFill>
            <a:blip r:embed="rId15" cstate="print"/>
            <a:stretch>
              <a:fillRect/>
            </a:stretch>
          </p:blipFill>
          <p:spPr>
            <a:xfrm>
              <a:off x="428105" y="5918661"/>
              <a:ext cx="361603" cy="399010"/>
            </a:xfrm>
            <a:prstGeom prst="rect">
              <a:avLst/>
            </a:prstGeom>
          </p:spPr>
        </p:pic>
        <p:pic>
          <p:nvPicPr>
            <p:cNvPr id="38" name="object 38"/>
            <p:cNvPicPr/>
            <p:nvPr/>
          </p:nvPicPr>
          <p:blipFill>
            <a:blip r:embed="rId16" cstate="print"/>
            <a:stretch>
              <a:fillRect/>
            </a:stretch>
          </p:blipFill>
          <p:spPr>
            <a:xfrm>
              <a:off x="395536" y="5949279"/>
              <a:ext cx="432047" cy="288031"/>
            </a:xfrm>
            <a:prstGeom prst="rect">
              <a:avLst/>
            </a:prstGeom>
          </p:spPr>
        </p:pic>
        <p:sp>
          <p:nvSpPr>
            <p:cNvPr id="39" name="object 39"/>
            <p:cNvSpPr/>
            <p:nvPr/>
          </p:nvSpPr>
          <p:spPr>
            <a:xfrm>
              <a:off x="395536" y="5949279"/>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40" name="object 40"/>
            <p:cNvPicPr/>
            <p:nvPr/>
          </p:nvPicPr>
          <p:blipFill>
            <a:blip r:embed="rId17" cstate="print"/>
            <a:stretch>
              <a:fillRect/>
            </a:stretch>
          </p:blipFill>
          <p:spPr>
            <a:xfrm>
              <a:off x="344978" y="5486400"/>
              <a:ext cx="532014" cy="390698"/>
            </a:xfrm>
            <a:prstGeom prst="rect">
              <a:avLst/>
            </a:prstGeom>
          </p:spPr>
        </p:pic>
        <p:pic>
          <p:nvPicPr>
            <p:cNvPr id="41" name="object 41"/>
            <p:cNvPicPr/>
            <p:nvPr/>
          </p:nvPicPr>
          <p:blipFill>
            <a:blip r:embed="rId9" cstate="print"/>
            <a:stretch>
              <a:fillRect/>
            </a:stretch>
          </p:blipFill>
          <p:spPr>
            <a:xfrm>
              <a:off x="482138" y="5473930"/>
              <a:ext cx="253538" cy="432261"/>
            </a:xfrm>
            <a:prstGeom prst="rect">
              <a:avLst/>
            </a:prstGeom>
          </p:spPr>
        </p:pic>
        <p:pic>
          <p:nvPicPr>
            <p:cNvPr id="42" name="object 42"/>
            <p:cNvPicPr/>
            <p:nvPr/>
          </p:nvPicPr>
          <p:blipFill>
            <a:blip r:embed="rId16" cstate="print"/>
            <a:stretch>
              <a:fillRect/>
            </a:stretch>
          </p:blipFill>
          <p:spPr>
            <a:xfrm>
              <a:off x="395536" y="5517231"/>
              <a:ext cx="432047" cy="288031"/>
            </a:xfrm>
            <a:prstGeom prst="rect">
              <a:avLst/>
            </a:prstGeom>
          </p:spPr>
        </p:pic>
        <p:sp>
          <p:nvSpPr>
            <p:cNvPr id="43" name="object 43"/>
            <p:cNvSpPr/>
            <p:nvPr/>
          </p:nvSpPr>
          <p:spPr>
            <a:xfrm>
              <a:off x="395536" y="5517231"/>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grpSp>
      <p:sp>
        <p:nvSpPr>
          <p:cNvPr id="44" name="object 44"/>
          <p:cNvSpPr txBox="1"/>
          <p:nvPr/>
        </p:nvSpPr>
        <p:spPr>
          <a:xfrm>
            <a:off x="498853" y="1897277"/>
            <a:ext cx="231775" cy="4330700"/>
          </a:xfrm>
          <a:prstGeom prst="rect">
            <a:avLst/>
          </a:prstGeom>
        </p:spPr>
        <p:txBody>
          <a:bodyPr vert="horz" wrap="square" lIns="0" tIns="170180" rIns="0" bIns="0" rtlCol="0">
            <a:spAutoFit/>
          </a:bodyPr>
          <a:lstStyle/>
          <a:p>
            <a:pPr marL="57150">
              <a:lnSpc>
                <a:spcPct val="100000"/>
              </a:lnSpc>
              <a:spcBef>
                <a:spcPts val="1340"/>
              </a:spcBef>
            </a:pPr>
            <a:r>
              <a:rPr sz="1800" b="1" dirty="0">
                <a:solidFill>
                  <a:srgbClr val="3D4651"/>
                </a:solidFill>
                <a:latin typeface="Calibri"/>
                <a:cs typeface="Calibri"/>
              </a:rPr>
              <a:t>1</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2</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3</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4</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5</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6</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7</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8</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9</a:t>
            </a:r>
            <a:endParaRPr sz="1800">
              <a:latin typeface="Calibri"/>
              <a:cs typeface="Calibri"/>
            </a:endParaRPr>
          </a:p>
          <a:p>
            <a:pPr marL="12700">
              <a:lnSpc>
                <a:spcPct val="100000"/>
              </a:lnSpc>
              <a:spcBef>
                <a:spcPts val="1365"/>
              </a:spcBef>
            </a:pPr>
            <a:r>
              <a:rPr sz="1600" b="1" dirty="0">
                <a:solidFill>
                  <a:srgbClr val="3D4651"/>
                </a:solidFill>
                <a:latin typeface="Calibri"/>
                <a:cs typeface="Calibri"/>
              </a:rPr>
              <a:t>10</a:t>
            </a:r>
            <a:endParaRPr sz="1600">
              <a:latin typeface="Calibri"/>
              <a:cs typeface="Calibri"/>
            </a:endParaRPr>
          </a:p>
        </p:txBody>
      </p:sp>
      <p:grpSp>
        <p:nvGrpSpPr>
          <p:cNvPr id="45" name="object 45"/>
          <p:cNvGrpSpPr/>
          <p:nvPr/>
        </p:nvGrpSpPr>
        <p:grpSpPr>
          <a:xfrm>
            <a:off x="221071" y="139936"/>
            <a:ext cx="781050" cy="529590"/>
            <a:chOff x="221071" y="139936"/>
            <a:chExt cx="781050" cy="529590"/>
          </a:xfrm>
        </p:grpSpPr>
        <p:sp>
          <p:nvSpPr>
            <p:cNvPr id="46" name="object 46"/>
            <p:cNvSpPr/>
            <p:nvPr/>
          </p:nvSpPr>
          <p:spPr>
            <a:xfrm>
              <a:off x="233771" y="152636"/>
              <a:ext cx="755650" cy="504190"/>
            </a:xfrm>
            <a:custGeom>
              <a:avLst/>
              <a:gdLst/>
              <a:ahLst/>
              <a:cxnLst/>
              <a:rect l="l" t="t" r="r" b="b"/>
              <a:pathLst>
                <a:path w="755650" h="504190">
                  <a:moveTo>
                    <a:pt x="755575" y="0"/>
                  </a:moveTo>
                  <a:lnTo>
                    <a:pt x="0" y="0"/>
                  </a:lnTo>
                  <a:lnTo>
                    <a:pt x="0" y="504055"/>
                  </a:lnTo>
                  <a:lnTo>
                    <a:pt x="755575" y="504055"/>
                  </a:lnTo>
                  <a:lnTo>
                    <a:pt x="755575" y="441048"/>
                  </a:lnTo>
                  <a:lnTo>
                    <a:pt x="236022" y="441048"/>
                  </a:lnTo>
                  <a:lnTo>
                    <a:pt x="236022" y="252027"/>
                  </a:lnTo>
                  <a:lnTo>
                    <a:pt x="188767" y="252027"/>
                  </a:lnTo>
                  <a:lnTo>
                    <a:pt x="377788" y="63005"/>
                  </a:lnTo>
                  <a:lnTo>
                    <a:pt x="755575" y="63005"/>
                  </a:lnTo>
                  <a:lnTo>
                    <a:pt x="755575" y="0"/>
                  </a:lnTo>
                  <a:close/>
                </a:path>
                <a:path w="755650" h="504190">
                  <a:moveTo>
                    <a:pt x="755575" y="86634"/>
                  </a:moveTo>
                  <a:lnTo>
                    <a:pt x="495925" y="86634"/>
                  </a:lnTo>
                  <a:lnTo>
                    <a:pt x="495925" y="181143"/>
                  </a:lnTo>
                  <a:lnTo>
                    <a:pt x="566809" y="252027"/>
                  </a:lnTo>
                  <a:lnTo>
                    <a:pt x="519554" y="252027"/>
                  </a:lnTo>
                  <a:lnTo>
                    <a:pt x="519554" y="441048"/>
                  </a:lnTo>
                  <a:lnTo>
                    <a:pt x="755575" y="441048"/>
                  </a:lnTo>
                  <a:lnTo>
                    <a:pt x="755575" y="86634"/>
                  </a:lnTo>
                  <a:close/>
                </a:path>
                <a:path w="755650" h="504190">
                  <a:moveTo>
                    <a:pt x="755575" y="63005"/>
                  </a:moveTo>
                  <a:lnTo>
                    <a:pt x="377788" y="63005"/>
                  </a:lnTo>
                  <a:lnTo>
                    <a:pt x="448670" y="133889"/>
                  </a:lnTo>
                  <a:lnTo>
                    <a:pt x="448670" y="86634"/>
                  </a:lnTo>
                  <a:lnTo>
                    <a:pt x="755575" y="86634"/>
                  </a:lnTo>
                  <a:lnTo>
                    <a:pt x="755575" y="63005"/>
                  </a:lnTo>
                  <a:close/>
                </a:path>
              </a:pathLst>
            </a:custGeom>
            <a:solidFill>
              <a:srgbClr val="EAF8FC"/>
            </a:solidFill>
          </p:spPr>
          <p:txBody>
            <a:bodyPr wrap="square" lIns="0" tIns="0" rIns="0" bIns="0" rtlCol="0"/>
            <a:lstStyle/>
            <a:p>
              <a:endParaRPr/>
            </a:p>
          </p:txBody>
        </p:sp>
        <p:sp>
          <p:nvSpPr>
            <p:cNvPr id="47" name="object 47"/>
            <p:cNvSpPr/>
            <p:nvPr/>
          </p:nvSpPr>
          <p:spPr>
            <a:xfrm>
              <a:off x="469793" y="239270"/>
              <a:ext cx="283845" cy="354965"/>
            </a:xfrm>
            <a:custGeom>
              <a:avLst/>
              <a:gdLst/>
              <a:ahLst/>
              <a:cxnLst/>
              <a:rect l="l" t="t" r="r" b="b"/>
              <a:pathLst>
                <a:path w="283845" h="354965">
                  <a:moveTo>
                    <a:pt x="259903" y="0"/>
                  </a:moveTo>
                  <a:lnTo>
                    <a:pt x="212648" y="0"/>
                  </a:lnTo>
                  <a:lnTo>
                    <a:pt x="212648" y="47255"/>
                  </a:lnTo>
                  <a:lnTo>
                    <a:pt x="259903" y="94509"/>
                  </a:lnTo>
                  <a:lnTo>
                    <a:pt x="259903" y="0"/>
                  </a:lnTo>
                  <a:close/>
                </a:path>
                <a:path w="283845" h="354965">
                  <a:moveTo>
                    <a:pt x="283532" y="165393"/>
                  </a:moveTo>
                  <a:lnTo>
                    <a:pt x="0" y="165393"/>
                  </a:lnTo>
                  <a:lnTo>
                    <a:pt x="0" y="354413"/>
                  </a:lnTo>
                  <a:lnTo>
                    <a:pt x="118138" y="354413"/>
                  </a:lnTo>
                  <a:lnTo>
                    <a:pt x="118138" y="259904"/>
                  </a:lnTo>
                  <a:lnTo>
                    <a:pt x="283532" y="259904"/>
                  </a:lnTo>
                  <a:lnTo>
                    <a:pt x="283532" y="165393"/>
                  </a:lnTo>
                  <a:close/>
                </a:path>
                <a:path w="283845" h="354965">
                  <a:moveTo>
                    <a:pt x="283532" y="259904"/>
                  </a:moveTo>
                  <a:lnTo>
                    <a:pt x="165394" y="259904"/>
                  </a:lnTo>
                  <a:lnTo>
                    <a:pt x="165394" y="354413"/>
                  </a:lnTo>
                  <a:lnTo>
                    <a:pt x="283532" y="354413"/>
                  </a:lnTo>
                  <a:lnTo>
                    <a:pt x="283532" y="259904"/>
                  </a:lnTo>
                  <a:close/>
                </a:path>
              </a:pathLst>
            </a:custGeom>
            <a:solidFill>
              <a:srgbClr val="C4D0D4"/>
            </a:solidFill>
          </p:spPr>
          <p:txBody>
            <a:bodyPr wrap="square" lIns="0" tIns="0" rIns="0" bIns="0" rtlCol="0"/>
            <a:lstStyle/>
            <a:p>
              <a:endParaRPr/>
            </a:p>
          </p:txBody>
        </p:sp>
        <p:sp>
          <p:nvSpPr>
            <p:cNvPr id="48" name="object 48"/>
            <p:cNvSpPr/>
            <p:nvPr/>
          </p:nvSpPr>
          <p:spPr>
            <a:xfrm>
              <a:off x="422539" y="215642"/>
              <a:ext cx="378460" cy="378460"/>
            </a:xfrm>
            <a:custGeom>
              <a:avLst/>
              <a:gdLst/>
              <a:ahLst/>
              <a:cxnLst/>
              <a:rect l="l" t="t" r="r" b="b"/>
              <a:pathLst>
                <a:path w="378459" h="378459">
                  <a:moveTo>
                    <a:pt x="189020" y="0"/>
                  </a:moveTo>
                  <a:lnTo>
                    <a:pt x="0" y="189021"/>
                  </a:lnTo>
                  <a:lnTo>
                    <a:pt x="378041" y="189021"/>
                  </a:lnTo>
                  <a:lnTo>
                    <a:pt x="189020" y="0"/>
                  </a:lnTo>
                  <a:close/>
                </a:path>
                <a:path w="378459" h="378459">
                  <a:moveTo>
                    <a:pt x="212648" y="283532"/>
                  </a:moveTo>
                  <a:lnTo>
                    <a:pt x="165392" y="283532"/>
                  </a:lnTo>
                  <a:lnTo>
                    <a:pt x="165392" y="378042"/>
                  </a:lnTo>
                  <a:lnTo>
                    <a:pt x="212648" y="378042"/>
                  </a:lnTo>
                  <a:lnTo>
                    <a:pt x="212648" y="283532"/>
                  </a:lnTo>
                  <a:close/>
                </a:path>
              </a:pathLst>
            </a:custGeom>
            <a:solidFill>
              <a:srgbClr val="9AA5A8"/>
            </a:solidFill>
          </p:spPr>
          <p:txBody>
            <a:bodyPr wrap="square" lIns="0" tIns="0" rIns="0" bIns="0" rtlCol="0"/>
            <a:lstStyle/>
            <a:p>
              <a:endParaRPr/>
            </a:p>
          </p:txBody>
        </p:sp>
        <p:sp>
          <p:nvSpPr>
            <p:cNvPr id="49" name="object 49"/>
            <p:cNvSpPr/>
            <p:nvPr/>
          </p:nvSpPr>
          <p:spPr>
            <a:xfrm>
              <a:off x="233771" y="152636"/>
              <a:ext cx="755650" cy="504190"/>
            </a:xfrm>
            <a:custGeom>
              <a:avLst/>
              <a:gdLst/>
              <a:ahLst/>
              <a:cxnLst/>
              <a:rect l="l" t="t" r="r" b="b"/>
              <a:pathLst>
                <a:path w="755650" h="504190">
                  <a:moveTo>
                    <a:pt x="377787" y="63007"/>
                  </a:moveTo>
                  <a:lnTo>
                    <a:pt x="448670" y="133890"/>
                  </a:lnTo>
                  <a:lnTo>
                    <a:pt x="448670" y="86635"/>
                  </a:lnTo>
                  <a:lnTo>
                    <a:pt x="495925" y="86635"/>
                  </a:lnTo>
                  <a:lnTo>
                    <a:pt x="495925" y="181144"/>
                  </a:lnTo>
                  <a:lnTo>
                    <a:pt x="566808" y="252028"/>
                  </a:lnTo>
                  <a:lnTo>
                    <a:pt x="519553" y="252028"/>
                  </a:lnTo>
                  <a:lnTo>
                    <a:pt x="519553" y="441049"/>
                  </a:lnTo>
                  <a:lnTo>
                    <a:pt x="236021" y="441049"/>
                  </a:lnTo>
                  <a:lnTo>
                    <a:pt x="236021" y="252028"/>
                  </a:lnTo>
                  <a:lnTo>
                    <a:pt x="188766" y="252028"/>
                  </a:lnTo>
                  <a:lnTo>
                    <a:pt x="377787" y="63007"/>
                  </a:lnTo>
                  <a:close/>
                </a:path>
                <a:path w="755650" h="504190">
                  <a:moveTo>
                    <a:pt x="448670" y="133890"/>
                  </a:moveTo>
                  <a:lnTo>
                    <a:pt x="495925" y="181144"/>
                  </a:lnTo>
                </a:path>
                <a:path w="755650" h="504190">
                  <a:moveTo>
                    <a:pt x="519553" y="252028"/>
                  </a:moveTo>
                  <a:lnTo>
                    <a:pt x="236021" y="252028"/>
                  </a:lnTo>
                </a:path>
                <a:path w="755650" h="504190">
                  <a:moveTo>
                    <a:pt x="354159" y="441049"/>
                  </a:moveTo>
                  <a:lnTo>
                    <a:pt x="354159" y="346538"/>
                  </a:lnTo>
                  <a:lnTo>
                    <a:pt x="401415" y="346538"/>
                  </a:lnTo>
                  <a:lnTo>
                    <a:pt x="401415" y="441049"/>
                  </a:lnTo>
                </a:path>
                <a:path w="755650" h="504190">
                  <a:moveTo>
                    <a:pt x="0" y="0"/>
                  </a:moveTo>
                  <a:lnTo>
                    <a:pt x="755576" y="0"/>
                  </a:lnTo>
                  <a:lnTo>
                    <a:pt x="755576" y="504056"/>
                  </a:lnTo>
                  <a:lnTo>
                    <a:pt x="0" y="504056"/>
                  </a:lnTo>
                  <a:lnTo>
                    <a:pt x="0" y="0"/>
                  </a:lnTo>
                  <a:close/>
                </a:path>
              </a:pathLst>
            </a:custGeom>
            <a:ln w="25399">
              <a:solidFill>
                <a:srgbClr val="00B2E2"/>
              </a:solidFill>
            </a:ln>
          </p:spPr>
          <p:txBody>
            <a:bodyPr wrap="square" lIns="0" tIns="0" rIns="0" bIns="0" rtlCol="0"/>
            <a:lstStyle/>
            <a:p>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03322" y="31924"/>
            <a:ext cx="8774430" cy="6722745"/>
            <a:chOff x="203322" y="31924"/>
            <a:chExt cx="8774430" cy="6722745"/>
          </a:xfrm>
        </p:grpSpPr>
        <p:sp>
          <p:nvSpPr>
            <p:cNvPr id="3" name="object 3"/>
            <p:cNvSpPr/>
            <p:nvPr/>
          </p:nvSpPr>
          <p:spPr>
            <a:xfrm>
              <a:off x="216023" y="463171"/>
              <a:ext cx="8749030" cy="6278245"/>
            </a:xfrm>
            <a:custGeom>
              <a:avLst/>
              <a:gdLst/>
              <a:ahLst/>
              <a:cxnLst/>
              <a:rect l="l" t="t" r="r" b="b"/>
              <a:pathLst>
                <a:path w="8749030" h="6278245">
                  <a:moveTo>
                    <a:pt x="7911370" y="0"/>
                  </a:moveTo>
                  <a:lnTo>
                    <a:pt x="7911370" y="418545"/>
                  </a:lnTo>
                  <a:lnTo>
                    <a:pt x="418524" y="418546"/>
                  </a:lnTo>
                  <a:lnTo>
                    <a:pt x="369735" y="421360"/>
                  </a:lnTo>
                  <a:lnTo>
                    <a:pt x="322577" y="429599"/>
                  </a:lnTo>
                  <a:lnTo>
                    <a:pt x="277388" y="442945"/>
                  </a:lnTo>
                  <a:lnTo>
                    <a:pt x="234480" y="461086"/>
                  </a:lnTo>
                  <a:lnTo>
                    <a:pt x="194168" y="483708"/>
                  </a:lnTo>
                  <a:lnTo>
                    <a:pt x="156767" y="510495"/>
                  </a:lnTo>
                  <a:lnTo>
                    <a:pt x="122589" y="541135"/>
                  </a:lnTo>
                  <a:lnTo>
                    <a:pt x="91950" y="575312"/>
                  </a:lnTo>
                  <a:lnTo>
                    <a:pt x="65162" y="612714"/>
                  </a:lnTo>
                  <a:lnTo>
                    <a:pt x="42541" y="653026"/>
                  </a:lnTo>
                  <a:lnTo>
                    <a:pt x="24400" y="695934"/>
                  </a:lnTo>
                  <a:lnTo>
                    <a:pt x="11054" y="741123"/>
                  </a:lnTo>
                  <a:lnTo>
                    <a:pt x="2815" y="788281"/>
                  </a:lnTo>
                  <a:lnTo>
                    <a:pt x="0" y="837091"/>
                  </a:lnTo>
                  <a:lnTo>
                    <a:pt x="0" y="5859649"/>
                  </a:lnTo>
                  <a:lnTo>
                    <a:pt x="2815" y="5908461"/>
                  </a:lnTo>
                  <a:lnTo>
                    <a:pt x="11054" y="5955618"/>
                  </a:lnTo>
                  <a:lnTo>
                    <a:pt x="24400" y="6000808"/>
                  </a:lnTo>
                  <a:lnTo>
                    <a:pt x="42541" y="6043716"/>
                  </a:lnTo>
                  <a:lnTo>
                    <a:pt x="65162" y="6084027"/>
                  </a:lnTo>
                  <a:lnTo>
                    <a:pt x="91950" y="6121429"/>
                  </a:lnTo>
                  <a:lnTo>
                    <a:pt x="122589" y="6155607"/>
                  </a:lnTo>
                  <a:lnTo>
                    <a:pt x="156767" y="6186246"/>
                  </a:lnTo>
                  <a:lnTo>
                    <a:pt x="194168" y="6213033"/>
                  </a:lnTo>
                  <a:lnTo>
                    <a:pt x="234480" y="6235655"/>
                  </a:lnTo>
                  <a:lnTo>
                    <a:pt x="277388" y="6253796"/>
                  </a:lnTo>
                  <a:lnTo>
                    <a:pt x="322577" y="6267142"/>
                  </a:lnTo>
                  <a:lnTo>
                    <a:pt x="369735" y="6275380"/>
                  </a:lnTo>
                  <a:lnTo>
                    <a:pt x="418546" y="6278196"/>
                  </a:lnTo>
                  <a:lnTo>
                    <a:pt x="467358" y="6275380"/>
                  </a:lnTo>
                  <a:lnTo>
                    <a:pt x="514515" y="6267142"/>
                  </a:lnTo>
                  <a:lnTo>
                    <a:pt x="559705" y="6253796"/>
                  </a:lnTo>
                  <a:lnTo>
                    <a:pt x="602613" y="6235655"/>
                  </a:lnTo>
                  <a:lnTo>
                    <a:pt x="642924" y="6213033"/>
                  </a:lnTo>
                  <a:lnTo>
                    <a:pt x="680326" y="6186246"/>
                  </a:lnTo>
                  <a:lnTo>
                    <a:pt x="714504" y="6155607"/>
                  </a:lnTo>
                  <a:lnTo>
                    <a:pt x="745143" y="6121429"/>
                  </a:lnTo>
                  <a:lnTo>
                    <a:pt x="771931" y="6084027"/>
                  </a:lnTo>
                  <a:lnTo>
                    <a:pt x="794552" y="6043716"/>
                  </a:lnTo>
                  <a:lnTo>
                    <a:pt x="812693" y="6000808"/>
                  </a:lnTo>
                  <a:lnTo>
                    <a:pt x="826039" y="5955618"/>
                  </a:lnTo>
                  <a:lnTo>
                    <a:pt x="834277" y="5908461"/>
                  </a:lnTo>
                  <a:lnTo>
                    <a:pt x="837093" y="5859649"/>
                  </a:lnTo>
                  <a:lnTo>
                    <a:pt x="837092" y="5441102"/>
                  </a:lnTo>
                  <a:lnTo>
                    <a:pt x="8329916" y="5441102"/>
                  </a:lnTo>
                  <a:lnTo>
                    <a:pt x="8378727" y="5438287"/>
                  </a:lnTo>
                  <a:lnTo>
                    <a:pt x="8425885" y="5430048"/>
                  </a:lnTo>
                  <a:lnTo>
                    <a:pt x="8471075" y="5416702"/>
                  </a:lnTo>
                  <a:lnTo>
                    <a:pt x="8513982" y="5398561"/>
                  </a:lnTo>
                  <a:lnTo>
                    <a:pt x="8554294" y="5375940"/>
                  </a:lnTo>
                  <a:lnTo>
                    <a:pt x="8591696" y="5349152"/>
                  </a:lnTo>
                  <a:lnTo>
                    <a:pt x="8625874" y="5318513"/>
                  </a:lnTo>
                  <a:lnTo>
                    <a:pt x="8656513" y="5284335"/>
                  </a:lnTo>
                  <a:lnTo>
                    <a:pt x="8683301" y="5246933"/>
                  </a:lnTo>
                  <a:lnTo>
                    <a:pt x="8705922" y="5206622"/>
                  </a:lnTo>
                  <a:lnTo>
                    <a:pt x="8724063" y="5163714"/>
                  </a:lnTo>
                  <a:lnTo>
                    <a:pt x="8737409" y="5118524"/>
                  </a:lnTo>
                  <a:lnTo>
                    <a:pt x="8745648" y="5071366"/>
                  </a:lnTo>
                  <a:lnTo>
                    <a:pt x="8748464" y="5022555"/>
                  </a:lnTo>
                  <a:lnTo>
                    <a:pt x="8748463" y="1255638"/>
                  </a:lnTo>
                  <a:lnTo>
                    <a:pt x="418546" y="1255638"/>
                  </a:lnTo>
                  <a:lnTo>
                    <a:pt x="418547" y="837091"/>
                  </a:lnTo>
                  <a:lnTo>
                    <a:pt x="424074" y="789107"/>
                  </a:lnTo>
                  <a:lnTo>
                    <a:pt x="439818" y="745058"/>
                  </a:lnTo>
                  <a:lnTo>
                    <a:pt x="464522" y="706202"/>
                  </a:lnTo>
                  <a:lnTo>
                    <a:pt x="496931" y="673794"/>
                  </a:lnTo>
                  <a:lnTo>
                    <a:pt x="535787" y="649090"/>
                  </a:lnTo>
                  <a:lnTo>
                    <a:pt x="579836" y="633346"/>
                  </a:lnTo>
                  <a:lnTo>
                    <a:pt x="627820" y="627819"/>
                  </a:lnTo>
                  <a:lnTo>
                    <a:pt x="8748462" y="627819"/>
                  </a:lnTo>
                  <a:lnTo>
                    <a:pt x="8748462" y="418546"/>
                  </a:lnTo>
                  <a:lnTo>
                    <a:pt x="8329915" y="418546"/>
                  </a:lnTo>
                  <a:lnTo>
                    <a:pt x="8329915" y="209273"/>
                  </a:lnTo>
                  <a:lnTo>
                    <a:pt x="8120643" y="209273"/>
                  </a:lnTo>
                  <a:lnTo>
                    <a:pt x="8072658" y="203746"/>
                  </a:lnTo>
                  <a:lnTo>
                    <a:pt x="8028610" y="188002"/>
                  </a:lnTo>
                  <a:lnTo>
                    <a:pt x="7989753" y="163297"/>
                  </a:lnTo>
                  <a:lnTo>
                    <a:pt x="7957345" y="130889"/>
                  </a:lnTo>
                  <a:lnTo>
                    <a:pt x="7932640" y="92032"/>
                  </a:lnTo>
                  <a:lnTo>
                    <a:pt x="7916897" y="47984"/>
                  </a:lnTo>
                  <a:lnTo>
                    <a:pt x="7911370" y="0"/>
                  </a:lnTo>
                  <a:close/>
                </a:path>
                <a:path w="8749030" h="6278245">
                  <a:moveTo>
                    <a:pt x="8748462" y="627819"/>
                  </a:moveTo>
                  <a:lnTo>
                    <a:pt x="627820" y="627819"/>
                  </a:lnTo>
                  <a:lnTo>
                    <a:pt x="675805" y="633346"/>
                  </a:lnTo>
                  <a:lnTo>
                    <a:pt x="719853" y="649090"/>
                  </a:lnTo>
                  <a:lnTo>
                    <a:pt x="758710" y="673794"/>
                  </a:lnTo>
                  <a:lnTo>
                    <a:pt x="791118" y="706202"/>
                  </a:lnTo>
                  <a:lnTo>
                    <a:pt x="815823" y="745058"/>
                  </a:lnTo>
                  <a:lnTo>
                    <a:pt x="831566" y="789107"/>
                  </a:lnTo>
                  <a:lnTo>
                    <a:pt x="837093" y="837092"/>
                  </a:lnTo>
                  <a:lnTo>
                    <a:pt x="834277" y="885902"/>
                  </a:lnTo>
                  <a:lnTo>
                    <a:pt x="826039" y="933060"/>
                  </a:lnTo>
                  <a:lnTo>
                    <a:pt x="812693" y="978250"/>
                  </a:lnTo>
                  <a:lnTo>
                    <a:pt x="794552" y="1021158"/>
                  </a:lnTo>
                  <a:lnTo>
                    <a:pt x="771931" y="1061469"/>
                  </a:lnTo>
                  <a:lnTo>
                    <a:pt x="745143" y="1098871"/>
                  </a:lnTo>
                  <a:lnTo>
                    <a:pt x="714504" y="1133049"/>
                  </a:lnTo>
                  <a:lnTo>
                    <a:pt x="680326" y="1163688"/>
                  </a:lnTo>
                  <a:lnTo>
                    <a:pt x="642924" y="1190476"/>
                  </a:lnTo>
                  <a:lnTo>
                    <a:pt x="602613" y="1213097"/>
                  </a:lnTo>
                  <a:lnTo>
                    <a:pt x="559705" y="1231238"/>
                  </a:lnTo>
                  <a:lnTo>
                    <a:pt x="514515" y="1244584"/>
                  </a:lnTo>
                  <a:lnTo>
                    <a:pt x="467358" y="1252822"/>
                  </a:lnTo>
                  <a:lnTo>
                    <a:pt x="418546" y="1255638"/>
                  </a:lnTo>
                  <a:lnTo>
                    <a:pt x="8748463" y="1255638"/>
                  </a:lnTo>
                  <a:lnTo>
                    <a:pt x="8748462" y="627819"/>
                  </a:lnTo>
                  <a:close/>
                </a:path>
                <a:path w="8749030" h="6278245">
                  <a:moveTo>
                    <a:pt x="8748462" y="0"/>
                  </a:moveTo>
                  <a:lnTo>
                    <a:pt x="8745646" y="48811"/>
                  </a:lnTo>
                  <a:lnTo>
                    <a:pt x="8737408" y="95968"/>
                  </a:lnTo>
                  <a:lnTo>
                    <a:pt x="8724062" y="141158"/>
                  </a:lnTo>
                  <a:lnTo>
                    <a:pt x="8705921" y="184065"/>
                  </a:lnTo>
                  <a:lnTo>
                    <a:pt x="8683300" y="224377"/>
                  </a:lnTo>
                  <a:lnTo>
                    <a:pt x="8656512" y="261779"/>
                  </a:lnTo>
                  <a:lnTo>
                    <a:pt x="8625873" y="295956"/>
                  </a:lnTo>
                  <a:lnTo>
                    <a:pt x="8591695" y="326596"/>
                  </a:lnTo>
                  <a:lnTo>
                    <a:pt x="8554293" y="353383"/>
                  </a:lnTo>
                  <a:lnTo>
                    <a:pt x="8513982" y="376004"/>
                  </a:lnTo>
                  <a:lnTo>
                    <a:pt x="8471074" y="394145"/>
                  </a:lnTo>
                  <a:lnTo>
                    <a:pt x="8425884" y="407492"/>
                  </a:lnTo>
                  <a:lnTo>
                    <a:pt x="8378726" y="415730"/>
                  </a:lnTo>
                  <a:lnTo>
                    <a:pt x="8329915" y="418546"/>
                  </a:lnTo>
                  <a:lnTo>
                    <a:pt x="8748462" y="418546"/>
                  </a:lnTo>
                  <a:lnTo>
                    <a:pt x="8748462" y="0"/>
                  </a:lnTo>
                  <a:close/>
                </a:path>
                <a:path w="8749030" h="6278245">
                  <a:moveTo>
                    <a:pt x="8329916" y="0"/>
                  </a:moveTo>
                  <a:lnTo>
                    <a:pt x="8324389" y="47984"/>
                  </a:lnTo>
                  <a:lnTo>
                    <a:pt x="8308645" y="92032"/>
                  </a:lnTo>
                  <a:lnTo>
                    <a:pt x="8283941" y="130889"/>
                  </a:lnTo>
                  <a:lnTo>
                    <a:pt x="8251533" y="163297"/>
                  </a:lnTo>
                  <a:lnTo>
                    <a:pt x="8212676" y="188002"/>
                  </a:lnTo>
                  <a:lnTo>
                    <a:pt x="8168627" y="203746"/>
                  </a:lnTo>
                  <a:lnTo>
                    <a:pt x="8120643" y="209273"/>
                  </a:lnTo>
                  <a:lnTo>
                    <a:pt x="8329915" y="209273"/>
                  </a:lnTo>
                  <a:lnTo>
                    <a:pt x="8329916" y="0"/>
                  </a:lnTo>
                  <a:close/>
                </a:path>
              </a:pathLst>
            </a:custGeom>
            <a:solidFill>
              <a:srgbClr val="F5F5F5"/>
            </a:solidFill>
          </p:spPr>
          <p:txBody>
            <a:bodyPr wrap="square" lIns="0" tIns="0" rIns="0" bIns="0" rtlCol="0"/>
            <a:lstStyle/>
            <a:p>
              <a:endParaRPr/>
            </a:p>
          </p:txBody>
        </p:sp>
        <p:sp>
          <p:nvSpPr>
            <p:cNvPr id="4" name="object 4"/>
            <p:cNvSpPr/>
            <p:nvPr/>
          </p:nvSpPr>
          <p:spPr>
            <a:xfrm>
              <a:off x="634570" y="44623"/>
              <a:ext cx="8329930" cy="1674495"/>
            </a:xfrm>
            <a:custGeom>
              <a:avLst/>
              <a:gdLst/>
              <a:ahLst/>
              <a:cxnLst/>
              <a:rect l="l" t="t" r="r" b="b"/>
              <a:pathLst>
                <a:path w="8329930" h="1674495">
                  <a:moveTo>
                    <a:pt x="209274" y="1046366"/>
                  </a:moveTo>
                  <a:lnTo>
                    <a:pt x="161289" y="1051893"/>
                  </a:lnTo>
                  <a:lnTo>
                    <a:pt x="117241" y="1067637"/>
                  </a:lnTo>
                  <a:lnTo>
                    <a:pt x="78384" y="1092341"/>
                  </a:lnTo>
                  <a:lnTo>
                    <a:pt x="45975" y="1124749"/>
                  </a:lnTo>
                  <a:lnTo>
                    <a:pt x="21271" y="1163606"/>
                  </a:lnTo>
                  <a:lnTo>
                    <a:pt x="5528" y="1207654"/>
                  </a:lnTo>
                  <a:lnTo>
                    <a:pt x="1" y="1255638"/>
                  </a:lnTo>
                  <a:lnTo>
                    <a:pt x="0" y="1674186"/>
                  </a:lnTo>
                  <a:lnTo>
                    <a:pt x="48811" y="1671370"/>
                  </a:lnTo>
                  <a:lnTo>
                    <a:pt x="95968" y="1663132"/>
                  </a:lnTo>
                  <a:lnTo>
                    <a:pt x="141158" y="1649785"/>
                  </a:lnTo>
                  <a:lnTo>
                    <a:pt x="184066" y="1631644"/>
                  </a:lnTo>
                  <a:lnTo>
                    <a:pt x="224378" y="1609023"/>
                  </a:lnTo>
                  <a:lnTo>
                    <a:pt x="261779" y="1582236"/>
                  </a:lnTo>
                  <a:lnTo>
                    <a:pt x="295957" y="1551596"/>
                  </a:lnTo>
                  <a:lnTo>
                    <a:pt x="326596" y="1517419"/>
                  </a:lnTo>
                  <a:lnTo>
                    <a:pt x="353384" y="1480017"/>
                  </a:lnTo>
                  <a:lnTo>
                    <a:pt x="376005" y="1439705"/>
                  </a:lnTo>
                  <a:lnTo>
                    <a:pt x="394146" y="1396797"/>
                  </a:lnTo>
                  <a:lnTo>
                    <a:pt x="407492" y="1351608"/>
                  </a:lnTo>
                  <a:lnTo>
                    <a:pt x="415731" y="1304450"/>
                  </a:lnTo>
                  <a:lnTo>
                    <a:pt x="418546" y="1255638"/>
                  </a:lnTo>
                  <a:lnTo>
                    <a:pt x="413019" y="1207654"/>
                  </a:lnTo>
                  <a:lnTo>
                    <a:pt x="397276" y="1163606"/>
                  </a:lnTo>
                  <a:lnTo>
                    <a:pt x="372572" y="1124749"/>
                  </a:lnTo>
                  <a:lnTo>
                    <a:pt x="340163" y="1092341"/>
                  </a:lnTo>
                  <a:lnTo>
                    <a:pt x="301306" y="1067637"/>
                  </a:lnTo>
                  <a:lnTo>
                    <a:pt x="257258" y="1051893"/>
                  </a:lnTo>
                  <a:lnTo>
                    <a:pt x="209274" y="1046366"/>
                  </a:lnTo>
                  <a:close/>
                </a:path>
                <a:path w="8329930" h="1674495">
                  <a:moveTo>
                    <a:pt x="8329917" y="418546"/>
                  </a:moveTo>
                  <a:lnTo>
                    <a:pt x="7911368" y="418546"/>
                  </a:lnTo>
                  <a:lnTo>
                    <a:pt x="7911369" y="837092"/>
                  </a:lnTo>
                  <a:lnTo>
                    <a:pt x="7960180" y="834276"/>
                  </a:lnTo>
                  <a:lnTo>
                    <a:pt x="8007338" y="826038"/>
                  </a:lnTo>
                  <a:lnTo>
                    <a:pt x="8052528" y="812691"/>
                  </a:lnTo>
                  <a:lnTo>
                    <a:pt x="8095435" y="794550"/>
                  </a:lnTo>
                  <a:lnTo>
                    <a:pt x="8135747" y="771929"/>
                  </a:lnTo>
                  <a:lnTo>
                    <a:pt x="8173149" y="745142"/>
                  </a:lnTo>
                  <a:lnTo>
                    <a:pt x="8207327" y="714503"/>
                  </a:lnTo>
                  <a:lnTo>
                    <a:pt x="8237966" y="680325"/>
                  </a:lnTo>
                  <a:lnTo>
                    <a:pt x="8264754" y="642923"/>
                  </a:lnTo>
                  <a:lnTo>
                    <a:pt x="8287375" y="602612"/>
                  </a:lnTo>
                  <a:lnTo>
                    <a:pt x="8305516" y="559704"/>
                  </a:lnTo>
                  <a:lnTo>
                    <a:pt x="8318862" y="514515"/>
                  </a:lnTo>
                  <a:lnTo>
                    <a:pt x="8327101" y="467357"/>
                  </a:lnTo>
                  <a:lnTo>
                    <a:pt x="8329917" y="418546"/>
                  </a:lnTo>
                  <a:close/>
                </a:path>
                <a:path w="8329930" h="1674495">
                  <a:moveTo>
                    <a:pt x="7911369" y="0"/>
                  </a:moveTo>
                  <a:lnTo>
                    <a:pt x="7862558" y="2815"/>
                  </a:lnTo>
                  <a:lnTo>
                    <a:pt x="7815400" y="11054"/>
                  </a:lnTo>
                  <a:lnTo>
                    <a:pt x="7770211" y="24400"/>
                  </a:lnTo>
                  <a:lnTo>
                    <a:pt x="7727303" y="42541"/>
                  </a:lnTo>
                  <a:lnTo>
                    <a:pt x="7686992" y="65162"/>
                  </a:lnTo>
                  <a:lnTo>
                    <a:pt x="7649590" y="91949"/>
                  </a:lnTo>
                  <a:lnTo>
                    <a:pt x="7615412" y="122588"/>
                  </a:lnTo>
                  <a:lnTo>
                    <a:pt x="7584773" y="156766"/>
                  </a:lnTo>
                  <a:lnTo>
                    <a:pt x="7557986" y="194168"/>
                  </a:lnTo>
                  <a:lnTo>
                    <a:pt x="7535364" y="234479"/>
                  </a:lnTo>
                  <a:lnTo>
                    <a:pt x="7517224" y="277387"/>
                  </a:lnTo>
                  <a:lnTo>
                    <a:pt x="7503877" y="322577"/>
                  </a:lnTo>
                  <a:lnTo>
                    <a:pt x="7495639" y="369734"/>
                  </a:lnTo>
                  <a:lnTo>
                    <a:pt x="7492823" y="418546"/>
                  </a:lnTo>
                  <a:lnTo>
                    <a:pt x="7498350" y="466530"/>
                  </a:lnTo>
                  <a:lnTo>
                    <a:pt x="7514093" y="510579"/>
                  </a:lnTo>
                  <a:lnTo>
                    <a:pt x="7538798" y="549436"/>
                  </a:lnTo>
                  <a:lnTo>
                    <a:pt x="7571206" y="581844"/>
                  </a:lnTo>
                  <a:lnTo>
                    <a:pt x="7610062" y="606548"/>
                  </a:lnTo>
                  <a:lnTo>
                    <a:pt x="7654111" y="622292"/>
                  </a:lnTo>
                  <a:lnTo>
                    <a:pt x="7702095" y="627819"/>
                  </a:lnTo>
                  <a:lnTo>
                    <a:pt x="7750079" y="622292"/>
                  </a:lnTo>
                  <a:lnTo>
                    <a:pt x="7794128" y="606548"/>
                  </a:lnTo>
                  <a:lnTo>
                    <a:pt x="7832985" y="581844"/>
                  </a:lnTo>
                  <a:lnTo>
                    <a:pt x="7865393" y="549436"/>
                  </a:lnTo>
                  <a:lnTo>
                    <a:pt x="7890097" y="510579"/>
                  </a:lnTo>
                  <a:lnTo>
                    <a:pt x="7905841" y="466530"/>
                  </a:lnTo>
                  <a:lnTo>
                    <a:pt x="7911368" y="418546"/>
                  </a:lnTo>
                  <a:lnTo>
                    <a:pt x="8329917" y="418546"/>
                  </a:lnTo>
                  <a:lnTo>
                    <a:pt x="8327101" y="369734"/>
                  </a:lnTo>
                  <a:lnTo>
                    <a:pt x="8318862" y="322577"/>
                  </a:lnTo>
                  <a:lnTo>
                    <a:pt x="8305516" y="277387"/>
                  </a:lnTo>
                  <a:lnTo>
                    <a:pt x="8287375" y="234479"/>
                  </a:lnTo>
                  <a:lnTo>
                    <a:pt x="8264754" y="194168"/>
                  </a:lnTo>
                  <a:lnTo>
                    <a:pt x="8237966" y="156766"/>
                  </a:lnTo>
                  <a:lnTo>
                    <a:pt x="8207327" y="122588"/>
                  </a:lnTo>
                  <a:lnTo>
                    <a:pt x="8173149" y="91949"/>
                  </a:lnTo>
                  <a:lnTo>
                    <a:pt x="8135747" y="65162"/>
                  </a:lnTo>
                  <a:lnTo>
                    <a:pt x="8095435" y="42541"/>
                  </a:lnTo>
                  <a:lnTo>
                    <a:pt x="8052528" y="24400"/>
                  </a:lnTo>
                  <a:lnTo>
                    <a:pt x="8007338" y="11054"/>
                  </a:lnTo>
                  <a:lnTo>
                    <a:pt x="7960180" y="2815"/>
                  </a:lnTo>
                  <a:lnTo>
                    <a:pt x="7911369" y="0"/>
                  </a:lnTo>
                  <a:close/>
                </a:path>
              </a:pathLst>
            </a:custGeom>
            <a:solidFill>
              <a:srgbClr val="CECECE"/>
            </a:solidFill>
          </p:spPr>
          <p:txBody>
            <a:bodyPr wrap="square" lIns="0" tIns="0" rIns="0" bIns="0" rtlCol="0"/>
            <a:lstStyle/>
            <a:p>
              <a:endParaRPr/>
            </a:p>
          </p:txBody>
        </p:sp>
        <p:sp>
          <p:nvSpPr>
            <p:cNvPr id="5" name="object 5"/>
            <p:cNvSpPr/>
            <p:nvPr/>
          </p:nvSpPr>
          <p:spPr>
            <a:xfrm>
              <a:off x="216022" y="44624"/>
              <a:ext cx="8749030" cy="6697345"/>
            </a:xfrm>
            <a:custGeom>
              <a:avLst/>
              <a:gdLst/>
              <a:ahLst/>
              <a:cxnLst/>
              <a:rect l="l" t="t" r="r" b="b"/>
              <a:pathLst>
                <a:path w="8749030" h="6697345">
                  <a:moveTo>
                    <a:pt x="0" y="1255639"/>
                  </a:moveTo>
                  <a:lnTo>
                    <a:pt x="2816" y="1206827"/>
                  </a:lnTo>
                  <a:lnTo>
                    <a:pt x="11055" y="1159670"/>
                  </a:lnTo>
                  <a:lnTo>
                    <a:pt x="24401" y="1114480"/>
                  </a:lnTo>
                  <a:lnTo>
                    <a:pt x="42542" y="1071573"/>
                  </a:lnTo>
                  <a:lnTo>
                    <a:pt x="65163" y="1031261"/>
                  </a:lnTo>
                  <a:lnTo>
                    <a:pt x="91951" y="993859"/>
                  </a:lnTo>
                  <a:lnTo>
                    <a:pt x="122590" y="959682"/>
                  </a:lnTo>
                  <a:lnTo>
                    <a:pt x="156768" y="929042"/>
                  </a:lnTo>
                  <a:lnTo>
                    <a:pt x="194169" y="902255"/>
                  </a:lnTo>
                  <a:lnTo>
                    <a:pt x="234481" y="879634"/>
                  </a:lnTo>
                  <a:lnTo>
                    <a:pt x="277389" y="861493"/>
                  </a:lnTo>
                  <a:lnTo>
                    <a:pt x="322578" y="848146"/>
                  </a:lnTo>
                  <a:lnTo>
                    <a:pt x="369736" y="839908"/>
                  </a:lnTo>
                  <a:lnTo>
                    <a:pt x="418547" y="837092"/>
                  </a:lnTo>
                  <a:lnTo>
                    <a:pt x="7911369" y="837092"/>
                  </a:lnTo>
                  <a:lnTo>
                    <a:pt x="7911369" y="418546"/>
                  </a:lnTo>
                  <a:lnTo>
                    <a:pt x="7914185" y="369735"/>
                  </a:lnTo>
                  <a:lnTo>
                    <a:pt x="7922424" y="322577"/>
                  </a:lnTo>
                  <a:lnTo>
                    <a:pt x="7935770" y="277388"/>
                  </a:lnTo>
                  <a:lnTo>
                    <a:pt x="7953911" y="234480"/>
                  </a:lnTo>
                  <a:lnTo>
                    <a:pt x="7976532" y="194168"/>
                  </a:lnTo>
                  <a:lnTo>
                    <a:pt x="8003320" y="156767"/>
                  </a:lnTo>
                  <a:lnTo>
                    <a:pt x="8033959" y="122589"/>
                  </a:lnTo>
                  <a:lnTo>
                    <a:pt x="8068137" y="91950"/>
                  </a:lnTo>
                  <a:lnTo>
                    <a:pt x="8105538" y="65162"/>
                  </a:lnTo>
                  <a:lnTo>
                    <a:pt x="8145850" y="42541"/>
                  </a:lnTo>
                  <a:lnTo>
                    <a:pt x="8188758" y="24400"/>
                  </a:lnTo>
                  <a:lnTo>
                    <a:pt x="8233947" y="11054"/>
                  </a:lnTo>
                  <a:lnTo>
                    <a:pt x="8281105" y="2815"/>
                  </a:lnTo>
                  <a:lnTo>
                    <a:pt x="8329916" y="0"/>
                  </a:lnTo>
                  <a:lnTo>
                    <a:pt x="8378728" y="2815"/>
                  </a:lnTo>
                  <a:lnTo>
                    <a:pt x="8425885" y="11054"/>
                  </a:lnTo>
                  <a:lnTo>
                    <a:pt x="8471075" y="24400"/>
                  </a:lnTo>
                  <a:lnTo>
                    <a:pt x="8513983" y="42541"/>
                  </a:lnTo>
                  <a:lnTo>
                    <a:pt x="8554294" y="65162"/>
                  </a:lnTo>
                  <a:lnTo>
                    <a:pt x="8591696" y="91950"/>
                  </a:lnTo>
                  <a:lnTo>
                    <a:pt x="8625874" y="122589"/>
                  </a:lnTo>
                  <a:lnTo>
                    <a:pt x="8656513" y="156767"/>
                  </a:lnTo>
                  <a:lnTo>
                    <a:pt x="8683300" y="194168"/>
                  </a:lnTo>
                  <a:lnTo>
                    <a:pt x="8705922" y="234480"/>
                  </a:lnTo>
                  <a:lnTo>
                    <a:pt x="8724062" y="277388"/>
                  </a:lnTo>
                  <a:lnTo>
                    <a:pt x="8737409" y="322577"/>
                  </a:lnTo>
                  <a:lnTo>
                    <a:pt x="8745647" y="369735"/>
                  </a:lnTo>
                  <a:lnTo>
                    <a:pt x="8748463" y="418546"/>
                  </a:lnTo>
                  <a:lnTo>
                    <a:pt x="8748462" y="5441104"/>
                  </a:lnTo>
                  <a:lnTo>
                    <a:pt x="8745646" y="5489915"/>
                  </a:lnTo>
                  <a:lnTo>
                    <a:pt x="8737408" y="5537072"/>
                  </a:lnTo>
                  <a:lnTo>
                    <a:pt x="8724061" y="5582262"/>
                  </a:lnTo>
                  <a:lnTo>
                    <a:pt x="8705921" y="5625169"/>
                  </a:lnTo>
                  <a:lnTo>
                    <a:pt x="8683299" y="5665481"/>
                  </a:lnTo>
                  <a:lnTo>
                    <a:pt x="8656512" y="5702883"/>
                  </a:lnTo>
                  <a:lnTo>
                    <a:pt x="8625873" y="5737060"/>
                  </a:lnTo>
                  <a:lnTo>
                    <a:pt x="8591695" y="5767700"/>
                  </a:lnTo>
                  <a:lnTo>
                    <a:pt x="8554293" y="5794487"/>
                  </a:lnTo>
                  <a:lnTo>
                    <a:pt x="8513982" y="5817108"/>
                  </a:lnTo>
                  <a:lnTo>
                    <a:pt x="8471074" y="5835249"/>
                  </a:lnTo>
                  <a:lnTo>
                    <a:pt x="8425884" y="5848595"/>
                  </a:lnTo>
                  <a:lnTo>
                    <a:pt x="8378727" y="5856834"/>
                  </a:lnTo>
                  <a:lnTo>
                    <a:pt x="8329915" y="5859650"/>
                  </a:lnTo>
                  <a:lnTo>
                    <a:pt x="837093" y="5859649"/>
                  </a:lnTo>
                  <a:lnTo>
                    <a:pt x="837093" y="6278195"/>
                  </a:lnTo>
                  <a:lnTo>
                    <a:pt x="834277" y="6327007"/>
                  </a:lnTo>
                  <a:lnTo>
                    <a:pt x="826039" y="6374164"/>
                  </a:lnTo>
                  <a:lnTo>
                    <a:pt x="812693" y="6419354"/>
                  </a:lnTo>
                  <a:lnTo>
                    <a:pt x="794552" y="6462262"/>
                  </a:lnTo>
                  <a:lnTo>
                    <a:pt x="771931" y="6502574"/>
                  </a:lnTo>
                  <a:lnTo>
                    <a:pt x="745143" y="6539976"/>
                  </a:lnTo>
                  <a:lnTo>
                    <a:pt x="714504" y="6574153"/>
                  </a:lnTo>
                  <a:lnTo>
                    <a:pt x="680326" y="6604793"/>
                  </a:lnTo>
                  <a:lnTo>
                    <a:pt x="642924" y="6631580"/>
                  </a:lnTo>
                  <a:lnTo>
                    <a:pt x="602613" y="6654202"/>
                  </a:lnTo>
                  <a:lnTo>
                    <a:pt x="559705" y="6672343"/>
                  </a:lnTo>
                  <a:lnTo>
                    <a:pt x="514515" y="6685689"/>
                  </a:lnTo>
                  <a:lnTo>
                    <a:pt x="467358" y="6693927"/>
                  </a:lnTo>
                  <a:lnTo>
                    <a:pt x="418546" y="6696743"/>
                  </a:lnTo>
                  <a:lnTo>
                    <a:pt x="369735" y="6693927"/>
                  </a:lnTo>
                  <a:lnTo>
                    <a:pt x="322577" y="6685689"/>
                  </a:lnTo>
                  <a:lnTo>
                    <a:pt x="277388" y="6672343"/>
                  </a:lnTo>
                  <a:lnTo>
                    <a:pt x="234480" y="6654202"/>
                  </a:lnTo>
                  <a:lnTo>
                    <a:pt x="194168" y="6631580"/>
                  </a:lnTo>
                  <a:lnTo>
                    <a:pt x="156767" y="6604793"/>
                  </a:lnTo>
                  <a:lnTo>
                    <a:pt x="122589" y="6574153"/>
                  </a:lnTo>
                  <a:lnTo>
                    <a:pt x="91950" y="6539976"/>
                  </a:lnTo>
                  <a:lnTo>
                    <a:pt x="65162" y="6502574"/>
                  </a:lnTo>
                  <a:lnTo>
                    <a:pt x="42541" y="6462262"/>
                  </a:lnTo>
                  <a:lnTo>
                    <a:pt x="24400" y="6419354"/>
                  </a:lnTo>
                  <a:lnTo>
                    <a:pt x="11054" y="6374164"/>
                  </a:lnTo>
                  <a:lnTo>
                    <a:pt x="2815" y="6327007"/>
                  </a:lnTo>
                  <a:lnTo>
                    <a:pt x="0" y="6278195"/>
                  </a:lnTo>
                  <a:lnTo>
                    <a:pt x="0" y="1255639"/>
                  </a:lnTo>
                  <a:close/>
                </a:path>
                <a:path w="8749030" h="6697345">
                  <a:moveTo>
                    <a:pt x="7911369" y="837092"/>
                  </a:moveTo>
                  <a:lnTo>
                    <a:pt x="8329916" y="837092"/>
                  </a:lnTo>
                  <a:lnTo>
                    <a:pt x="8378728" y="834276"/>
                  </a:lnTo>
                  <a:lnTo>
                    <a:pt x="8425885" y="826038"/>
                  </a:lnTo>
                  <a:lnTo>
                    <a:pt x="8471075" y="812691"/>
                  </a:lnTo>
                  <a:lnTo>
                    <a:pt x="8513983" y="794551"/>
                  </a:lnTo>
                  <a:lnTo>
                    <a:pt x="8554294" y="771929"/>
                  </a:lnTo>
                  <a:lnTo>
                    <a:pt x="8591696" y="745142"/>
                  </a:lnTo>
                  <a:lnTo>
                    <a:pt x="8625874" y="714503"/>
                  </a:lnTo>
                  <a:lnTo>
                    <a:pt x="8656513" y="680325"/>
                  </a:lnTo>
                  <a:lnTo>
                    <a:pt x="8683300" y="642923"/>
                  </a:lnTo>
                  <a:lnTo>
                    <a:pt x="8705922" y="602612"/>
                  </a:lnTo>
                  <a:lnTo>
                    <a:pt x="8724062" y="559704"/>
                  </a:lnTo>
                  <a:lnTo>
                    <a:pt x="8737409" y="514514"/>
                  </a:lnTo>
                  <a:lnTo>
                    <a:pt x="8745647" y="467357"/>
                  </a:lnTo>
                  <a:lnTo>
                    <a:pt x="8748463" y="418545"/>
                  </a:lnTo>
                </a:path>
                <a:path w="8749030" h="6697345">
                  <a:moveTo>
                    <a:pt x="8329916" y="837092"/>
                  </a:moveTo>
                  <a:lnTo>
                    <a:pt x="8329916" y="418546"/>
                  </a:lnTo>
                  <a:lnTo>
                    <a:pt x="8324389" y="466531"/>
                  </a:lnTo>
                  <a:lnTo>
                    <a:pt x="8308646" y="510579"/>
                  </a:lnTo>
                  <a:lnTo>
                    <a:pt x="8283942" y="549436"/>
                  </a:lnTo>
                  <a:lnTo>
                    <a:pt x="8251533" y="581844"/>
                  </a:lnTo>
                  <a:lnTo>
                    <a:pt x="8212677" y="606548"/>
                  </a:lnTo>
                  <a:lnTo>
                    <a:pt x="8168628" y="622292"/>
                  </a:lnTo>
                  <a:lnTo>
                    <a:pt x="8120643" y="627819"/>
                  </a:lnTo>
                  <a:lnTo>
                    <a:pt x="8072659" y="622292"/>
                  </a:lnTo>
                  <a:lnTo>
                    <a:pt x="8028610" y="606548"/>
                  </a:lnTo>
                  <a:lnTo>
                    <a:pt x="7989754" y="581844"/>
                  </a:lnTo>
                  <a:lnTo>
                    <a:pt x="7957345" y="549436"/>
                  </a:lnTo>
                  <a:lnTo>
                    <a:pt x="7932641" y="510579"/>
                  </a:lnTo>
                  <a:lnTo>
                    <a:pt x="7916897" y="466531"/>
                  </a:lnTo>
                  <a:lnTo>
                    <a:pt x="7911370" y="418546"/>
                  </a:lnTo>
                </a:path>
                <a:path w="8749030" h="6697345">
                  <a:moveTo>
                    <a:pt x="418547" y="1674185"/>
                  </a:moveTo>
                  <a:lnTo>
                    <a:pt x="418547" y="1255639"/>
                  </a:lnTo>
                  <a:lnTo>
                    <a:pt x="424074" y="1207655"/>
                  </a:lnTo>
                  <a:lnTo>
                    <a:pt x="439818" y="1163606"/>
                  </a:lnTo>
                  <a:lnTo>
                    <a:pt x="464522" y="1124749"/>
                  </a:lnTo>
                  <a:lnTo>
                    <a:pt x="496931" y="1092341"/>
                  </a:lnTo>
                  <a:lnTo>
                    <a:pt x="535787" y="1067637"/>
                  </a:lnTo>
                  <a:lnTo>
                    <a:pt x="579836" y="1051893"/>
                  </a:lnTo>
                  <a:lnTo>
                    <a:pt x="627820" y="1046366"/>
                  </a:lnTo>
                  <a:lnTo>
                    <a:pt x="675805" y="1051893"/>
                  </a:lnTo>
                  <a:lnTo>
                    <a:pt x="719853" y="1067637"/>
                  </a:lnTo>
                  <a:lnTo>
                    <a:pt x="758710" y="1092341"/>
                  </a:lnTo>
                  <a:lnTo>
                    <a:pt x="791118" y="1124749"/>
                  </a:lnTo>
                  <a:lnTo>
                    <a:pt x="815823" y="1163606"/>
                  </a:lnTo>
                  <a:lnTo>
                    <a:pt x="831566" y="1207655"/>
                  </a:lnTo>
                  <a:lnTo>
                    <a:pt x="837093" y="1255639"/>
                  </a:lnTo>
                  <a:lnTo>
                    <a:pt x="834277" y="1304450"/>
                  </a:lnTo>
                  <a:lnTo>
                    <a:pt x="826039" y="1351608"/>
                  </a:lnTo>
                  <a:lnTo>
                    <a:pt x="812693" y="1396797"/>
                  </a:lnTo>
                  <a:lnTo>
                    <a:pt x="794552" y="1439705"/>
                  </a:lnTo>
                  <a:lnTo>
                    <a:pt x="771931" y="1480017"/>
                  </a:lnTo>
                  <a:lnTo>
                    <a:pt x="745143" y="1517418"/>
                  </a:lnTo>
                  <a:lnTo>
                    <a:pt x="714504" y="1551596"/>
                  </a:lnTo>
                  <a:lnTo>
                    <a:pt x="680326" y="1582236"/>
                  </a:lnTo>
                  <a:lnTo>
                    <a:pt x="642924" y="1609023"/>
                  </a:lnTo>
                  <a:lnTo>
                    <a:pt x="602613" y="1631644"/>
                  </a:lnTo>
                  <a:lnTo>
                    <a:pt x="559705" y="1649785"/>
                  </a:lnTo>
                  <a:lnTo>
                    <a:pt x="514515" y="1663132"/>
                  </a:lnTo>
                  <a:lnTo>
                    <a:pt x="467358" y="1671370"/>
                  </a:lnTo>
                  <a:lnTo>
                    <a:pt x="418546" y="1674186"/>
                  </a:lnTo>
                  <a:lnTo>
                    <a:pt x="369735" y="1671370"/>
                  </a:lnTo>
                  <a:lnTo>
                    <a:pt x="322577" y="1663132"/>
                  </a:lnTo>
                  <a:lnTo>
                    <a:pt x="277388" y="1649785"/>
                  </a:lnTo>
                  <a:lnTo>
                    <a:pt x="234480" y="1631644"/>
                  </a:lnTo>
                  <a:lnTo>
                    <a:pt x="194168" y="1609023"/>
                  </a:lnTo>
                  <a:lnTo>
                    <a:pt x="156767" y="1582236"/>
                  </a:lnTo>
                  <a:lnTo>
                    <a:pt x="122589" y="1551596"/>
                  </a:lnTo>
                  <a:lnTo>
                    <a:pt x="91950" y="1517418"/>
                  </a:lnTo>
                  <a:lnTo>
                    <a:pt x="65162" y="1480017"/>
                  </a:lnTo>
                  <a:lnTo>
                    <a:pt x="42541" y="1439705"/>
                  </a:lnTo>
                  <a:lnTo>
                    <a:pt x="24400" y="1396797"/>
                  </a:lnTo>
                  <a:lnTo>
                    <a:pt x="11054" y="1351608"/>
                  </a:lnTo>
                  <a:lnTo>
                    <a:pt x="2815" y="1304450"/>
                  </a:lnTo>
                  <a:lnTo>
                    <a:pt x="0" y="1255639"/>
                  </a:lnTo>
                </a:path>
                <a:path w="8749030" h="6697345">
                  <a:moveTo>
                    <a:pt x="837093" y="1255639"/>
                  </a:moveTo>
                  <a:lnTo>
                    <a:pt x="837093" y="5859649"/>
                  </a:lnTo>
                </a:path>
              </a:pathLst>
            </a:custGeom>
            <a:ln w="25399">
              <a:solidFill>
                <a:srgbClr val="919FAE"/>
              </a:solidFill>
            </a:ln>
          </p:spPr>
          <p:txBody>
            <a:bodyPr wrap="square" lIns="0" tIns="0" rIns="0" bIns="0" rtlCol="0"/>
            <a:lstStyle/>
            <a:p>
              <a:endParaRPr/>
            </a:p>
          </p:txBody>
        </p:sp>
        <p:sp>
          <p:nvSpPr>
            <p:cNvPr id="6" name="object 6"/>
            <p:cNvSpPr/>
            <p:nvPr/>
          </p:nvSpPr>
          <p:spPr>
            <a:xfrm>
              <a:off x="2267340" y="1700583"/>
              <a:ext cx="5761990" cy="2997835"/>
            </a:xfrm>
            <a:custGeom>
              <a:avLst/>
              <a:gdLst/>
              <a:ahLst/>
              <a:cxnLst/>
              <a:rect l="l" t="t" r="r" b="b"/>
              <a:pathLst>
                <a:path w="5761990" h="2997835">
                  <a:moveTo>
                    <a:pt x="2872609" y="0"/>
                  </a:moveTo>
                  <a:lnTo>
                    <a:pt x="2818981" y="323"/>
                  </a:lnTo>
                  <a:lnTo>
                    <a:pt x="2765426" y="1109"/>
                  </a:lnTo>
                  <a:lnTo>
                    <a:pt x="2711956" y="2353"/>
                  </a:lnTo>
                  <a:lnTo>
                    <a:pt x="2658587" y="4055"/>
                  </a:lnTo>
                  <a:lnTo>
                    <a:pt x="2605333" y="6212"/>
                  </a:lnTo>
                  <a:lnTo>
                    <a:pt x="2552207" y="8823"/>
                  </a:lnTo>
                  <a:lnTo>
                    <a:pt x="2499223" y="11886"/>
                  </a:lnTo>
                  <a:lnTo>
                    <a:pt x="2446397" y="15399"/>
                  </a:lnTo>
                  <a:lnTo>
                    <a:pt x="2393742" y="19361"/>
                  </a:lnTo>
                  <a:lnTo>
                    <a:pt x="2341272" y="23768"/>
                  </a:lnTo>
                  <a:lnTo>
                    <a:pt x="2289001" y="28621"/>
                  </a:lnTo>
                  <a:lnTo>
                    <a:pt x="2236944" y="33917"/>
                  </a:lnTo>
                  <a:lnTo>
                    <a:pt x="2185114" y="39653"/>
                  </a:lnTo>
                  <a:lnTo>
                    <a:pt x="2133526" y="45829"/>
                  </a:lnTo>
                  <a:lnTo>
                    <a:pt x="2082194" y="52442"/>
                  </a:lnTo>
                  <a:lnTo>
                    <a:pt x="2031132" y="59491"/>
                  </a:lnTo>
                  <a:lnTo>
                    <a:pt x="1980354" y="66973"/>
                  </a:lnTo>
                  <a:lnTo>
                    <a:pt x="1929874" y="74888"/>
                  </a:lnTo>
                  <a:lnTo>
                    <a:pt x="1879706" y="83232"/>
                  </a:lnTo>
                  <a:lnTo>
                    <a:pt x="1829865" y="92005"/>
                  </a:lnTo>
                  <a:lnTo>
                    <a:pt x="1780365" y="101204"/>
                  </a:lnTo>
                  <a:lnTo>
                    <a:pt x="1731219" y="110828"/>
                  </a:lnTo>
                  <a:lnTo>
                    <a:pt x="1682442" y="120875"/>
                  </a:lnTo>
                  <a:lnTo>
                    <a:pt x="1634048" y="131343"/>
                  </a:lnTo>
                  <a:lnTo>
                    <a:pt x="1586051" y="142230"/>
                  </a:lnTo>
                  <a:lnTo>
                    <a:pt x="1538465" y="153534"/>
                  </a:lnTo>
                  <a:lnTo>
                    <a:pt x="1491305" y="165254"/>
                  </a:lnTo>
                  <a:lnTo>
                    <a:pt x="1444584" y="177388"/>
                  </a:lnTo>
                  <a:lnTo>
                    <a:pt x="1398317" y="189933"/>
                  </a:lnTo>
                  <a:lnTo>
                    <a:pt x="1352518" y="202889"/>
                  </a:lnTo>
                  <a:lnTo>
                    <a:pt x="1307200" y="216253"/>
                  </a:lnTo>
                  <a:lnTo>
                    <a:pt x="1262379" y="230023"/>
                  </a:lnTo>
                  <a:lnTo>
                    <a:pt x="1218067" y="244198"/>
                  </a:lnTo>
                  <a:lnTo>
                    <a:pt x="1174280" y="258776"/>
                  </a:lnTo>
                  <a:lnTo>
                    <a:pt x="1131032" y="273754"/>
                  </a:lnTo>
                  <a:lnTo>
                    <a:pt x="1088335" y="289132"/>
                  </a:lnTo>
                  <a:lnTo>
                    <a:pt x="1046206" y="304908"/>
                  </a:lnTo>
                  <a:lnTo>
                    <a:pt x="1004657" y="321078"/>
                  </a:lnTo>
                  <a:lnTo>
                    <a:pt x="963704" y="337643"/>
                  </a:lnTo>
                  <a:lnTo>
                    <a:pt x="923359" y="354599"/>
                  </a:lnTo>
                  <a:lnTo>
                    <a:pt x="883638" y="371946"/>
                  </a:lnTo>
                  <a:lnTo>
                    <a:pt x="844553" y="389680"/>
                  </a:lnTo>
                  <a:lnTo>
                    <a:pt x="806121" y="407802"/>
                  </a:lnTo>
                  <a:lnTo>
                    <a:pt x="768353" y="426307"/>
                  </a:lnTo>
                  <a:lnTo>
                    <a:pt x="731266" y="445196"/>
                  </a:lnTo>
                  <a:lnTo>
                    <a:pt x="694872" y="464465"/>
                  </a:lnTo>
                  <a:lnTo>
                    <a:pt x="659187" y="484114"/>
                  </a:lnTo>
                  <a:lnTo>
                    <a:pt x="624223" y="504140"/>
                  </a:lnTo>
                  <a:lnTo>
                    <a:pt x="589996" y="524541"/>
                  </a:lnTo>
                  <a:lnTo>
                    <a:pt x="556519" y="545317"/>
                  </a:lnTo>
                  <a:lnTo>
                    <a:pt x="523806" y="566464"/>
                  </a:lnTo>
                  <a:lnTo>
                    <a:pt x="491872" y="587981"/>
                  </a:lnTo>
                  <a:lnTo>
                    <a:pt x="430397" y="632118"/>
                  </a:lnTo>
                  <a:lnTo>
                    <a:pt x="372205" y="677713"/>
                  </a:lnTo>
                  <a:lnTo>
                    <a:pt x="338050" y="706516"/>
                  </a:lnTo>
                  <a:lnTo>
                    <a:pt x="305586" y="735537"/>
                  </a:lnTo>
                  <a:lnTo>
                    <a:pt x="274806" y="764762"/>
                  </a:lnTo>
                  <a:lnTo>
                    <a:pt x="245703" y="794179"/>
                  </a:lnTo>
                  <a:lnTo>
                    <a:pt x="218269" y="823777"/>
                  </a:lnTo>
                  <a:lnTo>
                    <a:pt x="192496" y="853542"/>
                  </a:lnTo>
                  <a:lnTo>
                    <a:pt x="168377" y="883462"/>
                  </a:lnTo>
                  <a:lnTo>
                    <a:pt x="125072" y="943717"/>
                  </a:lnTo>
                  <a:lnTo>
                    <a:pt x="88294" y="1004444"/>
                  </a:lnTo>
                  <a:lnTo>
                    <a:pt x="57982" y="1065542"/>
                  </a:lnTo>
                  <a:lnTo>
                    <a:pt x="34077" y="1126913"/>
                  </a:lnTo>
                  <a:lnTo>
                    <a:pt x="16519" y="1188457"/>
                  </a:lnTo>
                  <a:lnTo>
                    <a:pt x="5248" y="1250074"/>
                  </a:lnTo>
                  <a:lnTo>
                    <a:pt x="205" y="1311666"/>
                  </a:lnTo>
                  <a:lnTo>
                    <a:pt x="0" y="1342421"/>
                  </a:lnTo>
                  <a:lnTo>
                    <a:pt x="1329" y="1373132"/>
                  </a:lnTo>
                  <a:lnTo>
                    <a:pt x="8560" y="1434374"/>
                  </a:lnTo>
                  <a:lnTo>
                    <a:pt x="21839" y="1495292"/>
                  </a:lnTo>
                  <a:lnTo>
                    <a:pt x="41106" y="1555787"/>
                  </a:lnTo>
                  <a:lnTo>
                    <a:pt x="66300" y="1615758"/>
                  </a:lnTo>
                  <a:lnTo>
                    <a:pt x="97363" y="1675108"/>
                  </a:lnTo>
                  <a:lnTo>
                    <a:pt x="134234" y="1733736"/>
                  </a:lnTo>
                  <a:lnTo>
                    <a:pt x="176854" y="1791544"/>
                  </a:lnTo>
                  <a:lnTo>
                    <a:pt x="225161" y="1848431"/>
                  </a:lnTo>
                  <a:lnTo>
                    <a:pt x="251430" y="1876498"/>
                  </a:lnTo>
                  <a:lnTo>
                    <a:pt x="279098" y="1904298"/>
                  </a:lnTo>
                  <a:lnTo>
                    <a:pt x="308158" y="1931818"/>
                  </a:lnTo>
                  <a:lnTo>
                    <a:pt x="338603" y="1959046"/>
                  </a:lnTo>
                  <a:lnTo>
                    <a:pt x="370426" y="1985970"/>
                  </a:lnTo>
                  <a:lnTo>
                    <a:pt x="403618" y="2012576"/>
                  </a:lnTo>
                  <a:lnTo>
                    <a:pt x="438172" y="2038853"/>
                  </a:lnTo>
                  <a:lnTo>
                    <a:pt x="474081" y="2064788"/>
                  </a:lnTo>
                  <a:lnTo>
                    <a:pt x="511337" y="2090369"/>
                  </a:lnTo>
                  <a:lnTo>
                    <a:pt x="549934" y="2115583"/>
                  </a:lnTo>
                  <a:lnTo>
                    <a:pt x="589862" y="2140418"/>
                  </a:lnTo>
                  <a:lnTo>
                    <a:pt x="631116" y="2164861"/>
                  </a:lnTo>
                  <a:lnTo>
                    <a:pt x="673686" y="2188900"/>
                  </a:lnTo>
                  <a:lnTo>
                    <a:pt x="717567" y="2212523"/>
                  </a:lnTo>
                  <a:lnTo>
                    <a:pt x="762750" y="2235717"/>
                  </a:lnTo>
                  <a:lnTo>
                    <a:pt x="809228" y="2258470"/>
                  </a:lnTo>
                  <a:lnTo>
                    <a:pt x="856994" y="2280769"/>
                  </a:lnTo>
                  <a:lnTo>
                    <a:pt x="906039" y="2302602"/>
                  </a:lnTo>
                  <a:lnTo>
                    <a:pt x="956357" y="2323957"/>
                  </a:lnTo>
                  <a:lnTo>
                    <a:pt x="1007940" y="2344820"/>
                  </a:lnTo>
                  <a:lnTo>
                    <a:pt x="1060780" y="2365180"/>
                  </a:lnTo>
                  <a:lnTo>
                    <a:pt x="1114871" y="2385024"/>
                  </a:lnTo>
                  <a:lnTo>
                    <a:pt x="1170204" y="2404340"/>
                  </a:lnTo>
                  <a:lnTo>
                    <a:pt x="1226772" y="2423116"/>
                  </a:lnTo>
                  <a:lnTo>
                    <a:pt x="1284567" y="2441338"/>
                  </a:lnTo>
                  <a:lnTo>
                    <a:pt x="1343583" y="2458995"/>
                  </a:lnTo>
                  <a:lnTo>
                    <a:pt x="1403811" y="2476073"/>
                  </a:lnTo>
                  <a:lnTo>
                    <a:pt x="1465245" y="2492562"/>
                  </a:lnTo>
                  <a:lnTo>
                    <a:pt x="1680609" y="2997557"/>
                  </a:lnTo>
                  <a:lnTo>
                    <a:pt x="2508021" y="2653321"/>
                  </a:lnTo>
                  <a:lnTo>
                    <a:pt x="2565258" y="2656508"/>
                  </a:lnTo>
                  <a:lnTo>
                    <a:pt x="2622442" y="2659160"/>
                  </a:lnTo>
                  <a:lnTo>
                    <a:pt x="2679558" y="2661280"/>
                  </a:lnTo>
                  <a:lnTo>
                    <a:pt x="2736592" y="2662872"/>
                  </a:lnTo>
                  <a:lnTo>
                    <a:pt x="2793529" y="2663939"/>
                  </a:lnTo>
                  <a:lnTo>
                    <a:pt x="2850357" y="2664483"/>
                  </a:lnTo>
                  <a:lnTo>
                    <a:pt x="2907059" y="2664509"/>
                  </a:lnTo>
                  <a:lnTo>
                    <a:pt x="2963623" y="2664020"/>
                  </a:lnTo>
                  <a:lnTo>
                    <a:pt x="3020034" y="2663018"/>
                  </a:lnTo>
                  <a:lnTo>
                    <a:pt x="3076277" y="2661508"/>
                  </a:lnTo>
                  <a:lnTo>
                    <a:pt x="3132339" y="2659493"/>
                  </a:lnTo>
                  <a:lnTo>
                    <a:pt x="3188205" y="2656975"/>
                  </a:lnTo>
                  <a:lnTo>
                    <a:pt x="3243861" y="2653958"/>
                  </a:lnTo>
                  <a:lnTo>
                    <a:pt x="3299292" y="2650446"/>
                  </a:lnTo>
                  <a:lnTo>
                    <a:pt x="3354485" y="2646442"/>
                  </a:lnTo>
                  <a:lnTo>
                    <a:pt x="3409425" y="2641948"/>
                  </a:lnTo>
                  <a:lnTo>
                    <a:pt x="3464099" y="2636969"/>
                  </a:lnTo>
                  <a:lnTo>
                    <a:pt x="3518491" y="2631508"/>
                  </a:lnTo>
                  <a:lnTo>
                    <a:pt x="3572587" y="2625567"/>
                  </a:lnTo>
                  <a:lnTo>
                    <a:pt x="3626374" y="2619151"/>
                  </a:lnTo>
                  <a:lnTo>
                    <a:pt x="3679837" y="2612262"/>
                  </a:lnTo>
                  <a:lnTo>
                    <a:pt x="3732961" y="2604903"/>
                  </a:lnTo>
                  <a:lnTo>
                    <a:pt x="3785733" y="2597079"/>
                  </a:lnTo>
                  <a:lnTo>
                    <a:pt x="3838139" y="2588792"/>
                  </a:lnTo>
                  <a:lnTo>
                    <a:pt x="3890163" y="2580046"/>
                  </a:lnTo>
                  <a:lnTo>
                    <a:pt x="3941792" y="2570844"/>
                  </a:lnTo>
                  <a:lnTo>
                    <a:pt x="3993012" y="2561189"/>
                  </a:lnTo>
                  <a:lnTo>
                    <a:pt x="4043809" y="2551085"/>
                  </a:lnTo>
                  <a:lnTo>
                    <a:pt x="4094167" y="2540534"/>
                  </a:lnTo>
                  <a:lnTo>
                    <a:pt x="4144073" y="2529540"/>
                  </a:lnTo>
                  <a:lnTo>
                    <a:pt x="4193513" y="2518107"/>
                  </a:lnTo>
                  <a:lnTo>
                    <a:pt x="4242473" y="2506238"/>
                  </a:lnTo>
                  <a:lnTo>
                    <a:pt x="4290937" y="2493935"/>
                  </a:lnTo>
                  <a:lnTo>
                    <a:pt x="4338893" y="2481203"/>
                  </a:lnTo>
                  <a:lnTo>
                    <a:pt x="4386325" y="2468044"/>
                  </a:lnTo>
                  <a:lnTo>
                    <a:pt x="4433220" y="2454463"/>
                  </a:lnTo>
                  <a:lnTo>
                    <a:pt x="4479562" y="2440461"/>
                  </a:lnTo>
                  <a:lnTo>
                    <a:pt x="4525339" y="2426043"/>
                  </a:lnTo>
                  <a:lnTo>
                    <a:pt x="4570536" y="2411212"/>
                  </a:lnTo>
                  <a:lnTo>
                    <a:pt x="4615138" y="2395970"/>
                  </a:lnTo>
                  <a:lnTo>
                    <a:pt x="4659131" y="2380322"/>
                  </a:lnTo>
                  <a:lnTo>
                    <a:pt x="4702502" y="2364271"/>
                  </a:lnTo>
                  <a:lnTo>
                    <a:pt x="4745235" y="2347819"/>
                  </a:lnTo>
                  <a:lnTo>
                    <a:pt x="4787317" y="2330971"/>
                  </a:lnTo>
                  <a:lnTo>
                    <a:pt x="4828733" y="2313729"/>
                  </a:lnTo>
                  <a:lnTo>
                    <a:pt x="4869469" y="2296097"/>
                  </a:lnTo>
                  <a:lnTo>
                    <a:pt x="4909511" y="2278078"/>
                  </a:lnTo>
                  <a:lnTo>
                    <a:pt x="4948845" y="2259676"/>
                  </a:lnTo>
                  <a:lnTo>
                    <a:pt x="4987456" y="2240893"/>
                  </a:lnTo>
                  <a:lnTo>
                    <a:pt x="5025330" y="2221733"/>
                  </a:lnTo>
                  <a:lnTo>
                    <a:pt x="5062453" y="2202199"/>
                  </a:lnTo>
                  <a:lnTo>
                    <a:pt x="5098811" y="2182295"/>
                  </a:lnTo>
                  <a:lnTo>
                    <a:pt x="5134389" y="2162024"/>
                  </a:lnTo>
                  <a:lnTo>
                    <a:pt x="5169173" y="2141389"/>
                  </a:lnTo>
                  <a:lnTo>
                    <a:pt x="5203149" y="2120393"/>
                  </a:lnTo>
                  <a:lnTo>
                    <a:pt x="5236303" y="2099040"/>
                  </a:lnTo>
                  <a:lnTo>
                    <a:pt x="5268621" y="2077333"/>
                  </a:lnTo>
                  <a:lnTo>
                    <a:pt x="5300087" y="2055275"/>
                  </a:lnTo>
                  <a:lnTo>
                    <a:pt x="5360411" y="2010121"/>
                  </a:lnTo>
                  <a:lnTo>
                    <a:pt x="5423395" y="1958228"/>
                  </a:lnTo>
                  <a:lnTo>
                    <a:pt x="5455859" y="1929207"/>
                  </a:lnTo>
                  <a:lnTo>
                    <a:pt x="5486639" y="1899982"/>
                  </a:lnTo>
                  <a:lnTo>
                    <a:pt x="5515742" y="1870564"/>
                  </a:lnTo>
                  <a:lnTo>
                    <a:pt x="5543177" y="1840967"/>
                  </a:lnTo>
                  <a:lnTo>
                    <a:pt x="5568949" y="1811202"/>
                  </a:lnTo>
                  <a:lnTo>
                    <a:pt x="5593068" y="1781282"/>
                  </a:lnTo>
                  <a:lnTo>
                    <a:pt x="5636373" y="1721027"/>
                  </a:lnTo>
                  <a:lnTo>
                    <a:pt x="5673151" y="1660300"/>
                  </a:lnTo>
                  <a:lnTo>
                    <a:pt x="5703463" y="1599202"/>
                  </a:lnTo>
                  <a:lnTo>
                    <a:pt x="5727368" y="1537831"/>
                  </a:lnTo>
                  <a:lnTo>
                    <a:pt x="5744926" y="1476288"/>
                  </a:lnTo>
                  <a:lnTo>
                    <a:pt x="5756197" y="1414670"/>
                  </a:lnTo>
                  <a:lnTo>
                    <a:pt x="5761241" y="1353079"/>
                  </a:lnTo>
                  <a:lnTo>
                    <a:pt x="5761446" y="1322324"/>
                  </a:lnTo>
                  <a:lnTo>
                    <a:pt x="5760117" y="1291612"/>
                  </a:lnTo>
                  <a:lnTo>
                    <a:pt x="5752885" y="1230371"/>
                  </a:lnTo>
                  <a:lnTo>
                    <a:pt x="5739606" y="1169453"/>
                  </a:lnTo>
                  <a:lnTo>
                    <a:pt x="5720340" y="1108958"/>
                  </a:lnTo>
                  <a:lnTo>
                    <a:pt x="5695145" y="1048986"/>
                  </a:lnTo>
                  <a:lnTo>
                    <a:pt x="5664082" y="989637"/>
                  </a:lnTo>
                  <a:lnTo>
                    <a:pt x="5627211" y="931008"/>
                  </a:lnTo>
                  <a:lnTo>
                    <a:pt x="5584592" y="873201"/>
                  </a:lnTo>
                  <a:lnTo>
                    <a:pt x="5536284" y="816314"/>
                  </a:lnTo>
                  <a:lnTo>
                    <a:pt x="5510015" y="788247"/>
                  </a:lnTo>
                  <a:lnTo>
                    <a:pt x="5482347" y="760447"/>
                  </a:lnTo>
                  <a:lnTo>
                    <a:pt x="5453287" y="732927"/>
                  </a:lnTo>
                  <a:lnTo>
                    <a:pt x="5422842" y="705699"/>
                  </a:lnTo>
                  <a:lnTo>
                    <a:pt x="5391020" y="678775"/>
                  </a:lnTo>
                  <a:lnTo>
                    <a:pt x="5357828" y="652169"/>
                  </a:lnTo>
                  <a:lnTo>
                    <a:pt x="5323273" y="625892"/>
                  </a:lnTo>
                  <a:lnTo>
                    <a:pt x="5287364" y="599957"/>
                  </a:lnTo>
                  <a:lnTo>
                    <a:pt x="5250108" y="574376"/>
                  </a:lnTo>
                  <a:lnTo>
                    <a:pt x="5211512" y="549162"/>
                  </a:lnTo>
                  <a:lnTo>
                    <a:pt x="5171583" y="524327"/>
                  </a:lnTo>
                  <a:lnTo>
                    <a:pt x="5130330" y="499884"/>
                  </a:lnTo>
                  <a:lnTo>
                    <a:pt x="5087759" y="475844"/>
                  </a:lnTo>
                  <a:lnTo>
                    <a:pt x="5043878" y="452222"/>
                  </a:lnTo>
                  <a:lnTo>
                    <a:pt x="4998695" y="429027"/>
                  </a:lnTo>
                  <a:lnTo>
                    <a:pt x="4952217" y="406275"/>
                  </a:lnTo>
                  <a:lnTo>
                    <a:pt x="4904452" y="383976"/>
                  </a:lnTo>
                  <a:lnTo>
                    <a:pt x="4855406" y="362143"/>
                  </a:lnTo>
                  <a:lnTo>
                    <a:pt x="4805088" y="340788"/>
                  </a:lnTo>
                  <a:lnTo>
                    <a:pt x="4753506" y="319925"/>
                  </a:lnTo>
                  <a:lnTo>
                    <a:pt x="4700665" y="299565"/>
                  </a:lnTo>
                  <a:lnTo>
                    <a:pt x="4646575" y="279721"/>
                  </a:lnTo>
                  <a:lnTo>
                    <a:pt x="4591242" y="260405"/>
                  </a:lnTo>
                  <a:lnTo>
                    <a:pt x="4534674" y="241629"/>
                  </a:lnTo>
                  <a:lnTo>
                    <a:pt x="4476878" y="223407"/>
                  </a:lnTo>
                  <a:lnTo>
                    <a:pt x="4417862" y="205750"/>
                  </a:lnTo>
                  <a:lnTo>
                    <a:pt x="4357634" y="188671"/>
                  </a:lnTo>
                  <a:lnTo>
                    <a:pt x="4296201" y="172183"/>
                  </a:lnTo>
                  <a:lnTo>
                    <a:pt x="4245966" y="159370"/>
                  </a:lnTo>
                  <a:lnTo>
                    <a:pt x="4195422" y="147068"/>
                  </a:lnTo>
                  <a:lnTo>
                    <a:pt x="4144583" y="135274"/>
                  </a:lnTo>
                  <a:lnTo>
                    <a:pt x="4093462" y="123986"/>
                  </a:lnTo>
                  <a:lnTo>
                    <a:pt x="4042075" y="113204"/>
                  </a:lnTo>
                  <a:lnTo>
                    <a:pt x="3990435" y="102924"/>
                  </a:lnTo>
                  <a:lnTo>
                    <a:pt x="3938556" y="93145"/>
                  </a:lnTo>
                  <a:lnTo>
                    <a:pt x="3886453" y="83866"/>
                  </a:lnTo>
                  <a:lnTo>
                    <a:pt x="3834139" y="75084"/>
                  </a:lnTo>
                  <a:lnTo>
                    <a:pt x="3781629" y="66797"/>
                  </a:lnTo>
                  <a:lnTo>
                    <a:pt x="3728936" y="59005"/>
                  </a:lnTo>
                  <a:lnTo>
                    <a:pt x="3676076" y="51704"/>
                  </a:lnTo>
                  <a:lnTo>
                    <a:pt x="3623061" y="44894"/>
                  </a:lnTo>
                  <a:lnTo>
                    <a:pt x="3569907" y="38572"/>
                  </a:lnTo>
                  <a:lnTo>
                    <a:pt x="3516627" y="32737"/>
                  </a:lnTo>
                  <a:lnTo>
                    <a:pt x="3463236" y="27386"/>
                  </a:lnTo>
                  <a:lnTo>
                    <a:pt x="3409747" y="22518"/>
                  </a:lnTo>
                  <a:lnTo>
                    <a:pt x="3356175" y="18132"/>
                  </a:lnTo>
                  <a:lnTo>
                    <a:pt x="3302534" y="14224"/>
                  </a:lnTo>
                  <a:lnTo>
                    <a:pt x="3248837" y="10794"/>
                  </a:lnTo>
                  <a:lnTo>
                    <a:pt x="3195100" y="7840"/>
                  </a:lnTo>
                  <a:lnTo>
                    <a:pt x="3141336" y="5359"/>
                  </a:lnTo>
                  <a:lnTo>
                    <a:pt x="3087560" y="3351"/>
                  </a:lnTo>
                  <a:lnTo>
                    <a:pt x="3033784" y="1812"/>
                  </a:lnTo>
                  <a:lnTo>
                    <a:pt x="2980025" y="742"/>
                  </a:lnTo>
                  <a:lnTo>
                    <a:pt x="2926295" y="138"/>
                  </a:lnTo>
                  <a:lnTo>
                    <a:pt x="2872609" y="0"/>
                  </a:lnTo>
                  <a:close/>
                </a:path>
              </a:pathLst>
            </a:custGeom>
            <a:solidFill>
              <a:srgbClr val="FFFFFF"/>
            </a:solidFill>
          </p:spPr>
          <p:txBody>
            <a:bodyPr wrap="square" lIns="0" tIns="0" rIns="0" bIns="0" rtlCol="0"/>
            <a:lstStyle/>
            <a:p>
              <a:endParaRPr/>
            </a:p>
          </p:txBody>
        </p:sp>
        <p:sp>
          <p:nvSpPr>
            <p:cNvPr id="7" name="object 7"/>
            <p:cNvSpPr/>
            <p:nvPr/>
          </p:nvSpPr>
          <p:spPr>
            <a:xfrm>
              <a:off x="2267340" y="1700583"/>
              <a:ext cx="5761990" cy="2997835"/>
            </a:xfrm>
            <a:custGeom>
              <a:avLst/>
              <a:gdLst/>
              <a:ahLst/>
              <a:cxnLst/>
              <a:rect l="l" t="t" r="r" b="b"/>
              <a:pathLst>
                <a:path w="5761990" h="2997835">
                  <a:moveTo>
                    <a:pt x="1680609" y="2997556"/>
                  </a:moveTo>
                  <a:lnTo>
                    <a:pt x="1465245" y="2492561"/>
                  </a:lnTo>
                  <a:lnTo>
                    <a:pt x="1403811" y="2476073"/>
                  </a:lnTo>
                  <a:lnTo>
                    <a:pt x="1343583" y="2458994"/>
                  </a:lnTo>
                  <a:lnTo>
                    <a:pt x="1284567" y="2441337"/>
                  </a:lnTo>
                  <a:lnTo>
                    <a:pt x="1226772" y="2423115"/>
                  </a:lnTo>
                  <a:lnTo>
                    <a:pt x="1170204" y="2404340"/>
                  </a:lnTo>
                  <a:lnTo>
                    <a:pt x="1114871" y="2385024"/>
                  </a:lnTo>
                  <a:lnTo>
                    <a:pt x="1060780" y="2365180"/>
                  </a:lnTo>
                  <a:lnTo>
                    <a:pt x="1007940" y="2344820"/>
                  </a:lnTo>
                  <a:lnTo>
                    <a:pt x="956357" y="2323956"/>
                  </a:lnTo>
                  <a:lnTo>
                    <a:pt x="906039" y="2302602"/>
                  </a:lnTo>
                  <a:lnTo>
                    <a:pt x="856994" y="2280769"/>
                  </a:lnTo>
                  <a:lnTo>
                    <a:pt x="809228" y="2258470"/>
                  </a:lnTo>
                  <a:lnTo>
                    <a:pt x="762750" y="2235717"/>
                  </a:lnTo>
                  <a:lnTo>
                    <a:pt x="717567" y="2212523"/>
                  </a:lnTo>
                  <a:lnTo>
                    <a:pt x="673686" y="2188900"/>
                  </a:lnTo>
                  <a:lnTo>
                    <a:pt x="631116" y="2164861"/>
                  </a:lnTo>
                  <a:lnTo>
                    <a:pt x="589862" y="2140417"/>
                  </a:lnTo>
                  <a:lnTo>
                    <a:pt x="549934" y="2115583"/>
                  </a:lnTo>
                  <a:lnTo>
                    <a:pt x="511338" y="2090369"/>
                  </a:lnTo>
                  <a:lnTo>
                    <a:pt x="474081" y="2064788"/>
                  </a:lnTo>
                  <a:lnTo>
                    <a:pt x="438172" y="2038853"/>
                  </a:lnTo>
                  <a:lnTo>
                    <a:pt x="403618" y="2012576"/>
                  </a:lnTo>
                  <a:lnTo>
                    <a:pt x="370426" y="1985969"/>
                  </a:lnTo>
                  <a:lnTo>
                    <a:pt x="338603" y="1959046"/>
                  </a:lnTo>
                  <a:lnTo>
                    <a:pt x="308158" y="1931818"/>
                  </a:lnTo>
                  <a:lnTo>
                    <a:pt x="279098" y="1904298"/>
                  </a:lnTo>
                  <a:lnTo>
                    <a:pt x="251430" y="1876498"/>
                  </a:lnTo>
                  <a:lnTo>
                    <a:pt x="225162" y="1848430"/>
                  </a:lnTo>
                  <a:lnTo>
                    <a:pt x="176854" y="1791543"/>
                  </a:lnTo>
                  <a:lnTo>
                    <a:pt x="134234" y="1733736"/>
                  </a:lnTo>
                  <a:lnTo>
                    <a:pt x="97363" y="1675108"/>
                  </a:lnTo>
                  <a:lnTo>
                    <a:pt x="66300" y="1615758"/>
                  </a:lnTo>
                  <a:lnTo>
                    <a:pt x="41106" y="1555787"/>
                  </a:lnTo>
                  <a:lnTo>
                    <a:pt x="21839" y="1495292"/>
                  </a:lnTo>
                  <a:lnTo>
                    <a:pt x="8560" y="1434374"/>
                  </a:lnTo>
                  <a:lnTo>
                    <a:pt x="1329" y="1373132"/>
                  </a:lnTo>
                  <a:lnTo>
                    <a:pt x="0" y="1342421"/>
                  </a:lnTo>
                  <a:lnTo>
                    <a:pt x="205" y="1311666"/>
                  </a:lnTo>
                  <a:lnTo>
                    <a:pt x="5248" y="1250074"/>
                  </a:lnTo>
                  <a:lnTo>
                    <a:pt x="16519" y="1188457"/>
                  </a:lnTo>
                  <a:lnTo>
                    <a:pt x="34077" y="1126913"/>
                  </a:lnTo>
                  <a:lnTo>
                    <a:pt x="57982" y="1065543"/>
                  </a:lnTo>
                  <a:lnTo>
                    <a:pt x="88294" y="1004444"/>
                  </a:lnTo>
                  <a:lnTo>
                    <a:pt x="125072" y="943718"/>
                  </a:lnTo>
                  <a:lnTo>
                    <a:pt x="168377" y="883462"/>
                  </a:lnTo>
                  <a:lnTo>
                    <a:pt x="192496" y="853542"/>
                  </a:lnTo>
                  <a:lnTo>
                    <a:pt x="218269" y="823777"/>
                  </a:lnTo>
                  <a:lnTo>
                    <a:pt x="245703" y="794180"/>
                  </a:lnTo>
                  <a:lnTo>
                    <a:pt x="274806" y="764763"/>
                  </a:lnTo>
                  <a:lnTo>
                    <a:pt x="305586" y="735537"/>
                  </a:lnTo>
                  <a:lnTo>
                    <a:pt x="338050" y="706517"/>
                  </a:lnTo>
                  <a:lnTo>
                    <a:pt x="372205" y="677714"/>
                  </a:lnTo>
                  <a:lnTo>
                    <a:pt x="430397" y="632118"/>
                  </a:lnTo>
                  <a:lnTo>
                    <a:pt x="491872" y="587981"/>
                  </a:lnTo>
                  <a:lnTo>
                    <a:pt x="523806" y="566464"/>
                  </a:lnTo>
                  <a:lnTo>
                    <a:pt x="556519" y="545317"/>
                  </a:lnTo>
                  <a:lnTo>
                    <a:pt x="589996" y="524542"/>
                  </a:lnTo>
                  <a:lnTo>
                    <a:pt x="624223" y="504141"/>
                  </a:lnTo>
                  <a:lnTo>
                    <a:pt x="659186" y="484115"/>
                  </a:lnTo>
                  <a:lnTo>
                    <a:pt x="694872" y="464466"/>
                  </a:lnTo>
                  <a:lnTo>
                    <a:pt x="731266" y="445197"/>
                  </a:lnTo>
                  <a:lnTo>
                    <a:pt x="768353" y="426308"/>
                  </a:lnTo>
                  <a:lnTo>
                    <a:pt x="806120" y="407802"/>
                  </a:lnTo>
                  <a:lnTo>
                    <a:pt x="844553" y="389681"/>
                  </a:lnTo>
                  <a:lnTo>
                    <a:pt x="883637" y="371946"/>
                  </a:lnTo>
                  <a:lnTo>
                    <a:pt x="923359" y="354600"/>
                  </a:lnTo>
                  <a:lnTo>
                    <a:pt x="963703" y="337643"/>
                  </a:lnTo>
                  <a:lnTo>
                    <a:pt x="1004657" y="321079"/>
                  </a:lnTo>
                  <a:lnTo>
                    <a:pt x="1046206" y="304908"/>
                  </a:lnTo>
                  <a:lnTo>
                    <a:pt x="1088335" y="289133"/>
                  </a:lnTo>
                  <a:lnTo>
                    <a:pt x="1131031" y="273755"/>
                  </a:lnTo>
                  <a:lnTo>
                    <a:pt x="1174280" y="258776"/>
                  </a:lnTo>
                  <a:lnTo>
                    <a:pt x="1218067" y="244198"/>
                  </a:lnTo>
                  <a:lnTo>
                    <a:pt x="1262378" y="230023"/>
                  </a:lnTo>
                  <a:lnTo>
                    <a:pt x="1307200" y="216253"/>
                  </a:lnTo>
                  <a:lnTo>
                    <a:pt x="1352517" y="202889"/>
                  </a:lnTo>
                  <a:lnTo>
                    <a:pt x="1398317" y="189933"/>
                  </a:lnTo>
                  <a:lnTo>
                    <a:pt x="1444584" y="177388"/>
                  </a:lnTo>
                  <a:lnTo>
                    <a:pt x="1491305" y="165254"/>
                  </a:lnTo>
                  <a:lnTo>
                    <a:pt x="1538465" y="153534"/>
                  </a:lnTo>
                  <a:lnTo>
                    <a:pt x="1586050" y="142230"/>
                  </a:lnTo>
                  <a:lnTo>
                    <a:pt x="1634047" y="131343"/>
                  </a:lnTo>
                  <a:lnTo>
                    <a:pt x="1682441" y="120875"/>
                  </a:lnTo>
                  <a:lnTo>
                    <a:pt x="1731218" y="110829"/>
                  </a:lnTo>
                  <a:lnTo>
                    <a:pt x="1780364" y="101205"/>
                  </a:lnTo>
                  <a:lnTo>
                    <a:pt x="1829865" y="92005"/>
                  </a:lnTo>
                  <a:lnTo>
                    <a:pt x="1879706" y="83232"/>
                  </a:lnTo>
                  <a:lnTo>
                    <a:pt x="1929874" y="74888"/>
                  </a:lnTo>
                  <a:lnTo>
                    <a:pt x="1980354" y="66973"/>
                  </a:lnTo>
                  <a:lnTo>
                    <a:pt x="2031132" y="59491"/>
                  </a:lnTo>
                  <a:lnTo>
                    <a:pt x="2082194" y="52442"/>
                  </a:lnTo>
                  <a:lnTo>
                    <a:pt x="2133526" y="45829"/>
                  </a:lnTo>
                  <a:lnTo>
                    <a:pt x="2185114" y="39653"/>
                  </a:lnTo>
                  <a:lnTo>
                    <a:pt x="2236944" y="33917"/>
                  </a:lnTo>
                  <a:lnTo>
                    <a:pt x="2289001" y="28621"/>
                  </a:lnTo>
                  <a:lnTo>
                    <a:pt x="2341272" y="23769"/>
                  </a:lnTo>
                  <a:lnTo>
                    <a:pt x="2393742" y="19361"/>
                  </a:lnTo>
                  <a:lnTo>
                    <a:pt x="2446397" y="15399"/>
                  </a:lnTo>
                  <a:lnTo>
                    <a:pt x="2499223" y="11886"/>
                  </a:lnTo>
                  <a:lnTo>
                    <a:pt x="2552206" y="8823"/>
                  </a:lnTo>
                  <a:lnTo>
                    <a:pt x="2605332" y="6212"/>
                  </a:lnTo>
                  <a:lnTo>
                    <a:pt x="2658587" y="4055"/>
                  </a:lnTo>
                  <a:lnTo>
                    <a:pt x="2711956" y="2353"/>
                  </a:lnTo>
                  <a:lnTo>
                    <a:pt x="2765426" y="1109"/>
                  </a:lnTo>
                  <a:lnTo>
                    <a:pt x="2818981" y="323"/>
                  </a:lnTo>
                  <a:lnTo>
                    <a:pt x="2872609" y="0"/>
                  </a:lnTo>
                  <a:lnTo>
                    <a:pt x="2926295" y="138"/>
                  </a:lnTo>
                  <a:lnTo>
                    <a:pt x="2980025" y="742"/>
                  </a:lnTo>
                  <a:lnTo>
                    <a:pt x="3033784" y="1812"/>
                  </a:lnTo>
                  <a:lnTo>
                    <a:pt x="3087560" y="3351"/>
                  </a:lnTo>
                  <a:lnTo>
                    <a:pt x="3141336" y="5359"/>
                  </a:lnTo>
                  <a:lnTo>
                    <a:pt x="3195100" y="7840"/>
                  </a:lnTo>
                  <a:lnTo>
                    <a:pt x="3248837" y="10794"/>
                  </a:lnTo>
                  <a:lnTo>
                    <a:pt x="3302534" y="14224"/>
                  </a:lnTo>
                  <a:lnTo>
                    <a:pt x="3356175" y="18131"/>
                  </a:lnTo>
                  <a:lnTo>
                    <a:pt x="3409747" y="22518"/>
                  </a:lnTo>
                  <a:lnTo>
                    <a:pt x="3463236" y="27386"/>
                  </a:lnTo>
                  <a:lnTo>
                    <a:pt x="3516628" y="32737"/>
                  </a:lnTo>
                  <a:lnTo>
                    <a:pt x="3569907" y="38572"/>
                  </a:lnTo>
                  <a:lnTo>
                    <a:pt x="3623062" y="44894"/>
                  </a:lnTo>
                  <a:lnTo>
                    <a:pt x="3676076" y="51704"/>
                  </a:lnTo>
                  <a:lnTo>
                    <a:pt x="3728936" y="59005"/>
                  </a:lnTo>
                  <a:lnTo>
                    <a:pt x="3781629" y="66797"/>
                  </a:lnTo>
                  <a:lnTo>
                    <a:pt x="3834139" y="75084"/>
                  </a:lnTo>
                  <a:lnTo>
                    <a:pt x="3886453" y="83866"/>
                  </a:lnTo>
                  <a:lnTo>
                    <a:pt x="3938556" y="93145"/>
                  </a:lnTo>
                  <a:lnTo>
                    <a:pt x="3990435" y="102924"/>
                  </a:lnTo>
                  <a:lnTo>
                    <a:pt x="4042075" y="113204"/>
                  </a:lnTo>
                  <a:lnTo>
                    <a:pt x="4093463" y="123986"/>
                  </a:lnTo>
                  <a:lnTo>
                    <a:pt x="4144583" y="135274"/>
                  </a:lnTo>
                  <a:lnTo>
                    <a:pt x="4195422" y="147068"/>
                  </a:lnTo>
                  <a:lnTo>
                    <a:pt x="4245966" y="159370"/>
                  </a:lnTo>
                  <a:lnTo>
                    <a:pt x="4296201" y="172183"/>
                  </a:lnTo>
                  <a:lnTo>
                    <a:pt x="4357634" y="188671"/>
                  </a:lnTo>
                  <a:lnTo>
                    <a:pt x="4417863" y="205750"/>
                  </a:lnTo>
                  <a:lnTo>
                    <a:pt x="4476879" y="223407"/>
                  </a:lnTo>
                  <a:lnTo>
                    <a:pt x="4534674" y="241629"/>
                  </a:lnTo>
                  <a:lnTo>
                    <a:pt x="4591242" y="260405"/>
                  </a:lnTo>
                  <a:lnTo>
                    <a:pt x="4646575" y="279721"/>
                  </a:lnTo>
                  <a:lnTo>
                    <a:pt x="4700666" y="299565"/>
                  </a:lnTo>
                  <a:lnTo>
                    <a:pt x="4753506" y="319925"/>
                  </a:lnTo>
                  <a:lnTo>
                    <a:pt x="4805089" y="340788"/>
                  </a:lnTo>
                  <a:lnTo>
                    <a:pt x="4855407" y="362143"/>
                  </a:lnTo>
                  <a:lnTo>
                    <a:pt x="4904452" y="383976"/>
                  </a:lnTo>
                  <a:lnTo>
                    <a:pt x="4952217" y="406275"/>
                  </a:lnTo>
                  <a:lnTo>
                    <a:pt x="4998695" y="429028"/>
                  </a:lnTo>
                  <a:lnTo>
                    <a:pt x="5043878" y="452222"/>
                  </a:lnTo>
                  <a:lnTo>
                    <a:pt x="5087759" y="475844"/>
                  </a:lnTo>
                  <a:lnTo>
                    <a:pt x="5130330" y="499884"/>
                  </a:lnTo>
                  <a:lnTo>
                    <a:pt x="5171583" y="524327"/>
                  </a:lnTo>
                  <a:lnTo>
                    <a:pt x="5211512" y="549162"/>
                  </a:lnTo>
                  <a:lnTo>
                    <a:pt x="5250108" y="574376"/>
                  </a:lnTo>
                  <a:lnTo>
                    <a:pt x="5287364" y="599957"/>
                  </a:lnTo>
                  <a:lnTo>
                    <a:pt x="5323273" y="625892"/>
                  </a:lnTo>
                  <a:lnTo>
                    <a:pt x="5357828" y="652169"/>
                  </a:lnTo>
                  <a:lnTo>
                    <a:pt x="5391020" y="678775"/>
                  </a:lnTo>
                  <a:lnTo>
                    <a:pt x="5422842" y="705699"/>
                  </a:lnTo>
                  <a:lnTo>
                    <a:pt x="5453287" y="732927"/>
                  </a:lnTo>
                  <a:lnTo>
                    <a:pt x="5482347" y="760447"/>
                  </a:lnTo>
                  <a:lnTo>
                    <a:pt x="5510015" y="788247"/>
                  </a:lnTo>
                  <a:lnTo>
                    <a:pt x="5536284" y="816314"/>
                  </a:lnTo>
                  <a:lnTo>
                    <a:pt x="5584592" y="873201"/>
                  </a:lnTo>
                  <a:lnTo>
                    <a:pt x="5627211" y="931008"/>
                  </a:lnTo>
                  <a:lnTo>
                    <a:pt x="5664082" y="989637"/>
                  </a:lnTo>
                  <a:lnTo>
                    <a:pt x="5695145" y="1048986"/>
                  </a:lnTo>
                  <a:lnTo>
                    <a:pt x="5720340" y="1108958"/>
                  </a:lnTo>
                  <a:lnTo>
                    <a:pt x="5739607" y="1169453"/>
                  </a:lnTo>
                  <a:lnTo>
                    <a:pt x="5752885" y="1230370"/>
                  </a:lnTo>
                  <a:lnTo>
                    <a:pt x="5760117" y="1291612"/>
                  </a:lnTo>
                  <a:lnTo>
                    <a:pt x="5761446" y="1322323"/>
                  </a:lnTo>
                  <a:lnTo>
                    <a:pt x="5761241" y="1353078"/>
                  </a:lnTo>
                  <a:lnTo>
                    <a:pt x="5756197" y="1414670"/>
                  </a:lnTo>
                  <a:lnTo>
                    <a:pt x="5744926" y="1476287"/>
                  </a:lnTo>
                  <a:lnTo>
                    <a:pt x="5727368" y="1537831"/>
                  </a:lnTo>
                  <a:lnTo>
                    <a:pt x="5703463" y="1599202"/>
                  </a:lnTo>
                  <a:lnTo>
                    <a:pt x="5673151" y="1660300"/>
                  </a:lnTo>
                  <a:lnTo>
                    <a:pt x="5636373" y="1721027"/>
                  </a:lnTo>
                  <a:lnTo>
                    <a:pt x="5593068" y="1781282"/>
                  </a:lnTo>
                  <a:lnTo>
                    <a:pt x="5568949" y="1811202"/>
                  </a:lnTo>
                  <a:lnTo>
                    <a:pt x="5543177" y="1840967"/>
                  </a:lnTo>
                  <a:lnTo>
                    <a:pt x="5515742" y="1870564"/>
                  </a:lnTo>
                  <a:lnTo>
                    <a:pt x="5486639" y="1899982"/>
                  </a:lnTo>
                  <a:lnTo>
                    <a:pt x="5455859" y="1929207"/>
                  </a:lnTo>
                  <a:lnTo>
                    <a:pt x="5423395" y="1958227"/>
                  </a:lnTo>
                  <a:lnTo>
                    <a:pt x="5389240" y="1987031"/>
                  </a:lnTo>
                  <a:lnTo>
                    <a:pt x="5330689" y="2032870"/>
                  </a:lnTo>
                  <a:lnTo>
                    <a:pt x="5268620" y="2077333"/>
                  </a:lnTo>
                  <a:lnTo>
                    <a:pt x="5236303" y="2099040"/>
                  </a:lnTo>
                  <a:lnTo>
                    <a:pt x="5203149" y="2120393"/>
                  </a:lnTo>
                  <a:lnTo>
                    <a:pt x="5169173" y="2141389"/>
                  </a:lnTo>
                  <a:lnTo>
                    <a:pt x="5134388" y="2162024"/>
                  </a:lnTo>
                  <a:lnTo>
                    <a:pt x="5098810" y="2182295"/>
                  </a:lnTo>
                  <a:lnTo>
                    <a:pt x="5062453" y="2202199"/>
                  </a:lnTo>
                  <a:lnTo>
                    <a:pt x="5025330" y="2221733"/>
                  </a:lnTo>
                  <a:lnTo>
                    <a:pt x="4987456" y="2240893"/>
                  </a:lnTo>
                  <a:lnTo>
                    <a:pt x="4948845" y="2259676"/>
                  </a:lnTo>
                  <a:lnTo>
                    <a:pt x="4909511" y="2278078"/>
                  </a:lnTo>
                  <a:lnTo>
                    <a:pt x="4869469" y="2296097"/>
                  </a:lnTo>
                  <a:lnTo>
                    <a:pt x="4828733" y="2313729"/>
                  </a:lnTo>
                  <a:lnTo>
                    <a:pt x="4787317" y="2330971"/>
                  </a:lnTo>
                  <a:lnTo>
                    <a:pt x="4745235" y="2347819"/>
                  </a:lnTo>
                  <a:lnTo>
                    <a:pt x="4702502" y="2364271"/>
                  </a:lnTo>
                  <a:lnTo>
                    <a:pt x="4659131" y="2380322"/>
                  </a:lnTo>
                  <a:lnTo>
                    <a:pt x="4615138" y="2395970"/>
                  </a:lnTo>
                  <a:lnTo>
                    <a:pt x="4570536" y="2411212"/>
                  </a:lnTo>
                  <a:lnTo>
                    <a:pt x="4525339" y="2426043"/>
                  </a:lnTo>
                  <a:lnTo>
                    <a:pt x="4479562" y="2440461"/>
                  </a:lnTo>
                  <a:lnTo>
                    <a:pt x="4433219" y="2454463"/>
                  </a:lnTo>
                  <a:lnTo>
                    <a:pt x="4386325" y="2468044"/>
                  </a:lnTo>
                  <a:lnTo>
                    <a:pt x="4338893" y="2481203"/>
                  </a:lnTo>
                  <a:lnTo>
                    <a:pt x="4290937" y="2493935"/>
                  </a:lnTo>
                  <a:lnTo>
                    <a:pt x="4242472" y="2506238"/>
                  </a:lnTo>
                  <a:lnTo>
                    <a:pt x="4193513" y="2518107"/>
                  </a:lnTo>
                  <a:lnTo>
                    <a:pt x="4144073" y="2529540"/>
                  </a:lnTo>
                  <a:lnTo>
                    <a:pt x="4094167" y="2540534"/>
                  </a:lnTo>
                  <a:lnTo>
                    <a:pt x="4043808" y="2551084"/>
                  </a:lnTo>
                  <a:lnTo>
                    <a:pt x="3993012" y="2561189"/>
                  </a:lnTo>
                  <a:lnTo>
                    <a:pt x="3941792" y="2570844"/>
                  </a:lnTo>
                  <a:lnTo>
                    <a:pt x="3890163" y="2580046"/>
                  </a:lnTo>
                  <a:lnTo>
                    <a:pt x="3838138" y="2588792"/>
                  </a:lnTo>
                  <a:lnTo>
                    <a:pt x="3785733" y="2597079"/>
                  </a:lnTo>
                  <a:lnTo>
                    <a:pt x="3732961" y="2604903"/>
                  </a:lnTo>
                  <a:lnTo>
                    <a:pt x="3679836" y="2612261"/>
                  </a:lnTo>
                  <a:lnTo>
                    <a:pt x="3626374" y="2619150"/>
                  </a:lnTo>
                  <a:lnTo>
                    <a:pt x="3572587" y="2625567"/>
                  </a:lnTo>
                  <a:lnTo>
                    <a:pt x="3518490" y="2631507"/>
                  </a:lnTo>
                  <a:lnTo>
                    <a:pt x="3464099" y="2636969"/>
                  </a:lnTo>
                  <a:lnTo>
                    <a:pt x="3409425" y="2641948"/>
                  </a:lnTo>
                  <a:lnTo>
                    <a:pt x="3354485" y="2646441"/>
                  </a:lnTo>
                  <a:lnTo>
                    <a:pt x="3299292" y="2650446"/>
                  </a:lnTo>
                  <a:lnTo>
                    <a:pt x="3243861" y="2653958"/>
                  </a:lnTo>
                  <a:lnTo>
                    <a:pt x="3188205" y="2656975"/>
                  </a:lnTo>
                  <a:lnTo>
                    <a:pt x="3132339" y="2659492"/>
                  </a:lnTo>
                  <a:lnTo>
                    <a:pt x="3076277" y="2661508"/>
                  </a:lnTo>
                  <a:lnTo>
                    <a:pt x="3020034" y="2663018"/>
                  </a:lnTo>
                  <a:lnTo>
                    <a:pt x="2963623" y="2664019"/>
                  </a:lnTo>
                  <a:lnTo>
                    <a:pt x="2907059" y="2664509"/>
                  </a:lnTo>
                  <a:lnTo>
                    <a:pt x="2850357" y="2664483"/>
                  </a:lnTo>
                  <a:lnTo>
                    <a:pt x="2793529" y="2663938"/>
                  </a:lnTo>
                  <a:lnTo>
                    <a:pt x="2736592" y="2662872"/>
                  </a:lnTo>
                  <a:lnTo>
                    <a:pt x="2679558" y="2661280"/>
                  </a:lnTo>
                  <a:lnTo>
                    <a:pt x="2622442" y="2659160"/>
                  </a:lnTo>
                  <a:lnTo>
                    <a:pt x="2565258" y="2656508"/>
                  </a:lnTo>
                  <a:lnTo>
                    <a:pt x="2508021" y="2653320"/>
                  </a:lnTo>
                  <a:lnTo>
                    <a:pt x="1680609" y="2997556"/>
                  </a:lnTo>
                  <a:close/>
                </a:path>
              </a:pathLst>
            </a:custGeom>
            <a:ln w="25399">
              <a:solidFill>
                <a:srgbClr val="F7B699"/>
              </a:solidFill>
            </a:ln>
          </p:spPr>
          <p:txBody>
            <a:bodyPr wrap="square" lIns="0" tIns="0" rIns="0" bIns="0" rtlCol="0"/>
            <a:lstStyle/>
            <a:p>
              <a:endParaRPr/>
            </a:p>
          </p:txBody>
        </p:sp>
      </p:grpSp>
      <p:sp>
        <p:nvSpPr>
          <p:cNvPr id="8" name="object 8"/>
          <p:cNvSpPr txBox="1">
            <a:spLocks noGrp="1"/>
          </p:cNvSpPr>
          <p:nvPr>
            <p:ph type="title"/>
          </p:nvPr>
        </p:nvSpPr>
        <p:spPr>
          <a:xfrm>
            <a:off x="3971853" y="2288737"/>
            <a:ext cx="2357755" cy="1478280"/>
          </a:xfrm>
          <a:prstGeom prst="rect">
            <a:avLst/>
          </a:prstGeom>
        </p:spPr>
        <p:txBody>
          <a:bodyPr vert="horz" wrap="square" lIns="0" tIns="30480" rIns="0" bIns="0" rtlCol="0">
            <a:spAutoFit/>
          </a:bodyPr>
          <a:lstStyle/>
          <a:p>
            <a:pPr marL="12700" marR="5080" indent="-635" algn="ctr">
              <a:lnSpc>
                <a:spcPts val="3800"/>
              </a:lnSpc>
              <a:spcBef>
                <a:spcPts val="240"/>
              </a:spcBef>
            </a:pPr>
            <a:r>
              <a:rPr sz="3200" b="0" dirty="0">
                <a:solidFill>
                  <a:srgbClr val="001C3D"/>
                </a:solidFill>
                <a:latin typeface="Calibri"/>
                <a:cs typeface="Calibri"/>
              </a:rPr>
              <a:t>Is the </a:t>
            </a:r>
            <a:r>
              <a:rPr sz="3200" b="0" spc="-5" dirty="0">
                <a:solidFill>
                  <a:srgbClr val="001C3D"/>
                </a:solidFill>
                <a:latin typeface="Calibri"/>
                <a:cs typeface="Calibri"/>
              </a:rPr>
              <a:t>right </a:t>
            </a:r>
            <a:r>
              <a:rPr sz="3200" b="0" dirty="0">
                <a:solidFill>
                  <a:srgbClr val="001C3D"/>
                </a:solidFill>
                <a:latin typeface="Calibri"/>
                <a:cs typeface="Calibri"/>
              </a:rPr>
              <a:t>to </a:t>
            </a:r>
            <a:r>
              <a:rPr sz="3200" b="0" spc="5" dirty="0">
                <a:solidFill>
                  <a:srgbClr val="001C3D"/>
                </a:solidFill>
                <a:latin typeface="Calibri"/>
                <a:cs typeface="Calibri"/>
              </a:rPr>
              <a:t> </a:t>
            </a:r>
            <a:r>
              <a:rPr sz="3200" b="0" dirty="0">
                <a:solidFill>
                  <a:srgbClr val="001C3D"/>
                </a:solidFill>
                <a:latin typeface="Calibri"/>
                <a:cs typeface="Calibri"/>
              </a:rPr>
              <a:t>int</a:t>
            </a:r>
            <a:r>
              <a:rPr sz="3200" b="0" spc="-5" dirty="0">
                <a:solidFill>
                  <a:srgbClr val="001C3D"/>
                </a:solidFill>
                <a:latin typeface="Calibri"/>
                <a:cs typeface="Calibri"/>
              </a:rPr>
              <a:t>er</a:t>
            </a:r>
            <a:r>
              <a:rPr sz="3200" b="0" dirty="0">
                <a:solidFill>
                  <a:srgbClr val="001C3D"/>
                </a:solidFill>
                <a:latin typeface="Calibri"/>
                <a:cs typeface="Calibri"/>
              </a:rPr>
              <a:t>p</a:t>
            </a:r>
            <a:r>
              <a:rPr sz="3200" b="0" spc="-5" dirty="0">
                <a:solidFill>
                  <a:srgbClr val="001C3D"/>
                </a:solidFill>
                <a:latin typeface="Calibri"/>
                <a:cs typeface="Calibri"/>
              </a:rPr>
              <a:t>r</a:t>
            </a:r>
            <a:r>
              <a:rPr sz="3200" b="0" dirty="0">
                <a:solidFill>
                  <a:srgbClr val="001C3D"/>
                </a:solidFill>
                <a:latin typeface="Calibri"/>
                <a:cs typeface="Calibri"/>
              </a:rPr>
              <a:t>etati</a:t>
            </a:r>
            <a:r>
              <a:rPr sz="3200" b="0" spc="-5" dirty="0">
                <a:solidFill>
                  <a:srgbClr val="001C3D"/>
                </a:solidFill>
                <a:latin typeface="Calibri"/>
                <a:cs typeface="Calibri"/>
              </a:rPr>
              <a:t>o</a:t>
            </a:r>
            <a:r>
              <a:rPr sz="3200" b="0" dirty="0">
                <a:solidFill>
                  <a:srgbClr val="001C3D"/>
                </a:solidFill>
                <a:latin typeface="Calibri"/>
                <a:cs typeface="Calibri"/>
              </a:rPr>
              <a:t>n  </a:t>
            </a:r>
            <a:r>
              <a:rPr sz="3200" b="0" spc="-5" dirty="0">
                <a:solidFill>
                  <a:srgbClr val="001C3D"/>
                </a:solidFill>
                <a:latin typeface="Calibri"/>
                <a:cs typeface="Calibri"/>
              </a:rPr>
              <a:t>violated?</a:t>
            </a:r>
            <a:endParaRPr sz="3200">
              <a:latin typeface="Calibri"/>
              <a:cs typeface="Calibri"/>
            </a:endParaRPr>
          </a:p>
        </p:txBody>
      </p:sp>
      <p:grpSp>
        <p:nvGrpSpPr>
          <p:cNvPr id="9" name="object 9"/>
          <p:cNvGrpSpPr/>
          <p:nvPr/>
        </p:nvGrpSpPr>
        <p:grpSpPr>
          <a:xfrm>
            <a:off x="344978" y="2015836"/>
            <a:ext cx="532130" cy="4302125"/>
            <a:chOff x="344978" y="2015836"/>
            <a:chExt cx="532130" cy="4302125"/>
          </a:xfrm>
        </p:grpSpPr>
        <p:pic>
          <p:nvPicPr>
            <p:cNvPr id="10" name="object 10"/>
            <p:cNvPicPr/>
            <p:nvPr/>
          </p:nvPicPr>
          <p:blipFill>
            <a:blip r:embed="rId2" cstate="print"/>
            <a:stretch>
              <a:fillRect/>
            </a:stretch>
          </p:blipFill>
          <p:spPr>
            <a:xfrm>
              <a:off x="344978" y="2460567"/>
              <a:ext cx="532014" cy="390698"/>
            </a:xfrm>
            <a:prstGeom prst="rect">
              <a:avLst/>
            </a:prstGeom>
          </p:spPr>
        </p:pic>
        <p:pic>
          <p:nvPicPr>
            <p:cNvPr id="11" name="object 11"/>
            <p:cNvPicPr/>
            <p:nvPr/>
          </p:nvPicPr>
          <p:blipFill>
            <a:blip r:embed="rId3" cstate="print"/>
            <a:stretch>
              <a:fillRect/>
            </a:stretch>
          </p:blipFill>
          <p:spPr>
            <a:xfrm>
              <a:off x="482138" y="2448098"/>
              <a:ext cx="253538" cy="436418"/>
            </a:xfrm>
            <a:prstGeom prst="rect">
              <a:avLst/>
            </a:prstGeom>
          </p:spPr>
        </p:pic>
        <p:pic>
          <p:nvPicPr>
            <p:cNvPr id="12" name="object 12"/>
            <p:cNvPicPr/>
            <p:nvPr/>
          </p:nvPicPr>
          <p:blipFill>
            <a:blip r:embed="rId4" cstate="print"/>
            <a:stretch>
              <a:fillRect/>
            </a:stretch>
          </p:blipFill>
          <p:spPr>
            <a:xfrm>
              <a:off x="395536" y="2492895"/>
              <a:ext cx="432047" cy="288032"/>
            </a:xfrm>
            <a:prstGeom prst="rect">
              <a:avLst/>
            </a:prstGeom>
          </p:spPr>
        </p:pic>
        <p:sp>
          <p:nvSpPr>
            <p:cNvPr id="13" name="object 13"/>
            <p:cNvSpPr/>
            <p:nvPr/>
          </p:nvSpPr>
          <p:spPr>
            <a:xfrm>
              <a:off x="395536" y="2492895"/>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1"/>
                  </a:lnTo>
                  <a:lnTo>
                    <a:pt x="417987" y="273971"/>
                  </a:lnTo>
                  <a:lnTo>
                    <a:pt x="402728" y="284259"/>
                  </a:lnTo>
                  <a:lnTo>
                    <a:pt x="384041" y="288032"/>
                  </a:lnTo>
                  <a:lnTo>
                    <a:pt x="48005" y="288032"/>
                  </a:lnTo>
                  <a:lnTo>
                    <a:pt x="29319" y="284259"/>
                  </a:lnTo>
                  <a:lnTo>
                    <a:pt x="14060" y="273971"/>
                  </a:lnTo>
                  <a:lnTo>
                    <a:pt x="3772" y="258711"/>
                  </a:lnTo>
                  <a:lnTo>
                    <a:pt x="0" y="240026"/>
                  </a:lnTo>
                  <a:lnTo>
                    <a:pt x="0" y="48005"/>
                  </a:lnTo>
                  <a:close/>
                </a:path>
              </a:pathLst>
            </a:custGeom>
            <a:ln w="9524">
              <a:solidFill>
                <a:srgbClr val="F4B193"/>
              </a:solidFill>
            </a:ln>
          </p:spPr>
          <p:txBody>
            <a:bodyPr wrap="square" lIns="0" tIns="0" rIns="0" bIns="0" rtlCol="0"/>
            <a:lstStyle/>
            <a:p>
              <a:endParaRPr/>
            </a:p>
          </p:txBody>
        </p:sp>
        <p:pic>
          <p:nvPicPr>
            <p:cNvPr id="14" name="object 14"/>
            <p:cNvPicPr/>
            <p:nvPr/>
          </p:nvPicPr>
          <p:blipFill>
            <a:blip r:embed="rId5" cstate="print"/>
            <a:stretch>
              <a:fillRect/>
            </a:stretch>
          </p:blipFill>
          <p:spPr>
            <a:xfrm>
              <a:off x="344978" y="2892828"/>
              <a:ext cx="532014" cy="390698"/>
            </a:xfrm>
            <a:prstGeom prst="rect">
              <a:avLst/>
            </a:prstGeom>
          </p:spPr>
        </p:pic>
        <p:pic>
          <p:nvPicPr>
            <p:cNvPr id="15" name="object 15"/>
            <p:cNvPicPr/>
            <p:nvPr/>
          </p:nvPicPr>
          <p:blipFill>
            <a:blip r:embed="rId3" cstate="print"/>
            <a:stretch>
              <a:fillRect/>
            </a:stretch>
          </p:blipFill>
          <p:spPr>
            <a:xfrm>
              <a:off x="482138" y="2880359"/>
              <a:ext cx="253538" cy="436418"/>
            </a:xfrm>
            <a:prstGeom prst="rect">
              <a:avLst/>
            </a:prstGeom>
          </p:spPr>
        </p:pic>
        <p:pic>
          <p:nvPicPr>
            <p:cNvPr id="16" name="object 16"/>
            <p:cNvPicPr/>
            <p:nvPr/>
          </p:nvPicPr>
          <p:blipFill>
            <a:blip r:embed="rId4" cstate="print"/>
            <a:stretch>
              <a:fillRect/>
            </a:stretch>
          </p:blipFill>
          <p:spPr>
            <a:xfrm>
              <a:off x="395536" y="2924943"/>
              <a:ext cx="432047" cy="288032"/>
            </a:xfrm>
            <a:prstGeom prst="rect">
              <a:avLst/>
            </a:prstGeom>
          </p:spPr>
        </p:pic>
        <p:sp>
          <p:nvSpPr>
            <p:cNvPr id="17" name="object 17"/>
            <p:cNvSpPr/>
            <p:nvPr/>
          </p:nvSpPr>
          <p:spPr>
            <a:xfrm>
              <a:off x="395536" y="2924943"/>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1"/>
                  </a:lnTo>
                  <a:lnTo>
                    <a:pt x="48005" y="288031"/>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18" name="object 18"/>
            <p:cNvPicPr/>
            <p:nvPr/>
          </p:nvPicPr>
          <p:blipFill>
            <a:blip r:embed="rId6" cstate="print"/>
            <a:stretch>
              <a:fillRect/>
            </a:stretch>
          </p:blipFill>
          <p:spPr>
            <a:xfrm>
              <a:off x="344978" y="3325090"/>
              <a:ext cx="532014" cy="390698"/>
            </a:xfrm>
            <a:prstGeom prst="rect">
              <a:avLst/>
            </a:prstGeom>
          </p:spPr>
        </p:pic>
        <p:pic>
          <p:nvPicPr>
            <p:cNvPr id="19" name="object 19"/>
            <p:cNvPicPr/>
            <p:nvPr/>
          </p:nvPicPr>
          <p:blipFill>
            <a:blip r:embed="rId3" cstate="print"/>
            <a:stretch>
              <a:fillRect/>
            </a:stretch>
          </p:blipFill>
          <p:spPr>
            <a:xfrm>
              <a:off x="482138" y="3312621"/>
              <a:ext cx="253538" cy="436418"/>
            </a:xfrm>
            <a:prstGeom prst="rect">
              <a:avLst/>
            </a:prstGeom>
          </p:spPr>
        </p:pic>
        <p:pic>
          <p:nvPicPr>
            <p:cNvPr id="20" name="object 20"/>
            <p:cNvPicPr/>
            <p:nvPr/>
          </p:nvPicPr>
          <p:blipFill>
            <a:blip r:embed="rId7" cstate="print"/>
            <a:stretch>
              <a:fillRect/>
            </a:stretch>
          </p:blipFill>
          <p:spPr>
            <a:xfrm>
              <a:off x="395536" y="3356992"/>
              <a:ext cx="432047" cy="288032"/>
            </a:xfrm>
            <a:prstGeom prst="rect">
              <a:avLst/>
            </a:prstGeom>
          </p:spPr>
        </p:pic>
        <p:sp>
          <p:nvSpPr>
            <p:cNvPr id="21" name="object 21"/>
            <p:cNvSpPr/>
            <p:nvPr/>
          </p:nvSpPr>
          <p:spPr>
            <a:xfrm>
              <a:off x="395536" y="3356992"/>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22" name="object 22"/>
            <p:cNvPicPr/>
            <p:nvPr/>
          </p:nvPicPr>
          <p:blipFill>
            <a:blip r:embed="rId8" cstate="print"/>
            <a:stretch>
              <a:fillRect/>
            </a:stretch>
          </p:blipFill>
          <p:spPr>
            <a:xfrm>
              <a:off x="344978" y="3757353"/>
              <a:ext cx="532014" cy="390698"/>
            </a:xfrm>
            <a:prstGeom prst="rect">
              <a:avLst/>
            </a:prstGeom>
          </p:spPr>
        </p:pic>
        <p:pic>
          <p:nvPicPr>
            <p:cNvPr id="23" name="object 23"/>
            <p:cNvPicPr/>
            <p:nvPr/>
          </p:nvPicPr>
          <p:blipFill>
            <a:blip r:embed="rId9" cstate="print"/>
            <a:stretch>
              <a:fillRect/>
            </a:stretch>
          </p:blipFill>
          <p:spPr>
            <a:xfrm>
              <a:off x="482138" y="3744883"/>
              <a:ext cx="253538" cy="432261"/>
            </a:xfrm>
            <a:prstGeom prst="rect">
              <a:avLst/>
            </a:prstGeom>
          </p:spPr>
        </p:pic>
        <p:pic>
          <p:nvPicPr>
            <p:cNvPr id="24" name="object 24"/>
            <p:cNvPicPr/>
            <p:nvPr/>
          </p:nvPicPr>
          <p:blipFill>
            <a:blip r:embed="rId7" cstate="print"/>
            <a:stretch>
              <a:fillRect/>
            </a:stretch>
          </p:blipFill>
          <p:spPr>
            <a:xfrm>
              <a:off x="395536" y="3789039"/>
              <a:ext cx="432047" cy="288032"/>
            </a:xfrm>
            <a:prstGeom prst="rect">
              <a:avLst/>
            </a:prstGeom>
          </p:spPr>
        </p:pic>
        <p:sp>
          <p:nvSpPr>
            <p:cNvPr id="25" name="object 25"/>
            <p:cNvSpPr/>
            <p:nvPr/>
          </p:nvSpPr>
          <p:spPr>
            <a:xfrm>
              <a:off x="395536" y="3789040"/>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26" name="object 26"/>
            <p:cNvPicPr/>
            <p:nvPr/>
          </p:nvPicPr>
          <p:blipFill>
            <a:blip r:embed="rId10" cstate="print"/>
            <a:stretch>
              <a:fillRect/>
            </a:stretch>
          </p:blipFill>
          <p:spPr>
            <a:xfrm>
              <a:off x="344978" y="2028305"/>
              <a:ext cx="532014" cy="390698"/>
            </a:xfrm>
            <a:prstGeom prst="rect">
              <a:avLst/>
            </a:prstGeom>
          </p:spPr>
        </p:pic>
        <p:pic>
          <p:nvPicPr>
            <p:cNvPr id="27" name="object 27"/>
            <p:cNvPicPr/>
            <p:nvPr/>
          </p:nvPicPr>
          <p:blipFill>
            <a:blip r:embed="rId3" cstate="print"/>
            <a:stretch>
              <a:fillRect/>
            </a:stretch>
          </p:blipFill>
          <p:spPr>
            <a:xfrm>
              <a:off x="482138" y="2015836"/>
              <a:ext cx="253538" cy="436418"/>
            </a:xfrm>
            <a:prstGeom prst="rect">
              <a:avLst/>
            </a:prstGeom>
          </p:spPr>
        </p:pic>
        <p:pic>
          <p:nvPicPr>
            <p:cNvPr id="28" name="object 28"/>
            <p:cNvPicPr/>
            <p:nvPr/>
          </p:nvPicPr>
          <p:blipFill>
            <a:blip r:embed="rId7" cstate="print"/>
            <a:stretch>
              <a:fillRect/>
            </a:stretch>
          </p:blipFill>
          <p:spPr>
            <a:xfrm>
              <a:off x="395536" y="2060847"/>
              <a:ext cx="432047" cy="288032"/>
            </a:xfrm>
            <a:prstGeom prst="rect">
              <a:avLst/>
            </a:prstGeom>
          </p:spPr>
        </p:pic>
        <p:sp>
          <p:nvSpPr>
            <p:cNvPr id="29" name="object 29"/>
            <p:cNvSpPr/>
            <p:nvPr/>
          </p:nvSpPr>
          <p:spPr>
            <a:xfrm>
              <a:off x="395536" y="2060848"/>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30" name="object 30"/>
            <p:cNvPicPr/>
            <p:nvPr/>
          </p:nvPicPr>
          <p:blipFill>
            <a:blip r:embed="rId11" cstate="print"/>
            <a:stretch>
              <a:fillRect/>
            </a:stretch>
          </p:blipFill>
          <p:spPr>
            <a:xfrm>
              <a:off x="344978" y="4189614"/>
              <a:ext cx="532014" cy="390698"/>
            </a:xfrm>
            <a:prstGeom prst="rect">
              <a:avLst/>
            </a:prstGeom>
          </p:spPr>
        </p:pic>
        <p:pic>
          <p:nvPicPr>
            <p:cNvPr id="31" name="object 31"/>
            <p:cNvPicPr/>
            <p:nvPr/>
          </p:nvPicPr>
          <p:blipFill>
            <a:blip r:embed="rId9" cstate="print"/>
            <a:stretch>
              <a:fillRect/>
            </a:stretch>
          </p:blipFill>
          <p:spPr>
            <a:xfrm>
              <a:off x="482138" y="4177144"/>
              <a:ext cx="253538" cy="432261"/>
            </a:xfrm>
            <a:prstGeom prst="rect">
              <a:avLst/>
            </a:prstGeom>
          </p:spPr>
        </p:pic>
        <p:pic>
          <p:nvPicPr>
            <p:cNvPr id="32" name="object 32"/>
            <p:cNvPicPr/>
            <p:nvPr/>
          </p:nvPicPr>
          <p:blipFill>
            <a:blip r:embed="rId4" cstate="print"/>
            <a:stretch>
              <a:fillRect/>
            </a:stretch>
          </p:blipFill>
          <p:spPr>
            <a:xfrm>
              <a:off x="395536" y="4221087"/>
              <a:ext cx="432047" cy="288032"/>
            </a:xfrm>
            <a:prstGeom prst="rect">
              <a:avLst/>
            </a:prstGeom>
          </p:spPr>
        </p:pic>
        <p:sp>
          <p:nvSpPr>
            <p:cNvPr id="33" name="object 33"/>
            <p:cNvSpPr/>
            <p:nvPr/>
          </p:nvSpPr>
          <p:spPr>
            <a:xfrm>
              <a:off x="395536" y="4221087"/>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34" name="object 34"/>
            <p:cNvPicPr/>
            <p:nvPr/>
          </p:nvPicPr>
          <p:blipFill>
            <a:blip r:embed="rId12" cstate="print"/>
            <a:stretch>
              <a:fillRect/>
            </a:stretch>
          </p:blipFill>
          <p:spPr>
            <a:xfrm>
              <a:off x="344978" y="5054138"/>
              <a:ext cx="532014" cy="390698"/>
            </a:xfrm>
            <a:prstGeom prst="rect">
              <a:avLst/>
            </a:prstGeom>
          </p:spPr>
        </p:pic>
        <p:pic>
          <p:nvPicPr>
            <p:cNvPr id="35" name="object 35"/>
            <p:cNvPicPr/>
            <p:nvPr/>
          </p:nvPicPr>
          <p:blipFill>
            <a:blip r:embed="rId9" cstate="print"/>
            <a:stretch>
              <a:fillRect/>
            </a:stretch>
          </p:blipFill>
          <p:spPr>
            <a:xfrm>
              <a:off x="482138" y="5041669"/>
              <a:ext cx="253538" cy="432261"/>
            </a:xfrm>
            <a:prstGeom prst="rect">
              <a:avLst/>
            </a:prstGeom>
          </p:spPr>
        </p:pic>
        <p:pic>
          <p:nvPicPr>
            <p:cNvPr id="36" name="object 36"/>
            <p:cNvPicPr/>
            <p:nvPr/>
          </p:nvPicPr>
          <p:blipFill>
            <a:blip r:embed="rId7" cstate="print"/>
            <a:stretch>
              <a:fillRect/>
            </a:stretch>
          </p:blipFill>
          <p:spPr>
            <a:xfrm>
              <a:off x="395536" y="5085184"/>
              <a:ext cx="432047" cy="288032"/>
            </a:xfrm>
            <a:prstGeom prst="rect">
              <a:avLst/>
            </a:prstGeom>
          </p:spPr>
        </p:pic>
        <p:sp>
          <p:nvSpPr>
            <p:cNvPr id="37" name="object 37"/>
            <p:cNvSpPr/>
            <p:nvPr/>
          </p:nvSpPr>
          <p:spPr>
            <a:xfrm>
              <a:off x="395536" y="5085184"/>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38" name="object 38"/>
            <p:cNvPicPr/>
            <p:nvPr/>
          </p:nvPicPr>
          <p:blipFill>
            <a:blip r:embed="rId13" cstate="print"/>
            <a:stretch>
              <a:fillRect/>
            </a:stretch>
          </p:blipFill>
          <p:spPr>
            <a:xfrm>
              <a:off x="344978" y="4621876"/>
              <a:ext cx="532014" cy="390698"/>
            </a:xfrm>
            <a:prstGeom prst="rect">
              <a:avLst/>
            </a:prstGeom>
          </p:spPr>
        </p:pic>
        <p:pic>
          <p:nvPicPr>
            <p:cNvPr id="39" name="object 39"/>
            <p:cNvPicPr/>
            <p:nvPr/>
          </p:nvPicPr>
          <p:blipFill>
            <a:blip r:embed="rId9" cstate="print"/>
            <a:stretch>
              <a:fillRect/>
            </a:stretch>
          </p:blipFill>
          <p:spPr>
            <a:xfrm>
              <a:off x="482138" y="4609407"/>
              <a:ext cx="253538" cy="432261"/>
            </a:xfrm>
            <a:prstGeom prst="rect">
              <a:avLst/>
            </a:prstGeom>
          </p:spPr>
        </p:pic>
        <p:pic>
          <p:nvPicPr>
            <p:cNvPr id="40" name="object 40"/>
            <p:cNvPicPr/>
            <p:nvPr/>
          </p:nvPicPr>
          <p:blipFill>
            <a:blip r:embed="rId4" cstate="print"/>
            <a:stretch>
              <a:fillRect/>
            </a:stretch>
          </p:blipFill>
          <p:spPr>
            <a:xfrm>
              <a:off x="395536" y="4653135"/>
              <a:ext cx="432047" cy="288032"/>
            </a:xfrm>
            <a:prstGeom prst="rect">
              <a:avLst/>
            </a:prstGeom>
          </p:spPr>
        </p:pic>
        <p:sp>
          <p:nvSpPr>
            <p:cNvPr id="41" name="object 41"/>
            <p:cNvSpPr/>
            <p:nvPr/>
          </p:nvSpPr>
          <p:spPr>
            <a:xfrm>
              <a:off x="395536" y="4653135"/>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42" name="object 42"/>
            <p:cNvPicPr/>
            <p:nvPr/>
          </p:nvPicPr>
          <p:blipFill>
            <a:blip r:embed="rId14" cstate="print"/>
            <a:stretch>
              <a:fillRect/>
            </a:stretch>
          </p:blipFill>
          <p:spPr>
            <a:xfrm>
              <a:off x="344978" y="5918661"/>
              <a:ext cx="532014" cy="390698"/>
            </a:xfrm>
            <a:prstGeom prst="rect">
              <a:avLst/>
            </a:prstGeom>
          </p:spPr>
        </p:pic>
        <p:pic>
          <p:nvPicPr>
            <p:cNvPr id="43" name="object 43"/>
            <p:cNvPicPr/>
            <p:nvPr/>
          </p:nvPicPr>
          <p:blipFill>
            <a:blip r:embed="rId15" cstate="print"/>
            <a:stretch>
              <a:fillRect/>
            </a:stretch>
          </p:blipFill>
          <p:spPr>
            <a:xfrm>
              <a:off x="428105" y="5918661"/>
              <a:ext cx="361603" cy="399010"/>
            </a:xfrm>
            <a:prstGeom prst="rect">
              <a:avLst/>
            </a:prstGeom>
          </p:spPr>
        </p:pic>
        <p:pic>
          <p:nvPicPr>
            <p:cNvPr id="44" name="object 44"/>
            <p:cNvPicPr/>
            <p:nvPr/>
          </p:nvPicPr>
          <p:blipFill>
            <a:blip r:embed="rId16" cstate="print"/>
            <a:stretch>
              <a:fillRect/>
            </a:stretch>
          </p:blipFill>
          <p:spPr>
            <a:xfrm>
              <a:off x="395536" y="5949279"/>
              <a:ext cx="432047" cy="288031"/>
            </a:xfrm>
            <a:prstGeom prst="rect">
              <a:avLst/>
            </a:prstGeom>
          </p:spPr>
        </p:pic>
        <p:sp>
          <p:nvSpPr>
            <p:cNvPr id="45" name="object 45"/>
            <p:cNvSpPr/>
            <p:nvPr/>
          </p:nvSpPr>
          <p:spPr>
            <a:xfrm>
              <a:off x="395536" y="5949279"/>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46" name="object 46"/>
            <p:cNvPicPr/>
            <p:nvPr/>
          </p:nvPicPr>
          <p:blipFill>
            <a:blip r:embed="rId17" cstate="print"/>
            <a:stretch>
              <a:fillRect/>
            </a:stretch>
          </p:blipFill>
          <p:spPr>
            <a:xfrm>
              <a:off x="344978" y="5486400"/>
              <a:ext cx="532014" cy="390698"/>
            </a:xfrm>
            <a:prstGeom prst="rect">
              <a:avLst/>
            </a:prstGeom>
          </p:spPr>
        </p:pic>
        <p:pic>
          <p:nvPicPr>
            <p:cNvPr id="47" name="object 47"/>
            <p:cNvPicPr/>
            <p:nvPr/>
          </p:nvPicPr>
          <p:blipFill>
            <a:blip r:embed="rId9" cstate="print"/>
            <a:stretch>
              <a:fillRect/>
            </a:stretch>
          </p:blipFill>
          <p:spPr>
            <a:xfrm>
              <a:off x="482138" y="5473930"/>
              <a:ext cx="253538" cy="432261"/>
            </a:xfrm>
            <a:prstGeom prst="rect">
              <a:avLst/>
            </a:prstGeom>
          </p:spPr>
        </p:pic>
        <p:pic>
          <p:nvPicPr>
            <p:cNvPr id="48" name="object 48"/>
            <p:cNvPicPr/>
            <p:nvPr/>
          </p:nvPicPr>
          <p:blipFill>
            <a:blip r:embed="rId16" cstate="print"/>
            <a:stretch>
              <a:fillRect/>
            </a:stretch>
          </p:blipFill>
          <p:spPr>
            <a:xfrm>
              <a:off x="395536" y="5517231"/>
              <a:ext cx="432047" cy="288031"/>
            </a:xfrm>
            <a:prstGeom prst="rect">
              <a:avLst/>
            </a:prstGeom>
          </p:spPr>
        </p:pic>
        <p:sp>
          <p:nvSpPr>
            <p:cNvPr id="49" name="object 49"/>
            <p:cNvSpPr/>
            <p:nvPr/>
          </p:nvSpPr>
          <p:spPr>
            <a:xfrm>
              <a:off x="395536" y="5517231"/>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grpSp>
      <p:sp>
        <p:nvSpPr>
          <p:cNvPr id="50" name="object 50"/>
          <p:cNvSpPr txBox="1"/>
          <p:nvPr/>
        </p:nvSpPr>
        <p:spPr>
          <a:xfrm>
            <a:off x="498853" y="1897277"/>
            <a:ext cx="231775" cy="4330700"/>
          </a:xfrm>
          <a:prstGeom prst="rect">
            <a:avLst/>
          </a:prstGeom>
        </p:spPr>
        <p:txBody>
          <a:bodyPr vert="horz" wrap="square" lIns="0" tIns="170180" rIns="0" bIns="0" rtlCol="0">
            <a:spAutoFit/>
          </a:bodyPr>
          <a:lstStyle/>
          <a:p>
            <a:pPr marL="57150">
              <a:lnSpc>
                <a:spcPct val="100000"/>
              </a:lnSpc>
              <a:spcBef>
                <a:spcPts val="1340"/>
              </a:spcBef>
            </a:pPr>
            <a:r>
              <a:rPr sz="1800" b="1" dirty="0">
                <a:solidFill>
                  <a:srgbClr val="3D4651"/>
                </a:solidFill>
                <a:latin typeface="Calibri"/>
                <a:cs typeface="Calibri"/>
              </a:rPr>
              <a:t>1</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2</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3</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4</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5</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6</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7</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8</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9</a:t>
            </a:r>
            <a:endParaRPr sz="1800">
              <a:latin typeface="Calibri"/>
              <a:cs typeface="Calibri"/>
            </a:endParaRPr>
          </a:p>
          <a:p>
            <a:pPr marL="12700">
              <a:lnSpc>
                <a:spcPct val="100000"/>
              </a:lnSpc>
              <a:spcBef>
                <a:spcPts val="1365"/>
              </a:spcBef>
            </a:pPr>
            <a:r>
              <a:rPr sz="1600" b="1" dirty="0">
                <a:solidFill>
                  <a:srgbClr val="3D4651"/>
                </a:solidFill>
                <a:latin typeface="Calibri"/>
                <a:cs typeface="Calibri"/>
              </a:rPr>
              <a:t>10</a:t>
            </a:r>
            <a:endParaRPr sz="1600">
              <a:latin typeface="Calibri"/>
              <a:cs typeface="Calibri"/>
            </a:endParaRPr>
          </a:p>
        </p:txBody>
      </p:sp>
      <p:grpSp>
        <p:nvGrpSpPr>
          <p:cNvPr id="51" name="object 51"/>
          <p:cNvGrpSpPr/>
          <p:nvPr/>
        </p:nvGrpSpPr>
        <p:grpSpPr>
          <a:xfrm>
            <a:off x="203323" y="139936"/>
            <a:ext cx="781050" cy="529590"/>
            <a:chOff x="203323" y="139936"/>
            <a:chExt cx="781050" cy="529590"/>
          </a:xfrm>
        </p:grpSpPr>
        <p:sp>
          <p:nvSpPr>
            <p:cNvPr id="52" name="object 52"/>
            <p:cNvSpPr/>
            <p:nvPr/>
          </p:nvSpPr>
          <p:spPr>
            <a:xfrm>
              <a:off x="216023" y="152636"/>
              <a:ext cx="755650" cy="504190"/>
            </a:xfrm>
            <a:custGeom>
              <a:avLst/>
              <a:gdLst/>
              <a:ahLst/>
              <a:cxnLst/>
              <a:rect l="l" t="t" r="r" b="b"/>
              <a:pathLst>
                <a:path w="755650" h="504190">
                  <a:moveTo>
                    <a:pt x="755575" y="0"/>
                  </a:moveTo>
                  <a:lnTo>
                    <a:pt x="0" y="0"/>
                  </a:lnTo>
                  <a:lnTo>
                    <a:pt x="0" y="504055"/>
                  </a:lnTo>
                  <a:lnTo>
                    <a:pt x="755575" y="504055"/>
                  </a:lnTo>
                  <a:lnTo>
                    <a:pt x="755575" y="441048"/>
                  </a:lnTo>
                  <a:lnTo>
                    <a:pt x="236022" y="441048"/>
                  </a:lnTo>
                  <a:lnTo>
                    <a:pt x="236022" y="252027"/>
                  </a:lnTo>
                  <a:lnTo>
                    <a:pt x="188767" y="252027"/>
                  </a:lnTo>
                  <a:lnTo>
                    <a:pt x="377788" y="63005"/>
                  </a:lnTo>
                  <a:lnTo>
                    <a:pt x="755575" y="63005"/>
                  </a:lnTo>
                  <a:lnTo>
                    <a:pt x="755575" y="0"/>
                  </a:lnTo>
                  <a:close/>
                </a:path>
                <a:path w="755650" h="504190">
                  <a:moveTo>
                    <a:pt x="755575" y="86634"/>
                  </a:moveTo>
                  <a:lnTo>
                    <a:pt x="495925" y="86634"/>
                  </a:lnTo>
                  <a:lnTo>
                    <a:pt x="495925" y="181143"/>
                  </a:lnTo>
                  <a:lnTo>
                    <a:pt x="566809" y="252027"/>
                  </a:lnTo>
                  <a:lnTo>
                    <a:pt x="519554" y="252027"/>
                  </a:lnTo>
                  <a:lnTo>
                    <a:pt x="519554" y="441048"/>
                  </a:lnTo>
                  <a:lnTo>
                    <a:pt x="755575" y="441048"/>
                  </a:lnTo>
                  <a:lnTo>
                    <a:pt x="755575" y="86634"/>
                  </a:lnTo>
                  <a:close/>
                </a:path>
                <a:path w="755650" h="504190">
                  <a:moveTo>
                    <a:pt x="755575" y="63005"/>
                  </a:moveTo>
                  <a:lnTo>
                    <a:pt x="377788" y="63005"/>
                  </a:lnTo>
                  <a:lnTo>
                    <a:pt x="448670" y="133889"/>
                  </a:lnTo>
                  <a:lnTo>
                    <a:pt x="448670" y="86634"/>
                  </a:lnTo>
                  <a:lnTo>
                    <a:pt x="755575" y="86634"/>
                  </a:lnTo>
                  <a:lnTo>
                    <a:pt x="755575" y="63005"/>
                  </a:lnTo>
                  <a:close/>
                </a:path>
              </a:pathLst>
            </a:custGeom>
            <a:solidFill>
              <a:srgbClr val="EAF8FC"/>
            </a:solidFill>
          </p:spPr>
          <p:txBody>
            <a:bodyPr wrap="square" lIns="0" tIns="0" rIns="0" bIns="0" rtlCol="0"/>
            <a:lstStyle/>
            <a:p>
              <a:endParaRPr/>
            </a:p>
          </p:txBody>
        </p:sp>
        <p:sp>
          <p:nvSpPr>
            <p:cNvPr id="53" name="object 53"/>
            <p:cNvSpPr/>
            <p:nvPr/>
          </p:nvSpPr>
          <p:spPr>
            <a:xfrm>
              <a:off x="452045" y="239270"/>
              <a:ext cx="283845" cy="354965"/>
            </a:xfrm>
            <a:custGeom>
              <a:avLst/>
              <a:gdLst/>
              <a:ahLst/>
              <a:cxnLst/>
              <a:rect l="l" t="t" r="r" b="b"/>
              <a:pathLst>
                <a:path w="283845" h="354965">
                  <a:moveTo>
                    <a:pt x="259903" y="0"/>
                  </a:moveTo>
                  <a:lnTo>
                    <a:pt x="212648" y="0"/>
                  </a:lnTo>
                  <a:lnTo>
                    <a:pt x="212648" y="47255"/>
                  </a:lnTo>
                  <a:lnTo>
                    <a:pt x="259903" y="94509"/>
                  </a:lnTo>
                  <a:lnTo>
                    <a:pt x="259903" y="0"/>
                  </a:lnTo>
                  <a:close/>
                </a:path>
                <a:path w="283845" h="354965">
                  <a:moveTo>
                    <a:pt x="283532" y="165393"/>
                  </a:moveTo>
                  <a:lnTo>
                    <a:pt x="0" y="165393"/>
                  </a:lnTo>
                  <a:lnTo>
                    <a:pt x="0" y="354413"/>
                  </a:lnTo>
                  <a:lnTo>
                    <a:pt x="118138" y="354413"/>
                  </a:lnTo>
                  <a:lnTo>
                    <a:pt x="118138" y="259904"/>
                  </a:lnTo>
                  <a:lnTo>
                    <a:pt x="283532" y="259904"/>
                  </a:lnTo>
                  <a:lnTo>
                    <a:pt x="283532" y="165393"/>
                  </a:lnTo>
                  <a:close/>
                </a:path>
                <a:path w="283845" h="354965">
                  <a:moveTo>
                    <a:pt x="283532" y="259904"/>
                  </a:moveTo>
                  <a:lnTo>
                    <a:pt x="165394" y="259904"/>
                  </a:lnTo>
                  <a:lnTo>
                    <a:pt x="165394" y="354413"/>
                  </a:lnTo>
                  <a:lnTo>
                    <a:pt x="283532" y="354413"/>
                  </a:lnTo>
                  <a:lnTo>
                    <a:pt x="283532" y="259904"/>
                  </a:lnTo>
                  <a:close/>
                </a:path>
              </a:pathLst>
            </a:custGeom>
            <a:solidFill>
              <a:srgbClr val="C4D0D4"/>
            </a:solidFill>
          </p:spPr>
          <p:txBody>
            <a:bodyPr wrap="square" lIns="0" tIns="0" rIns="0" bIns="0" rtlCol="0"/>
            <a:lstStyle/>
            <a:p>
              <a:endParaRPr/>
            </a:p>
          </p:txBody>
        </p:sp>
        <p:sp>
          <p:nvSpPr>
            <p:cNvPr id="54" name="object 54"/>
            <p:cNvSpPr/>
            <p:nvPr/>
          </p:nvSpPr>
          <p:spPr>
            <a:xfrm>
              <a:off x="404791" y="215642"/>
              <a:ext cx="378460" cy="378460"/>
            </a:xfrm>
            <a:custGeom>
              <a:avLst/>
              <a:gdLst/>
              <a:ahLst/>
              <a:cxnLst/>
              <a:rect l="l" t="t" r="r" b="b"/>
              <a:pathLst>
                <a:path w="378459" h="378459">
                  <a:moveTo>
                    <a:pt x="189020" y="0"/>
                  </a:moveTo>
                  <a:lnTo>
                    <a:pt x="0" y="189021"/>
                  </a:lnTo>
                  <a:lnTo>
                    <a:pt x="378041" y="189021"/>
                  </a:lnTo>
                  <a:lnTo>
                    <a:pt x="189020" y="0"/>
                  </a:lnTo>
                  <a:close/>
                </a:path>
                <a:path w="378459" h="378459">
                  <a:moveTo>
                    <a:pt x="212648" y="283532"/>
                  </a:moveTo>
                  <a:lnTo>
                    <a:pt x="165392" y="283532"/>
                  </a:lnTo>
                  <a:lnTo>
                    <a:pt x="165392" y="378042"/>
                  </a:lnTo>
                  <a:lnTo>
                    <a:pt x="212648" y="378042"/>
                  </a:lnTo>
                  <a:lnTo>
                    <a:pt x="212648" y="283532"/>
                  </a:lnTo>
                  <a:close/>
                </a:path>
              </a:pathLst>
            </a:custGeom>
            <a:solidFill>
              <a:srgbClr val="9AA5A8"/>
            </a:solidFill>
          </p:spPr>
          <p:txBody>
            <a:bodyPr wrap="square" lIns="0" tIns="0" rIns="0" bIns="0" rtlCol="0"/>
            <a:lstStyle/>
            <a:p>
              <a:endParaRPr/>
            </a:p>
          </p:txBody>
        </p:sp>
        <p:sp>
          <p:nvSpPr>
            <p:cNvPr id="55" name="object 55"/>
            <p:cNvSpPr/>
            <p:nvPr/>
          </p:nvSpPr>
          <p:spPr>
            <a:xfrm>
              <a:off x="216023" y="152636"/>
              <a:ext cx="755650" cy="504190"/>
            </a:xfrm>
            <a:custGeom>
              <a:avLst/>
              <a:gdLst/>
              <a:ahLst/>
              <a:cxnLst/>
              <a:rect l="l" t="t" r="r" b="b"/>
              <a:pathLst>
                <a:path w="755650" h="504190">
                  <a:moveTo>
                    <a:pt x="377787" y="63007"/>
                  </a:moveTo>
                  <a:lnTo>
                    <a:pt x="448670" y="133890"/>
                  </a:lnTo>
                  <a:lnTo>
                    <a:pt x="448670" y="86635"/>
                  </a:lnTo>
                  <a:lnTo>
                    <a:pt x="495925" y="86635"/>
                  </a:lnTo>
                  <a:lnTo>
                    <a:pt x="495925" y="181144"/>
                  </a:lnTo>
                  <a:lnTo>
                    <a:pt x="566808" y="252028"/>
                  </a:lnTo>
                  <a:lnTo>
                    <a:pt x="519553" y="252028"/>
                  </a:lnTo>
                  <a:lnTo>
                    <a:pt x="519553" y="441049"/>
                  </a:lnTo>
                  <a:lnTo>
                    <a:pt x="236021" y="441049"/>
                  </a:lnTo>
                  <a:lnTo>
                    <a:pt x="236021" y="252028"/>
                  </a:lnTo>
                  <a:lnTo>
                    <a:pt x="188766" y="252028"/>
                  </a:lnTo>
                  <a:lnTo>
                    <a:pt x="377787" y="63007"/>
                  </a:lnTo>
                  <a:close/>
                </a:path>
                <a:path w="755650" h="504190">
                  <a:moveTo>
                    <a:pt x="448670" y="133890"/>
                  </a:moveTo>
                  <a:lnTo>
                    <a:pt x="495925" y="181144"/>
                  </a:lnTo>
                </a:path>
                <a:path w="755650" h="504190">
                  <a:moveTo>
                    <a:pt x="519553" y="252028"/>
                  </a:moveTo>
                  <a:lnTo>
                    <a:pt x="236021" y="252028"/>
                  </a:lnTo>
                </a:path>
                <a:path w="755650" h="504190">
                  <a:moveTo>
                    <a:pt x="354159" y="441049"/>
                  </a:moveTo>
                  <a:lnTo>
                    <a:pt x="354159" y="346538"/>
                  </a:lnTo>
                  <a:lnTo>
                    <a:pt x="401415" y="346538"/>
                  </a:lnTo>
                  <a:lnTo>
                    <a:pt x="401415" y="441049"/>
                  </a:lnTo>
                </a:path>
                <a:path w="755650" h="504190">
                  <a:moveTo>
                    <a:pt x="0" y="0"/>
                  </a:moveTo>
                  <a:lnTo>
                    <a:pt x="755575" y="0"/>
                  </a:lnTo>
                  <a:lnTo>
                    <a:pt x="755575" y="504056"/>
                  </a:lnTo>
                  <a:lnTo>
                    <a:pt x="0" y="504056"/>
                  </a:lnTo>
                  <a:lnTo>
                    <a:pt x="0" y="0"/>
                  </a:lnTo>
                  <a:close/>
                </a:path>
              </a:pathLst>
            </a:custGeom>
            <a:ln w="25399">
              <a:solidFill>
                <a:srgbClr val="00B2E2"/>
              </a:solidFill>
            </a:ln>
          </p:spPr>
          <p:txBody>
            <a:bodyPr wrap="square" lIns="0" tIns="0" rIns="0" bIns="0" rtlCol="0"/>
            <a:lstStyle/>
            <a:p>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95735" y="1767588"/>
            <a:ext cx="5400675" cy="2554605"/>
          </a:xfrm>
          <a:prstGeom prst="rect">
            <a:avLst/>
          </a:prstGeom>
          <a:solidFill>
            <a:srgbClr val="FFFFFF"/>
          </a:solidFill>
        </p:spPr>
        <p:txBody>
          <a:bodyPr vert="horz" wrap="square" lIns="0" tIns="45719" rIns="0" bIns="0" rtlCol="0">
            <a:spAutoFit/>
          </a:bodyPr>
          <a:lstStyle/>
          <a:p>
            <a:pPr marL="91440" marR="77470" algn="just">
              <a:lnSpc>
                <a:spcPct val="100000"/>
              </a:lnSpc>
              <a:spcBef>
                <a:spcPts val="359"/>
              </a:spcBef>
            </a:pPr>
            <a:r>
              <a:rPr sz="2000" dirty="0">
                <a:solidFill>
                  <a:srgbClr val="001C3D"/>
                </a:solidFill>
                <a:latin typeface="Calibri"/>
                <a:cs typeface="Calibri"/>
              </a:rPr>
              <a:t>The</a:t>
            </a:r>
            <a:r>
              <a:rPr sz="2000" spc="270" dirty="0">
                <a:solidFill>
                  <a:srgbClr val="001C3D"/>
                </a:solidFill>
                <a:latin typeface="Calibri"/>
                <a:cs typeface="Calibri"/>
              </a:rPr>
              <a:t> </a:t>
            </a:r>
            <a:r>
              <a:rPr sz="2000" spc="-5" dirty="0">
                <a:solidFill>
                  <a:srgbClr val="001C3D"/>
                </a:solidFill>
                <a:latin typeface="Calibri"/>
                <a:cs typeface="Calibri"/>
              </a:rPr>
              <a:t>right</a:t>
            </a:r>
            <a:r>
              <a:rPr sz="2000" spc="275" dirty="0">
                <a:solidFill>
                  <a:srgbClr val="001C3D"/>
                </a:solidFill>
                <a:latin typeface="Calibri"/>
                <a:cs typeface="Calibri"/>
              </a:rPr>
              <a:t> </a:t>
            </a:r>
            <a:r>
              <a:rPr sz="2000" dirty="0">
                <a:solidFill>
                  <a:srgbClr val="001C3D"/>
                </a:solidFill>
                <a:latin typeface="Calibri"/>
                <a:cs typeface="Calibri"/>
              </a:rPr>
              <a:t>to</a:t>
            </a:r>
            <a:r>
              <a:rPr sz="2000" spc="280" dirty="0">
                <a:solidFill>
                  <a:srgbClr val="001C3D"/>
                </a:solidFill>
                <a:latin typeface="Calibri"/>
                <a:cs typeface="Calibri"/>
              </a:rPr>
              <a:t> </a:t>
            </a:r>
            <a:r>
              <a:rPr sz="2000" spc="-5" dirty="0">
                <a:solidFill>
                  <a:srgbClr val="001C3D"/>
                </a:solidFill>
                <a:latin typeface="Calibri"/>
                <a:cs typeface="Calibri"/>
              </a:rPr>
              <a:t>interpretation</a:t>
            </a:r>
            <a:r>
              <a:rPr sz="2000" spc="275" dirty="0">
                <a:solidFill>
                  <a:srgbClr val="001C3D"/>
                </a:solidFill>
                <a:latin typeface="Calibri"/>
                <a:cs typeface="Calibri"/>
              </a:rPr>
              <a:t> </a:t>
            </a:r>
            <a:r>
              <a:rPr sz="2000" spc="-5" dirty="0">
                <a:solidFill>
                  <a:srgbClr val="001C3D"/>
                </a:solidFill>
                <a:latin typeface="Calibri"/>
                <a:cs typeface="Calibri"/>
              </a:rPr>
              <a:t>was</a:t>
            </a:r>
            <a:r>
              <a:rPr sz="2000" spc="270" dirty="0">
                <a:solidFill>
                  <a:srgbClr val="001C3D"/>
                </a:solidFill>
                <a:latin typeface="Calibri"/>
                <a:cs typeface="Calibri"/>
              </a:rPr>
              <a:t> </a:t>
            </a:r>
            <a:r>
              <a:rPr sz="2000" b="1" dirty="0">
                <a:solidFill>
                  <a:srgbClr val="001C3D"/>
                </a:solidFill>
                <a:latin typeface="Calibri"/>
                <a:cs typeface="Calibri"/>
              </a:rPr>
              <a:t>possibly</a:t>
            </a:r>
            <a:r>
              <a:rPr sz="2000" b="1" spc="275" dirty="0">
                <a:solidFill>
                  <a:srgbClr val="001C3D"/>
                </a:solidFill>
                <a:latin typeface="Calibri"/>
                <a:cs typeface="Calibri"/>
              </a:rPr>
              <a:t> </a:t>
            </a:r>
            <a:r>
              <a:rPr sz="2000" b="1" dirty="0">
                <a:solidFill>
                  <a:srgbClr val="001C3D"/>
                </a:solidFill>
                <a:latin typeface="Calibri"/>
                <a:cs typeface="Calibri"/>
              </a:rPr>
              <a:t>violated </a:t>
            </a:r>
            <a:r>
              <a:rPr sz="2000" b="1" spc="-440" dirty="0">
                <a:solidFill>
                  <a:srgbClr val="001C3D"/>
                </a:solidFill>
                <a:latin typeface="Calibri"/>
                <a:cs typeface="Calibri"/>
              </a:rPr>
              <a:t> </a:t>
            </a:r>
            <a:r>
              <a:rPr sz="2000" dirty="0">
                <a:solidFill>
                  <a:srgbClr val="001C3D"/>
                </a:solidFill>
                <a:latin typeface="Calibri"/>
                <a:cs typeface="Calibri"/>
              </a:rPr>
              <a:t>in this case. </a:t>
            </a:r>
            <a:r>
              <a:rPr sz="2000" spc="-5" dirty="0">
                <a:solidFill>
                  <a:srgbClr val="001C3D"/>
                </a:solidFill>
                <a:latin typeface="Calibri"/>
                <a:cs typeface="Calibri"/>
              </a:rPr>
              <a:t>There were indications </a:t>
            </a:r>
            <a:r>
              <a:rPr sz="2000" dirty="0">
                <a:solidFill>
                  <a:srgbClr val="001C3D"/>
                </a:solidFill>
                <a:latin typeface="Calibri"/>
                <a:cs typeface="Calibri"/>
              </a:rPr>
              <a:t>that </a:t>
            </a:r>
            <a:r>
              <a:rPr sz="2000" spc="-5" dirty="0">
                <a:solidFill>
                  <a:srgbClr val="001C3D"/>
                </a:solidFill>
                <a:latin typeface="Calibri"/>
                <a:cs typeface="Calibri"/>
              </a:rPr>
              <a:t>Jacques </a:t>
            </a:r>
            <a:r>
              <a:rPr sz="2000" dirty="0">
                <a:solidFill>
                  <a:srgbClr val="001C3D"/>
                </a:solidFill>
                <a:latin typeface="Calibri"/>
                <a:cs typeface="Calibri"/>
              </a:rPr>
              <a:t> </a:t>
            </a:r>
            <a:r>
              <a:rPr sz="2000" spc="-5" dirty="0">
                <a:solidFill>
                  <a:srgbClr val="001C3D"/>
                </a:solidFill>
                <a:latin typeface="Calibri"/>
                <a:cs typeface="Calibri"/>
              </a:rPr>
              <a:t>may not have understood </a:t>
            </a:r>
            <a:r>
              <a:rPr sz="2000" dirty="0">
                <a:solidFill>
                  <a:srgbClr val="001C3D"/>
                </a:solidFill>
                <a:latin typeface="Calibri"/>
                <a:cs typeface="Calibri"/>
              </a:rPr>
              <a:t>the </a:t>
            </a:r>
            <a:r>
              <a:rPr sz="2000" spc="-5" dirty="0">
                <a:solidFill>
                  <a:srgbClr val="001C3D"/>
                </a:solidFill>
                <a:latin typeface="Calibri"/>
                <a:cs typeface="Calibri"/>
              </a:rPr>
              <a:t>information about </a:t>
            </a:r>
            <a:r>
              <a:rPr sz="2000" dirty="0">
                <a:solidFill>
                  <a:srgbClr val="001C3D"/>
                </a:solidFill>
                <a:latin typeface="Calibri"/>
                <a:cs typeface="Calibri"/>
              </a:rPr>
              <a:t> the </a:t>
            </a:r>
            <a:r>
              <a:rPr sz="2000" spc="-5" dirty="0">
                <a:solidFill>
                  <a:srgbClr val="001C3D"/>
                </a:solidFill>
                <a:latin typeface="Calibri"/>
                <a:cs typeface="Calibri"/>
              </a:rPr>
              <a:t>accusation </a:t>
            </a:r>
            <a:r>
              <a:rPr sz="2000" dirty="0">
                <a:solidFill>
                  <a:srgbClr val="001C3D"/>
                </a:solidFill>
                <a:latin typeface="Calibri"/>
                <a:cs typeface="Calibri"/>
              </a:rPr>
              <a:t>and the </a:t>
            </a:r>
            <a:r>
              <a:rPr sz="2000" spc="-5" dirty="0">
                <a:solidFill>
                  <a:srgbClr val="001C3D"/>
                </a:solidFill>
                <a:latin typeface="Calibri"/>
                <a:cs typeface="Calibri"/>
              </a:rPr>
              <a:t>rights, </a:t>
            </a:r>
            <a:r>
              <a:rPr sz="2000" dirty="0">
                <a:solidFill>
                  <a:srgbClr val="001C3D"/>
                </a:solidFill>
                <a:latin typeface="Calibri"/>
                <a:cs typeface="Calibri"/>
              </a:rPr>
              <a:t>because he did </a:t>
            </a:r>
            <a:r>
              <a:rPr sz="2000" spc="-5" dirty="0">
                <a:solidFill>
                  <a:srgbClr val="001C3D"/>
                </a:solidFill>
                <a:latin typeface="Calibri"/>
                <a:cs typeface="Calibri"/>
              </a:rPr>
              <a:t>not </a:t>
            </a:r>
            <a:r>
              <a:rPr sz="2000" dirty="0">
                <a:solidFill>
                  <a:srgbClr val="001C3D"/>
                </a:solidFill>
                <a:latin typeface="Calibri"/>
                <a:cs typeface="Calibri"/>
              </a:rPr>
              <a:t> sufficiently</a:t>
            </a:r>
            <a:r>
              <a:rPr sz="2000" spc="5" dirty="0">
                <a:solidFill>
                  <a:srgbClr val="001C3D"/>
                </a:solidFill>
                <a:latin typeface="Calibri"/>
                <a:cs typeface="Calibri"/>
              </a:rPr>
              <a:t> </a:t>
            </a:r>
            <a:r>
              <a:rPr sz="2000" dirty="0">
                <a:solidFill>
                  <a:srgbClr val="001C3D"/>
                </a:solidFill>
                <a:latin typeface="Calibri"/>
                <a:cs typeface="Calibri"/>
              </a:rPr>
              <a:t>speak</a:t>
            </a:r>
            <a:r>
              <a:rPr sz="2000" spc="5" dirty="0">
                <a:solidFill>
                  <a:srgbClr val="001C3D"/>
                </a:solidFill>
                <a:latin typeface="Calibri"/>
                <a:cs typeface="Calibri"/>
              </a:rPr>
              <a:t> </a:t>
            </a:r>
            <a:r>
              <a:rPr sz="2000" spc="-5" dirty="0">
                <a:solidFill>
                  <a:srgbClr val="001C3D"/>
                </a:solidFill>
                <a:latin typeface="Calibri"/>
                <a:cs typeface="Calibri"/>
              </a:rPr>
              <a:t>or</a:t>
            </a:r>
            <a:r>
              <a:rPr sz="2000" dirty="0">
                <a:solidFill>
                  <a:srgbClr val="001C3D"/>
                </a:solidFill>
                <a:latin typeface="Calibri"/>
                <a:cs typeface="Calibri"/>
              </a:rPr>
              <a:t> </a:t>
            </a:r>
            <a:r>
              <a:rPr sz="2000" spc="-5" dirty="0">
                <a:solidFill>
                  <a:srgbClr val="001C3D"/>
                </a:solidFill>
                <a:latin typeface="Calibri"/>
                <a:cs typeface="Calibri"/>
              </a:rPr>
              <a:t>understand</a:t>
            </a:r>
            <a:r>
              <a:rPr sz="2000" dirty="0">
                <a:solidFill>
                  <a:srgbClr val="001C3D"/>
                </a:solidFill>
                <a:latin typeface="Calibri"/>
                <a:cs typeface="Calibri"/>
              </a:rPr>
              <a:t> the</a:t>
            </a:r>
            <a:r>
              <a:rPr sz="2000" spc="450" dirty="0">
                <a:solidFill>
                  <a:srgbClr val="001C3D"/>
                </a:solidFill>
                <a:latin typeface="Calibri"/>
                <a:cs typeface="Calibri"/>
              </a:rPr>
              <a:t> </a:t>
            </a:r>
            <a:r>
              <a:rPr sz="2000" spc="-5" dirty="0">
                <a:solidFill>
                  <a:srgbClr val="001C3D"/>
                </a:solidFill>
                <a:latin typeface="Calibri"/>
                <a:cs typeface="Calibri"/>
              </a:rPr>
              <a:t>language </a:t>
            </a:r>
            <a:r>
              <a:rPr sz="2000" dirty="0">
                <a:solidFill>
                  <a:srgbClr val="001C3D"/>
                </a:solidFill>
                <a:latin typeface="Calibri"/>
                <a:cs typeface="Calibri"/>
              </a:rPr>
              <a:t> used by the </a:t>
            </a:r>
            <a:r>
              <a:rPr sz="2000" spc="-5" dirty="0">
                <a:solidFill>
                  <a:srgbClr val="001C3D"/>
                </a:solidFill>
                <a:latin typeface="Calibri"/>
                <a:cs typeface="Calibri"/>
              </a:rPr>
              <a:t>officer. </a:t>
            </a:r>
            <a:r>
              <a:rPr sz="2000" dirty="0">
                <a:solidFill>
                  <a:srgbClr val="001C3D"/>
                </a:solidFill>
                <a:latin typeface="Calibri"/>
                <a:cs typeface="Calibri"/>
              </a:rPr>
              <a:t>In that case, an </a:t>
            </a:r>
            <a:r>
              <a:rPr sz="2000" spc="-5" dirty="0">
                <a:solidFill>
                  <a:srgbClr val="001C3D"/>
                </a:solidFill>
                <a:latin typeface="Calibri"/>
                <a:cs typeface="Calibri"/>
              </a:rPr>
              <a:t>assessment of </a:t>
            </a:r>
            <a:r>
              <a:rPr sz="2000" dirty="0">
                <a:solidFill>
                  <a:srgbClr val="001C3D"/>
                </a:solidFill>
                <a:latin typeface="Calibri"/>
                <a:cs typeface="Calibri"/>
              </a:rPr>
              <a:t> the</a:t>
            </a:r>
            <a:r>
              <a:rPr sz="2000" spc="5" dirty="0">
                <a:solidFill>
                  <a:srgbClr val="001C3D"/>
                </a:solidFill>
                <a:latin typeface="Calibri"/>
                <a:cs typeface="Calibri"/>
              </a:rPr>
              <a:t> </a:t>
            </a:r>
            <a:r>
              <a:rPr sz="2000" dirty="0">
                <a:solidFill>
                  <a:srgbClr val="001C3D"/>
                </a:solidFill>
                <a:latin typeface="Calibri"/>
                <a:cs typeface="Calibri"/>
              </a:rPr>
              <a:t>need</a:t>
            </a:r>
            <a:r>
              <a:rPr sz="2000" spc="5" dirty="0">
                <a:solidFill>
                  <a:srgbClr val="001C3D"/>
                </a:solidFill>
                <a:latin typeface="Calibri"/>
                <a:cs typeface="Calibri"/>
              </a:rPr>
              <a:t> </a:t>
            </a:r>
            <a:r>
              <a:rPr sz="2000" spc="-5" dirty="0">
                <a:solidFill>
                  <a:srgbClr val="001C3D"/>
                </a:solidFill>
                <a:latin typeface="Calibri"/>
                <a:cs typeface="Calibri"/>
              </a:rPr>
              <a:t>for</a:t>
            </a:r>
            <a:r>
              <a:rPr sz="2000" dirty="0">
                <a:solidFill>
                  <a:srgbClr val="001C3D"/>
                </a:solidFill>
                <a:latin typeface="Calibri"/>
                <a:cs typeface="Calibri"/>
              </a:rPr>
              <a:t> </a:t>
            </a:r>
            <a:r>
              <a:rPr sz="2000" spc="-5" dirty="0">
                <a:solidFill>
                  <a:srgbClr val="001C3D"/>
                </a:solidFill>
                <a:latin typeface="Calibri"/>
                <a:cs typeface="Calibri"/>
              </a:rPr>
              <a:t>interpretation</a:t>
            </a:r>
            <a:r>
              <a:rPr sz="2000" dirty="0">
                <a:solidFill>
                  <a:srgbClr val="001C3D"/>
                </a:solidFill>
                <a:latin typeface="Calibri"/>
                <a:cs typeface="Calibri"/>
              </a:rPr>
              <a:t> </a:t>
            </a:r>
            <a:r>
              <a:rPr sz="2000" spc="-5" dirty="0">
                <a:solidFill>
                  <a:srgbClr val="001C3D"/>
                </a:solidFill>
                <a:latin typeface="Calibri"/>
                <a:cs typeface="Calibri"/>
              </a:rPr>
              <a:t>should</a:t>
            </a:r>
            <a:r>
              <a:rPr sz="2000" dirty="0">
                <a:solidFill>
                  <a:srgbClr val="001C3D"/>
                </a:solidFill>
                <a:latin typeface="Calibri"/>
                <a:cs typeface="Calibri"/>
              </a:rPr>
              <a:t> </a:t>
            </a:r>
            <a:r>
              <a:rPr sz="2000" spc="-5" dirty="0">
                <a:solidFill>
                  <a:srgbClr val="001C3D"/>
                </a:solidFill>
                <a:latin typeface="Calibri"/>
                <a:cs typeface="Calibri"/>
              </a:rPr>
              <a:t>have</a:t>
            </a:r>
            <a:r>
              <a:rPr sz="2000" dirty="0">
                <a:solidFill>
                  <a:srgbClr val="001C3D"/>
                </a:solidFill>
                <a:latin typeface="Calibri"/>
                <a:cs typeface="Calibri"/>
              </a:rPr>
              <a:t> been </a:t>
            </a:r>
            <a:r>
              <a:rPr sz="2000" spc="5" dirty="0">
                <a:solidFill>
                  <a:srgbClr val="001C3D"/>
                </a:solidFill>
                <a:latin typeface="Calibri"/>
                <a:cs typeface="Calibri"/>
              </a:rPr>
              <a:t> </a:t>
            </a:r>
            <a:r>
              <a:rPr sz="2000" spc="-5" dirty="0">
                <a:solidFill>
                  <a:srgbClr val="001C3D"/>
                </a:solidFill>
                <a:latin typeface="Calibri"/>
                <a:cs typeface="Calibri"/>
              </a:rPr>
              <a:t>made.</a:t>
            </a:r>
            <a:endParaRPr sz="2000">
              <a:latin typeface="Calibri"/>
              <a:cs typeface="Calibri"/>
            </a:endParaRPr>
          </a:p>
        </p:txBody>
      </p:sp>
      <p:grpSp>
        <p:nvGrpSpPr>
          <p:cNvPr id="3" name="object 3"/>
          <p:cNvGrpSpPr/>
          <p:nvPr/>
        </p:nvGrpSpPr>
        <p:grpSpPr>
          <a:xfrm>
            <a:off x="344978" y="2015836"/>
            <a:ext cx="532130" cy="4302125"/>
            <a:chOff x="344978" y="2015836"/>
            <a:chExt cx="532130" cy="4302125"/>
          </a:xfrm>
        </p:grpSpPr>
        <p:pic>
          <p:nvPicPr>
            <p:cNvPr id="4" name="object 4"/>
            <p:cNvPicPr/>
            <p:nvPr/>
          </p:nvPicPr>
          <p:blipFill>
            <a:blip r:embed="rId2" cstate="print"/>
            <a:stretch>
              <a:fillRect/>
            </a:stretch>
          </p:blipFill>
          <p:spPr>
            <a:xfrm>
              <a:off x="344978" y="2460567"/>
              <a:ext cx="532014" cy="390698"/>
            </a:xfrm>
            <a:prstGeom prst="rect">
              <a:avLst/>
            </a:prstGeom>
          </p:spPr>
        </p:pic>
        <p:pic>
          <p:nvPicPr>
            <p:cNvPr id="5" name="object 5"/>
            <p:cNvPicPr/>
            <p:nvPr/>
          </p:nvPicPr>
          <p:blipFill>
            <a:blip r:embed="rId3" cstate="print"/>
            <a:stretch>
              <a:fillRect/>
            </a:stretch>
          </p:blipFill>
          <p:spPr>
            <a:xfrm>
              <a:off x="482138" y="2448098"/>
              <a:ext cx="253538" cy="436418"/>
            </a:xfrm>
            <a:prstGeom prst="rect">
              <a:avLst/>
            </a:prstGeom>
          </p:spPr>
        </p:pic>
        <p:pic>
          <p:nvPicPr>
            <p:cNvPr id="6" name="object 6"/>
            <p:cNvPicPr/>
            <p:nvPr/>
          </p:nvPicPr>
          <p:blipFill>
            <a:blip r:embed="rId4" cstate="print"/>
            <a:stretch>
              <a:fillRect/>
            </a:stretch>
          </p:blipFill>
          <p:spPr>
            <a:xfrm>
              <a:off x="395536" y="2492895"/>
              <a:ext cx="432047" cy="288032"/>
            </a:xfrm>
            <a:prstGeom prst="rect">
              <a:avLst/>
            </a:prstGeom>
          </p:spPr>
        </p:pic>
        <p:sp>
          <p:nvSpPr>
            <p:cNvPr id="7" name="object 7"/>
            <p:cNvSpPr/>
            <p:nvPr/>
          </p:nvSpPr>
          <p:spPr>
            <a:xfrm>
              <a:off x="395536" y="2492895"/>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1"/>
                  </a:lnTo>
                  <a:lnTo>
                    <a:pt x="417987" y="273971"/>
                  </a:lnTo>
                  <a:lnTo>
                    <a:pt x="402728" y="284259"/>
                  </a:lnTo>
                  <a:lnTo>
                    <a:pt x="384041" y="288032"/>
                  </a:lnTo>
                  <a:lnTo>
                    <a:pt x="48005" y="288032"/>
                  </a:lnTo>
                  <a:lnTo>
                    <a:pt x="29319" y="284259"/>
                  </a:lnTo>
                  <a:lnTo>
                    <a:pt x="14060" y="273971"/>
                  </a:lnTo>
                  <a:lnTo>
                    <a:pt x="3772" y="258711"/>
                  </a:lnTo>
                  <a:lnTo>
                    <a:pt x="0" y="240026"/>
                  </a:lnTo>
                  <a:lnTo>
                    <a:pt x="0" y="48005"/>
                  </a:lnTo>
                  <a:close/>
                </a:path>
              </a:pathLst>
            </a:custGeom>
            <a:ln w="9524">
              <a:solidFill>
                <a:srgbClr val="F4B193"/>
              </a:solidFill>
            </a:ln>
          </p:spPr>
          <p:txBody>
            <a:bodyPr wrap="square" lIns="0" tIns="0" rIns="0" bIns="0" rtlCol="0"/>
            <a:lstStyle/>
            <a:p>
              <a:endParaRPr/>
            </a:p>
          </p:txBody>
        </p:sp>
        <p:pic>
          <p:nvPicPr>
            <p:cNvPr id="8" name="object 8"/>
            <p:cNvPicPr/>
            <p:nvPr/>
          </p:nvPicPr>
          <p:blipFill>
            <a:blip r:embed="rId5" cstate="print"/>
            <a:stretch>
              <a:fillRect/>
            </a:stretch>
          </p:blipFill>
          <p:spPr>
            <a:xfrm>
              <a:off x="344978" y="2892828"/>
              <a:ext cx="532014" cy="390698"/>
            </a:xfrm>
            <a:prstGeom prst="rect">
              <a:avLst/>
            </a:prstGeom>
          </p:spPr>
        </p:pic>
        <p:pic>
          <p:nvPicPr>
            <p:cNvPr id="9" name="object 9"/>
            <p:cNvPicPr/>
            <p:nvPr/>
          </p:nvPicPr>
          <p:blipFill>
            <a:blip r:embed="rId3" cstate="print"/>
            <a:stretch>
              <a:fillRect/>
            </a:stretch>
          </p:blipFill>
          <p:spPr>
            <a:xfrm>
              <a:off x="482138" y="2880359"/>
              <a:ext cx="253538" cy="436418"/>
            </a:xfrm>
            <a:prstGeom prst="rect">
              <a:avLst/>
            </a:prstGeom>
          </p:spPr>
        </p:pic>
        <p:pic>
          <p:nvPicPr>
            <p:cNvPr id="10" name="object 10"/>
            <p:cNvPicPr/>
            <p:nvPr/>
          </p:nvPicPr>
          <p:blipFill>
            <a:blip r:embed="rId4" cstate="print"/>
            <a:stretch>
              <a:fillRect/>
            </a:stretch>
          </p:blipFill>
          <p:spPr>
            <a:xfrm>
              <a:off x="395536" y="2924943"/>
              <a:ext cx="432047" cy="288032"/>
            </a:xfrm>
            <a:prstGeom prst="rect">
              <a:avLst/>
            </a:prstGeom>
          </p:spPr>
        </p:pic>
        <p:sp>
          <p:nvSpPr>
            <p:cNvPr id="11" name="object 11"/>
            <p:cNvSpPr/>
            <p:nvPr/>
          </p:nvSpPr>
          <p:spPr>
            <a:xfrm>
              <a:off x="395536" y="2924943"/>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1"/>
                  </a:lnTo>
                  <a:lnTo>
                    <a:pt x="48005" y="288031"/>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12" name="object 12"/>
            <p:cNvPicPr/>
            <p:nvPr/>
          </p:nvPicPr>
          <p:blipFill>
            <a:blip r:embed="rId6" cstate="print"/>
            <a:stretch>
              <a:fillRect/>
            </a:stretch>
          </p:blipFill>
          <p:spPr>
            <a:xfrm>
              <a:off x="344978" y="3325090"/>
              <a:ext cx="532014" cy="390698"/>
            </a:xfrm>
            <a:prstGeom prst="rect">
              <a:avLst/>
            </a:prstGeom>
          </p:spPr>
        </p:pic>
        <p:pic>
          <p:nvPicPr>
            <p:cNvPr id="13" name="object 13"/>
            <p:cNvPicPr/>
            <p:nvPr/>
          </p:nvPicPr>
          <p:blipFill>
            <a:blip r:embed="rId3" cstate="print"/>
            <a:stretch>
              <a:fillRect/>
            </a:stretch>
          </p:blipFill>
          <p:spPr>
            <a:xfrm>
              <a:off x="482138" y="3312621"/>
              <a:ext cx="253538" cy="436418"/>
            </a:xfrm>
            <a:prstGeom prst="rect">
              <a:avLst/>
            </a:prstGeom>
          </p:spPr>
        </p:pic>
        <p:pic>
          <p:nvPicPr>
            <p:cNvPr id="14" name="object 14"/>
            <p:cNvPicPr/>
            <p:nvPr/>
          </p:nvPicPr>
          <p:blipFill>
            <a:blip r:embed="rId7" cstate="print"/>
            <a:stretch>
              <a:fillRect/>
            </a:stretch>
          </p:blipFill>
          <p:spPr>
            <a:xfrm>
              <a:off x="395536" y="3356992"/>
              <a:ext cx="432047" cy="288032"/>
            </a:xfrm>
            <a:prstGeom prst="rect">
              <a:avLst/>
            </a:prstGeom>
          </p:spPr>
        </p:pic>
        <p:sp>
          <p:nvSpPr>
            <p:cNvPr id="15" name="object 15"/>
            <p:cNvSpPr/>
            <p:nvPr/>
          </p:nvSpPr>
          <p:spPr>
            <a:xfrm>
              <a:off x="395536" y="3356992"/>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16" name="object 16"/>
            <p:cNvPicPr/>
            <p:nvPr/>
          </p:nvPicPr>
          <p:blipFill>
            <a:blip r:embed="rId8" cstate="print"/>
            <a:stretch>
              <a:fillRect/>
            </a:stretch>
          </p:blipFill>
          <p:spPr>
            <a:xfrm>
              <a:off x="344978" y="3757353"/>
              <a:ext cx="532014" cy="390698"/>
            </a:xfrm>
            <a:prstGeom prst="rect">
              <a:avLst/>
            </a:prstGeom>
          </p:spPr>
        </p:pic>
        <p:pic>
          <p:nvPicPr>
            <p:cNvPr id="17" name="object 17"/>
            <p:cNvPicPr/>
            <p:nvPr/>
          </p:nvPicPr>
          <p:blipFill>
            <a:blip r:embed="rId9" cstate="print"/>
            <a:stretch>
              <a:fillRect/>
            </a:stretch>
          </p:blipFill>
          <p:spPr>
            <a:xfrm>
              <a:off x="482138" y="3744883"/>
              <a:ext cx="253538" cy="432261"/>
            </a:xfrm>
            <a:prstGeom prst="rect">
              <a:avLst/>
            </a:prstGeom>
          </p:spPr>
        </p:pic>
        <p:pic>
          <p:nvPicPr>
            <p:cNvPr id="18" name="object 18"/>
            <p:cNvPicPr/>
            <p:nvPr/>
          </p:nvPicPr>
          <p:blipFill>
            <a:blip r:embed="rId7" cstate="print"/>
            <a:stretch>
              <a:fillRect/>
            </a:stretch>
          </p:blipFill>
          <p:spPr>
            <a:xfrm>
              <a:off x="395536" y="3789039"/>
              <a:ext cx="432047" cy="288032"/>
            </a:xfrm>
            <a:prstGeom prst="rect">
              <a:avLst/>
            </a:prstGeom>
          </p:spPr>
        </p:pic>
        <p:sp>
          <p:nvSpPr>
            <p:cNvPr id="19" name="object 19"/>
            <p:cNvSpPr/>
            <p:nvPr/>
          </p:nvSpPr>
          <p:spPr>
            <a:xfrm>
              <a:off x="395536" y="3789040"/>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20" name="object 20"/>
            <p:cNvPicPr/>
            <p:nvPr/>
          </p:nvPicPr>
          <p:blipFill>
            <a:blip r:embed="rId10" cstate="print"/>
            <a:stretch>
              <a:fillRect/>
            </a:stretch>
          </p:blipFill>
          <p:spPr>
            <a:xfrm>
              <a:off x="344978" y="2028305"/>
              <a:ext cx="532014" cy="390698"/>
            </a:xfrm>
            <a:prstGeom prst="rect">
              <a:avLst/>
            </a:prstGeom>
          </p:spPr>
        </p:pic>
        <p:pic>
          <p:nvPicPr>
            <p:cNvPr id="21" name="object 21"/>
            <p:cNvPicPr/>
            <p:nvPr/>
          </p:nvPicPr>
          <p:blipFill>
            <a:blip r:embed="rId3" cstate="print"/>
            <a:stretch>
              <a:fillRect/>
            </a:stretch>
          </p:blipFill>
          <p:spPr>
            <a:xfrm>
              <a:off x="482138" y="2015836"/>
              <a:ext cx="253538" cy="436418"/>
            </a:xfrm>
            <a:prstGeom prst="rect">
              <a:avLst/>
            </a:prstGeom>
          </p:spPr>
        </p:pic>
        <p:pic>
          <p:nvPicPr>
            <p:cNvPr id="22" name="object 22"/>
            <p:cNvPicPr/>
            <p:nvPr/>
          </p:nvPicPr>
          <p:blipFill>
            <a:blip r:embed="rId7" cstate="print"/>
            <a:stretch>
              <a:fillRect/>
            </a:stretch>
          </p:blipFill>
          <p:spPr>
            <a:xfrm>
              <a:off x="395536" y="2060847"/>
              <a:ext cx="432047" cy="288032"/>
            </a:xfrm>
            <a:prstGeom prst="rect">
              <a:avLst/>
            </a:prstGeom>
          </p:spPr>
        </p:pic>
        <p:sp>
          <p:nvSpPr>
            <p:cNvPr id="23" name="object 23"/>
            <p:cNvSpPr/>
            <p:nvPr/>
          </p:nvSpPr>
          <p:spPr>
            <a:xfrm>
              <a:off x="395536" y="2060848"/>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24" name="object 24"/>
            <p:cNvPicPr/>
            <p:nvPr/>
          </p:nvPicPr>
          <p:blipFill>
            <a:blip r:embed="rId11" cstate="print"/>
            <a:stretch>
              <a:fillRect/>
            </a:stretch>
          </p:blipFill>
          <p:spPr>
            <a:xfrm>
              <a:off x="344978" y="4189614"/>
              <a:ext cx="532014" cy="390698"/>
            </a:xfrm>
            <a:prstGeom prst="rect">
              <a:avLst/>
            </a:prstGeom>
          </p:spPr>
        </p:pic>
        <p:pic>
          <p:nvPicPr>
            <p:cNvPr id="25" name="object 25"/>
            <p:cNvPicPr/>
            <p:nvPr/>
          </p:nvPicPr>
          <p:blipFill>
            <a:blip r:embed="rId9" cstate="print"/>
            <a:stretch>
              <a:fillRect/>
            </a:stretch>
          </p:blipFill>
          <p:spPr>
            <a:xfrm>
              <a:off x="482138" y="4177144"/>
              <a:ext cx="253538" cy="432261"/>
            </a:xfrm>
            <a:prstGeom prst="rect">
              <a:avLst/>
            </a:prstGeom>
          </p:spPr>
        </p:pic>
        <p:pic>
          <p:nvPicPr>
            <p:cNvPr id="26" name="object 26"/>
            <p:cNvPicPr/>
            <p:nvPr/>
          </p:nvPicPr>
          <p:blipFill>
            <a:blip r:embed="rId4" cstate="print"/>
            <a:stretch>
              <a:fillRect/>
            </a:stretch>
          </p:blipFill>
          <p:spPr>
            <a:xfrm>
              <a:off x="395536" y="4221087"/>
              <a:ext cx="432047" cy="288032"/>
            </a:xfrm>
            <a:prstGeom prst="rect">
              <a:avLst/>
            </a:prstGeom>
          </p:spPr>
        </p:pic>
        <p:sp>
          <p:nvSpPr>
            <p:cNvPr id="27" name="object 27"/>
            <p:cNvSpPr/>
            <p:nvPr/>
          </p:nvSpPr>
          <p:spPr>
            <a:xfrm>
              <a:off x="395536" y="4221087"/>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28" name="object 28"/>
            <p:cNvPicPr/>
            <p:nvPr/>
          </p:nvPicPr>
          <p:blipFill>
            <a:blip r:embed="rId12" cstate="print"/>
            <a:stretch>
              <a:fillRect/>
            </a:stretch>
          </p:blipFill>
          <p:spPr>
            <a:xfrm>
              <a:off x="344978" y="5054138"/>
              <a:ext cx="532014" cy="390698"/>
            </a:xfrm>
            <a:prstGeom prst="rect">
              <a:avLst/>
            </a:prstGeom>
          </p:spPr>
        </p:pic>
        <p:pic>
          <p:nvPicPr>
            <p:cNvPr id="29" name="object 29"/>
            <p:cNvPicPr/>
            <p:nvPr/>
          </p:nvPicPr>
          <p:blipFill>
            <a:blip r:embed="rId9" cstate="print"/>
            <a:stretch>
              <a:fillRect/>
            </a:stretch>
          </p:blipFill>
          <p:spPr>
            <a:xfrm>
              <a:off x="482138" y="5041669"/>
              <a:ext cx="253538" cy="432261"/>
            </a:xfrm>
            <a:prstGeom prst="rect">
              <a:avLst/>
            </a:prstGeom>
          </p:spPr>
        </p:pic>
        <p:pic>
          <p:nvPicPr>
            <p:cNvPr id="30" name="object 30"/>
            <p:cNvPicPr/>
            <p:nvPr/>
          </p:nvPicPr>
          <p:blipFill>
            <a:blip r:embed="rId7" cstate="print"/>
            <a:stretch>
              <a:fillRect/>
            </a:stretch>
          </p:blipFill>
          <p:spPr>
            <a:xfrm>
              <a:off x="395536" y="5085184"/>
              <a:ext cx="432047" cy="288032"/>
            </a:xfrm>
            <a:prstGeom prst="rect">
              <a:avLst/>
            </a:prstGeom>
          </p:spPr>
        </p:pic>
        <p:sp>
          <p:nvSpPr>
            <p:cNvPr id="31" name="object 31"/>
            <p:cNvSpPr/>
            <p:nvPr/>
          </p:nvSpPr>
          <p:spPr>
            <a:xfrm>
              <a:off x="395536" y="5085184"/>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32" name="object 32"/>
            <p:cNvPicPr/>
            <p:nvPr/>
          </p:nvPicPr>
          <p:blipFill>
            <a:blip r:embed="rId13" cstate="print"/>
            <a:stretch>
              <a:fillRect/>
            </a:stretch>
          </p:blipFill>
          <p:spPr>
            <a:xfrm>
              <a:off x="344978" y="4621876"/>
              <a:ext cx="532014" cy="390698"/>
            </a:xfrm>
            <a:prstGeom prst="rect">
              <a:avLst/>
            </a:prstGeom>
          </p:spPr>
        </p:pic>
        <p:pic>
          <p:nvPicPr>
            <p:cNvPr id="33" name="object 33"/>
            <p:cNvPicPr/>
            <p:nvPr/>
          </p:nvPicPr>
          <p:blipFill>
            <a:blip r:embed="rId9" cstate="print"/>
            <a:stretch>
              <a:fillRect/>
            </a:stretch>
          </p:blipFill>
          <p:spPr>
            <a:xfrm>
              <a:off x="482138" y="4609407"/>
              <a:ext cx="253538" cy="432261"/>
            </a:xfrm>
            <a:prstGeom prst="rect">
              <a:avLst/>
            </a:prstGeom>
          </p:spPr>
        </p:pic>
        <p:pic>
          <p:nvPicPr>
            <p:cNvPr id="34" name="object 34"/>
            <p:cNvPicPr/>
            <p:nvPr/>
          </p:nvPicPr>
          <p:blipFill>
            <a:blip r:embed="rId4" cstate="print"/>
            <a:stretch>
              <a:fillRect/>
            </a:stretch>
          </p:blipFill>
          <p:spPr>
            <a:xfrm>
              <a:off x="395536" y="4653135"/>
              <a:ext cx="432047" cy="288032"/>
            </a:xfrm>
            <a:prstGeom prst="rect">
              <a:avLst/>
            </a:prstGeom>
          </p:spPr>
        </p:pic>
        <p:sp>
          <p:nvSpPr>
            <p:cNvPr id="35" name="object 35"/>
            <p:cNvSpPr/>
            <p:nvPr/>
          </p:nvSpPr>
          <p:spPr>
            <a:xfrm>
              <a:off x="395536" y="4653135"/>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36" name="object 36"/>
            <p:cNvPicPr/>
            <p:nvPr/>
          </p:nvPicPr>
          <p:blipFill>
            <a:blip r:embed="rId14" cstate="print"/>
            <a:stretch>
              <a:fillRect/>
            </a:stretch>
          </p:blipFill>
          <p:spPr>
            <a:xfrm>
              <a:off x="344978" y="5918661"/>
              <a:ext cx="532014" cy="390698"/>
            </a:xfrm>
            <a:prstGeom prst="rect">
              <a:avLst/>
            </a:prstGeom>
          </p:spPr>
        </p:pic>
        <p:pic>
          <p:nvPicPr>
            <p:cNvPr id="37" name="object 37"/>
            <p:cNvPicPr/>
            <p:nvPr/>
          </p:nvPicPr>
          <p:blipFill>
            <a:blip r:embed="rId15" cstate="print"/>
            <a:stretch>
              <a:fillRect/>
            </a:stretch>
          </p:blipFill>
          <p:spPr>
            <a:xfrm>
              <a:off x="428105" y="5918661"/>
              <a:ext cx="361603" cy="399010"/>
            </a:xfrm>
            <a:prstGeom prst="rect">
              <a:avLst/>
            </a:prstGeom>
          </p:spPr>
        </p:pic>
        <p:pic>
          <p:nvPicPr>
            <p:cNvPr id="38" name="object 38"/>
            <p:cNvPicPr/>
            <p:nvPr/>
          </p:nvPicPr>
          <p:blipFill>
            <a:blip r:embed="rId16" cstate="print"/>
            <a:stretch>
              <a:fillRect/>
            </a:stretch>
          </p:blipFill>
          <p:spPr>
            <a:xfrm>
              <a:off x="395536" y="5949279"/>
              <a:ext cx="432047" cy="288031"/>
            </a:xfrm>
            <a:prstGeom prst="rect">
              <a:avLst/>
            </a:prstGeom>
          </p:spPr>
        </p:pic>
        <p:sp>
          <p:nvSpPr>
            <p:cNvPr id="39" name="object 39"/>
            <p:cNvSpPr/>
            <p:nvPr/>
          </p:nvSpPr>
          <p:spPr>
            <a:xfrm>
              <a:off x="395536" y="5949279"/>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40" name="object 40"/>
            <p:cNvPicPr/>
            <p:nvPr/>
          </p:nvPicPr>
          <p:blipFill>
            <a:blip r:embed="rId17" cstate="print"/>
            <a:stretch>
              <a:fillRect/>
            </a:stretch>
          </p:blipFill>
          <p:spPr>
            <a:xfrm>
              <a:off x="344978" y="5486400"/>
              <a:ext cx="532014" cy="390698"/>
            </a:xfrm>
            <a:prstGeom prst="rect">
              <a:avLst/>
            </a:prstGeom>
          </p:spPr>
        </p:pic>
        <p:pic>
          <p:nvPicPr>
            <p:cNvPr id="41" name="object 41"/>
            <p:cNvPicPr/>
            <p:nvPr/>
          </p:nvPicPr>
          <p:blipFill>
            <a:blip r:embed="rId9" cstate="print"/>
            <a:stretch>
              <a:fillRect/>
            </a:stretch>
          </p:blipFill>
          <p:spPr>
            <a:xfrm>
              <a:off x="482138" y="5473930"/>
              <a:ext cx="253538" cy="432261"/>
            </a:xfrm>
            <a:prstGeom prst="rect">
              <a:avLst/>
            </a:prstGeom>
          </p:spPr>
        </p:pic>
        <p:pic>
          <p:nvPicPr>
            <p:cNvPr id="42" name="object 42"/>
            <p:cNvPicPr/>
            <p:nvPr/>
          </p:nvPicPr>
          <p:blipFill>
            <a:blip r:embed="rId16" cstate="print"/>
            <a:stretch>
              <a:fillRect/>
            </a:stretch>
          </p:blipFill>
          <p:spPr>
            <a:xfrm>
              <a:off x="395536" y="5517231"/>
              <a:ext cx="432047" cy="288031"/>
            </a:xfrm>
            <a:prstGeom prst="rect">
              <a:avLst/>
            </a:prstGeom>
          </p:spPr>
        </p:pic>
        <p:sp>
          <p:nvSpPr>
            <p:cNvPr id="43" name="object 43"/>
            <p:cNvSpPr/>
            <p:nvPr/>
          </p:nvSpPr>
          <p:spPr>
            <a:xfrm>
              <a:off x="395536" y="5517231"/>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grpSp>
      <p:sp>
        <p:nvSpPr>
          <p:cNvPr id="44" name="object 44"/>
          <p:cNvSpPr txBox="1"/>
          <p:nvPr/>
        </p:nvSpPr>
        <p:spPr>
          <a:xfrm>
            <a:off x="498853" y="1897277"/>
            <a:ext cx="231775" cy="4330700"/>
          </a:xfrm>
          <a:prstGeom prst="rect">
            <a:avLst/>
          </a:prstGeom>
        </p:spPr>
        <p:txBody>
          <a:bodyPr vert="horz" wrap="square" lIns="0" tIns="170180" rIns="0" bIns="0" rtlCol="0">
            <a:spAutoFit/>
          </a:bodyPr>
          <a:lstStyle/>
          <a:p>
            <a:pPr marL="57150">
              <a:lnSpc>
                <a:spcPct val="100000"/>
              </a:lnSpc>
              <a:spcBef>
                <a:spcPts val="1340"/>
              </a:spcBef>
            </a:pPr>
            <a:r>
              <a:rPr sz="1800" b="1" dirty="0">
                <a:solidFill>
                  <a:srgbClr val="3D4651"/>
                </a:solidFill>
                <a:latin typeface="Calibri"/>
                <a:cs typeface="Calibri"/>
              </a:rPr>
              <a:t>1</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2</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3</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4</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5</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6</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7</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8</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9</a:t>
            </a:r>
            <a:endParaRPr sz="1800">
              <a:latin typeface="Calibri"/>
              <a:cs typeface="Calibri"/>
            </a:endParaRPr>
          </a:p>
          <a:p>
            <a:pPr marL="12700">
              <a:lnSpc>
                <a:spcPct val="100000"/>
              </a:lnSpc>
              <a:spcBef>
                <a:spcPts val="1365"/>
              </a:spcBef>
            </a:pPr>
            <a:r>
              <a:rPr sz="1600" b="1" dirty="0">
                <a:solidFill>
                  <a:srgbClr val="3D4651"/>
                </a:solidFill>
                <a:latin typeface="Calibri"/>
                <a:cs typeface="Calibri"/>
              </a:rPr>
              <a:t>10</a:t>
            </a:r>
            <a:endParaRPr sz="1600">
              <a:latin typeface="Calibri"/>
              <a:cs typeface="Calibri"/>
            </a:endParaRPr>
          </a:p>
        </p:txBody>
      </p:sp>
      <p:pic>
        <p:nvPicPr>
          <p:cNvPr id="45" name="object 45"/>
          <p:cNvPicPr/>
          <p:nvPr/>
        </p:nvPicPr>
        <p:blipFill>
          <a:blip r:embed="rId18" cstate="print"/>
          <a:stretch>
            <a:fillRect/>
          </a:stretch>
        </p:blipFill>
        <p:spPr>
          <a:xfrm>
            <a:off x="6804247" y="6087887"/>
            <a:ext cx="2304254" cy="620687"/>
          </a:xfrm>
          <a:prstGeom prst="rect">
            <a:avLst/>
          </a:prstGeom>
        </p:spPr>
      </p:pic>
      <p:sp>
        <p:nvSpPr>
          <p:cNvPr id="46" name="object 46"/>
          <p:cNvSpPr txBox="1"/>
          <p:nvPr/>
        </p:nvSpPr>
        <p:spPr>
          <a:xfrm>
            <a:off x="6882987" y="6111212"/>
            <a:ext cx="1297940" cy="566420"/>
          </a:xfrm>
          <a:prstGeom prst="rect">
            <a:avLst/>
          </a:prstGeom>
        </p:spPr>
        <p:txBody>
          <a:bodyPr vert="horz" wrap="square" lIns="0" tIns="27940" rIns="0" bIns="0" rtlCol="0">
            <a:spAutoFit/>
          </a:bodyPr>
          <a:lstStyle/>
          <a:p>
            <a:pPr marL="12700" marR="5080">
              <a:lnSpc>
                <a:spcPts val="2100"/>
              </a:lnSpc>
              <a:spcBef>
                <a:spcPts val="220"/>
              </a:spcBef>
            </a:pPr>
            <a:r>
              <a:rPr sz="1800" b="1" dirty="0">
                <a:solidFill>
                  <a:srgbClr val="FFFFFF"/>
                </a:solidFill>
                <a:latin typeface="Calibri"/>
                <a:cs typeface="Calibri"/>
              </a:rPr>
              <a:t>Return</a:t>
            </a:r>
            <a:r>
              <a:rPr sz="1800" b="1" spc="-50" dirty="0">
                <a:solidFill>
                  <a:srgbClr val="FFFFFF"/>
                </a:solidFill>
                <a:latin typeface="Calibri"/>
                <a:cs typeface="Calibri"/>
              </a:rPr>
              <a:t> </a:t>
            </a:r>
            <a:r>
              <a:rPr sz="1800" b="1" dirty="0">
                <a:solidFill>
                  <a:srgbClr val="FFFFFF"/>
                </a:solidFill>
                <a:latin typeface="Calibri"/>
                <a:cs typeface="Calibri"/>
              </a:rPr>
              <a:t>to</a:t>
            </a:r>
            <a:r>
              <a:rPr sz="1800" b="1" spc="-45" dirty="0">
                <a:solidFill>
                  <a:srgbClr val="FFFFFF"/>
                </a:solidFill>
                <a:latin typeface="Calibri"/>
                <a:cs typeface="Calibri"/>
              </a:rPr>
              <a:t> </a:t>
            </a:r>
            <a:r>
              <a:rPr sz="1800" b="1" spc="-5" dirty="0">
                <a:solidFill>
                  <a:srgbClr val="FFFFFF"/>
                </a:solidFill>
                <a:latin typeface="Calibri"/>
                <a:cs typeface="Calibri"/>
              </a:rPr>
              <a:t>the </a:t>
            </a:r>
            <a:r>
              <a:rPr sz="1800" b="1" spc="-390" dirty="0">
                <a:solidFill>
                  <a:srgbClr val="FFFFFF"/>
                </a:solidFill>
                <a:latin typeface="Calibri"/>
                <a:cs typeface="Calibri"/>
              </a:rPr>
              <a:t> </a:t>
            </a:r>
            <a:r>
              <a:rPr sz="1800" b="1" dirty="0">
                <a:solidFill>
                  <a:srgbClr val="FFFFFF"/>
                </a:solidFill>
                <a:latin typeface="Calibri"/>
                <a:cs typeface="Calibri"/>
              </a:rPr>
              <a:t>homepage</a:t>
            </a:r>
            <a:endParaRPr sz="1800">
              <a:latin typeface="Calibri"/>
              <a:cs typeface="Calibri"/>
            </a:endParaRPr>
          </a:p>
        </p:txBody>
      </p:sp>
      <p:grpSp>
        <p:nvGrpSpPr>
          <p:cNvPr id="47" name="object 47"/>
          <p:cNvGrpSpPr/>
          <p:nvPr/>
        </p:nvGrpSpPr>
        <p:grpSpPr>
          <a:xfrm>
            <a:off x="203323" y="181584"/>
            <a:ext cx="781050" cy="529590"/>
            <a:chOff x="203323" y="181584"/>
            <a:chExt cx="781050" cy="529590"/>
          </a:xfrm>
        </p:grpSpPr>
        <p:sp>
          <p:nvSpPr>
            <p:cNvPr id="48" name="object 48"/>
            <p:cNvSpPr/>
            <p:nvPr/>
          </p:nvSpPr>
          <p:spPr>
            <a:xfrm>
              <a:off x="216023" y="194284"/>
              <a:ext cx="755650" cy="504190"/>
            </a:xfrm>
            <a:custGeom>
              <a:avLst/>
              <a:gdLst/>
              <a:ahLst/>
              <a:cxnLst/>
              <a:rect l="l" t="t" r="r" b="b"/>
              <a:pathLst>
                <a:path w="755650" h="504190">
                  <a:moveTo>
                    <a:pt x="755575" y="0"/>
                  </a:moveTo>
                  <a:lnTo>
                    <a:pt x="0" y="0"/>
                  </a:lnTo>
                  <a:lnTo>
                    <a:pt x="0" y="504055"/>
                  </a:lnTo>
                  <a:lnTo>
                    <a:pt x="755575" y="504055"/>
                  </a:lnTo>
                  <a:lnTo>
                    <a:pt x="755575" y="441048"/>
                  </a:lnTo>
                  <a:lnTo>
                    <a:pt x="236022" y="441048"/>
                  </a:lnTo>
                  <a:lnTo>
                    <a:pt x="236022" y="252027"/>
                  </a:lnTo>
                  <a:lnTo>
                    <a:pt x="188767" y="252027"/>
                  </a:lnTo>
                  <a:lnTo>
                    <a:pt x="377788" y="63007"/>
                  </a:lnTo>
                  <a:lnTo>
                    <a:pt x="755575" y="63007"/>
                  </a:lnTo>
                  <a:lnTo>
                    <a:pt x="755575" y="0"/>
                  </a:lnTo>
                  <a:close/>
                </a:path>
                <a:path w="755650" h="504190">
                  <a:moveTo>
                    <a:pt x="755575" y="86634"/>
                  </a:moveTo>
                  <a:lnTo>
                    <a:pt x="495925" y="86634"/>
                  </a:lnTo>
                  <a:lnTo>
                    <a:pt x="495925" y="181145"/>
                  </a:lnTo>
                  <a:lnTo>
                    <a:pt x="566809" y="252027"/>
                  </a:lnTo>
                  <a:lnTo>
                    <a:pt x="519554" y="252027"/>
                  </a:lnTo>
                  <a:lnTo>
                    <a:pt x="519554" y="441048"/>
                  </a:lnTo>
                  <a:lnTo>
                    <a:pt x="755575" y="441048"/>
                  </a:lnTo>
                  <a:lnTo>
                    <a:pt x="755575" y="86634"/>
                  </a:lnTo>
                  <a:close/>
                </a:path>
                <a:path w="755650" h="504190">
                  <a:moveTo>
                    <a:pt x="755575" y="63007"/>
                  </a:moveTo>
                  <a:lnTo>
                    <a:pt x="377788" y="63007"/>
                  </a:lnTo>
                  <a:lnTo>
                    <a:pt x="448670" y="133889"/>
                  </a:lnTo>
                  <a:lnTo>
                    <a:pt x="448670" y="86634"/>
                  </a:lnTo>
                  <a:lnTo>
                    <a:pt x="755575" y="86634"/>
                  </a:lnTo>
                  <a:lnTo>
                    <a:pt x="755575" y="63007"/>
                  </a:lnTo>
                  <a:close/>
                </a:path>
              </a:pathLst>
            </a:custGeom>
            <a:solidFill>
              <a:srgbClr val="EAF8FC"/>
            </a:solidFill>
          </p:spPr>
          <p:txBody>
            <a:bodyPr wrap="square" lIns="0" tIns="0" rIns="0" bIns="0" rtlCol="0"/>
            <a:lstStyle/>
            <a:p>
              <a:endParaRPr/>
            </a:p>
          </p:txBody>
        </p:sp>
        <p:sp>
          <p:nvSpPr>
            <p:cNvPr id="49" name="object 49"/>
            <p:cNvSpPr/>
            <p:nvPr/>
          </p:nvSpPr>
          <p:spPr>
            <a:xfrm>
              <a:off x="452045" y="280918"/>
              <a:ext cx="283845" cy="354965"/>
            </a:xfrm>
            <a:custGeom>
              <a:avLst/>
              <a:gdLst/>
              <a:ahLst/>
              <a:cxnLst/>
              <a:rect l="l" t="t" r="r" b="b"/>
              <a:pathLst>
                <a:path w="283845" h="354965">
                  <a:moveTo>
                    <a:pt x="259903" y="0"/>
                  </a:moveTo>
                  <a:lnTo>
                    <a:pt x="212648" y="0"/>
                  </a:lnTo>
                  <a:lnTo>
                    <a:pt x="212648" y="47255"/>
                  </a:lnTo>
                  <a:lnTo>
                    <a:pt x="259903" y="94510"/>
                  </a:lnTo>
                  <a:lnTo>
                    <a:pt x="259903" y="0"/>
                  </a:lnTo>
                  <a:close/>
                </a:path>
                <a:path w="283845" h="354965">
                  <a:moveTo>
                    <a:pt x="283532" y="165393"/>
                  </a:moveTo>
                  <a:lnTo>
                    <a:pt x="0" y="165393"/>
                  </a:lnTo>
                  <a:lnTo>
                    <a:pt x="0" y="354413"/>
                  </a:lnTo>
                  <a:lnTo>
                    <a:pt x="118138" y="354413"/>
                  </a:lnTo>
                  <a:lnTo>
                    <a:pt x="118138" y="259904"/>
                  </a:lnTo>
                  <a:lnTo>
                    <a:pt x="283532" y="259904"/>
                  </a:lnTo>
                  <a:lnTo>
                    <a:pt x="283532" y="165393"/>
                  </a:lnTo>
                  <a:close/>
                </a:path>
                <a:path w="283845" h="354965">
                  <a:moveTo>
                    <a:pt x="283532" y="259904"/>
                  </a:moveTo>
                  <a:lnTo>
                    <a:pt x="165394" y="259904"/>
                  </a:lnTo>
                  <a:lnTo>
                    <a:pt x="165394" y="354413"/>
                  </a:lnTo>
                  <a:lnTo>
                    <a:pt x="283532" y="354413"/>
                  </a:lnTo>
                  <a:lnTo>
                    <a:pt x="283532" y="259904"/>
                  </a:lnTo>
                  <a:close/>
                </a:path>
              </a:pathLst>
            </a:custGeom>
            <a:solidFill>
              <a:srgbClr val="C4D0D4"/>
            </a:solidFill>
          </p:spPr>
          <p:txBody>
            <a:bodyPr wrap="square" lIns="0" tIns="0" rIns="0" bIns="0" rtlCol="0"/>
            <a:lstStyle/>
            <a:p>
              <a:endParaRPr/>
            </a:p>
          </p:txBody>
        </p:sp>
        <p:sp>
          <p:nvSpPr>
            <p:cNvPr id="50" name="object 50"/>
            <p:cNvSpPr/>
            <p:nvPr/>
          </p:nvSpPr>
          <p:spPr>
            <a:xfrm>
              <a:off x="404791" y="257291"/>
              <a:ext cx="378460" cy="378460"/>
            </a:xfrm>
            <a:custGeom>
              <a:avLst/>
              <a:gdLst/>
              <a:ahLst/>
              <a:cxnLst/>
              <a:rect l="l" t="t" r="r" b="b"/>
              <a:pathLst>
                <a:path w="378459" h="378459">
                  <a:moveTo>
                    <a:pt x="189020" y="0"/>
                  </a:moveTo>
                  <a:lnTo>
                    <a:pt x="0" y="189020"/>
                  </a:lnTo>
                  <a:lnTo>
                    <a:pt x="378041" y="189020"/>
                  </a:lnTo>
                  <a:lnTo>
                    <a:pt x="189020" y="0"/>
                  </a:lnTo>
                  <a:close/>
                </a:path>
                <a:path w="378459" h="378459">
                  <a:moveTo>
                    <a:pt x="212648" y="283531"/>
                  </a:moveTo>
                  <a:lnTo>
                    <a:pt x="165392" y="283531"/>
                  </a:lnTo>
                  <a:lnTo>
                    <a:pt x="165392" y="378040"/>
                  </a:lnTo>
                  <a:lnTo>
                    <a:pt x="212648" y="378040"/>
                  </a:lnTo>
                  <a:lnTo>
                    <a:pt x="212648" y="283531"/>
                  </a:lnTo>
                  <a:close/>
                </a:path>
              </a:pathLst>
            </a:custGeom>
            <a:solidFill>
              <a:srgbClr val="9AA5A8"/>
            </a:solidFill>
          </p:spPr>
          <p:txBody>
            <a:bodyPr wrap="square" lIns="0" tIns="0" rIns="0" bIns="0" rtlCol="0"/>
            <a:lstStyle/>
            <a:p>
              <a:endParaRPr/>
            </a:p>
          </p:txBody>
        </p:sp>
        <p:sp>
          <p:nvSpPr>
            <p:cNvPr id="51" name="object 51"/>
            <p:cNvSpPr/>
            <p:nvPr/>
          </p:nvSpPr>
          <p:spPr>
            <a:xfrm>
              <a:off x="216023" y="194284"/>
              <a:ext cx="755650" cy="504190"/>
            </a:xfrm>
            <a:custGeom>
              <a:avLst/>
              <a:gdLst/>
              <a:ahLst/>
              <a:cxnLst/>
              <a:rect l="l" t="t" r="r" b="b"/>
              <a:pathLst>
                <a:path w="755650" h="504190">
                  <a:moveTo>
                    <a:pt x="377787" y="63007"/>
                  </a:moveTo>
                  <a:lnTo>
                    <a:pt x="448670" y="133890"/>
                  </a:lnTo>
                  <a:lnTo>
                    <a:pt x="448670" y="86635"/>
                  </a:lnTo>
                  <a:lnTo>
                    <a:pt x="495925" y="86635"/>
                  </a:lnTo>
                  <a:lnTo>
                    <a:pt x="495925" y="181145"/>
                  </a:lnTo>
                  <a:lnTo>
                    <a:pt x="566808" y="252028"/>
                  </a:lnTo>
                  <a:lnTo>
                    <a:pt x="519553" y="252028"/>
                  </a:lnTo>
                  <a:lnTo>
                    <a:pt x="519553" y="441049"/>
                  </a:lnTo>
                  <a:lnTo>
                    <a:pt x="236021" y="441049"/>
                  </a:lnTo>
                  <a:lnTo>
                    <a:pt x="236021" y="252028"/>
                  </a:lnTo>
                  <a:lnTo>
                    <a:pt x="188766" y="252028"/>
                  </a:lnTo>
                  <a:lnTo>
                    <a:pt x="377787" y="63007"/>
                  </a:lnTo>
                  <a:close/>
                </a:path>
                <a:path w="755650" h="504190">
                  <a:moveTo>
                    <a:pt x="448670" y="133890"/>
                  </a:moveTo>
                  <a:lnTo>
                    <a:pt x="495925" y="181145"/>
                  </a:lnTo>
                </a:path>
                <a:path w="755650" h="504190">
                  <a:moveTo>
                    <a:pt x="519553" y="252028"/>
                  </a:moveTo>
                  <a:lnTo>
                    <a:pt x="236021" y="252028"/>
                  </a:lnTo>
                </a:path>
                <a:path w="755650" h="504190">
                  <a:moveTo>
                    <a:pt x="354159" y="441049"/>
                  </a:moveTo>
                  <a:lnTo>
                    <a:pt x="354159" y="346538"/>
                  </a:lnTo>
                  <a:lnTo>
                    <a:pt x="401415" y="346538"/>
                  </a:lnTo>
                  <a:lnTo>
                    <a:pt x="401415" y="441049"/>
                  </a:lnTo>
                </a:path>
                <a:path w="755650" h="504190">
                  <a:moveTo>
                    <a:pt x="0" y="0"/>
                  </a:moveTo>
                  <a:lnTo>
                    <a:pt x="755575" y="0"/>
                  </a:lnTo>
                  <a:lnTo>
                    <a:pt x="755575" y="504056"/>
                  </a:lnTo>
                  <a:lnTo>
                    <a:pt x="0" y="504056"/>
                  </a:lnTo>
                  <a:lnTo>
                    <a:pt x="0" y="0"/>
                  </a:lnTo>
                  <a:close/>
                </a:path>
              </a:pathLst>
            </a:custGeom>
            <a:ln w="25399">
              <a:solidFill>
                <a:srgbClr val="00B2E2"/>
              </a:solidFill>
            </a:ln>
          </p:spPr>
          <p:txBody>
            <a:bodyPr wrap="square" lIns="0" tIns="0" rIns="0" bIns="0" rtlCol="0"/>
            <a:lstStyle/>
            <a:p>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58251" y="1085756"/>
            <a:ext cx="4529455" cy="1549400"/>
          </a:xfrm>
          <a:prstGeom prst="rect">
            <a:avLst/>
          </a:prstGeom>
        </p:spPr>
        <p:txBody>
          <a:bodyPr vert="horz" wrap="square" lIns="0" tIns="12700" rIns="0" bIns="0" rtlCol="0">
            <a:spAutoFit/>
          </a:bodyPr>
          <a:lstStyle/>
          <a:p>
            <a:pPr marL="12700" marR="5080">
              <a:lnSpc>
                <a:spcPct val="100000"/>
              </a:lnSpc>
              <a:spcBef>
                <a:spcPts val="100"/>
              </a:spcBef>
            </a:pPr>
            <a:r>
              <a:rPr sz="2000" dirty="0">
                <a:solidFill>
                  <a:srgbClr val="001C3D"/>
                </a:solidFill>
                <a:latin typeface="Calibri"/>
                <a:cs typeface="Calibri"/>
              </a:rPr>
              <a:t>In</a:t>
            </a:r>
            <a:r>
              <a:rPr sz="2000" spc="55" dirty="0">
                <a:solidFill>
                  <a:srgbClr val="001C3D"/>
                </a:solidFill>
                <a:latin typeface="Calibri"/>
                <a:cs typeface="Calibri"/>
              </a:rPr>
              <a:t> </a:t>
            </a:r>
            <a:r>
              <a:rPr sz="2000" dirty="0">
                <a:solidFill>
                  <a:srgbClr val="001C3D"/>
                </a:solidFill>
                <a:latin typeface="Calibri"/>
                <a:cs typeface="Calibri"/>
              </a:rPr>
              <a:t>this</a:t>
            </a:r>
            <a:r>
              <a:rPr sz="2000" spc="55" dirty="0">
                <a:solidFill>
                  <a:srgbClr val="001C3D"/>
                </a:solidFill>
                <a:latin typeface="Calibri"/>
                <a:cs typeface="Calibri"/>
              </a:rPr>
              <a:t> </a:t>
            </a:r>
            <a:r>
              <a:rPr sz="2000" spc="-5" dirty="0">
                <a:solidFill>
                  <a:srgbClr val="001C3D"/>
                </a:solidFill>
                <a:latin typeface="Calibri"/>
                <a:cs typeface="Calibri"/>
              </a:rPr>
              <a:t>part</a:t>
            </a:r>
            <a:r>
              <a:rPr sz="2000" spc="60" dirty="0">
                <a:solidFill>
                  <a:srgbClr val="001C3D"/>
                </a:solidFill>
                <a:latin typeface="Calibri"/>
                <a:cs typeface="Calibri"/>
              </a:rPr>
              <a:t> </a:t>
            </a:r>
            <a:r>
              <a:rPr sz="2000" spc="-5" dirty="0">
                <a:solidFill>
                  <a:srgbClr val="001C3D"/>
                </a:solidFill>
                <a:latin typeface="Calibri"/>
                <a:cs typeface="Calibri"/>
              </a:rPr>
              <a:t>of</a:t>
            </a:r>
            <a:r>
              <a:rPr sz="2000" spc="55" dirty="0">
                <a:solidFill>
                  <a:srgbClr val="001C3D"/>
                </a:solidFill>
                <a:latin typeface="Calibri"/>
                <a:cs typeface="Calibri"/>
              </a:rPr>
              <a:t> </a:t>
            </a:r>
            <a:r>
              <a:rPr sz="2000" dirty="0">
                <a:solidFill>
                  <a:srgbClr val="001C3D"/>
                </a:solidFill>
                <a:latin typeface="Calibri"/>
                <a:cs typeface="Calibri"/>
              </a:rPr>
              <a:t>the</a:t>
            </a:r>
            <a:r>
              <a:rPr sz="2000" spc="60" dirty="0">
                <a:solidFill>
                  <a:srgbClr val="001C3D"/>
                </a:solidFill>
                <a:latin typeface="Calibri"/>
                <a:cs typeface="Calibri"/>
              </a:rPr>
              <a:t> </a:t>
            </a:r>
            <a:r>
              <a:rPr sz="2000" dirty="0">
                <a:solidFill>
                  <a:srgbClr val="001C3D"/>
                </a:solidFill>
                <a:latin typeface="Calibri"/>
                <a:cs typeface="Calibri"/>
              </a:rPr>
              <a:t>Module</a:t>
            </a:r>
            <a:r>
              <a:rPr sz="2000" spc="60" dirty="0">
                <a:solidFill>
                  <a:srgbClr val="001C3D"/>
                </a:solidFill>
                <a:latin typeface="Calibri"/>
                <a:cs typeface="Calibri"/>
              </a:rPr>
              <a:t> </a:t>
            </a:r>
            <a:r>
              <a:rPr sz="2000" spc="-5" dirty="0">
                <a:solidFill>
                  <a:srgbClr val="001C3D"/>
                </a:solidFill>
                <a:latin typeface="Calibri"/>
                <a:cs typeface="Calibri"/>
              </a:rPr>
              <a:t>we</a:t>
            </a:r>
            <a:r>
              <a:rPr sz="2000" spc="55" dirty="0">
                <a:solidFill>
                  <a:srgbClr val="001C3D"/>
                </a:solidFill>
                <a:latin typeface="Calibri"/>
                <a:cs typeface="Calibri"/>
              </a:rPr>
              <a:t> </a:t>
            </a:r>
            <a:r>
              <a:rPr sz="2000" dirty="0">
                <a:solidFill>
                  <a:srgbClr val="001C3D"/>
                </a:solidFill>
                <a:latin typeface="Calibri"/>
                <a:cs typeface="Calibri"/>
              </a:rPr>
              <a:t>deal</a:t>
            </a:r>
            <a:r>
              <a:rPr sz="2000" spc="55" dirty="0">
                <a:solidFill>
                  <a:srgbClr val="001C3D"/>
                </a:solidFill>
                <a:latin typeface="Calibri"/>
                <a:cs typeface="Calibri"/>
              </a:rPr>
              <a:t> </a:t>
            </a:r>
            <a:r>
              <a:rPr sz="2000" spc="-5" dirty="0">
                <a:solidFill>
                  <a:srgbClr val="001C3D"/>
                </a:solidFill>
                <a:latin typeface="Calibri"/>
                <a:cs typeface="Calibri"/>
              </a:rPr>
              <a:t>with</a:t>
            </a:r>
            <a:r>
              <a:rPr sz="2000" spc="60" dirty="0">
                <a:solidFill>
                  <a:srgbClr val="001C3D"/>
                </a:solidFill>
                <a:latin typeface="Calibri"/>
                <a:cs typeface="Calibri"/>
              </a:rPr>
              <a:t> </a:t>
            </a:r>
            <a:r>
              <a:rPr sz="2000" dirty="0">
                <a:solidFill>
                  <a:srgbClr val="001C3D"/>
                </a:solidFill>
                <a:latin typeface="Calibri"/>
                <a:cs typeface="Calibri"/>
              </a:rPr>
              <a:t>the </a:t>
            </a:r>
            <a:r>
              <a:rPr sz="2000" spc="-440" dirty="0">
                <a:solidFill>
                  <a:srgbClr val="001C3D"/>
                </a:solidFill>
                <a:latin typeface="Calibri"/>
                <a:cs typeface="Calibri"/>
              </a:rPr>
              <a:t> </a:t>
            </a:r>
            <a:r>
              <a:rPr sz="2000" dirty="0">
                <a:solidFill>
                  <a:srgbClr val="001C3D"/>
                </a:solidFill>
                <a:latin typeface="Calibri"/>
                <a:cs typeface="Calibri"/>
              </a:rPr>
              <a:t>following</a:t>
            </a:r>
            <a:r>
              <a:rPr sz="2000" spc="-10" dirty="0">
                <a:solidFill>
                  <a:srgbClr val="001C3D"/>
                </a:solidFill>
                <a:latin typeface="Calibri"/>
                <a:cs typeface="Calibri"/>
              </a:rPr>
              <a:t> </a:t>
            </a:r>
            <a:r>
              <a:rPr sz="2000" spc="-5" dirty="0">
                <a:solidFill>
                  <a:srgbClr val="001C3D"/>
                </a:solidFill>
                <a:latin typeface="Calibri"/>
                <a:cs typeface="Calibri"/>
              </a:rPr>
              <a:t>procedural</a:t>
            </a:r>
            <a:r>
              <a:rPr sz="2000" dirty="0">
                <a:solidFill>
                  <a:srgbClr val="001C3D"/>
                </a:solidFill>
                <a:latin typeface="Calibri"/>
                <a:cs typeface="Calibri"/>
              </a:rPr>
              <a:t> </a:t>
            </a:r>
            <a:r>
              <a:rPr sz="2000" spc="-5" dirty="0">
                <a:solidFill>
                  <a:srgbClr val="001C3D"/>
                </a:solidFill>
                <a:latin typeface="Calibri"/>
                <a:cs typeface="Calibri"/>
              </a:rPr>
              <a:t>rights:</a:t>
            </a:r>
            <a:endParaRPr sz="2000">
              <a:latin typeface="Calibri"/>
              <a:cs typeface="Calibri"/>
            </a:endParaRPr>
          </a:p>
          <a:p>
            <a:pPr>
              <a:lnSpc>
                <a:spcPct val="100000"/>
              </a:lnSpc>
              <a:spcBef>
                <a:spcPts val="15"/>
              </a:spcBef>
            </a:pPr>
            <a:endParaRPr sz="1950">
              <a:latin typeface="Calibri"/>
              <a:cs typeface="Calibri"/>
            </a:endParaRPr>
          </a:p>
          <a:p>
            <a:pPr marL="12700" marR="5080">
              <a:lnSpc>
                <a:spcPct val="100000"/>
              </a:lnSpc>
              <a:spcBef>
                <a:spcPts val="5"/>
              </a:spcBef>
              <a:tabLst>
                <a:tab pos="681355" algn="l"/>
                <a:tab pos="1132840" algn="l"/>
                <a:tab pos="1663064" algn="l"/>
                <a:tab pos="2659380" algn="l"/>
                <a:tab pos="3481070" algn="l"/>
                <a:tab pos="3967479" algn="l"/>
              </a:tabLst>
            </a:pPr>
            <a:r>
              <a:rPr sz="2000" i="1" spc="20" dirty="0">
                <a:solidFill>
                  <a:srgbClr val="001C3D"/>
                </a:solidFill>
                <a:latin typeface="Calibri"/>
                <a:cs typeface="Calibri"/>
              </a:rPr>
              <a:t>Clic</a:t>
            </a:r>
            <a:r>
              <a:rPr sz="2000" i="1" dirty="0">
                <a:solidFill>
                  <a:srgbClr val="001C3D"/>
                </a:solidFill>
                <a:latin typeface="Calibri"/>
                <a:cs typeface="Calibri"/>
              </a:rPr>
              <a:t>k	</a:t>
            </a:r>
            <a:r>
              <a:rPr sz="2000" i="1" spc="20" dirty="0">
                <a:solidFill>
                  <a:srgbClr val="001C3D"/>
                </a:solidFill>
                <a:latin typeface="Calibri"/>
                <a:cs typeface="Calibri"/>
              </a:rPr>
              <a:t>o</a:t>
            </a:r>
            <a:r>
              <a:rPr sz="2000" i="1" dirty="0">
                <a:solidFill>
                  <a:srgbClr val="001C3D"/>
                </a:solidFill>
                <a:latin typeface="Calibri"/>
                <a:cs typeface="Calibri"/>
              </a:rPr>
              <a:t>n	</a:t>
            </a:r>
            <a:r>
              <a:rPr sz="2000" i="1" spc="20" dirty="0">
                <a:solidFill>
                  <a:srgbClr val="001C3D"/>
                </a:solidFill>
                <a:latin typeface="Calibri"/>
                <a:cs typeface="Calibri"/>
              </a:rPr>
              <a:t>th</a:t>
            </a:r>
            <a:r>
              <a:rPr sz="2000" i="1" dirty="0">
                <a:solidFill>
                  <a:srgbClr val="001C3D"/>
                </a:solidFill>
                <a:latin typeface="Calibri"/>
                <a:cs typeface="Calibri"/>
              </a:rPr>
              <a:t>e	</a:t>
            </a:r>
            <a:r>
              <a:rPr sz="2000" i="1" spc="20" dirty="0">
                <a:solidFill>
                  <a:srgbClr val="001C3D"/>
                </a:solidFill>
                <a:latin typeface="Calibri"/>
                <a:cs typeface="Calibri"/>
              </a:rPr>
              <a:t>button</a:t>
            </a:r>
            <a:r>
              <a:rPr sz="2000" i="1" dirty="0">
                <a:solidFill>
                  <a:srgbClr val="001C3D"/>
                </a:solidFill>
                <a:latin typeface="Calibri"/>
                <a:cs typeface="Calibri"/>
              </a:rPr>
              <a:t>s	</a:t>
            </a:r>
            <a:r>
              <a:rPr sz="2000" i="1" spc="20" dirty="0">
                <a:solidFill>
                  <a:srgbClr val="001C3D"/>
                </a:solidFill>
                <a:latin typeface="Calibri"/>
                <a:cs typeface="Calibri"/>
              </a:rPr>
              <a:t>belo</a:t>
            </a:r>
            <a:r>
              <a:rPr sz="2000" i="1" dirty="0">
                <a:solidFill>
                  <a:srgbClr val="001C3D"/>
                </a:solidFill>
                <a:latin typeface="Calibri"/>
                <a:cs typeface="Calibri"/>
              </a:rPr>
              <a:t>w	</a:t>
            </a:r>
            <a:r>
              <a:rPr sz="2000" i="1" spc="20" dirty="0">
                <a:solidFill>
                  <a:srgbClr val="001C3D"/>
                </a:solidFill>
                <a:latin typeface="Calibri"/>
                <a:cs typeface="Calibri"/>
              </a:rPr>
              <a:t>fo</a:t>
            </a:r>
            <a:r>
              <a:rPr sz="2000" i="1" dirty="0">
                <a:solidFill>
                  <a:srgbClr val="001C3D"/>
                </a:solidFill>
                <a:latin typeface="Calibri"/>
                <a:cs typeface="Calibri"/>
              </a:rPr>
              <a:t>r	</a:t>
            </a:r>
            <a:r>
              <a:rPr sz="2000" i="1" spc="20" dirty="0">
                <a:solidFill>
                  <a:srgbClr val="001C3D"/>
                </a:solidFill>
                <a:latin typeface="Calibri"/>
                <a:cs typeface="Calibri"/>
              </a:rPr>
              <a:t>mor</a:t>
            </a:r>
            <a:r>
              <a:rPr sz="2000" i="1" dirty="0">
                <a:solidFill>
                  <a:srgbClr val="001C3D"/>
                </a:solidFill>
                <a:latin typeface="Calibri"/>
                <a:cs typeface="Calibri"/>
              </a:rPr>
              <a:t>e  information.</a:t>
            </a:r>
            <a:endParaRPr sz="2000">
              <a:latin typeface="Calibri"/>
              <a:cs typeface="Calibri"/>
            </a:endParaRPr>
          </a:p>
        </p:txBody>
      </p:sp>
      <p:sp>
        <p:nvSpPr>
          <p:cNvPr id="3" name="object 3"/>
          <p:cNvSpPr txBox="1"/>
          <p:nvPr/>
        </p:nvSpPr>
        <p:spPr>
          <a:xfrm>
            <a:off x="1043608" y="3119525"/>
            <a:ext cx="3096895" cy="369570"/>
          </a:xfrm>
          <a:prstGeom prst="rect">
            <a:avLst/>
          </a:prstGeom>
          <a:solidFill>
            <a:srgbClr val="00B2E2">
              <a:alpha val="83918"/>
            </a:srgbClr>
          </a:solidFill>
        </p:spPr>
        <p:txBody>
          <a:bodyPr vert="horz" wrap="square" lIns="0" tIns="45720" rIns="0" bIns="0" rtlCol="0">
            <a:spAutoFit/>
          </a:bodyPr>
          <a:lstStyle/>
          <a:p>
            <a:pPr marL="305435">
              <a:lnSpc>
                <a:spcPct val="100000"/>
              </a:lnSpc>
              <a:spcBef>
                <a:spcPts val="360"/>
              </a:spcBef>
            </a:pPr>
            <a:r>
              <a:rPr sz="1800" dirty="0">
                <a:solidFill>
                  <a:srgbClr val="FFFFFF"/>
                </a:solidFill>
                <a:latin typeface="Calibri"/>
                <a:cs typeface="Calibri"/>
              </a:rPr>
              <a:t>Access</a:t>
            </a:r>
            <a:r>
              <a:rPr sz="1800" spc="-10" dirty="0">
                <a:solidFill>
                  <a:srgbClr val="FFFFFF"/>
                </a:solidFill>
                <a:latin typeface="Calibri"/>
                <a:cs typeface="Calibri"/>
              </a:rPr>
              <a:t> </a:t>
            </a:r>
            <a:r>
              <a:rPr sz="1800" dirty="0">
                <a:solidFill>
                  <a:srgbClr val="FFFFFF"/>
                </a:solidFill>
                <a:latin typeface="Calibri"/>
                <a:cs typeface="Calibri"/>
              </a:rPr>
              <a:t>to</a:t>
            </a:r>
            <a:r>
              <a:rPr sz="1800" spc="-10" dirty="0">
                <a:solidFill>
                  <a:srgbClr val="FFFFFF"/>
                </a:solidFill>
                <a:latin typeface="Calibri"/>
                <a:cs typeface="Calibri"/>
              </a:rPr>
              <a:t> </a:t>
            </a:r>
            <a:r>
              <a:rPr sz="1800" dirty="0">
                <a:solidFill>
                  <a:srgbClr val="FFFFFF"/>
                </a:solidFill>
                <a:latin typeface="Calibri"/>
                <a:cs typeface="Calibri"/>
              </a:rPr>
              <a:t>the</a:t>
            </a:r>
            <a:r>
              <a:rPr sz="1800" spc="-10" dirty="0">
                <a:solidFill>
                  <a:srgbClr val="FFFFFF"/>
                </a:solidFill>
                <a:latin typeface="Calibri"/>
                <a:cs typeface="Calibri"/>
              </a:rPr>
              <a:t> </a:t>
            </a:r>
            <a:r>
              <a:rPr sz="1800" spc="-5" dirty="0">
                <a:solidFill>
                  <a:srgbClr val="FFFFFF"/>
                </a:solidFill>
                <a:latin typeface="Calibri"/>
                <a:cs typeface="Calibri"/>
              </a:rPr>
              <a:t>file/evidence</a:t>
            </a:r>
            <a:endParaRPr sz="1800">
              <a:latin typeface="Calibri"/>
              <a:cs typeface="Calibri"/>
            </a:endParaRPr>
          </a:p>
        </p:txBody>
      </p:sp>
      <p:sp>
        <p:nvSpPr>
          <p:cNvPr id="4" name="object 4"/>
          <p:cNvSpPr txBox="1"/>
          <p:nvPr/>
        </p:nvSpPr>
        <p:spPr>
          <a:xfrm>
            <a:off x="1043608" y="5606751"/>
            <a:ext cx="3075305" cy="369570"/>
          </a:xfrm>
          <a:prstGeom prst="rect">
            <a:avLst/>
          </a:prstGeom>
          <a:solidFill>
            <a:srgbClr val="00B2E2">
              <a:alpha val="83918"/>
            </a:srgbClr>
          </a:solidFill>
        </p:spPr>
        <p:txBody>
          <a:bodyPr vert="horz" wrap="square" lIns="0" tIns="45720" rIns="0" bIns="0" rtlCol="0">
            <a:spAutoFit/>
          </a:bodyPr>
          <a:lstStyle/>
          <a:p>
            <a:pPr marL="796290">
              <a:lnSpc>
                <a:spcPct val="100000"/>
              </a:lnSpc>
              <a:spcBef>
                <a:spcPts val="360"/>
              </a:spcBef>
            </a:pPr>
            <a:r>
              <a:rPr sz="1800" spc="-5" dirty="0">
                <a:solidFill>
                  <a:srgbClr val="FFFFFF"/>
                </a:solidFill>
                <a:latin typeface="Calibri"/>
                <a:cs typeface="Calibri"/>
              </a:rPr>
              <a:t>Return</a:t>
            </a:r>
            <a:r>
              <a:rPr sz="1800" spc="-15" dirty="0">
                <a:solidFill>
                  <a:srgbClr val="FFFFFF"/>
                </a:solidFill>
                <a:latin typeface="Calibri"/>
                <a:cs typeface="Calibri"/>
              </a:rPr>
              <a:t> </a:t>
            </a:r>
            <a:r>
              <a:rPr sz="1800" dirty="0">
                <a:solidFill>
                  <a:srgbClr val="FFFFFF"/>
                </a:solidFill>
                <a:latin typeface="Calibri"/>
                <a:cs typeface="Calibri"/>
              </a:rPr>
              <a:t>to</a:t>
            </a:r>
            <a:r>
              <a:rPr sz="1800" spc="-15" dirty="0">
                <a:solidFill>
                  <a:srgbClr val="FFFFFF"/>
                </a:solidFill>
                <a:latin typeface="Calibri"/>
                <a:cs typeface="Calibri"/>
              </a:rPr>
              <a:t> </a:t>
            </a:r>
            <a:r>
              <a:rPr sz="1800" spc="-5" dirty="0">
                <a:solidFill>
                  <a:srgbClr val="FFFFFF"/>
                </a:solidFill>
                <a:latin typeface="Calibri"/>
                <a:cs typeface="Calibri"/>
              </a:rPr>
              <a:t>Part</a:t>
            </a:r>
            <a:r>
              <a:rPr sz="1800" spc="-15" dirty="0">
                <a:solidFill>
                  <a:srgbClr val="FFFFFF"/>
                </a:solidFill>
                <a:latin typeface="Calibri"/>
                <a:cs typeface="Calibri"/>
              </a:rPr>
              <a:t> </a:t>
            </a:r>
            <a:r>
              <a:rPr sz="1800" dirty="0">
                <a:solidFill>
                  <a:srgbClr val="FFFFFF"/>
                </a:solidFill>
                <a:latin typeface="Calibri"/>
                <a:cs typeface="Calibri"/>
              </a:rPr>
              <a:t>1</a:t>
            </a:r>
            <a:endParaRPr sz="1800">
              <a:latin typeface="Calibri"/>
              <a:cs typeface="Calibri"/>
            </a:endParaRPr>
          </a:p>
        </p:txBody>
      </p:sp>
      <p:sp>
        <p:nvSpPr>
          <p:cNvPr id="5" name="object 5"/>
          <p:cNvSpPr/>
          <p:nvPr/>
        </p:nvSpPr>
        <p:spPr>
          <a:xfrm>
            <a:off x="6516216" y="5746029"/>
            <a:ext cx="1440180" cy="923925"/>
          </a:xfrm>
          <a:custGeom>
            <a:avLst/>
            <a:gdLst/>
            <a:ahLst/>
            <a:cxnLst/>
            <a:rect l="l" t="t" r="r" b="b"/>
            <a:pathLst>
              <a:path w="1440179" h="923925">
                <a:moveTo>
                  <a:pt x="1440159" y="0"/>
                </a:moveTo>
                <a:lnTo>
                  <a:pt x="0" y="0"/>
                </a:lnTo>
                <a:lnTo>
                  <a:pt x="0" y="923329"/>
                </a:lnTo>
                <a:lnTo>
                  <a:pt x="1440159" y="923329"/>
                </a:lnTo>
                <a:lnTo>
                  <a:pt x="1440159" y="0"/>
                </a:lnTo>
                <a:close/>
              </a:path>
            </a:pathLst>
          </a:custGeom>
          <a:solidFill>
            <a:srgbClr val="00B2E2">
              <a:alpha val="83918"/>
            </a:srgbClr>
          </a:solidFill>
        </p:spPr>
        <p:txBody>
          <a:bodyPr wrap="square" lIns="0" tIns="0" rIns="0" bIns="0" rtlCol="0"/>
          <a:lstStyle/>
          <a:p>
            <a:endParaRPr/>
          </a:p>
        </p:txBody>
      </p:sp>
      <p:sp>
        <p:nvSpPr>
          <p:cNvPr id="6" name="object 6"/>
          <p:cNvSpPr txBox="1"/>
          <p:nvPr/>
        </p:nvSpPr>
        <p:spPr>
          <a:xfrm>
            <a:off x="6839808" y="6069388"/>
            <a:ext cx="798195" cy="279400"/>
          </a:xfrm>
          <a:prstGeom prst="rect">
            <a:avLst/>
          </a:prstGeom>
        </p:spPr>
        <p:txBody>
          <a:bodyPr vert="horz" wrap="square" lIns="0" tIns="0" rIns="0" bIns="0" rtlCol="0">
            <a:spAutoFit/>
          </a:bodyPr>
          <a:lstStyle/>
          <a:p>
            <a:pPr>
              <a:lnSpc>
                <a:spcPts val="2075"/>
              </a:lnSpc>
            </a:pPr>
            <a:r>
              <a:rPr sz="1800" dirty="0">
                <a:solidFill>
                  <a:srgbClr val="FFFFFF"/>
                </a:solidFill>
                <a:latin typeface="Calibri"/>
                <a:cs typeface="Calibri"/>
              </a:rPr>
              <a:t>Scena</a:t>
            </a:r>
            <a:r>
              <a:rPr sz="1800" spc="-5" dirty="0">
                <a:solidFill>
                  <a:srgbClr val="FFFFFF"/>
                </a:solidFill>
                <a:latin typeface="Calibri"/>
                <a:cs typeface="Calibri"/>
              </a:rPr>
              <a:t>r</a:t>
            </a:r>
            <a:r>
              <a:rPr sz="1800" dirty="0">
                <a:solidFill>
                  <a:srgbClr val="FFFFFF"/>
                </a:solidFill>
                <a:latin typeface="Calibri"/>
                <a:cs typeface="Calibri"/>
              </a:rPr>
              <a:t>io</a:t>
            </a:r>
            <a:endParaRPr sz="1800">
              <a:latin typeface="Calibri"/>
              <a:cs typeface="Calibri"/>
            </a:endParaRPr>
          </a:p>
        </p:txBody>
      </p:sp>
      <p:grpSp>
        <p:nvGrpSpPr>
          <p:cNvPr id="7" name="object 7"/>
          <p:cNvGrpSpPr/>
          <p:nvPr/>
        </p:nvGrpSpPr>
        <p:grpSpPr>
          <a:xfrm>
            <a:off x="0" y="0"/>
            <a:ext cx="9144000" cy="6858000"/>
            <a:chOff x="0" y="0"/>
            <a:chExt cx="9144000" cy="6858000"/>
          </a:xfrm>
        </p:grpSpPr>
        <p:pic>
          <p:nvPicPr>
            <p:cNvPr id="8" name="object 8"/>
            <p:cNvPicPr/>
            <p:nvPr/>
          </p:nvPicPr>
          <p:blipFill>
            <a:blip r:embed="rId2" cstate="print"/>
            <a:stretch>
              <a:fillRect/>
            </a:stretch>
          </p:blipFill>
          <p:spPr>
            <a:xfrm>
              <a:off x="5121931" y="0"/>
              <a:ext cx="4022067" cy="6857998"/>
            </a:xfrm>
            <a:prstGeom prst="rect">
              <a:avLst/>
            </a:prstGeom>
          </p:spPr>
        </p:pic>
        <p:pic>
          <p:nvPicPr>
            <p:cNvPr id="9" name="object 9"/>
            <p:cNvPicPr/>
            <p:nvPr/>
          </p:nvPicPr>
          <p:blipFill>
            <a:blip r:embed="rId3" cstate="print"/>
            <a:stretch>
              <a:fillRect/>
            </a:stretch>
          </p:blipFill>
          <p:spPr>
            <a:xfrm>
              <a:off x="5074920" y="0"/>
              <a:ext cx="4069078" cy="6857999"/>
            </a:xfrm>
            <a:prstGeom prst="rect">
              <a:avLst/>
            </a:prstGeom>
          </p:spPr>
        </p:pic>
        <p:sp>
          <p:nvSpPr>
            <p:cNvPr id="10" name="object 10"/>
            <p:cNvSpPr/>
            <p:nvPr/>
          </p:nvSpPr>
          <p:spPr>
            <a:xfrm>
              <a:off x="5121931" y="1"/>
              <a:ext cx="4022090" cy="6858000"/>
            </a:xfrm>
            <a:custGeom>
              <a:avLst/>
              <a:gdLst/>
              <a:ahLst/>
              <a:cxnLst/>
              <a:rect l="l" t="t" r="r" b="b"/>
              <a:pathLst>
                <a:path w="4022090" h="6858000">
                  <a:moveTo>
                    <a:pt x="4022067" y="0"/>
                  </a:moveTo>
                  <a:lnTo>
                    <a:pt x="0" y="0"/>
                  </a:lnTo>
                  <a:lnTo>
                    <a:pt x="0" y="6857998"/>
                  </a:lnTo>
                  <a:lnTo>
                    <a:pt x="4022067" y="6857998"/>
                  </a:lnTo>
                  <a:lnTo>
                    <a:pt x="4022067" y="0"/>
                  </a:lnTo>
                  <a:close/>
                </a:path>
              </a:pathLst>
            </a:custGeom>
            <a:solidFill>
              <a:srgbClr val="00274E">
                <a:alpha val="39999"/>
              </a:srgbClr>
            </a:solidFill>
          </p:spPr>
          <p:txBody>
            <a:bodyPr wrap="square" lIns="0" tIns="0" rIns="0" bIns="0" rtlCol="0"/>
            <a:lstStyle/>
            <a:p>
              <a:endParaRPr/>
            </a:p>
          </p:txBody>
        </p:sp>
        <p:sp>
          <p:nvSpPr>
            <p:cNvPr id="11" name="object 11"/>
            <p:cNvSpPr/>
            <p:nvPr/>
          </p:nvSpPr>
          <p:spPr>
            <a:xfrm>
              <a:off x="8244408" y="404663"/>
              <a:ext cx="755650" cy="504190"/>
            </a:xfrm>
            <a:custGeom>
              <a:avLst/>
              <a:gdLst/>
              <a:ahLst/>
              <a:cxnLst/>
              <a:rect l="l" t="t" r="r" b="b"/>
              <a:pathLst>
                <a:path w="755650" h="504190">
                  <a:moveTo>
                    <a:pt x="755575" y="0"/>
                  </a:moveTo>
                  <a:lnTo>
                    <a:pt x="0" y="0"/>
                  </a:lnTo>
                  <a:lnTo>
                    <a:pt x="0" y="504056"/>
                  </a:lnTo>
                  <a:lnTo>
                    <a:pt x="755575" y="504056"/>
                  </a:lnTo>
                  <a:lnTo>
                    <a:pt x="755575" y="441049"/>
                  </a:lnTo>
                  <a:lnTo>
                    <a:pt x="236021" y="441049"/>
                  </a:lnTo>
                  <a:lnTo>
                    <a:pt x="236021" y="252027"/>
                  </a:lnTo>
                  <a:lnTo>
                    <a:pt x="188766" y="252027"/>
                  </a:lnTo>
                  <a:lnTo>
                    <a:pt x="377786" y="63007"/>
                  </a:lnTo>
                  <a:lnTo>
                    <a:pt x="755575" y="63007"/>
                  </a:lnTo>
                  <a:lnTo>
                    <a:pt x="755575" y="0"/>
                  </a:lnTo>
                  <a:close/>
                </a:path>
                <a:path w="755650" h="504190">
                  <a:moveTo>
                    <a:pt x="755575" y="86635"/>
                  </a:moveTo>
                  <a:lnTo>
                    <a:pt x="495926" y="86635"/>
                  </a:lnTo>
                  <a:lnTo>
                    <a:pt x="495926" y="181145"/>
                  </a:lnTo>
                  <a:lnTo>
                    <a:pt x="566808" y="252027"/>
                  </a:lnTo>
                  <a:lnTo>
                    <a:pt x="519553" y="252027"/>
                  </a:lnTo>
                  <a:lnTo>
                    <a:pt x="519553" y="441049"/>
                  </a:lnTo>
                  <a:lnTo>
                    <a:pt x="755575" y="441049"/>
                  </a:lnTo>
                  <a:lnTo>
                    <a:pt x="755575" y="86635"/>
                  </a:lnTo>
                  <a:close/>
                </a:path>
                <a:path w="755650" h="504190">
                  <a:moveTo>
                    <a:pt x="755575" y="63007"/>
                  </a:moveTo>
                  <a:lnTo>
                    <a:pt x="377786" y="63007"/>
                  </a:lnTo>
                  <a:lnTo>
                    <a:pt x="448670" y="133889"/>
                  </a:lnTo>
                  <a:lnTo>
                    <a:pt x="448670" y="86635"/>
                  </a:lnTo>
                  <a:lnTo>
                    <a:pt x="755575" y="86635"/>
                  </a:lnTo>
                  <a:lnTo>
                    <a:pt x="755575" y="63007"/>
                  </a:lnTo>
                  <a:close/>
                </a:path>
              </a:pathLst>
            </a:custGeom>
            <a:solidFill>
              <a:srgbClr val="EAF8FC"/>
            </a:solidFill>
          </p:spPr>
          <p:txBody>
            <a:bodyPr wrap="square" lIns="0" tIns="0" rIns="0" bIns="0" rtlCol="0"/>
            <a:lstStyle/>
            <a:p>
              <a:endParaRPr/>
            </a:p>
          </p:txBody>
        </p:sp>
        <p:sp>
          <p:nvSpPr>
            <p:cNvPr id="12" name="object 12"/>
            <p:cNvSpPr/>
            <p:nvPr/>
          </p:nvSpPr>
          <p:spPr>
            <a:xfrm>
              <a:off x="8480430" y="491299"/>
              <a:ext cx="283845" cy="354965"/>
            </a:xfrm>
            <a:custGeom>
              <a:avLst/>
              <a:gdLst/>
              <a:ahLst/>
              <a:cxnLst/>
              <a:rect l="l" t="t" r="r" b="b"/>
              <a:pathLst>
                <a:path w="283845" h="354965">
                  <a:moveTo>
                    <a:pt x="259904" y="0"/>
                  </a:moveTo>
                  <a:lnTo>
                    <a:pt x="212648" y="0"/>
                  </a:lnTo>
                  <a:lnTo>
                    <a:pt x="212648" y="47254"/>
                  </a:lnTo>
                  <a:lnTo>
                    <a:pt x="259904" y="94509"/>
                  </a:lnTo>
                  <a:lnTo>
                    <a:pt x="259904" y="0"/>
                  </a:lnTo>
                  <a:close/>
                </a:path>
                <a:path w="283845" h="354965">
                  <a:moveTo>
                    <a:pt x="283531" y="165392"/>
                  </a:moveTo>
                  <a:lnTo>
                    <a:pt x="0" y="165392"/>
                  </a:lnTo>
                  <a:lnTo>
                    <a:pt x="0" y="354413"/>
                  </a:lnTo>
                  <a:lnTo>
                    <a:pt x="118137" y="354413"/>
                  </a:lnTo>
                  <a:lnTo>
                    <a:pt x="118137" y="259902"/>
                  </a:lnTo>
                  <a:lnTo>
                    <a:pt x="283531" y="259902"/>
                  </a:lnTo>
                  <a:lnTo>
                    <a:pt x="283531" y="165392"/>
                  </a:lnTo>
                  <a:close/>
                </a:path>
                <a:path w="283845" h="354965">
                  <a:moveTo>
                    <a:pt x="283531" y="259902"/>
                  </a:moveTo>
                  <a:lnTo>
                    <a:pt x="165393" y="259902"/>
                  </a:lnTo>
                  <a:lnTo>
                    <a:pt x="165393" y="354413"/>
                  </a:lnTo>
                  <a:lnTo>
                    <a:pt x="283531" y="354413"/>
                  </a:lnTo>
                  <a:lnTo>
                    <a:pt x="283531" y="259902"/>
                  </a:lnTo>
                  <a:close/>
                </a:path>
              </a:pathLst>
            </a:custGeom>
            <a:solidFill>
              <a:srgbClr val="C4D0D4"/>
            </a:solidFill>
          </p:spPr>
          <p:txBody>
            <a:bodyPr wrap="square" lIns="0" tIns="0" rIns="0" bIns="0" rtlCol="0"/>
            <a:lstStyle/>
            <a:p>
              <a:endParaRPr/>
            </a:p>
          </p:txBody>
        </p:sp>
        <p:sp>
          <p:nvSpPr>
            <p:cNvPr id="13" name="object 13"/>
            <p:cNvSpPr/>
            <p:nvPr/>
          </p:nvSpPr>
          <p:spPr>
            <a:xfrm>
              <a:off x="8433174" y="467671"/>
              <a:ext cx="378460" cy="378460"/>
            </a:xfrm>
            <a:custGeom>
              <a:avLst/>
              <a:gdLst/>
              <a:ahLst/>
              <a:cxnLst/>
              <a:rect l="l" t="t" r="r" b="b"/>
              <a:pathLst>
                <a:path w="378459" h="378459">
                  <a:moveTo>
                    <a:pt x="189020" y="0"/>
                  </a:moveTo>
                  <a:lnTo>
                    <a:pt x="0" y="189020"/>
                  </a:lnTo>
                  <a:lnTo>
                    <a:pt x="378042" y="189020"/>
                  </a:lnTo>
                  <a:lnTo>
                    <a:pt x="189020" y="0"/>
                  </a:lnTo>
                  <a:close/>
                </a:path>
                <a:path w="378459" h="378459">
                  <a:moveTo>
                    <a:pt x="212648" y="283531"/>
                  </a:moveTo>
                  <a:lnTo>
                    <a:pt x="165393" y="283531"/>
                  </a:lnTo>
                  <a:lnTo>
                    <a:pt x="165393" y="378042"/>
                  </a:lnTo>
                  <a:lnTo>
                    <a:pt x="212648" y="378042"/>
                  </a:lnTo>
                  <a:lnTo>
                    <a:pt x="212648" y="283531"/>
                  </a:lnTo>
                  <a:close/>
                </a:path>
              </a:pathLst>
            </a:custGeom>
            <a:solidFill>
              <a:srgbClr val="9AA5A8"/>
            </a:solidFill>
          </p:spPr>
          <p:txBody>
            <a:bodyPr wrap="square" lIns="0" tIns="0" rIns="0" bIns="0" rtlCol="0"/>
            <a:lstStyle/>
            <a:p>
              <a:endParaRPr/>
            </a:p>
          </p:txBody>
        </p:sp>
        <p:sp>
          <p:nvSpPr>
            <p:cNvPr id="14" name="object 14"/>
            <p:cNvSpPr/>
            <p:nvPr/>
          </p:nvSpPr>
          <p:spPr>
            <a:xfrm>
              <a:off x="8244407" y="404663"/>
              <a:ext cx="755650" cy="504190"/>
            </a:xfrm>
            <a:custGeom>
              <a:avLst/>
              <a:gdLst/>
              <a:ahLst/>
              <a:cxnLst/>
              <a:rect l="l" t="t" r="r" b="b"/>
              <a:pathLst>
                <a:path w="755650" h="504190">
                  <a:moveTo>
                    <a:pt x="377787" y="63007"/>
                  </a:moveTo>
                  <a:lnTo>
                    <a:pt x="448671" y="133889"/>
                  </a:lnTo>
                  <a:lnTo>
                    <a:pt x="448671" y="86635"/>
                  </a:lnTo>
                  <a:lnTo>
                    <a:pt x="495926" y="86635"/>
                  </a:lnTo>
                  <a:lnTo>
                    <a:pt x="495926" y="181145"/>
                  </a:lnTo>
                  <a:lnTo>
                    <a:pt x="566808" y="252028"/>
                  </a:lnTo>
                  <a:lnTo>
                    <a:pt x="519554" y="252028"/>
                  </a:lnTo>
                  <a:lnTo>
                    <a:pt x="519554" y="441049"/>
                  </a:lnTo>
                  <a:lnTo>
                    <a:pt x="236022" y="441049"/>
                  </a:lnTo>
                  <a:lnTo>
                    <a:pt x="236022" y="252028"/>
                  </a:lnTo>
                  <a:lnTo>
                    <a:pt x="188766" y="252028"/>
                  </a:lnTo>
                  <a:lnTo>
                    <a:pt x="377787" y="63007"/>
                  </a:lnTo>
                  <a:close/>
                </a:path>
                <a:path w="755650" h="504190">
                  <a:moveTo>
                    <a:pt x="448671" y="133889"/>
                  </a:moveTo>
                  <a:lnTo>
                    <a:pt x="495926" y="181145"/>
                  </a:lnTo>
                </a:path>
                <a:path w="755650" h="504190">
                  <a:moveTo>
                    <a:pt x="519554" y="252028"/>
                  </a:moveTo>
                  <a:lnTo>
                    <a:pt x="236022" y="252028"/>
                  </a:lnTo>
                </a:path>
                <a:path w="755650" h="504190">
                  <a:moveTo>
                    <a:pt x="354159" y="441049"/>
                  </a:moveTo>
                  <a:lnTo>
                    <a:pt x="354159" y="346538"/>
                  </a:lnTo>
                  <a:lnTo>
                    <a:pt x="401415" y="346538"/>
                  </a:lnTo>
                  <a:lnTo>
                    <a:pt x="401415" y="441049"/>
                  </a:lnTo>
                </a:path>
                <a:path w="755650" h="504190">
                  <a:moveTo>
                    <a:pt x="0" y="0"/>
                  </a:moveTo>
                  <a:lnTo>
                    <a:pt x="755575" y="0"/>
                  </a:lnTo>
                  <a:lnTo>
                    <a:pt x="755575" y="504056"/>
                  </a:lnTo>
                  <a:lnTo>
                    <a:pt x="0" y="504056"/>
                  </a:lnTo>
                  <a:lnTo>
                    <a:pt x="0" y="0"/>
                  </a:lnTo>
                  <a:close/>
                </a:path>
              </a:pathLst>
            </a:custGeom>
            <a:ln w="25399">
              <a:solidFill>
                <a:srgbClr val="00B2E2"/>
              </a:solidFill>
            </a:ln>
          </p:spPr>
          <p:txBody>
            <a:bodyPr wrap="square" lIns="0" tIns="0" rIns="0" bIns="0" rtlCol="0"/>
            <a:lstStyle/>
            <a:p>
              <a:endParaRPr/>
            </a:p>
          </p:txBody>
        </p:sp>
        <p:sp>
          <p:nvSpPr>
            <p:cNvPr id="15" name="object 15"/>
            <p:cNvSpPr/>
            <p:nvPr/>
          </p:nvSpPr>
          <p:spPr>
            <a:xfrm>
              <a:off x="7164287" y="404663"/>
              <a:ext cx="720090" cy="504190"/>
            </a:xfrm>
            <a:custGeom>
              <a:avLst/>
              <a:gdLst/>
              <a:ahLst/>
              <a:cxnLst/>
              <a:rect l="l" t="t" r="r" b="b"/>
              <a:pathLst>
                <a:path w="720090" h="504190">
                  <a:moveTo>
                    <a:pt x="720079" y="0"/>
                  </a:moveTo>
                  <a:lnTo>
                    <a:pt x="0" y="0"/>
                  </a:lnTo>
                  <a:lnTo>
                    <a:pt x="0" y="504056"/>
                  </a:lnTo>
                  <a:lnTo>
                    <a:pt x="720079" y="504056"/>
                  </a:lnTo>
                  <a:lnTo>
                    <a:pt x="720079" y="441049"/>
                  </a:lnTo>
                  <a:lnTo>
                    <a:pt x="312784" y="441049"/>
                  </a:lnTo>
                  <a:lnTo>
                    <a:pt x="267975" y="433822"/>
                  </a:lnTo>
                  <a:lnTo>
                    <a:pt x="229060" y="413696"/>
                  </a:lnTo>
                  <a:lnTo>
                    <a:pt x="198372" y="383008"/>
                  </a:lnTo>
                  <a:lnTo>
                    <a:pt x="178246" y="344092"/>
                  </a:lnTo>
                  <a:lnTo>
                    <a:pt x="171019" y="299284"/>
                  </a:lnTo>
                  <a:lnTo>
                    <a:pt x="171019" y="157518"/>
                  </a:lnTo>
                  <a:lnTo>
                    <a:pt x="360039" y="157518"/>
                  </a:lnTo>
                  <a:lnTo>
                    <a:pt x="454552" y="63007"/>
                  </a:lnTo>
                  <a:lnTo>
                    <a:pt x="720079" y="63007"/>
                  </a:lnTo>
                  <a:lnTo>
                    <a:pt x="720079" y="0"/>
                  </a:lnTo>
                  <a:close/>
                </a:path>
                <a:path w="720090" h="504190">
                  <a:moveTo>
                    <a:pt x="720079" y="63007"/>
                  </a:moveTo>
                  <a:lnTo>
                    <a:pt x="454552" y="63007"/>
                  </a:lnTo>
                  <a:lnTo>
                    <a:pt x="549061" y="157518"/>
                  </a:lnTo>
                  <a:lnTo>
                    <a:pt x="501806" y="157518"/>
                  </a:lnTo>
                  <a:lnTo>
                    <a:pt x="501806" y="299284"/>
                  </a:lnTo>
                  <a:lnTo>
                    <a:pt x="494578" y="344092"/>
                  </a:lnTo>
                  <a:lnTo>
                    <a:pt x="474453" y="383008"/>
                  </a:lnTo>
                  <a:lnTo>
                    <a:pt x="443765" y="413696"/>
                  </a:lnTo>
                  <a:lnTo>
                    <a:pt x="404849" y="433822"/>
                  </a:lnTo>
                  <a:lnTo>
                    <a:pt x="360039" y="441049"/>
                  </a:lnTo>
                  <a:lnTo>
                    <a:pt x="720079" y="441049"/>
                  </a:lnTo>
                  <a:lnTo>
                    <a:pt x="720079" y="63007"/>
                  </a:lnTo>
                  <a:close/>
                </a:path>
                <a:path w="720090" h="504190">
                  <a:moveTo>
                    <a:pt x="407295" y="157518"/>
                  </a:moveTo>
                  <a:lnTo>
                    <a:pt x="265530" y="157518"/>
                  </a:lnTo>
                  <a:lnTo>
                    <a:pt x="265530" y="299284"/>
                  </a:lnTo>
                  <a:lnTo>
                    <a:pt x="269243" y="317677"/>
                  </a:lnTo>
                  <a:lnTo>
                    <a:pt x="279370" y="332697"/>
                  </a:lnTo>
                  <a:lnTo>
                    <a:pt x="294391" y="342825"/>
                  </a:lnTo>
                  <a:lnTo>
                    <a:pt x="312784" y="346538"/>
                  </a:lnTo>
                  <a:lnTo>
                    <a:pt x="360039" y="346538"/>
                  </a:lnTo>
                  <a:lnTo>
                    <a:pt x="403581" y="317677"/>
                  </a:lnTo>
                  <a:lnTo>
                    <a:pt x="407295" y="157518"/>
                  </a:lnTo>
                  <a:close/>
                </a:path>
              </a:pathLst>
            </a:custGeom>
            <a:solidFill>
              <a:srgbClr val="FFD5A9"/>
            </a:solidFill>
          </p:spPr>
          <p:txBody>
            <a:bodyPr wrap="square" lIns="0" tIns="0" rIns="0" bIns="0" rtlCol="0"/>
            <a:lstStyle/>
            <a:p>
              <a:endParaRPr/>
            </a:p>
          </p:txBody>
        </p:sp>
        <p:sp>
          <p:nvSpPr>
            <p:cNvPr id="16" name="object 16"/>
            <p:cNvSpPr/>
            <p:nvPr/>
          </p:nvSpPr>
          <p:spPr>
            <a:xfrm>
              <a:off x="7335306" y="467671"/>
              <a:ext cx="378460" cy="378460"/>
            </a:xfrm>
            <a:custGeom>
              <a:avLst/>
              <a:gdLst/>
              <a:ahLst/>
              <a:cxnLst/>
              <a:rect l="l" t="t" r="r" b="b"/>
              <a:pathLst>
                <a:path w="378459" h="378459">
                  <a:moveTo>
                    <a:pt x="283532" y="0"/>
                  </a:moveTo>
                  <a:lnTo>
                    <a:pt x="189020" y="94510"/>
                  </a:lnTo>
                  <a:lnTo>
                    <a:pt x="236275" y="94510"/>
                  </a:lnTo>
                  <a:lnTo>
                    <a:pt x="236275" y="236275"/>
                  </a:lnTo>
                  <a:lnTo>
                    <a:pt x="232562" y="254669"/>
                  </a:lnTo>
                  <a:lnTo>
                    <a:pt x="222435" y="269690"/>
                  </a:lnTo>
                  <a:lnTo>
                    <a:pt x="207414" y="279817"/>
                  </a:lnTo>
                  <a:lnTo>
                    <a:pt x="189020" y="283531"/>
                  </a:lnTo>
                  <a:lnTo>
                    <a:pt x="141765" y="283531"/>
                  </a:lnTo>
                  <a:lnTo>
                    <a:pt x="123371" y="279817"/>
                  </a:lnTo>
                  <a:lnTo>
                    <a:pt x="108351" y="269690"/>
                  </a:lnTo>
                  <a:lnTo>
                    <a:pt x="98224" y="254670"/>
                  </a:lnTo>
                  <a:lnTo>
                    <a:pt x="94510" y="236277"/>
                  </a:lnTo>
                  <a:lnTo>
                    <a:pt x="94510" y="94510"/>
                  </a:lnTo>
                  <a:lnTo>
                    <a:pt x="0" y="94510"/>
                  </a:lnTo>
                  <a:lnTo>
                    <a:pt x="0" y="236275"/>
                  </a:lnTo>
                  <a:lnTo>
                    <a:pt x="7227" y="281085"/>
                  </a:lnTo>
                  <a:lnTo>
                    <a:pt x="27352" y="320001"/>
                  </a:lnTo>
                  <a:lnTo>
                    <a:pt x="58040" y="350689"/>
                  </a:lnTo>
                  <a:lnTo>
                    <a:pt x="96956" y="370814"/>
                  </a:lnTo>
                  <a:lnTo>
                    <a:pt x="141765" y="378042"/>
                  </a:lnTo>
                  <a:lnTo>
                    <a:pt x="189020" y="378042"/>
                  </a:lnTo>
                  <a:lnTo>
                    <a:pt x="233829" y="370814"/>
                  </a:lnTo>
                  <a:lnTo>
                    <a:pt x="272745" y="350689"/>
                  </a:lnTo>
                  <a:lnTo>
                    <a:pt x="303434" y="320001"/>
                  </a:lnTo>
                  <a:lnTo>
                    <a:pt x="323559" y="281085"/>
                  </a:lnTo>
                  <a:lnTo>
                    <a:pt x="330786" y="236275"/>
                  </a:lnTo>
                  <a:lnTo>
                    <a:pt x="330786" y="94510"/>
                  </a:lnTo>
                  <a:lnTo>
                    <a:pt x="378042" y="94510"/>
                  </a:lnTo>
                  <a:lnTo>
                    <a:pt x="283532" y="0"/>
                  </a:lnTo>
                  <a:close/>
                </a:path>
              </a:pathLst>
            </a:custGeom>
            <a:solidFill>
              <a:srgbClr val="AA8C6F"/>
            </a:solidFill>
          </p:spPr>
          <p:txBody>
            <a:bodyPr wrap="square" lIns="0" tIns="0" rIns="0" bIns="0" rtlCol="0"/>
            <a:lstStyle/>
            <a:p>
              <a:endParaRPr/>
            </a:p>
          </p:txBody>
        </p:sp>
        <p:sp>
          <p:nvSpPr>
            <p:cNvPr id="17" name="object 17"/>
            <p:cNvSpPr/>
            <p:nvPr/>
          </p:nvSpPr>
          <p:spPr>
            <a:xfrm>
              <a:off x="7164287" y="404663"/>
              <a:ext cx="720090" cy="504190"/>
            </a:xfrm>
            <a:custGeom>
              <a:avLst/>
              <a:gdLst/>
              <a:ahLst/>
              <a:cxnLst/>
              <a:rect l="l" t="t" r="r" b="b"/>
              <a:pathLst>
                <a:path w="720090" h="504190">
                  <a:moveTo>
                    <a:pt x="549061" y="157517"/>
                  </a:moveTo>
                  <a:lnTo>
                    <a:pt x="501805" y="157517"/>
                  </a:lnTo>
                  <a:lnTo>
                    <a:pt x="501805" y="299282"/>
                  </a:lnTo>
                  <a:lnTo>
                    <a:pt x="494578" y="344091"/>
                  </a:lnTo>
                  <a:lnTo>
                    <a:pt x="474453" y="383008"/>
                  </a:lnTo>
                  <a:lnTo>
                    <a:pt x="443765" y="413696"/>
                  </a:lnTo>
                  <a:lnTo>
                    <a:pt x="404849" y="433821"/>
                  </a:lnTo>
                  <a:lnTo>
                    <a:pt x="360040" y="441049"/>
                  </a:lnTo>
                  <a:lnTo>
                    <a:pt x="312784" y="441049"/>
                  </a:lnTo>
                  <a:lnTo>
                    <a:pt x="267975" y="433821"/>
                  </a:lnTo>
                  <a:lnTo>
                    <a:pt x="229059" y="413696"/>
                  </a:lnTo>
                  <a:lnTo>
                    <a:pt x="198371" y="383008"/>
                  </a:lnTo>
                  <a:lnTo>
                    <a:pt x="178246" y="344091"/>
                  </a:lnTo>
                  <a:lnTo>
                    <a:pt x="171019" y="299282"/>
                  </a:lnTo>
                  <a:lnTo>
                    <a:pt x="171019" y="157517"/>
                  </a:lnTo>
                  <a:lnTo>
                    <a:pt x="265530" y="157517"/>
                  </a:lnTo>
                  <a:lnTo>
                    <a:pt x="265530" y="299282"/>
                  </a:lnTo>
                  <a:lnTo>
                    <a:pt x="269243" y="317676"/>
                  </a:lnTo>
                  <a:lnTo>
                    <a:pt x="279370" y="332697"/>
                  </a:lnTo>
                  <a:lnTo>
                    <a:pt x="294391" y="342824"/>
                  </a:lnTo>
                  <a:lnTo>
                    <a:pt x="312784" y="346538"/>
                  </a:lnTo>
                  <a:lnTo>
                    <a:pt x="360040" y="346538"/>
                  </a:lnTo>
                  <a:lnTo>
                    <a:pt x="378433" y="342825"/>
                  </a:lnTo>
                  <a:lnTo>
                    <a:pt x="393454" y="332698"/>
                  </a:lnTo>
                  <a:lnTo>
                    <a:pt x="403581" y="317677"/>
                  </a:lnTo>
                  <a:lnTo>
                    <a:pt x="407295" y="299284"/>
                  </a:lnTo>
                  <a:lnTo>
                    <a:pt x="407295" y="157517"/>
                  </a:lnTo>
                  <a:lnTo>
                    <a:pt x="360040" y="157517"/>
                  </a:lnTo>
                  <a:lnTo>
                    <a:pt x="454551" y="63007"/>
                  </a:lnTo>
                  <a:lnTo>
                    <a:pt x="549061" y="157517"/>
                  </a:lnTo>
                  <a:close/>
                </a:path>
                <a:path w="720090" h="504190">
                  <a:moveTo>
                    <a:pt x="0" y="0"/>
                  </a:moveTo>
                  <a:lnTo>
                    <a:pt x="720080" y="0"/>
                  </a:lnTo>
                  <a:lnTo>
                    <a:pt x="720080" y="504056"/>
                  </a:lnTo>
                  <a:lnTo>
                    <a:pt x="0" y="504056"/>
                  </a:lnTo>
                  <a:lnTo>
                    <a:pt x="0" y="0"/>
                  </a:lnTo>
                  <a:close/>
                </a:path>
              </a:pathLst>
            </a:custGeom>
            <a:ln w="25399">
              <a:solidFill>
                <a:srgbClr val="EF6510"/>
              </a:solidFill>
            </a:ln>
          </p:spPr>
          <p:txBody>
            <a:bodyPr wrap="square" lIns="0" tIns="0" rIns="0" bIns="0" rtlCol="0"/>
            <a:lstStyle/>
            <a:p>
              <a:endParaRPr/>
            </a:p>
          </p:txBody>
        </p:sp>
        <p:pic>
          <p:nvPicPr>
            <p:cNvPr id="18" name="object 18"/>
            <p:cNvPicPr/>
            <p:nvPr/>
          </p:nvPicPr>
          <p:blipFill>
            <a:blip r:embed="rId4" cstate="print"/>
            <a:stretch>
              <a:fillRect/>
            </a:stretch>
          </p:blipFill>
          <p:spPr>
            <a:xfrm>
              <a:off x="0" y="332655"/>
              <a:ext cx="5436095" cy="576064"/>
            </a:xfrm>
            <a:prstGeom prst="rect">
              <a:avLst/>
            </a:prstGeom>
          </p:spPr>
        </p:pic>
      </p:grpSp>
      <p:sp>
        <p:nvSpPr>
          <p:cNvPr id="19" name="object 19"/>
          <p:cNvSpPr txBox="1">
            <a:spLocks noGrp="1"/>
          </p:cNvSpPr>
          <p:nvPr>
            <p:ph type="title"/>
          </p:nvPr>
        </p:nvSpPr>
        <p:spPr>
          <a:xfrm>
            <a:off x="78739" y="425108"/>
            <a:ext cx="4025900" cy="391160"/>
          </a:xfrm>
          <a:prstGeom prst="rect">
            <a:avLst/>
          </a:prstGeom>
        </p:spPr>
        <p:txBody>
          <a:bodyPr vert="horz" wrap="square" lIns="0" tIns="12700" rIns="0" bIns="0" rtlCol="0">
            <a:spAutoFit/>
          </a:bodyPr>
          <a:lstStyle/>
          <a:p>
            <a:pPr marL="12700">
              <a:lnSpc>
                <a:spcPct val="100000"/>
              </a:lnSpc>
              <a:spcBef>
                <a:spcPts val="100"/>
              </a:spcBef>
            </a:pPr>
            <a:r>
              <a:rPr spc="-5" dirty="0"/>
              <a:t>Part</a:t>
            </a:r>
            <a:r>
              <a:rPr spc="-15" dirty="0"/>
              <a:t> </a:t>
            </a:r>
            <a:r>
              <a:rPr dirty="0"/>
              <a:t>2:</a:t>
            </a:r>
            <a:r>
              <a:rPr spc="-5" dirty="0"/>
              <a:t> The </a:t>
            </a:r>
            <a:r>
              <a:rPr dirty="0"/>
              <a:t>arrival</a:t>
            </a:r>
            <a:r>
              <a:rPr spc="-10" dirty="0"/>
              <a:t> </a:t>
            </a:r>
            <a:r>
              <a:rPr spc="-5" dirty="0"/>
              <a:t>of</a:t>
            </a:r>
            <a:r>
              <a:rPr spc="-15" dirty="0"/>
              <a:t> </a:t>
            </a:r>
            <a:r>
              <a:rPr spc="-5" dirty="0"/>
              <a:t>the lawyer</a:t>
            </a:r>
          </a:p>
        </p:txBody>
      </p:sp>
      <p:sp>
        <p:nvSpPr>
          <p:cNvPr id="20" name="object 20"/>
          <p:cNvSpPr txBox="1"/>
          <p:nvPr/>
        </p:nvSpPr>
        <p:spPr>
          <a:xfrm>
            <a:off x="402267" y="4326116"/>
            <a:ext cx="4274185" cy="845819"/>
          </a:xfrm>
          <a:prstGeom prst="rect">
            <a:avLst/>
          </a:prstGeom>
        </p:spPr>
        <p:txBody>
          <a:bodyPr vert="horz" wrap="square" lIns="0" tIns="13970" rIns="0" bIns="0" rtlCol="0">
            <a:spAutoFit/>
          </a:bodyPr>
          <a:lstStyle/>
          <a:p>
            <a:pPr marL="12700" marR="5080" algn="just">
              <a:lnSpc>
                <a:spcPct val="99500"/>
              </a:lnSpc>
              <a:spcBef>
                <a:spcPts val="110"/>
              </a:spcBef>
            </a:pPr>
            <a:r>
              <a:rPr sz="1800" i="1" dirty="0">
                <a:solidFill>
                  <a:srgbClr val="001C3D"/>
                </a:solidFill>
                <a:latin typeface="Calibri"/>
                <a:cs typeface="Calibri"/>
              </a:rPr>
              <a:t>This part also </a:t>
            </a:r>
            <a:r>
              <a:rPr sz="1800" i="1" spc="-5" dirty="0">
                <a:solidFill>
                  <a:srgbClr val="001C3D"/>
                </a:solidFill>
                <a:latin typeface="Calibri"/>
                <a:cs typeface="Calibri"/>
              </a:rPr>
              <a:t>deals with </a:t>
            </a:r>
            <a:r>
              <a:rPr sz="1800" i="1" dirty="0">
                <a:solidFill>
                  <a:srgbClr val="001C3D"/>
                </a:solidFill>
                <a:latin typeface="Calibri"/>
                <a:cs typeface="Calibri"/>
              </a:rPr>
              <a:t>the right to choose a </a:t>
            </a:r>
            <a:r>
              <a:rPr sz="1800" i="1" spc="-395" dirty="0">
                <a:solidFill>
                  <a:srgbClr val="001C3D"/>
                </a:solidFill>
                <a:latin typeface="Calibri"/>
                <a:cs typeface="Calibri"/>
              </a:rPr>
              <a:t> </a:t>
            </a:r>
            <a:r>
              <a:rPr sz="1800" i="1" spc="-5" dirty="0">
                <a:solidFill>
                  <a:srgbClr val="001C3D"/>
                </a:solidFill>
                <a:latin typeface="Calibri"/>
                <a:cs typeface="Calibri"/>
              </a:rPr>
              <a:t>lawyer</a:t>
            </a:r>
            <a:r>
              <a:rPr sz="1800" i="1" spc="-10" dirty="0">
                <a:solidFill>
                  <a:srgbClr val="001C3D"/>
                </a:solidFill>
                <a:latin typeface="Calibri"/>
                <a:cs typeface="Calibri"/>
              </a:rPr>
              <a:t> </a:t>
            </a:r>
            <a:r>
              <a:rPr sz="1800" i="1" dirty="0">
                <a:solidFill>
                  <a:srgbClr val="001C3D"/>
                </a:solidFill>
                <a:latin typeface="Calibri"/>
                <a:cs typeface="Calibri"/>
              </a:rPr>
              <a:t>and</a:t>
            </a:r>
            <a:r>
              <a:rPr sz="1800" i="1" spc="-10" dirty="0">
                <a:solidFill>
                  <a:srgbClr val="001C3D"/>
                </a:solidFill>
                <a:latin typeface="Calibri"/>
                <a:cs typeface="Calibri"/>
              </a:rPr>
              <a:t> </a:t>
            </a:r>
            <a:r>
              <a:rPr sz="1800" i="1" dirty="0">
                <a:solidFill>
                  <a:srgbClr val="001C3D"/>
                </a:solidFill>
                <a:latin typeface="Calibri"/>
                <a:cs typeface="Calibri"/>
              </a:rPr>
              <a:t>the</a:t>
            </a:r>
            <a:r>
              <a:rPr sz="1800" i="1" spc="-5" dirty="0">
                <a:solidFill>
                  <a:srgbClr val="001C3D"/>
                </a:solidFill>
                <a:latin typeface="Calibri"/>
                <a:cs typeface="Calibri"/>
              </a:rPr>
              <a:t> </a:t>
            </a:r>
            <a:r>
              <a:rPr sz="1800" i="1" dirty="0">
                <a:solidFill>
                  <a:srgbClr val="001C3D"/>
                </a:solidFill>
                <a:latin typeface="Calibri"/>
                <a:cs typeface="Calibri"/>
              </a:rPr>
              <a:t>right</a:t>
            </a:r>
            <a:r>
              <a:rPr sz="1800" i="1" spc="-10" dirty="0">
                <a:solidFill>
                  <a:srgbClr val="001C3D"/>
                </a:solidFill>
                <a:latin typeface="Calibri"/>
                <a:cs typeface="Calibri"/>
              </a:rPr>
              <a:t> </a:t>
            </a:r>
            <a:r>
              <a:rPr sz="1800" i="1" dirty="0">
                <a:solidFill>
                  <a:srgbClr val="001C3D"/>
                </a:solidFill>
                <a:latin typeface="Calibri"/>
                <a:cs typeface="Calibri"/>
              </a:rPr>
              <a:t>to</a:t>
            </a:r>
            <a:r>
              <a:rPr sz="1800" i="1" spc="-10" dirty="0">
                <a:solidFill>
                  <a:srgbClr val="001C3D"/>
                </a:solidFill>
                <a:latin typeface="Calibri"/>
                <a:cs typeface="Calibri"/>
              </a:rPr>
              <a:t> </a:t>
            </a:r>
            <a:r>
              <a:rPr sz="1800" i="1" dirty="0">
                <a:solidFill>
                  <a:srgbClr val="001C3D"/>
                </a:solidFill>
                <a:latin typeface="Calibri"/>
                <a:cs typeface="Calibri"/>
              </a:rPr>
              <a:t>be</a:t>
            </a:r>
            <a:r>
              <a:rPr sz="1800" i="1" spc="-10" dirty="0">
                <a:solidFill>
                  <a:srgbClr val="001C3D"/>
                </a:solidFill>
                <a:latin typeface="Calibri"/>
                <a:cs typeface="Calibri"/>
              </a:rPr>
              <a:t> </a:t>
            </a:r>
            <a:r>
              <a:rPr sz="1800" i="1" spc="-5" dirty="0">
                <a:solidFill>
                  <a:srgbClr val="001C3D"/>
                </a:solidFill>
                <a:latin typeface="Calibri"/>
                <a:cs typeface="Calibri"/>
              </a:rPr>
              <a:t>informed </a:t>
            </a:r>
            <a:r>
              <a:rPr sz="1800" i="1" dirty="0">
                <a:solidFill>
                  <a:srgbClr val="001C3D"/>
                </a:solidFill>
                <a:latin typeface="Calibri"/>
                <a:cs typeface="Calibri"/>
              </a:rPr>
              <a:t>about</a:t>
            </a:r>
            <a:r>
              <a:rPr sz="1800" i="1" spc="-10" dirty="0">
                <a:solidFill>
                  <a:srgbClr val="001C3D"/>
                </a:solidFill>
                <a:latin typeface="Calibri"/>
                <a:cs typeface="Calibri"/>
              </a:rPr>
              <a:t> </a:t>
            </a:r>
            <a:r>
              <a:rPr sz="1800" i="1" dirty="0">
                <a:solidFill>
                  <a:srgbClr val="001C3D"/>
                </a:solidFill>
                <a:latin typeface="Calibri"/>
                <a:cs typeface="Calibri"/>
              </a:rPr>
              <a:t>the </a:t>
            </a:r>
            <a:r>
              <a:rPr sz="1800" i="1" spc="-395" dirty="0">
                <a:solidFill>
                  <a:srgbClr val="001C3D"/>
                </a:solidFill>
                <a:latin typeface="Calibri"/>
                <a:cs typeface="Calibri"/>
              </a:rPr>
              <a:t> </a:t>
            </a:r>
            <a:r>
              <a:rPr sz="1800" i="1" spc="-5" dirty="0">
                <a:solidFill>
                  <a:srgbClr val="001C3D"/>
                </a:solidFill>
                <a:latin typeface="Calibri"/>
                <a:cs typeface="Calibri"/>
              </a:rPr>
              <a:t>accusation.</a:t>
            </a:r>
            <a:endParaRPr sz="1800">
              <a:latin typeface="Calibri"/>
              <a:cs typeface="Calibri"/>
            </a:endParaRPr>
          </a:p>
        </p:txBody>
      </p:sp>
      <p:sp>
        <p:nvSpPr>
          <p:cNvPr id="21" name="object 21"/>
          <p:cNvSpPr txBox="1"/>
          <p:nvPr/>
        </p:nvSpPr>
        <p:spPr>
          <a:xfrm>
            <a:off x="5441289" y="264398"/>
            <a:ext cx="1664970" cy="845819"/>
          </a:xfrm>
          <a:prstGeom prst="rect">
            <a:avLst/>
          </a:prstGeom>
        </p:spPr>
        <p:txBody>
          <a:bodyPr vert="horz" wrap="square" lIns="0" tIns="13970" rIns="0" bIns="0" rtlCol="0">
            <a:spAutoFit/>
          </a:bodyPr>
          <a:lstStyle/>
          <a:p>
            <a:pPr marL="12700" marR="5080">
              <a:lnSpc>
                <a:spcPct val="99500"/>
              </a:lnSpc>
              <a:spcBef>
                <a:spcPts val="110"/>
              </a:spcBef>
            </a:pPr>
            <a:r>
              <a:rPr sz="1800" dirty="0">
                <a:solidFill>
                  <a:srgbClr val="FFFFFF"/>
                </a:solidFill>
                <a:latin typeface="Calibri"/>
                <a:cs typeface="Calibri"/>
              </a:rPr>
              <a:t>CLICK</a:t>
            </a:r>
            <a:r>
              <a:rPr sz="1800" spc="-35" dirty="0">
                <a:solidFill>
                  <a:srgbClr val="FFFFFF"/>
                </a:solidFill>
                <a:latin typeface="Calibri"/>
                <a:cs typeface="Calibri"/>
              </a:rPr>
              <a:t> </a:t>
            </a:r>
            <a:r>
              <a:rPr sz="1800" spc="-5" dirty="0">
                <a:solidFill>
                  <a:srgbClr val="FFFFFF"/>
                </a:solidFill>
                <a:latin typeface="Calibri"/>
                <a:cs typeface="Calibri"/>
              </a:rPr>
              <a:t>on</a:t>
            </a:r>
            <a:r>
              <a:rPr sz="1800" spc="-35" dirty="0">
                <a:solidFill>
                  <a:srgbClr val="FFFFFF"/>
                </a:solidFill>
                <a:latin typeface="Calibri"/>
                <a:cs typeface="Calibri"/>
              </a:rPr>
              <a:t> </a:t>
            </a:r>
            <a:r>
              <a:rPr sz="1800" dirty="0">
                <a:solidFill>
                  <a:srgbClr val="FFFFFF"/>
                </a:solidFill>
                <a:latin typeface="Calibri"/>
                <a:cs typeface="Calibri"/>
              </a:rPr>
              <a:t>this</a:t>
            </a:r>
            <a:r>
              <a:rPr sz="1800" spc="-35" dirty="0">
                <a:solidFill>
                  <a:srgbClr val="FFFFFF"/>
                </a:solidFill>
                <a:latin typeface="Calibri"/>
                <a:cs typeface="Calibri"/>
              </a:rPr>
              <a:t> </a:t>
            </a:r>
            <a:r>
              <a:rPr sz="1800" spc="-5" dirty="0">
                <a:solidFill>
                  <a:srgbClr val="FFFFFF"/>
                </a:solidFill>
                <a:latin typeface="Calibri"/>
                <a:cs typeface="Calibri"/>
              </a:rPr>
              <a:t>icon </a:t>
            </a:r>
            <a:r>
              <a:rPr sz="1800" spc="-390" dirty="0">
                <a:solidFill>
                  <a:srgbClr val="FFFFFF"/>
                </a:solidFill>
                <a:latin typeface="Calibri"/>
                <a:cs typeface="Calibri"/>
              </a:rPr>
              <a:t> </a:t>
            </a:r>
            <a:r>
              <a:rPr sz="1800" dirty="0">
                <a:solidFill>
                  <a:srgbClr val="FFFFFF"/>
                </a:solidFill>
                <a:latin typeface="Calibri"/>
                <a:cs typeface="Calibri"/>
              </a:rPr>
              <a:t>to </a:t>
            </a:r>
            <a:r>
              <a:rPr sz="1800" spc="-5" dirty="0">
                <a:solidFill>
                  <a:srgbClr val="FFFFFF"/>
                </a:solidFill>
                <a:latin typeface="Calibri"/>
                <a:cs typeface="Calibri"/>
              </a:rPr>
              <a:t>return </a:t>
            </a:r>
            <a:r>
              <a:rPr sz="1800" dirty="0">
                <a:solidFill>
                  <a:srgbClr val="FFFFFF"/>
                </a:solidFill>
                <a:latin typeface="Calibri"/>
                <a:cs typeface="Calibri"/>
              </a:rPr>
              <a:t>to this </a:t>
            </a:r>
            <a:r>
              <a:rPr sz="1800" spc="5" dirty="0">
                <a:solidFill>
                  <a:srgbClr val="FFFFFF"/>
                </a:solidFill>
                <a:latin typeface="Calibri"/>
                <a:cs typeface="Calibri"/>
              </a:rPr>
              <a:t> </a:t>
            </a:r>
            <a:r>
              <a:rPr sz="1800" spc="-5" dirty="0">
                <a:solidFill>
                  <a:srgbClr val="FFFFFF"/>
                </a:solidFill>
                <a:latin typeface="Calibri"/>
                <a:cs typeface="Calibri"/>
              </a:rPr>
              <a:t>page</a:t>
            </a:r>
            <a:endParaRPr sz="1800">
              <a:latin typeface="Calibri"/>
              <a:cs typeface="Calibri"/>
            </a:endParaRPr>
          </a:p>
        </p:txBody>
      </p:sp>
      <p:sp>
        <p:nvSpPr>
          <p:cNvPr id="22" name="object 22"/>
          <p:cNvSpPr txBox="1"/>
          <p:nvPr/>
        </p:nvSpPr>
        <p:spPr>
          <a:xfrm>
            <a:off x="6668615" y="5746029"/>
            <a:ext cx="1440180" cy="923925"/>
          </a:xfrm>
          <a:prstGeom prst="rect">
            <a:avLst/>
          </a:prstGeom>
          <a:solidFill>
            <a:srgbClr val="00B2E2"/>
          </a:solidFill>
        </p:spPr>
        <p:txBody>
          <a:bodyPr vert="horz" wrap="square" lIns="0" tIns="5715" rIns="0" bIns="0" rtlCol="0">
            <a:spAutoFit/>
          </a:bodyPr>
          <a:lstStyle/>
          <a:p>
            <a:pPr>
              <a:lnSpc>
                <a:spcPct val="100000"/>
              </a:lnSpc>
              <a:spcBef>
                <a:spcPts val="45"/>
              </a:spcBef>
            </a:pPr>
            <a:endParaRPr sz="2100">
              <a:latin typeface="Times New Roman"/>
              <a:cs typeface="Times New Roman"/>
            </a:endParaRPr>
          </a:p>
          <a:p>
            <a:pPr marL="323215">
              <a:lnSpc>
                <a:spcPct val="100000"/>
              </a:lnSpc>
            </a:pPr>
            <a:r>
              <a:rPr sz="1800" spc="-5" dirty="0">
                <a:solidFill>
                  <a:srgbClr val="FFFFFF"/>
                </a:solidFill>
                <a:latin typeface="Calibri"/>
                <a:cs typeface="Calibri"/>
              </a:rPr>
              <a:t>Scenario</a:t>
            </a:r>
            <a:endParaRPr sz="1800">
              <a:latin typeface="Calibri"/>
              <a:cs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58251" y="1275157"/>
            <a:ext cx="4536440" cy="3652520"/>
          </a:xfrm>
          <a:prstGeom prst="rect">
            <a:avLst/>
          </a:prstGeom>
        </p:spPr>
        <p:txBody>
          <a:bodyPr vert="horz" wrap="square" lIns="0" tIns="12700" rIns="0" bIns="0" rtlCol="0">
            <a:spAutoFit/>
          </a:bodyPr>
          <a:lstStyle/>
          <a:p>
            <a:pPr marL="12700" marR="5080" algn="just">
              <a:lnSpc>
                <a:spcPct val="100000"/>
              </a:lnSpc>
              <a:spcBef>
                <a:spcPts val="100"/>
              </a:spcBef>
            </a:pPr>
            <a:r>
              <a:rPr sz="2000" spc="50" dirty="0">
                <a:solidFill>
                  <a:srgbClr val="001C3D"/>
                </a:solidFill>
                <a:latin typeface="Calibri"/>
                <a:cs typeface="Calibri"/>
              </a:rPr>
              <a:t>Directive</a:t>
            </a:r>
            <a:r>
              <a:rPr sz="2000" spc="55" dirty="0">
                <a:solidFill>
                  <a:srgbClr val="001C3D"/>
                </a:solidFill>
                <a:latin typeface="Calibri"/>
                <a:cs typeface="Calibri"/>
              </a:rPr>
              <a:t> </a:t>
            </a:r>
            <a:r>
              <a:rPr sz="2000" spc="25" dirty="0">
                <a:solidFill>
                  <a:srgbClr val="001C3D"/>
                </a:solidFill>
                <a:latin typeface="Calibri"/>
                <a:cs typeface="Calibri"/>
              </a:rPr>
              <a:t>on</a:t>
            </a:r>
            <a:r>
              <a:rPr sz="2000" spc="30" dirty="0">
                <a:solidFill>
                  <a:srgbClr val="001C3D"/>
                </a:solidFill>
                <a:latin typeface="Calibri"/>
                <a:cs typeface="Calibri"/>
              </a:rPr>
              <a:t> </a:t>
            </a:r>
            <a:r>
              <a:rPr sz="2000" spc="40" dirty="0">
                <a:solidFill>
                  <a:srgbClr val="001C3D"/>
                </a:solidFill>
                <a:latin typeface="Calibri"/>
                <a:cs typeface="Calibri"/>
              </a:rPr>
              <a:t>the</a:t>
            </a:r>
            <a:r>
              <a:rPr sz="2000" spc="45" dirty="0">
                <a:solidFill>
                  <a:srgbClr val="001C3D"/>
                </a:solidFill>
                <a:latin typeface="Calibri"/>
                <a:cs typeface="Calibri"/>
              </a:rPr>
              <a:t> Right</a:t>
            </a:r>
            <a:r>
              <a:rPr sz="2000" spc="50" dirty="0">
                <a:solidFill>
                  <a:srgbClr val="001C3D"/>
                </a:solidFill>
                <a:latin typeface="Calibri"/>
                <a:cs typeface="Calibri"/>
              </a:rPr>
              <a:t> </a:t>
            </a:r>
            <a:r>
              <a:rPr sz="2000" spc="25" dirty="0">
                <a:solidFill>
                  <a:srgbClr val="001C3D"/>
                </a:solidFill>
                <a:latin typeface="Calibri"/>
                <a:cs typeface="Calibri"/>
              </a:rPr>
              <a:t>of</a:t>
            </a:r>
            <a:r>
              <a:rPr sz="2000" spc="30" dirty="0">
                <a:solidFill>
                  <a:srgbClr val="001C3D"/>
                </a:solidFill>
                <a:latin typeface="Calibri"/>
                <a:cs typeface="Calibri"/>
              </a:rPr>
              <a:t> </a:t>
            </a:r>
            <a:r>
              <a:rPr sz="2000" spc="45" dirty="0">
                <a:solidFill>
                  <a:srgbClr val="001C3D"/>
                </a:solidFill>
                <a:latin typeface="Calibri"/>
                <a:cs typeface="Calibri"/>
              </a:rPr>
              <a:t>Access</a:t>
            </a:r>
            <a:r>
              <a:rPr sz="2000" spc="50" dirty="0">
                <a:solidFill>
                  <a:srgbClr val="001C3D"/>
                </a:solidFill>
                <a:latin typeface="Calibri"/>
                <a:cs typeface="Calibri"/>
              </a:rPr>
              <a:t> </a:t>
            </a:r>
            <a:r>
              <a:rPr sz="2000" spc="60" dirty="0">
                <a:solidFill>
                  <a:srgbClr val="001C3D"/>
                </a:solidFill>
                <a:latin typeface="Calibri"/>
                <a:cs typeface="Calibri"/>
              </a:rPr>
              <a:t>to </a:t>
            </a:r>
            <a:r>
              <a:rPr sz="2000" spc="-440" dirty="0">
                <a:solidFill>
                  <a:srgbClr val="001C3D"/>
                </a:solidFill>
                <a:latin typeface="Calibri"/>
                <a:cs typeface="Calibri"/>
              </a:rPr>
              <a:t> </a:t>
            </a:r>
            <a:r>
              <a:rPr sz="2000" spc="-5" dirty="0">
                <a:solidFill>
                  <a:srgbClr val="001C3D"/>
                </a:solidFill>
                <a:latin typeface="Calibri"/>
                <a:cs typeface="Calibri"/>
              </a:rPr>
              <a:t>Information</a:t>
            </a:r>
            <a:r>
              <a:rPr sz="2000" dirty="0">
                <a:solidFill>
                  <a:srgbClr val="001C3D"/>
                </a:solidFill>
                <a:latin typeface="Calibri"/>
                <a:cs typeface="Calibri"/>
              </a:rPr>
              <a:t> </a:t>
            </a:r>
            <a:r>
              <a:rPr sz="2000" b="1" dirty="0">
                <a:solidFill>
                  <a:srgbClr val="001C3D"/>
                </a:solidFill>
                <a:latin typeface="Calibri"/>
                <a:cs typeface="Calibri"/>
              </a:rPr>
              <a:t>Article</a:t>
            </a:r>
            <a:r>
              <a:rPr sz="2000" b="1" spc="5" dirty="0">
                <a:solidFill>
                  <a:srgbClr val="001C3D"/>
                </a:solidFill>
                <a:latin typeface="Calibri"/>
                <a:cs typeface="Calibri"/>
              </a:rPr>
              <a:t> </a:t>
            </a:r>
            <a:r>
              <a:rPr sz="2000" b="1" spc="-5" dirty="0">
                <a:solidFill>
                  <a:srgbClr val="001C3D"/>
                </a:solidFill>
                <a:latin typeface="Calibri"/>
                <a:cs typeface="Calibri"/>
              </a:rPr>
              <a:t>7:</a:t>
            </a:r>
            <a:r>
              <a:rPr sz="2000" b="1" dirty="0">
                <a:solidFill>
                  <a:srgbClr val="001C3D"/>
                </a:solidFill>
                <a:latin typeface="Calibri"/>
                <a:cs typeface="Calibri"/>
              </a:rPr>
              <a:t> </a:t>
            </a:r>
            <a:r>
              <a:rPr sz="2000" spc="-5" dirty="0">
                <a:solidFill>
                  <a:srgbClr val="001C3D"/>
                </a:solidFill>
                <a:latin typeface="Calibri"/>
                <a:cs typeface="Calibri"/>
              </a:rPr>
              <a:t>authorities</a:t>
            </a:r>
            <a:r>
              <a:rPr sz="2000" dirty="0">
                <a:solidFill>
                  <a:srgbClr val="001C3D"/>
                </a:solidFill>
                <a:latin typeface="Calibri"/>
                <a:cs typeface="Calibri"/>
              </a:rPr>
              <a:t> </a:t>
            </a:r>
            <a:r>
              <a:rPr sz="2000" spc="-5" dirty="0">
                <a:solidFill>
                  <a:srgbClr val="001C3D"/>
                </a:solidFill>
                <a:latin typeface="Calibri"/>
                <a:cs typeface="Calibri"/>
              </a:rPr>
              <a:t>should </a:t>
            </a:r>
            <a:r>
              <a:rPr sz="2000" dirty="0">
                <a:solidFill>
                  <a:srgbClr val="001C3D"/>
                </a:solidFill>
                <a:latin typeface="Calibri"/>
                <a:cs typeface="Calibri"/>
              </a:rPr>
              <a:t> </a:t>
            </a:r>
            <a:r>
              <a:rPr sz="2000" spc="-5" dirty="0">
                <a:solidFill>
                  <a:srgbClr val="001C3D"/>
                </a:solidFill>
                <a:latin typeface="Calibri"/>
                <a:cs typeface="Calibri"/>
              </a:rPr>
              <a:t>provide </a:t>
            </a:r>
            <a:r>
              <a:rPr sz="2000" dirty="0">
                <a:solidFill>
                  <a:srgbClr val="001C3D"/>
                </a:solidFill>
                <a:latin typeface="Calibri"/>
                <a:cs typeface="Calibri"/>
              </a:rPr>
              <a:t>the suspect and her </a:t>
            </a:r>
            <a:r>
              <a:rPr sz="2000" spc="-5" dirty="0">
                <a:solidFill>
                  <a:srgbClr val="001C3D"/>
                </a:solidFill>
                <a:latin typeface="Calibri"/>
                <a:cs typeface="Calibri"/>
              </a:rPr>
              <a:t>lawyer access </a:t>
            </a:r>
            <a:r>
              <a:rPr sz="2000" dirty="0">
                <a:solidFill>
                  <a:srgbClr val="001C3D"/>
                </a:solidFill>
                <a:latin typeface="Calibri"/>
                <a:cs typeface="Calibri"/>
              </a:rPr>
              <a:t> to all </a:t>
            </a:r>
            <a:r>
              <a:rPr sz="2000" spc="-5" dirty="0">
                <a:solidFill>
                  <a:srgbClr val="001C3D"/>
                </a:solidFill>
                <a:latin typeface="Calibri"/>
                <a:cs typeface="Calibri"/>
              </a:rPr>
              <a:t>material </a:t>
            </a:r>
            <a:r>
              <a:rPr sz="2000" dirty="0">
                <a:solidFill>
                  <a:srgbClr val="001C3D"/>
                </a:solidFill>
                <a:latin typeface="Calibri"/>
                <a:cs typeface="Calibri"/>
              </a:rPr>
              <a:t>evidence </a:t>
            </a:r>
            <a:r>
              <a:rPr sz="2000" spc="-5" dirty="0">
                <a:solidFill>
                  <a:srgbClr val="001C3D"/>
                </a:solidFill>
                <a:latin typeface="Calibri"/>
                <a:cs typeface="Calibri"/>
              </a:rPr>
              <a:t>on </a:t>
            </a:r>
            <a:r>
              <a:rPr sz="2000" dirty="0">
                <a:solidFill>
                  <a:srgbClr val="001C3D"/>
                </a:solidFill>
                <a:latin typeface="Calibri"/>
                <a:cs typeface="Calibri"/>
              </a:rPr>
              <a:t>the case in a </a:t>
            </a:r>
            <a:r>
              <a:rPr sz="2000" spc="5" dirty="0">
                <a:solidFill>
                  <a:srgbClr val="001C3D"/>
                </a:solidFill>
                <a:latin typeface="Calibri"/>
                <a:cs typeface="Calibri"/>
              </a:rPr>
              <a:t> </a:t>
            </a:r>
            <a:r>
              <a:rPr sz="2000" b="1" dirty="0">
                <a:solidFill>
                  <a:srgbClr val="001C3D"/>
                </a:solidFill>
                <a:latin typeface="Calibri"/>
                <a:cs typeface="Calibri"/>
              </a:rPr>
              <a:t>timely</a:t>
            </a:r>
            <a:r>
              <a:rPr sz="2000" b="1" spc="5" dirty="0">
                <a:solidFill>
                  <a:srgbClr val="001C3D"/>
                </a:solidFill>
                <a:latin typeface="Calibri"/>
                <a:cs typeface="Calibri"/>
              </a:rPr>
              <a:t> </a:t>
            </a:r>
            <a:r>
              <a:rPr sz="2000" b="1" dirty="0">
                <a:solidFill>
                  <a:srgbClr val="001C3D"/>
                </a:solidFill>
                <a:latin typeface="Calibri"/>
                <a:cs typeface="Calibri"/>
              </a:rPr>
              <a:t>manner</a:t>
            </a:r>
            <a:r>
              <a:rPr sz="2000" b="1" spc="5" dirty="0">
                <a:solidFill>
                  <a:srgbClr val="001C3D"/>
                </a:solidFill>
                <a:latin typeface="Calibri"/>
                <a:cs typeface="Calibri"/>
              </a:rPr>
              <a:t> </a:t>
            </a:r>
            <a:r>
              <a:rPr sz="2000" dirty="0">
                <a:solidFill>
                  <a:srgbClr val="001C3D"/>
                </a:solidFill>
                <a:latin typeface="Calibri"/>
                <a:cs typeface="Calibri"/>
              </a:rPr>
              <a:t>to</a:t>
            </a:r>
            <a:r>
              <a:rPr sz="2000" spc="5" dirty="0">
                <a:solidFill>
                  <a:srgbClr val="001C3D"/>
                </a:solidFill>
                <a:latin typeface="Calibri"/>
                <a:cs typeface="Calibri"/>
              </a:rPr>
              <a:t> </a:t>
            </a:r>
            <a:r>
              <a:rPr sz="2000" spc="-5" dirty="0">
                <a:solidFill>
                  <a:srgbClr val="001C3D"/>
                </a:solidFill>
                <a:latin typeface="Calibri"/>
                <a:cs typeface="Calibri"/>
              </a:rPr>
              <a:t>allow</a:t>
            </a:r>
            <a:r>
              <a:rPr sz="2000" dirty="0">
                <a:solidFill>
                  <a:srgbClr val="001C3D"/>
                </a:solidFill>
                <a:latin typeface="Calibri"/>
                <a:cs typeface="Calibri"/>
              </a:rPr>
              <a:t> </a:t>
            </a:r>
            <a:r>
              <a:rPr sz="2000" spc="-5" dirty="0">
                <a:solidFill>
                  <a:srgbClr val="001C3D"/>
                </a:solidFill>
                <a:latin typeface="Calibri"/>
                <a:cs typeface="Calibri"/>
              </a:rPr>
              <a:t>for</a:t>
            </a:r>
            <a:r>
              <a:rPr sz="2000" dirty="0">
                <a:solidFill>
                  <a:srgbClr val="001C3D"/>
                </a:solidFill>
                <a:latin typeface="Calibri"/>
                <a:cs typeface="Calibri"/>
              </a:rPr>
              <a:t> the</a:t>
            </a:r>
            <a:r>
              <a:rPr sz="2000" spc="5" dirty="0">
                <a:solidFill>
                  <a:srgbClr val="001C3D"/>
                </a:solidFill>
                <a:latin typeface="Calibri"/>
                <a:cs typeface="Calibri"/>
              </a:rPr>
              <a:t> </a:t>
            </a:r>
            <a:r>
              <a:rPr sz="2000" dirty="0">
                <a:solidFill>
                  <a:srgbClr val="001C3D"/>
                </a:solidFill>
                <a:latin typeface="Calibri"/>
                <a:cs typeface="Calibri"/>
              </a:rPr>
              <a:t>effective </a:t>
            </a:r>
            <a:r>
              <a:rPr sz="2000" spc="-440" dirty="0">
                <a:solidFill>
                  <a:srgbClr val="001C3D"/>
                </a:solidFill>
                <a:latin typeface="Calibri"/>
                <a:cs typeface="Calibri"/>
              </a:rPr>
              <a:t> </a:t>
            </a:r>
            <a:r>
              <a:rPr sz="2000" spc="90" dirty="0">
                <a:solidFill>
                  <a:srgbClr val="001C3D"/>
                </a:solidFill>
                <a:latin typeface="Calibri"/>
                <a:cs typeface="Calibri"/>
              </a:rPr>
              <a:t>exercise</a:t>
            </a:r>
            <a:r>
              <a:rPr sz="2000" spc="95" dirty="0">
                <a:solidFill>
                  <a:srgbClr val="001C3D"/>
                </a:solidFill>
                <a:latin typeface="Calibri"/>
                <a:cs typeface="Calibri"/>
              </a:rPr>
              <a:t> </a:t>
            </a:r>
            <a:r>
              <a:rPr sz="2000" spc="50" dirty="0">
                <a:solidFill>
                  <a:srgbClr val="001C3D"/>
                </a:solidFill>
                <a:latin typeface="Calibri"/>
                <a:cs typeface="Calibri"/>
              </a:rPr>
              <a:t>of</a:t>
            </a:r>
            <a:r>
              <a:rPr sz="2000" spc="55" dirty="0">
                <a:solidFill>
                  <a:srgbClr val="001C3D"/>
                </a:solidFill>
                <a:latin typeface="Calibri"/>
                <a:cs typeface="Calibri"/>
              </a:rPr>
              <a:t> </a:t>
            </a:r>
            <a:r>
              <a:rPr sz="2000" spc="70" dirty="0">
                <a:solidFill>
                  <a:srgbClr val="001C3D"/>
                </a:solidFill>
                <a:latin typeface="Calibri"/>
                <a:cs typeface="Calibri"/>
              </a:rPr>
              <a:t>the</a:t>
            </a:r>
            <a:r>
              <a:rPr sz="2000" spc="75" dirty="0">
                <a:solidFill>
                  <a:srgbClr val="001C3D"/>
                </a:solidFill>
                <a:latin typeface="Calibri"/>
                <a:cs typeface="Calibri"/>
              </a:rPr>
              <a:t> </a:t>
            </a:r>
            <a:r>
              <a:rPr sz="2000" spc="90" dirty="0">
                <a:solidFill>
                  <a:srgbClr val="001C3D"/>
                </a:solidFill>
                <a:latin typeface="Calibri"/>
                <a:cs typeface="Calibri"/>
              </a:rPr>
              <a:t>defence</a:t>
            </a:r>
            <a:r>
              <a:rPr sz="2000" spc="95" dirty="0">
                <a:solidFill>
                  <a:srgbClr val="001C3D"/>
                </a:solidFill>
                <a:latin typeface="Calibri"/>
                <a:cs typeface="Calibri"/>
              </a:rPr>
              <a:t> </a:t>
            </a:r>
            <a:r>
              <a:rPr sz="2000" spc="85" dirty="0">
                <a:solidFill>
                  <a:srgbClr val="001C3D"/>
                </a:solidFill>
                <a:latin typeface="Calibri"/>
                <a:cs typeface="Calibri"/>
              </a:rPr>
              <a:t>rights</a:t>
            </a:r>
            <a:r>
              <a:rPr sz="2000" spc="90" dirty="0">
                <a:solidFill>
                  <a:srgbClr val="001C3D"/>
                </a:solidFill>
                <a:latin typeface="Calibri"/>
                <a:cs typeface="Calibri"/>
              </a:rPr>
              <a:t> </a:t>
            </a:r>
            <a:r>
              <a:rPr sz="2000" spc="70" dirty="0">
                <a:solidFill>
                  <a:srgbClr val="001C3D"/>
                </a:solidFill>
                <a:latin typeface="Calibri"/>
                <a:cs typeface="Calibri"/>
              </a:rPr>
              <a:t>and </a:t>
            </a:r>
            <a:r>
              <a:rPr sz="2000" spc="75" dirty="0">
                <a:solidFill>
                  <a:srgbClr val="001C3D"/>
                </a:solidFill>
                <a:latin typeface="Calibri"/>
                <a:cs typeface="Calibri"/>
              </a:rPr>
              <a:t> </a:t>
            </a:r>
            <a:r>
              <a:rPr sz="2000" spc="-5" dirty="0">
                <a:solidFill>
                  <a:srgbClr val="001C3D"/>
                </a:solidFill>
                <a:latin typeface="Calibri"/>
                <a:cs typeface="Calibri"/>
              </a:rPr>
              <a:t>safeguard</a:t>
            </a:r>
            <a:r>
              <a:rPr sz="2000" dirty="0">
                <a:solidFill>
                  <a:srgbClr val="001C3D"/>
                </a:solidFill>
                <a:latin typeface="Calibri"/>
                <a:cs typeface="Calibri"/>
              </a:rPr>
              <a:t> the</a:t>
            </a:r>
            <a:r>
              <a:rPr sz="2000" spc="5" dirty="0">
                <a:solidFill>
                  <a:srgbClr val="001C3D"/>
                </a:solidFill>
                <a:latin typeface="Calibri"/>
                <a:cs typeface="Calibri"/>
              </a:rPr>
              <a:t> </a:t>
            </a:r>
            <a:r>
              <a:rPr sz="2000" spc="-5" dirty="0">
                <a:solidFill>
                  <a:srgbClr val="001C3D"/>
                </a:solidFill>
                <a:latin typeface="Calibri"/>
                <a:cs typeface="Calibri"/>
              </a:rPr>
              <a:t>fairness</a:t>
            </a:r>
            <a:r>
              <a:rPr sz="2000" spc="5" dirty="0">
                <a:solidFill>
                  <a:srgbClr val="001C3D"/>
                </a:solidFill>
                <a:latin typeface="Calibri"/>
                <a:cs typeface="Calibri"/>
              </a:rPr>
              <a:t> </a:t>
            </a:r>
            <a:r>
              <a:rPr sz="2000" spc="-5" dirty="0">
                <a:solidFill>
                  <a:srgbClr val="001C3D"/>
                </a:solidFill>
                <a:latin typeface="Calibri"/>
                <a:cs typeface="Calibri"/>
              </a:rPr>
              <a:t>of</a:t>
            </a:r>
            <a:r>
              <a:rPr sz="2000" dirty="0">
                <a:solidFill>
                  <a:srgbClr val="001C3D"/>
                </a:solidFill>
                <a:latin typeface="Calibri"/>
                <a:cs typeface="Calibri"/>
              </a:rPr>
              <a:t> the</a:t>
            </a:r>
            <a:r>
              <a:rPr sz="2000" spc="5" dirty="0">
                <a:solidFill>
                  <a:srgbClr val="001C3D"/>
                </a:solidFill>
                <a:latin typeface="Calibri"/>
                <a:cs typeface="Calibri"/>
              </a:rPr>
              <a:t> </a:t>
            </a:r>
            <a:r>
              <a:rPr sz="2000" spc="-5" dirty="0">
                <a:solidFill>
                  <a:srgbClr val="001C3D"/>
                </a:solidFill>
                <a:latin typeface="Calibri"/>
                <a:cs typeface="Calibri"/>
              </a:rPr>
              <a:t>proceedings.</a:t>
            </a:r>
            <a:endParaRPr sz="2000">
              <a:latin typeface="Calibri"/>
              <a:cs typeface="Calibri"/>
            </a:endParaRPr>
          </a:p>
          <a:p>
            <a:pPr>
              <a:lnSpc>
                <a:spcPct val="100000"/>
              </a:lnSpc>
              <a:spcBef>
                <a:spcPts val="15"/>
              </a:spcBef>
            </a:pPr>
            <a:endParaRPr sz="1950">
              <a:latin typeface="Calibri"/>
              <a:cs typeface="Calibri"/>
            </a:endParaRPr>
          </a:p>
          <a:p>
            <a:pPr marL="12700" marR="11430" algn="just">
              <a:lnSpc>
                <a:spcPct val="100000"/>
              </a:lnSpc>
              <a:spcBef>
                <a:spcPts val="5"/>
              </a:spcBef>
            </a:pPr>
            <a:r>
              <a:rPr sz="2000" spc="-5" dirty="0">
                <a:solidFill>
                  <a:srgbClr val="001C3D"/>
                </a:solidFill>
                <a:latin typeface="Calibri"/>
                <a:cs typeface="Calibri"/>
              </a:rPr>
              <a:t>From</a:t>
            </a:r>
            <a:r>
              <a:rPr sz="2000" dirty="0">
                <a:solidFill>
                  <a:srgbClr val="001C3D"/>
                </a:solidFill>
                <a:latin typeface="Calibri"/>
                <a:cs typeface="Calibri"/>
              </a:rPr>
              <a:t> </a:t>
            </a:r>
            <a:r>
              <a:rPr sz="2000" spc="-5" dirty="0">
                <a:solidFill>
                  <a:srgbClr val="001C3D"/>
                </a:solidFill>
                <a:latin typeface="Calibri"/>
                <a:cs typeface="Calibri"/>
              </a:rPr>
              <a:t>what</a:t>
            </a:r>
            <a:r>
              <a:rPr sz="2000" dirty="0">
                <a:solidFill>
                  <a:srgbClr val="001C3D"/>
                </a:solidFill>
                <a:latin typeface="Calibri"/>
                <a:cs typeface="Calibri"/>
              </a:rPr>
              <a:t> </a:t>
            </a:r>
            <a:r>
              <a:rPr sz="2000" spc="-5" dirty="0">
                <a:solidFill>
                  <a:srgbClr val="001C3D"/>
                </a:solidFill>
                <a:latin typeface="Calibri"/>
                <a:cs typeface="Calibri"/>
              </a:rPr>
              <a:t>moment</a:t>
            </a:r>
            <a:r>
              <a:rPr sz="2000" dirty="0">
                <a:solidFill>
                  <a:srgbClr val="001C3D"/>
                </a:solidFill>
                <a:latin typeface="Calibri"/>
                <a:cs typeface="Calibri"/>
              </a:rPr>
              <a:t> in</a:t>
            </a:r>
            <a:r>
              <a:rPr sz="2000" spc="5" dirty="0">
                <a:solidFill>
                  <a:srgbClr val="001C3D"/>
                </a:solidFill>
                <a:latin typeface="Calibri"/>
                <a:cs typeface="Calibri"/>
              </a:rPr>
              <a:t> </a:t>
            </a:r>
            <a:r>
              <a:rPr sz="2000" dirty="0">
                <a:solidFill>
                  <a:srgbClr val="001C3D"/>
                </a:solidFill>
                <a:latin typeface="Calibri"/>
                <a:cs typeface="Calibri"/>
              </a:rPr>
              <a:t>the</a:t>
            </a:r>
            <a:r>
              <a:rPr sz="2000" spc="5" dirty="0">
                <a:solidFill>
                  <a:srgbClr val="001C3D"/>
                </a:solidFill>
                <a:latin typeface="Calibri"/>
                <a:cs typeface="Calibri"/>
              </a:rPr>
              <a:t> </a:t>
            </a:r>
            <a:r>
              <a:rPr sz="2000" spc="-5" dirty="0">
                <a:solidFill>
                  <a:srgbClr val="001C3D"/>
                </a:solidFill>
                <a:latin typeface="Calibri"/>
                <a:cs typeface="Calibri"/>
              </a:rPr>
              <a:t>proceedings </a:t>
            </a:r>
            <a:r>
              <a:rPr sz="2000" dirty="0">
                <a:solidFill>
                  <a:srgbClr val="001C3D"/>
                </a:solidFill>
                <a:latin typeface="Calibri"/>
                <a:cs typeface="Calibri"/>
              </a:rPr>
              <a:t> </a:t>
            </a:r>
            <a:r>
              <a:rPr sz="2000" spc="-5" dirty="0">
                <a:solidFill>
                  <a:srgbClr val="001C3D"/>
                </a:solidFill>
                <a:latin typeface="Calibri"/>
                <a:cs typeface="Calibri"/>
              </a:rPr>
              <a:t>does </a:t>
            </a:r>
            <a:r>
              <a:rPr sz="2000" dirty="0">
                <a:solidFill>
                  <a:srgbClr val="001C3D"/>
                </a:solidFill>
                <a:latin typeface="Calibri"/>
                <a:cs typeface="Calibri"/>
              </a:rPr>
              <a:t>the </a:t>
            </a:r>
            <a:r>
              <a:rPr sz="2000" spc="-5" dirty="0">
                <a:solidFill>
                  <a:srgbClr val="001C3D"/>
                </a:solidFill>
                <a:latin typeface="Calibri"/>
                <a:cs typeface="Calibri"/>
              </a:rPr>
              <a:t>right</a:t>
            </a:r>
            <a:r>
              <a:rPr sz="2000" dirty="0">
                <a:solidFill>
                  <a:srgbClr val="001C3D"/>
                </a:solidFill>
                <a:latin typeface="Calibri"/>
                <a:cs typeface="Calibri"/>
              </a:rPr>
              <a:t> </a:t>
            </a:r>
            <a:r>
              <a:rPr sz="2000" spc="-5" dirty="0">
                <a:solidFill>
                  <a:srgbClr val="001C3D"/>
                </a:solidFill>
                <a:latin typeface="Calibri"/>
                <a:cs typeface="Calibri"/>
              </a:rPr>
              <a:t>start</a:t>
            </a:r>
            <a:r>
              <a:rPr sz="2000" dirty="0">
                <a:solidFill>
                  <a:srgbClr val="001C3D"/>
                </a:solidFill>
                <a:latin typeface="Calibri"/>
                <a:cs typeface="Calibri"/>
              </a:rPr>
              <a:t> to </a:t>
            </a:r>
            <a:r>
              <a:rPr sz="2000" spc="-5" dirty="0">
                <a:solidFill>
                  <a:srgbClr val="001C3D"/>
                </a:solidFill>
                <a:latin typeface="Calibri"/>
                <a:cs typeface="Calibri"/>
              </a:rPr>
              <a:t>apply?</a:t>
            </a:r>
            <a:endParaRPr sz="2000">
              <a:latin typeface="Calibri"/>
              <a:cs typeface="Calibri"/>
            </a:endParaRPr>
          </a:p>
          <a:p>
            <a:pPr>
              <a:lnSpc>
                <a:spcPct val="100000"/>
              </a:lnSpc>
              <a:spcBef>
                <a:spcPts val="15"/>
              </a:spcBef>
            </a:pPr>
            <a:endParaRPr sz="1950">
              <a:latin typeface="Calibri"/>
              <a:cs typeface="Calibri"/>
            </a:endParaRPr>
          </a:p>
          <a:p>
            <a:pPr marL="12700" algn="just">
              <a:lnSpc>
                <a:spcPct val="100000"/>
              </a:lnSpc>
              <a:spcBef>
                <a:spcPts val="5"/>
              </a:spcBef>
            </a:pPr>
            <a:r>
              <a:rPr sz="1800" i="1" dirty="0">
                <a:solidFill>
                  <a:srgbClr val="001C3D"/>
                </a:solidFill>
                <a:latin typeface="Calibri"/>
                <a:cs typeface="Calibri"/>
              </a:rPr>
              <a:t>Click</a:t>
            </a:r>
            <a:r>
              <a:rPr sz="1800" i="1" spc="-15" dirty="0">
                <a:solidFill>
                  <a:srgbClr val="001C3D"/>
                </a:solidFill>
                <a:latin typeface="Calibri"/>
                <a:cs typeface="Calibri"/>
              </a:rPr>
              <a:t> </a:t>
            </a:r>
            <a:r>
              <a:rPr sz="1800" i="1" dirty="0">
                <a:solidFill>
                  <a:srgbClr val="001C3D"/>
                </a:solidFill>
                <a:latin typeface="Calibri"/>
                <a:cs typeface="Calibri"/>
              </a:rPr>
              <a:t>on</a:t>
            </a:r>
            <a:r>
              <a:rPr sz="1800" i="1" spc="-10" dirty="0">
                <a:solidFill>
                  <a:srgbClr val="001C3D"/>
                </a:solidFill>
                <a:latin typeface="Calibri"/>
                <a:cs typeface="Calibri"/>
              </a:rPr>
              <a:t> </a:t>
            </a:r>
            <a:r>
              <a:rPr sz="1800" i="1" dirty="0">
                <a:solidFill>
                  <a:srgbClr val="001C3D"/>
                </a:solidFill>
                <a:latin typeface="Calibri"/>
                <a:cs typeface="Calibri"/>
              </a:rPr>
              <a:t>the</a:t>
            </a:r>
            <a:r>
              <a:rPr sz="1800" i="1" spc="-10" dirty="0">
                <a:solidFill>
                  <a:srgbClr val="001C3D"/>
                </a:solidFill>
                <a:latin typeface="Calibri"/>
                <a:cs typeface="Calibri"/>
              </a:rPr>
              <a:t> </a:t>
            </a:r>
            <a:r>
              <a:rPr sz="1800" i="1" dirty="0">
                <a:solidFill>
                  <a:srgbClr val="001C3D"/>
                </a:solidFill>
                <a:latin typeface="Calibri"/>
                <a:cs typeface="Calibri"/>
              </a:rPr>
              <a:t>buttons</a:t>
            </a:r>
            <a:r>
              <a:rPr sz="1800" i="1" spc="-10" dirty="0">
                <a:solidFill>
                  <a:srgbClr val="001C3D"/>
                </a:solidFill>
                <a:latin typeface="Calibri"/>
                <a:cs typeface="Calibri"/>
              </a:rPr>
              <a:t> </a:t>
            </a:r>
            <a:r>
              <a:rPr sz="1800" i="1" spc="-5" dirty="0">
                <a:solidFill>
                  <a:srgbClr val="001C3D"/>
                </a:solidFill>
                <a:latin typeface="Calibri"/>
                <a:cs typeface="Calibri"/>
              </a:rPr>
              <a:t>below</a:t>
            </a:r>
            <a:r>
              <a:rPr sz="1800" i="1" spc="-15" dirty="0">
                <a:solidFill>
                  <a:srgbClr val="001C3D"/>
                </a:solidFill>
                <a:latin typeface="Calibri"/>
                <a:cs typeface="Calibri"/>
              </a:rPr>
              <a:t> </a:t>
            </a:r>
            <a:r>
              <a:rPr sz="1800" i="1" dirty="0">
                <a:solidFill>
                  <a:srgbClr val="001C3D"/>
                </a:solidFill>
                <a:latin typeface="Calibri"/>
                <a:cs typeface="Calibri"/>
              </a:rPr>
              <a:t>for</a:t>
            </a:r>
            <a:r>
              <a:rPr sz="1800" i="1" spc="-10" dirty="0">
                <a:solidFill>
                  <a:srgbClr val="001C3D"/>
                </a:solidFill>
                <a:latin typeface="Calibri"/>
                <a:cs typeface="Calibri"/>
              </a:rPr>
              <a:t> </a:t>
            </a:r>
            <a:r>
              <a:rPr sz="1800" i="1" dirty="0">
                <a:solidFill>
                  <a:srgbClr val="001C3D"/>
                </a:solidFill>
                <a:latin typeface="Calibri"/>
                <a:cs typeface="Calibri"/>
              </a:rPr>
              <a:t>more</a:t>
            </a:r>
            <a:r>
              <a:rPr sz="1800" i="1" spc="-10" dirty="0">
                <a:solidFill>
                  <a:srgbClr val="001C3D"/>
                </a:solidFill>
                <a:latin typeface="Calibri"/>
                <a:cs typeface="Calibri"/>
              </a:rPr>
              <a:t> </a:t>
            </a:r>
            <a:r>
              <a:rPr sz="1800" i="1" dirty="0">
                <a:solidFill>
                  <a:srgbClr val="001C3D"/>
                </a:solidFill>
                <a:latin typeface="Calibri"/>
                <a:cs typeface="Calibri"/>
              </a:rPr>
              <a:t>information</a:t>
            </a:r>
            <a:endParaRPr sz="1800">
              <a:latin typeface="Calibri"/>
              <a:cs typeface="Calibri"/>
            </a:endParaRPr>
          </a:p>
        </p:txBody>
      </p:sp>
      <p:grpSp>
        <p:nvGrpSpPr>
          <p:cNvPr id="3" name="object 3"/>
          <p:cNvGrpSpPr/>
          <p:nvPr/>
        </p:nvGrpSpPr>
        <p:grpSpPr>
          <a:xfrm>
            <a:off x="0" y="0"/>
            <a:ext cx="9144000" cy="6858000"/>
            <a:chOff x="0" y="0"/>
            <a:chExt cx="9144000" cy="6858000"/>
          </a:xfrm>
        </p:grpSpPr>
        <p:pic>
          <p:nvPicPr>
            <p:cNvPr id="4" name="object 4"/>
            <p:cNvPicPr/>
            <p:nvPr/>
          </p:nvPicPr>
          <p:blipFill>
            <a:blip r:embed="rId2" cstate="print"/>
            <a:stretch>
              <a:fillRect/>
            </a:stretch>
          </p:blipFill>
          <p:spPr>
            <a:xfrm>
              <a:off x="5148063" y="0"/>
              <a:ext cx="3995935" cy="6857998"/>
            </a:xfrm>
            <a:prstGeom prst="rect">
              <a:avLst/>
            </a:prstGeom>
          </p:spPr>
        </p:pic>
        <p:pic>
          <p:nvPicPr>
            <p:cNvPr id="5" name="object 5"/>
            <p:cNvPicPr/>
            <p:nvPr/>
          </p:nvPicPr>
          <p:blipFill>
            <a:blip r:embed="rId3" cstate="print"/>
            <a:stretch>
              <a:fillRect/>
            </a:stretch>
          </p:blipFill>
          <p:spPr>
            <a:xfrm>
              <a:off x="5074920" y="0"/>
              <a:ext cx="4069078" cy="6857999"/>
            </a:xfrm>
            <a:prstGeom prst="rect">
              <a:avLst/>
            </a:prstGeom>
          </p:spPr>
        </p:pic>
        <p:sp>
          <p:nvSpPr>
            <p:cNvPr id="6" name="object 6"/>
            <p:cNvSpPr/>
            <p:nvPr/>
          </p:nvSpPr>
          <p:spPr>
            <a:xfrm>
              <a:off x="5121931" y="1"/>
              <a:ext cx="4022090" cy="6858000"/>
            </a:xfrm>
            <a:custGeom>
              <a:avLst/>
              <a:gdLst/>
              <a:ahLst/>
              <a:cxnLst/>
              <a:rect l="l" t="t" r="r" b="b"/>
              <a:pathLst>
                <a:path w="4022090" h="6858000">
                  <a:moveTo>
                    <a:pt x="4022067" y="0"/>
                  </a:moveTo>
                  <a:lnTo>
                    <a:pt x="0" y="0"/>
                  </a:lnTo>
                  <a:lnTo>
                    <a:pt x="0" y="6857998"/>
                  </a:lnTo>
                  <a:lnTo>
                    <a:pt x="4022067" y="6857998"/>
                  </a:lnTo>
                  <a:lnTo>
                    <a:pt x="4022067" y="0"/>
                  </a:lnTo>
                  <a:close/>
                </a:path>
              </a:pathLst>
            </a:custGeom>
            <a:solidFill>
              <a:srgbClr val="00274E">
                <a:alpha val="39999"/>
              </a:srgbClr>
            </a:solidFill>
          </p:spPr>
          <p:txBody>
            <a:bodyPr wrap="square" lIns="0" tIns="0" rIns="0" bIns="0" rtlCol="0"/>
            <a:lstStyle/>
            <a:p>
              <a:endParaRPr/>
            </a:p>
          </p:txBody>
        </p:sp>
        <p:sp>
          <p:nvSpPr>
            <p:cNvPr id="7" name="object 7"/>
            <p:cNvSpPr/>
            <p:nvPr/>
          </p:nvSpPr>
          <p:spPr>
            <a:xfrm>
              <a:off x="7164287" y="404663"/>
              <a:ext cx="720090" cy="504190"/>
            </a:xfrm>
            <a:custGeom>
              <a:avLst/>
              <a:gdLst/>
              <a:ahLst/>
              <a:cxnLst/>
              <a:rect l="l" t="t" r="r" b="b"/>
              <a:pathLst>
                <a:path w="720090" h="504190">
                  <a:moveTo>
                    <a:pt x="720079" y="0"/>
                  </a:moveTo>
                  <a:lnTo>
                    <a:pt x="0" y="0"/>
                  </a:lnTo>
                  <a:lnTo>
                    <a:pt x="0" y="504056"/>
                  </a:lnTo>
                  <a:lnTo>
                    <a:pt x="720079" y="504056"/>
                  </a:lnTo>
                  <a:lnTo>
                    <a:pt x="720079" y="441049"/>
                  </a:lnTo>
                  <a:lnTo>
                    <a:pt x="312784" y="441049"/>
                  </a:lnTo>
                  <a:lnTo>
                    <a:pt x="267975" y="433822"/>
                  </a:lnTo>
                  <a:lnTo>
                    <a:pt x="229060" y="413696"/>
                  </a:lnTo>
                  <a:lnTo>
                    <a:pt x="198372" y="383008"/>
                  </a:lnTo>
                  <a:lnTo>
                    <a:pt x="178246" y="344092"/>
                  </a:lnTo>
                  <a:lnTo>
                    <a:pt x="171019" y="299284"/>
                  </a:lnTo>
                  <a:lnTo>
                    <a:pt x="171019" y="157518"/>
                  </a:lnTo>
                  <a:lnTo>
                    <a:pt x="360039" y="157518"/>
                  </a:lnTo>
                  <a:lnTo>
                    <a:pt x="454552" y="63007"/>
                  </a:lnTo>
                  <a:lnTo>
                    <a:pt x="720079" y="63007"/>
                  </a:lnTo>
                  <a:lnTo>
                    <a:pt x="720079" y="0"/>
                  </a:lnTo>
                  <a:close/>
                </a:path>
                <a:path w="720090" h="504190">
                  <a:moveTo>
                    <a:pt x="720079" y="63007"/>
                  </a:moveTo>
                  <a:lnTo>
                    <a:pt x="454552" y="63007"/>
                  </a:lnTo>
                  <a:lnTo>
                    <a:pt x="549061" y="157518"/>
                  </a:lnTo>
                  <a:lnTo>
                    <a:pt x="501806" y="157518"/>
                  </a:lnTo>
                  <a:lnTo>
                    <a:pt x="501806" y="299284"/>
                  </a:lnTo>
                  <a:lnTo>
                    <a:pt x="494578" y="344092"/>
                  </a:lnTo>
                  <a:lnTo>
                    <a:pt x="474453" y="383008"/>
                  </a:lnTo>
                  <a:lnTo>
                    <a:pt x="443765" y="413696"/>
                  </a:lnTo>
                  <a:lnTo>
                    <a:pt x="404849" y="433822"/>
                  </a:lnTo>
                  <a:lnTo>
                    <a:pt x="360039" y="441049"/>
                  </a:lnTo>
                  <a:lnTo>
                    <a:pt x="720079" y="441049"/>
                  </a:lnTo>
                  <a:lnTo>
                    <a:pt x="720079" y="63007"/>
                  </a:lnTo>
                  <a:close/>
                </a:path>
                <a:path w="720090" h="504190">
                  <a:moveTo>
                    <a:pt x="407295" y="157518"/>
                  </a:moveTo>
                  <a:lnTo>
                    <a:pt x="265530" y="157518"/>
                  </a:lnTo>
                  <a:lnTo>
                    <a:pt x="265530" y="299284"/>
                  </a:lnTo>
                  <a:lnTo>
                    <a:pt x="269243" y="317677"/>
                  </a:lnTo>
                  <a:lnTo>
                    <a:pt x="279370" y="332697"/>
                  </a:lnTo>
                  <a:lnTo>
                    <a:pt x="294391" y="342825"/>
                  </a:lnTo>
                  <a:lnTo>
                    <a:pt x="312784" y="346538"/>
                  </a:lnTo>
                  <a:lnTo>
                    <a:pt x="360039" y="346538"/>
                  </a:lnTo>
                  <a:lnTo>
                    <a:pt x="403581" y="317677"/>
                  </a:lnTo>
                  <a:lnTo>
                    <a:pt x="407295" y="157518"/>
                  </a:lnTo>
                  <a:close/>
                </a:path>
              </a:pathLst>
            </a:custGeom>
            <a:solidFill>
              <a:srgbClr val="FFD5A9"/>
            </a:solidFill>
          </p:spPr>
          <p:txBody>
            <a:bodyPr wrap="square" lIns="0" tIns="0" rIns="0" bIns="0" rtlCol="0"/>
            <a:lstStyle/>
            <a:p>
              <a:endParaRPr/>
            </a:p>
          </p:txBody>
        </p:sp>
        <p:sp>
          <p:nvSpPr>
            <p:cNvPr id="8" name="object 8"/>
            <p:cNvSpPr/>
            <p:nvPr/>
          </p:nvSpPr>
          <p:spPr>
            <a:xfrm>
              <a:off x="7335306" y="467671"/>
              <a:ext cx="378460" cy="378460"/>
            </a:xfrm>
            <a:custGeom>
              <a:avLst/>
              <a:gdLst/>
              <a:ahLst/>
              <a:cxnLst/>
              <a:rect l="l" t="t" r="r" b="b"/>
              <a:pathLst>
                <a:path w="378459" h="378459">
                  <a:moveTo>
                    <a:pt x="283532" y="0"/>
                  </a:moveTo>
                  <a:lnTo>
                    <a:pt x="189020" y="94510"/>
                  </a:lnTo>
                  <a:lnTo>
                    <a:pt x="236275" y="94510"/>
                  </a:lnTo>
                  <a:lnTo>
                    <a:pt x="236275" y="236275"/>
                  </a:lnTo>
                  <a:lnTo>
                    <a:pt x="232562" y="254669"/>
                  </a:lnTo>
                  <a:lnTo>
                    <a:pt x="222435" y="269690"/>
                  </a:lnTo>
                  <a:lnTo>
                    <a:pt x="207414" y="279817"/>
                  </a:lnTo>
                  <a:lnTo>
                    <a:pt x="189020" y="283531"/>
                  </a:lnTo>
                  <a:lnTo>
                    <a:pt x="141765" y="283531"/>
                  </a:lnTo>
                  <a:lnTo>
                    <a:pt x="123371" y="279817"/>
                  </a:lnTo>
                  <a:lnTo>
                    <a:pt x="108351" y="269690"/>
                  </a:lnTo>
                  <a:lnTo>
                    <a:pt x="98224" y="254670"/>
                  </a:lnTo>
                  <a:lnTo>
                    <a:pt x="94510" y="236277"/>
                  </a:lnTo>
                  <a:lnTo>
                    <a:pt x="94510" y="94510"/>
                  </a:lnTo>
                  <a:lnTo>
                    <a:pt x="0" y="94510"/>
                  </a:lnTo>
                  <a:lnTo>
                    <a:pt x="0" y="236275"/>
                  </a:lnTo>
                  <a:lnTo>
                    <a:pt x="7227" y="281085"/>
                  </a:lnTo>
                  <a:lnTo>
                    <a:pt x="27352" y="320001"/>
                  </a:lnTo>
                  <a:lnTo>
                    <a:pt x="58040" y="350689"/>
                  </a:lnTo>
                  <a:lnTo>
                    <a:pt x="96956" y="370814"/>
                  </a:lnTo>
                  <a:lnTo>
                    <a:pt x="141765" y="378042"/>
                  </a:lnTo>
                  <a:lnTo>
                    <a:pt x="189020" y="378042"/>
                  </a:lnTo>
                  <a:lnTo>
                    <a:pt x="233829" y="370814"/>
                  </a:lnTo>
                  <a:lnTo>
                    <a:pt x="272745" y="350689"/>
                  </a:lnTo>
                  <a:lnTo>
                    <a:pt x="303434" y="320001"/>
                  </a:lnTo>
                  <a:lnTo>
                    <a:pt x="323559" y="281085"/>
                  </a:lnTo>
                  <a:lnTo>
                    <a:pt x="330786" y="236275"/>
                  </a:lnTo>
                  <a:lnTo>
                    <a:pt x="330786" y="94510"/>
                  </a:lnTo>
                  <a:lnTo>
                    <a:pt x="378042" y="94510"/>
                  </a:lnTo>
                  <a:lnTo>
                    <a:pt x="283532" y="0"/>
                  </a:lnTo>
                  <a:close/>
                </a:path>
              </a:pathLst>
            </a:custGeom>
            <a:solidFill>
              <a:srgbClr val="AA8C6F"/>
            </a:solidFill>
          </p:spPr>
          <p:txBody>
            <a:bodyPr wrap="square" lIns="0" tIns="0" rIns="0" bIns="0" rtlCol="0"/>
            <a:lstStyle/>
            <a:p>
              <a:endParaRPr/>
            </a:p>
          </p:txBody>
        </p:sp>
        <p:sp>
          <p:nvSpPr>
            <p:cNvPr id="9" name="object 9"/>
            <p:cNvSpPr/>
            <p:nvPr/>
          </p:nvSpPr>
          <p:spPr>
            <a:xfrm>
              <a:off x="7164287" y="404663"/>
              <a:ext cx="720090" cy="504190"/>
            </a:xfrm>
            <a:custGeom>
              <a:avLst/>
              <a:gdLst/>
              <a:ahLst/>
              <a:cxnLst/>
              <a:rect l="l" t="t" r="r" b="b"/>
              <a:pathLst>
                <a:path w="720090" h="504190">
                  <a:moveTo>
                    <a:pt x="549061" y="157517"/>
                  </a:moveTo>
                  <a:lnTo>
                    <a:pt x="501805" y="157517"/>
                  </a:lnTo>
                  <a:lnTo>
                    <a:pt x="501805" y="299282"/>
                  </a:lnTo>
                  <a:lnTo>
                    <a:pt x="494578" y="344091"/>
                  </a:lnTo>
                  <a:lnTo>
                    <a:pt x="474453" y="383008"/>
                  </a:lnTo>
                  <a:lnTo>
                    <a:pt x="443765" y="413696"/>
                  </a:lnTo>
                  <a:lnTo>
                    <a:pt x="404849" y="433821"/>
                  </a:lnTo>
                  <a:lnTo>
                    <a:pt x="360040" y="441049"/>
                  </a:lnTo>
                  <a:lnTo>
                    <a:pt x="312784" y="441049"/>
                  </a:lnTo>
                  <a:lnTo>
                    <a:pt x="267975" y="433821"/>
                  </a:lnTo>
                  <a:lnTo>
                    <a:pt x="229059" y="413696"/>
                  </a:lnTo>
                  <a:lnTo>
                    <a:pt x="198371" y="383008"/>
                  </a:lnTo>
                  <a:lnTo>
                    <a:pt x="178246" y="344091"/>
                  </a:lnTo>
                  <a:lnTo>
                    <a:pt x="171019" y="299282"/>
                  </a:lnTo>
                  <a:lnTo>
                    <a:pt x="171019" y="157517"/>
                  </a:lnTo>
                  <a:lnTo>
                    <a:pt x="265530" y="157517"/>
                  </a:lnTo>
                  <a:lnTo>
                    <a:pt x="265530" y="299282"/>
                  </a:lnTo>
                  <a:lnTo>
                    <a:pt x="269243" y="317676"/>
                  </a:lnTo>
                  <a:lnTo>
                    <a:pt x="279370" y="332697"/>
                  </a:lnTo>
                  <a:lnTo>
                    <a:pt x="294391" y="342824"/>
                  </a:lnTo>
                  <a:lnTo>
                    <a:pt x="312784" y="346538"/>
                  </a:lnTo>
                  <a:lnTo>
                    <a:pt x="360040" y="346538"/>
                  </a:lnTo>
                  <a:lnTo>
                    <a:pt x="378433" y="342825"/>
                  </a:lnTo>
                  <a:lnTo>
                    <a:pt x="393454" y="332698"/>
                  </a:lnTo>
                  <a:lnTo>
                    <a:pt x="403581" y="317677"/>
                  </a:lnTo>
                  <a:lnTo>
                    <a:pt x="407295" y="299284"/>
                  </a:lnTo>
                  <a:lnTo>
                    <a:pt x="407295" y="157517"/>
                  </a:lnTo>
                  <a:lnTo>
                    <a:pt x="360040" y="157517"/>
                  </a:lnTo>
                  <a:lnTo>
                    <a:pt x="454551" y="63007"/>
                  </a:lnTo>
                  <a:lnTo>
                    <a:pt x="549061" y="157517"/>
                  </a:lnTo>
                  <a:close/>
                </a:path>
                <a:path w="720090" h="504190">
                  <a:moveTo>
                    <a:pt x="0" y="0"/>
                  </a:moveTo>
                  <a:lnTo>
                    <a:pt x="720080" y="0"/>
                  </a:lnTo>
                  <a:lnTo>
                    <a:pt x="720080" y="504056"/>
                  </a:lnTo>
                  <a:lnTo>
                    <a:pt x="0" y="504056"/>
                  </a:lnTo>
                  <a:lnTo>
                    <a:pt x="0" y="0"/>
                  </a:lnTo>
                  <a:close/>
                </a:path>
              </a:pathLst>
            </a:custGeom>
            <a:ln w="25399">
              <a:solidFill>
                <a:srgbClr val="EF6510"/>
              </a:solidFill>
            </a:ln>
          </p:spPr>
          <p:txBody>
            <a:bodyPr wrap="square" lIns="0" tIns="0" rIns="0" bIns="0" rtlCol="0"/>
            <a:lstStyle/>
            <a:p>
              <a:endParaRPr/>
            </a:p>
          </p:txBody>
        </p:sp>
        <p:sp>
          <p:nvSpPr>
            <p:cNvPr id="10" name="object 10"/>
            <p:cNvSpPr/>
            <p:nvPr/>
          </p:nvSpPr>
          <p:spPr>
            <a:xfrm>
              <a:off x="8244408" y="404663"/>
              <a:ext cx="755650" cy="504190"/>
            </a:xfrm>
            <a:custGeom>
              <a:avLst/>
              <a:gdLst/>
              <a:ahLst/>
              <a:cxnLst/>
              <a:rect l="l" t="t" r="r" b="b"/>
              <a:pathLst>
                <a:path w="755650" h="504190">
                  <a:moveTo>
                    <a:pt x="755575" y="0"/>
                  </a:moveTo>
                  <a:lnTo>
                    <a:pt x="0" y="0"/>
                  </a:lnTo>
                  <a:lnTo>
                    <a:pt x="0" y="504056"/>
                  </a:lnTo>
                  <a:lnTo>
                    <a:pt x="755575" y="504056"/>
                  </a:lnTo>
                  <a:lnTo>
                    <a:pt x="755575" y="441049"/>
                  </a:lnTo>
                  <a:lnTo>
                    <a:pt x="236021" y="441049"/>
                  </a:lnTo>
                  <a:lnTo>
                    <a:pt x="236021" y="252027"/>
                  </a:lnTo>
                  <a:lnTo>
                    <a:pt x="188766" y="252027"/>
                  </a:lnTo>
                  <a:lnTo>
                    <a:pt x="377786" y="63007"/>
                  </a:lnTo>
                  <a:lnTo>
                    <a:pt x="755575" y="63007"/>
                  </a:lnTo>
                  <a:lnTo>
                    <a:pt x="755575" y="0"/>
                  </a:lnTo>
                  <a:close/>
                </a:path>
                <a:path w="755650" h="504190">
                  <a:moveTo>
                    <a:pt x="755575" y="86635"/>
                  </a:moveTo>
                  <a:lnTo>
                    <a:pt x="495926" y="86635"/>
                  </a:lnTo>
                  <a:lnTo>
                    <a:pt x="495926" y="181145"/>
                  </a:lnTo>
                  <a:lnTo>
                    <a:pt x="566808" y="252027"/>
                  </a:lnTo>
                  <a:lnTo>
                    <a:pt x="519553" y="252027"/>
                  </a:lnTo>
                  <a:lnTo>
                    <a:pt x="519553" y="441049"/>
                  </a:lnTo>
                  <a:lnTo>
                    <a:pt x="755575" y="441049"/>
                  </a:lnTo>
                  <a:lnTo>
                    <a:pt x="755575" y="86635"/>
                  </a:lnTo>
                  <a:close/>
                </a:path>
                <a:path w="755650" h="504190">
                  <a:moveTo>
                    <a:pt x="755575" y="63007"/>
                  </a:moveTo>
                  <a:lnTo>
                    <a:pt x="377786" y="63007"/>
                  </a:lnTo>
                  <a:lnTo>
                    <a:pt x="448670" y="133889"/>
                  </a:lnTo>
                  <a:lnTo>
                    <a:pt x="448670" y="86635"/>
                  </a:lnTo>
                  <a:lnTo>
                    <a:pt x="755575" y="86635"/>
                  </a:lnTo>
                  <a:lnTo>
                    <a:pt x="755575" y="63007"/>
                  </a:lnTo>
                  <a:close/>
                </a:path>
              </a:pathLst>
            </a:custGeom>
            <a:solidFill>
              <a:srgbClr val="EAF8FC"/>
            </a:solidFill>
          </p:spPr>
          <p:txBody>
            <a:bodyPr wrap="square" lIns="0" tIns="0" rIns="0" bIns="0" rtlCol="0"/>
            <a:lstStyle/>
            <a:p>
              <a:endParaRPr/>
            </a:p>
          </p:txBody>
        </p:sp>
        <p:sp>
          <p:nvSpPr>
            <p:cNvPr id="11" name="object 11"/>
            <p:cNvSpPr/>
            <p:nvPr/>
          </p:nvSpPr>
          <p:spPr>
            <a:xfrm>
              <a:off x="8480430" y="491299"/>
              <a:ext cx="283845" cy="354965"/>
            </a:xfrm>
            <a:custGeom>
              <a:avLst/>
              <a:gdLst/>
              <a:ahLst/>
              <a:cxnLst/>
              <a:rect l="l" t="t" r="r" b="b"/>
              <a:pathLst>
                <a:path w="283845" h="354965">
                  <a:moveTo>
                    <a:pt x="259904" y="0"/>
                  </a:moveTo>
                  <a:lnTo>
                    <a:pt x="212648" y="0"/>
                  </a:lnTo>
                  <a:lnTo>
                    <a:pt x="212648" y="47254"/>
                  </a:lnTo>
                  <a:lnTo>
                    <a:pt x="259904" y="94509"/>
                  </a:lnTo>
                  <a:lnTo>
                    <a:pt x="259904" y="0"/>
                  </a:lnTo>
                  <a:close/>
                </a:path>
                <a:path w="283845" h="354965">
                  <a:moveTo>
                    <a:pt x="283531" y="165392"/>
                  </a:moveTo>
                  <a:lnTo>
                    <a:pt x="0" y="165392"/>
                  </a:lnTo>
                  <a:lnTo>
                    <a:pt x="0" y="354413"/>
                  </a:lnTo>
                  <a:lnTo>
                    <a:pt x="118137" y="354413"/>
                  </a:lnTo>
                  <a:lnTo>
                    <a:pt x="118137" y="259902"/>
                  </a:lnTo>
                  <a:lnTo>
                    <a:pt x="283531" y="259902"/>
                  </a:lnTo>
                  <a:lnTo>
                    <a:pt x="283531" y="165392"/>
                  </a:lnTo>
                  <a:close/>
                </a:path>
                <a:path w="283845" h="354965">
                  <a:moveTo>
                    <a:pt x="283531" y="259902"/>
                  </a:moveTo>
                  <a:lnTo>
                    <a:pt x="165393" y="259902"/>
                  </a:lnTo>
                  <a:lnTo>
                    <a:pt x="165393" y="354413"/>
                  </a:lnTo>
                  <a:lnTo>
                    <a:pt x="283531" y="354413"/>
                  </a:lnTo>
                  <a:lnTo>
                    <a:pt x="283531" y="259902"/>
                  </a:lnTo>
                  <a:close/>
                </a:path>
              </a:pathLst>
            </a:custGeom>
            <a:solidFill>
              <a:srgbClr val="C4D0D4"/>
            </a:solidFill>
          </p:spPr>
          <p:txBody>
            <a:bodyPr wrap="square" lIns="0" tIns="0" rIns="0" bIns="0" rtlCol="0"/>
            <a:lstStyle/>
            <a:p>
              <a:endParaRPr/>
            </a:p>
          </p:txBody>
        </p:sp>
        <p:sp>
          <p:nvSpPr>
            <p:cNvPr id="12" name="object 12"/>
            <p:cNvSpPr/>
            <p:nvPr/>
          </p:nvSpPr>
          <p:spPr>
            <a:xfrm>
              <a:off x="8433174" y="467671"/>
              <a:ext cx="378460" cy="378460"/>
            </a:xfrm>
            <a:custGeom>
              <a:avLst/>
              <a:gdLst/>
              <a:ahLst/>
              <a:cxnLst/>
              <a:rect l="l" t="t" r="r" b="b"/>
              <a:pathLst>
                <a:path w="378459" h="378459">
                  <a:moveTo>
                    <a:pt x="189020" y="0"/>
                  </a:moveTo>
                  <a:lnTo>
                    <a:pt x="0" y="189020"/>
                  </a:lnTo>
                  <a:lnTo>
                    <a:pt x="378042" y="189020"/>
                  </a:lnTo>
                  <a:lnTo>
                    <a:pt x="189020" y="0"/>
                  </a:lnTo>
                  <a:close/>
                </a:path>
                <a:path w="378459" h="378459">
                  <a:moveTo>
                    <a:pt x="212648" y="283531"/>
                  </a:moveTo>
                  <a:lnTo>
                    <a:pt x="165393" y="283531"/>
                  </a:lnTo>
                  <a:lnTo>
                    <a:pt x="165393" y="378042"/>
                  </a:lnTo>
                  <a:lnTo>
                    <a:pt x="212648" y="378042"/>
                  </a:lnTo>
                  <a:lnTo>
                    <a:pt x="212648" y="283531"/>
                  </a:lnTo>
                  <a:close/>
                </a:path>
              </a:pathLst>
            </a:custGeom>
            <a:solidFill>
              <a:srgbClr val="9AA5A8"/>
            </a:solidFill>
          </p:spPr>
          <p:txBody>
            <a:bodyPr wrap="square" lIns="0" tIns="0" rIns="0" bIns="0" rtlCol="0"/>
            <a:lstStyle/>
            <a:p>
              <a:endParaRPr/>
            </a:p>
          </p:txBody>
        </p:sp>
        <p:sp>
          <p:nvSpPr>
            <p:cNvPr id="13" name="object 13"/>
            <p:cNvSpPr/>
            <p:nvPr/>
          </p:nvSpPr>
          <p:spPr>
            <a:xfrm>
              <a:off x="8244407" y="404663"/>
              <a:ext cx="755650" cy="504190"/>
            </a:xfrm>
            <a:custGeom>
              <a:avLst/>
              <a:gdLst/>
              <a:ahLst/>
              <a:cxnLst/>
              <a:rect l="l" t="t" r="r" b="b"/>
              <a:pathLst>
                <a:path w="755650" h="504190">
                  <a:moveTo>
                    <a:pt x="377787" y="63007"/>
                  </a:moveTo>
                  <a:lnTo>
                    <a:pt x="448671" y="133889"/>
                  </a:lnTo>
                  <a:lnTo>
                    <a:pt x="448671" y="86635"/>
                  </a:lnTo>
                  <a:lnTo>
                    <a:pt x="495926" y="86635"/>
                  </a:lnTo>
                  <a:lnTo>
                    <a:pt x="495926" y="181145"/>
                  </a:lnTo>
                  <a:lnTo>
                    <a:pt x="566808" y="252028"/>
                  </a:lnTo>
                  <a:lnTo>
                    <a:pt x="519554" y="252028"/>
                  </a:lnTo>
                  <a:lnTo>
                    <a:pt x="519554" y="441049"/>
                  </a:lnTo>
                  <a:lnTo>
                    <a:pt x="236022" y="441049"/>
                  </a:lnTo>
                  <a:lnTo>
                    <a:pt x="236022" y="252028"/>
                  </a:lnTo>
                  <a:lnTo>
                    <a:pt x="188766" y="252028"/>
                  </a:lnTo>
                  <a:lnTo>
                    <a:pt x="377787" y="63007"/>
                  </a:lnTo>
                  <a:close/>
                </a:path>
                <a:path w="755650" h="504190">
                  <a:moveTo>
                    <a:pt x="448671" y="133889"/>
                  </a:moveTo>
                  <a:lnTo>
                    <a:pt x="495926" y="181145"/>
                  </a:lnTo>
                </a:path>
                <a:path w="755650" h="504190">
                  <a:moveTo>
                    <a:pt x="519554" y="252028"/>
                  </a:moveTo>
                  <a:lnTo>
                    <a:pt x="236022" y="252028"/>
                  </a:lnTo>
                </a:path>
                <a:path w="755650" h="504190">
                  <a:moveTo>
                    <a:pt x="354159" y="441049"/>
                  </a:moveTo>
                  <a:lnTo>
                    <a:pt x="354159" y="346538"/>
                  </a:lnTo>
                  <a:lnTo>
                    <a:pt x="401415" y="346538"/>
                  </a:lnTo>
                  <a:lnTo>
                    <a:pt x="401415" y="441049"/>
                  </a:lnTo>
                </a:path>
                <a:path w="755650" h="504190">
                  <a:moveTo>
                    <a:pt x="0" y="0"/>
                  </a:moveTo>
                  <a:lnTo>
                    <a:pt x="755575" y="0"/>
                  </a:lnTo>
                  <a:lnTo>
                    <a:pt x="755575" y="504056"/>
                  </a:lnTo>
                  <a:lnTo>
                    <a:pt x="0" y="504056"/>
                  </a:lnTo>
                  <a:lnTo>
                    <a:pt x="0" y="0"/>
                  </a:lnTo>
                  <a:close/>
                </a:path>
              </a:pathLst>
            </a:custGeom>
            <a:ln w="25399">
              <a:solidFill>
                <a:srgbClr val="00B2E2"/>
              </a:solidFill>
            </a:ln>
          </p:spPr>
          <p:txBody>
            <a:bodyPr wrap="square" lIns="0" tIns="0" rIns="0" bIns="0" rtlCol="0"/>
            <a:lstStyle/>
            <a:p>
              <a:endParaRPr/>
            </a:p>
          </p:txBody>
        </p:sp>
        <p:pic>
          <p:nvPicPr>
            <p:cNvPr id="14" name="object 14"/>
            <p:cNvPicPr/>
            <p:nvPr/>
          </p:nvPicPr>
          <p:blipFill>
            <a:blip r:embed="rId4" cstate="print"/>
            <a:stretch>
              <a:fillRect/>
            </a:stretch>
          </p:blipFill>
          <p:spPr>
            <a:xfrm>
              <a:off x="0" y="332655"/>
              <a:ext cx="5940150" cy="576064"/>
            </a:xfrm>
            <a:prstGeom prst="rect">
              <a:avLst/>
            </a:prstGeom>
          </p:spPr>
        </p:pic>
      </p:grpSp>
      <p:sp>
        <p:nvSpPr>
          <p:cNvPr id="15" name="object 15"/>
          <p:cNvSpPr txBox="1">
            <a:spLocks noGrp="1"/>
          </p:cNvSpPr>
          <p:nvPr>
            <p:ph type="title"/>
          </p:nvPr>
        </p:nvSpPr>
        <p:spPr>
          <a:xfrm>
            <a:off x="78739" y="425108"/>
            <a:ext cx="4650105" cy="391160"/>
          </a:xfrm>
          <a:prstGeom prst="rect">
            <a:avLst/>
          </a:prstGeom>
        </p:spPr>
        <p:txBody>
          <a:bodyPr vert="horz" wrap="square" lIns="0" tIns="12700" rIns="0" bIns="0" rtlCol="0">
            <a:spAutoFit/>
          </a:bodyPr>
          <a:lstStyle/>
          <a:p>
            <a:pPr marL="12700">
              <a:lnSpc>
                <a:spcPct val="100000"/>
              </a:lnSpc>
              <a:spcBef>
                <a:spcPts val="100"/>
              </a:spcBef>
            </a:pPr>
            <a:r>
              <a:rPr spc="-5" dirty="0"/>
              <a:t>The</a:t>
            </a:r>
            <a:r>
              <a:rPr spc="-15" dirty="0"/>
              <a:t> </a:t>
            </a:r>
            <a:r>
              <a:rPr spc="-5" dirty="0"/>
              <a:t>right</a:t>
            </a:r>
            <a:r>
              <a:rPr spc="-10" dirty="0"/>
              <a:t> </a:t>
            </a:r>
            <a:r>
              <a:rPr spc="-5" dirty="0"/>
              <a:t>of</a:t>
            </a:r>
            <a:r>
              <a:rPr spc="-15" dirty="0"/>
              <a:t> </a:t>
            </a:r>
            <a:r>
              <a:rPr dirty="0"/>
              <a:t>access</a:t>
            </a:r>
            <a:r>
              <a:rPr spc="-10" dirty="0"/>
              <a:t> </a:t>
            </a:r>
            <a:r>
              <a:rPr dirty="0"/>
              <a:t>to</a:t>
            </a:r>
            <a:r>
              <a:rPr spc="-10" dirty="0"/>
              <a:t> </a:t>
            </a:r>
            <a:r>
              <a:rPr dirty="0"/>
              <a:t>a</a:t>
            </a:r>
            <a:r>
              <a:rPr spc="-10" dirty="0"/>
              <a:t> </a:t>
            </a:r>
            <a:r>
              <a:rPr spc="-5" dirty="0"/>
              <a:t>file/evidence</a:t>
            </a:r>
          </a:p>
        </p:txBody>
      </p:sp>
      <p:sp>
        <p:nvSpPr>
          <p:cNvPr id="16" name="object 16"/>
          <p:cNvSpPr txBox="1"/>
          <p:nvPr/>
        </p:nvSpPr>
        <p:spPr>
          <a:xfrm>
            <a:off x="1032197" y="5085183"/>
            <a:ext cx="3096895" cy="646430"/>
          </a:xfrm>
          <a:prstGeom prst="rect">
            <a:avLst/>
          </a:prstGeom>
          <a:solidFill>
            <a:srgbClr val="00B2E2">
              <a:alpha val="83918"/>
            </a:srgbClr>
          </a:solidFill>
        </p:spPr>
        <p:txBody>
          <a:bodyPr vert="horz" wrap="square" lIns="0" tIns="60960" rIns="0" bIns="0" rtlCol="0">
            <a:spAutoFit/>
          </a:bodyPr>
          <a:lstStyle/>
          <a:p>
            <a:pPr marL="998855" marR="426720" indent="-558165">
              <a:lnSpc>
                <a:spcPts val="2100"/>
              </a:lnSpc>
              <a:spcBef>
                <a:spcPts val="480"/>
              </a:spcBef>
            </a:pPr>
            <a:r>
              <a:rPr sz="1800" spc="-5" dirty="0">
                <a:solidFill>
                  <a:srgbClr val="FFFFFF"/>
                </a:solidFill>
                <a:latin typeface="Calibri"/>
                <a:cs typeface="Calibri"/>
              </a:rPr>
              <a:t>Directive on </a:t>
            </a:r>
            <a:r>
              <a:rPr sz="1800" dirty="0">
                <a:solidFill>
                  <a:srgbClr val="FFFFFF"/>
                </a:solidFill>
                <a:latin typeface="Calibri"/>
                <a:cs typeface="Calibri"/>
              </a:rPr>
              <a:t>the </a:t>
            </a:r>
            <a:r>
              <a:rPr sz="1800" spc="-5" dirty="0">
                <a:solidFill>
                  <a:srgbClr val="FFFFFF"/>
                </a:solidFill>
                <a:latin typeface="Calibri"/>
                <a:cs typeface="Calibri"/>
              </a:rPr>
              <a:t>right </a:t>
            </a:r>
            <a:r>
              <a:rPr sz="1800" dirty="0">
                <a:solidFill>
                  <a:srgbClr val="FFFFFF"/>
                </a:solidFill>
                <a:latin typeface="Calibri"/>
                <a:cs typeface="Calibri"/>
              </a:rPr>
              <a:t>to </a:t>
            </a:r>
            <a:r>
              <a:rPr sz="1800" spc="-395" dirty="0">
                <a:solidFill>
                  <a:srgbClr val="FFFFFF"/>
                </a:solidFill>
                <a:latin typeface="Calibri"/>
                <a:cs typeface="Calibri"/>
              </a:rPr>
              <a:t> </a:t>
            </a:r>
            <a:r>
              <a:rPr sz="1800" spc="-5" dirty="0">
                <a:solidFill>
                  <a:srgbClr val="FFFFFF"/>
                </a:solidFill>
                <a:latin typeface="Calibri"/>
                <a:cs typeface="Calibri"/>
              </a:rPr>
              <a:t>information</a:t>
            </a:r>
            <a:endParaRPr sz="1800">
              <a:latin typeface="Calibri"/>
              <a:cs typeface="Calibri"/>
            </a:endParaRPr>
          </a:p>
        </p:txBody>
      </p:sp>
      <p:sp>
        <p:nvSpPr>
          <p:cNvPr id="17" name="object 17"/>
          <p:cNvSpPr txBox="1"/>
          <p:nvPr/>
        </p:nvSpPr>
        <p:spPr>
          <a:xfrm>
            <a:off x="1023069" y="5838109"/>
            <a:ext cx="3096895" cy="369570"/>
          </a:xfrm>
          <a:prstGeom prst="rect">
            <a:avLst/>
          </a:prstGeom>
          <a:solidFill>
            <a:srgbClr val="00B2E2">
              <a:alpha val="83918"/>
            </a:srgbClr>
          </a:solidFill>
        </p:spPr>
        <p:txBody>
          <a:bodyPr vert="horz" wrap="square" lIns="0" tIns="45720" rIns="0" bIns="0" rtlCol="0">
            <a:spAutoFit/>
          </a:bodyPr>
          <a:lstStyle/>
          <a:p>
            <a:pPr marL="719455">
              <a:lnSpc>
                <a:spcPct val="100000"/>
              </a:lnSpc>
              <a:spcBef>
                <a:spcPts val="360"/>
              </a:spcBef>
            </a:pPr>
            <a:r>
              <a:rPr sz="1800" dirty="0">
                <a:solidFill>
                  <a:srgbClr val="FFFFFF"/>
                </a:solidFill>
                <a:latin typeface="Calibri"/>
                <a:cs typeface="Calibri"/>
              </a:rPr>
              <a:t>A.T.</a:t>
            </a:r>
            <a:r>
              <a:rPr sz="1800" spc="-20" dirty="0">
                <a:solidFill>
                  <a:srgbClr val="FFFFFF"/>
                </a:solidFill>
                <a:latin typeface="Calibri"/>
                <a:cs typeface="Calibri"/>
              </a:rPr>
              <a:t> </a:t>
            </a:r>
            <a:r>
              <a:rPr sz="1800" spc="-5" dirty="0">
                <a:solidFill>
                  <a:srgbClr val="FFFFFF"/>
                </a:solidFill>
                <a:latin typeface="Calibri"/>
                <a:cs typeface="Calibri"/>
              </a:rPr>
              <a:t>v.</a:t>
            </a:r>
            <a:r>
              <a:rPr sz="1800" spc="-15" dirty="0">
                <a:solidFill>
                  <a:srgbClr val="FFFFFF"/>
                </a:solidFill>
                <a:latin typeface="Calibri"/>
                <a:cs typeface="Calibri"/>
              </a:rPr>
              <a:t> </a:t>
            </a:r>
            <a:r>
              <a:rPr sz="1800" spc="-5" dirty="0">
                <a:solidFill>
                  <a:srgbClr val="FFFFFF"/>
                </a:solidFill>
                <a:latin typeface="Calibri"/>
                <a:cs typeface="Calibri"/>
              </a:rPr>
              <a:t>Luxemburg</a:t>
            </a:r>
            <a:endParaRPr sz="1800">
              <a:latin typeface="Calibri"/>
              <a:cs typeface="Calibri"/>
            </a:endParaRPr>
          </a:p>
        </p:txBody>
      </p:sp>
      <p:sp>
        <p:nvSpPr>
          <p:cNvPr id="18" name="object 18"/>
          <p:cNvSpPr txBox="1"/>
          <p:nvPr/>
        </p:nvSpPr>
        <p:spPr>
          <a:xfrm>
            <a:off x="1023069" y="6300905"/>
            <a:ext cx="3096895" cy="369570"/>
          </a:xfrm>
          <a:prstGeom prst="rect">
            <a:avLst/>
          </a:prstGeom>
          <a:solidFill>
            <a:srgbClr val="00B2E2">
              <a:alpha val="83918"/>
            </a:srgbClr>
          </a:solidFill>
        </p:spPr>
        <p:txBody>
          <a:bodyPr vert="horz" wrap="square" lIns="0" tIns="45720" rIns="0" bIns="0" rtlCol="0">
            <a:spAutoFit/>
          </a:bodyPr>
          <a:lstStyle/>
          <a:p>
            <a:pPr marL="625475">
              <a:lnSpc>
                <a:spcPct val="100000"/>
              </a:lnSpc>
              <a:spcBef>
                <a:spcPts val="360"/>
              </a:spcBef>
            </a:pPr>
            <a:r>
              <a:rPr sz="1800" spc="-5" dirty="0">
                <a:solidFill>
                  <a:srgbClr val="FFFFFF"/>
                </a:solidFill>
                <a:latin typeface="Calibri"/>
                <a:cs typeface="Calibri"/>
              </a:rPr>
              <a:t>Further</a:t>
            </a:r>
            <a:r>
              <a:rPr sz="1800" spc="-15" dirty="0">
                <a:solidFill>
                  <a:srgbClr val="FFFFFF"/>
                </a:solidFill>
                <a:latin typeface="Calibri"/>
                <a:cs typeface="Calibri"/>
              </a:rPr>
              <a:t> </a:t>
            </a:r>
            <a:r>
              <a:rPr sz="1800" spc="-5" dirty="0">
                <a:solidFill>
                  <a:srgbClr val="FFFFFF"/>
                </a:solidFill>
                <a:latin typeface="Calibri"/>
                <a:cs typeface="Calibri"/>
              </a:rPr>
              <a:t>information</a:t>
            </a:r>
            <a:endParaRPr sz="1800">
              <a:latin typeface="Calibri"/>
              <a:cs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58251" y="1275157"/>
            <a:ext cx="4536440" cy="3652520"/>
          </a:xfrm>
          <a:prstGeom prst="rect">
            <a:avLst/>
          </a:prstGeom>
        </p:spPr>
        <p:txBody>
          <a:bodyPr vert="horz" wrap="square" lIns="0" tIns="12700" rIns="0" bIns="0" rtlCol="0">
            <a:spAutoFit/>
          </a:bodyPr>
          <a:lstStyle/>
          <a:p>
            <a:pPr marL="12700" marR="5080" algn="just">
              <a:lnSpc>
                <a:spcPct val="100000"/>
              </a:lnSpc>
              <a:spcBef>
                <a:spcPts val="100"/>
              </a:spcBef>
            </a:pPr>
            <a:r>
              <a:rPr sz="2000" spc="50" dirty="0">
                <a:solidFill>
                  <a:srgbClr val="001C3D"/>
                </a:solidFill>
                <a:latin typeface="Calibri"/>
                <a:cs typeface="Calibri"/>
              </a:rPr>
              <a:t>Directive</a:t>
            </a:r>
            <a:r>
              <a:rPr sz="2000" spc="55" dirty="0">
                <a:solidFill>
                  <a:srgbClr val="001C3D"/>
                </a:solidFill>
                <a:latin typeface="Calibri"/>
                <a:cs typeface="Calibri"/>
              </a:rPr>
              <a:t> </a:t>
            </a:r>
            <a:r>
              <a:rPr sz="2000" spc="25" dirty="0">
                <a:solidFill>
                  <a:srgbClr val="001C3D"/>
                </a:solidFill>
                <a:latin typeface="Calibri"/>
                <a:cs typeface="Calibri"/>
              </a:rPr>
              <a:t>on</a:t>
            </a:r>
            <a:r>
              <a:rPr sz="2000" spc="30" dirty="0">
                <a:solidFill>
                  <a:srgbClr val="001C3D"/>
                </a:solidFill>
                <a:latin typeface="Calibri"/>
                <a:cs typeface="Calibri"/>
              </a:rPr>
              <a:t> </a:t>
            </a:r>
            <a:r>
              <a:rPr sz="2000" spc="40" dirty="0">
                <a:solidFill>
                  <a:srgbClr val="001C3D"/>
                </a:solidFill>
                <a:latin typeface="Calibri"/>
                <a:cs typeface="Calibri"/>
              </a:rPr>
              <a:t>the</a:t>
            </a:r>
            <a:r>
              <a:rPr sz="2000" spc="45" dirty="0">
                <a:solidFill>
                  <a:srgbClr val="001C3D"/>
                </a:solidFill>
                <a:latin typeface="Calibri"/>
                <a:cs typeface="Calibri"/>
              </a:rPr>
              <a:t> Right</a:t>
            </a:r>
            <a:r>
              <a:rPr sz="2000" spc="50" dirty="0">
                <a:solidFill>
                  <a:srgbClr val="001C3D"/>
                </a:solidFill>
                <a:latin typeface="Calibri"/>
                <a:cs typeface="Calibri"/>
              </a:rPr>
              <a:t> </a:t>
            </a:r>
            <a:r>
              <a:rPr sz="2000" spc="25" dirty="0">
                <a:solidFill>
                  <a:srgbClr val="001C3D"/>
                </a:solidFill>
                <a:latin typeface="Calibri"/>
                <a:cs typeface="Calibri"/>
              </a:rPr>
              <a:t>of</a:t>
            </a:r>
            <a:r>
              <a:rPr sz="2000" spc="30" dirty="0">
                <a:solidFill>
                  <a:srgbClr val="001C3D"/>
                </a:solidFill>
                <a:latin typeface="Calibri"/>
                <a:cs typeface="Calibri"/>
              </a:rPr>
              <a:t> </a:t>
            </a:r>
            <a:r>
              <a:rPr sz="2000" spc="45" dirty="0">
                <a:solidFill>
                  <a:srgbClr val="001C3D"/>
                </a:solidFill>
                <a:latin typeface="Calibri"/>
                <a:cs typeface="Calibri"/>
              </a:rPr>
              <a:t>Access</a:t>
            </a:r>
            <a:r>
              <a:rPr sz="2000" spc="50" dirty="0">
                <a:solidFill>
                  <a:srgbClr val="001C3D"/>
                </a:solidFill>
                <a:latin typeface="Calibri"/>
                <a:cs typeface="Calibri"/>
              </a:rPr>
              <a:t> </a:t>
            </a:r>
            <a:r>
              <a:rPr sz="2000" spc="60" dirty="0">
                <a:solidFill>
                  <a:srgbClr val="001C3D"/>
                </a:solidFill>
                <a:latin typeface="Calibri"/>
                <a:cs typeface="Calibri"/>
              </a:rPr>
              <a:t>to </a:t>
            </a:r>
            <a:r>
              <a:rPr sz="2000" spc="-440" dirty="0">
                <a:solidFill>
                  <a:srgbClr val="001C3D"/>
                </a:solidFill>
                <a:latin typeface="Calibri"/>
                <a:cs typeface="Calibri"/>
              </a:rPr>
              <a:t> </a:t>
            </a:r>
            <a:r>
              <a:rPr sz="2000" spc="-5" dirty="0">
                <a:solidFill>
                  <a:srgbClr val="001C3D"/>
                </a:solidFill>
                <a:latin typeface="Calibri"/>
                <a:cs typeface="Calibri"/>
              </a:rPr>
              <a:t>Information</a:t>
            </a:r>
            <a:r>
              <a:rPr sz="2000" dirty="0">
                <a:solidFill>
                  <a:srgbClr val="001C3D"/>
                </a:solidFill>
                <a:latin typeface="Calibri"/>
                <a:cs typeface="Calibri"/>
              </a:rPr>
              <a:t> </a:t>
            </a:r>
            <a:r>
              <a:rPr sz="2000" b="1" dirty="0">
                <a:solidFill>
                  <a:srgbClr val="001C3D"/>
                </a:solidFill>
                <a:latin typeface="Calibri"/>
                <a:cs typeface="Calibri"/>
              </a:rPr>
              <a:t>Article</a:t>
            </a:r>
            <a:r>
              <a:rPr sz="2000" b="1" spc="5" dirty="0">
                <a:solidFill>
                  <a:srgbClr val="001C3D"/>
                </a:solidFill>
                <a:latin typeface="Calibri"/>
                <a:cs typeface="Calibri"/>
              </a:rPr>
              <a:t> </a:t>
            </a:r>
            <a:r>
              <a:rPr sz="2000" b="1" spc="-5" dirty="0">
                <a:solidFill>
                  <a:srgbClr val="001C3D"/>
                </a:solidFill>
                <a:latin typeface="Calibri"/>
                <a:cs typeface="Calibri"/>
              </a:rPr>
              <a:t>7:</a:t>
            </a:r>
            <a:r>
              <a:rPr sz="2000" b="1" dirty="0">
                <a:solidFill>
                  <a:srgbClr val="001C3D"/>
                </a:solidFill>
                <a:latin typeface="Calibri"/>
                <a:cs typeface="Calibri"/>
              </a:rPr>
              <a:t> </a:t>
            </a:r>
            <a:r>
              <a:rPr sz="2000" spc="-5" dirty="0">
                <a:solidFill>
                  <a:srgbClr val="001C3D"/>
                </a:solidFill>
                <a:latin typeface="Calibri"/>
                <a:cs typeface="Calibri"/>
              </a:rPr>
              <a:t>authorities</a:t>
            </a:r>
            <a:r>
              <a:rPr sz="2000" dirty="0">
                <a:solidFill>
                  <a:srgbClr val="001C3D"/>
                </a:solidFill>
                <a:latin typeface="Calibri"/>
                <a:cs typeface="Calibri"/>
              </a:rPr>
              <a:t> </a:t>
            </a:r>
            <a:r>
              <a:rPr sz="2000" spc="-5" dirty="0">
                <a:solidFill>
                  <a:srgbClr val="001C3D"/>
                </a:solidFill>
                <a:latin typeface="Calibri"/>
                <a:cs typeface="Calibri"/>
              </a:rPr>
              <a:t>should </a:t>
            </a:r>
            <a:r>
              <a:rPr sz="2000" dirty="0">
                <a:solidFill>
                  <a:srgbClr val="001C3D"/>
                </a:solidFill>
                <a:latin typeface="Calibri"/>
                <a:cs typeface="Calibri"/>
              </a:rPr>
              <a:t> </a:t>
            </a:r>
            <a:r>
              <a:rPr sz="2000" spc="-5" dirty="0">
                <a:solidFill>
                  <a:srgbClr val="001C3D"/>
                </a:solidFill>
                <a:latin typeface="Calibri"/>
                <a:cs typeface="Calibri"/>
              </a:rPr>
              <a:t>provide </a:t>
            </a:r>
            <a:r>
              <a:rPr sz="2000" dirty="0">
                <a:solidFill>
                  <a:srgbClr val="001C3D"/>
                </a:solidFill>
                <a:latin typeface="Calibri"/>
                <a:cs typeface="Calibri"/>
              </a:rPr>
              <a:t>the suspect and her </a:t>
            </a:r>
            <a:r>
              <a:rPr sz="2000" spc="-5" dirty="0">
                <a:solidFill>
                  <a:srgbClr val="001C3D"/>
                </a:solidFill>
                <a:latin typeface="Calibri"/>
                <a:cs typeface="Calibri"/>
              </a:rPr>
              <a:t>lawyer access </a:t>
            </a:r>
            <a:r>
              <a:rPr sz="2000" dirty="0">
                <a:solidFill>
                  <a:srgbClr val="001C3D"/>
                </a:solidFill>
                <a:latin typeface="Calibri"/>
                <a:cs typeface="Calibri"/>
              </a:rPr>
              <a:t> to all </a:t>
            </a:r>
            <a:r>
              <a:rPr sz="2000" spc="-5" dirty="0">
                <a:solidFill>
                  <a:srgbClr val="001C3D"/>
                </a:solidFill>
                <a:latin typeface="Calibri"/>
                <a:cs typeface="Calibri"/>
              </a:rPr>
              <a:t>material </a:t>
            </a:r>
            <a:r>
              <a:rPr sz="2000" dirty="0">
                <a:solidFill>
                  <a:srgbClr val="001C3D"/>
                </a:solidFill>
                <a:latin typeface="Calibri"/>
                <a:cs typeface="Calibri"/>
              </a:rPr>
              <a:t>evidence </a:t>
            </a:r>
            <a:r>
              <a:rPr sz="2000" spc="-5" dirty="0">
                <a:solidFill>
                  <a:srgbClr val="001C3D"/>
                </a:solidFill>
                <a:latin typeface="Calibri"/>
                <a:cs typeface="Calibri"/>
              </a:rPr>
              <a:t>on </a:t>
            </a:r>
            <a:r>
              <a:rPr sz="2000" dirty="0">
                <a:solidFill>
                  <a:srgbClr val="001C3D"/>
                </a:solidFill>
                <a:latin typeface="Calibri"/>
                <a:cs typeface="Calibri"/>
              </a:rPr>
              <a:t>the case in a </a:t>
            </a:r>
            <a:r>
              <a:rPr sz="2000" spc="5" dirty="0">
                <a:solidFill>
                  <a:srgbClr val="001C3D"/>
                </a:solidFill>
                <a:latin typeface="Calibri"/>
                <a:cs typeface="Calibri"/>
              </a:rPr>
              <a:t> </a:t>
            </a:r>
            <a:r>
              <a:rPr sz="2000" b="1" dirty="0">
                <a:solidFill>
                  <a:srgbClr val="001C3D"/>
                </a:solidFill>
                <a:latin typeface="Calibri"/>
                <a:cs typeface="Calibri"/>
              </a:rPr>
              <a:t>timely</a:t>
            </a:r>
            <a:r>
              <a:rPr sz="2000" b="1" spc="5" dirty="0">
                <a:solidFill>
                  <a:srgbClr val="001C3D"/>
                </a:solidFill>
                <a:latin typeface="Calibri"/>
                <a:cs typeface="Calibri"/>
              </a:rPr>
              <a:t> </a:t>
            </a:r>
            <a:r>
              <a:rPr sz="2000" b="1" dirty="0">
                <a:solidFill>
                  <a:srgbClr val="001C3D"/>
                </a:solidFill>
                <a:latin typeface="Calibri"/>
                <a:cs typeface="Calibri"/>
              </a:rPr>
              <a:t>manner</a:t>
            </a:r>
            <a:r>
              <a:rPr sz="2000" b="1" spc="5" dirty="0">
                <a:solidFill>
                  <a:srgbClr val="001C3D"/>
                </a:solidFill>
                <a:latin typeface="Calibri"/>
                <a:cs typeface="Calibri"/>
              </a:rPr>
              <a:t> </a:t>
            </a:r>
            <a:r>
              <a:rPr sz="2000" dirty="0">
                <a:solidFill>
                  <a:srgbClr val="001C3D"/>
                </a:solidFill>
                <a:latin typeface="Calibri"/>
                <a:cs typeface="Calibri"/>
              </a:rPr>
              <a:t>to</a:t>
            </a:r>
            <a:r>
              <a:rPr sz="2000" spc="5" dirty="0">
                <a:solidFill>
                  <a:srgbClr val="001C3D"/>
                </a:solidFill>
                <a:latin typeface="Calibri"/>
                <a:cs typeface="Calibri"/>
              </a:rPr>
              <a:t> </a:t>
            </a:r>
            <a:r>
              <a:rPr sz="2000" spc="-5" dirty="0">
                <a:solidFill>
                  <a:srgbClr val="001C3D"/>
                </a:solidFill>
                <a:latin typeface="Calibri"/>
                <a:cs typeface="Calibri"/>
              </a:rPr>
              <a:t>allow</a:t>
            </a:r>
            <a:r>
              <a:rPr sz="2000" dirty="0">
                <a:solidFill>
                  <a:srgbClr val="001C3D"/>
                </a:solidFill>
                <a:latin typeface="Calibri"/>
                <a:cs typeface="Calibri"/>
              </a:rPr>
              <a:t> </a:t>
            </a:r>
            <a:r>
              <a:rPr sz="2000" spc="-5" dirty="0">
                <a:solidFill>
                  <a:srgbClr val="001C3D"/>
                </a:solidFill>
                <a:latin typeface="Calibri"/>
                <a:cs typeface="Calibri"/>
              </a:rPr>
              <a:t>for</a:t>
            </a:r>
            <a:r>
              <a:rPr sz="2000" dirty="0">
                <a:solidFill>
                  <a:srgbClr val="001C3D"/>
                </a:solidFill>
                <a:latin typeface="Calibri"/>
                <a:cs typeface="Calibri"/>
              </a:rPr>
              <a:t> the</a:t>
            </a:r>
            <a:r>
              <a:rPr sz="2000" spc="5" dirty="0">
                <a:solidFill>
                  <a:srgbClr val="001C3D"/>
                </a:solidFill>
                <a:latin typeface="Calibri"/>
                <a:cs typeface="Calibri"/>
              </a:rPr>
              <a:t> </a:t>
            </a:r>
            <a:r>
              <a:rPr sz="2000" dirty="0">
                <a:solidFill>
                  <a:srgbClr val="001C3D"/>
                </a:solidFill>
                <a:latin typeface="Calibri"/>
                <a:cs typeface="Calibri"/>
              </a:rPr>
              <a:t>effective </a:t>
            </a:r>
            <a:r>
              <a:rPr sz="2000" spc="-440" dirty="0">
                <a:solidFill>
                  <a:srgbClr val="001C3D"/>
                </a:solidFill>
                <a:latin typeface="Calibri"/>
                <a:cs typeface="Calibri"/>
              </a:rPr>
              <a:t> </a:t>
            </a:r>
            <a:r>
              <a:rPr sz="2000" spc="90" dirty="0">
                <a:solidFill>
                  <a:srgbClr val="001C3D"/>
                </a:solidFill>
                <a:latin typeface="Calibri"/>
                <a:cs typeface="Calibri"/>
              </a:rPr>
              <a:t>exercise</a:t>
            </a:r>
            <a:r>
              <a:rPr sz="2000" spc="95" dirty="0">
                <a:solidFill>
                  <a:srgbClr val="001C3D"/>
                </a:solidFill>
                <a:latin typeface="Calibri"/>
                <a:cs typeface="Calibri"/>
              </a:rPr>
              <a:t> </a:t>
            </a:r>
            <a:r>
              <a:rPr sz="2000" spc="50" dirty="0">
                <a:solidFill>
                  <a:srgbClr val="001C3D"/>
                </a:solidFill>
                <a:latin typeface="Calibri"/>
                <a:cs typeface="Calibri"/>
              </a:rPr>
              <a:t>of</a:t>
            </a:r>
            <a:r>
              <a:rPr sz="2000" spc="55" dirty="0">
                <a:solidFill>
                  <a:srgbClr val="001C3D"/>
                </a:solidFill>
                <a:latin typeface="Calibri"/>
                <a:cs typeface="Calibri"/>
              </a:rPr>
              <a:t> </a:t>
            </a:r>
            <a:r>
              <a:rPr sz="2000" spc="70" dirty="0">
                <a:solidFill>
                  <a:srgbClr val="001C3D"/>
                </a:solidFill>
                <a:latin typeface="Calibri"/>
                <a:cs typeface="Calibri"/>
              </a:rPr>
              <a:t>the</a:t>
            </a:r>
            <a:r>
              <a:rPr sz="2000" spc="75" dirty="0">
                <a:solidFill>
                  <a:srgbClr val="001C3D"/>
                </a:solidFill>
                <a:latin typeface="Calibri"/>
                <a:cs typeface="Calibri"/>
              </a:rPr>
              <a:t> </a:t>
            </a:r>
            <a:r>
              <a:rPr sz="2000" spc="90" dirty="0">
                <a:solidFill>
                  <a:srgbClr val="001C3D"/>
                </a:solidFill>
                <a:latin typeface="Calibri"/>
                <a:cs typeface="Calibri"/>
              </a:rPr>
              <a:t>defence</a:t>
            </a:r>
            <a:r>
              <a:rPr sz="2000" spc="95" dirty="0">
                <a:solidFill>
                  <a:srgbClr val="001C3D"/>
                </a:solidFill>
                <a:latin typeface="Calibri"/>
                <a:cs typeface="Calibri"/>
              </a:rPr>
              <a:t> </a:t>
            </a:r>
            <a:r>
              <a:rPr sz="2000" spc="85" dirty="0">
                <a:solidFill>
                  <a:srgbClr val="001C3D"/>
                </a:solidFill>
                <a:latin typeface="Calibri"/>
                <a:cs typeface="Calibri"/>
              </a:rPr>
              <a:t>rights</a:t>
            </a:r>
            <a:r>
              <a:rPr sz="2000" spc="90" dirty="0">
                <a:solidFill>
                  <a:srgbClr val="001C3D"/>
                </a:solidFill>
                <a:latin typeface="Calibri"/>
                <a:cs typeface="Calibri"/>
              </a:rPr>
              <a:t> </a:t>
            </a:r>
            <a:r>
              <a:rPr sz="2000" spc="70" dirty="0">
                <a:solidFill>
                  <a:srgbClr val="001C3D"/>
                </a:solidFill>
                <a:latin typeface="Calibri"/>
                <a:cs typeface="Calibri"/>
              </a:rPr>
              <a:t>and </a:t>
            </a:r>
            <a:r>
              <a:rPr sz="2000" spc="75" dirty="0">
                <a:solidFill>
                  <a:srgbClr val="001C3D"/>
                </a:solidFill>
                <a:latin typeface="Calibri"/>
                <a:cs typeface="Calibri"/>
              </a:rPr>
              <a:t> </a:t>
            </a:r>
            <a:r>
              <a:rPr sz="2000" spc="-5" dirty="0">
                <a:solidFill>
                  <a:srgbClr val="001C3D"/>
                </a:solidFill>
                <a:latin typeface="Calibri"/>
                <a:cs typeface="Calibri"/>
              </a:rPr>
              <a:t>safeguard</a:t>
            </a:r>
            <a:r>
              <a:rPr sz="2000" dirty="0">
                <a:solidFill>
                  <a:srgbClr val="001C3D"/>
                </a:solidFill>
                <a:latin typeface="Calibri"/>
                <a:cs typeface="Calibri"/>
              </a:rPr>
              <a:t> the</a:t>
            </a:r>
            <a:r>
              <a:rPr sz="2000" spc="5" dirty="0">
                <a:solidFill>
                  <a:srgbClr val="001C3D"/>
                </a:solidFill>
                <a:latin typeface="Calibri"/>
                <a:cs typeface="Calibri"/>
              </a:rPr>
              <a:t> </a:t>
            </a:r>
            <a:r>
              <a:rPr sz="2000" spc="-5" dirty="0">
                <a:solidFill>
                  <a:srgbClr val="001C3D"/>
                </a:solidFill>
                <a:latin typeface="Calibri"/>
                <a:cs typeface="Calibri"/>
              </a:rPr>
              <a:t>fairness</a:t>
            </a:r>
            <a:r>
              <a:rPr sz="2000" spc="5" dirty="0">
                <a:solidFill>
                  <a:srgbClr val="001C3D"/>
                </a:solidFill>
                <a:latin typeface="Calibri"/>
                <a:cs typeface="Calibri"/>
              </a:rPr>
              <a:t> </a:t>
            </a:r>
            <a:r>
              <a:rPr sz="2000" spc="-5" dirty="0">
                <a:solidFill>
                  <a:srgbClr val="001C3D"/>
                </a:solidFill>
                <a:latin typeface="Calibri"/>
                <a:cs typeface="Calibri"/>
              </a:rPr>
              <a:t>of</a:t>
            </a:r>
            <a:r>
              <a:rPr sz="2000" dirty="0">
                <a:solidFill>
                  <a:srgbClr val="001C3D"/>
                </a:solidFill>
                <a:latin typeface="Calibri"/>
                <a:cs typeface="Calibri"/>
              </a:rPr>
              <a:t> the</a:t>
            </a:r>
            <a:r>
              <a:rPr sz="2000" spc="5" dirty="0">
                <a:solidFill>
                  <a:srgbClr val="001C3D"/>
                </a:solidFill>
                <a:latin typeface="Calibri"/>
                <a:cs typeface="Calibri"/>
              </a:rPr>
              <a:t> </a:t>
            </a:r>
            <a:r>
              <a:rPr sz="2000" spc="-5" dirty="0">
                <a:solidFill>
                  <a:srgbClr val="001C3D"/>
                </a:solidFill>
                <a:latin typeface="Calibri"/>
                <a:cs typeface="Calibri"/>
              </a:rPr>
              <a:t>proceedings.</a:t>
            </a:r>
            <a:endParaRPr sz="2000">
              <a:latin typeface="Calibri"/>
              <a:cs typeface="Calibri"/>
            </a:endParaRPr>
          </a:p>
          <a:p>
            <a:pPr>
              <a:lnSpc>
                <a:spcPct val="100000"/>
              </a:lnSpc>
              <a:spcBef>
                <a:spcPts val="15"/>
              </a:spcBef>
            </a:pPr>
            <a:endParaRPr sz="1950">
              <a:latin typeface="Calibri"/>
              <a:cs typeface="Calibri"/>
            </a:endParaRPr>
          </a:p>
          <a:p>
            <a:pPr marL="12700" marR="11430" algn="just">
              <a:lnSpc>
                <a:spcPct val="100000"/>
              </a:lnSpc>
              <a:spcBef>
                <a:spcPts val="5"/>
              </a:spcBef>
            </a:pPr>
            <a:r>
              <a:rPr sz="2000" spc="-5" dirty="0">
                <a:solidFill>
                  <a:srgbClr val="001C3D"/>
                </a:solidFill>
                <a:latin typeface="Calibri"/>
                <a:cs typeface="Calibri"/>
              </a:rPr>
              <a:t>From</a:t>
            </a:r>
            <a:r>
              <a:rPr sz="2000" dirty="0">
                <a:solidFill>
                  <a:srgbClr val="001C3D"/>
                </a:solidFill>
                <a:latin typeface="Calibri"/>
                <a:cs typeface="Calibri"/>
              </a:rPr>
              <a:t> </a:t>
            </a:r>
            <a:r>
              <a:rPr sz="2000" spc="-5" dirty="0">
                <a:solidFill>
                  <a:srgbClr val="001C3D"/>
                </a:solidFill>
                <a:latin typeface="Calibri"/>
                <a:cs typeface="Calibri"/>
              </a:rPr>
              <a:t>what</a:t>
            </a:r>
            <a:r>
              <a:rPr sz="2000" dirty="0">
                <a:solidFill>
                  <a:srgbClr val="001C3D"/>
                </a:solidFill>
                <a:latin typeface="Calibri"/>
                <a:cs typeface="Calibri"/>
              </a:rPr>
              <a:t> </a:t>
            </a:r>
            <a:r>
              <a:rPr sz="2000" spc="-5" dirty="0">
                <a:solidFill>
                  <a:srgbClr val="001C3D"/>
                </a:solidFill>
                <a:latin typeface="Calibri"/>
                <a:cs typeface="Calibri"/>
              </a:rPr>
              <a:t>moment</a:t>
            </a:r>
            <a:r>
              <a:rPr sz="2000" dirty="0">
                <a:solidFill>
                  <a:srgbClr val="001C3D"/>
                </a:solidFill>
                <a:latin typeface="Calibri"/>
                <a:cs typeface="Calibri"/>
              </a:rPr>
              <a:t> in</a:t>
            </a:r>
            <a:r>
              <a:rPr sz="2000" spc="5" dirty="0">
                <a:solidFill>
                  <a:srgbClr val="001C3D"/>
                </a:solidFill>
                <a:latin typeface="Calibri"/>
                <a:cs typeface="Calibri"/>
              </a:rPr>
              <a:t> </a:t>
            </a:r>
            <a:r>
              <a:rPr sz="2000" dirty="0">
                <a:solidFill>
                  <a:srgbClr val="001C3D"/>
                </a:solidFill>
                <a:latin typeface="Calibri"/>
                <a:cs typeface="Calibri"/>
              </a:rPr>
              <a:t>the</a:t>
            </a:r>
            <a:r>
              <a:rPr sz="2000" spc="5" dirty="0">
                <a:solidFill>
                  <a:srgbClr val="001C3D"/>
                </a:solidFill>
                <a:latin typeface="Calibri"/>
                <a:cs typeface="Calibri"/>
              </a:rPr>
              <a:t> </a:t>
            </a:r>
            <a:r>
              <a:rPr sz="2000" spc="-5" dirty="0">
                <a:solidFill>
                  <a:srgbClr val="001C3D"/>
                </a:solidFill>
                <a:latin typeface="Calibri"/>
                <a:cs typeface="Calibri"/>
              </a:rPr>
              <a:t>proceedings </a:t>
            </a:r>
            <a:r>
              <a:rPr sz="2000" dirty="0">
                <a:solidFill>
                  <a:srgbClr val="001C3D"/>
                </a:solidFill>
                <a:latin typeface="Calibri"/>
                <a:cs typeface="Calibri"/>
              </a:rPr>
              <a:t> </a:t>
            </a:r>
            <a:r>
              <a:rPr sz="2000" spc="-5" dirty="0">
                <a:solidFill>
                  <a:srgbClr val="001C3D"/>
                </a:solidFill>
                <a:latin typeface="Calibri"/>
                <a:cs typeface="Calibri"/>
              </a:rPr>
              <a:t>does </a:t>
            </a:r>
            <a:r>
              <a:rPr sz="2000" dirty="0">
                <a:solidFill>
                  <a:srgbClr val="001C3D"/>
                </a:solidFill>
                <a:latin typeface="Calibri"/>
                <a:cs typeface="Calibri"/>
              </a:rPr>
              <a:t>the </a:t>
            </a:r>
            <a:r>
              <a:rPr sz="2000" spc="-5" dirty="0">
                <a:solidFill>
                  <a:srgbClr val="001C3D"/>
                </a:solidFill>
                <a:latin typeface="Calibri"/>
                <a:cs typeface="Calibri"/>
              </a:rPr>
              <a:t>right</a:t>
            </a:r>
            <a:r>
              <a:rPr sz="2000" dirty="0">
                <a:solidFill>
                  <a:srgbClr val="001C3D"/>
                </a:solidFill>
                <a:latin typeface="Calibri"/>
                <a:cs typeface="Calibri"/>
              </a:rPr>
              <a:t> </a:t>
            </a:r>
            <a:r>
              <a:rPr sz="2000" spc="-5" dirty="0">
                <a:solidFill>
                  <a:srgbClr val="001C3D"/>
                </a:solidFill>
                <a:latin typeface="Calibri"/>
                <a:cs typeface="Calibri"/>
              </a:rPr>
              <a:t>start</a:t>
            </a:r>
            <a:r>
              <a:rPr sz="2000" dirty="0">
                <a:solidFill>
                  <a:srgbClr val="001C3D"/>
                </a:solidFill>
                <a:latin typeface="Calibri"/>
                <a:cs typeface="Calibri"/>
              </a:rPr>
              <a:t> to </a:t>
            </a:r>
            <a:r>
              <a:rPr sz="2000" spc="-5" dirty="0">
                <a:solidFill>
                  <a:srgbClr val="001C3D"/>
                </a:solidFill>
                <a:latin typeface="Calibri"/>
                <a:cs typeface="Calibri"/>
              </a:rPr>
              <a:t>apply?</a:t>
            </a:r>
            <a:endParaRPr sz="2000">
              <a:latin typeface="Calibri"/>
              <a:cs typeface="Calibri"/>
            </a:endParaRPr>
          </a:p>
          <a:p>
            <a:pPr>
              <a:lnSpc>
                <a:spcPct val="100000"/>
              </a:lnSpc>
              <a:spcBef>
                <a:spcPts val="15"/>
              </a:spcBef>
            </a:pPr>
            <a:endParaRPr sz="1950">
              <a:latin typeface="Calibri"/>
              <a:cs typeface="Calibri"/>
            </a:endParaRPr>
          </a:p>
          <a:p>
            <a:pPr marL="12700" algn="just">
              <a:lnSpc>
                <a:spcPct val="100000"/>
              </a:lnSpc>
              <a:spcBef>
                <a:spcPts val="5"/>
              </a:spcBef>
            </a:pPr>
            <a:r>
              <a:rPr sz="1800" i="1" dirty="0">
                <a:solidFill>
                  <a:srgbClr val="001C3D"/>
                </a:solidFill>
                <a:latin typeface="Calibri"/>
                <a:cs typeface="Calibri"/>
              </a:rPr>
              <a:t>Click</a:t>
            </a:r>
            <a:r>
              <a:rPr sz="1800" i="1" spc="-15" dirty="0">
                <a:solidFill>
                  <a:srgbClr val="001C3D"/>
                </a:solidFill>
                <a:latin typeface="Calibri"/>
                <a:cs typeface="Calibri"/>
              </a:rPr>
              <a:t> </a:t>
            </a:r>
            <a:r>
              <a:rPr sz="1800" i="1" dirty="0">
                <a:solidFill>
                  <a:srgbClr val="001C3D"/>
                </a:solidFill>
                <a:latin typeface="Calibri"/>
                <a:cs typeface="Calibri"/>
              </a:rPr>
              <a:t>on</a:t>
            </a:r>
            <a:r>
              <a:rPr sz="1800" i="1" spc="-10" dirty="0">
                <a:solidFill>
                  <a:srgbClr val="001C3D"/>
                </a:solidFill>
                <a:latin typeface="Calibri"/>
                <a:cs typeface="Calibri"/>
              </a:rPr>
              <a:t> </a:t>
            </a:r>
            <a:r>
              <a:rPr sz="1800" i="1" dirty="0">
                <a:solidFill>
                  <a:srgbClr val="001C3D"/>
                </a:solidFill>
                <a:latin typeface="Calibri"/>
                <a:cs typeface="Calibri"/>
              </a:rPr>
              <a:t>the</a:t>
            </a:r>
            <a:r>
              <a:rPr sz="1800" i="1" spc="-10" dirty="0">
                <a:solidFill>
                  <a:srgbClr val="001C3D"/>
                </a:solidFill>
                <a:latin typeface="Calibri"/>
                <a:cs typeface="Calibri"/>
              </a:rPr>
              <a:t> </a:t>
            </a:r>
            <a:r>
              <a:rPr sz="1800" i="1" dirty="0">
                <a:solidFill>
                  <a:srgbClr val="001C3D"/>
                </a:solidFill>
                <a:latin typeface="Calibri"/>
                <a:cs typeface="Calibri"/>
              </a:rPr>
              <a:t>buttons</a:t>
            </a:r>
            <a:r>
              <a:rPr sz="1800" i="1" spc="-10" dirty="0">
                <a:solidFill>
                  <a:srgbClr val="001C3D"/>
                </a:solidFill>
                <a:latin typeface="Calibri"/>
                <a:cs typeface="Calibri"/>
              </a:rPr>
              <a:t> </a:t>
            </a:r>
            <a:r>
              <a:rPr sz="1800" i="1" spc="-5" dirty="0">
                <a:solidFill>
                  <a:srgbClr val="001C3D"/>
                </a:solidFill>
                <a:latin typeface="Calibri"/>
                <a:cs typeface="Calibri"/>
              </a:rPr>
              <a:t>below</a:t>
            </a:r>
            <a:r>
              <a:rPr sz="1800" i="1" spc="-15" dirty="0">
                <a:solidFill>
                  <a:srgbClr val="001C3D"/>
                </a:solidFill>
                <a:latin typeface="Calibri"/>
                <a:cs typeface="Calibri"/>
              </a:rPr>
              <a:t> </a:t>
            </a:r>
            <a:r>
              <a:rPr sz="1800" i="1" dirty="0">
                <a:solidFill>
                  <a:srgbClr val="001C3D"/>
                </a:solidFill>
                <a:latin typeface="Calibri"/>
                <a:cs typeface="Calibri"/>
              </a:rPr>
              <a:t>for</a:t>
            </a:r>
            <a:r>
              <a:rPr sz="1800" i="1" spc="-10" dirty="0">
                <a:solidFill>
                  <a:srgbClr val="001C3D"/>
                </a:solidFill>
                <a:latin typeface="Calibri"/>
                <a:cs typeface="Calibri"/>
              </a:rPr>
              <a:t> </a:t>
            </a:r>
            <a:r>
              <a:rPr sz="1800" i="1" dirty="0">
                <a:solidFill>
                  <a:srgbClr val="001C3D"/>
                </a:solidFill>
                <a:latin typeface="Calibri"/>
                <a:cs typeface="Calibri"/>
              </a:rPr>
              <a:t>more</a:t>
            </a:r>
            <a:r>
              <a:rPr sz="1800" i="1" spc="-10" dirty="0">
                <a:solidFill>
                  <a:srgbClr val="001C3D"/>
                </a:solidFill>
                <a:latin typeface="Calibri"/>
                <a:cs typeface="Calibri"/>
              </a:rPr>
              <a:t> </a:t>
            </a:r>
            <a:r>
              <a:rPr sz="1800" i="1" dirty="0">
                <a:solidFill>
                  <a:srgbClr val="001C3D"/>
                </a:solidFill>
                <a:latin typeface="Calibri"/>
                <a:cs typeface="Calibri"/>
              </a:rPr>
              <a:t>information</a:t>
            </a:r>
            <a:endParaRPr sz="1800">
              <a:latin typeface="Calibri"/>
              <a:cs typeface="Calibri"/>
            </a:endParaRPr>
          </a:p>
        </p:txBody>
      </p:sp>
      <p:grpSp>
        <p:nvGrpSpPr>
          <p:cNvPr id="3" name="object 3"/>
          <p:cNvGrpSpPr/>
          <p:nvPr/>
        </p:nvGrpSpPr>
        <p:grpSpPr>
          <a:xfrm>
            <a:off x="0" y="0"/>
            <a:ext cx="9144000" cy="6858000"/>
            <a:chOff x="0" y="0"/>
            <a:chExt cx="9144000" cy="6858000"/>
          </a:xfrm>
        </p:grpSpPr>
        <p:pic>
          <p:nvPicPr>
            <p:cNvPr id="4" name="object 4"/>
            <p:cNvPicPr/>
            <p:nvPr/>
          </p:nvPicPr>
          <p:blipFill>
            <a:blip r:embed="rId2" cstate="print"/>
            <a:stretch>
              <a:fillRect/>
            </a:stretch>
          </p:blipFill>
          <p:spPr>
            <a:xfrm>
              <a:off x="5148063" y="0"/>
              <a:ext cx="3995935" cy="6857998"/>
            </a:xfrm>
            <a:prstGeom prst="rect">
              <a:avLst/>
            </a:prstGeom>
          </p:spPr>
        </p:pic>
        <p:pic>
          <p:nvPicPr>
            <p:cNvPr id="5" name="object 5"/>
            <p:cNvPicPr/>
            <p:nvPr/>
          </p:nvPicPr>
          <p:blipFill>
            <a:blip r:embed="rId3" cstate="print"/>
            <a:stretch>
              <a:fillRect/>
            </a:stretch>
          </p:blipFill>
          <p:spPr>
            <a:xfrm>
              <a:off x="5074920" y="0"/>
              <a:ext cx="4069078" cy="6857999"/>
            </a:xfrm>
            <a:prstGeom prst="rect">
              <a:avLst/>
            </a:prstGeom>
          </p:spPr>
        </p:pic>
        <p:sp>
          <p:nvSpPr>
            <p:cNvPr id="6" name="object 6"/>
            <p:cNvSpPr/>
            <p:nvPr/>
          </p:nvSpPr>
          <p:spPr>
            <a:xfrm>
              <a:off x="5121931" y="1"/>
              <a:ext cx="4022090" cy="6858000"/>
            </a:xfrm>
            <a:custGeom>
              <a:avLst/>
              <a:gdLst/>
              <a:ahLst/>
              <a:cxnLst/>
              <a:rect l="l" t="t" r="r" b="b"/>
              <a:pathLst>
                <a:path w="4022090" h="6858000">
                  <a:moveTo>
                    <a:pt x="4022067" y="0"/>
                  </a:moveTo>
                  <a:lnTo>
                    <a:pt x="0" y="0"/>
                  </a:lnTo>
                  <a:lnTo>
                    <a:pt x="0" y="6857998"/>
                  </a:lnTo>
                  <a:lnTo>
                    <a:pt x="4022067" y="6857998"/>
                  </a:lnTo>
                  <a:lnTo>
                    <a:pt x="4022067" y="0"/>
                  </a:lnTo>
                  <a:close/>
                </a:path>
              </a:pathLst>
            </a:custGeom>
            <a:solidFill>
              <a:srgbClr val="00274E">
                <a:alpha val="39999"/>
              </a:srgbClr>
            </a:solidFill>
          </p:spPr>
          <p:txBody>
            <a:bodyPr wrap="square" lIns="0" tIns="0" rIns="0" bIns="0" rtlCol="0"/>
            <a:lstStyle/>
            <a:p>
              <a:endParaRPr/>
            </a:p>
          </p:txBody>
        </p:sp>
        <p:sp>
          <p:nvSpPr>
            <p:cNvPr id="7" name="object 7"/>
            <p:cNvSpPr/>
            <p:nvPr/>
          </p:nvSpPr>
          <p:spPr>
            <a:xfrm>
              <a:off x="7164287" y="404663"/>
              <a:ext cx="720090" cy="504190"/>
            </a:xfrm>
            <a:custGeom>
              <a:avLst/>
              <a:gdLst/>
              <a:ahLst/>
              <a:cxnLst/>
              <a:rect l="l" t="t" r="r" b="b"/>
              <a:pathLst>
                <a:path w="720090" h="504190">
                  <a:moveTo>
                    <a:pt x="720079" y="0"/>
                  </a:moveTo>
                  <a:lnTo>
                    <a:pt x="0" y="0"/>
                  </a:lnTo>
                  <a:lnTo>
                    <a:pt x="0" y="504056"/>
                  </a:lnTo>
                  <a:lnTo>
                    <a:pt x="720079" y="504056"/>
                  </a:lnTo>
                  <a:lnTo>
                    <a:pt x="720079" y="441049"/>
                  </a:lnTo>
                  <a:lnTo>
                    <a:pt x="312784" y="441049"/>
                  </a:lnTo>
                  <a:lnTo>
                    <a:pt x="267975" y="433822"/>
                  </a:lnTo>
                  <a:lnTo>
                    <a:pt x="229060" y="413696"/>
                  </a:lnTo>
                  <a:lnTo>
                    <a:pt x="198372" y="383008"/>
                  </a:lnTo>
                  <a:lnTo>
                    <a:pt x="178246" y="344092"/>
                  </a:lnTo>
                  <a:lnTo>
                    <a:pt x="171019" y="299284"/>
                  </a:lnTo>
                  <a:lnTo>
                    <a:pt x="171019" y="157518"/>
                  </a:lnTo>
                  <a:lnTo>
                    <a:pt x="360039" y="157518"/>
                  </a:lnTo>
                  <a:lnTo>
                    <a:pt x="454552" y="63007"/>
                  </a:lnTo>
                  <a:lnTo>
                    <a:pt x="720079" y="63007"/>
                  </a:lnTo>
                  <a:lnTo>
                    <a:pt x="720079" y="0"/>
                  </a:lnTo>
                  <a:close/>
                </a:path>
                <a:path w="720090" h="504190">
                  <a:moveTo>
                    <a:pt x="720079" y="63007"/>
                  </a:moveTo>
                  <a:lnTo>
                    <a:pt x="454552" y="63007"/>
                  </a:lnTo>
                  <a:lnTo>
                    <a:pt x="549061" y="157518"/>
                  </a:lnTo>
                  <a:lnTo>
                    <a:pt x="501806" y="157518"/>
                  </a:lnTo>
                  <a:lnTo>
                    <a:pt x="501806" y="299284"/>
                  </a:lnTo>
                  <a:lnTo>
                    <a:pt x="494578" y="344092"/>
                  </a:lnTo>
                  <a:lnTo>
                    <a:pt x="474453" y="383008"/>
                  </a:lnTo>
                  <a:lnTo>
                    <a:pt x="443765" y="413696"/>
                  </a:lnTo>
                  <a:lnTo>
                    <a:pt x="404849" y="433822"/>
                  </a:lnTo>
                  <a:lnTo>
                    <a:pt x="360039" y="441049"/>
                  </a:lnTo>
                  <a:lnTo>
                    <a:pt x="720079" y="441049"/>
                  </a:lnTo>
                  <a:lnTo>
                    <a:pt x="720079" y="63007"/>
                  </a:lnTo>
                  <a:close/>
                </a:path>
                <a:path w="720090" h="504190">
                  <a:moveTo>
                    <a:pt x="407295" y="157518"/>
                  </a:moveTo>
                  <a:lnTo>
                    <a:pt x="265530" y="157518"/>
                  </a:lnTo>
                  <a:lnTo>
                    <a:pt x="265530" y="299284"/>
                  </a:lnTo>
                  <a:lnTo>
                    <a:pt x="269243" y="317677"/>
                  </a:lnTo>
                  <a:lnTo>
                    <a:pt x="279370" y="332697"/>
                  </a:lnTo>
                  <a:lnTo>
                    <a:pt x="294391" y="342825"/>
                  </a:lnTo>
                  <a:lnTo>
                    <a:pt x="312784" y="346538"/>
                  </a:lnTo>
                  <a:lnTo>
                    <a:pt x="360039" y="346538"/>
                  </a:lnTo>
                  <a:lnTo>
                    <a:pt x="403581" y="317677"/>
                  </a:lnTo>
                  <a:lnTo>
                    <a:pt x="407295" y="157518"/>
                  </a:lnTo>
                  <a:close/>
                </a:path>
              </a:pathLst>
            </a:custGeom>
            <a:solidFill>
              <a:srgbClr val="FFD5A9"/>
            </a:solidFill>
          </p:spPr>
          <p:txBody>
            <a:bodyPr wrap="square" lIns="0" tIns="0" rIns="0" bIns="0" rtlCol="0"/>
            <a:lstStyle/>
            <a:p>
              <a:endParaRPr/>
            </a:p>
          </p:txBody>
        </p:sp>
        <p:sp>
          <p:nvSpPr>
            <p:cNvPr id="8" name="object 8"/>
            <p:cNvSpPr/>
            <p:nvPr/>
          </p:nvSpPr>
          <p:spPr>
            <a:xfrm>
              <a:off x="7335306" y="467671"/>
              <a:ext cx="378460" cy="378460"/>
            </a:xfrm>
            <a:custGeom>
              <a:avLst/>
              <a:gdLst/>
              <a:ahLst/>
              <a:cxnLst/>
              <a:rect l="l" t="t" r="r" b="b"/>
              <a:pathLst>
                <a:path w="378459" h="378459">
                  <a:moveTo>
                    <a:pt x="283532" y="0"/>
                  </a:moveTo>
                  <a:lnTo>
                    <a:pt x="189020" y="94510"/>
                  </a:lnTo>
                  <a:lnTo>
                    <a:pt x="236275" y="94510"/>
                  </a:lnTo>
                  <a:lnTo>
                    <a:pt x="236275" y="236275"/>
                  </a:lnTo>
                  <a:lnTo>
                    <a:pt x="232562" y="254669"/>
                  </a:lnTo>
                  <a:lnTo>
                    <a:pt x="222435" y="269690"/>
                  </a:lnTo>
                  <a:lnTo>
                    <a:pt x="207414" y="279817"/>
                  </a:lnTo>
                  <a:lnTo>
                    <a:pt x="189020" y="283531"/>
                  </a:lnTo>
                  <a:lnTo>
                    <a:pt x="141765" y="283531"/>
                  </a:lnTo>
                  <a:lnTo>
                    <a:pt x="123371" y="279817"/>
                  </a:lnTo>
                  <a:lnTo>
                    <a:pt x="108351" y="269690"/>
                  </a:lnTo>
                  <a:lnTo>
                    <a:pt x="98224" y="254670"/>
                  </a:lnTo>
                  <a:lnTo>
                    <a:pt x="94510" y="236277"/>
                  </a:lnTo>
                  <a:lnTo>
                    <a:pt x="94510" y="94510"/>
                  </a:lnTo>
                  <a:lnTo>
                    <a:pt x="0" y="94510"/>
                  </a:lnTo>
                  <a:lnTo>
                    <a:pt x="0" y="236275"/>
                  </a:lnTo>
                  <a:lnTo>
                    <a:pt x="7227" y="281085"/>
                  </a:lnTo>
                  <a:lnTo>
                    <a:pt x="27352" y="320001"/>
                  </a:lnTo>
                  <a:lnTo>
                    <a:pt x="58040" y="350689"/>
                  </a:lnTo>
                  <a:lnTo>
                    <a:pt x="96956" y="370814"/>
                  </a:lnTo>
                  <a:lnTo>
                    <a:pt x="141765" y="378042"/>
                  </a:lnTo>
                  <a:lnTo>
                    <a:pt x="189020" y="378042"/>
                  </a:lnTo>
                  <a:lnTo>
                    <a:pt x="233829" y="370814"/>
                  </a:lnTo>
                  <a:lnTo>
                    <a:pt x="272745" y="350689"/>
                  </a:lnTo>
                  <a:lnTo>
                    <a:pt x="303434" y="320001"/>
                  </a:lnTo>
                  <a:lnTo>
                    <a:pt x="323559" y="281085"/>
                  </a:lnTo>
                  <a:lnTo>
                    <a:pt x="330786" y="236275"/>
                  </a:lnTo>
                  <a:lnTo>
                    <a:pt x="330786" y="94510"/>
                  </a:lnTo>
                  <a:lnTo>
                    <a:pt x="378042" y="94510"/>
                  </a:lnTo>
                  <a:lnTo>
                    <a:pt x="283532" y="0"/>
                  </a:lnTo>
                  <a:close/>
                </a:path>
              </a:pathLst>
            </a:custGeom>
            <a:solidFill>
              <a:srgbClr val="AA8C6F"/>
            </a:solidFill>
          </p:spPr>
          <p:txBody>
            <a:bodyPr wrap="square" lIns="0" tIns="0" rIns="0" bIns="0" rtlCol="0"/>
            <a:lstStyle/>
            <a:p>
              <a:endParaRPr/>
            </a:p>
          </p:txBody>
        </p:sp>
        <p:sp>
          <p:nvSpPr>
            <p:cNvPr id="9" name="object 9"/>
            <p:cNvSpPr/>
            <p:nvPr/>
          </p:nvSpPr>
          <p:spPr>
            <a:xfrm>
              <a:off x="7164287" y="404663"/>
              <a:ext cx="720090" cy="504190"/>
            </a:xfrm>
            <a:custGeom>
              <a:avLst/>
              <a:gdLst/>
              <a:ahLst/>
              <a:cxnLst/>
              <a:rect l="l" t="t" r="r" b="b"/>
              <a:pathLst>
                <a:path w="720090" h="504190">
                  <a:moveTo>
                    <a:pt x="549061" y="157517"/>
                  </a:moveTo>
                  <a:lnTo>
                    <a:pt x="501805" y="157517"/>
                  </a:lnTo>
                  <a:lnTo>
                    <a:pt x="501805" y="299282"/>
                  </a:lnTo>
                  <a:lnTo>
                    <a:pt x="494578" y="344091"/>
                  </a:lnTo>
                  <a:lnTo>
                    <a:pt x="474453" y="383008"/>
                  </a:lnTo>
                  <a:lnTo>
                    <a:pt x="443765" y="413696"/>
                  </a:lnTo>
                  <a:lnTo>
                    <a:pt x="404849" y="433821"/>
                  </a:lnTo>
                  <a:lnTo>
                    <a:pt x="360040" y="441049"/>
                  </a:lnTo>
                  <a:lnTo>
                    <a:pt x="312784" y="441049"/>
                  </a:lnTo>
                  <a:lnTo>
                    <a:pt x="267975" y="433821"/>
                  </a:lnTo>
                  <a:lnTo>
                    <a:pt x="229059" y="413696"/>
                  </a:lnTo>
                  <a:lnTo>
                    <a:pt x="198371" y="383008"/>
                  </a:lnTo>
                  <a:lnTo>
                    <a:pt x="178246" y="344091"/>
                  </a:lnTo>
                  <a:lnTo>
                    <a:pt x="171019" y="299282"/>
                  </a:lnTo>
                  <a:lnTo>
                    <a:pt x="171019" y="157517"/>
                  </a:lnTo>
                  <a:lnTo>
                    <a:pt x="265530" y="157517"/>
                  </a:lnTo>
                  <a:lnTo>
                    <a:pt x="265530" y="299282"/>
                  </a:lnTo>
                  <a:lnTo>
                    <a:pt x="269243" y="317676"/>
                  </a:lnTo>
                  <a:lnTo>
                    <a:pt x="279370" y="332697"/>
                  </a:lnTo>
                  <a:lnTo>
                    <a:pt x="294391" y="342824"/>
                  </a:lnTo>
                  <a:lnTo>
                    <a:pt x="312784" y="346538"/>
                  </a:lnTo>
                  <a:lnTo>
                    <a:pt x="360040" y="346538"/>
                  </a:lnTo>
                  <a:lnTo>
                    <a:pt x="378433" y="342825"/>
                  </a:lnTo>
                  <a:lnTo>
                    <a:pt x="393454" y="332698"/>
                  </a:lnTo>
                  <a:lnTo>
                    <a:pt x="403581" y="317677"/>
                  </a:lnTo>
                  <a:lnTo>
                    <a:pt x="407295" y="299284"/>
                  </a:lnTo>
                  <a:lnTo>
                    <a:pt x="407295" y="157517"/>
                  </a:lnTo>
                  <a:lnTo>
                    <a:pt x="360040" y="157517"/>
                  </a:lnTo>
                  <a:lnTo>
                    <a:pt x="454551" y="63007"/>
                  </a:lnTo>
                  <a:lnTo>
                    <a:pt x="549061" y="157517"/>
                  </a:lnTo>
                  <a:close/>
                </a:path>
                <a:path w="720090" h="504190">
                  <a:moveTo>
                    <a:pt x="0" y="0"/>
                  </a:moveTo>
                  <a:lnTo>
                    <a:pt x="720080" y="0"/>
                  </a:lnTo>
                  <a:lnTo>
                    <a:pt x="720080" y="504056"/>
                  </a:lnTo>
                  <a:lnTo>
                    <a:pt x="0" y="504056"/>
                  </a:lnTo>
                  <a:lnTo>
                    <a:pt x="0" y="0"/>
                  </a:lnTo>
                  <a:close/>
                </a:path>
              </a:pathLst>
            </a:custGeom>
            <a:ln w="25399">
              <a:solidFill>
                <a:srgbClr val="EF6510"/>
              </a:solidFill>
            </a:ln>
          </p:spPr>
          <p:txBody>
            <a:bodyPr wrap="square" lIns="0" tIns="0" rIns="0" bIns="0" rtlCol="0"/>
            <a:lstStyle/>
            <a:p>
              <a:endParaRPr/>
            </a:p>
          </p:txBody>
        </p:sp>
        <p:sp>
          <p:nvSpPr>
            <p:cNvPr id="10" name="object 10"/>
            <p:cNvSpPr/>
            <p:nvPr/>
          </p:nvSpPr>
          <p:spPr>
            <a:xfrm>
              <a:off x="8244408" y="404663"/>
              <a:ext cx="755650" cy="504190"/>
            </a:xfrm>
            <a:custGeom>
              <a:avLst/>
              <a:gdLst/>
              <a:ahLst/>
              <a:cxnLst/>
              <a:rect l="l" t="t" r="r" b="b"/>
              <a:pathLst>
                <a:path w="755650" h="504190">
                  <a:moveTo>
                    <a:pt x="755575" y="0"/>
                  </a:moveTo>
                  <a:lnTo>
                    <a:pt x="0" y="0"/>
                  </a:lnTo>
                  <a:lnTo>
                    <a:pt x="0" y="504056"/>
                  </a:lnTo>
                  <a:lnTo>
                    <a:pt x="755575" y="504056"/>
                  </a:lnTo>
                  <a:lnTo>
                    <a:pt x="755575" y="441049"/>
                  </a:lnTo>
                  <a:lnTo>
                    <a:pt x="236021" y="441049"/>
                  </a:lnTo>
                  <a:lnTo>
                    <a:pt x="236021" y="252027"/>
                  </a:lnTo>
                  <a:lnTo>
                    <a:pt x="188766" y="252027"/>
                  </a:lnTo>
                  <a:lnTo>
                    <a:pt x="377786" y="63007"/>
                  </a:lnTo>
                  <a:lnTo>
                    <a:pt x="755575" y="63007"/>
                  </a:lnTo>
                  <a:lnTo>
                    <a:pt x="755575" y="0"/>
                  </a:lnTo>
                  <a:close/>
                </a:path>
                <a:path w="755650" h="504190">
                  <a:moveTo>
                    <a:pt x="755575" y="86635"/>
                  </a:moveTo>
                  <a:lnTo>
                    <a:pt x="495926" y="86635"/>
                  </a:lnTo>
                  <a:lnTo>
                    <a:pt x="495926" y="181145"/>
                  </a:lnTo>
                  <a:lnTo>
                    <a:pt x="566808" y="252027"/>
                  </a:lnTo>
                  <a:lnTo>
                    <a:pt x="519553" y="252027"/>
                  </a:lnTo>
                  <a:lnTo>
                    <a:pt x="519553" y="441049"/>
                  </a:lnTo>
                  <a:lnTo>
                    <a:pt x="755575" y="441049"/>
                  </a:lnTo>
                  <a:lnTo>
                    <a:pt x="755575" y="86635"/>
                  </a:lnTo>
                  <a:close/>
                </a:path>
                <a:path w="755650" h="504190">
                  <a:moveTo>
                    <a:pt x="755575" y="63007"/>
                  </a:moveTo>
                  <a:lnTo>
                    <a:pt x="377786" y="63007"/>
                  </a:lnTo>
                  <a:lnTo>
                    <a:pt x="448670" y="133889"/>
                  </a:lnTo>
                  <a:lnTo>
                    <a:pt x="448670" y="86635"/>
                  </a:lnTo>
                  <a:lnTo>
                    <a:pt x="755575" y="86635"/>
                  </a:lnTo>
                  <a:lnTo>
                    <a:pt x="755575" y="63007"/>
                  </a:lnTo>
                  <a:close/>
                </a:path>
              </a:pathLst>
            </a:custGeom>
            <a:solidFill>
              <a:srgbClr val="EAF8FC"/>
            </a:solidFill>
          </p:spPr>
          <p:txBody>
            <a:bodyPr wrap="square" lIns="0" tIns="0" rIns="0" bIns="0" rtlCol="0"/>
            <a:lstStyle/>
            <a:p>
              <a:endParaRPr/>
            </a:p>
          </p:txBody>
        </p:sp>
        <p:sp>
          <p:nvSpPr>
            <p:cNvPr id="11" name="object 11"/>
            <p:cNvSpPr/>
            <p:nvPr/>
          </p:nvSpPr>
          <p:spPr>
            <a:xfrm>
              <a:off x="8480430" y="491299"/>
              <a:ext cx="283845" cy="354965"/>
            </a:xfrm>
            <a:custGeom>
              <a:avLst/>
              <a:gdLst/>
              <a:ahLst/>
              <a:cxnLst/>
              <a:rect l="l" t="t" r="r" b="b"/>
              <a:pathLst>
                <a:path w="283845" h="354965">
                  <a:moveTo>
                    <a:pt x="259904" y="0"/>
                  </a:moveTo>
                  <a:lnTo>
                    <a:pt x="212648" y="0"/>
                  </a:lnTo>
                  <a:lnTo>
                    <a:pt x="212648" y="47254"/>
                  </a:lnTo>
                  <a:lnTo>
                    <a:pt x="259904" y="94509"/>
                  </a:lnTo>
                  <a:lnTo>
                    <a:pt x="259904" y="0"/>
                  </a:lnTo>
                  <a:close/>
                </a:path>
                <a:path w="283845" h="354965">
                  <a:moveTo>
                    <a:pt x="283531" y="165392"/>
                  </a:moveTo>
                  <a:lnTo>
                    <a:pt x="0" y="165392"/>
                  </a:lnTo>
                  <a:lnTo>
                    <a:pt x="0" y="354413"/>
                  </a:lnTo>
                  <a:lnTo>
                    <a:pt x="118137" y="354413"/>
                  </a:lnTo>
                  <a:lnTo>
                    <a:pt x="118137" y="259902"/>
                  </a:lnTo>
                  <a:lnTo>
                    <a:pt x="283531" y="259902"/>
                  </a:lnTo>
                  <a:lnTo>
                    <a:pt x="283531" y="165392"/>
                  </a:lnTo>
                  <a:close/>
                </a:path>
                <a:path w="283845" h="354965">
                  <a:moveTo>
                    <a:pt x="283531" y="259902"/>
                  </a:moveTo>
                  <a:lnTo>
                    <a:pt x="165393" y="259902"/>
                  </a:lnTo>
                  <a:lnTo>
                    <a:pt x="165393" y="354413"/>
                  </a:lnTo>
                  <a:lnTo>
                    <a:pt x="283531" y="354413"/>
                  </a:lnTo>
                  <a:lnTo>
                    <a:pt x="283531" y="259902"/>
                  </a:lnTo>
                  <a:close/>
                </a:path>
              </a:pathLst>
            </a:custGeom>
            <a:solidFill>
              <a:srgbClr val="C4D0D4"/>
            </a:solidFill>
          </p:spPr>
          <p:txBody>
            <a:bodyPr wrap="square" lIns="0" tIns="0" rIns="0" bIns="0" rtlCol="0"/>
            <a:lstStyle/>
            <a:p>
              <a:endParaRPr/>
            </a:p>
          </p:txBody>
        </p:sp>
        <p:sp>
          <p:nvSpPr>
            <p:cNvPr id="12" name="object 12"/>
            <p:cNvSpPr/>
            <p:nvPr/>
          </p:nvSpPr>
          <p:spPr>
            <a:xfrm>
              <a:off x="8433174" y="467671"/>
              <a:ext cx="378460" cy="378460"/>
            </a:xfrm>
            <a:custGeom>
              <a:avLst/>
              <a:gdLst/>
              <a:ahLst/>
              <a:cxnLst/>
              <a:rect l="l" t="t" r="r" b="b"/>
              <a:pathLst>
                <a:path w="378459" h="378459">
                  <a:moveTo>
                    <a:pt x="189020" y="0"/>
                  </a:moveTo>
                  <a:lnTo>
                    <a:pt x="0" y="189020"/>
                  </a:lnTo>
                  <a:lnTo>
                    <a:pt x="378042" y="189020"/>
                  </a:lnTo>
                  <a:lnTo>
                    <a:pt x="189020" y="0"/>
                  </a:lnTo>
                  <a:close/>
                </a:path>
                <a:path w="378459" h="378459">
                  <a:moveTo>
                    <a:pt x="212648" y="283531"/>
                  </a:moveTo>
                  <a:lnTo>
                    <a:pt x="165393" y="283531"/>
                  </a:lnTo>
                  <a:lnTo>
                    <a:pt x="165393" y="378042"/>
                  </a:lnTo>
                  <a:lnTo>
                    <a:pt x="212648" y="378042"/>
                  </a:lnTo>
                  <a:lnTo>
                    <a:pt x="212648" y="283531"/>
                  </a:lnTo>
                  <a:close/>
                </a:path>
              </a:pathLst>
            </a:custGeom>
            <a:solidFill>
              <a:srgbClr val="9AA5A8"/>
            </a:solidFill>
          </p:spPr>
          <p:txBody>
            <a:bodyPr wrap="square" lIns="0" tIns="0" rIns="0" bIns="0" rtlCol="0"/>
            <a:lstStyle/>
            <a:p>
              <a:endParaRPr/>
            </a:p>
          </p:txBody>
        </p:sp>
        <p:sp>
          <p:nvSpPr>
            <p:cNvPr id="13" name="object 13"/>
            <p:cNvSpPr/>
            <p:nvPr/>
          </p:nvSpPr>
          <p:spPr>
            <a:xfrm>
              <a:off x="8244407" y="404663"/>
              <a:ext cx="755650" cy="504190"/>
            </a:xfrm>
            <a:custGeom>
              <a:avLst/>
              <a:gdLst/>
              <a:ahLst/>
              <a:cxnLst/>
              <a:rect l="l" t="t" r="r" b="b"/>
              <a:pathLst>
                <a:path w="755650" h="504190">
                  <a:moveTo>
                    <a:pt x="377787" y="63007"/>
                  </a:moveTo>
                  <a:lnTo>
                    <a:pt x="448671" y="133889"/>
                  </a:lnTo>
                  <a:lnTo>
                    <a:pt x="448671" y="86635"/>
                  </a:lnTo>
                  <a:lnTo>
                    <a:pt x="495926" y="86635"/>
                  </a:lnTo>
                  <a:lnTo>
                    <a:pt x="495926" y="181145"/>
                  </a:lnTo>
                  <a:lnTo>
                    <a:pt x="566808" y="252028"/>
                  </a:lnTo>
                  <a:lnTo>
                    <a:pt x="519554" y="252028"/>
                  </a:lnTo>
                  <a:lnTo>
                    <a:pt x="519554" y="441049"/>
                  </a:lnTo>
                  <a:lnTo>
                    <a:pt x="236022" y="441049"/>
                  </a:lnTo>
                  <a:lnTo>
                    <a:pt x="236022" y="252028"/>
                  </a:lnTo>
                  <a:lnTo>
                    <a:pt x="188766" y="252028"/>
                  </a:lnTo>
                  <a:lnTo>
                    <a:pt x="377787" y="63007"/>
                  </a:lnTo>
                  <a:close/>
                </a:path>
                <a:path w="755650" h="504190">
                  <a:moveTo>
                    <a:pt x="448671" y="133889"/>
                  </a:moveTo>
                  <a:lnTo>
                    <a:pt x="495926" y="181145"/>
                  </a:lnTo>
                </a:path>
                <a:path w="755650" h="504190">
                  <a:moveTo>
                    <a:pt x="519554" y="252028"/>
                  </a:moveTo>
                  <a:lnTo>
                    <a:pt x="236022" y="252028"/>
                  </a:lnTo>
                </a:path>
                <a:path w="755650" h="504190">
                  <a:moveTo>
                    <a:pt x="354159" y="441049"/>
                  </a:moveTo>
                  <a:lnTo>
                    <a:pt x="354159" y="346538"/>
                  </a:lnTo>
                  <a:lnTo>
                    <a:pt x="401415" y="346538"/>
                  </a:lnTo>
                  <a:lnTo>
                    <a:pt x="401415" y="441049"/>
                  </a:lnTo>
                </a:path>
                <a:path w="755650" h="504190">
                  <a:moveTo>
                    <a:pt x="0" y="0"/>
                  </a:moveTo>
                  <a:lnTo>
                    <a:pt x="755575" y="0"/>
                  </a:lnTo>
                  <a:lnTo>
                    <a:pt x="755575" y="504056"/>
                  </a:lnTo>
                  <a:lnTo>
                    <a:pt x="0" y="504056"/>
                  </a:lnTo>
                  <a:lnTo>
                    <a:pt x="0" y="0"/>
                  </a:lnTo>
                  <a:close/>
                </a:path>
              </a:pathLst>
            </a:custGeom>
            <a:ln w="25399">
              <a:solidFill>
                <a:srgbClr val="00B2E2"/>
              </a:solidFill>
            </a:ln>
          </p:spPr>
          <p:txBody>
            <a:bodyPr wrap="square" lIns="0" tIns="0" rIns="0" bIns="0" rtlCol="0"/>
            <a:lstStyle/>
            <a:p>
              <a:endParaRPr/>
            </a:p>
          </p:txBody>
        </p:sp>
        <p:pic>
          <p:nvPicPr>
            <p:cNvPr id="14" name="object 14"/>
            <p:cNvPicPr/>
            <p:nvPr/>
          </p:nvPicPr>
          <p:blipFill>
            <a:blip r:embed="rId4" cstate="print"/>
            <a:stretch>
              <a:fillRect/>
            </a:stretch>
          </p:blipFill>
          <p:spPr>
            <a:xfrm>
              <a:off x="0" y="332655"/>
              <a:ext cx="5940150" cy="576064"/>
            </a:xfrm>
            <a:prstGeom prst="rect">
              <a:avLst/>
            </a:prstGeom>
          </p:spPr>
        </p:pic>
      </p:grpSp>
      <p:sp>
        <p:nvSpPr>
          <p:cNvPr id="15" name="object 15"/>
          <p:cNvSpPr txBox="1">
            <a:spLocks noGrp="1"/>
          </p:cNvSpPr>
          <p:nvPr>
            <p:ph type="title"/>
          </p:nvPr>
        </p:nvSpPr>
        <p:spPr>
          <a:xfrm>
            <a:off x="78739" y="425108"/>
            <a:ext cx="4650105" cy="391160"/>
          </a:xfrm>
          <a:prstGeom prst="rect">
            <a:avLst/>
          </a:prstGeom>
        </p:spPr>
        <p:txBody>
          <a:bodyPr vert="horz" wrap="square" lIns="0" tIns="12700" rIns="0" bIns="0" rtlCol="0">
            <a:spAutoFit/>
          </a:bodyPr>
          <a:lstStyle/>
          <a:p>
            <a:pPr marL="12700">
              <a:lnSpc>
                <a:spcPct val="100000"/>
              </a:lnSpc>
              <a:spcBef>
                <a:spcPts val="100"/>
              </a:spcBef>
            </a:pPr>
            <a:r>
              <a:rPr spc="-5" dirty="0"/>
              <a:t>The</a:t>
            </a:r>
            <a:r>
              <a:rPr spc="-15" dirty="0"/>
              <a:t> </a:t>
            </a:r>
            <a:r>
              <a:rPr spc="-5" dirty="0"/>
              <a:t>right</a:t>
            </a:r>
            <a:r>
              <a:rPr spc="-10" dirty="0"/>
              <a:t> </a:t>
            </a:r>
            <a:r>
              <a:rPr spc="-5" dirty="0"/>
              <a:t>of</a:t>
            </a:r>
            <a:r>
              <a:rPr spc="-15" dirty="0"/>
              <a:t> </a:t>
            </a:r>
            <a:r>
              <a:rPr dirty="0"/>
              <a:t>access</a:t>
            </a:r>
            <a:r>
              <a:rPr spc="-10" dirty="0"/>
              <a:t> </a:t>
            </a:r>
            <a:r>
              <a:rPr dirty="0"/>
              <a:t>to</a:t>
            </a:r>
            <a:r>
              <a:rPr spc="-10" dirty="0"/>
              <a:t> </a:t>
            </a:r>
            <a:r>
              <a:rPr dirty="0"/>
              <a:t>a</a:t>
            </a:r>
            <a:r>
              <a:rPr spc="-10" dirty="0"/>
              <a:t> </a:t>
            </a:r>
            <a:r>
              <a:rPr spc="-5" dirty="0"/>
              <a:t>file/evidence</a:t>
            </a:r>
          </a:p>
        </p:txBody>
      </p:sp>
      <p:sp>
        <p:nvSpPr>
          <p:cNvPr id="16" name="object 16"/>
          <p:cNvSpPr txBox="1"/>
          <p:nvPr/>
        </p:nvSpPr>
        <p:spPr>
          <a:xfrm>
            <a:off x="1032197" y="5085183"/>
            <a:ext cx="3096895" cy="646430"/>
          </a:xfrm>
          <a:prstGeom prst="rect">
            <a:avLst/>
          </a:prstGeom>
          <a:solidFill>
            <a:srgbClr val="00B2E2">
              <a:alpha val="83918"/>
            </a:srgbClr>
          </a:solidFill>
        </p:spPr>
        <p:txBody>
          <a:bodyPr vert="horz" wrap="square" lIns="0" tIns="60960" rIns="0" bIns="0" rtlCol="0">
            <a:spAutoFit/>
          </a:bodyPr>
          <a:lstStyle/>
          <a:p>
            <a:pPr marL="998855" marR="426720" indent="-558165">
              <a:lnSpc>
                <a:spcPts val="2100"/>
              </a:lnSpc>
              <a:spcBef>
                <a:spcPts val="480"/>
              </a:spcBef>
            </a:pPr>
            <a:r>
              <a:rPr sz="1800" spc="-5" dirty="0">
                <a:solidFill>
                  <a:srgbClr val="FFFFFF"/>
                </a:solidFill>
                <a:latin typeface="Calibri"/>
                <a:cs typeface="Calibri"/>
              </a:rPr>
              <a:t>Directive on </a:t>
            </a:r>
            <a:r>
              <a:rPr sz="1800" dirty="0">
                <a:solidFill>
                  <a:srgbClr val="FFFFFF"/>
                </a:solidFill>
                <a:latin typeface="Calibri"/>
                <a:cs typeface="Calibri"/>
              </a:rPr>
              <a:t>the </a:t>
            </a:r>
            <a:r>
              <a:rPr sz="1800" spc="-5" dirty="0">
                <a:solidFill>
                  <a:srgbClr val="FFFFFF"/>
                </a:solidFill>
                <a:latin typeface="Calibri"/>
                <a:cs typeface="Calibri"/>
              </a:rPr>
              <a:t>right </a:t>
            </a:r>
            <a:r>
              <a:rPr sz="1800" dirty="0">
                <a:solidFill>
                  <a:srgbClr val="FFFFFF"/>
                </a:solidFill>
                <a:latin typeface="Calibri"/>
                <a:cs typeface="Calibri"/>
              </a:rPr>
              <a:t>to </a:t>
            </a:r>
            <a:r>
              <a:rPr sz="1800" spc="-395" dirty="0">
                <a:solidFill>
                  <a:srgbClr val="FFFFFF"/>
                </a:solidFill>
                <a:latin typeface="Calibri"/>
                <a:cs typeface="Calibri"/>
              </a:rPr>
              <a:t> </a:t>
            </a:r>
            <a:r>
              <a:rPr sz="1800" spc="-5" dirty="0">
                <a:solidFill>
                  <a:srgbClr val="FFFFFF"/>
                </a:solidFill>
                <a:latin typeface="Calibri"/>
                <a:cs typeface="Calibri"/>
              </a:rPr>
              <a:t>information</a:t>
            </a:r>
            <a:endParaRPr sz="1800">
              <a:latin typeface="Calibri"/>
              <a:cs typeface="Calibri"/>
            </a:endParaRPr>
          </a:p>
        </p:txBody>
      </p:sp>
      <p:sp>
        <p:nvSpPr>
          <p:cNvPr id="17" name="object 17"/>
          <p:cNvSpPr txBox="1"/>
          <p:nvPr/>
        </p:nvSpPr>
        <p:spPr>
          <a:xfrm>
            <a:off x="1023069" y="5838109"/>
            <a:ext cx="3096895" cy="369570"/>
          </a:xfrm>
          <a:prstGeom prst="rect">
            <a:avLst/>
          </a:prstGeom>
          <a:solidFill>
            <a:srgbClr val="00B2E2">
              <a:alpha val="83918"/>
            </a:srgbClr>
          </a:solidFill>
        </p:spPr>
        <p:txBody>
          <a:bodyPr vert="horz" wrap="square" lIns="0" tIns="45720" rIns="0" bIns="0" rtlCol="0">
            <a:spAutoFit/>
          </a:bodyPr>
          <a:lstStyle/>
          <a:p>
            <a:pPr marL="719455">
              <a:lnSpc>
                <a:spcPct val="100000"/>
              </a:lnSpc>
              <a:spcBef>
                <a:spcPts val="360"/>
              </a:spcBef>
            </a:pPr>
            <a:r>
              <a:rPr sz="1800" dirty="0">
                <a:solidFill>
                  <a:srgbClr val="FFFFFF"/>
                </a:solidFill>
                <a:latin typeface="Calibri"/>
                <a:cs typeface="Calibri"/>
              </a:rPr>
              <a:t>A.T.</a:t>
            </a:r>
            <a:r>
              <a:rPr sz="1800" spc="-20" dirty="0">
                <a:solidFill>
                  <a:srgbClr val="FFFFFF"/>
                </a:solidFill>
                <a:latin typeface="Calibri"/>
                <a:cs typeface="Calibri"/>
              </a:rPr>
              <a:t> </a:t>
            </a:r>
            <a:r>
              <a:rPr sz="1800" spc="-5" dirty="0">
                <a:solidFill>
                  <a:srgbClr val="FFFFFF"/>
                </a:solidFill>
                <a:latin typeface="Calibri"/>
                <a:cs typeface="Calibri"/>
              </a:rPr>
              <a:t>v.</a:t>
            </a:r>
            <a:r>
              <a:rPr sz="1800" spc="-15" dirty="0">
                <a:solidFill>
                  <a:srgbClr val="FFFFFF"/>
                </a:solidFill>
                <a:latin typeface="Calibri"/>
                <a:cs typeface="Calibri"/>
              </a:rPr>
              <a:t> </a:t>
            </a:r>
            <a:r>
              <a:rPr sz="1800" spc="-5" dirty="0">
                <a:solidFill>
                  <a:srgbClr val="FFFFFF"/>
                </a:solidFill>
                <a:latin typeface="Calibri"/>
                <a:cs typeface="Calibri"/>
              </a:rPr>
              <a:t>Luxemburg</a:t>
            </a:r>
            <a:endParaRPr sz="1800">
              <a:latin typeface="Calibri"/>
              <a:cs typeface="Calibri"/>
            </a:endParaRPr>
          </a:p>
        </p:txBody>
      </p:sp>
      <p:sp>
        <p:nvSpPr>
          <p:cNvPr id="18" name="object 18"/>
          <p:cNvSpPr txBox="1"/>
          <p:nvPr/>
        </p:nvSpPr>
        <p:spPr>
          <a:xfrm>
            <a:off x="1023069" y="6300905"/>
            <a:ext cx="3096895" cy="369570"/>
          </a:xfrm>
          <a:prstGeom prst="rect">
            <a:avLst/>
          </a:prstGeom>
          <a:solidFill>
            <a:srgbClr val="00B2E2">
              <a:alpha val="83918"/>
            </a:srgbClr>
          </a:solidFill>
        </p:spPr>
        <p:txBody>
          <a:bodyPr vert="horz" wrap="square" lIns="0" tIns="45720" rIns="0" bIns="0" rtlCol="0">
            <a:spAutoFit/>
          </a:bodyPr>
          <a:lstStyle/>
          <a:p>
            <a:pPr marL="625475">
              <a:lnSpc>
                <a:spcPct val="100000"/>
              </a:lnSpc>
              <a:spcBef>
                <a:spcPts val="360"/>
              </a:spcBef>
            </a:pPr>
            <a:r>
              <a:rPr sz="1800" spc="-5" dirty="0">
                <a:solidFill>
                  <a:srgbClr val="FFFFFF"/>
                </a:solidFill>
                <a:latin typeface="Calibri"/>
                <a:cs typeface="Calibri"/>
              </a:rPr>
              <a:t>Further</a:t>
            </a:r>
            <a:r>
              <a:rPr sz="1800" spc="-15" dirty="0">
                <a:solidFill>
                  <a:srgbClr val="FFFFFF"/>
                </a:solidFill>
                <a:latin typeface="Calibri"/>
                <a:cs typeface="Calibri"/>
              </a:rPr>
              <a:t> </a:t>
            </a:r>
            <a:r>
              <a:rPr sz="1800" spc="-5" dirty="0">
                <a:solidFill>
                  <a:srgbClr val="FFFFFF"/>
                </a:solidFill>
                <a:latin typeface="Calibri"/>
                <a:cs typeface="Calibri"/>
              </a:rPr>
              <a:t>information</a:t>
            </a:r>
            <a:endParaRPr sz="1800">
              <a:latin typeface="Calibri"/>
              <a:cs typeface="Calibri"/>
            </a:endParaRPr>
          </a:p>
        </p:txBody>
      </p:sp>
      <p:grpSp>
        <p:nvGrpSpPr>
          <p:cNvPr id="19" name="object 19"/>
          <p:cNvGrpSpPr/>
          <p:nvPr/>
        </p:nvGrpSpPr>
        <p:grpSpPr>
          <a:xfrm>
            <a:off x="5207372" y="1472083"/>
            <a:ext cx="3949700" cy="4272915"/>
            <a:chOff x="5207372" y="1472083"/>
            <a:chExt cx="3949700" cy="4272915"/>
          </a:xfrm>
        </p:grpSpPr>
        <p:sp>
          <p:nvSpPr>
            <p:cNvPr id="20" name="object 20"/>
            <p:cNvSpPr/>
            <p:nvPr/>
          </p:nvSpPr>
          <p:spPr>
            <a:xfrm>
              <a:off x="5220071" y="1484783"/>
              <a:ext cx="3924300" cy="4247515"/>
            </a:xfrm>
            <a:custGeom>
              <a:avLst/>
              <a:gdLst/>
              <a:ahLst/>
              <a:cxnLst/>
              <a:rect l="l" t="t" r="r" b="b"/>
              <a:pathLst>
                <a:path w="3924300" h="4247515">
                  <a:moveTo>
                    <a:pt x="3923927" y="0"/>
                  </a:moveTo>
                  <a:lnTo>
                    <a:pt x="0" y="0"/>
                  </a:lnTo>
                  <a:lnTo>
                    <a:pt x="0" y="4247316"/>
                  </a:lnTo>
                  <a:lnTo>
                    <a:pt x="3923927" y="4247316"/>
                  </a:lnTo>
                  <a:lnTo>
                    <a:pt x="3923927" y="0"/>
                  </a:lnTo>
                  <a:close/>
                </a:path>
              </a:pathLst>
            </a:custGeom>
            <a:solidFill>
              <a:srgbClr val="FFFFFF"/>
            </a:solidFill>
          </p:spPr>
          <p:txBody>
            <a:bodyPr wrap="square" lIns="0" tIns="0" rIns="0" bIns="0" rtlCol="0"/>
            <a:lstStyle/>
            <a:p>
              <a:endParaRPr/>
            </a:p>
          </p:txBody>
        </p:sp>
        <p:sp>
          <p:nvSpPr>
            <p:cNvPr id="21" name="object 21"/>
            <p:cNvSpPr/>
            <p:nvPr/>
          </p:nvSpPr>
          <p:spPr>
            <a:xfrm>
              <a:off x="5220072" y="1484783"/>
              <a:ext cx="3924300" cy="4247515"/>
            </a:xfrm>
            <a:custGeom>
              <a:avLst/>
              <a:gdLst/>
              <a:ahLst/>
              <a:cxnLst/>
              <a:rect l="l" t="t" r="r" b="b"/>
              <a:pathLst>
                <a:path w="3924300" h="4247515">
                  <a:moveTo>
                    <a:pt x="0" y="0"/>
                  </a:moveTo>
                  <a:lnTo>
                    <a:pt x="3923927" y="0"/>
                  </a:lnTo>
                  <a:lnTo>
                    <a:pt x="3923927" y="4247316"/>
                  </a:lnTo>
                  <a:lnTo>
                    <a:pt x="0" y="4247316"/>
                  </a:lnTo>
                  <a:lnTo>
                    <a:pt x="0" y="0"/>
                  </a:lnTo>
                  <a:close/>
                </a:path>
              </a:pathLst>
            </a:custGeom>
            <a:ln w="25399">
              <a:solidFill>
                <a:srgbClr val="F7B699"/>
              </a:solidFill>
            </a:ln>
          </p:spPr>
          <p:txBody>
            <a:bodyPr wrap="square" lIns="0" tIns="0" rIns="0" bIns="0" rtlCol="0"/>
            <a:lstStyle/>
            <a:p>
              <a:endParaRPr/>
            </a:p>
          </p:txBody>
        </p:sp>
      </p:grpSp>
      <p:sp>
        <p:nvSpPr>
          <p:cNvPr id="22" name="object 22"/>
          <p:cNvSpPr txBox="1"/>
          <p:nvPr/>
        </p:nvSpPr>
        <p:spPr>
          <a:xfrm>
            <a:off x="5298810" y="1517805"/>
            <a:ext cx="3773804" cy="4135120"/>
          </a:xfrm>
          <a:prstGeom prst="rect">
            <a:avLst/>
          </a:prstGeom>
        </p:spPr>
        <p:txBody>
          <a:bodyPr vert="horz" wrap="square" lIns="0" tIns="12700" rIns="0" bIns="0" rtlCol="0">
            <a:spAutoFit/>
          </a:bodyPr>
          <a:lstStyle/>
          <a:p>
            <a:pPr marL="12700" marR="5080" algn="just">
              <a:lnSpc>
                <a:spcPct val="99900"/>
              </a:lnSpc>
              <a:spcBef>
                <a:spcPts val="100"/>
              </a:spcBef>
            </a:pPr>
            <a:r>
              <a:rPr sz="1800" b="1" spc="-5" dirty="0">
                <a:solidFill>
                  <a:srgbClr val="001C3D"/>
                </a:solidFill>
                <a:latin typeface="Calibri"/>
                <a:cs typeface="Calibri"/>
              </a:rPr>
              <a:t>Partial access </a:t>
            </a:r>
            <a:r>
              <a:rPr sz="1800" dirty="0">
                <a:solidFill>
                  <a:srgbClr val="001C3D"/>
                </a:solidFill>
                <a:latin typeface="Calibri"/>
                <a:cs typeface="Calibri"/>
              </a:rPr>
              <a:t>to the </a:t>
            </a:r>
            <a:r>
              <a:rPr sz="1800" spc="-5" dirty="0">
                <a:solidFill>
                  <a:srgbClr val="001C3D"/>
                </a:solidFill>
                <a:latin typeface="Calibri"/>
                <a:cs typeface="Calibri"/>
              </a:rPr>
              <a:t>material </a:t>
            </a:r>
            <a:r>
              <a:rPr sz="1800" dirty="0">
                <a:solidFill>
                  <a:srgbClr val="001C3D"/>
                </a:solidFill>
                <a:latin typeface="Calibri"/>
                <a:cs typeface="Calibri"/>
              </a:rPr>
              <a:t>evidence </a:t>
            </a:r>
            <a:r>
              <a:rPr sz="1800" spc="5" dirty="0">
                <a:solidFill>
                  <a:srgbClr val="001C3D"/>
                </a:solidFill>
                <a:latin typeface="Calibri"/>
                <a:cs typeface="Calibri"/>
              </a:rPr>
              <a:t> </a:t>
            </a:r>
            <a:r>
              <a:rPr sz="1800" spc="-5" dirty="0">
                <a:solidFill>
                  <a:srgbClr val="001C3D"/>
                </a:solidFill>
                <a:latin typeface="Calibri"/>
                <a:cs typeface="Calibri"/>
              </a:rPr>
              <a:t>may have </a:t>
            </a:r>
            <a:r>
              <a:rPr sz="1800" dirty="0">
                <a:solidFill>
                  <a:srgbClr val="001C3D"/>
                </a:solidFill>
                <a:latin typeface="Calibri"/>
                <a:cs typeface="Calibri"/>
              </a:rPr>
              <a:t>to be </a:t>
            </a:r>
            <a:r>
              <a:rPr sz="1800" spc="-5" dirty="0">
                <a:solidFill>
                  <a:srgbClr val="001C3D"/>
                </a:solidFill>
                <a:latin typeface="Calibri"/>
                <a:cs typeface="Calibri"/>
              </a:rPr>
              <a:t>provided </a:t>
            </a:r>
            <a:r>
              <a:rPr sz="1800" b="1" dirty="0">
                <a:solidFill>
                  <a:srgbClr val="001C3D"/>
                </a:solidFill>
                <a:latin typeface="Calibri"/>
                <a:cs typeface="Calibri"/>
              </a:rPr>
              <a:t>already at the </a:t>
            </a:r>
            <a:r>
              <a:rPr sz="1800" b="1" spc="5" dirty="0">
                <a:solidFill>
                  <a:srgbClr val="001C3D"/>
                </a:solidFill>
                <a:latin typeface="Calibri"/>
                <a:cs typeface="Calibri"/>
              </a:rPr>
              <a:t> </a:t>
            </a:r>
            <a:r>
              <a:rPr sz="1800" b="1" spc="-5" dirty="0">
                <a:solidFill>
                  <a:srgbClr val="001C3D"/>
                </a:solidFill>
                <a:latin typeface="Calibri"/>
                <a:cs typeface="Calibri"/>
              </a:rPr>
              <a:t>early</a:t>
            </a:r>
            <a:r>
              <a:rPr sz="1800" b="1" dirty="0">
                <a:solidFill>
                  <a:srgbClr val="001C3D"/>
                </a:solidFill>
                <a:latin typeface="Calibri"/>
                <a:cs typeface="Calibri"/>
              </a:rPr>
              <a:t> </a:t>
            </a:r>
            <a:r>
              <a:rPr sz="1800" b="1" spc="-5" dirty="0">
                <a:solidFill>
                  <a:srgbClr val="001C3D"/>
                </a:solidFill>
                <a:latin typeface="Calibri"/>
                <a:cs typeface="Calibri"/>
              </a:rPr>
              <a:t>stages</a:t>
            </a:r>
            <a:r>
              <a:rPr sz="1800" b="1" dirty="0">
                <a:solidFill>
                  <a:srgbClr val="001C3D"/>
                </a:solidFill>
                <a:latin typeface="Calibri"/>
                <a:cs typeface="Calibri"/>
              </a:rPr>
              <a:t> </a:t>
            </a:r>
            <a:r>
              <a:rPr sz="1800" b="1" spc="-5" dirty="0">
                <a:solidFill>
                  <a:srgbClr val="001C3D"/>
                </a:solidFill>
                <a:latin typeface="Calibri"/>
                <a:cs typeface="Calibri"/>
              </a:rPr>
              <a:t>of</a:t>
            </a:r>
            <a:r>
              <a:rPr sz="1800" b="1" dirty="0">
                <a:solidFill>
                  <a:srgbClr val="001C3D"/>
                </a:solidFill>
                <a:latin typeface="Calibri"/>
                <a:cs typeface="Calibri"/>
              </a:rPr>
              <a:t> </a:t>
            </a:r>
            <a:r>
              <a:rPr sz="1800" b="1" spc="-5" dirty="0">
                <a:solidFill>
                  <a:srgbClr val="001C3D"/>
                </a:solidFill>
                <a:latin typeface="Calibri"/>
                <a:cs typeface="Calibri"/>
              </a:rPr>
              <a:t>the</a:t>
            </a:r>
            <a:r>
              <a:rPr sz="1800" b="1" dirty="0">
                <a:solidFill>
                  <a:srgbClr val="001C3D"/>
                </a:solidFill>
                <a:latin typeface="Calibri"/>
                <a:cs typeface="Calibri"/>
              </a:rPr>
              <a:t> </a:t>
            </a:r>
            <a:r>
              <a:rPr sz="1800" b="1" spc="-5" dirty="0">
                <a:solidFill>
                  <a:srgbClr val="001C3D"/>
                </a:solidFill>
                <a:latin typeface="Calibri"/>
                <a:cs typeface="Calibri"/>
              </a:rPr>
              <a:t>proceedings</a:t>
            </a:r>
            <a:r>
              <a:rPr sz="1800" spc="-5" dirty="0">
                <a:solidFill>
                  <a:srgbClr val="001C3D"/>
                </a:solidFill>
                <a:latin typeface="Calibri"/>
                <a:cs typeface="Calibri"/>
              </a:rPr>
              <a:t>.</a:t>
            </a:r>
            <a:r>
              <a:rPr sz="1800" dirty="0">
                <a:solidFill>
                  <a:srgbClr val="001C3D"/>
                </a:solidFill>
                <a:latin typeface="Calibri"/>
                <a:cs typeface="Calibri"/>
              </a:rPr>
              <a:t> </a:t>
            </a:r>
            <a:r>
              <a:rPr sz="1800" spc="-5" dirty="0">
                <a:solidFill>
                  <a:srgbClr val="001C3D"/>
                </a:solidFill>
                <a:latin typeface="Calibri"/>
                <a:cs typeface="Calibri"/>
              </a:rPr>
              <a:t>For </a:t>
            </a:r>
            <a:r>
              <a:rPr sz="1800" dirty="0">
                <a:solidFill>
                  <a:srgbClr val="001C3D"/>
                </a:solidFill>
                <a:latin typeface="Calibri"/>
                <a:cs typeface="Calibri"/>
              </a:rPr>
              <a:t> instance, the </a:t>
            </a:r>
            <a:r>
              <a:rPr sz="1800" spc="-5" dirty="0">
                <a:solidFill>
                  <a:srgbClr val="001C3D"/>
                </a:solidFill>
                <a:latin typeface="Calibri"/>
                <a:cs typeface="Calibri"/>
              </a:rPr>
              <a:t>Directive requires </a:t>
            </a:r>
            <a:r>
              <a:rPr sz="1800" dirty="0">
                <a:solidFill>
                  <a:srgbClr val="001C3D"/>
                </a:solidFill>
                <a:latin typeface="Calibri"/>
                <a:cs typeface="Calibri"/>
              </a:rPr>
              <a:t>that the </a:t>
            </a:r>
            <a:r>
              <a:rPr sz="1800" spc="5" dirty="0">
                <a:solidFill>
                  <a:srgbClr val="001C3D"/>
                </a:solidFill>
                <a:latin typeface="Calibri"/>
                <a:cs typeface="Calibri"/>
              </a:rPr>
              <a:t> </a:t>
            </a:r>
            <a:r>
              <a:rPr sz="1800" b="1" spc="25" dirty="0">
                <a:solidFill>
                  <a:srgbClr val="001C3D"/>
                </a:solidFill>
                <a:latin typeface="Calibri"/>
                <a:cs typeface="Calibri"/>
              </a:rPr>
              <a:t>documents</a:t>
            </a:r>
            <a:r>
              <a:rPr sz="1800" b="1" spc="30" dirty="0">
                <a:solidFill>
                  <a:srgbClr val="001C3D"/>
                </a:solidFill>
                <a:latin typeface="Calibri"/>
                <a:cs typeface="Calibri"/>
              </a:rPr>
              <a:t> </a:t>
            </a:r>
            <a:r>
              <a:rPr sz="1800" b="1" spc="20" dirty="0">
                <a:solidFill>
                  <a:srgbClr val="001C3D"/>
                </a:solidFill>
                <a:latin typeface="Calibri"/>
                <a:cs typeface="Calibri"/>
              </a:rPr>
              <a:t>and</a:t>
            </a:r>
            <a:r>
              <a:rPr sz="1800" b="1" spc="25" dirty="0">
                <a:solidFill>
                  <a:srgbClr val="001C3D"/>
                </a:solidFill>
                <a:latin typeface="Calibri"/>
                <a:cs typeface="Calibri"/>
              </a:rPr>
              <a:t> evidence</a:t>
            </a:r>
            <a:r>
              <a:rPr sz="1800" b="1" spc="30" dirty="0">
                <a:solidFill>
                  <a:srgbClr val="001C3D"/>
                </a:solidFill>
                <a:latin typeface="Calibri"/>
                <a:cs typeface="Calibri"/>
              </a:rPr>
              <a:t> </a:t>
            </a:r>
            <a:r>
              <a:rPr sz="1800" b="1" spc="20" dirty="0">
                <a:solidFill>
                  <a:srgbClr val="001C3D"/>
                </a:solidFill>
                <a:latin typeface="Calibri"/>
                <a:cs typeface="Calibri"/>
              </a:rPr>
              <a:t>that</a:t>
            </a:r>
            <a:r>
              <a:rPr sz="1800" b="1" spc="25" dirty="0">
                <a:solidFill>
                  <a:srgbClr val="001C3D"/>
                </a:solidFill>
                <a:latin typeface="Calibri"/>
                <a:cs typeface="Calibri"/>
              </a:rPr>
              <a:t> </a:t>
            </a:r>
            <a:r>
              <a:rPr sz="1800" b="1" spc="20" dirty="0">
                <a:solidFill>
                  <a:srgbClr val="001C3D"/>
                </a:solidFill>
                <a:latin typeface="Calibri"/>
                <a:cs typeface="Calibri"/>
              </a:rPr>
              <a:t>are </a:t>
            </a:r>
            <a:r>
              <a:rPr sz="1800" b="1" spc="-395" dirty="0">
                <a:solidFill>
                  <a:srgbClr val="001C3D"/>
                </a:solidFill>
                <a:latin typeface="Calibri"/>
                <a:cs typeface="Calibri"/>
              </a:rPr>
              <a:t> </a:t>
            </a:r>
            <a:r>
              <a:rPr sz="1800" b="1" spc="-5" dirty="0">
                <a:solidFill>
                  <a:srgbClr val="001C3D"/>
                </a:solidFill>
                <a:latin typeface="Calibri"/>
                <a:cs typeface="Calibri"/>
              </a:rPr>
              <a:t>essential for challenging effectively the </a:t>
            </a:r>
            <a:r>
              <a:rPr sz="1800" b="1" dirty="0">
                <a:solidFill>
                  <a:srgbClr val="001C3D"/>
                </a:solidFill>
                <a:latin typeface="Calibri"/>
                <a:cs typeface="Calibri"/>
              </a:rPr>
              <a:t> </a:t>
            </a:r>
            <a:r>
              <a:rPr sz="1800" b="1" spc="-5" dirty="0">
                <a:solidFill>
                  <a:srgbClr val="001C3D"/>
                </a:solidFill>
                <a:latin typeface="Calibri"/>
                <a:cs typeface="Calibri"/>
              </a:rPr>
              <a:t>lawfulness</a:t>
            </a:r>
            <a:r>
              <a:rPr sz="1800" b="1" dirty="0">
                <a:solidFill>
                  <a:srgbClr val="001C3D"/>
                </a:solidFill>
                <a:latin typeface="Calibri"/>
                <a:cs typeface="Calibri"/>
              </a:rPr>
              <a:t> of</a:t>
            </a:r>
            <a:r>
              <a:rPr sz="1800" b="1" spc="5" dirty="0">
                <a:solidFill>
                  <a:srgbClr val="001C3D"/>
                </a:solidFill>
                <a:latin typeface="Calibri"/>
                <a:cs typeface="Calibri"/>
              </a:rPr>
              <a:t> </a:t>
            </a:r>
            <a:r>
              <a:rPr sz="1800" b="1" spc="-5" dirty="0">
                <a:solidFill>
                  <a:srgbClr val="001C3D"/>
                </a:solidFill>
                <a:latin typeface="Calibri"/>
                <a:cs typeface="Calibri"/>
              </a:rPr>
              <a:t>the</a:t>
            </a:r>
            <a:r>
              <a:rPr sz="1800" b="1" dirty="0">
                <a:solidFill>
                  <a:srgbClr val="001C3D"/>
                </a:solidFill>
                <a:latin typeface="Calibri"/>
                <a:cs typeface="Calibri"/>
              </a:rPr>
              <a:t> </a:t>
            </a:r>
            <a:r>
              <a:rPr sz="1800" b="1" spc="-5" dirty="0">
                <a:solidFill>
                  <a:srgbClr val="001C3D"/>
                </a:solidFill>
                <a:latin typeface="Calibri"/>
                <a:cs typeface="Calibri"/>
              </a:rPr>
              <a:t>arrest</a:t>
            </a:r>
            <a:r>
              <a:rPr sz="1800" b="1" dirty="0">
                <a:solidFill>
                  <a:srgbClr val="001C3D"/>
                </a:solidFill>
                <a:latin typeface="Calibri"/>
                <a:cs typeface="Calibri"/>
              </a:rPr>
              <a:t> or</a:t>
            </a:r>
            <a:r>
              <a:rPr sz="1800" b="1" spc="5" dirty="0">
                <a:solidFill>
                  <a:srgbClr val="001C3D"/>
                </a:solidFill>
                <a:latin typeface="Calibri"/>
                <a:cs typeface="Calibri"/>
              </a:rPr>
              <a:t> </a:t>
            </a:r>
            <a:r>
              <a:rPr sz="1800" b="1" spc="-5" dirty="0">
                <a:solidFill>
                  <a:srgbClr val="001C3D"/>
                </a:solidFill>
                <a:latin typeface="Calibri"/>
                <a:cs typeface="Calibri"/>
              </a:rPr>
              <a:t>detention </a:t>
            </a:r>
            <a:r>
              <a:rPr sz="1800" b="1" spc="-395" dirty="0">
                <a:solidFill>
                  <a:srgbClr val="001C3D"/>
                </a:solidFill>
                <a:latin typeface="Calibri"/>
                <a:cs typeface="Calibri"/>
              </a:rPr>
              <a:t> </a:t>
            </a:r>
            <a:r>
              <a:rPr sz="1800" spc="-5" dirty="0">
                <a:solidFill>
                  <a:srgbClr val="001C3D"/>
                </a:solidFill>
                <a:latin typeface="Calibri"/>
                <a:cs typeface="Calibri"/>
              </a:rPr>
              <a:t>must </a:t>
            </a:r>
            <a:r>
              <a:rPr sz="1800" dirty="0">
                <a:solidFill>
                  <a:srgbClr val="001C3D"/>
                </a:solidFill>
                <a:latin typeface="Calibri"/>
                <a:cs typeface="Calibri"/>
              </a:rPr>
              <a:t>be </a:t>
            </a:r>
            <a:r>
              <a:rPr sz="1800" spc="-5" dirty="0">
                <a:solidFill>
                  <a:srgbClr val="001C3D"/>
                </a:solidFill>
                <a:latin typeface="Calibri"/>
                <a:cs typeface="Calibri"/>
              </a:rPr>
              <a:t>provided </a:t>
            </a:r>
            <a:r>
              <a:rPr sz="1800" dirty="0">
                <a:solidFill>
                  <a:srgbClr val="001C3D"/>
                </a:solidFill>
                <a:latin typeface="Calibri"/>
                <a:cs typeface="Calibri"/>
              </a:rPr>
              <a:t>to </a:t>
            </a:r>
            <a:r>
              <a:rPr sz="1800" b="1" spc="-5" dirty="0">
                <a:solidFill>
                  <a:srgbClr val="001C3D"/>
                </a:solidFill>
                <a:latin typeface="Calibri"/>
                <a:cs typeface="Calibri"/>
              </a:rPr>
              <a:t>arrested suspects </a:t>
            </a:r>
            <a:r>
              <a:rPr sz="1800" b="1" dirty="0">
                <a:solidFill>
                  <a:srgbClr val="001C3D"/>
                </a:solidFill>
                <a:latin typeface="Calibri"/>
                <a:cs typeface="Calibri"/>
              </a:rPr>
              <a:t> and their lawyers </a:t>
            </a:r>
            <a:r>
              <a:rPr sz="1800" dirty="0">
                <a:solidFill>
                  <a:srgbClr val="001C3D"/>
                </a:solidFill>
                <a:latin typeface="Calibri"/>
                <a:cs typeface="Calibri"/>
              </a:rPr>
              <a:t>in due </a:t>
            </a:r>
            <a:r>
              <a:rPr sz="1800" spc="-5" dirty="0">
                <a:solidFill>
                  <a:srgbClr val="001C3D"/>
                </a:solidFill>
                <a:latin typeface="Calibri"/>
                <a:cs typeface="Calibri"/>
              </a:rPr>
              <a:t>time </a:t>
            </a:r>
            <a:r>
              <a:rPr sz="1800" dirty="0">
                <a:solidFill>
                  <a:srgbClr val="001C3D"/>
                </a:solidFill>
                <a:latin typeface="Calibri"/>
                <a:cs typeface="Calibri"/>
              </a:rPr>
              <a:t>and “at </a:t>
            </a:r>
            <a:r>
              <a:rPr sz="1800" spc="5" dirty="0">
                <a:solidFill>
                  <a:srgbClr val="001C3D"/>
                </a:solidFill>
                <a:latin typeface="Calibri"/>
                <a:cs typeface="Calibri"/>
              </a:rPr>
              <a:t> </a:t>
            </a:r>
            <a:r>
              <a:rPr sz="1800" dirty="0">
                <a:solidFill>
                  <a:srgbClr val="001C3D"/>
                </a:solidFill>
                <a:latin typeface="Calibri"/>
                <a:cs typeface="Calibri"/>
              </a:rPr>
              <a:t>the</a:t>
            </a:r>
            <a:r>
              <a:rPr sz="1800" spc="5" dirty="0">
                <a:solidFill>
                  <a:srgbClr val="001C3D"/>
                </a:solidFill>
                <a:latin typeface="Calibri"/>
                <a:cs typeface="Calibri"/>
              </a:rPr>
              <a:t> </a:t>
            </a:r>
            <a:r>
              <a:rPr sz="1800" spc="-5" dirty="0">
                <a:solidFill>
                  <a:srgbClr val="001C3D"/>
                </a:solidFill>
                <a:latin typeface="Calibri"/>
                <a:cs typeface="Calibri"/>
              </a:rPr>
              <a:t>latest</a:t>
            </a:r>
            <a:r>
              <a:rPr sz="1800" dirty="0">
                <a:solidFill>
                  <a:srgbClr val="001C3D"/>
                </a:solidFill>
                <a:latin typeface="Calibri"/>
                <a:cs typeface="Calibri"/>
              </a:rPr>
              <a:t> </a:t>
            </a:r>
            <a:r>
              <a:rPr sz="1800" spc="-5" dirty="0">
                <a:solidFill>
                  <a:srgbClr val="001C3D"/>
                </a:solidFill>
                <a:latin typeface="Calibri"/>
                <a:cs typeface="Calibri"/>
              </a:rPr>
              <a:t>before</a:t>
            </a:r>
            <a:r>
              <a:rPr sz="1800" dirty="0">
                <a:solidFill>
                  <a:srgbClr val="001C3D"/>
                </a:solidFill>
                <a:latin typeface="Calibri"/>
                <a:cs typeface="Calibri"/>
              </a:rPr>
              <a:t> a</a:t>
            </a:r>
            <a:r>
              <a:rPr sz="1800" spc="5" dirty="0">
                <a:solidFill>
                  <a:srgbClr val="001C3D"/>
                </a:solidFill>
                <a:latin typeface="Calibri"/>
                <a:cs typeface="Calibri"/>
              </a:rPr>
              <a:t> </a:t>
            </a:r>
            <a:r>
              <a:rPr sz="1800" spc="-5" dirty="0">
                <a:solidFill>
                  <a:srgbClr val="001C3D"/>
                </a:solidFill>
                <a:latin typeface="Calibri"/>
                <a:cs typeface="Calibri"/>
              </a:rPr>
              <a:t>competent</a:t>
            </a:r>
            <a:r>
              <a:rPr sz="1800" dirty="0">
                <a:solidFill>
                  <a:srgbClr val="001C3D"/>
                </a:solidFill>
                <a:latin typeface="Calibri"/>
                <a:cs typeface="Calibri"/>
              </a:rPr>
              <a:t> judicial </a:t>
            </a:r>
            <a:r>
              <a:rPr sz="1800" spc="-395" dirty="0">
                <a:solidFill>
                  <a:srgbClr val="001C3D"/>
                </a:solidFill>
                <a:latin typeface="Calibri"/>
                <a:cs typeface="Calibri"/>
              </a:rPr>
              <a:t> </a:t>
            </a:r>
            <a:r>
              <a:rPr sz="1800" spc="-5" dirty="0">
                <a:solidFill>
                  <a:srgbClr val="001C3D"/>
                </a:solidFill>
                <a:latin typeface="Calibri"/>
                <a:cs typeface="Calibri"/>
              </a:rPr>
              <a:t>authority </a:t>
            </a:r>
            <a:r>
              <a:rPr sz="1800" dirty="0">
                <a:solidFill>
                  <a:srgbClr val="001C3D"/>
                </a:solidFill>
                <a:latin typeface="Calibri"/>
                <a:cs typeface="Calibri"/>
              </a:rPr>
              <a:t>is called </a:t>
            </a:r>
            <a:r>
              <a:rPr sz="1800" spc="-5" dirty="0">
                <a:solidFill>
                  <a:srgbClr val="001C3D"/>
                </a:solidFill>
                <a:latin typeface="Calibri"/>
                <a:cs typeface="Calibri"/>
              </a:rPr>
              <a:t>upon </a:t>
            </a:r>
            <a:r>
              <a:rPr sz="1800" dirty="0">
                <a:solidFill>
                  <a:srgbClr val="001C3D"/>
                </a:solidFill>
                <a:latin typeface="Calibri"/>
                <a:cs typeface="Calibri"/>
              </a:rPr>
              <a:t>to decide” </a:t>
            </a:r>
            <a:r>
              <a:rPr sz="1800" spc="-5" dirty="0">
                <a:solidFill>
                  <a:srgbClr val="001C3D"/>
                </a:solidFill>
                <a:latin typeface="Calibri"/>
                <a:cs typeface="Calibri"/>
              </a:rPr>
              <a:t>on </a:t>
            </a:r>
            <a:r>
              <a:rPr sz="1800" dirty="0">
                <a:solidFill>
                  <a:srgbClr val="001C3D"/>
                </a:solidFill>
                <a:latin typeface="Calibri"/>
                <a:cs typeface="Calibri"/>
              </a:rPr>
              <a:t> the </a:t>
            </a:r>
            <a:r>
              <a:rPr sz="1800" spc="-5" dirty="0">
                <a:solidFill>
                  <a:srgbClr val="001C3D"/>
                </a:solidFill>
                <a:latin typeface="Calibri"/>
                <a:cs typeface="Calibri"/>
              </a:rPr>
              <a:t>lawfulness of arrest </a:t>
            </a:r>
            <a:r>
              <a:rPr sz="1800" dirty="0">
                <a:solidFill>
                  <a:srgbClr val="001C3D"/>
                </a:solidFill>
                <a:latin typeface="Calibri"/>
                <a:cs typeface="Calibri"/>
              </a:rPr>
              <a:t>and </a:t>
            </a:r>
            <a:r>
              <a:rPr sz="1800" spc="-5" dirty="0">
                <a:solidFill>
                  <a:srgbClr val="001C3D"/>
                </a:solidFill>
                <a:latin typeface="Calibri"/>
                <a:cs typeface="Calibri"/>
              </a:rPr>
              <a:t>detention. </a:t>
            </a:r>
            <a:r>
              <a:rPr sz="1800" dirty="0">
                <a:solidFill>
                  <a:srgbClr val="001C3D"/>
                </a:solidFill>
                <a:latin typeface="Calibri"/>
                <a:cs typeface="Calibri"/>
              </a:rPr>
              <a:t> The </a:t>
            </a:r>
            <a:r>
              <a:rPr sz="1800" spc="-5" dirty="0">
                <a:solidFill>
                  <a:srgbClr val="001C3D"/>
                </a:solidFill>
                <a:latin typeface="Calibri"/>
                <a:cs typeface="Calibri"/>
              </a:rPr>
              <a:t>“competent authority” may </a:t>
            </a:r>
            <a:r>
              <a:rPr sz="1800" dirty="0">
                <a:solidFill>
                  <a:srgbClr val="001C3D"/>
                </a:solidFill>
                <a:latin typeface="Calibri"/>
                <a:cs typeface="Calibri"/>
              </a:rPr>
              <a:t>also be </a:t>
            </a:r>
            <a:r>
              <a:rPr sz="1800" spc="5" dirty="0">
                <a:solidFill>
                  <a:srgbClr val="001C3D"/>
                </a:solidFill>
                <a:latin typeface="Calibri"/>
                <a:cs typeface="Calibri"/>
              </a:rPr>
              <a:t> </a:t>
            </a:r>
            <a:r>
              <a:rPr sz="1800" dirty="0">
                <a:solidFill>
                  <a:srgbClr val="001C3D"/>
                </a:solidFill>
                <a:latin typeface="Calibri"/>
                <a:cs typeface="Calibri"/>
              </a:rPr>
              <a:t>a</a:t>
            </a:r>
            <a:r>
              <a:rPr sz="1800" spc="5" dirty="0">
                <a:solidFill>
                  <a:srgbClr val="001C3D"/>
                </a:solidFill>
                <a:latin typeface="Calibri"/>
                <a:cs typeface="Calibri"/>
              </a:rPr>
              <a:t> </a:t>
            </a:r>
            <a:r>
              <a:rPr sz="1800" spc="-5" dirty="0">
                <a:solidFill>
                  <a:srgbClr val="001C3D"/>
                </a:solidFill>
                <a:latin typeface="Calibri"/>
                <a:cs typeface="Calibri"/>
              </a:rPr>
              <a:t>prosecutor,</a:t>
            </a:r>
            <a:r>
              <a:rPr sz="1800" dirty="0">
                <a:solidFill>
                  <a:srgbClr val="001C3D"/>
                </a:solidFill>
                <a:latin typeface="Calibri"/>
                <a:cs typeface="Calibri"/>
              </a:rPr>
              <a:t> </a:t>
            </a:r>
            <a:r>
              <a:rPr sz="1800" spc="-5" dirty="0">
                <a:solidFill>
                  <a:srgbClr val="001C3D"/>
                </a:solidFill>
                <a:latin typeface="Calibri"/>
                <a:cs typeface="Calibri"/>
              </a:rPr>
              <a:t>or</a:t>
            </a:r>
            <a:r>
              <a:rPr sz="1800" dirty="0">
                <a:solidFill>
                  <a:srgbClr val="001C3D"/>
                </a:solidFill>
                <a:latin typeface="Calibri"/>
                <a:cs typeface="Calibri"/>
              </a:rPr>
              <a:t> even</a:t>
            </a:r>
            <a:r>
              <a:rPr sz="1800" spc="5" dirty="0">
                <a:solidFill>
                  <a:srgbClr val="001C3D"/>
                </a:solidFill>
                <a:latin typeface="Calibri"/>
                <a:cs typeface="Calibri"/>
              </a:rPr>
              <a:t> </a:t>
            </a:r>
            <a:r>
              <a:rPr sz="1800" dirty="0">
                <a:solidFill>
                  <a:srgbClr val="001C3D"/>
                </a:solidFill>
                <a:latin typeface="Calibri"/>
                <a:cs typeface="Calibri"/>
              </a:rPr>
              <a:t>a</a:t>
            </a:r>
            <a:r>
              <a:rPr sz="1800" spc="5" dirty="0">
                <a:solidFill>
                  <a:srgbClr val="001C3D"/>
                </a:solidFill>
                <a:latin typeface="Calibri"/>
                <a:cs typeface="Calibri"/>
              </a:rPr>
              <a:t> </a:t>
            </a:r>
            <a:r>
              <a:rPr sz="1800" spc="-5" dirty="0">
                <a:solidFill>
                  <a:srgbClr val="001C3D"/>
                </a:solidFill>
                <a:latin typeface="Calibri"/>
                <a:cs typeface="Calibri"/>
              </a:rPr>
              <a:t>senior</a:t>
            </a:r>
            <a:r>
              <a:rPr sz="1800" dirty="0">
                <a:solidFill>
                  <a:srgbClr val="001C3D"/>
                </a:solidFill>
                <a:latin typeface="Calibri"/>
                <a:cs typeface="Calibri"/>
              </a:rPr>
              <a:t> </a:t>
            </a:r>
            <a:r>
              <a:rPr sz="1800" spc="-5" dirty="0">
                <a:solidFill>
                  <a:srgbClr val="001C3D"/>
                </a:solidFill>
                <a:latin typeface="Calibri"/>
                <a:cs typeface="Calibri"/>
              </a:rPr>
              <a:t>police </a:t>
            </a:r>
            <a:r>
              <a:rPr sz="1800" dirty="0">
                <a:solidFill>
                  <a:srgbClr val="001C3D"/>
                </a:solidFill>
                <a:latin typeface="Calibri"/>
                <a:cs typeface="Calibri"/>
              </a:rPr>
              <a:t> </a:t>
            </a:r>
            <a:r>
              <a:rPr sz="1800" spc="-5" dirty="0">
                <a:solidFill>
                  <a:srgbClr val="001C3D"/>
                </a:solidFill>
                <a:latin typeface="Calibri"/>
                <a:cs typeface="Calibri"/>
              </a:rPr>
              <a:t>officer</a:t>
            </a:r>
            <a:r>
              <a:rPr sz="1800" dirty="0">
                <a:solidFill>
                  <a:srgbClr val="001C3D"/>
                </a:solidFill>
                <a:latin typeface="Calibri"/>
                <a:cs typeface="Calibri"/>
              </a:rPr>
              <a:t> </a:t>
            </a:r>
            <a:r>
              <a:rPr sz="1800" spc="-5" dirty="0">
                <a:solidFill>
                  <a:srgbClr val="001C3D"/>
                </a:solidFill>
                <a:latin typeface="Calibri"/>
                <a:cs typeface="Calibri"/>
              </a:rPr>
              <a:t>acting</a:t>
            </a:r>
            <a:r>
              <a:rPr sz="1800" dirty="0">
                <a:solidFill>
                  <a:srgbClr val="001C3D"/>
                </a:solidFill>
                <a:latin typeface="Calibri"/>
                <a:cs typeface="Calibri"/>
              </a:rPr>
              <a:t> under</a:t>
            </a:r>
            <a:r>
              <a:rPr sz="1800" spc="5" dirty="0">
                <a:solidFill>
                  <a:srgbClr val="001C3D"/>
                </a:solidFill>
                <a:latin typeface="Calibri"/>
                <a:cs typeface="Calibri"/>
              </a:rPr>
              <a:t> </a:t>
            </a:r>
            <a:r>
              <a:rPr sz="1800" spc="-5" dirty="0">
                <a:solidFill>
                  <a:srgbClr val="001C3D"/>
                </a:solidFill>
                <a:latin typeface="Calibri"/>
                <a:cs typeface="Calibri"/>
              </a:rPr>
              <a:t>delegated</a:t>
            </a:r>
            <a:r>
              <a:rPr sz="1800" dirty="0">
                <a:solidFill>
                  <a:srgbClr val="001C3D"/>
                </a:solidFill>
                <a:latin typeface="Calibri"/>
                <a:cs typeface="Calibri"/>
              </a:rPr>
              <a:t> </a:t>
            </a:r>
            <a:r>
              <a:rPr sz="1800" spc="-5" dirty="0">
                <a:solidFill>
                  <a:srgbClr val="001C3D"/>
                </a:solidFill>
                <a:latin typeface="Calibri"/>
                <a:cs typeface="Calibri"/>
              </a:rPr>
              <a:t>powers.</a:t>
            </a:r>
            <a:endParaRPr sz="1800">
              <a:latin typeface="Calibri"/>
              <a:cs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58251" y="1275157"/>
            <a:ext cx="4536440" cy="3652520"/>
          </a:xfrm>
          <a:prstGeom prst="rect">
            <a:avLst/>
          </a:prstGeom>
        </p:spPr>
        <p:txBody>
          <a:bodyPr vert="horz" wrap="square" lIns="0" tIns="12700" rIns="0" bIns="0" rtlCol="0">
            <a:spAutoFit/>
          </a:bodyPr>
          <a:lstStyle/>
          <a:p>
            <a:pPr marL="12700" marR="5080" algn="just">
              <a:lnSpc>
                <a:spcPct val="100000"/>
              </a:lnSpc>
              <a:spcBef>
                <a:spcPts val="100"/>
              </a:spcBef>
            </a:pPr>
            <a:r>
              <a:rPr sz="2000" spc="50" dirty="0">
                <a:solidFill>
                  <a:srgbClr val="001C3D"/>
                </a:solidFill>
                <a:latin typeface="Calibri"/>
                <a:cs typeface="Calibri"/>
              </a:rPr>
              <a:t>Directive</a:t>
            </a:r>
            <a:r>
              <a:rPr sz="2000" spc="55" dirty="0">
                <a:solidFill>
                  <a:srgbClr val="001C3D"/>
                </a:solidFill>
                <a:latin typeface="Calibri"/>
                <a:cs typeface="Calibri"/>
              </a:rPr>
              <a:t> </a:t>
            </a:r>
            <a:r>
              <a:rPr sz="2000" spc="25" dirty="0">
                <a:solidFill>
                  <a:srgbClr val="001C3D"/>
                </a:solidFill>
                <a:latin typeface="Calibri"/>
                <a:cs typeface="Calibri"/>
              </a:rPr>
              <a:t>on</a:t>
            </a:r>
            <a:r>
              <a:rPr sz="2000" spc="30" dirty="0">
                <a:solidFill>
                  <a:srgbClr val="001C3D"/>
                </a:solidFill>
                <a:latin typeface="Calibri"/>
                <a:cs typeface="Calibri"/>
              </a:rPr>
              <a:t> </a:t>
            </a:r>
            <a:r>
              <a:rPr sz="2000" spc="40" dirty="0">
                <a:solidFill>
                  <a:srgbClr val="001C3D"/>
                </a:solidFill>
                <a:latin typeface="Calibri"/>
                <a:cs typeface="Calibri"/>
              </a:rPr>
              <a:t>the</a:t>
            </a:r>
            <a:r>
              <a:rPr sz="2000" spc="45" dirty="0">
                <a:solidFill>
                  <a:srgbClr val="001C3D"/>
                </a:solidFill>
                <a:latin typeface="Calibri"/>
                <a:cs typeface="Calibri"/>
              </a:rPr>
              <a:t> Right</a:t>
            </a:r>
            <a:r>
              <a:rPr sz="2000" spc="50" dirty="0">
                <a:solidFill>
                  <a:srgbClr val="001C3D"/>
                </a:solidFill>
                <a:latin typeface="Calibri"/>
                <a:cs typeface="Calibri"/>
              </a:rPr>
              <a:t> </a:t>
            </a:r>
            <a:r>
              <a:rPr sz="2000" spc="25" dirty="0">
                <a:solidFill>
                  <a:srgbClr val="001C3D"/>
                </a:solidFill>
                <a:latin typeface="Calibri"/>
                <a:cs typeface="Calibri"/>
              </a:rPr>
              <a:t>of</a:t>
            </a:r>
            <a:r>
              <a:rPr sz="2000" spc="30" dirty="0">
                <a:solidFill>
                  <a:srgbClr val="001C3D"/>
                </a:solidFill>
                <a:latin typeface="Calibri"/>
                <a:cs typeface="Calibri"/>
              </a:rPr>
              <a:t> </a:t>
            </a:r>
            <a:r>
              <a:rPr sz="2000" spc="45" dirty="0">
                <a:solidFill>
                  <a:srgbClr val="001C3D"/>
                </a:solidFill>
                <a:latin typeface="Calibri"/>
                <a:cs typeface="Calibri"/>
              </a:rPr>
              <a:t>Access</a:t>
            </a:r>
            <a:r>
              <a:rPr sz="2000" spc="50" dirty="0">
                <a:solidFill>
                  <a:srgbClr val="001C3D"/>
                </a:solidFill>
                <a:latin typeface="Calibri"/>
                <a:cs typeface="Calibri"/>
              </a:rPr>
              <a:t> </a:t>
            </a:r>
            <a:r>
              <a:rPr sz="2000" spc="60" dirty="0">
                <a:solidFill>
                  <a:srgbClr val="001C3D"/>
                </a:solidFill>
                <a:latin typeface="Calibri"/>
                <a:cs typeface="Calibri"/>
              </a:rPr>
              <a:t>to </a:t>
            </a:r>
            <a:r>
              <a:rPr sz="2000" spc="-440" dirty="0">
                <a:solidFill>
                  <a:srgbClr val="001C3D"/>
                </a:solidFill>
                <a:latin typeface="Calibri"/>
                <a:cs typeface="Calibri"/>
              </a:rPr>
              <a:t> </a:t>
            </a:r>
            <a:r>
              <a:rPr sz="2000" spc="-5" dirty="0">
                <a:solidFill>
                  <a:srgbClr val="001C3D"/>
                </a:solidFill>
                <a:latin typeface="Calibri"/>
                <a:cs typeface="Calibri"/>
              </a:rPr>
              <a:t>Information</a:t>
            </a:r>
            <a:r>
              <a:rPr sz="2000" dirty="0">
                <a:solidFill>
                  <a:srgbClr val="001C3D"/>
                </a:solidFill>
                <a:latin typeface="Calibri"/>
                <a:cs typeface="Calibri"/>
              </a:rPr>
              <a:t> </a:t>
            </a:r>
            <a:r>
              <a:rPr sz="2000" b="1" dirty="0">
                <a:solidFill>
                  <a:srgbClr val="001C3D"/>
                </a:solidFill>
                <a:latin typeface="Calibri"/>
                <a:cs typeface="Calibri"/>
              </a:rPr>
              <a:t>Article</a:t>
            </a:r>
            <a:r>
              <a:rPr sz="2000" b="1" spc="5" dirty="0">
                <a:solidFill>
                  <a:srgbClr val="001C3D"/>
                </a:solidFill>
                <a:latin typeface="Calibri"/>
                <a:cs typeface="Calibri"/>
              </a:rPr>
              <a:t> </a:t>
            </a:r>
            <a:r>
              <a:rPr sz="2000" b="1" spc="-5" dirty="0">
                <a:solidFill>
                  <a:srgbClr val="001C3D"/>
                </a:solidFill>
                <a:latin typeface="Calibri"/>
                <a:cs typeface="Calibri"/>
              </a:rPr>
              <a:t>7:</a:t>
            </a:r>
            <a:r>
              <a:rPr sz="2000" b="1" dirty="0">
                <a:solidFill>
                  <a:srgbClr val="001C3D"/>
                </a:solidFill>
                <a:latin typeface="Calibri"/>
                <a:cs typeface="Calibri"/>
              </a:rPr>
              <a:t> </a:t>
            </a:r>
            <a:r>
              <a:rPr sz="2000" spc="-5" dirty="0">
                <a:solidFill>
                  <a:srgbClr val="001C3D"/>
                </a:solidFill>
                <a:latin typeface="Calibri"/>
                <a:cs typeface="Calibri"/>
              </a:rPr>
              <a:t>authorities</a:t>
            </a:r>
            <a:r>
              <a:rPr sz="2000" dirty="0">
                <a:solidFill>
                  <a:srgbClr val="001C3D"/>
                </a:solidFill>
                <a:latin typeface="Calibri"/>
                <a:cs typeface="Calibri"/>
              </a:rPr>
              <a:t> </a:t>
            </a:r>
            <a:r>
              <a:rPr sz="2000" spc="-5" dirty="0">
                <a:solidFill>
                  <a:srgbClr val="001C3D"/>
                </a:solidFill>
                <a:latin typeface="Calibri"/>
                <a:cs typeface="Calibri"/>
              </a:rPr>
              <a:t>should </a:t>
            </a:r>
            <a:r>
              <a:rPr sz="2000" dirty="0">
                <a:solidFill>
                  <a:srgbClr val="001C3D"/>
                </a:solidFill>
                <a:latin typeface="Calibri"/>
                <a:cs typeface="Calibri"/>
              </a:rPr>
              <a:t> </a:t>
            </a:r>
            <a:r>
              <a:rPr sz="2000" spc="-5" dirty="0">
                <a:solidFill>
                  <a:srgbClr val="001C3D"/>
                </a:solidFill>
                <a:latin typeface="Calibri"/>
                <a:cs typeface="Calibri"/>
              </a:rPr>
              <a:t>provide </a:t>
            </a:r>
            <a:r>
              <a:rPr sz="2000" dirty="0">
                <a:solidFill>
                  <a:srgbClr val="001C3D"/>
                </a:solidFill>
                <a:latin typeface="Calibri"/>
                <a:cs typeface="Calibri"/>
              </a:rPr>
              <a:t>the suspect and her </a:t>
            </a:r>
            <a:r>
              <a:rPr sz="2000" spc="-5" dirty="0">
                <a:solidFill>
                  <a:srgbClr val="001C3D"/>
                </a:solidFill>
                <a:latin typeface="Calibri"/>
                <a:cs typeface="Calibri"/>
              </a:rPr>
              <a:t>lawyer access </a:t>
            </a:r>
            <a:r>
              <a:rPr sz="2000" dirty="0">
                <a:solidFill>
                  <a:srgbClr val="001C3D"/>
                </a:solidFill>
                <a:latin typeface="Calibri"/>
                <a:cs typeface="Calibri"/>
              </a:rPr>
              <a:t> to all </a:t>
            </a:r>
            <a:r>
              <a:rPr sz="2000" spc="-5" dirty="0">
                <a:solidFill>
                  <a:srgbClr val="001C3D"/>
                </a:solidFill>
                <a:latin typeface="Calibri"/>
                <a:cs typeface="Calibri"/>
              </a:rPr>
              <a:t>material </a:t>
            </a:r>
            <a:r>
              <a:rPr sz="2000" dirty="0">
                <a:solidFill>
                  <a:srgbClr val="001C3D"/>
                </a:solidFill>
                <a:latin typeface="Calibri"/>
                <a:cs typeface="Calibri"/>
              </a:rPr>
              <a:t>evidence </a:t>
            </a:r>
            <a:r>
              <a:rPr sz="2000" spc="-5" dirty="0">
                <a:solidFill>
                  <a:srgbClr val="001C3D"/>
                </a:solidFill>
                <a:latin typeface="Calibri"/>
                <a:cs typeface="Calibri"/>
              </a:rPr>
              <a:t>on </a:t>
            </a:r>
            <a:r>
              <a:rPr sz="2000" dirty="0">
                <a:solidFill>
                  <a:srgbClr val="001C3D"/>
                </a:solidFill>
                <a:latin typeface="Calibri"/>
                <a:cs typeface="Calibri"/>
              </a:rPr>
              <a:t>the case in a </a:t>
            </a:r>
            <a:r>
              <a:rPr sz="2000" spc="5" dirty="0">
                <a:solidFill>
                  <a:srgbClr val="001C3D"/>
                </a:solidFill>
                <a:latin typeface="Calibri"/>
                <a:cs typeface="Calibri"/>
              </a:rPr>
              <a:t> </a:t>
            </a:r>
            <a:r>
              <a:rPr sz="2000" b="1" dirty="0">
                <a:solidFill>
                  <a:srgbClr val="001C3D"/>
                </a:solidFill>
                <a:latin typeface="Calibri"/>
                <a:cs typeface="Calibri"/>
              </a:rPr>
              <a:t>timely</a:t>
            </a:r>
            <a:r>
              <a:rPr sz="2000" b="1" spc="5" dirty="0">
                <a:solidFill>
                  <a:srgbClr val="001C3D"/>
                </a:solidFill>
                <a:latin typeface="Calibri"/>
                <a:cs typeface="Calibri"/>
              </a:rPr>
              <a:t> </a:t>
            </a:r>
            <a:r>
              <a:rPr sz="2000" b="1" dirty="0">
                <a:solidFill>
                  <a:srgbClr val="001C3D"/>
                </a:solidFill>
                <a:latin typeface="Calibri"/>
                <a:cs typeface="Calibri"/>
              </a:rPr>
              <a:t>manner</a:t>
            </a:r>
            <a:r>
              <a:rPr sz="2000" b="1" spc="5" dirty="0">
                <a:solidFill>
                  <a:srgbClr val="001C3D"/>
                </a:solidFill>
                <a:latin typeface="Calibri"/>
                <a:cs typeface="Calibri"/>
              </a:rPr>
              <a:t> </a:t>
            </a:r>
            <a:r>
              <a:rPr sz="2000" dirty="0">
                <a:solidFill>
                  <a:srgbClr val="001C3D"/>
                </a:solidFill>
                <a:latin typeface="Calibri"/>
                <a:cs typeface="Calibri"/>
              </a:rPr>
              <a:t>to</a:t>
            </a:r>
            <a:r>
              <a:rPr sz="2000" spc="5" dirty="0">
                <a:solidFill>
                  <a:srgbClr val="001C3D"/>
                </a:solidFill>
                <a:latin typeface="Calibri"/>
                <a:cs typeface="Calibri"/>
              </a:rPr>
              <a:t> </a:t>
            </a:r>
            <a:r>
              <a:rPr sz="2000" spc="-5" dirty="0">
                <a:solidFill>
                  <a:srgbClr val="001C3D"/>
                </a:solidFill>
                <a:latin typeface="Calibri"/>
                <a:cs typeface="Calibri"/>
              </a:rPr>
              <a:t>allow</a:t>
            </a:r>
            <a:r>
              <a:rPr sz="2000" dirty="0">
                <a:solidFill>
                  <a:srgbClr val="001C3D"/>
                </a:solidFill>
                <a:latin typeface="Calibri"/>
                <a:cs typeface="Calibri"/>
              </a:rPr>
              <a:t> </a:t>
            </a:r>
            <a:r>
              <a:rPr sz="2000" spc="-5" dirty="0">
                <a:solidFill>
                  <a:srgbClr val="001C3D"/>
                </a:solidFill>
                <a:latin typeface="Calibri"/>
                <a:cs typeface="Calibri"/>
              </a:rPr>
              <a:t>for</a:t>
            </a:r>
            <a:r>
              <a:rPr sz="2000" dirty="0">
                <a:solidFill>
                  <a:srgbClr val="001C3D"/>
                </a:solidFill>
                <a:latin typeface="Calibri"/>
                <a:cs typeface="Calibri"/>
              </a:rPr>
              <a:t> the</a:t>
            </a:r>
            <a:r>
              <a:rPr sz="2000" spc="5" dirty="0">
                <a:solidFill>
                  <a:srgbClr val="001C3D"/>
                </a:solidFill>
                <a:latin typeface="Calibri"/>
                <a:cs typeface="Calibri"/>
              </a:rPr>
              <a:t> </a:t>
            </a:r>
            <a:r>
              <a:rPr sz="2000" dirty="0">
                <a:solidFill>
                  <a:srgbClr val="001C3D"/>
                </a:solidFill>
                <a:latin typeface="Calibri"/>
                <a:cs typeface="Calibri"/>
              </a:rPr>
              <a:t>effective </a:t>
            </a:r>
            <a:r>
              <a:rPr sz="2000" spc="-440" dirty="0">
                <a:solidFill>
                  <a:srgbClr val="001C3D"/>
                </a:solidFill>
                <a:latin typeface="Calibri"/>
                <a:cs typeface="Calibri"/>
              </a:rPr>
              <a:t> </a:t>
            </a:r>
            <a:r>
              <a:rPr sz="2000" spc="90" dirty="0">
                <a:solidFill>
                  <a:srgbClr val="001C3D"/>
                </a:solidFill>
                <a:latin typeface="Calibri"/>
                <a:cs typeface="Calibri"/>
              </a:rPr>
              <a:t>exercise</a:t>
            </a:r>
            <a:r>
              <a:rPr sz="2000" spc="95" dirty="0">
                <a:solidFill>
                  <a:srgbClr val="001C3D"/>
                </a:solidFill>
                <a:latin typeface="Calibri"/>
                <a:cs typeface="Calibri"/>
              </a:rPr>
              <a:t> </a:t>
            </a:r>
            <a:r>
              <a:rPr sz="2000" spc="50" dirty="0">
                <a:solidFill>
                  <a:srgbClr val="001C3D"/>
                </a:solidFill>
                <a:latin typeface="Calibri"/>
                <a:cs typeface="Calibri"/>
              </a:rPr>
              <a:t>of</a:t>
            </a:r>
            <a:r>
              <a:rPr sz="2000" spc="55" dirty="0">
                <a:solidFill>
                  <a:srgbClr val="001C3D"/>
                </a:solidFill>
                <a:latin typeface="Calibri"/>
                <a:cs typeface="Calibri"/>
              </a:rPr>
              <a:t> </a:t>
            </a:r>
            <a:r>
              <a:rPr sz="2000" spc="70" dirty="0">
                <a:solidFill>
                  <a:srgbClr val="001C3D"/>
                </a:solidFill>
                <a:latin typeface="Calibri"/>
                <a:cs typeface="Calibri"/>
              </a:rPr>
              <a:t>the</a:t>
            </a:r>
            <a:r>
              <a:rPr sz="2000" spc="75" dirty="0">
                <a:solidFill>
                  <a:srgbClr val="001C3D"/>
                </a:solidFill>
                <a:latin typeface="Calibri"/>
                <a:cs typeface="Calibri"/>
              </a:rPr>
              <a:t> </a:t>
            </a:r>
            <a:r>
              <a:rPr sz="2000" spc="90" dirty="0">
                <a:solidFill>
                  <a:srgbClr val="001C3D"/>
                </a:solidFill>
                <a:latin typeface="Calibri"/>
                <a:cs typeface="Calibri"/>
              </a:rPr>
              <a:t>defence</a:t>
            </a:r>
            <a:r>
              <a:rPr sz="2000" spc="95" dirty="0">
                <a:solidFill>
                  <a:srgbClr val="001C3D"/>
                </a:solidFill>
                <a:latin typeface="Calibri"/>
                <a:cs typeface="Calibri"/>
              </a:rPr>
              <a:t> </a:t>
            </a:r>
            <a:r>
              <a:rPr sz="2000" spc="85" dirty="0">
                <a:solidFill>
                  <a:srgbClr val="001C3D"/>
                </a:solidFill>
                <a:latin typeface="Calibri"/>
                <a:cs typeface="Calibri"/>
              </a:rPr>
              <a:t>rights</a:t>
            </a:r>
            <a:r>
              <a:rPr sz="2000" spc="90" dirty="0">
                <a:solidFill>
                  <a:srgbClr val="001C3D"/>
                </a:solidFill>
                <a:latin typeface="Calibri"/>
                <a:cs typeface="Calibri"/>
              </a:rPr>
              <a:t> </a:t>
            </a:r>
            <a:r>
              <a:rPr sz="2000" spc="70" dirty="0">
                <a:solidFill>
                  <a:srgbClr val="001C3D"/>
                </a:solidFill>
                <a:latin typeface="Calibri"/>
                <a:cs typeface="Calibri"/>
              </a:rPr>
              <a:t>and </a:t>
            </a:r>
            <a:r>
              <a:rPr sz="2000" spc="75" dirty="0">
                <a:solidFill>
                  <a:srgbClr val="001C3D"/>
                </a:solidFill>
                <a:latin typeface="Calibri"/>
                <a:cs typeface="Calibri"/>
              </a:rPr>
              <a:t> </a:t>
            </a:r>
            <a:r>
              <a:rPr sz="2000" spc="-5" dirty="0">
                <a:solidFill>
                  <a:srgbClr val="001C3D"/>
                </a:solidFill>
                <a:latin typeface="Calibri"/>
                <a:cs typeface="Calibri"/>
              </a:rPr>
              <a:t>safeguard</a:t>
            </a:r>
            <a:r>
              <a:rPr sz="2000" dirty="0">
                <a:solidFill>
                  <a:srgbClr val="001C3D"/>
                </a:solidFill>
                <a:latin typeface="Calibri"/>
                <a:cs typeface="Calibri"/>
              </a:rPr>
              <a:t> the</a:t>
            </a:r>
            <a:r>
              <a:rPr sz="2000" spc="5" dirty="0">
                <a:solidFill>
                  <a:srgbClr val="001C3D"/>
                </a:solidFill>
                <a:latin typeface="Calibri"/>
                <a:cs typeface="Calibri"/>
              </a:rPr>
              <a:t> </a:t>
            </a:r>
            <a:r>
              <a:rPr sz="2000" spc="-5" dirty="0">
                <a:solidFill>
                  <a:srgbClr val="001C3D"/>
                </a:solidFill>
                <a:latin typeface="Calibri"/>
                <a:cs typeface="Calibri"/>
              </a:rPr>
              <a:t>fairness</a:t>
            </a:r>
            <a:r>
              <a:rPr sz="2000" spc="5" dirty="0">
                <a:solidFill>
                  <a:srgbClr val="001C3D"/>
                </a:solidFill>
                <a:latin typeface="Calibri"/>
                <a:cs typeface="Calibri"/>
              </a:rPr>
              <a:t> </a:t>
            </a:r>
            <a:r>
              <a:rPr sz="2000" spc="-5" dirty="0">
                <a:solidFill>
                  <a:srgbClr val="001C3D"/>
                </a:solidFill>
                <a:latin typeface="Calibri"/>
                <a:cs typeface="Calibri"/>
              </a:rPr>
              <a:t>of</a:t>
            </a:r>
            <a:r>
              <a:rPr sz="2000" dirty="0">
                <a:solidFill>
                  <a:srgbClr val="001C3D"/>
                </a:solidFill>
                <a:latin typeface="Calibri"/>
                <a:cs typeface="Calibri"/>
              </a:rPr>
              <a:t> the</a:t>
            </a:r>
            <a:r>
              <a:rPr sz="2000" spc="5" dirty="0">
                <a:solidFill>
                  <a:srgbClr val="001C3D"/>
                </a:solidFill>
                <a:latin typeface="Calibri"/>
                <a:cs typeface="Calibri"/>
              </a:rPr>
              <a:t> </a:t>
            </a:r>
            <a:r>
              <a:rPr sz="2000" spc="-5" dirty="0">
                <a:solidFill>
                  <a:srgbClr val="001C3D"/>
                </a:solidFill>
                <a:latin typeface="Calibri"/>
                <a:cs typeface="Calibri"/>
              </a:rPr>
              <a:t>proceedings.</a:t>
            </a:r>
            <a:endParaRPr sz="2000">
              <a:latin typeface="Calibri"/>
              <a:cs typeface="Calibri"/>
            </a:endParaRPr>
          </a:p>
          <a:p>
            <a:pPr>
              <a:lnSpc>
                <a:spcPct val="100000"/>
              </a:lnSpc>
              <a:spcBef>
                <a:spcPts val="15"/>
              </a:spcBef>
            </a:pPr>
            <a:endParaRPr sz="1950">
              <a:latin typeface="Calibri"/>
              <a:cs typeface="Calibri"/>
            </a:endParaRPr>
          </a:p>
          <a:p>
            <a:pPr marL="12700" marR="11430" algn="just">
              <a:lnSpc>
                <a:spcPct val="100000"/>
              </a:lnSpc>
              <a:spcBef>
                <a:spcPts val="5"/>
              </a:spcBef>
            </a:pPr>
            <a:r>
              <a:rPr sz="2000" spc="-5" dirty="0">
                <a:solidFill>
                  <a:srgbClr val="001C3D"/>
                </a:solidFill>
                <a:latin typeface="Calibri"/>
                <a:cs typeface="Calibri"/>
              </a:rPr>
              <a:t>From</a:t>
            </a:r>
            <a:r>
              <a:rPr sz="2000" dirty="0">
                <a:solidFill>
                  <a:srgbClr val="001C3D"/>
                </a:solidFill>
                <a:latin typeface="Calibri"/>
                <a:cs typeface="Calibri"/>
              </a:rPr>
              <a:t> </a:t>
            </a:r>
            <a:r>
              <a:rPr sz="2000" spc="-5" dirty="0">
                <a:solidFill>
                  <a:srgbClr val="001C3D"/>
                </a:solidFill>
                <a:latin typeface="Calibri"/>
                <a:cs typeface="Calibri"/>
              </a:rPr>
              <a:t>what</a:t>
            </a:r>
            <a:r>
              <a:rPr sz="2000" dirty="0">
                <a:solidFill>
                  <a:srgbClr val="001C3D"/>
                </a:solidFill>
                <a:latin typeface="Calibri"/>
                <a:cs typeface="Calibri"/>
              </a:rPr>
              <a:t> </a:t>
            </a:r>
            <a:r>
              <a:rPr sz="2000" spc="-5" dirty="0">
                <a:solidFill>
                  <a:srgbClr val="001C3D"/>
                </a:solidFill>
                <a:latin typeface="Calibri"/>
                <a:cs typeface="Calibri"/>
              </a:rPr>
              <a:t>moment</a:t>
            </a:r>
            <a:r>
              <a:rPr sz="2000" dirty="0">
                <a:solidFill>
                  <a:srgbClr val="001C3D"/>
                </a:solidFill>
                <a:latin typeface="Calibri"/>
                <a:cs typeface="Calibri"/>
              </a:rPr>
              <a:t> in</a:t>
            </a:r>
            <a:r>
              <a:rPr sz="2000" spc="5" dirty="0">
                <a:solidFill>
                  <a:srgbClr val="001C3D"/>
                </a:solidFill>
                <a:latin typeface="Calibri"/>
                <a:cs typeface="Calibri"/>
              </a:rPr>
              <a:t> </a:t>
            </a:r>
            <a:r>
              <a:rPr sz="2000" dirty="0">
                <a:solidFill>
                  <a:srgbClr val="001C3D"/>
                </a:solidFill>
                <a:latin typeface="Calibri"/>
                <a:cs typeface="Calibri"/>
              </a:rPr>
              <a:t>the</a:t>
            </a:r>
            <a:r>
              <a:rPr sz="2000" spc="5" dirty="0">
                <a:solidFill>
                  <a:srgbClr val="001C3D"/>
                </a:solidFill>
                <a:latin typeface="Calibri"/>
                <a:cs typeface="Calibri"/>
              </a:rPr>
              <a:t> </a:t>
            </a:r>
            <a:r>
              <a:rPr sz="2000" spc="-5" dirty="0">
                <a:solidFill>
                  <a:srgbClr val="001C3D"/>
                </a:solidFill>
                <a:latin typeface="Calibri"/>
                <a:cs typeface="Calibri"/>
              </a:rPr>
              <a:t>proceedings </a:t>
            </a:r>
            <a:r>
              <a:rPr sz="2000" dirty="0">
                <a:solidFill>
                  <a:srgbClr val="001C3D"/>
                </a:solidFill>
                <a:latin typeface="Calibri"/>
                <a:cs typeface="Calibri"/>
              </a:rPr>
              <a:t> </a:t>
            </a:r>
            <a:r>
              <a:rPr sz="2000" spc="-5" dirty="0">
                <a:solidFill>
                  <a:srgbClr val="001C3D"/>
                </a:solidFill>
                <a:latin typeface="Calibri"/>
                <a:cs typeface="Calibri"/>
              </a:rPr>
              <a:t>does </a:t>
            </a:r>
            <a:r>
              <a:rPr sz="2000" dirty="0">
                <a:solidFill>
                  <a:srgbClr val="001C3D"/>
                </a:solidFill>
                <a:latin typeface="Calibri"/>
                <a:cs typeface="Calibri"/>
              </a:rPr>
              <a:t>the </a:t>
            </a:r>
            <a:r>
              <a:rPr sz="2000" spc="-5" dirty="0">
                <a:solidFill>
                  <a:srgbClr val="001C3D"/>
                </a:solidFill>
                <a:latin typeface="Calibri"/>
                <a:cs typeface="Calibri"/>
              </a:rPr>
              <a:t>right</a:t>
            </a:r>
            <a:r>
              <a:rPr sz="2000" dirty="0">
                <a:solidFill>
                  <a:srgbClr val="001C3D"/>
                </a:solidFill>
                <a:latin typeface="Calibri"/>
                <a:cs typeface="Calibri"/>
              </a:rPr>
              <a:t> </a:t>
            </a:r>
            <a:r>
              <a:rPr sz="2000" spc="-5" dirty="0">
                <a:solidFill>
                  <a:srgbClr val="001C3D"/>
                </a:solidFill>
                <a:latin typeface="Calibri"/>
                <a:cs typeface="Calibri"/>
              </a:rPr>
              <a:t>start</a:t>
            </a:r>
            <a:r>
              <a:rPr sz="2000" dirty="0">
                <a:solidFill>
                  <a:srgbClr val="001C3D"/>
                </a:solidFill>
                <a:latin typeface="Calibri"/>
                <a:cs typeface="Calibri"/>
              </a:rPr>
              <a:t> to </a:t>
            </a:r>
            <a:r>
              <a:rPr sz="2000" spc="-5" dirty="0">
                <a:solidFill>
                  <a:srgbClr val="001C3D"/>
                </a:solidFill>
                <a:latin typeface="Calibri"/>
                <a:cs typeface="Calibri"/>
              </a:rPr>
              <a:t>apply?</a:t>
            </a:r>
            <a:endParaRPr sz="2000">
              <a:latin typeface="Calibri"/>
              <a:cs typeface="Calibri"/>
            </a:endParaRPr>
          </a:p>
          <a:p>
            <a:pPr>
              <a:lnSpc>
                <a:spcPct val="100000"/>
              </a:lnSpc>
              <a:spcBef>
                <a:spcPts val="15"/>
              </a:spcBef>
            </a:pPr>
            <a:endParaRPr sz="1950">
              <a:latin typeface="Calibri"/>
              <a:cs typeface="Calibri"/>
            </a:endParaRPr>
          </a:p>
          <a:p>
            <a:pPr marL="12700" algn="just">
              <a:lnSpc>
                <a:spcPct val="100000"/>
              </a:lnSpc>
              <a:spcBef>
                <a:spcPts val="5"/>
              </a:spcBef>
            </a:pPr>
            <a:r>
              <a:rPr sz="1800" i="1" dirty="0">
                <a:solidFill>
                  <a:srgbClr val="001C3D"/>
                </a:solidFill>
                <a:latin typeface="Calibri"/>
                <a:cs typeface="Calibri"/>
              </a:rPr>
              <a:t>Click</a:t>
            </a:r>
            <a:r>
              <a:rPr sz="1800" i="1" spc="-15" dirty="0">
                <a:solidFill>
                  <a:srgbClr val="001C3D"/>
                </a:solidFill>
                <a:latin typeface="Calibri"/>
                <a:cs typeface="Calibri"/>
              </a:rPr>
              <a:t> </a:t>
            </a:r>
            <a:r>
              <a:rPr sz="1800" i="1" dirty="0">
                <a:solidFill>
                  <a:srgbClr val="001C3D"/>
                </a:solidFill>
                <a:latin typeface="Calibri"/>
                <a:cs typeface="Calibri"/>
              </a:rPr>
              <a:t>on</a:t>
            </a:r>
            <a:r>
              <a:rPr sz="1800" i="1" spc="-10" dirty="0">
                <a:solidFill>
                  <a:srgbClr val="001C3D"/>
                </a:solidFill>
                <a:latin typeface="Calibri"/>
                <a:cs typeface="Calibri"/>
              </a:rPr>
              <a:t> </a:t>
            </a:r>
            <a:r>
              <a:rPr sz="1800" i="1" dirty="0">
                <a:solidFill>
                  <a:srgbClr val="001C3D"/>
                </a:solidFill>
                <a:latin typeface="Calibri"/>
                <a:cs typeface="Calibri"/>
              </a:rPr>
              <a:t>the</a:t>
            </a:r>
            <a:r>
              <a:rPr sz="1800" i="1" spc="-10" dirty="0">
                <a:solidFill>
                  <a:srgbClr val="001C3D"/>
                </a:solidFill>
                <a:latin typeface="Calibri"/>
                <a:cs typeface="Calibri"/>
              </a:rPr>
              <a:t> </a:t>
            </a:r>
            <a:r>
              <a:rPr sz="1800" i="1" dirty="0">
                <a:solidFill>
                  <a:srgbClr val="001C3D"/>
                </a:solidFill>
                <a:latin typeface="Calibri"/>
                <a:cs typeface="Calibri"/>
              </a:rPr>
              <a:t>buttons</a:t>
            </a:r>
            <a:r>
              <a:rPr sz="1800" i="1" spc="-10" dirty="0">
                <a:solidFill>
                  <a:srgbClr val="001C3D"/>
                </a:solidFill>
                <a:latin typeface="Calibri"/>
                <a:cs typeface="Calibri"/>
              </a:rPr>
              <a:t> </a:t>
            </a:r>
            <a:r>
              <a:rPr sz="1800" i="1" spc="-5" dirty="0">
                <a:solidFill>
                  <a:srgbClr val="001C3D"/>
                </a:solidFill>
                <a:latin typeface="Calibri"/>
                <a:cs typeface="Calibri"/>
              </a:rPr>
              <a:t>below</a:t>
            </a:r>
            <a:r>
              <a:rPr sz="1800" i="1" spc="-15" dirty="0">
                <a:solidFill>
                  <a:srgbClr val="001C3D"/>
                </a:solidFill>
                <a:latin typeface="Calibri"/>
                <a:cs typeface="Calibri"/>
              </a:rPr>
              <a:t> </a:t>
            </a:r>
            <a:r>
              <a:rPr sz="1800" i="1" dirty="0">
                <a:solidFill>
                  <a:srgbClr val="001C3D"/>
                </a:solidFill>
                <a:latin typeface="Calibri"/>
                <a:cs typeface="Calibri"/>
              </a:rPr>
              <a:t>for</a:t>
            </a:r>
            <a:r>
              <a:rPr sz="1800" i="1" spc="-10" dirty="0">
                <a:solidFill>
                  <a:srgbClr val="001C3D"/>
                </a:solidFill>
                <a:latin typeface="Calibri"/>
                <a:cs typeface="Calibri"/>
              </a:rPr>
              <a:t> </a:t>
            </a:r>
            <a:r>
              <a:rPr sz="1800" i="1" dirty="0">
                <a:solidFill>
                  <a:srgbClr val="001C3D"/>
                </a:solidFill>
                <a:latin typeface="Calibri"/>
                <a:cs typeface="Calibri"/>
              </a:rPr>
              <a:t>more</a:t>
            </a:r>
            <a:r>
              <a:rPr sz="1800" i="1" spc="-10" dirty="0">
                <a:solidFill>
                  <a:srgbClr val="001C3D"/>
                </a:solidFill>
                <a:latin typeface="Calibri"/>
                <a:cs typeface="Calibri"/>
              </a:rPr>
              <a:t> </a:t>
            </a:r>
            <a:r>
              <a:rPr sz="1800" i="1" dirty="0">
                <a:solidFill>
                  <a:srgbClr val="001C3D"/>
                </a:solidFill>
                <a:latin typeface="Calibri"/>
                <a:cs typeface="Calibri"/>
              </a:rPr>
              <a:t>information</a:t>
            </a:r>
            <a:endParaRPr sz="1800">
              <a:latin typeface="Calibri"/>
              <a:cs typeface="Calibri"/>
            </a:endParaRPr>
          </a:p>
        </p:txBody>
      </p:sp>
      <p:grpSp>
        <p:nvGrpSpPr>
          <p:cNvPr id="3" name="object 3"/>
          <p:cNvGrpSpPr/>
          <p:nvPr/>
        </p:nvGrpSpPr>
        <p:grpSpPr>
          <a:xfrm>
            <a:off x="0" y="0"/>
            <a:ext cx="9144000" cy="6858000"/>
            <a:chOff x="0" y="0"/>
            <a:chExt cx="9144000" cy="6858000"/>
          </a:xfrm>
        </p:grpSpPr>
        <p:pic>
          <p:nvPicPr>
            <p:cNvPr id="4" name="object 4"/>
            <p:cNvPicPr/>
            <p:nvPr/>
          </p:nvPicPr>
          <p:blipFill>
            <a:blip r:embed="rId2" cstate="print"/>
            <a:stretch>
              <a:fillRect/>
            </a:stretch>
          </p:blipFill>
          <p:spPr>
            <a:xfrm>
              <a:off x="5148063" y="0"/>
              <a:ext cx="3995935" cy="6857998"/>
            </a:xfrm>
            <a:prstGeom prst="rect">
              <a:avLst/>
            </a:prstGeom>
          </p:spPr>
        </p:pic>
        <p:pic>
          <p:nvPicPr>
            <p:cNvPr id="5" name="object 5"/>
            <p:cNvPicPr/>
            <p:nvPr/>
          </p:nvPicPr>
          <p:blipFill>
            <a:blip r:embed="rId3" cstate="print"/>
            <a:stretch>
              <a:fillRect/>
            </a:stretch>
          </p:blipFill>
          <p:spPr>
            <a:xfrm>
              <a:off x="5074920" y="0"/>
              <a:ext cx="4069078" cy="6857999"/>
            </a:xfrm>
            <a:prstGeom prst="rect">
              <a:avLst/>
            </a:prstGeom>
          </p:spPr>
        </p:pic>
        <p:sp>
          <p:nvSpPr>
            <p:cNvPr id="6" name="object 6"/>
            <p:cNvSpPr/>
            <p:nvPr/>
          </p:nvSpPr>
          <p:spPr>
            <a:xfrm>
              <a:off x="5121931" y="1"/>
              <a:ext cx="4022090" cy="6858000"/>
            </a:xfrm>
            <a:custGeom>
              <a:avLst/>
              <a:gdLst/>
              <a:ahLst/>
              <a:cxnLst/>
              <a:rect l="l" t="t" r="r" b="b"/>
              <a:pathLst>
                <a:path w="4022090" h="6858000">
                  <a:moveTo>
                    <a:pt x="4022067" y="0"/>
                  </a:moveTo>
                  <a:lnTo>
                    <a:pt x="0" y="0"/>
                  </a:lnTo>
                  <a:lnTo>
                    <a:pt x="0" y="6857998"/>
                  </a:lnTo>
                  <a:lnTo>
                    <a:pt x="4022067" y="6857998"/>
                  </a:lnTo>
                  <a:lnTo>
                    <a:pt x="4022067" y="0"/>
                  </a:lnTo>
                  <a:close/>
                </a:path>
              </a:pathLst>
            </a:custGeom>
            <a:solidFill>
              <a:srgbClr val="00274E">
                <a:alpha val="39999"/>
              </a:srgbClr>
            </a:solidFill>
          </p:spPr>
          <p:txBody>
            <a:bodyPr wrap="square" lIns="0" tIns="0" rIns="0" bIns="0" rtlCol="0"/>
            <a:lstStyle/>
            <a:p>
              <a:endParaRPr/>
            </a:p>
          </p:txBody>
        </p:sp>
        <p:sp>
          <p:nvSpPr>
            <p:cNvPr id="7" name="object 7"/>
            <p:cNvSpPr/>
            <p:nvPr/>
          </p:nvSpPr>
          <p:spPr>
            <a:xfrm>
              <a:off x="7164287" y="404663"/>
              <a:ext cx="720090" cy="504190"/>
            </a:xfrm>
            <a:custGeom>
              <a:avLst/>
              <a:gdLst/>
              <a:ahLst/>
              <a:cxnLst/>
              <a:rect l="l" t="t" r="r" b="b"/>
              <a:pathLst>
                <a:path w="720090" h="504190">
                  <a:moveTo>
                    <a:pt x="720079" y="0"/>
                  </a:moveTo>
                  <a:lnTo>
                    <a:pt x="0" y="0"/>
                  </a:lnTo>
                  <a:lnTo>
                    <a:pt x="0" y="504056"/>
                  </a:lnTo>
                  <a:lnTo>
                    <a:pt x="720079" y="504056"/>
                  </a:lnTo>
                  <a:lnTo>
                    <a:pt x="720079" y="441049"/>
                  </a:lnTo>
                  <a:lnTo>
                    <a:pt x="312784" y="441049"/>
                  </a:lnTo>
                  <a:lnTo>
                    <a:pt x="267975" y="433822"/>
                  </a:lnTo>
                  <a:lnTo>
                    <a:pt x="229060" y="413696"/>
                  </a:lnTo>
                  <a:lnTo>
                    <a:pt x="198372" y="383008"/>
                  </a:lnTo>
                  <a:lnTo>
                    <a:pt x="178246" y="344092"/>
                  </a:lnTo>
                  <a:lnTo>
                    <a:pt x="171019" y="299284"/>
                  </a:lnTo>
                  <a:lnTo>
                    <a:pt x="171019" y="157518"/>
                  </a:lnTo>
                  <a:lnTo>
                    <a:pt x="360039" y="157518"/>
                  </a:lnTo>
                  <a:lnTo>
                    <a:pt x="454552" y="63007"/>
                  </a:lnTo>
                  <a:lnTo>
                    <a:pt x="720079" y="63007"/>
                  </a:lnTo>
                  <a:lnTo>
                    <a:pt x="720079" y="0"/>
                  </a:lnTo>
                  <a:close/>
                </a:path>
                <a:path w="720090" h="504190">
                  <a:moveTo>
                    <a:pt x="720079" y="63007"/>
                  </a:moveTo>
                  <a:lnTo>
                    <a:pt x="454552" y="63007"/>
                  </a:lnTo>
                  <a:lnTo>
                    <a:pt x="549061" y="157518"/>
                  </a:lnTo>
                  <a:lnTo>
                    <a:pt x="501806" y="157518"/>
                  </a:lnTo>
                  <a:lnTo>
                    <a:pt x="501806" y="299284"/>
                  </a:lnTo>
                  <a:lnTo>
                    <a:pt x="494578" y="344092"/>
                  </a:lnTo>
                  <a:lnTo>
                    <a:pt x="474453" y="383008"/>
                  </a:lnTo>
                  <a:lnTo>
                    <a:pt x="443765" y="413696"/>
                  </a:lnTo>
                  <a:lnTo>
                    <a:pt x="404849" y="433822"/>
                  </a:lnTo>
                  <a:lnTo>
                    <a:pt x="360039" y="441049"/>
                  </a:lnTo>
                  <a:lnTo>
                    <a:pt x="720079" y="441049"/>
                  </a:lnTo>
                  <a:lnTo>
                    <a:pt x="720079" y="63007"/>
                  </a:lnTo>
                  <a:close/>
                </a:path>
                <a:path w="720090" h="504190">
                  <a:moveTo>
                    <a:pt x="407295" y="157518"/>
                  </a:moveTo>
                  <a:lnTo>
                    <a:pt x="265530" y="157518"/>
                  </a:lnTo>
                  <a:lnTo>
                    <a:pt x="265530" y="299284"/>
                  </a:lnTo>
                  <a:lnTo>
                    <a:pt x="269243" y="317677"/>
                  </a:lnTo>
                  <a:lnTo>
                    <a:pt x="279370" y="332697"/>
                  </a:lnTo>
                  <a:lnTo>
                    <a:pt x="294391" y="342825"/>
                  </a:lnTo>
                  <a:lnTo>
                    <a:pt x="312784" y="346538"/>
                  </a:lnTo>
                  <a:lnTo>
                    <a:pt x="360039" y="346538"/>
                  </a:lnTo>
                  <a:lnTo>
                    <a:pt x="403581" y="317677"/>
                  </a:lnTo>
                  <a:lnTo>
                    <a:pt x="407295" y="157518"/>
                  </a:lnTo>
                  <a:close/>
                </a:path>
              </a:pathLst>
            </a:custGeom>
            <a:solidFill>
              <a:srgbClr val="FFD5A9"/>
            </a:solidFill>
          </p:spPr>
          <p:txBody>
            <a:bodyPr wrap="square" lIns="0" tIns="0" rIns="0" bIns="0" rtlCol="0"/>
            <a:lstStyle/>
            <a:p>
              <a:endParaRPr/>
            </a:p>
          </p:txBody>
        </p:sp>
        <p:sp>
          <p:nvSpPr>
            <p:cNvPr id="8" name="object 8"/>
            <p:cNvSpPr/>
            <p:nvPr/>
          </p:nvSpPr>
          <p:spPr>
            <a:xfrm>
              <a:off x="7335306" y="467671"/>
              <a:ext cx="378460" cy="378460"/>
            </a:xfrm>
            <a:custGeom>
              <a:avLst/>
              <a:gdLst/>
              <a:ahLst/>
              <a:cxnLst/>
              <a:rect l="l" t="t" r="r" b="b"/>
              <a:pathLst>
                <a:path w="378459" h="378459">
                  <a:moveTo>
                    <a:pt x="283532" y="0"/>
                  </a:moveTo>
                  <a:lnTo>
                    <a:pt x="189020" y="94510"/>
                  </a:lnTo>
                  <a:lnTo>
                    <a:pt x="236275" y="94510"/>
                  </a:lnTo>
                  <a:lnTo>
                    <a:pt x="236275" y="236275"/>
                  </a:lnTo>
                  <a:lnTo>
                    <a:pt x="232562" y="254669"/>
                  </a:lnTo>
                  <a:lnTo>
                    <a:pt x="222435" y="269690"/>
                  </a:lnTo>
                  <a:lnTo>
                    <a:pt x="207414" y="279817"/>
                  </a:lnTo>
                  <a:lnTo>
                    <a:pt x="189020" y="283531"/>
                  </a:lnTo>
                  <a:lnTo>
                    <a:pt x="141765" y="283531"/>
                  </a:lnTo>
                  <a:lnTo>
                    <a:pt x="123371" y="279817"/>
                  </a:lnTo>
                  <a:lnTo>
                    <a:pt x="108351" y="269690"/>
                  </a:lnTo>
                  <a:lnTo>
                    <a:pt x="98224" y="254670"/>
                  </a:lnTo>
                  <a:lnTo>
                    <a:pt x="94510" y="236277"/>
                  </a:lnTo>
                  <a:lnTo>
                    <a:pt x="94510" y="94510"/>
                  </a:lnTo>
                  <a:lnTo>
                    <a:pt x="0" y="94510"/>
                  </a:lnTo>
                  <a:lnTo>
                    <a:pt x="0" y="236275"/>
                  </a:lnTo>
                  <a:lnTo>
                    <a:pt x="7227" y="281085"/>
                  </a:lnTo>
                  <a:lnTo>
                    <a:pt x="27352" y="320001"/>
                  </a:lnTo>
                  <a:lnTo>
                    <a:pt x="58040" y="350689"/>
                  </a:lnTo>
                  <a:lnTo>
                    <a:pt x="96956" y="370814"/>
                  </a:lnTo>
                  <a:lnTo>
                    <a:pt x="141765" y="378042"/>
                  </a:lnTo>
                  <a:lnTo>
                    <a:pt x="189020" y="378042"/>
                  </a:lnTo>
                  <a:lnTo>
                    <a:pt x="233829" y="370814"/>
                  </a:lnTo>
                  <a:lnTo>
                    <a:pt x="272745" y="350689"/>
                  </a:lnTo>
                  <a:lnTo>
                    <a:pt x="303434" y="320001"/>
                  </a:lnTo>
                  <a:lnTo>
                    <a:pt x="323559" y="281085"/>
                  </a:lnTo>
                  <a:lnTo>
                    <a:pt x="330786" y="236275"/>
                  </a:lnTo>
                  <a:lnTo>
                    <a:pt x="330786" y="94510"/>
                  </a:lnTo>
                  <a:lnTo>
                    <a:pt x="378042" y="94510"/>
                  </a:lnTo>
                  <a:lnTo>
                    <a:pt x="283532" y="0"/>
                  </a:lnTo>
                  <a:close/>
                </a:path>
              </a:pathLst>
            </a:custGeom>
            <a:solidFill>
              <a:srgbClr val="AA8C6F"/>
            </a:solidFill>
          </p:spPr>
          <p:txBody>
            <a:bodyPr wrap="square" lIns="0" tIns="0" rIns="0" bIns="0" rtlCol="0"/>
            <a:lstStyle/>
            <a:p>
              <a:endParaRPr/>
            </a:p>
          </p:txBody>
        </p:sp>
        <p:sp>
          <p:nvSpPr>
            <p:cNvPr id="9" name="object 9"/>
            <p:cNvSpPr/>
            <p:nvPr/>
          </p:nvSpPr>
          <p:spPr>
            <a:xfrm>
              <a:off x="7164287" y="404663"/>
              <a:ext cx="720090" cy="504190"/>
            </a:xfrm>
            <a:custGeom>
              <a:avLst/>
              <a:gdLst/>
              <a:ahLst/>
              <a:cxnLst/>
              <a:rect l="l" t="t" r="r" b="b"/>
              <a:pathLst>
                <a:path w="720090" h="504190">
                  <a:moveTo>
                    <a:pt x="549061" y="157517"/>
                  </a:moveTo>
                  <a:lnTo>
                    <a:pt x="501805" y="157517"/>
                  </a:lnTo>
                  <a:lnTo>
                    <a:pt x="501805" y="299282"/>
                  </a:lnTo>
                  <a:lnTo>
                    <a:pt x="494578" y="344091"/>
                  </a:lnTo>
                  <a:lnTo>
                    <a:pt x="474453" y="383008"/>
                  </a:lnTo>
                  <a:lnTo>
                    <a:pt x="443765" y="413696"/>
                  </a:lnTo>
                  <a:lnTo>
                    <a:pt x="404849" y="433821"/>
                  </a:lnTo>
                  <a:lnTo>
                    <a:pt x="360040" y="441049"/>
                  </a:lnTo>
                  <a:lnTo>
                    <a:pt x="312784" y="441049"/>
                  </a:lnTo>
                  <a:lnTo>
                    <a:pt x="267975" y="433821"/>
                  </a:lnTo>
                  <a:lnTo>
                    <a:pt x="229059" y="413696"/>
                  </a:lnTo>
                  <a:lnTo>
                    <a:pt x="198371" y="383008"/>
                  </a:lnTo>
                  <a:lnTo>
                    <a:pt x="178246" y="344091"/>
                  </a:lnTo>
                  <a:lnTo>
                    <a:pt x="171019" y="299282"/>
                  </a:lnTo>
                  <a:lnTo>
                    <a:pt x="171019" y="157517"/>
                  </a:lnTo>
                  <a:lnTo>
                    <a:pt x="265530" y="157517"/>
                  </a:lnTo>
                  <a:lnTo>
                    <a:pt x="265530" y="299282"/>
                  </a:lnTo>
                  <a:lnTo>
                    <a:pt x="269243" y="317676"/>
                  </a:lnTo>
                  <a:lnTo>
                    <a:pt x="279370" y="332697"/>
                  </a:lnTo>
                  <a:lnTo>
                    <a:pt x="294391" y="342824"/>
                  </a:lnTo>
                  <a:lnTo>
                    <a:pt x="312784" y="346538"/>
                  </a:lnTo>
                  <a:lnTo>
                    <a:pt x="360040" y="346538"/>
                  </a:lnTo>
                  <a:lnTo>
                    <a:pt x="378433" y="342825"/>
                  </a:lnTo>
                  <a:lnTo>
                    <a:pt x="393454" y="332698"/>
                  </a:lnTo>
                  <a:lnTo>
                    <a:pt x="403581" y="317677"/>
                  </a:lnTo>
                  <a:lnTo>
                    <a:pt x="407295" y="299284"/>
                  </a:lnTo>
                  <a:lnTo>
                    <a:pt x="407295" y="157517"/>
                  </a:lnTo>
                  <a:lnTo>
                    <a:pt x="360040" y="157517"/>
                  </a:lnTo>
                  <a:lnTo>
                    <a:pt x="454551" y="63007"/>
                  </a:lnTo>
                  <a:lnTo>
                    <a:pt x="549061" y="157517"/>
                  </a:lnTo>
                  <a:close/>
                </a:path>
                <a:path w="720090" h="504190">
                  <a:moveTo>
                    <a:pt x="0" y="0"/>
                  </a:moveTo>
                  <a:lnTo>
                    <a:pt x="720080" y="0"/>
                  </a:lnTo>
                  <a:lnTo>
                    <a:pt x="720080" y="504056"/>
                  </a:lnTo>
                  <a:lnTo>
                    <a:pt x="0" y="504056"/>
                  </a:lnTo>
                  <a:lnTo>
                    <a:pt x="0" y="0"/>
                  </a:lnTo>
                  <a:close/>
                </a:path>
              </a:pathLst>
            </a:custGeom>
            <a:ln w="25399">
              <a:solidFill>
                <a:srgbClr val="EF6510"/>
              </a:solidFill>
            </a:ln>
          </p:spPr>
          <p:txBody>
            <a:bodyPr wrap="square" lIns="0" tIns="0" rIns="0" bIns="0" rtlCol="0"/>
            <a:lstStyle/>
            <a:p>
              <a:endParaRPr/>
            </a:p>
          </p:txBody>
        </p:sp>
        <p:sp>
          <p:nvSpPr>
            <p:cNvPr id="10" name="object 10"/>
            <p:cNvSpPr/>
            <p:nvPr/>
          </p:nvSpPr>
          <p:spPr>
            <a:xfrm>
              <a:off x="8244408" y="404663"/>
              <a:ext cx="755650" cy="504190"/>
            </a:xfrm>
            <a:custGeom>
              <a:avLst/>
              <a:gdLst/>
              <a:ahLst/>
              <a:cxnLst/>
              <a:rect l="l" t="t" r="r" b="b"/>
              <a:pathLst>
                <a:path w="755650" h="504190">
                  <a:moveTo>
                    <a:pt x="755575" y="0"/>
                  </a:moveTo>
                  <a:lnTo>
                    <a:pt x="0" y="0"/>
                  </a:lnTo>
                  <a:lnTo>
                    <a:pt x="0" y="504056"/>
                  </a:lnTo>
                  <a:lnTo>
                    <a:pt x="755575" y="504056"/>
                  </a:lnTo>
                  <a:lnTo>
                    <a:pt x="755575" y="441049"/>
                  </a:lnTo>
                  <a:lnTo>
                    <a:pt x="236021" y="441049"/>
                  </a:lnTo>
                  <a:lnTo>
                    <a:pt x="236021" y="252027"/>
                  </a:lnTo>
                  <a:lnTo>
                    <a:pt x="188766" y="252027"/>
                  </a:lnTo>
                  <a:lnTo>
                    <a:pt x="377786" y="63007"/>
                  </a:lnTo>
                  <a:lnTo>
                    <a:pt x="755575" y="63007"/>
                  </a:lnTo>
                  <a:lnTo>
                    <a:pt x="755575" y="0"/>
                  </a:lnTo>
                  <a:close/>
                </a:path>
                <a:path w="755650" h="504190">
                  <a:moveTo>
                    <a:pt x="755575" y="86635"/>
                  </a:moveTo>
                  <a:lnTo>
                    <a:pt x="495926" y="86635"/>
                  </a:lnTo>
                  <a:lnTo>
                    <a:pt x="495926" y="181145"/>
                  </a:lnTo>
                  <a:lnTo>
                    <a:pt x="566808" y="252027"/>
                  </a:lnTo>
                  <a:lnTo>
                    <a:pt x="519553" y="252027"/>
                  </a:lnTo>
                  <a:lnTo>
                    <a:pt x="519553" y="441049"/>
                  </a:lnTo>
                  <a:lnTo>
                    <a:pt x="755575" y="441049"/>
                  </a:lnTo>
                  <a:lnTo>
                    <a:pt x="755575" y="86635"/>
                  </a:lnTo>
                  <a:close/>
                </a:path>
                <a:path w="755650" h="504190">
                  <a:moveTo>
                    <a:pt x="755575" y="63007"/>
                  </a:moveTo>
                  <a:lnTo>
                    <a:pt x="377786" y="63007"/>
                  </a:lnTo>
                  <a:lnTo>
                    <a:pt x="448670" y="133889"/>
                  </a:lnTo>
                  <a:lnTo>
                    <a:pt x="448670" y="86635"/>
                  </a:lnTo>
                  <a:lnTo>
                    <a:pt x="755575" y="86635"/>
                  </a:lnTo>
                  <a:lnTo>
                    <a:pt x="755575" y="63007"/>
                  </a:lnTo>
                  <a:close/>
                </a:path>
              </a:pathLst>
            </a:custGeom>
            <a:solidFill>
              <a:srgbClr val="EAF8FC"/>
            </a:solidFill>
          </p:spPr>
          <p:txBody>
            <a:bodyPr wrap="square" lIns="0" tIns="0" rIns="0" bIns="0" rtlCol="0"/>
            <a:lstStyle/>
            <a:p>
              <a:endParaRPr/>
            </a:p>
          </p:txBody>
        </p:sp>
        <p:sp>
          <p:nvSpPr>
            <p:cNvPr id="11" name="object 11"/>
            <p:cNvSpPr/>
            <p:nvPr/>
          </p:nvSpPr>
          <p:spPr>
            <a:xfrm>
              <a:off x="8480430" y="491299"/>
              <a:ext cx="283845" cy="354965"/>
            </a:xfrm>
            <a:custGeom>
              <a:avLst/>
              <a:gdLst/>
              <a:ahLst/>
              <a:cxnLst/>
              <a:rect l="l" t="t" r="r" b="b"/>
              <a:pathLst>
                <a:path w="283845" h="354965">
                  <a:moveTo>
                    <a:pt x="259904" y="0"/>
                  </a:moveTo>
                  <a:lnTo>
                    <a:pt x="212648" y="0"/>
                  </a:lnTo>
                  <a:lnTo>
                    <a:pt x="212648" y="47254"/>
                  </a:lnTo>
                  <a:lnTo>
                    <a:pt x="259904" y="94509"/>
                  </a:lnTo>
                  <a:lnTo>
                    <a:pt x="259904" y="0"/>
                  </a:lnTo>
                  <a:close/>
                </a:path>
                <a:path w="283845" h="354965">
                  <a:moveTo>
                    <a:pt x="283531" y="165392"/>
                  </a:moveTo>
                  <a:lnTo>
                    <a:pt x="0" y="165392"/>
                  </a:lnTo>
                  <a:lnTo>
                    <a:pt x="0" y="354413"/>
                  </a:lnTo>
                  <a:lnTo>
                    <a:pt x="118137" y="354413"/>
                  </a:lnTo>
                  <a:lnTo>
                    <a:pt x="118137" y="259902"/>
                  </a:lnTo>
                  <a:lnTo>
                    <a:pt x="283531" y="259902"/>
                  </a:lnTo>
                  <a:lnTo>
                    <a:pt x="283531" y="165392"/>
                  </a:lnTo>
                  <a:close/>
                </a:path>
                <a:path w="283845" h="354965">
                  <a:moveTo>
                    <a:pt x="283531" y="259902"/>
                  </a:moveTo>
                  <a:lnTo>
                    <a:pt x="165393" y="259902"/>
                  </a:lnTo>
                  <a:lnTo>
                    <a:pt x="165393" y="354413"/>
                  </a:lnTo>
                  <a:lnTo>
                    <a:pt x="283531" y="354413"/>
                  </a:lnTo>
                  <a:lnTo>
                    <a:pt x="283531" y="259902"/>
                  </a:lnTo>
                  <a:close/>
                </a:path>
              </a:pathLst>
            </a:custGeom>
            <a:solidFill>
              <a:srgbClr val="C4D0D4"/>
            </a:solidFill>
          </p:spPr>
          <p:txBody>
            <a:bodyPr wrap="square" lIns="0" tIns="0" rIns="0" bIns="0" rtlCol="0"/>
            <a:lstStyle/>
            <a:p>
              <a:endParaRPr/>
            </a:p>
          </p:txBody>
        </p:sp>
        <p:sp>
          <p:nvSpPr>
            <p:cNvPr id="12" name="object 12"/>
            <p:cNvSpPr/>
            <p:nvPr/>
          </p:nvSpPr>
          <p:spPr>
            <a:xfrm>
              <a:off x="8433174" y="467671"/>
              <a:ext cx="378460" cy="378460"/>
            </a:xfrm>
            <a:custGeom>
              <a:avLst/>
              <a:gdLst/>
              <a:ahLst/>
              <a:cxnLst/>
              <a:rect l="l" t="t" r="r" b="b"/>
              <a:pathLst>
                <a:path w="378459" h="378459">
                  <a:moveTo>
                    <a:pt x="189020" y="0"/>
                  </a:moveTo>
                  <a:lnTo>
                    <a:pt x="0" y="189020"/>
                  </a:lnTo>
                  <a:lnTo>
                    <a:pt x="378042" y="189020"/>
                  </a:lnTo>
                  <a:lnTo>
                    <a:pt x="189020" y="0"/>
                  </a:lnTo>
                  <a:close/>
                </a:path>
                <a:path w="378459" h="378459">
                  <a:moveTo>
                    <a:pt x="212648" y="283531"/>
                  </a:moveTo>
                  <a:lnTo>
                    <a:pt x="165393" y="283531"/>
                  </a:lnTo>
                  <a:lnTo>
                    <a:pt x="165393" y="378042"/>
                  </a:lnTo>
                  <a:lnTo>
                    <a:pt x="212648" y="378042"/>
                  </a:lnTo>
                  <a:lnTo>
                    <a:pt x="212648" y="283531"/>
                  </a:lnTo>
                  <a:close/>
                </a:path>
              </a:pathLst>
            </a:custGeom>
            <a:solidFill>
              <a:srgbClr val="9AA5A8"/>
            </a:solidFill>
          </p:spPr>
          <p:txBody>
            <a:bodyPr wrap="square" lIns="0" tIns="0" rIns="0" bIns="0" rtlCol="0"/>
            <a:lstStyle/>
            <a:p>
              <a:endParaRPr/>
            </a:p>
          </p:txBody>
        </p:sp>
        <p:sp>
          <p:nvSpPr>
            <p:cNvPr id="13" name="object 13"/>
            <p:cNvSpPr/>
            <p:nvPr/>
          </p:nvSpPr>
          <p:spPr>
            <a:xfrm>
              <a:off x="8244407" y="404663"/>
              <a:ext cx="755650" cy="504190"/>
            </a:xfrm>
            <a:custGeom>
              <a:avLst/>
              <a:gdLst/>
              <a:ahLst/>
              <a:cxnLst/>
              <a:rect l="l" t="t" r="r" b="b"/>
              <a:pathLst>
                <a:path w="755650" h="504190">
                  <a:moveTo>
                    <a:pt x="377787" y="63007"/>
                  </a:moveTo>
                  <a:lnTo>
                    <a:pt x="448671" y="133889"/>
                  </a:lnTo>
                  <a:lnTo>
                    <a:pt x="448671" y="86635"/>
                  </a:lnTo>
                  <a:lnTo>
                    <a:pt x="495926" y="86635"/>
                  </a:lnTo>
                  <a:lnTo>
                    <a:pt x="495926" y="181145"/>
                  </a:lnTo>
                  <a:lnTo>
                    <a:pt x="566808" y="252028"/>
                  </a:lnTo>
                  <a:lnTo>
                    <a:pt x="519554" y="252028"/>
                  </a:lnTo>
                  <a:lnTo>
                    <a:pt x="519554" y="441049"/>
                  </a:lnTo>
                  <a:lnTo>
                    <a:pt x="236022" y="441049"/>
                  </a:lnTo>
                  <a:lnTo>
                    <a:pt x="236022" y="252028"/>
                  </a:lnTo>
                  <a:lnTo>
                    <a:pt x="188766" y="252028"/>
                  </a:lnTo>
                  <a:lnTo>
                    <a:pt x="377787" y="63007"/>
                  </a:lnTo>
                  <a:close/>
                </a:path>
                <a:path w="755650" h="504190">
                  <a:moveTo>
                    <a:pt x="448671" y="133889"/>
                  </a:moveTo>
                  <a:lnTo>
                    <a:pt x="495926" y="181145"/>
                  </a:lnTo>
                </a:path>
                <a:path w="755650" h="504190">
                  <a:moveTo>
                    <a:pt x="519554" y="252028"/>
                  </a:moveTo>
                  <a:lnTo>
                    <a:pt x="236022" y="252028"/>
                  </a:lnTo>
                </a:path>
                <a:path w="755650" h="504190">
                  <a:moveTo>
                    <a:pt x="354159" y="441049"/>
                  </a:moveTo>
                  <a:lnTo>
                    <a:pt x="354159" y="346538"/>
                  </a:lnTo>
                  <a:lnTo>
                    <a:pt x="401415" y="346538"/>
                  </a:lnTo>
                  <a:lnTo>
                    <a:pt x="401415" y="441049"/>
                  </a:lnTo>
                </a:path>
                <a:path w="755650" h="504190">
                  <a:moveTo>
                    <a:pt x="0" y="0"/>
                  </a:moveTo>
                  <a:lnTo>
                    <a:pt x="755575" y="0"/>
                  </a:lnTo>
                  <a:lnTo>
                    <a:pt x="755575" y="504056"/>
                  </a:lnTo>
                  <a:lnTo>
                    <a:pt x="0" y="504056"/>
                  </a:lnTo>
                  <a:lnTo>
                    <a:pt x="0" y="0"/>
                  </a:lnTo>
                  <a:close/>
                </a:path>
              </a:pathLst>
            </a:custGeom>
            <a:ln w="25399">
              <a:solidFill>
                <a:srgbClr val="00B2E2"/>
              </a:solidFill>
            </a:ln>
          </p:spPr>
          <p:txBody>
            <a:bodyPr wrap="square" lIns="0" tIns="0" rIns="0" bIns="0" rtlCol="0"/>
            <a:lstStyle/>
            <a:p>
              <a:endParaRPr/>
            </a:p>
          </p:txBody>
        </p:sp>
        <p:pic>
          <p:nvPicPr>
            <p:cNvPr id="14" name="object 14"/>
            <p:cNvPicPr/>
            <p:nvPr/>
          </p:nvPicPr>
          <p:blipFill>
            <a:blip r:embed="rId4" cstate="print"/>
            <a:stretch>
              <a:fillRect/>
            </a:stretch>
          </p:blipFill>
          <p:spPr>
            <a:xfrm>
              <a:off x="0" y="332655"/>
              <a:ext cx="5940150" cy="576064"/>
            </a:xfrm>
            <a:prstGeom prst="rect">
              <a:avLst/>
            </a:prstGeom>
          </p:spPr>
        </p:pic>
      </p:grpSp>
      <p:sp>
        <p:nvSpPr>
          <p:cNvPr id="15" name="object 15"/>
          <p:cNvSpPr txBox="1">
            <a:spLocks noGrp="1"/>
          </p:cNvSpPr>
          <p:nvPr>
            <p:ph type="title"/>
          </p:nvPr>
        </p:nvSpPr>
        <p:spPr>
          <a:xfrm>
            <a:off x="78739" y="425108"/>
            <a:ext cx="4650105" cy="391160"/>
          </a:xfrm>
          <a:prstGeom prst="rect">
            <a:avLst/>
          </a:prstGeom>
        </p:spPr>
        <p:txBody>
          <a:bodyPr vert="horz" wrap="square" lIns="0" tIns="12700" rIns="0" bIns="0" rtlCol="0">
            <a:spAutoFit/>
          </a:bodyPr>
          <a:lstStyle/>
          <a:p>
            <a:pPr marL="12700">
              <a:lnSpc>
                <a:spcPct val="100000"/>
              </a:lnSpc>
              <a:spcBef>
                <a:spcPts val="100"/>
              </a:spcBef>
            </a:pPr>
            <a:r>
              <a:rPr spc="-5" dirty="0"/>
              <a:t>The</a:t>
            </a:r>
            <a:r>
              <a:rPr spc="-15" dirty="0"/>
              <a:t> </a:t>
            </a:r>
            <a:r>
              <a:rPr spc="-5" dirty="0"/>
              <a:t>right</a:t>
            </a:r>
            <a:r>
              <a:rPr spc="-10" dirty="0"/>
              <a:t> </a:t>
            </a:r>
            <a:r>
              <a:rPr spc="-5" dirty="0"/>
              <a:t>of</a:t>
            </a:r>
            <a:r>
              <a:rPr spc="-15" dirty="0"/>
              <a:t> </a:t>
            </a:r>
            <a:r>
              <a:rPr dirty="0"/>
              <a:t>access</a:t>
            </a:r>
            <a:r>
              <a:rPr spc="-10" dirty="0"/>
              <a:t> </a:t>
            </a:r>
            <a:r>
              <a:rPr dirty="0"/>
              <a:t>to</a:t>
            </a:r>
            <a:r>
              <a:rPr spc="-10" dirty="0"/>
              <a:t> </a:t>
            </a:r>
            <a:r>
              <a:rPr dirty="0"/>
              <a:t>a</a:t>
            </a:r>
            <a:r>
              <a:rPr spc="-10" dirty="0"/>
              <a:t> </a:t>
            </a:r>
            <a:r>
              <a:rPr spc="-5" dirty="0"/>
              <a:t>file/evidence</a:t>
            </a:r>
          </a:p>
        </p:txBody>
      </p:sp>
      <p:sp>
        <p:nvSpPr>
          <p:cNvPr id="16" name="object 16"/>
          <p:cNvSpPr txBox="1"/>
          <p:nvPr/>
        </p:nvSpPr>
        <p:spPr>
          <a:xfrm>
            <a:off x="1032197" y="5085183"/>
            <a:ext cx="3096895" cy="646430"/>
          </a:xfrm>
          <a:prstGeom prst="rect">
            <a:avLst/>
          </a:prstGeom>
          <a:solidFill>
            <a:srgbClr val="00B2E2">
              <a:alpha val="83918"/>
            </a:srgbClr>
          </a:solidFill>
        </p:spPr>
        <p:txBody>
          <a:bodyPr vert="horz" wrap="square" lIns="0" tIns="60960" rIns="0" bIns="0" rtlCol="0">
            <a:spAutoFit/>
          </a:bodyPr>
          <a:lstStyle/>
          <a:p>
            <a:pPr marL="998855" marR="426720" indent="-558165">
              <a:lnSpc>
                <a:spcPts val="2100"/>
              </a:lnSpc>
              <a:spcBef>
                <a:spcPts val="480"/>
              </a:spcBef>
            </a:pPr>
            <a:r>
              <a:rPr sz="1800" spc="-5" dirty="0">
                <a:solidFill>
                  <a:srgbClr val="FFFFFF"/>
                </a:solidFill>
                <a:latin typeface="Calibri"/>
                <a:cs typeface="Calibri"/>
              </a:rPr>
              <a:t>Directive on </a:t>
            </a:r>
            <a:r>
              <a:rPr sz="1800" dirty="0">
                <a:solidFill>
                  <a:srgbClr val="FFFFFF"/>
                </a:solidFill>
                <a:latin typeface="Calibri"/>
                <a:cs typeface="Calibri"/>
              </a:rPr>
              <a:t>the </a:t>
            </a:r>
            <a:r>
              <a:rPr sz="1800" spc="-5" dirty="0">
                <a:solidFill>
                  <a:srgbClr val="FFFFFF"/>
                </a:solidFill>
                <a:latin typeface="Calibri"/>
                <a:cs typeface="Calibri"/>
              </a:rPr>
              <a:t>right </a:t>
            </a:r>
            <a:r>
              <a:rPr sz="1800" dirty="0">
                <a:solidFill>
                  <a:srgbClr val="FFFFFF"/>
                </a:solidFill>
                <a:latin typeface="Calibri"/>
                <a:cs typeface="Calibri"/>
              </a:rPr>
              <a:t>to </a:t>
            </a:r>
            <a:r>
              <a:rPr sz="1800" spc="-395" dirty="0">
                <a:solidFill>
                  <a:srgbClr val="FFFFFF"/>
                </a:solidFill>
                <a:latin typeface="Calibri"/>
                <a:cs typeface="Calibri"/>
              </a:rPr>
              <a:t> </a:t>
            </a:r>
            <a:r>
              <a:rPr sz="1800" spc="-5" dirty="0">
                <a:solidFill>
                  <a:srgbClr val="FFFFFF"/>
                </a:solidFill>
                <a:latin typeface="Calibri"/>
                <a:cs typeface="Calibri"/>
              </a:rPr>
              <a:t>information</a:t>
            </a:r>
            <a:endParaRPr sz="1800">
              <a:latin typeface="Calibri"/>
              <a:cs typeface="Calibri"/>
            </a:endParaRPr>
          </a:p>
        </p:txBody>
      </p:sp>
      <p:sp>
        <p:nvSpPr>
          <p:cNvPr id="17" name="object 17"/>
          <p:cNvSpPr txBox="1"/>
          <p:nvPr/>
        </p:nvSpPr>
        <p:spPr>
          <a:xfrm>
            <a:off x="1023069" y="5838109"/>
            <a:ext cx="3096895" cy="369570"/>
          </a:xfrm>
          <a:prstGeom prst="rect">
            <a:avLst/>
          </a:prstGeom>
          <a:solidFill>
            <a:srgbClr val="00B2E2">
              <a:alpha val="83918"/>
            </a:srgbClr>
          </a:solidFill>
        </p:spPr>
        <p:txBody>
          <a:bodyPr vert="horz" wrap="square" lIns="0" tIns="45720" rIns="0" bIns="0" rtlCol="0">
            <a:spAutoFit/>
          </a:bodyPr>
          <a:lstStyle/>
          <a:p>
            <a:pPr marL="719455">
              <a:lnSpc>
                <a:spcPct val="100000"/>
              </a:lnSpc>
              <a:spcBef>
                <a:spcPts val="360"/>
              </a:spcBef>
            </a:pPr>
            <a:r>
              <a:rPr sz="1800" dirty="0">
                <a:solidFill>
                  <a:srgbClr val="FFFFFF"/>
                </a:solidFill>
                <a:latin typeface="Calibri"/>
                <a:cs typeface="Calibri"/>
              </a:rPr>
              <a:t>A.T.</a:t>
            </a:r>
            <a:r>
              <a:rPr sz="1800" spc="-20" dirty="0">
                <a:solidFill>
                  <a:srgbClr val="FFFFFF"/>
                </a:solidFill>
                <a:latin typeface="Calibri"/>
                <a:cs typeface="Calibri"/>
              </a:rPr>
              <a:t> </a:t>
            </a:r>
            <a:r>
              <a:rPr sz="1800" spc="-5" dirty="0">
                <a:solidFill>
                  <a:srgbClr val="FFFFFF"/>
                </a:solidFill>
                <a:latin typeface="Calibri"/>
                <a:cs typeface="Calibri"/>
              </a:rPr>
              <a:t>v.</a:t>
            </a:r>
            <a:r>
              <a:rPr sz="1800" spc="-15" dirty="0">
                <a:solidFill>
                  <a:srgbClr val="FFFFFF"/>
                </a:solidFill>
                <a:latin typeface="Calibri"/>
                <a:cs typeface="Calibri"/>
              </a:rPr>
              <a:t> </a:t>
            </a:r>
            <a:r>
              <a:rPr sz="1800" spc="-5" dirty="0">
                <a:solidFill>
                  <a:srgbClr val="FFFFFF"/>
                </a:solidFill>
                <a:latin typeface="Calibri"/>
                <a:cs typeface="Calibri"/>
              </a:rPr>
              <a:t>Luxemburg</a:t>
            </a:r>
            <a:endParaRPr sz="1800">
              <a:latin typeface="Calibri"/>
              <a:cs typeface="Calibri"/>
            </a:endParaRPr>
          </a:p>
        </p:txBody>
      </p:sp>
      <p:sp>
        <p:nvSpPr>
          <p:cNvPr id="18" name="object 18"/>
          <p:cNvSpPr txBox="1"/>
          <p:nvPr/>
        </p:nvSpPr>
        <p:spPr>
          <a:xfrm>
            <a:off x="1023069" y="6300905"/>
            <a:ext cx="3096895" cy="369570"/>
          </a:xfrm>
          <a:prstGeom prst="rect">
            <a:avLst/>
          </a:prstGeom>
          <a:solidFill>
            <a:srgbClr val="00B2E2">
              <a:alpha val="83918"/>
            </a:srgbClr>
          </a:solidFill>
        </p:spPr>
        <p:txBody>
          <a:bodyPr vert="horz" wrap="square" lIns="0" tIns="45720" rIns="0" bIns="0" rtlCol="0">
            <a:spAutoFit/>
          </a:bodyPr>
          <a:lstStyle/>
          <a:p>
            <a:pPr marL="625475">
              <a:lnSpc>
                <a:spcPct val="100000"/>
              </a:lnSpc>
              <a:spcBef>
                <a:spcPts val="360"/>
              </a:spcBef>
            </a:pPr>
            <a:r>
              <a:rPr sz="1800" spc="-5" dirty="0">
                <a:solidFill>
                  <a:srgbClr val="FFFFFF"/>
                </a:solidFill>
                <a:latin typeface="Calibri"/>
                <a:cs typeface="Calibri"/>
              </a:rPr>
              <a:t>Further</a:t>
            </a:r>
            <a:r>
              <a:rPr sz="1800" spc="-15" dirty="0">
                <a:solidFill>
                  <a:srgbClr val="FFFFFF"/>
                </a:solidFill>
                <a:latin typeface="Calibri"/>
                <a:cs typeface="Calibri"/>
              </a:rPr>
              <a:t> </a:t>
            </a:r>
            <a:r>
              <a:rPr sz="1800" spc="-5" dirty="0">
                <a:solidFill>
                  <a:srgbClr val="FFFFFF"/>
                </a:solidFill>
                <a:latin typeface="Calibri"/>
                <a:cs typeface="Calibri"/>
              </a:rPr>
              <a:t>information</a:t>
            </a:r>
            <a:endParaRPr sz="1800">
              <a:latin typeface="Calibri"/>
              <a:cs typeface="Calibri"/>
            </a:endParaRPr>
          </a:p>
        </p:txBody>
      </p:sp>
      <p:grpSp>
        <p:nvGrpSpPr>
          <p:cNvPr id="19" name="object 19"/>
          <p:cNvGrpSpPr/>
          <p:nvPr/>
        </p:nvGrpSpPr>
        <p:grpSpPr>
          <a:xfrm>
            <a:off x="5207372" y="1472083"/>
            <a:ext cx="3949700" cy="3996054"/>
            <a:chOff x="5207372" y="1472083"/>
            <a:chExt cx="3949700" cy="3996054"/>
          </a:xfrm>
        </p:grpSpPr>
        <p:sp>
          <p:nvSpPr>
            <p:cNvPr id="20" name="object 20"/>
            <p:cNvSpPr/>
            <p:nvPr/>
          </p:nvSpPr>
          <p:spPr>
            <a:xfrm>
              <a:off x="5220071" y="1484784"/>
              <a:ext cx="3924300" cy="3970654"/>
            </a:xfrm>
            <a:custGeom>
              <a:avLst/>
              <a:gdLst/>
              <a:ahLst/>
              <a:cxnLst/>
              <a:rect l="l" t="t" r="r" b="b"/>
              <a:pathLst>
                <a:path w="3924300" h="3970654">
                  <a:moveTo>
                    <a:pt x="3923927" y="0"/>
                  </a:moveTo>
                  <a:lnTo>
                    <a:pt x="0" y="0"/>
                  </a:lnTo>
                  <a:lnTo>
                    <a:pt x="0" y="3970317"/>
                  </a:lnTo>
                  <a:lnTo>
                    <a:pt x="3923927" y="3970317"/>
                  </a:lnTo>
                  <a:lnTo>
                    <a:pt x="3923927" y="0"/>
                  </a:lnTo>
                  <a:close/>
                </a:path>
              </a:pathLst>
            </a:custGeom>
            <a:solidFill>
              <a:srgbClr val="FFFFFF"/>
            </a:solidFill>
          </p:spPr>
          <p:txBody>
            <a:bodyPr wrap="square" lIns="0" tIns="0" rIns="0" bIns="0" rtlCol="0"/>
            <a:lstStyle/>
            <a:p>
              <a:endParaRPr/>
            </a:p>
          </p:txBody>
        </p:sp>
        <p:sp>
          <p:nvSpPr>
            <p:cNvPr id="21" name="object 21"/>
            <p:cNvSpPr/>
            <p:nvPr/>
          </p:nvSpPr>
          <p:spPr>
            <a:xfrm>
              <a:off x="5220072" y="1484783"/>
              <a:ext cx="3924300" cy="3970654"/>
            </a:xfrm>
            <a:custGeom>
              <a:avLst/>
              <a:gdLst/>
              <a:ahLst/>
              <a:cxnLst/>
              <a:rect l="l" t="t" r="r" b="b"/>
              <a:pathLst>
                <a:path w="3924300" h="3970654">
                  <a:moveTo>
                    <a:pt x="0" y="0"/>
                  </a:moveTo>
                  <a:lnTo>
                    <a:pt x="3923927" y="0"/>
                  </a:lnTo>
                  <a:lnTo>
                    <a:pt x="3923927" y="3970317"/>
                  </a:lnTo>
                  <a:lnTo>
                    <a:pt x="0" y="3970317"/>
                  </a:lnTo>
                  <a:lnTo>
                    <a:pt x="0" y="0"/>
                  </a:lnTo>
                  <a:close/>
                </a:path>
              </a:pathLst>
            </a:custGeom>
            <a:ln w="25399">
              <a:solidFill>
                <a:srgbClr val="F7B699"/>
              </a:solidFill>
            </a:ln>
          </p:spPr>
          <p:txBody>
            <a:bodyPr wrap="square" lIns="0" tIns="0" rIns="0" bIns="0" rtlCol="0"/>
            <a:lstStyle/>
            <a:p>
              <a:endParaRPr/>
            </a:p>
          </p:txBody>
        </p:sp>
      </p:grpSp>
      <p:sp>
        <p:nvSpPr>
          <p:cNvPr id="22" name="object 22"/>
          <p:cNvSpPr txBox="1"/>
          <p:nvPr/>
        </p:nvSpPr>
        <p:spPr>
          <a:xfrm>
            <a:off x="5298810" y="1517805"/>
            <a:ext cx="3804285" cy="3855720"/>
          </a:xfrm>
          <a:prstGeom prst="rect">
            <a:avLst/>
          </a:prstGeom>
        </p:spPr>
        <p:txBody>
          <a:bodyPr vert="horz" wrap="square" lIns="0" tIns="15875" rIns="0" bIns="0" rtlCol="0">
            <a:spAutoFit/>
          </a:bodyPr>
          <a:lstStyle/>
          <a:p>
            <a:pPr marL="12700" marR="36195" algn="just">
              <a:lnSpc>
                <a:spcPct val="98800"/>
              </a:lnSpc>
              <a:spcBef>
                <a:spcPts val="125"/>
              </a:spcBef>
            </a:pPr>
            <a:r>
              <a:rPr sz="1800" dirty="0">
                <a:solidFill>
                  <a:srgbClr val="001C3D"/>
                </a:solidFill>
                <a:latin typeface="Calibri"/>
                <a:cs typeface="Calibri"/>
              </a:rPr>
              <a:t>In</a:t>
            </a:r>
            <a:r>
              <a:rPr sz="1800" spc="300" dirty="0">
                <a:solidFill>
                  <a:srgbClr val="001C3D"/>
                </a:solidFill>
                <a:latin typeface="Calibri"/>
                <a:cs typeface="Calibri"/>
              </a:rPr>
              <a:t> </a:t>
            </a:r>
            <a:r>
              <a:rPr sz="1800" b="1" u="sng" dirty="0">
                <a:solidFill>
                  <a:srgbClr val="001C3D"/>
                </a:solidFill>
                <a:uFill>
                  <a:solidFill>
                    <a:srgbClr val="00274E"/>
                  </a:solidFill>
                </a:uFill>
                <a:latin typeface="Calibri"/>
                <a:cs typeface="Calibri"/>
              </a:rPr>
              <a:t>A.T.</a:t>
            </a:r>
            <a:r>
              <a:rPr sz="1800" b="1" u="sng" spc="305" dirty="0">
                <a:solidFill>
                  <a:srgbClr val="001C3D"/>
                </a:solidFill>
                <a:uFill>
                  <a:solidFill>
                    <a:srgbClr val="00274E"/>
                  </a:solidFill>
                </a:uFill>
                <a:latin typeface="Calibri"/>
                <a:cs typeface="Calibri"/>
              </a:rPr>
              <a:t> </a:t>
            </a:r>
            <a:r>
              <a:rPr sz="1800" b="1" u="sng" spc="-5" dirty="0">
                <a:solidFill>
                  <a:srgbClr val="001C3D"/>
                </a:solidFill>
                <a:uFill>
                  <a:solidFill>
                    <a:srgbClr val="00274E"/>
                  </a:solidFill>
                </a:uFill>
                <a:latin typeface="Calibri"/>
                <a:cs typeface="Calibri"/>
              </a:rPr>
              <a:t>v.</a:t>
            </a:r>
            <a:r>
              <a:rPr sz="1800" b="1" u="sng" spc="305" dirty="0">
                <a:solidFill>
                  <a:srgbClr val="001C3D"/>
                </a:solidFill>
                <a:uFill>
                  <a:solidFill>
                    <a:srgbClr val="00274E"/>
                  </a:solidFill>
                </a:uFill>
                <a:latin typeface="Calibri"/>
                <a:cs typeface="Calibri"/>
              </a:rPr>
              <a:t> </a:t>
            </a:r>
            <a:r>
              <a:rPr sz="1800" b="1" u="sng" spc="-5" dirty="0">
                <a:solidFill>
                  <a:srgbClr val="001C3D"/>
                </a:solidFill>
                <a:uFill>
                  <a:solidFill>
                    <a:srgbClr val="00274E"/>
                  </a:solidFill>
                </a:uFill>
                <a:latin typeface="Calibri"/>
                <a:cs typeface="Calibri"/>
              </a:rPr>
              <a:t>Luxembourg</a:t>
            </a:r>
            <a:r>
              <a:rPr sz="1800" spc="-5" dirty="0">
                <a:solidFill>
                  <a:srgbClr val="001C3D"/>
                </a:solidFill>
                <a:latin typeface="Calibri"/>
                <a:cs typeface="Calibri"/>
              </a:rPr>
              <a:t>,</a:t>
            </a:r>
            <a:r>
              <a:rPr sz="1800" spc="305" dirty="0">
                <a:solidFill>
                  <a:srgbClr val="001C3D"/>
                </a:solidFill>
                <a:latin typeface="Calibri"/>
                <a:cs typeface="Calibri"/>
              </a:rPr>
              <a:t> </a:t>
            </a:r>
            <a:r>
              <a:rPr sz="1800" dirty="0">
                <a:solidFill>
                  <a:srgbClr val="001C3D"/>
                </a:solidFill>
                <a:latin typeface="Calibri"/>
                <a:cs typeface="Calibri"/>
              </a:rPr>
              <a:t>the</a:t>
            </a:r>
            <a:r>
              <a:rPr sz="1800" spc="305" dirty="0">
                <a:solidFill>
                  <a:srgbClr val="001C3D"/>
                </a:solidFill>
                <a:latin typeface="Calibri"/>
                <a:cs typeface="Calibri"/>
              </a:rPr>
              <a:t> </a:t>
            </a:r>
            <a:r>
              <a:rPr sz="1800" dirty="0">
                <a:solidFill>
                  <a:srgbClr val="001C3D"/>
                </a:solidFill>
                <a:latin typeface="Calibri"/>
                <a:cs typeface="Calibri"/>
              </a:rPr>
              <a:t>ECtHR</a:t>
            </a:r>
            <a:r>
              <a:rPr sz="1800" spc="305" dirty="0">
                <a:solidFill>
                  <a:srgbClr val="001C3D"/>
                </a:solidFill>
                <a:latin typeface="Calibri"/>
                <a:cs typeface="Calibri"/>
              </a:rPr>
              <a:t> </a:t>
            </a:r>
            <a:r>
              <a:rPr sz="1800" dirty="0">
                <a:solidFill>
                  <a:srgbClr val="001C3D"/>
                </a:solidFill>
                <a:latin typeface="Calibri"/>
                <a:cs typeface="Calibri"/>
              </a:rPr>
              <a:t>had </a:t>
            </a:r>
            <a:r>
              <a:rPr sz="1800" spc="-395" dirty="0">
                <a:solidFill>
                  <a:srgbClr val="001C3D"/>
                </a:solidFill>
                <a:latin typeface="Calibri"/>
                <a:cs typeface="Calibri"/>
              </a:rPr>
              <a:t> </a:t>
            </a:r>
            <a:r>
              <a:rPr sz="1800" dirty="0">
                <a:solidFill>
                  <a:srgbClr val="001C3D"/>
                </a:solidFill>
                <a:latin typeface="Calibri"/>
                <a:cs typeface="Calibri"/>
              </a:rPr>
              <a:t>to </a:t>
            </a:r>
            <a:r>
              <a:rPr sz="1800" spc="-5" dirty="0">
                <a:solidFill>
                  <a:srgbClr val="001C3D"/>
                </a:solidFill>
                <a:latin typeface="Calibri"/>
                <a:cs typeface="Calibri"/>
              </a:rPr>
              <a:t>consider whether </a:t>
            </a:r>
            <a:r>
              <a:rPr sz="1800" dirty="0">
                <a:solidFill>
                  <a:srgbClr val="001C3D"/>
                </a:solidFill>
                <a:latin typeface="Calibri"/>
                <a:cs typeface="Calibri"/>
              </a:rPr>
              <a:t>the </a:t>
            </a:r>
            <a:r>
              <a:rPr sz="1800" spc="-5" dirty="0">
                <a:solidFill>
                  <a:srgbClr val="001C3D"/>
                </a:solidFill>
                <a:latin typeface="Calibri"/>
                <a:cs typeface="Calibri"/>
              </a:rPr>
              <a:t>right of access </a:t>
            </a:r>
            <a:r>
              <a:rPr sz="1800" dirty="0">
                <a:solidFill>
                  <a:srgbClr val="001C3D"/>
                </a:solidFill>
                <a:latin typeface="Calibri"/>
                <a:cs typeface="Calibri"/>
              </a:rPr>
              <a:t> to the case file </a:t>
            </a:r>
            <a:r>
              <a:rPr sz="1800" spc="-5" dirty="0">
                <a:solidFill>
                  <a:srgbClr val="001C3D"/>
                </a:solidFill>
                <a:latin typeface="Calibri"/>
                <a:cs typeface="Calibri"/>
              </a:rPr>
              <a:t>already </a:t>
            </a:r>
            <a:r>
              <a:rPr sz="1800" dirty="0">
                <a:solidFill>
                  <a:srgbClr val="001C3D"/>
                </a:solidFill>
                <a:latin typeface="Calibri"/>
                <a:cs typeface="Calibri"/>
              </a:rPr>
              <a:t>applies </a:t>
            </a:r>
            <a:r>
              <a:rPr sz="1800" spc="-5" dirty="0">
                <a:solidFill>
                  <a:srgbClr val="001C3D"/>
                </a:solidFill>
                <a:latin typeface="Calibri"/>
                <a:cs typeface="Calibri"/>
              </a:rPr>
              <a:t>before </a:t>
            </a:r>
            <a:r>
              <a:rPr sz="1800" dirty="0">
                <a:solidFill>
                  <a:srgbClr val="001C3D"/>
                </a:solidFill>
                <a:latin typeface="Calibri"/>
                <a:cs typeface="Calibri"/>
              </a:rPr>
              <a:t> the </a:t>
            </a:r>
            <a:r>
              <a:rPr sz="1800" spc="-5" dirty="0">
                <a:solidFill>
                  <a:srgbClr val="001C3D"/>
                </a:solidFill>
                <a:latin typeface="Calibri"/>
                <a:cs typeface="Calibri"/>
              </a:rPr>
              <a:t>first</a:t>
            </a:r>
            <a:r>
              <a:rPr sz="1800" dirty="0">
                <a:solidFill>
                  <a:srgbClr val="001C3D"/>
                </a:solidFill>
                <a:latin typeface="Calibri"/>
                <a:cs typeface="Calibri"/>
              </a:rPr>
              <a:t> </a:t>
            </a:r>
            <a:r>
              <a:rPr sz="1800" spc="-5" dirty="0">
                <a:solidFill>
                  <a:srgbClr val="001C3D"/>
                </a:solidFill>
                <a:latin typeface="Calibri"/>
                <a:cs typeface="Calibri"/>
              </a:rPr>
              <a:t>official</a:t>
            </a:r>
            <a:r>
              <a:rPr sz="1800" dirty="0">
                <a:solidFill>
                  <a:srgbClr val="001C3D"/>
                </a:solidFill>
                <a:latin typeface="Calibri"/>
                <a:cs typeface="Calibri"/>
              </a:rPr>
              <a:t> suspect </a:t>
            </a:r>
            <a:r>
              <a:rPr sz="1800" spc="-5" dirty="0">
                <a:solidFill>
                  <a:srgbClr val="001C3D"/>
                </a:solidFill>
                <a:latin typeface="Calibri"/>
                <a:cs typeface="Calibri"/>
              </a:rPr>
              <a:t>interrogations.</a:t>
            </a:r>
            <a:endParaRPr sz="1800">
              <a:latin typeface="Calibri"/>
              <a:cs typeface="Calibri"/>
            </a:endParaRPr>
          </a:p>
          <a:p>
            <a:pPr>
              <a:lnSpc>
                <a:spcPct val="100000"/>
              </a:lnSpc>
            </a:pPr>
            <a:endParaRPr sz="1750">
              <a:latin typeface="Calibri"/>
              <a:cs typeface="Calibri"/>
            </a:endParaRPr>
          </a:p>
          <a:p>
            <a:pPr marL="12700" marR="5080" algn="just">
              <a:lnSpc>
                <a:spcPct val="100099"/>
              </a:lnSpc>
            </a:pPr>
            <a:r>
              <a:rPr sz="1800" dirty="0">
                <a:solidFill>
                  <a:srgbClr val="001C3D"/>
                </a:solidFill>
                <a:latin typeface="Calibri"/>
                <a:cs typeface="Calibri"/>
              </a:rPr>
              <a:t>The ECtHR </a:t>
            </a:r>
            <a:r>
              <a:rPr sz="1800" spc="-5" dirty="0">
                <a:solidFill>
                  <a:srgbClr val="001C3D"/>
                </a:solidFill>
                <a:latin typeface="Calibri"/>
                <a:cs typeface="Calibri"/>
              </a:rPr>
              <a:t>ruled</a:t>
            </a:r>
            <a:r>
              <a:rPr sz="1800" spc="395" dirty="0">
                <a:solidFill>
                  <a:srgbClr val="001C3D"/>
                </a:solidFill>
                <a:latin typeface="Calibri"/>
                <a:cs typeface="Calibri"/>
              </a:rPr>
              <a:t> </a:t>
            </a:r>
            <a:r>
              <a:rPr sz="1800" dirty="0">
                <a:solidFill>
                  <a:srgbClr val="001C3D"/>
                </a:solidFill>
                <a:latin typeface="Calibri"/>
                <a:cs typeface="Calibri"/>
              </a:rPr>
              <a:t>that the </a:t>
            </a:r>
            <a:r>
              <a:rPr sz="1800" u="sng" spc="-5" dirty="0">
                <a:solidFill>
                  <a:srgbClr val="001C3D"/>
                </a:solidFill>
                <a:uFill>
                  <a:solidFill>
                    <a:srgbClr val="00274E"/>
                  </a:solidFill>
                </a:uFill>
                <a:latin typeface="Calibri"/>
                <a:cs typeface="Calibri"/>
              </a:rPr>
              <a:t>general</a:t>
            </a:r>
            <a:r>
              <a:rPr sz="1800" u="sng" spc="395" dirty="0">
                <a:solidFill>
                  <a:srgbClr val="001C3D"/>
                </a:solidFill>
                <a:uFill>
                  <a:solidFill>
                    <a:srgbClr val="00274E"/>
                  </a:solidFill>
                </a:uFill>
                <a:latin typeface="Calibri"/>
                <a:cs typeface="Calibri"/>
              </a:rPr>
              <a:t> </a:t>
            </a:r>
            <a:r>
              <a:rPr sz="1800" u="sng" spc="-5" dirty="0">
                <a:solidFill>
                  <a:srgbClr val="001C3D"/>
                </a:solidFill>
                <a:uFill>
                  <a:solidFill>
                    <a:srgbClr val="00274E"/>
                  </a:solidFill>
                </a:uFill>
                <a:latin typeface="Calibri"/>
                <a:cs typeface="Calibri"/>
              </a:rPr>
              <a:t>right </a:t>
            </a:r>
            <a:r>
              <a:rPr sz="1800" dirty="0">
                <a:solidFill>
                  <a:srgbClr val="001C3D"/>
                </a:solidFill>
                <a:latin typeface="Calibri"/>
                <a:cs typeface="Calibri"/>
              </a:rPr>
              <a:t> </a:t>
            </a:r>
            <a:r>
              <a:rPr sz="1800" u="sng" spc="-5" dirty="0">
                <a:solidFill>
                  <a:srgbClr val="001C3D"/>
                </a:solidFill>
                <a:uFill>
                  <a:solidFill>
                    <a:srgbClr val="00274E"/>
                  </a:solidFill>
                </a:uFill>
                <a:latin typeface="Calibri"/>
                <a:cs typeface="Calibri"/>
              </a:rPr>
              <a:t>of access </a:t>
            </a:r>
            <a:r>
              <a:rPr sz="1800" u="sng" dirty="0">
                <a:solidFill>
                  <a:srgbClr val="001C3D"/>
                </a:solidFill>
                <a:uFill>
                  <a:solidFill>
                    <a:srgbClr val="00274E"/>
                  </a:solidFill>
                </a:uFill>
                <a:latin typeface="Calibri"/>
                <a:cs typeface="Calibri"/>
              </a:rPr>
              <a:t>to the case file </a:t>
            </a:r>
            <a:r>
              <a:rPr sz="1800" u="sng" spc="-5" dirty="0">
                <a:solidFill>
                  <a:srgbClr val="001C3D"/>
                </a:solidFill>
                <a:uFill>
                  <a:solidFill>
                    <a:srgbClr val="00274E"/>
                  </a:solidFill>
                </a:uFill>
                <a:latin typeface="Calibri"/>
                <a:cs typeface="Calibri"/>
              </a:rPr>
              <a:t>before </a:t>
            </a:r>
            <a:r>
              <a:rPr sz="1800" u="sng" dirty="0">
                <a:solidFill>
                  <a:srgbClr val="001C3D"/>
                </a:solidFill>
                <a:uFill>
                  <a:solidFill>
                    <a:srgbClr val="00274E"/>
                  </a:solidFill>
                </a:uFill>
                <a:latin typeface="Calibri"/>
                <a:cs typeface="Calibri"/>
              </a:rPr>
              <a:t>the </a:t>
            </a:r>
            <a:r>
              <a:rPr sz="1800" u="sng" spc="-5" dirty="0">
                <a:solidFill>
                  <a:srgbClr val="001C3D"/>
                </a:solidFill>
                <a:uFill>
                  <a:solidFill>
                    <a:srgbClr val="00274E"/>
                  </a:solidFill>
                </a:uFill>
                <a:latin typeface="Calibri"/>
                <a:cs typeface="Calibri"/>
              </a:rPr>
              <a:t>first </a:t>
            </a:r>
            <a:r>
              <a:rPr sz="1800" dirty="0">
                <a:solidFill>
                  <a:srgbClr val="001C3D"/>
                </a:solidFill>
                <a:latin typeface="Calibri"/>
                <a:cs typeface="Calibri"/>
              </a:rPr>
              <a:t> </a:t>
            </a:r>
            <a:r>
              <a:rPr sz="1800" u="sng" spc="-5" dirty="0">
                <a:solidFill>
                  <a:srgbClr val="001C3D"/>
                </a:solidFill>
                <a:uFill>
                  <a:solidFill>
                    <a:srgbClr val="00274E"/>
                  </a:solidFill>
                </a:uFill>
                <a:latin typeface="Calibri"/>
                <a:cs typeface="Calibri"/>
              </a:rPr>
              <a:t>interrogation of </a:t>
            </a:r>
            <a:r>
              <a:rPr sz="1800" u="sng" dirty="0">
                <a:solidFill>
                  <a:srgbClr val="001C3D"/>
                </a:solidFill>
                <a:uFill>
                  <a:solidFill>
                    <a:srgbClr val="00274E"/>
                  </a:solidFill>
                </a:uFill>
                <a:latin typeface="Calibri"/>
                <a:cs typeface="Calibri"/>
              </a:rPr>
              <a:t>the suspect </a:t>
            </a:r>
            <a:r>
              <a:rPr sz="1800" u="sng" spc="-5" dirty="0">
                <a:solidFill>
                  <a:srgbClr val="001C3D"/>
                </a:solidFill>
                <a:uFill>
                  <a:solidFill>
                    <a:srgbClr val="00274E"/>
                  </a:solidFill>
                </a:uFill>
                <a:latin typeface="Calibri"/>
                <a:cs typeface="Calibri"/>
              </a:rPr>
              <a:t>cannot </a:t>
            </a:r>
            <a:r>
              <a:rPr sz="1800" u="sng" dirty="0">
                <a:solidFill>
                  <a:srgbClr val="001C3D"/>
                </a:solidFill>
                <a:uFill>
                  <a:solidFill>
                    <a:srgbClr val="00274E"/>
                  </a:solidFill>
                </a:uFill>
                <a:latin typeface="Calibri"/>
                <a:cs typeface="Calibri"/>
              </a:rPr>
              <a:t>be </a:t>
            </a:r>
            <a:r>
              <a:rPr sz="1800" spc="5" dirty="0">
                <a:solidFill>
                  <a:srgbClr val="001C3D"/>
                </a:solidFill>
                <a:latin typeface="Calibri"/>
                <a:cs typeface="Calibri"/>
              </a:rPr>
              <a:t> </a:t>
            </a:r>
            <a:r>
              <a:rPr sz="1800" u="sng" spc="254" dirty="0">
                <a:solidFill>
                  <a:srgbClr val="001C3D"/>
                </a:solidFill>
                <a:uFill>
                  <a:solidFill>
                    <a:srgbClr val="00274E"/>
                  </a:solidFill>
                </a:uFill>
                <a:latin typeface="Calibri"/>
                <a:cs typeface="Calibri"/>
              </a:rPr>
              <a:t>d</a:t>
            </a:r>
            <a:r>
              <a:rPr sz="1800" u="sng" dirty="0">
                <a:solidFill>
                  <a:srgbClr val="001C3D"/>
                </a:solidFill>
                <a:uFill>
                  <a:solidFill>
                    <a:srgbClr val="00274E"/>
                  </a:solidFill>
                </a:uFill>
                <a:latin typeface="Calibri"/>
                <a:cs typeface="Calibri"/>
              </a:rPr>
              <a:t>e</a:t>
            </a:r>
            <a:r>
              <a:rPr sz="1800" u="sng" spc="-150" dirty="0">
                <a:solidFill>
                  <a:srgbClr val="001C3D"/>
                </a:solidFill>
                <a:uFill>
                  <a:solidFill>
                    <a:srgbClr val="00274E"/>
                  </a:solidFill>
                </a:uFill>
                <a:latin typeface="Calibri"/>
                <a:cs typeface="Calibri"/>
              </a:rPr>
              <a:t> </a:t>
            </a:r>
            <a:r>
              <a:rPr sz="1800" u="sng" spc="254" dirty="0">
                <a:solidFill>
                  <a:srgbClr val="001C3D"/>
                </a:solidFill>
                <a:uFill>
                  <a:solidFill>
                    <a:srgbClr val="00274E"/>
                  </a:solidFill>
                </a:uFill>
                <a:latin typeface="Calibri"/>
                <a:cs typeface="Calibri"/>
              </a:rPr>
              <a:t>du</a:t>
            </a:r>
            <a:r>
              <a:rPr sz="1800" u="sng" dirty="0">
                <a:solidFill>
                  <a:srgbClr val="001C3D"/>
                </a:solidFill>
                <a:uFill>
                  <a:solidFill>
                    <a:srgbClr val="00274E"/>
                  </a:solidFill>
                </a:uFill>
                <a:latin typeface="Calibri"/>
                <a:cs typeface="Calibri"/>
              </a:rPr>
              <a:t>c</a:t>
            </a:r>
            <a:r>
              <a:rPr sz="1800" u="sng" spc="-150" dirty="0">
                <a:solidFill>
                  <a:srgbClr val="001C3D"/>
                </a:solidFill>
                <a:uFill>
                  <a:solidFill>
                    <a:srgbClr val="00274E"/>
                  </a:solidFill>
                </a:uFill>
                <a:latin typeface="Calibri"/>
                <a:cs typeface="Calibri"/>
              </a:rPr>
              <a:t> </a:t>
            </a:r>
            <a:r>
              <a:rPr sz="1800" u="sng" spc="260" dirty="0">
                <a:solidFill>
                  <a:srgbClr val="001C3D"/>
                </a:solidFill>
                <a:uFill>
                  <a:solidFill>
                    <a:srgbClr val="00274E"/>
                  </a:solidFill>
                </a:uFill>
                <a:latin typeface="Calibri"/>
                <a:cs typeface="Calibri"/>
              </a:rPr>
              <a:t>t</a:t>
            </a:r>
            <a:r>
              <a:rPr sz="1800" u="sng" dirty="0">
                <a:solidFill>
                  <a:srgbClr val="001C3D"/>
                </a:solidFill>
                <a:uFill>
                  <a:solidFill>
                    <a:srgbClr val="00274E"/>
                  </a:solidFill>
                </a:uFill>
                <a:latin typeface="Calibri"/>
                <a:cs typeface="Calibri"/>
              </a:rPr>
              <a:t>e</a:t>
            </a:r>
            <a:r>
              <a:rPr sz="1800" u="sng" spc="-150" dirty="0">
                <a:solidFill>
                  <a:srgbClr val="001C3D"/>
                </a:solidFill>
                <a:uFill>
                  <a:solidFill>
                    <a:srgbClr val="00274E"/>
                  </a:solidFill>
                </a:uFill>
                <a:latin typeface="Calibri"/>
                <a:cs typeface="Calibri"/>
              </a:rPr>
              <a:t> </a:t>
            </a:r>
            <a:r>
              <a:rPr sz="1800" u="sng" dirty="0">
                <a:solidFill>
                  <a:srgbClr val="001C3D"/>
                </a:solidFill>
                <a:uFill>
                  <a:solidFill>
                    <a:srgbClr val="00274E"/>
                  </a:solidFill>
                </a:uFill>
                <a:latin typeface="Calibri"/>
                <a:cs typeface="Calibri"/>
              </a:rPr>
              <a:t>d</a:t>
            </a:r>
            <a:r>
              <a:rPr sz="1800" dirty="0">
                <a:solidFill>
                  <a:srgbClr val="001C3D"/>
                </a:solidFill>
                <a:latin typeface="Calibri"/>
                <a:cs typeface="Calibri"/>
              </a:rPr>
              <a:t>   </a:t>
            </a:r>
            <a:r>
              <a:rPr sz="1800" spc="-190" dirty="0">
                <a:solidFill>
                  <a:srgbClr val="001C3D"/>
                </a:solidFill>
                <a:latin typeface="Calibri"/>
                <a:cs typeface="Calibri"/>
              </a:rPr>
              <a:t> </a:t>
            </a:r>
            <a:r>
              <a:rPr sz="1800" spc="254" dirty="0">
                <a:solidFill>
                  <a:srgbClr val="001C3D"/>
                </a:solidFill>
                <a:latin typeface="Calibri"/>
                <a:cs typeface="Calibri"/>
              </a:rPr>
              <a:t>f</a:t>
            </a:r>
            <a:r>
              <a:rPr sz="1800" dirty="0">
                <a:solidFill>
                  <a:srgbClr val="001C3D"/>
                </a:solidFill>
                <a:latin typeface="Calibri"/>
                <a:cs typeface="Calibri"/>
              </a:rPr>
              <a:t>r</a:t>
            </a:r>
            <a:r>
              <a:rPr sz="1800" spc="-150" dirty="0">
                <a:solidFill>
                  <a:srgbClr val="001C3D"/>
                </a:solidFill>
                <a:latin typeface="Calibri"/>
                <a:cs typeface="Calibri"/>
              </a:rPr>
              <a:t> </a:t>
            </a:r>
            <a:r>
              <a:rPr sz="1800" spc="254" dirty="0">
                <a:solidFill>
                  <a:srgbClr val="001C3D"/>
                </a:solidFill>
                <a:latin typeface="Calibri"/>
                <a:cs typeface="Calibri"/>
              </a:rPr>
              <a:t>o</a:t>
            </a:r>
            <a:r>
              <a:rPr sz="1800" dirty="0">
                <a:solidFill>
                  <a:srgbClr val="001C3D"/>
                </a:solidFill>
                <a:latin typeface="Calibri"/>
                <a:cs typeface="Calibri"/>
              </a:rPr>
              <a:t>m   </a:t>
            </a:r>
            <a:r>
              <a:rPr sz="1800" spc="-65" dirty="0">
                <a:solidFill>
                  <a:srgbClr val="001C3D"/>
                </a:solidFill>
                <a:latin typeface="Calibri"/>
                <a:cs typeface="Calibri"/>
              </a:rPr>
              <a:t> </a:t>
            </a:r>
            <a:r>
              <a:rPr sz="1800" spc="260" dirty="0">
                <a:solidFill>
                  <a:srgbClr val="001C3D"/>
                </a:solidFill>
                <a:latin typeface="Calibri"/>
                <a:cs typeface="Calibri"/>
              </a:rPr>
              <a:t>th</a:t>
            </a:r>
            <a:r>
              <a:rPr sz="1800" dirty="0">
                <a:solidFill>
                  <a:srgbClr val="001C3D"/>
                </a:solidFill>
                <a:latin typeface="Calibri"/>
                <a:cs typeface="Calibri"/>
              </a:rPr>
              <a:t>e   </a:t>
            </a:r>
            <a:r>
              <a:rPr sz="1800" spc="-65" dirty="0">
                <a:solidFill>
                  <a:srgbClr val="001C3D"/>
                </a:solidFill>
                <a:latin typeface="Calibri"/>
                <a:cs typeface="Calibri"/>
              </a:rPr>
              <a:t> </a:t>
            </a:r>
            <a:r>
              <a:rPr sz="1800" spc="254" dirty="0">
                <a:solidFill>
                  <a:srgbClr val="001C3D"/>
                </a:solidFill>
                <a:latin typeface="Calibri"/>
                <a:cs typeface="Calibri"/>
              </a:rPr>
              <a:t>Eu</a:t>
            </a:r>
            <a:r>
              <a:rPr sz="1800" dirty="0">
                <a:solidFill>
                  <a:srgbClr val="001C3D"/>
                </a:solidFill>
                <a:latin typeface="Calibri"/>
                <a:cs typeface="Calibri"/>
              </a:rPr>
              <a:t>r</a:t>
            </a:r>
            <a:r>
              <a:rPr sz="1800" spc="-150" dirty="0">
                <a:solidFill>
                  <a:srgbClr val="001C3D"/>
                </a:solidFill>
                <a:latin typeface="Calibri"/>
                <a:cs typeface="Calibri"/>
              </a:rPr>
              <a:t> </a:t>
            </a:r>
            <a:r>
              <a:rPr sz="1800" spc="254" dirty="0">
                <a:solidFill>
                  <a:srgbClr val="001C3D"/>
                </a:solidFill>
                <a:latin typeface="Calibri"/>
                <a:cs typeface="Calibri"/>
              </a:rPr>
              <a:t>op</a:t>
            </a:r>
            <a:r>
              <a:rPr sz="1800" dirty="0">
                <a:solidFill>
                  <a:srgbClr val="001C3D"/>
                </a:solidFill>
                <a:latin typeface="Calibri"/>
                <a:cs typeface="Calibri"/>
              </a:rPr>
              <a:t>e</a:t>
            </a:r>
            <a:r>
              <a:rPr sz="1800" spc="-150" dirty="0">
                <a:solidFill>
                  <a:srgbClr val="001C3D"/>
                </a:solidFill>
                <a:latin typeface="Calibri"/>
                <a:cs typeface="Calibri"/>
              </a:rPr>
              <a:t> </a:t>
            </a:r>
            <a:r>
              <a:rPr sz="1800" spc="254" dirty="0">
                <a:solidFill>
                  <a:srgbClr val="001C3D"/>
                </a:solidFill>
                <a:latin typeface="Calibri"/>
                <a:cs typeface="Calibri"/>
              </a:rPr>
              <a:t>a</a:t>
            </a:r>
            <a:r>
              <a:rPr sz="1800" dirty="0">
                <a:solidFill>
                  <a:srgbClr val="001C3D"/>
                </a:solidFill>
                <a:latin typeface="Calibri"/>
                <a:cs typeface="Calibri"/>
              </a:rPr>
              <a:t>n </a:t>
            </a:r>
            <a:r>
              <a:rPr sz="1800" spc="-150" dirty="0">
                <a:solidFill>
                  <a:srgbClr val="001C3D"/>
                </a:solidFill>
                <a:latin typeface="Calibri"/>
                <a:cs typeface="Calibri"/>
              </a:rPr>
              <a:t> </a:t>
            </a:r>
            <a:r>
              <a:rPr sz="1800" spc="-5" dirty="0">
                <a:solidFill>
                  <a:srgbClr val="001C3D"/>
                </a:solidFill>
                <a:latin typeface="Calibri"/>
                <a:cs typeface="Calibri"/>
              </a:rPr>
              <a:t>Convention</a:t>
            </a:r>
            <a:r>
              <a:rPr sz="1800" dirty="0">
                <a:solidFill>
                  <a:srgbClr val="001C3D"/>
                </a:solidFill>
                <a:latin typeface="Calibri"/>
                <a:cs typeface="Calibri"/>
              </a:rPr>
              <a:t> </a:t>
            </a:r>
            <a:r>
              <a:rPr sz="1800" spc="-5" dirty="0">
                <a:solidFill>
                  <a:srgbClr val="001C3D"/>
                </a:solidFill>
                <a:latin typeface="Calibri"/>
                <a:cs typeface="Calibri"/>
              </a:rPr>
              <a:t>of</a:t>
            </a:r>
            <a:r>
              <a:rPr sz="1800" dirty="0">
                <a:solidFill>
                  <a:srgbClr val="001C3D"/>
                </a:solidFill>
                <a:latin typeface="Calibri"/>
                <a:cs typeface="Calibri"/>
              </a:rPr>
              <a:t> </a:t>
            </a:r>
            <a:r>
              <a:rPr sz="1800" spc="-5" dirty="0">
                <a:solidFill>
                  <a:srgbClr val="001C3D"/>
                </a:solidFill>
                <a:latin typeface="Calibri"/>
                <a:cs typeface="Calibri"/>
              </a:rPr>
              <a:t>Human</a:t>
            </a:r>
            <a:r>
              <a:rPr sz="1800" dirty="0">
                <a:solidFill>
                  <a:srgbClr val="001C3D"/>
                </a:solidFill>
                <a:latin typeface="Calibri"/>
                <a:cs typeface="Calibri"/>
              </a:rPr>
              <a:t> Rights</a:t>
            </a:r>
            <a:r>
              <a:rPr sz="1800" spc="405" dirty="0">
                <a:solidFill>
                  <a:srgbClr val="001C3D"/>
                </a:solidFill>
                <a:latin typeface="Calibri"/>
                <a:cs typeface="Calibri"/>
              </a:rPr>
              <a:t> </a:t>
            </a:r>
            <a:r>
              <a:rPr sz="1800" spc="-5" dirty="0">
                <a:solidFill>
                  <a:srgbClr val="001C3D"/>
                </a:solidFill>
                <a:latin typeface="Calibri"/>
                <a:cs typeface="Calibri"/>
              </a:rPr>
              <a:t>or</a:t>
            </a:r>
            <a:r>
              <a:rPr sz="1800" spc="395" dirty="0">
                <a:solidFill>
                  <a:srgbClr val="001C3D"/>
                </a:solidFill>
                <a:latin typeface="Calibri"/>
                <a:cs typeface="Calibri"/>
              </a:rPr>
              <a:t> </a:t>
            </a:r>
            <a:r>
              <a:rPr sz="1800" spc="-5" dirty="0">
                <a:solidFill>
                  <a:srgbClr val="001C3D"/>
                </a:solidFill>
                <a:latin typeface="Calibri"/>
                <a:cs typeface="Calibri"/>
              </a:rPr>
              <a:t>from </a:t>
            </a:r>
            <a:r>
              <a:rPr sz="1800" dirty="0">
                <a:solidFill>
                  <a:srgbClr val="001C3D"/>
                </a:solidFill>
                <a:latin typeface="Calibri"/>
                <a:cs typeface="Calibri"/>
              </a:rPr>
              <a:t> the </a:t>
            </a:r>
            <a:r>
              <a:rPr sz="1800" spc="-5" dirty="0">
                <a:solidFill>
                  <a:srgbClr val="001C3D"/>
                </a:solidFill>
                <a:latin typeface="Calibri"/>
                <a:cs typeface="Calibri"/>
              </a:rPr>
              <a:t>Directive. There may </a:t>
            </a:r>
            <a:r>
              <a:rPr sz="1800" dirty="0">
                <a:solidFill>
                  <a:srgbClr val="001C3D"/>
                </a:solidFill>
                <a:latin typeface="Calibri"/>
                <a:cs typeface="Calibri"/>
              </a:rPr>
              <a:t>be </a:t>
            </a:r>
            <a:r>
              <a:rPr sz="1800" spc="-5" dirty="0">
                <a:solidFill>
                  <a:srgbClr val="001C3D"/>
                </a:solidFill>
                <a:latin typeface="Calibri"/>
                <a:cs typeface="Calibri"/>
              </a:rPr>
              <a:t>legitimate </a:t>
            </a:r>
            <a:r>
              <a:rPr sz="1800" dirty="0">
                <a:solidFill>
                  <a:srgbClr val="001C3D"/>
                </a:solidFill>
                <a:latin typeface="Calibri"/>
                <a:cs typeface="Calibri"/>
              </a:rPr>
              <a:t> </a:t>
            </a:r>
            <a:r>
              <a:rPr sz="1800" spc="-5" dirty="0">
                <a:solidFill>
                  <a:srgbClr val="001C3D"/>
                </a:solidFill>
                <a:latin typeface="Calibri"/>
                <a:cs typeface="Calibri"/>
              </a:rPr>
              <a:t>reasons</a:t>
            </a:r>
            <a:r>
              <a:rPr sz="1800" dirty="0">
                <a:solidFill>
                  <a:srgbClr val="001C3D"/>
                </a:solidFill>
                <a:latin typeface="Calibri"/>
                <a:cs typeface="Calibri"/>
              </a:rPr>
              <a:t> to </a:t>
            </a:r>
            <a:r>
              <a:rPr sz="1800" spc="-5" dirty="0">
                <a:solidFill>
                  <a:srgbClr val="001C3D"/>
                </a:solidFill>
                <a:latin typeface="Calibri"/>
                <a:cs typeface="Calibri"/>
              </a:rPr>
              <a:t>limit</a:t>
            </a:r>
            <a:r>
              <a:rPr sz="1800" dirty="0">
                <a:solidFill>
                  <a:srgbClr val="001C3D"/>
                </a:solidFill>
                <a:latin typeface="Calibri"/>
                <a:cs typeface="Calibri"/>
              </a:rPr>
              <a:t> </a:t>
            </a:r>
            <a:r>
              <a:rPr sz="1800" spc="-5" dirty="0">
                <a:solidFill>
                  <a:srgbClr val="001C3D"/>
                </a:solidFill>
                <a:latin typeface="Calibri"/>
                <a:cs typeface="Calibri"/>
              </a:rPr>
              <a:t>access</a:t>
            </a:r>
            <a:r>
              <a:rPr sz="1800" spc="395" dirty="0">
                <a:solidFill>
                  <a:srgbClr val="001C3D"/>
                </a:solidFill>
                <a:latin typeface="Calibri"/>
                <a:cs typeface="Calibri"/>
              </a:rPr>
              <a:t> </a:t>
            </a:r>
            <a:r>
              <a:rPr sz="1800" dirty="0">
                <a:solidFill>
                  <a:srgbClr val="001C3D"/>
                </a:solidFill>
                <a:latin typeface="Calibri"/>
                <a:cs typeface="Calibri"/>
              </a:rPr>
              <a:t>to the evidence </a:t>
            </a:r>
            <a:r>
              <a:rPr sz="1800" spc="-395" dirty="0">
                <a:solidFill>
                  <a:srgbClr val="001C3D"/>
                </a:solidFill>
                <a:latin typeface="Calibri"/>
                <a:cs typeface="Calibri"/>
              </a:rPr>
              <a:t> </a:t>
            </a:r>
            <a:r>
              <a:rPr sz="1800" dirty="0">
                <a:solidFill>
                  <a:srgbClr val="001C3D"/>
                </a:solidFill>
                <a:latin typeface="Calibri"/>
                <a:cs typeface="Calibri"/>
              </a:rPr>
              <a:t>to the suspect at the </a:t>
            </a:r>
            <a:r>
              <a:rPr sz="1800" spc="-5" dirty="0">
                <a:solidFill>
                  <a:srgbClr val="001C3D"/>
                </a:solidFill>
                <a:latin typeface="Calibri"/>
                <a:cs typeface="Calibri"/>
              </a:rPr>
              <a:t>very outset of </a:t>
            </a:r>
            <a:r>
              <a:rPr sz="1800" dirty="0">
                <a:solidFill>
                  <a:srgbClr val="001C3D"/>
                </a:solidFill>
                <a:latin typeface="Calibri"/>
                <a:cs typeface="Calibri"/>
              </a:rPr>
              <a:t>the </a:t>
            </a:r>
            <a:r>
              <a:rPr sz="1800" spc="5" dirty="0">
                <a:solidFill>
                  <a:srgbClr val="001C3D"/>
                </a:solidFill>
                <a:latin typeface="Calibri"/>
                <a:cs typeface="Calibri"/>
              </a:rPr>
              <a:t> </a:t>
            </a:r>
            <a:r>
              <a:rPr sz="1800" spc="-5" dirty="0">
                <a:solidFill>
                  <a:srgbClr val="001C3D"/>
                </a:solidFill>
                <a:latin typeface="Calibri"/>
                <a:cs typeface="Calibri"/>
              </a:rPr>
              <a:t>criminal proceedings.</a:t>
            </a:r>
            <a:endParaRPr sz="180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332655"/>
            <a:ext cx="6336703" cy="576064"/>
          </a:xfrm>
          <a:prstGeom prst="rect">
            <a:avLst/>
          </a:prstGeom>
        </p:spPr>
      </p:pic>
      <p:sp>
        <p:nvSpPr>
          <p:cNvPr id="3" name="object 3"/>
          <p:cNvSpPr txBox="1">
            <a:spLocks noGrp="1"/>
          </p:cNvSpPr>
          <p:nvPr>
            <p:ph type="title"/>
          </p:nvPr>
        </p:nvSpPr>
        <p:spPr>
          <a:xfrm>
            <a:off x="78739" y="425108"/>
            <a:ext cx="1396365" cy="391160"/>
          </a:xfrm>
          <a:prstGeom prst="rect">
            <a:avLst/>
          </a:prstGeom>
        </p:spPr>
        <p:txBody>
          <a:bodyPr vert="horz" wrap="square" lIns="0" tIns="12700" rIns="0" bIns="0" rtlCol="0">
            <a:spAutoFit/>
          </a:bodyPr>
          <a:lstStyle/>
          <a:p>
            <a:pPr marL="12700">
              <a:lnSpc>
                <a:spcPct val="100000"/>
              </a:lnSpc>
              <a:spcBef>
                <a:spcPts val="100"/>
              </a:spcBef>
            </a:pPr>
            <a:r>
              <a:rPr dirty="0"/>
              <a:t>Homepage</a:t>
            </a:r>
          </a:p>
        </p:txBody>
      </p:sp>
      <p:sp>
        <p:nvSpPr>
          <p:cNvPr id="4" name="object 4"/>
          <p:cNvSpPr txBox="1"/>
          <p:nvPr/>
        </p:nvSpPr>
        <p:spPr>
          <a:xfrm>
            <a:off x="3338247" y="500400"/>
            <a:ext cx="4079875" cy="330200"/>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001C3D"/>
                </a:solidFill>
                <a:latin typeface="Calibri"/>
                <a:cs typeface="Calibri"/>
              </a:rPr>
              <a:t>Click</a:t>
            </a:r>
            <a:r>
              <a:rPr sz="2000" spc="-10" dirty="0">
                <a:solidFill>
                  <a:srgbClr val="001C3D"/>
                </a:solidFill>
                <a:latin typeface="Calibri"/>
                <a:cs typeface="Calibri"/>
              </a:rPr>
              <a:t> </a:t>
            </a:r>
            <a:r>
              <a:rPr sz="2000" spc="-5" dirty="0">
                <a:solidFill>
                  <a:srgbClr val="001C3D"/>
                </a:solidFill>
                <a:latin typeface="Calibri"/>
                <a:cs typeface="Calibri"/>
              </a:rPr>
              <a:t>HOME</a:t>
            </a:r>
            <a:r>
              <a:rPr sz="2000" spc="-10" dirty="0">
                <a:solidFill>
                  <a:srgbClr val="001C3D"/>
                </a:solidFill>
                <a:latin typeface="Calibri"/>
                <a:cs typeface="Calibri"/>
              </a:rPr>
              <a:t> </a:t>
            </a:r>
            <a:r>
              <a:rPr sz="2000" dirty="0">
                <a:solidFill>
                  <a:srgbClr val="001C3D"/>
                </a:solidFill>
                <a:latin typeface="Calibri"/>
                <a:cs typeface="Calibri"/>
              </a:rPr>
              <a:t>to</a:t>
            </a:r>
            <a:r>
              <a:rPr sz="2000" spc="-5" dirty="0">
                <a:solidFill>
                  <a:srgbClr val="001C3D"/>
                </a:solidFill>
                <a:latin typeface="Calibri"/>
                <a:cs typeface="Calibri"/>
              </a:rPr>
              <a:t> return</a:t>
            </a:r>
            <a:r>
              <a:rPr sz="2000" spc="-15" dirty="0">
                <a:solidFill>
                  <a:srgbClr val="001C3D"/>
                </a:solidFill>
                <a:latin typeface="Calibri"/>
                <a:cs typeface="Calibri"/>
              </a:rPr>
              <a:t> </a:t>
            </a:r>
            <a:r>
              <a:rPr sz="2000" dirty="0">
                <a:solidFill>
                  <a:srgbClr val="001C3D"/>
                </a:solidFill>
                <a:latin typeface="Calibri"/>
                <a:cs typeface="Calibri"/>
              </a:rPr>
              <a:t>to</a:t>
            </a:r>
            <a:r>
              <a:rPr sz="2000" spc="-10" dirty="0">
                <a:solidFill>
                  <a:srgbClr val="001C3D"/>
                </a:solidFill>
                <a:latin typeface="Calibri"/>
                <a:cs typeface="Calibri"/>
              </a:rPr>
              <a:t> </a:t>
            </a:r>
            <a:r>
              <a:rPr sz="2000" dirty="0">
                <a:solidFill>
                  <a:srgbClr val="001C3D"/>
                </a:solidFill>
                <a:latin typeface="Calibri"/>
                <a:cs typeface="Calibri"/>
              </a:rPr>
              <a:t>this</a:t>
            </a:r>
            <a:r>
              <a:rPr sz="2000" spc="-10" dirty="0">
                <a:solidFill>
                  <a:srgbClr val="001C3D"/>
                </a:solidFill>
                <a:latin typeface="Calibri"/>
                <a:cs typeface="Calibri"/>
              </a:rPr>
              <a:t> </a:t>
            </a:r>
            <a:r>
              <a:rPr sz="2000" spc="-5" dirty="0">
                <a:solidFill>
                  <a:srgbClr val="001C3D"/>
                </a:solidFill>
                <a:latin typeface="Calibri"/>
                <a:cs typeface="Calibri"/>
              </a:rPr>
              <a:t>homepage</a:t>
            </a:r>
            <a:endParaRPr sz="2000">
              <a:latin typeface="Calibri"/>
              <a:cs typeface="Calibri"/>
            </a:endParaRPr>
          </a:p>
        </p:txBody>
      </p:sp>
      <p:grpSp>
        <p:nvGrpSpPr>
          <p:cNvPr id="5" name="object 5"/>
          <p:cNvGrpSpPr/>
          <p:nvPr/>
        </p:nvGrpSpPr>
        <p:grpSpPr>
          <a:xfrm>
            <a:off x="8231707" y="391963"/>
            <a:ext cx="781050" cy="529590"/>
            <a:chOff x="8231707" y="391963"/>
            <a:chExt cx="781050" cy="529590"/>
          </a:xfrm>
        </p:grpSpPr>
        <p:sp>
          <p:nvSpPr>
            <p:cNvPr id="6" name="object 6"/>
            <p:cNvSpPr/>
            <p:nvPr/>
          </p:nvSpPr>
          <p:spPr>
            <a:xfrm>
              <a:off x="8244407" y="404663"/>
              <a:ext cx="755650" cy="504190"/>
            </a:xfrm>
            <a:custGeom>
              <a:avLst/>
              <a:gdLst/>
              <a:ahLst/>
              <a:cxnLst/>
              <a:rect l="l" t="t" r="r" b="b"/>
              <a:pathLst>
                <a:path w="755650" h="504190">
                  <a:moveTo>
                    <a:pt x="755575" y="0"/>
                  </a:moveTo>
                  <a:lnTo>
                    <a:pt x="0" y="0"/>
                  </a:lnTo>
                  <a:lnTo>
                    <a:pt x="0" y="504056"/>
                  </a:lnTo>
                  <a:lnTo>
                    <a:pt x="755575" y="504056"/>
                  </a:lnTo>
                  <a:lnTo>
                    <a:pt x="755575" y="441049"/>
                  </a:lnTo>
                  <a:lnTo>
                    <a:pt x="236021" y="441049"/>
                  </a:lnTo>
                  <a:lnTo>
                    <a:pt x="236021" y="252027"/>
                  </a:lnTo>
                  <a:lnTo>
                    <a:pt x="188766" y="252027"/>
                  </a:lnTo>
                  <a:lnTo>
                    <a:pt x="377786" y="63007"/>
                  </a:lnTo>
                  <a:lnTo>
                    <a:pt x="755575" y="63007"/>
                  </a:lnTo>
                  <a:lnTo>
                    <a:pt x="755575" y="0"/>
                  </a:lnTo>
                  <a:close/>
                </a:path>
                <a:path w="755650" h="504190">
                  <a:moveTo>
                    <a:pt x="755575" y="86635"/>
                  </a:moveTo>
                  <a:lnTo>
                    <a:pt x="495926" y="86635"/>
                  </a:lnTo>
                  <a:lnTo>
                    <a:pt x="495926" y="181145"/>
                  </a:lnTo>
                  <a:lnTo>
                    <a:pt x="566808" y="252027"/>
                  </a:lnTo>
                  <a:lnTo>
                    <a:pt x="519553" y="252027"/>
                  </a:lnTo>
                  <a:lnTo>
                    <a:pt x="519553" y="441049"/>
                  </a:lnTo>
                  <a:lnTo>
                    <a:pt x="755575" y="441049"/>
                  </a:lnTo>
                  <a:lnTo>
                    <a:pt x="755575" y="86635"/>
                  </a:lnTo>
                  <a:close/>
                </a:path>
                <a:path w="755650" h="504190">
                  <a:moveTo>
                    <a:pt x="755575" y="63007"/>
                  </a:moveTo>
                  <a:lnTo>
                    <a:pt x="377786" y="63007"/>
                  </a:lnTo>
                  <a:lnTo>
                    <a:pt x="448670" y="133889"/>
                  </a:lnTo>
                  <a:lnTo>
                    <a:pt x="448670" y="86635"/>
                  </a:lnTo>
                  <a:lnTo>
                    <a:pt x="755575" y="86635"/>
                  </a:lnTo>
                  <a:lnTo>
                    <a:pt x="755575" y="63007"/>
                  </a:lnTo>
                  <a:close/>
                </a:path>
              </a:pathLst>
            </a:custGeom>
            <a:solidFill>
              <a:srgbClr val="EAF8FC"/>
            </a:solidFill>
          </p:spPr>
          <p:txBody>
            <a:bodyPr wrap="square" lIns="0" tIns="0" rIns="0" bIns="0" rtlCol="0"/>
            <a:lstStyle/>
            <a:p>
              <a:endParaRPr/>
            </a:p>
          </p:txBody>
        </p:sp>
        <p:sp>
          <p:nvSpPr>
            <p:cNvPr id="7" name="object 7"/>
            <p:cNvSpPr/>
            <p:nvPr/>
          </p:nvSpPr>
          <p:spPr>
            <a:xfrm>
              <a:off x="8480429" y="491299"/>
              <a:ext cx="283845" cy="354965"/>
            </a:xfrm>
            <a:custGeom>
              <a:avLst/>
              <a:gdLst/>
              <a:ahLst/>
              <a:cxnLst/>
              <a:rect l="l" t="t" r="r" b="b"/>
              <a:pathLst>
                <a:path w="283845" h="354965">
                  <a:moveTo>
                    <a:pt x="259904" y="0"/>
                  </a:moveTo>
                  <a:lnTo>
                    <a:pt x="212648" y="0"/>
                  </a:lnTo>
                  <a:lnTo>
                    <a:pt x="212648" y="47254"/>
                  </a:lnTo>
                  <a:lnTo>
                    <a:pt x="259904" y="94509"/>
                  </a:lnTo>
                  <a:lnTo>
                    <a:pt x="259904" y="0"/>
                  </a:lnTo>
                  <a:close/>
                </a:path>
                <a:path w="283845" h="354965">
                  <a:moveTo>
                    <a:pt x="283531" y="165392"/>
                  </a:moveTo>
                  <a:lnTo>
                    <a:pt x="0" y="165392"/>
                  </a:lnTo>
                  <a:lnTo>
                    <a:pt x="0" y="354413"/>
                  </a:lnTo>
                  <a:lnTo>
                    <a:pt x="118137" y="354413"/>
                  </a:lnTo>
                  <a:lnTo>
                    <a:pt x="118137" y="259902"/>
                  </a:lnTo>
                  <a:lnTo>
                    <a:pt x="283531" y="259902"/>
                  </a:lnTo>
                  <a:lnTo>
                    <a:pt x="283531" y="165392"/>
                  </a:lnTo>
                  <a:close/>
                </a:path>
                <a:path w="283845" h="354965">
                  <a:moveTo>
                    <a:pt x="283531" y="259902"/>
                  </a:moveTo>
                  <a:lnTo>
                    <a:pt x="165393" y="259902"/>
                  </a:lnTo>
                  <a:lnTo>
                    <a:pt x="165393" y="354413"/>
                  </a:lnTo>
                  <a:lnTo>
                    <a:pt x="283531" y="354413"/>
                  </a:lnTo>
                  <a:lnTo>
                    <a:pt x="283531" y="259902"/>
                  </a:lnTo>
                  <a:close/>
                </a:path>
              </a:pathLst>
            </a:custGeom>
            <a:solidFill>
              <a:srgbClr val="C4D0D4"/>
            </a:solidFill>
          </p:spPr>
          <p:txBody>
            <a:bodyPr wrap="square" lIns="0" tIns="0" rIns="0" bIns="0" rtlCol="0"/>
            <a:lstStyle/>
            <a:p>
              <a:endParaRPr/>
            </a:p>
          </p:txBody>
        </p:sp>
        <p:sp>
          <p:nvSpPr>
            <p:cNvPr id="8" name="object 8"/>
            <p:cNvSpPr/>
            <p:nvPr/>
          </p:nvSpPr>
          <p:spPr>
            <a:xfrm>
              <a:off x="8433174" y="467671"/>
              <a:ext cx="378460" cy="378460"/>
            </a:xfrm>
            <a:custGeom>
              <a:avLst/>
              <a:gdLst/>
              <a:ahLst/>
              <a:cxnLst/>
              <a:rect l="l" t="t" r="r" b="b"/>
              <a:pathLst>
                <a:path w="378459" h="378459">
                  <a:moveTo>
                    <a:pt x="189020" y="0"/>
                  </a:moveTo>
                  <a:lnTo>
                    <a:pt x="0" y="189020"/>
                  </a:lnTo>
                  <a:lnTo>
                    <a:pt x="378042" y="189020"/>
                  </a:lnTo>
                  <a:lnTo>
                    <a:pt x="189020" y="0"/>
                  </a:lnTo>
                  <a:close/>
                </a:path>
                <a:path w="378459" h="378459">
                  <a:moveTo>
                    <a:pt x="212648" y="283531"/>
                  </a:moveTo>
                  <a:lnTo>
                    <a:pt x="165393" y="283531"/>
                  </a:lnTo>
                  <a:lnTo>
                    <a:pt x="165393" y="378042"/>
                  </a:lnTo>
                  <a:lnTo>
                    <a:pt x="212648" y="378042"/>
                  </a:lnTo>
                  <a:lnTo>
                    <a:pt x="212648" y="283531"/>
                  </a:lnTo>
                  <a:close/>
                </a:path>
              </a:pathLst>
            </a:custGeom>
            <a:solidFill>
              <a:srgbClr val="9AA5A8"/>
            </a:solidFill>
          </p:spPr>
          <p:txBody>
            <a:bodyPr wrap="square" lIns="0" tIns="0" rIns="0" bIns="0" rtlCol="0"/>
            <a:lstStyle/>
            <a:p>
              <a:endParaRPr/>
            </a:p>
          </p:txBody>
        </p:sp>
        <p:sp>
          <p:nvSpPr>
            <p:cNvPr id="9" name="object 9"/>
            <p:cNvSpPr/>
            <p:nvPr/>
          </p:nvSpPr>
          <p:spPr>
            <a:xfrm>
              <a:off x="8244407" y="404663"/>
              <a:ext cx="755650" cy="504190"/>
            </a:xfrm>
            <a:custGeom>
              <a:avLst/>
              <a:gdLst/>
              <a:ahLst/>
              <a:cxnLst/>
              <a:rect l="l" t="t" r="r" b="b"/>
              <a:pathLst>
                <a:path w="755650" h="504190">
                  <a:moveTo>
                    <a:pt x="377787" y="63007"/>
                  </a:moveTo>
                  <a:lnTo>
                    <a:pt x="448671" y="133889"/>
                  </a:lnTo>
                  <a:lnTo>
                    <a:pt x="448671" y="86635"/>
                  </a:lnTo>
                  <a:lnTo>
                    <a:pt x="495926" y="86635"/>
                  </a:lnTo>
                  <a:lnTo>
                    <a:pt x="495926" y="181145"/>
                  </a:lnTo>
                  <a:lnTo>
                    <a:pt x="566808" y="252028"/>
                  </a:lnTo>
                  <a:lnTo>
                    <a:pt x="519554" y="252028"/>
                  </a:lnTo>
                  <a:lnTo>
                    <a:pt x="519554" y="441049"/>
                  </a:lnTo>
                  <a:lnTo>
                    <a:pt x="236022" y="441049"/>
                  </a:lnTo>
                  <a:lnTo>
                    <a:pt x="236022" y="252028"/>
                  </a:lnTo>
                  <a:lnTo>
                    <a:pt x="188766" y="252028"/>
                  </a:lnTo>
                  <a:lnTo>
                    <a:pt x="377787" y="63007"/>
                  </a:lnTo>
                  <a:close/>
                </a:path>
                <a:path w="755650" h="504190">
                  <a:moveTo>
                    <a:pt x="448671" y="133889"/>
                  </a:moveTo>
                  <a:lnTo>
                    <a:pt x="495926" y="181145"/>
                  </a:lnTo>
                </a:path>
                <a:path w="755650" h="504190">
                  <a:moveTo>
                    <a:pt x="519554" y="252028"/>
                  </a:moveTo>
                  <a:lnTo>
                    <a:pt x="236022" y="252028"/>
                  </a:lnTo>
                </a:path>
                <a:path w="755650" h="504190">
                  <a:moveTo>
                    <a:pt x="354159" y="441049"/>
                  </a:moveTo>
                  <a:lnTo>
                    <a:pt x="354159" y="346538"/>
                  </a:lnTo>
                  <a:lnTo>
                    <a:pt x="401415" y="346538"/>
                  </a:lnTo>
                  <a:lnTo>
                    <a:pt x="401415" y="441049"/>
                  </a:lnTo>
                </a:path>
                <a:path w="755650" h="504190">
                  <a:moveTo>
                    <a:pt x="0" y="0"/>
                  </a:moveTo>
                  <a:lnTo>
                    <a:pt x="755575" y="0"/>
                  </a:lnTo>
                  <a:lnTo>
                    <a:pt x="755575" y="504056"/>
                  </a:lnTo>
                  <a:lnTo>
                    <a:pt x="0" y="504056"/>
                  </a:lnTo>
                  <a:lnTo>
                    <a:pt x="0" y="0"/>
                  </a:lnTo>
                  <a:close/>
                </a:path>
              </a:pathLst>
            </a:custGeom>
            <a:ln w="25399">
              <a:solidFill>
                <a:srgbClr val="00B2E2"/>
              </a:solidFill>
            </a:ln>
          </p:spPr>
          <p:txBody>
            <a:bodyPr wrap="square" lIns="0" tIns="0" rIns="0" bIns="0" rtlCol="0"/>
            <a:lstStyle/>
            <a:p>
              <a:endParaRPr/>
            </a:p>
          </p:txBody>
        </p:sp>
      </p:grpSp>
      <p:sp>
        <p:nvSpPr>
          <p:cNvPr id="10" name="object 10"/>
          <p:cNvSpPr txBox="1"/>
          <p:nvPr/>
        </p:nvSpPr>
        <p:spPr>
          <a:xfrm>
            <a:off x="1232196" y="2465019"/>
            <a:ext cx="2715260" cy="1108075"/>
          </a:xfrm>
          <a:prstGeom prst="rect">
            <a:avLst/>
          </a:prstGeom>
          <a:solidFill>
            <a:srgbClr val="00B2E2">
              <a:alpha val="83918"/>
            </a:srgbClr>
          </a:solidFill>
        </p:spPr>
        <p:txBody>
          <a:bodyPr vert="horz" wrap="square" lIns="0" tIns="60960" rIns="0" bIns="0" rtlCol="0">
            <a:spAutoFit/>
          </a:bodyPr>
          <a:lstStyle/>
          <a:p>
            <a:pPr marL="751205" marR="737235" indent="-635" algn="ctr">
              <a:lnSpc>
                <a:spcPts val="2600"/>
              </a:lnSpc>
              <a:spcBef>
                <a:spcPts val="480"/>
              </a:spcBef>
            </a:pPr>
            <a:r>
              <a:rPr sz="2200" b="1" spc="-5" dirty="0">
                <a:solidFill>
                  <a:srgbClr val="FFFFFF"/>
                </a:solidFill>
                <a:latin typeface="Calibri"/>
                <a:cs typeface="Calibri"/>
              </a:rPr>
              <a:t>Part </a:t>
            </a:r>
            <a:r>
              <a:rPr sz="2200" b="1" dirty="0">
                <a:solidFill>
                  <a:srgbClr val="FFFFFF"/>
                </a:solidFill>
                <a:latin typeface="Calibri"/>
                <a:cs typeface="Calibri"/>
              </a:rPr>
              <a:t>1: </a:t>
            </a:r>
            <a:r>
              <a:rPr sz="2200" b="1" spc="5" dirty="0">
                <a:solidFill>
                  <a:srgbClr val="FFFFFF"/>
                </a:solidFill>
                <a:latin typeface="Calibri"/>
                <a:cs typeface="Calibri"/>
              </a:rPr>
              <a:t> </a:t>
            </a:r>
            <a:r>
              <a:rPr sz="2200" b="1" spc="-5" dirty="0">
                <a:solidFill>
                  <a:srgbClr val="FFFFFF"/>
                </a:solidFill>
                <a:latin typeface="Calibri"/>
                <a:cs typeface="Calibri"/>
              </a:rPr>
              <a:t>Arrest</a:t>
            </a:r>
            <a:r>
              <a:rPr sz="2200" b="1" spc="-80" dirty="0">
                <a:solidFill>
                  <a:srgbClr val="FFFFFF"/>
                </a:solidFill>
                <a:latin typeface="Calibri"/>
                <a:cs typeface="Calibri"/>
              </a:rPr>
              <a:t> </a:t>
            </a:r>
            <a:r>
              <a:rPr sz="2200" b="1" dirty="0">
                <a:solidFill>
                  <a:srgbClr val="FFFFFF"/>
                </a:solidFill>
                <a:latin typeface="Calibri"/>
                <a:cs typeface="Calibri"/>
              </a:rPr>
              <a:t>and </a:t>
            </a:r>
            <a:r>
              <a:rPr sz="2200" b="1" spc="-480" dirty="0">
                <a:solidFill>
                  <a:srgbClr val="FFFFFF"/>
                </a:solidFill>
                <a:latin typeface="Calibri"/>
                <a:cs typeface="Calibri"/>
              </a:rPr>
              <a:t> </a:t>
            </a:r>
            <a:r>
              <a:rPr sz="2200" b="1" spc="-5" dirty="0">
                <a:solidFill>
                  <a:srgbClr val="FFFFFF"/>
                </a:solidFill>
                <a:latin typeface="Calibri"/>
                <a:cs typeface="Calibri"/>
              </a:rPr>
              <a:t>detention</a:t>
            </a:r>
            <a:endParaRPr sz="2200">
              <a:latin typeface="Calibri"/>
              <a:cs typeface="Calibri"/>
            </a:endParaRPr>
          </a:p>
        </p:txBody>
      </p:sp>
      <p:sp>
        <p:nvSpPr>
          <p:cNvPr id="11" name="object 11"/>
          <p:cNvSpPr txBox="1"/>
          <p:nvPr/>
        </p:nvSpPr>
        <p:spPr>
          <a:xfrm>
            <a:off x="5099536" y="2465019"/>
            <a:ext cx="2715260" cy="1108075"/>
          </a:xfrm>
          <a:prstGeom prst="rect">
            <a:avLst/>
          </a:prstGeom>
          <a:solidFill>
            <a:srgbClr val="00B2E2">
              <a:alpha val="83918"/>
            </a:srgbClr>
          </a:solidFill>
        </p:spPr>
        <p:txBody>
          <a:bodyPr vert="horz" wrap="square" lIns="0" tIns="60960" rIns="0" bIns="0" rtlCol="0">
            <a:spAutoFit/>
          </a:bodyPr>
          <a:lstStyle/>
          <a:p>
            <a:pPr marL="591185" marR="577850" indent="351790">
              <a:lnSpc>
                <a:spcPts val="2600"/>
              </a:lnSpc>
              <a:spcBef>
                <a:spcPts val="480"/>
              </a:spcBef>
            </a:pPr>
            <a:r>
              <a:rPr sz="2200" b="1" spc="-5" dirty="0">
                <a:solidFill>
                  <a:srgbClr val="FFFFFF"/>
                </a:solidFill>
                <a:latin typeface="Calibri"/>
                <a:cs typeface="Calibri"/>
              </a:rPr>
              <a:t>Partl </a:t>
            </a:r>
            <a:r>
              <a:rPr sz="2200" b="1" dirty="0">
                <a:solidFill>
                  <a:srgbClr val="FFFFFF"/>
                </a:solidFill>
                <a:latin typeface="Calibri"/>
                <a:cs typeface="Calibri"/>
              </a:rPr>
              <a:t>2: </a:t>
            </a:r>
            <a:r>
              <a:rPr sz="2200" b="1" spc="5" dirty="0">
                <a:solidFill>
                  <a:srgbClr val="FFFFFF"/>
                </a:solidFill>
                <a:latin typeface="Calibri"/>
                <a:cs typeface="Calibri"/>
              </a:rPr>
              <a:t> </a:t>
            </a:r>
            <a:r>
              <a:rPr sz="2200" b="1" spc="-5" dirty="0">
                <a:solidFill>
                  <a:srgbClr val="FFFFFF"/>
                </a:solidFill>
                <a:latin typeface="Calibri"/>
                <a:cs typeface="Calibri"/>
              </a:rPr>
              <a:t>The</a:t>
            </a:r>
            <a:r>
              <a:rPr sz="2200" b="1" spc="-45" dirty="0">
                <a:solidFill>
                  <a:srgbClr val="FFFFFF"/>
                </a:solidFill>
                <a:latin typeface="Calibri"/>
                <a:cs typeface="Calibri"/>
              </a:rPr>
              <a:t> </a:t>
            </a:r>
            <a:r>
              <a:rPr sz="2200" b="1" dirty="0">
                <a:solidFill>
                  <a:srgbClr val="FFFFFF"/>
                </a:solidFill>
                <a:latin typeface="Calibri"/>
                <a:cs typeface="Calibri"/>
              </a:rPr>
              <a:t>arrival</a:t>
            </a:r>
            <a:r>
              <a:rPr sz="2200" b="1" spc="-45" dirty="0">
                <a:solidFill>
                  <a:srgbClr val="FFFFFF"/>
                </a:solidFill>
                <a:latin typeface="Calibri"/>
                <a:cs typeface="Calibri"/>
              </a:rPr>
              <a:t> </a:t>
            </a:r>
            <a:r>
              <a:rPr sz="2200" b="1" spc="-5" dirty="0">
                <a:solidFill>
                  <a:srgbClr val="FFFFFF"/>
                </a:solidFill>
                <a:latin typeface="Calibri"/>
                <a:cs typeface="Calibri"/>
              </a:rPr>
              <a:t>of </a:t>
            </a:r>
            <a:r>
              <a:rPr sz="2200" b="1" spc="-480" dirty="0">
                <a:solidFill>
                  <a:srgbClr val="FFFFFF"/>
                </a:solidFill>
                <a:latin typeface="Calibri"/>
                <a:cs typeface="Calibri"/>
              </a:rPr>
              <a:t> </a:t>
            </a:r>
            <a:r>
              <a:rPr sz="2200" b="1" dirty="0">
                <a:solidFill>
                  <a:srgbClr val="FFFFFF"/>
                </a:solidFill>
                <a:latin typeface="Calibri"/>
                <a:cs typeface="Calibri"/>
              </a:rPr>
              <a:t>the</a:t>
            </a:r>
            <a:r>
              <a:rPr sz="2200" b="1" spc="-20" dirty="0">
                <a:solidFill>
                  <a:srgbClr val="FFFFFF"/>
                </a:solidFill>
                <a:latin typeface="Calibri"/>
                <a:cs typeface="Calibri"/>
              </a:rPr>
              <a:t> </a:t>
            </a:r>
            <a:r>
              <a:rPr sz="2200" b="1" spc="-5" dirty="0">
                <a:solidFill>
                  <a:srgbClr val="FFFFFF"/>
                </a:solidFill>
                <a:latin typeface="Calibri"/>
                <a:cs typeface="Calibri"/>
              </a:rPr>
              <a:t>lawyer</a:t>
            </a:r>
            <a:endParaRPr sz="2200">
              <a:latin typeface="Calibri"/>
              <a:cs typeface="Calibri"/>
            </a:endParaRPr>
          </a:p>
        </p:txBody>
      </p:sp>
      <p:sp>
        <p:nvSpPr>
          <p:cNvPr id="12" name="object 12"/>
          <p:cNvSpPr txBox="1"/>
          <p:nvPr/>
        </p:nvSpPr>
        <p:spPr>
          <a:xfrm>
            <a:off x="1208864" y="3761163"/>
            <a:ext cx="2715260" cy="1108075"/>
          </a:xfrm>
          <a:prstGeom prst="rect">
            <a:avLst/>
          </a:prstGeom>
          <a:solidFill>
            <a:srgbClr val="00B2E2">
              <a:alpha val="83918"/>
            </a:srgbClr>
          </a:solidFill>
        </p:spPr>
        <p:txBody>
          <a:bodyPr vert="horz" wrap="square" lIns="0" tIns="45720" rIns="0" bIns="0" rtlCol="0">
            <a:spAutoFit/>
          </a:bodyPr>
          <a:lstStyle/>
          <a:p>
            <a:pPr marL="5715" algn="ctr">
              <a:lnSpc>
                <a:spcPts val="2620"/>
              </a:lnSpc>
              <a:spcBef>
                <a:spcPts val="360"/>
              </a:spcBef>
            </a:pPr>
            <a:r>
              <a:rPr sz="2200" b="1" spc="-5" dirty="0">
                <a:solidFill>
                  <a:srgbClr val="FFFFFF"/>
                </a:solidFill>
                <a:latin typeface="Calibri"/>
                <a:cs typeface="Calibri"/>
              </a:rPr>
              <a:t>Part</a:t>
            </a:r>
            <a:r>
              <a:rPr sz="2200" b="1" spc="-45" dirty="0">
                <a:solidFill>
                  <a:srgbClr val="FFFFFF"/>
                </a:solidFill>
                <a:latin typeface="Calibri"/>
                <a:cs typeface="Calibri"/>
              </a:rPr>
              <a:t> </a:t>
            </a:r>
            <a:r>
              <a:rPr sz="2200" b="1" dirty="0">
                <a:solidFill>
                  <a:srgbClr val="FFFFFF"/>
                </a:solidFill>
                <a:latin typeface="Calibri"/>
                <a:cs typeface="Calibri"/>
              </a:rPr>
              <a:t>3:</a:t>
            </a:r>
            <a:endParaRPr sz="2200">
              <a:latin typeface="Calibri"/>
              <a:cs typeface="Calibri"/>
            </a:endParaRPr>
          </a:p>
          <a:p>
            <a:pPr marL="357505" marR="342265" algn="ctr">
              <a:lnSpc>
                <a:spcPts val="2600"/>
              </a:lnSpc>
              <a:spcBef>
                <a:spcPts val="100"/>
              </a:spcBef>
            </a:pPr>
            <a:r>
              <a:rPr sz="2200" b="1" spc="-5" dirty="0">
                <a:solidFill>
                  <a:srgbClr val="FFFFFF"/>
                </a:solidFill>
                <a:latin typeface="Calibri"/>
                <a:cs typeface="Calibri"/>
              </a:rPr>
              <a:t>The</a:t>
            </a:r>
            <a:r>
              <a:rPr sz="2200" b="1" spc="-30" dirty="0">
                <a:solidFill>
                  <a:srgbClr val="FFFFFF"/>
                </a:solidFill>
                <a:latin typeface="Calibri"/>
                <a:cs typeface="Calibri"/>
              </a:rPr>
              <a:t> </a:t>
            </a:r>
            <a:r>
              <a:rPr sz="2200" b="1" spc="-5" dirty="0">
                <a:solidFill>
                  <a:srgbClr val="FFFFFF"/>
                </a:solidFill>
                <a:latin typeface="Calibri"/>
                <a:cs typeface="Calibri"/>
              </a:rPr>
              <a:t>lawyer-client </a:t>
            </a:r>
            <a:r>
              <a:rPr sz="2200" b="1" spc="-484" dirty="0">
                <a:solidFill>
                  <a:srgbClr val="FFFFFF"/>
                </a:solidFill>
                <a:latin typeface="Calibri"/>
                <a:cs typeface="Calibri"/>
              </a:rPr>
              <a:t> </a:t>
            </a:r>
            <a:r>
              <a:rPr sz="2200" b="1" spc="-5" dirty="0">
                <a:solidFill>
                  <a:srgbClr val="FFFFFF"/>
                </a:solidFill>
                <a:latin typeface="Calibri"/>
                <a:cs typeface="Calibri"/>
              </a:rPr>
              <a:t>consultation</a:t>
            </a:r>
            <a:endParaRPr sz="2200">
              <a:latin typeface="Calibri"/>
              <a:cs typeface="Calibri"/>
            </a:endParaRPr>
          </a:p>
        </p:txBody>
      </p:sp>
      <p:sp>
        <p:nvSpPr>
          <p:cNvPr id="13" name="object 13"/>
          <p:cNvSpPr txBox="1"/>
          <p:nvPr/>
        </p:nvSpPr>
        <p:spPr>
          <a:xfrm>
            <a:off x="2551423" y="1661820"/>
            <a:ext cx="4308475" cy="299720"/>
          </a:xfrm>
          <a:prstGeom prst="rect">
            <a:avLst/>
          </a:prstGeom>
        </p:spPr>
        <p:txBody>
          <a:bodyPr vert="horz" wrap="square" lIns="0" tIns="12700" rIns="0" bIns="0" rtlCol="0">
            <a:spAutoFit/>
          </a:bodyPr>
          <a:lstStyle/>
          <a:p>
            <a:pPr marL="12700">
              <a:lnSpc>
                <a:spcPct val="100000"/>
              </a:lnSpc>
              <a:spcBef>
                <a:spcPts val="100"/>
              </a:spcBef>
            </a:pPr>
            <a:r>
              <a:rPr sz="1800" i="1" dirty="0">
                <a:solidFill>
                  <a:srgbClr val="001C3D"/>
                </a:solidFill>
                <a:latin typeface="Calibri"/>
                <a:cs typeface="Calibri"/>
              </a:rPr>
              <a:t>Click</a:t>
            </a:r>
            <a:r>
              <a:rPr sz="1800" i="1" spc="-10" dirty="0">
                <a:solidFill>
                  <a:srgbClr val="001C3D"/>
                </a:solidFill>
                <a:latin typeface="Calibri"/>
                <a:cs typeface="Calibri"/>
              </a:rPr>
              <a:t> </a:t>
            </a:r>
            <a:r>
              <a:rPr sz="1800" i="1" dirty="0">
                <a:solidFill>
                  <a:srgbClr val="001C3D"/>
                </a:solidFill>
                <a:latin typeface="Calibri"/>
                <a:cs typeface="Calibri"/>
              </a:rPr>
              <a:t>on</a:t>
            </a:r>
            <a:r>
              <a:rPr sz="1800" i="1" spc="-5" dirty="0">
                <a:solidFill>
                  <a:srgbClr val="001C3D"/>
                </a:solidFill>
                <a:latin typeface="Calibri"/>
                <a:cs typeface="Calibri"/>
              </a:rPr>
              <a:t> </a:t>
            </a:r>
            <a:r>
              <a:rPr sz="1800" i="1" dirty="0">
                <a:solidFill>
                  <a:srgbClr val="001C3D"/>
                </a:solidFill>
                <a:latin typeface="Calibri"/>
                <a:cs typeface="Calibri"/>
              </a:rPr>
              <a:t>the </a:t>
            </a:r>
            <a:r>
              <a:rPr sz="1800" i="1" spc="-5" dirty="0">
                <a:solidFill>
                  <a:srgbClr val="001C3D"/>
                </a:solidFill>
                <a:latin typeface="Calibri"/>
                <a:cs typeface="Calibri"/>
              </a:rPr>
              <a:t>boxes </a:t>
            </a:r>
            <a:r>
              <a:rPr sz="1800" i="1" dirty="0">
                <a:solidFill>
                  <a:srgbClr val="001C3D"/>
                </a:solidFill>
                <a:latin typeface="Calibri"/>
                <a:cs typeface="Calibri"/>
              </a:rPr>
              <a:t>to </a:t>
            </a:r>
            <a:r>
              <a:rPr sz="1800" i="1" spc="-5" dirty="0">
                <a:solidFill>
                  <a:srgbClr val="001C3D"/>
                </a:solidFill>
                <a:latin typeface="Calibri"/>
                <a:cs typeface="Calibri"/>
              </a:rPr>
              <a:t>open </a:t>
            </a:r>
            <a:r>
              <a:rPr sz="1800" i="1" dirty="0">
                <a:solidFill>
                  <a:srgbClr val="001C3D"/>
                </a:solidFill>
                <a:latin typeface="Calibri"/>
                <a:cs typeface="Calibri"/>
              </a:rPr>
              <a:t>the</a:t>
            </a:r>
            <a:r>
              <a:rPr sz="1800" i="1" spc="-10" dirty="0">
                <a:solidFill>
                  <a:srgbClr val="001C3D"/>
                </a:solidFill>
                <a:latin typeface="Calibri"/>
                <a:cs typeface="Calibri"/>
              </a:rPr>
              <a:t> </a:t>
            </a:r>
            <a:r>
              <a:rPr sz="1800" i="1" spc="-5" dirty="0">
                <a:solidFill>
                  <a:srgbClr val="001C3D"/>
                </a:solidFill>
                <a:latin typeface="Calibri"/>
                <a:cs typeface="Calibri"/>
              </a:rPr>
              <a:t>respective </a:t>
            </a:r>
            <a:r>
              <a:rPr sz="1800" i="1" dirty="0">
                <a:solidFill>
                  <a:srgbClr val="001C3D"/>
                </a:solidFill>
                <a:latin typeface="Calibri"/>
                <a:cs typeface="Calibri"/>
              </a:rPr>
              <a:t>parts</a:t>
            </a:r>
            <a:endParaRPr sz="1800">
              <a:latin typeface="Calibri"/>
              <a:cs typeface="Calibri"/>
            </a:endParaRPr>
          </a:p>
        </p:txBody>
      </p:sp>
      <p:sp>
        <p:nvSpPr>
          <p:cNvPr id="14" name="object 14"/>
          <p:cNvSpPr txBox="1"/>
          <p:nvPr/>
        </p:nvSpPr>
        <p:spPr>
          <a:xfrm>
            <a:off x="5097296" y="3761163"/>
            <a:ext cx="2715260" cy="1108075"/>
          </a:xfrm>
          <a:prstGeom prst="rect">
            <a:avLst/>
          </a:prstGeom>
          <a:solidFill>
            <a:srgbClr val="00B2E2">
              <a:alpha val="83918"/>
            </a:srgbClr>
          </a:solidFill>
        </p:spPr>
        <p:txBody>
          <a:bodyPr vert="horz" wrap="square" lIns="0" tIns="60960" rIns="0" bIns="0" rtlCol="0">
            <a:spAutoFit/>
          </a:bodyPr>
          <a:lstStyle/>
          <a:p>
            <a:pPr marL="561975" marR="548640" indent="415925">
              <a:lnSpc>
                <a:spcPts val="2600"/>
              </a:lnSpc>
              <a:spcBef>
                <a:spcPts val="480"/>
              </a:spcBef>
            </a:pPr>
            <a:r>
              <a:rPr sz="2200" b="1" spc="-5" dirty="0">
                <a:solidFill>
                  <a:srgbClr val="FFFFFF"/>
                </a:solidFill>
                <a:latin typeface="Calibri"/>
                <a:cs typeface="Calibri"/>
              </a:rPr>
              <a:t>Part </a:t>
            </a:r>
            <a:r>
              <a:rPr sz="2200" b="1" dirty="0">
                <a:solidFill>
                  <a:srgbClr val="FFFFFF"/>
                </a:solidFill>
                <a:latin typeface="Calibri"/>
                <a:cs typeface="Calibri"/>
              </a:rPr>
              <a:t>4: </a:t>
            </a:r>
            <a:r>
              <a:rPr sz="2200" b="1" spc="5" dirty="0">
                <a:solidFill>
                  <a:srgbClr val="FFFFFF"/>
                </a:solidFill>
                <a:latin typeface="Calibri"/>
                <a:cs typeface="Calibri"/>
              </a:rPr>
              <a:t> </a:t>
            </a:r>
            <a:r>
              <a:rPr sz="2200" b="1" spc="-5" dirty="0">
                <a:solidFill>
                  <a:srgbClr val="FFFFFF"/>
                </a:solidFill>
                <a:latin typeface="Calibri"/>
                <a:cs typeface="Calibri"/>
              </a:rPr>
              <a:t>The</a:t>
            </a:r>
            <a:r>
              <a:rPr sz="2200" b="1" spc="-70" dirty="0">
                <a:solidFill>
                  <a:srgbClr val="FFFFFF"/>
                </a:solidFill>
                <a:latin typeface="Calibri"/>
                <a:cs typeface="Calibri"/>
              </a:rPr>
              <a:t> </a:t>
            </a:r>
            <a:r>
              <a:rPr sz="2200" b="1" spc="-5" dirty="0">
                <a:solidFill>
                  <a:srgbClr val="FFFFFF"/>
                </a:solidFill>
                <a:latin typeface="Calibri"/>
                <a:cs typeface="Calibri"/>
              </a:rPr>
              <a:t>interview</a:t>
            </a:r>
            <a:endParaRPr sz="2200">
              <a:latin typeface="Calibri"/>
              <a:cs typeface="Calibri"/>
            </a:endParaRPr>
          </a:p>
        </p:txBody>
      </p:sp>
      <p:pic>
        <p:nvPicPr>
          <p:cNvPr id="15" name="object 15"/>
          <p:cNvPicPr/>
          <p:nvPr/>
        </p:nvPicPr>
        <p:blipFill>
          <a:blip r:embed="rId3" cstate="print"/>
          <a:stretch>
            <a:fillRect/>
          </a:stretch>
        </p:blipFill>
        <p:spPr>
          <a:xfrm>
            <a:off x="6662472" y="5926967"/>
            <a:ext cx="2304254" cy="620687"/>
          </a:xfrm>
          <a:prstGeom prst="rect">
            <a:avLst/>
          </a:prstGeom>
        </p:spPr>
      </p:pic>
      <p:sp>
        <p:nvSpPr>
          <p:cNvPr id="16" name="object 16"/>
          <p:cNvSpPr txBox="1"/>
          <p:nvPr/>
        </p:nvSpPr>
        <p:spPr>
          <a:xfrm>
            <a:off x="6741211" y="6087452"/>
            <a:ext cx="931544"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FFFF"/>
                </a:solidFill>
                <a:latin typeface="Calibri"/>
                <a:cs typeface="Calibri"/>
              </a:rPr>
              <a:t>Summary</a:t>
            </a:r>
            <a:endParaRPr sz="1800">
              <a:latin typeface="Calibri"/>
              <a:cs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58251" y="1275157"/>
            <a:ext cx="4536440" cy="3652520"/>
          </a:xfrm>
          <a:prstGeom prst="rect">
            <a:avLst/>
          </a:prstGeom>
        </p:spPr>
        <p:txBody>
          <a:bodyPr vert="horz" wrap="square" lIns="0" tIns="12700" rIns="0" bIns="0" rtlCol="0">
            <a:spAutoFit/>
          </a:bodyPr>
          <a:lstStyle/>
          <a:p>
            <a:pPr marL="12700" marR="5080" algn="just">
              <a:lnSpc>
                <a:spcPct val="100000"/>
              </a:lnSpc>
              <a:spcBef>
                <a:spcPts val="100"/>
              </a:spcBef>
            </a:pPr>
            <a:r>
              <a:rPr sz="2000" spc="50" dirty="0">
                <a:solidFill>
                  <a:srgbClr val="001C3D"/>
                </a:solidFill>
                <a:latin typeface="Calibri"/>
                <a:cs typeface="Calibri"/>
              </a:rPr>
              <a:t>Directive</a:t>
            </a:r>
            <a:r>
              <a:rPr sz="2000" spc="55" dirty="0">
                <a:solidFill>
                  <a:srgbClr val="001C3D"/>
                </a:solidFill>
                <a:latin typeface="Calibri"/>
                <a:cs typeface="Calibri"/>
              </a:rPr>
              <a:t> </a:t>
            </a:r>
            <a:r>
              <a:rPr sz="2000" spc="25" dirty="0">
                <a:solidFill>
                  <a:srgbClr val="001C3D"/>
                </a:solidFill>
                <a:latin typeface="Calibri"/>
                <a:cs typeface="Calibri"/>
              </a:rPr>
              <a:t>on</a:t>
            </a:r>
            <a:r>
              <a:rPr sz="2000" spc="30" dirty="0">
                <a:solidFill>
                  <a:srgbClr val="001C3D"/>
                </a:solidFill>
                <a:latin typeface="Calibri"/>
                <a:cs typeface="Calibri"/>
              </a:rPr>
              <a:t> </a:t>
            </a:r>
            <a:r>
              <a:rPr sz="2000" spc="40" dirty="0">
                <a:solidFill>
                  <a:srgbClr val="001C3D"/>
                </a:solidFill>
                <a:latin typeface="Calibri"/>
                <a:cs typeface="Calibri"/>
              </a:rPr>
              <a:t>the</a:t>
            </a:r>
            <a:r>
              <a:rPr sz="2000" spc="45" dirty="0">
                <a:solidFill>
                  <a:srgbClr val="001C3D"/>
                </a:solidFill>
                <a:latin typeface="Calibri"/>
                <a:cs typeface="Calibri"/>
              </a:rPr>
              <a:t> Right</a:t>
            </a:r>
            <a:r>
              <a:rPr sz="2000" spc="50" dirty="0">
                <a:solidFill>
                  <a:srgbClr val="001C3D"/>
                </a:solidFill>
                <a:latin typeface="Calibri"/>
                <a:cs typeface="Calibri"/>
              </a:rPr>
              <a:t> </a:t>
            </a:r>
            <a:r>
              <a:rPr sz="2000" spc="25" dirty="0">
                <a:solidFill>
                  <a:srgbClr val="001C3D"/>
                </a:solidFill>
                <a:latin typeface="Calibri"/>
                <a:cs typeface="Calibri"/>
              </a:rPr>
              <a:t>of</a:t>
            </a:r>
            <a:r>
              <a:rPr sz="2000" spc="30" dirty="0">
                <a:solidFill>
                  <a:srgbClr val="001C3D"/>
                </a:solidFill>
                <a:latin typeface="Calibri"/>
                <a:cs typeface="Calibri"/>
              </a:rPr>
              <a:t> </a:t>
            </a:r>
            <a:r>
              <a:rPr sz="2000" spc="45" dirty="0">
                <a:solidFill>
                  <a:srgbClr val="001C3D"/>
                </a:solidFill>
                <a:latin typeface="Calibri"/>
                <a:cs typeface="Calibri"/>
              </a:rPr>
              <a:t>Access</a:t>
            </a:r>
            <a:r>
              <a:rPr sz="2000" spc="50" dirty="0">
                <a:solidFill>
                  <a:srgbClr val="001C3D"/>
                </a:solidFill>
                <a:latin typeface="Calibri"/>
                <a:cs typeface="Calibri"/>
              </a:rPr>
              <a:t> </a:t>
            </a:r>
            <a:r>
              <a:rPr sz="2000" spc="60" dirty="0">
                <a:solidFill>
                  <a:srgbClr val="001C3D"/>
                </a:solidFill>
                <a:latin typeface="Calibri"/>
                <a:cs typeface="Calibri"/>
              </a:rPr>
              <a:t>to </a:t>
            </a:r>
            <a:r>
              <a:rPr sz="2000" spc="-440" dirty="0">
                <a:solidFill>
                  <a:srgbClr val="001C3D"/>
                </a:solidFill>
                <a:latin typeface="Calibri"/>
                <a:cs typeface="Calibri"/>
              </a:rPr>
              <a:t> </a:t>
            </a:r>
            <a:r>
              <a:rPr sz="2000" spc="-5" dirty="0">
                <a:solidFill>
                  <a:srgbClr val="001C3D"/>
                </a:solidFill>
                <a:latin typeface="Calibri"/>
                <a:cs typeface="Calibri"/>
              </a:rPr>
              <a:t>Information</a:t>
            </a:r>
            <a:r>
              <a:rPr sz="2000" dirty="0">
                <a:solidFill>
                  <a:srgbClr val="001C3D"/>
                </a:solidFill>
                <a:latin typeface="Calibri"/>
                <a:cs typeface="Calibri"/>
              </a:rPr>
              <a:t> </a:t>
            </a:r>
            <a:r>
              <a:rPr sz="2000" b="1" dirty="0">
                <a:solidFill>
                  <a:srgbClr val="001C3D"/>
                </a:solidFill>
                <a:latin typeface="Calibri"/>
                <a:cs typeface="Calibri"/>
              </a:rPr>
              <a:t>Article</a:t>
            </a:r>
            <a:r>
              <a:rPr sz="2000" b="1" spc="5" dirty="0">
                <a:solidFill>
                  <a:srgbClr val="001C3D"/>
                </a:solidFill>
                <a:latin typeface="Calibri"/>
                <a:cs typeface="Calibri"/>
              </a:rPr>
              <a:t> </a:t>
            </a:r>
            <a:r>
              <a:rPr sz="2000" b="1" spc="-5" dirty="0">
                <a:solidFill>
                  <a:srgbClr val="001C3D"/>
                </a:solidFill>
                <a:latin typeface="Calibri"/>
                <a:cs typeface="Calibri"/>
              </a:rPr>
              <a:t>7:</a:t>
            </a:r>
            <a:r>
              <a:rPr sz="2000" b="1" dirty="0">
                <a:solidFill>
                  <a:srgbClr val="001C3D"/>
                </a:solidFill>
                <a:latin typeface="Calibri"/>
                <a:cs typeface="Calibri"/>
              </a:rPr>
              <a:t> </a:t>
            </a:r>
            <a:r>
              <a:rPr sz="2000" spc="-5" dirty="0">
                <a:solidFill>
                  <a:srgbClr val="001C3D"/>
                </a:solidFill>
                <a:latin typeface="Calibri"/>
                <a:cs typeface="Calibri"/>
              </a:rPr>
              <a:t>authorities</a:t>
            </a:r>
            <a:r>
              <a:rPr sz="2000" dirty="0">
                <a:solidFill>
                  <a:srgbClr val="001C3D"/>
                </a:solidFill>
                <a:latin typeface="Calibri"/>
                <a:cs typeface="Calibri"/>
              </a:rPr>
              <a:t> </a:t>
            </a:r>
            <a:r>
              <a:rPr sz="2000" spc="-5" dirty="0">
                <a:solidFill>
                  <a:srgbClr val="001C3D"/>
                </a:solidFill>
                <a:latin typeface="Calibri"/>
                <a:cs typeface="Calibri"/>
              </a:rPr>
              <a:t>should </a:t>
            </a:r>
            <a:r>
              <a:rPr sz="2000" dirty="0">
                <a:solidFill>
                  <a:srgbClr val="001C3D"/>
                </a:solidFill>
                <a:latin typeface="Calibri"/>
                <a:cs typeface="Calibri"/>
              </a:rPr>
              <a:t> </a:t>
            </a:r>
            <a:r>
              <a:rPr sz="2000" spc="-5" dirty="0">
                <a:solidFill>
                  <a:srgbClr val="001C3D"/>
                </a:solidFill>
                <a:latin typeface="Calibri"/>
                <a:cs typeface="Calibri"/>
              </a:rPr>
              <a:t>provide </a:t>
            </a:r>
            <a:r>
              <a:rPr sz="2000" dirty="0">
                <a:solidFill>
                  <a:srgbClr val="001C3D"/>
                </a:solidFill>
                <a:latin typeface="Calibri"/>
                <a:cs typeface="Calibri"/>
              </a:rPr>
              <a:t>the suspect and her </a:t>
            </a:r>
            <a:r>
              <a:rPr sz="2000" spc="-5" dirty="0">
                <a:solidFill>
                  <a:srgbClr val="001C3D"/>
                </a:solidFill>
                <a:latin typeface="Calibri"/>
                <a:cs typeface="Calibri"/>
              </a:rPr>
              <a:t>lawyer access </a:t>
            </a:r>
            <a:r>
              <a:rPr sz="2000" dirty="0">
                <a:solidFill>
                  <a:srgbClr val="001C3D"/>
                </a:solidFill>
                <a:latin typeface="Calibri"/>
                <a:cs typeface="Calibri"/>
              </a:rPr>
              <a:t> to all </a:t>
            </a:r>
            <a:r>
              <a:rPr sz="2000" spc="-5" dirty="0">
                <a:solidFill>
                  <a:srgbClr val="001C3D"/>
                </a:solidFill>
                <a:latin typeface="Calibri"/>
                <a:cs typeface="Calibri"/>
              </a:rPr>
              <a:t>material </a:t>
            </a:r>
            <a:r>
              <a:rPr sz="2000" dirty="0">
                <a:solidFill>
                  <a:srgbClr val="001C3D"/>
                </a:solidFill>
                <a:latin typeface="Calibri"/>
                <a:cs typeface="Calibri"/>
              </a:rPr>
              <a:t>evidence </a:t>
            </a:r>
            <a:r>
              <a:rPr sz="2000" spc="-5" dirty="0">
                <a:solidFill>
                  <a:srgbClr val="001C3D"/>
                </a:solidFill>
                <a:latin typeface="Calibri"/>
                <a:cs typeface="Calibri"/>
              </a:rPr>
              <a:t>on </a:t>
            </a:r>
            <a:r>
              <a:rPr sz="2000" dirty="0">
                <a:solidFill>
                  <a:srgbClr val="001C3D"/>
                </a:solidFill>
                <a:latin typeface="Calibri"/>
                <a:cs typeface="Calibri"/>
              </a:rPr>
              <a:t>the case in a </a:t>
            </a:r>
            <a:r>
              <a:rPr sz="2000" spc="5" dirty="0">
                <a:solidFill>
                  <a:srgbClr val="001C3D"/>
                </a:solidFill>
                <a:latin typeface="Calibri"/>
                <a:cs typeface="Calibri"/>
              </a:rPr>
              <a:t> </a:t>
            </a:r>
            <a:r>
              <a:rPr sz="2000" b="1" dirty="0">
                <a:solidFill>
                  <a:srgbClr val="001C3D"/>
                </a:solidFill>
                <a:latin typeface="Calibri"/>
                <a:cs typeface="Calibri"/>
              </a:rPr>
              <a:t>timely</a:t>
            </a:r>
            <a:r>
              <a:rPr sz="2000" b="1" spc="5" dirty="0">
                <a:solidFill>
                  <a:srgbClr val="001C3D"/>
                </a:solidFill>
                <a:latin typeface="Calibri"/>
                <a:cs typeface="Calibri"/>
              </a:rPr>
              <a:t> </a:t>
            </a:r>
            <a:r>
              <a:rPr sz="2000" b="1" dirty="0">
                <a:solidFill>
                  <a:srgbClr val="001C3D"/>
                </a:solidFill>
                <a:latin typeface="Calibri"/>
                <a:cs typeface="Calibri"/>
              </a:rPr>
              <a:t>manner</a:t>
            </a:r>
            <a:r>
              <a:rPr sz="2000" b="1" spc="5" dirty="0">
                <a:solidFill>
                  <a:srgbClr val="001C3D"/>
                </a:solidFill>
                <a:latin typeface="Calibri"/>
                <a:cs typeface="Calibri"/>
              </a:rPr>
              <a:t> </a:t>
            </a:r>
            <a:r>
              <a:rPr sz="2000" dirty="0">
                <a:solidFill>
                  <a:srgbClr val="001C3D"/>
                </a:solidFill>
                <a:latin typeface="Calibri"/>
                <a:cs typeface="Calibri"/>
              </a:rPr>
              <a:t>to</a:t>
            </a:r>
            <a:r>
              <a:rPr sz="2000" spc="5" dirty="0">
                <a:solidFill>
                  <a:srgbClr val="001C3D"/>
                </a:solidFill>
                <a:latin typeface="Calibri"/>
                <a:cs typeface="Calibri"/>
              </a:rPr>
              <a:t> </a:t>
            </a:r>
            <a:r>
              <a:rPr sz="2000" spc="-5" dirty="0">
                <a:solidFill>
                  <a:srgbClr val="001C3D"/>
                </a:solidFill>
                <a:latin typeface="Calibri"/>
                <a:cs typeface="Calibri"/>
              </a:rPr>
              <a:t>allow</a:t>
            </a:r>
            <a:r>
              <a:rPr sz="2000" dirty="0">
                <a:solidFill>
                  <a:srgbClr val="001C3D"/>
                </a:solidFill>
                <a:latin typeface="Calibri"/>
                <a:cs typeface="Calibri"/>
              </a:rPr>
              <a:t> </a:t>
            </a:r>
            <a:r>
              <a:rPr sz="2000" spc="-5" dirty="0">
                <a:solidFill>
                  <a:srgbClr val="001C3D"/>
                </a:solidFill>
                <a:latin typeface="Calibri"/>
                <a:cs typeface="Calibri"/>
              </a:rPr>
              <a:t>for</a:t>
            </a:r>
            <a:r>
              <a:rPr sz="2000" dirty="0">
                <a:solidFill>
                  <a:srgbClr val="001C3D"/>
                </a:solidFill>
                <a:latin typeface="Calibri"/>
                <a:cs typeface="Calibri"/>
              </a:rPr>
              <a:t> the</a:t>
            </a:r>
            <a:r>
              <a:rPr sz="2000" spc="5" dirty="0">
                <a:solidFill>
                  <a:srgbClr val="001C3D"/>
                </a:solidFill>
                <a:latin typeface="Calibri"/>
                <a:cs typeface="Calibri"/>
              </a:rPr>
              <a:t> </a:t>
            </a:r>
            <a:r>
              <a:rPr sz="2000" dirty="0">
                <a:solidFill>
                  <a:srgbClr val="001C3D"/>
                </a:solidFill>
                <a:latin typeface="Calibri"/>
                <a:cs typeface="Calibri"/>
              </a:rPr>
              <a:t>effective </a:t>
            </a:r>
            <a:r>
              <a:rPr sz="2000" spc="-440" dirty="0">
                <a:solidFill>
                  <a:srgbClr val="001C3D"/>
                </a:solidFill>
                <a:latin typeface="Calibri"/>
                <a:cs typeface="Calibri"/>
              </a:rPr>
              <a:t> </a:t>
            </a:r>
            <a:r>
              <a:rPr sz="2000" spc="90" dirty="0">
                <a:solidFill>
                  <a:srgbClr val="001C3D"/>
                </a:solidFill>
                <a:latin typeface="Calibri"/>
                <a:cs typeface="Calibri"/>
              </a:rPr>
              <a:t>exercise</a:t>
            </a:r>
            <a:r>
              <a:rPr sz="2000" spc="95" dirty="0">
                <a:solidFill>
                  <a:srgbClr val="001C3D"/>
                </a:solidFill>
                <a:latin typeface="Calibri"/>
                <a:cs typeface="Calibri"/>
              </a:rPr>
              <a:t> </a:t>
            </a:r>
            <a:r>
              <a:rPr sz="2000" spc="50" dirty="0">
                <a:solidFill>
                  <a:srgbClr val="001C3D"/>
                </a:solidFill>
                <a:latin typeface="Calibri"/>
                <a:cs typeface="Calibri"/>
              </a:rPr>
              <a:t>of</a:t>
            </a:r>
            <a:r>
              <a:rPr sz="2000" spc="55" dirty="0">
                <a:solidFill>
                  <a:srgbClr val="001C3D"/>
                </a:solidFill>
                <a:latin typeface="Calibri"/>
                <a:cs typeface="Calibri"/>
              </a:rPr>
              <a:t> </a:t>
            </a:r>
            <a:r>
              <a:rPr sz="2000" spc="70" dirty="0">
                <a:solidFill>
                  <a:srgbClr val="001C3D"/>
                </a:solidFill>
                <a:latin typeface="Calibri"/>
                <a:cs typeface="Calibri"/>
              </a:rPr>
              <a:t>the</a:t>
            </a:r>
            <a:r>
              <a:rPr sz="2000" spc="75" dirty="0">
                <a:solidFill>
                  <a:srgbClr val="001C3D"/>
                </a:solidFill>
                <a:latin typeface="Calibri"/>
                <a:cs typeface="Calibri"/>
              </a:rPr>
              <a:t> </a:t>
            </a:r>
            <a:r>
              <a:rPr sz="2000" spc="90" dirty="0">
                <a:solidFill>
                  <a:srgbClr val="001C3D"/>
                </a:solidFill>
                <a:latin typeface="Calibri"/>
                <a:cs typeface="Calibri"/>
              </a:rPr>
              <a:t>defence</a:t>
            </a:r>
            <a:r>
              <a:rPr sz="2000" spc="95" dirty="0">
                <a:solidFill>
                  <a:srgbClr val="001C3D"/>
                </a:solidFill>
                <a:latin typeface="Calibri"/>
                <a:cs typeface="Calibri"/>
              </a:rPr>
              <a:t> </a:t>
            </a:r>
            <a:r>
              <a:rPr sz="2000" spc="85" dirty="0">
                <a:solidFill>
                  <a:srgbClr val="001C3D"/>
                </a:solidFill>
                <a:latin typeface="Calibri"/>
                <a:cs typeface="Calibri"/>
              </a:rPr>
              <a:t>rights</a:t>
            </a:r>
            <a:r>
              <a:rPr sz="2000" spc="90" dirty="0">
                <a:solidFill>
                  <a:srgbClr val="001C3D"/>
                </a:solidFill>
                <a:latin typeface="Calibri"/>
                <a:cs typeface="Calibri"/>
              </a:rPr>
              <a:t> </a:t>
            </a:r>
            <a:r>
              <a:rPr sz="2000" spc="70" dirty="0">
                <a:solidFill>
                  <a:srgbClr val="001C3D"/>
                </a:solidFill>
                <a:latin typeface="Calibri"/>
                <a:cs typeface="Calibri"/>
              </a:rPr>
              <a:t>and </a:t>
            </a:r>
            <a:r>
              <a:rPr sz="2000" spc="75" dirty="0">
                <a:solidFill>
                  <a:srgbClr val="001C3D"/>
                </a:solidFill>
                <a:latin typeface="Calibri"/>
                <a:cs typeface="Calibri"/>
              </a:rPr>
              <a:t> </a:t>
            </a:r>
            <a:r>
              <a:rPr sz="2000" spc="-5" dirty="0">
                <a:solidFill>
                  <a:srgbClr val="001C3D"/>
                </a:solidFill>
                <a:latin typeface="Calibri"/>
                <a:cs typeface="Calibri"/>
              </a:rPr>
              <a:t>safeguard</a:t>
            </a:r>
            <a:r>
              <a:rPr sz="2000" dirty="0">
                <a:solidFill>
                  <a:srgbClr val="001C3D"/>
                </a:solidFill>
                <a:latin typeface="Calibri"/>
                <a:cs typeface="Calibri"/>
              </a:rPr>
              <a:t> the</a:t>
            </a:r>
            <a:r>
              <a:rPr sz="2000" spc="5" dirty="0">
                <a:solidFill>
                  <a:srgbClr val="001C3D"/>
                </a:solidFill>
                <a:latin typeface="Calibri"/>
                <a:cs typeface="Calibri"/>
              </a:rPr>
              <a:t> </a:t>
            </a:r>
            <a:r>
              <a:rPr sz="2000" spc="-5" dirty="0">
                <a:solidFill>
                  <a:srgbClr val="001C3D"/>
                </a:solidFill>
                <a:latin typeface="Calibri"/>
                <a:cs typeface="Calibri"/>
              </a:rPr>
              <a:t>fairness</a:t>
            </a:r>
            <a:r>
              <a:rPr sz="2000" spc="5" dirty="0">
                <a:solidFill>
                  <a:srgbClr val="001C3D"/>
                </a:solidFill>
                <a:latin typeface="Calibri"/>
                <a:cs typeface="Calibri"/>
              </a:rPr>
              <a:t> </a:t>
            </a:r>
            <a:r>
              <a:rPr sz="2000" spc="-5" dirty="0">
                <a:solidFill>
                  <a:srgbClr val="001C3D"/>
                </a:solidFill>
                <a:latin typeface="Calibri"/>
                <a:cs typeface="Calibri"/>
              </a:rPr>
              <a:t>of</a:t>
            </a:r>
            <a:r>
              <a:rPr sz="2000" dirty="0">
                <a:solidFill>
                  <a:srgbClr val="001C3D"/>
                </a:solidFill>
                <a:latin typeface="Calibri"/>
                <a:cs typeface="Calibri"/>
              </a:rPr>
              <a:t> the</a:t>
            </a:r>
            <a:r>
              <a:rPr sz="2000" spc="5" dirty="0">
                <a:solidFill>
                  <a:srgbClr val="001C3D"/>
                </a:solidFill>
                <a:latin typeface="Calibri"/>
                <a:cs typeface="Calibri"/>
              </a:rPr>
              <a:t> </a:t>
            </a:r>
            <a:r>
              <a:rPr sz="2000" spc="-5" dirty="0">
                <a:solidFill>
                  <a:srgbClr val="001C3D"/>
                </a:solidFill>
                <a:latin typeface="Calibri"/>
                <a:cs typeface="Calibri"/>
              </a:rPr>
              <a:t>proceedings.</a:t>
            </a:r>
            <a:endParaRPr sz="2000">
              <a:latin typeface="Calibri"/>
              <a:cs typeface="Calibri"/>
            </a:endParaRPr>
          </a:p>
          <a:p>
            <a:pPr>
              <a:lnSpc>
                <a:spcPct val="100000"/>
              </a:lnSpc>
              <a:spcBef>
                <a:spcPts val="15"/>
              </a:spcBef>
            </a:pPr>
            <a:endParaRPr sz="1950">
              <a:latin typeface="Calibri"/>
              <a:cs typeface="Calibri"/>
            </a:endParaRPr>
          </a:p>
          <a:p>
            <a:pPr marL="12700" marR="11430" algn="just">
              <a:lnSpc>
                <a:spcPct val="100000"/>
              </a:lnSpc>
              <a:spcBef>
                <a:spcPts val="5"/>
              </a:spcBef>
            </a:pPr>
            <a:r>
              <a:rPr sz="2000" spc="-5" dirty="0">
                <a:solidFill>
                  <a:srgbClr val="001C3D"/>
                </a:solidFill>
                <a:latin typeface="Calibri"/>
                <a:cs typeface="Calibri"/>
              </a:rPr>
              <a:t>From</a:t>
            </a:r>
            <a:r>
              <a:rPr sz="2000" dirty="0">
                <a:solidFill>
                  <a:srgbClr val="001C3D"/>
                </a:solidFill>
                <a:latin typeface="Calibri"/>
                <a:cs typeface="Calibri"/>
              </a:rPr>
              <a:t> </a:t>
            </a:r>
            <a:r>
              <a:rPr sz="2000" spc="-5" dirty="0">
                <a:solidFill>
                  <a:srgbClr val="001C3D"/>
                </a:solidFill>
                <a:latin typeface="Calibri"/>
                <a:cs typeface="Calibri"/>
              </a:rPr>
              <a:t>what</a:t>
            </a:r>
            <a:r>
              <a:rPr sz="2000" dirty="0">
                <a:solidFill>
                  <a:srgbClr val="001C3D"/>
                </a:solidFill>
                <a:latin typeface="Calibri"/>
                <a:cs typeface="Calibri"/>
              </a:rPr>
              <a:t> </a:t>
            </a:r>
            <a:r>
              <a:rPr sz="2000" spc="-5" dirty="0">
                <a:solidFill>
                  <a:srgbClr val="001C3D"/>
                </a:solidFill>
                <a:latin typeface="Calibri"/>
                <a:cs typeface="Calibri"/>
              </a:rPr>
              <a:t>moment</a:t>
            </a:r>
            <a:r>
              <a:rPr sz="2000" dirty="0">
                <a:solidFill>
                  <a:srgbClr val="001C3D"/>
                </a:solidFill>
                <a:latin typeface="Calibri"/>
                <a:cs typeface="Calibri"/>
              </a:rPr>
              <a:t> in</a:t>
            </a:r>
            <a:r>
              <a:rPr sz="2000" spc="5" dirty="0">
                <a:solidFill>
                  <a:srgbClr val="001C3D"/>
                </a:solidFill>
                <a:latin typeface="Calibri"/>
                <a:cs typeface="Calibri"/>
              </a:rPr>
              <a:t> </a:t>
            </a:r>
            <a:r>
              <a:rPr sz="2000" dirty="0">
                <a:solidFill>
                  <a:srgbClr val="001C3D"/>
                </a:solidFill>
                <a:latin typeface="Calibri"/>
                <a:cs typeface="Calibri"/>
              </a:rPr>
              <a:t>the</a:t>
            </a:r>
            <a:r>
              <a:rPr sz="2000" spc="5" dirty="0">
                <a:solidFill>
                  <a:srgbClr val="001C3D"/>
                </a:solidFill>
                <a:latin typeface="Calibri"/>
                <a:cs typeface="Calibri"/>
              </a:rPr>
              <a:t> </a:t>
            </a:r>
            <a:r>
              <a:rPr sz="2000" spc="-5" dirty="0">
                <a:solidFill>
                  <a:srgbClr val="001C3D"/>
                </a:solidFill>
                <a:latin typeface="Calibri"/>
                <a:cs typeface="Calibri"/>
              </a:rPr>
              <a:t>proceedings </a:t>
            </a:r>
            <a:r>
              <a:rPr sz="2000" dirty="0">
                <a:solidFill>
                  <a:srgbClr val="001C3D"/>
                </a:solidFill>
                <a:latin typeface="Calibri"/>
                <a:cs typeface="Calibri"/>
              </a:rPr>
              <a:t> </a:t>
            </a:r>
            <a:r>
              <a:rPr sz="2000" spc="-5" dirty="0">
                <a:solidFill>
                  <a:srgbClr val="001C3D"/>
                </a:solidFill>
                <a:latin typeface="Calibri"/>
                <a:cs typeface="Calibri"/>
              </a:rPr>
              <a:t>does </a:t>
            </a:r>
            <a:r>
              <a:rPr sz="2000" dirty="0">
                <a:solidFill>
                  <a:srgbClr val="001C3D"/>
                </a:solidFill>
                <a:latin typeface="Calibri"/>
                <a:cs typeface="Calibri"/>
              </a:rPr>
              <a:t>the </a:t>
            </a:r>
            <a:r>
              <a:rPr sz="2000" spc="-5" dirty="0">
                <a:solidFill>
                  <a:srgbClr val="001C3D"/>
                </a:solidFill>
                <a:latin typeface="Calibri"/>
                <a:cs typeface="Calibri"/>
              </a:rPr>
              <a:t>right</a:t>
            </a:r>
            <a:r>
              <a:rPr sz="2000" dirty="0">
                <a:solidFill>
                  <a:srgbClr val="001C3D"/>
                </a:solidFill>
                <a:latin typeface="Calibri"/>
                <a:cs typeface="Calibri"/>
              </a:rPr>
              <a:t> </a:t>
            </a:r>
            <a:r>
              <a:rPr sz="2000" spc="-5" dirty="0">
                <a:solidFill>
                  <a:srgbClr val="001C3D"/>
                </a:solidFill>
                <a:latin typeface="Calibri"/>
                <a:cs typeface="Calibri"/>
              </a:rPr>
              <a:t>start</a:t>
            </a:r>
            <a:r>
              <a:rPr sz="2000" dirty="0">
                <a:solidFill>
                  <a:srgbClr val="001C3D"/>
                </a:solidFill>
                <a:latin typeface="Calibri"/>
                <a:cs typeface="Calibri"/>
              </a:rPr>
              <a:t> to </a:t>
            </a:r>
            <a:r>
              <a:rPr sz="2000" spc="-5" dirty="0">
                <a:solidFill>
                  <a:srgbClr val="001C3D"/>
                </a:solidFill>
                <a:latin typeface="Calibri"/>
                <a:cs typeface="Calibri"/>
              </a:rPr>
              <a:t>apply?</a:t>
            </a:r>
            <a:endParaRPr sz="2000">
              <a:latin typeface="Calibri"/>
              <a:cs typeface="Calibri"/>
            </a:endParaRPr>
          </a:p>
          <a:p>
            <a:pPr>
              <a:lnSpc>
                <a:spcPct val="100000"/>
              </a:lnSpc>
              <a:spcBef>
                <a:spcPts val="15"/>
              </a:spcBef>
            </a:pPr>
            <a:endParaRPr sz="1950">
              <a:latin typeface="Calibri"/>
              <a:cs typeface="Calibri"/>
            </a:endParaRPr>
          </a:p>
          <a:p>
            <a:pPr marL="12700" algn="just">
              <a:lnSpc>
                <a:spcPct val="100000"/>
              </a:lnSpc>
              <a:spcBef>
                <a:spcPts val="5"/>
              </a:spcBef>
            </a:pPr>
            <a:r>
              <a:rPr sz="1800" i="1" dirty="0">
                <a:solidFill>
                  <a:srgbClr val="001C3D"/>
                </a:solidFill>
                <a:latin typeface="Calibri"/>
                <a:cs typeface="Calibri"/>
              </a:rPr>
              <a:t>Click</a:t>
            </a:r>
            <a:r>
              <a:rPr sz="1800" i="1" spc="-15" dirty="0">
                <a:solidFill>
                  <a:srgbClr val="001C3D"/>
                </a:solidFill>
                <a:latin typeface="Calibri"/>
                <a:cs typeface="Calibri"/>
              </a:rPr>
              <a:t> </a:t>
            </a:r>
            <a:r>
              <a:rPr sz="1800" i="1" dirty="0">
                <a:solidFill>
                  <a:srgbClr val="001C3D"/>
                </a:solidFill>
                <a:latin typeface="Calibri"/>
                <a:cs typeface="Calibri"/>
              </a:rPr>
              <a:t>on</a:t>
            </a:r>
            <a:r>
              <a:rPr sz="1800" i="1" spc="-10" dirty="0">
                <a:solidFill>
                  <a:srgbClr val="001C3D"/>
                </a:solidFill>
                <a:latin typeface="Calibri"/>
                <a:cs typeface="Calibri"/>
              </a:rPr>
              <a:t> </a:t>
            </a:r>
            <a:r>
              <a:rPr sz="1800" i="1" dirty="0">
                <a:solidFill>
                  <a:srgbClr val="001C3D"/>
                </a:solidFill>
                <a:latin typeface="Calibri"/>
                <a:cs typeface="Calibri"/>
              </a:rPr>
              <a:t>the</a:t>
            </a:r>
            <a:r>
              <a:rPr sz="1800" i="1" spc="-10" dirty="0">
                <a:solidFill>
                  <a:srgbClr val="001C3D"/>
                </a:solidFill>
                <a:latin typeface="Calibri"/>
                <a:cs typeface="Calibri"/>
              </a:rPr>
              <a:t> </a:t>
            </a:r>
            <a:r>
              <a:rPr sz="1800" i="1" dirty="0">
                <a:solidFill>
                  <a:srgbClr val="001C3D"/>
                </a:solidFill>
                <a:latin typeface="Calibri"/>
                <a:cs typeface="Calibri"/>
              </a:rPr>
              <a:t>buttons</a:t>
            </a:r>
            <a:r>
              <a:rPr sz="1800" i="1" spc="-10" dirty="0">
                <a:solidFill>
                  <a:srgbClr val="001C3D"/>
                </a:solidFill>
                <a:latin typeface="Calibri"/>
                <a:cs typeface="Calibri"/>
              </a:rPr>
              <a:t> </a:t>
            </a:r>
            <a:r>
              <a:rPr sz="1800" i="1" spc="-5" dirty="0">
                <a:solidFill>
                  <a:srgbClr val="001C3D"/>
                </a:solidFill>
                <a:latin typeface="Calibri"/>
                <a:cs typeface="Calibri"/>
              </a:rPr>
              <a:t>below</a:t>
            </a:r>
            <a:r>
              <a:rPr sz="1800" i="1" spc="-15" dirty="0">
                <a:solidFill>
                  <a:srgbClr val="001C3D"/>
                </a:solidFill>
                <a:latin typeface="Calibri"/>
                <a:cs typeface="Calibri"/>
              </a:rPr>
              <a:t> </a:t>
            </a:r>
            <a:r>
              <a:rPr sz="1800" i="1" dirty="0">
                <a:solidFill>
                  <a:srgbClr val="001C3D"/>
                </a:solidFill>
                <a:latin typeface="Calibri"/>
                <a:cs typeface="Calibri"/>
              </a:rPr>
              <a:t>for</a:t>
            </a:r>
            <a:r>
              <a:rPr sz="1800" i="1" spc="-10" dirty="0">
                <a:solidFill>
                  <a:srgbClr val="001C3D"/>
                </a:solidFill>
                <a:latin typeface="Calibri"/>
                <a:cs typeface="Calibri"/>
              </a:rPr>
              <a:t> </a:t>
            </a:r>
            <a:r>
              <a:rPr sz="1800" i="1" dirty="0">
                <a:solidFill>
                  <a:srgbClr val="001C3D"/>
                </a:solidFill>
                <a:latin typeface="Calibri"/>
                <a:cs typeface="Calibri"/>
              </a:rPr>
              <a:t>more</a:t>
            </a:r>
            <a:r>
              <a:rPr sz="1800" i="1" spc="-10" dirty="0">
                <a:solidFill>
                  <a:srgbClr val="001C3D"/>
                </a:solidFill>
                <a:latin typeface="Calibri"/>
                <a:cs typeface="Calibri"/>
              </a:rPr>
              <a:t> </a:t>
            </a:r>
            <a:r>
              <a:rPr sz="1800" i="1" dirty="0">
                <a:solidFill>
                  <a:srgbClr val="001C3D"/>
                </a:solidFill>
                <a:latin typeface="Calibri"/>
                <a:cs typeface="Calibri"/>
              </a:rPr>
              <a:t>information</a:t>
            </a:r>
            <a:endParaRPr sz="1800">
              <a:latin typeface="Calibri"/>
              <a:cs typeface="Calibri"/>
            </a:endParaRPr>
          </a:p>
        </p:txBody>
      </p:sp>
      <p:grpSp>
        <p:nvGrpSpPr>
          <p:cNvPr id="3" name="object 3"/>
          <p:cNvGrpSpPr/>
          <p:nvPr/>
        </p:nvGrpSpPr>
        <p:grpSpPr>
          <a:xfrm>
            <a:off x="0" y="0"/>
            <a:ext cx="9144000" cy="6858000"/>
            <a:chOff x="0" y="0"/>
            <a:chExt cx="9144000" cy="6858000"/>
          </a:xfrm>
        </p:grpSpPr>
        <p:pic>
          <p:nvPicPr>
            <p:cNvPr id="4" name="object 4"/>
            <p:cNvPicPr/>
            <p:nvPr/>
          </p:nvPicPr>
          <p:blipFill>
            <a:blip r:embed="rId2" cstate="print"/>
            <a:stretch>
              <a:fillRect/>
            </a:stretch>
          </p:blipFill>
          <p:spPr>
            <a:xfrm>
              <a:off x="5148063" y="0"/>
              <a:ext cx="3995935" cy="6857998"/>
            </a:xfrm>
            <a:prstGeom prst="rect">
              <a:avLst/>
            </a:prstGeom>
          </p:spPr>
        </p:pic>
        <p:pic>
          <p:nvPicPr>
            <p:cNvPr id="5" name="object 5"/>
            <p:cNvPicPr/>
            <p:nvPr/>
          </p:nvPicPr>
          <p:blipFill>
            <a:blip r:embed="rId3" cstate="print"/>
            <a:stretch>
              <a:fillRect/>
            </a:stretch>
          </p:blipFill>
          <p:spPr>
            <a:xfrm>
              <a:off x="5074920" y="0"/>
              <a:ext cx="4069078" cy="6857999"/>
            </a:xfrm>
            <a:prstGeom prst="rect">
              <a:avLst/>
            </a:prstGeom>
          </p:spPr>
        </p:pic>
        <p:sp>
          <p:nvSpPr>
            <p:cNvPr id="6" name="object 6"/>
            <p:cNvSpPr/>
            <p:nvPr/>
          </p:nvSpPr>
          <p:spPr>
            <a:xfrm>
              <a:off x="5121931" y="1"/>
              <a:ext cx="4022090" cy="6858000"/>
            </a:xfrm>
            <a:custGeom>
              <a:avLst/>
              <a:gdLst/>
              <a:ahLst/>
              <a:cxnLst/>
              <a:rect l="l" t="t" r="r" b="b"/>
              <a:pathLst>
                <a:path w="4022090" h="6858000">
                  <a:moveTo>
                    <a:pt x="4022067" y="0"/>
                  </a:moveTo>
                  <a:lnTo>
                    <a:pt x="0" y="0"/>
                  </a:lnTo>
                  <a:lnTo>
                    <a:pt x="0" y="6857998"/>
                  </a:lnTo>
                  <a:lnTo>
                    <a:pt x="4022067" y="6857998"/>
                  </a:lnTo>
                  <a:lnTo>
                    <a:pt x="4022067" y="0"/>
                  </a:lnTo>
                  <a:close/>
                </a:path>
              </a:pathLst>
            </a:custGeom>
            <a:solidFill>
              <a:srgbClr val="00274E">
                <a:alpha val="39999"/>
              </a:srgbClr>
            </a:solidFill>
          </p:spPr>
          <p:txBody>
            <a:bodyPr wrap="square" lIns="0" tIns="0" rIns="0" bIns="0" rtlCol="0"/>
            <a:lstStyle/>
            <a:p>
              <a:endParaRPr/>
            </a:p>
          </p:txBody>
        </p:sp>
        <p:sp>
          <p:nvSpPr>
            <p:cNvPr id="7" name="object 7"/>
            <p:cNvSpPr/>
            <p:nvPr/>
          </p:nvSpPr>
          <p:spPr>
            <a:xfrm>
              <a:off x="7164287" y="404663"/>
              <a:ext cx="720090" cy="504190"/>
            </a:xfrm>
            <a:custGeom>
              <a:avLst/>
              <a:gdLst/>
              <a:ahLst/>
              <a:cxnLst/>
              <a:rect l="l" t="t" r="r" b="b"/>
              <a:pathLst>
                <a:path w="720090" h="504190">
                  <a:moveTo>
                    <a:pt x="720079" y="0"/>
                  </a:moveTo>
                  <a:lnTo>
                    <a:pt x="0" y="0"/>
                  </a:lnTo>
                  <a:lnTo>
                    <a:pt x="0" y="504056"/>
                  </a:lnTo>
                  <a:lnTo>
                    <a:pt x="720079" y="504056"/>
                  </a:lnTo>
                  <a:lnTo>
                    <a:pt x="720079" y="441049"/>
                  </a:lnTo>
                  <a:lnTo>
                    <a:pt x="312784" y="441049"/>
                  </a:lnTo>
                  <a:lnTo>
                    <a:pt x="267975" y="433822"/>
                  </a:lnTo>
                  <a:lnTo>
                    <a:pt x="229060" y="413696"/>
                  </a:lnTo>
                  <a:lnTo>
                    <a:pt x="198372" y="383008"/>
                  </a:lnTo>
                  <a:lnTo>
                    <a:pt x="178246" y="344092"/>
                  </a:lnTo>
                  <a:lnTo>
                    <a:pt x="171019" y="299284"/>
                  </a:lnTo>
                  <a:lnTo>
                    <a:pt x="171019" y="157518"/>
                  </a:lnTo>
                  <a:lnTo>
                    <a:pt x="360039" y="157518"/>
                  </a:lnTo>
                  <a:lnTo>
                    <a:pt x="454552" y="63007"/>
                  </a:lnTo>
                  <a:lnTo>
                    <a:pt x="720079" y="63007"/>
                  </a:lnTo>
                  <a:lnTo>
                    <a:pt x="720079" y="0"/>
                  </a:lnTo>
                  <a:close/>
                </a:path>
                <a:path w="720090" h="504190">
                  <a:moveTo>
                    <a:pt x="720079" y="63007"/>
                  </a:moveTo>
                  <a:lnTo>
                    <a:pt x="454552" y="63007"/>
                  </a:lnTo>
                  <a:lnTo>
                    <a:pt x="549061" y="157518"/>
                  </a:lnTo>
                  <a:lnTo>
                    <a:pt x="501806" y="157518"/>
                  </a:lnTo>
                  <a:lnTo>
                    <a:pt x="501806" y="299284"/>
                  </a:lnTo>
                  <a:lnTo>
                    <a:pt x="494578" y="344092"/>
                  </a:lnTo>
                  <a:lnTo>
                    <a:pt x="474453" y="383008"/>
                  </a:lnTo>
                  <a:lnTo>
                    <a:pt x="443765" y="413696"/>
                  </a:lnTo>
                  <a:lnTo>
                    <a:pt x="404849" y="433822"/>
                  </a:lnTo>
                  <a:lnTo>
                    <a:pt x="360039" y="441049"/>
                  </a:lnTo>
                  <a:lnTo>
                    <a:pt x="720079" y="441049"/>
                  </a:lnTo>
                  <a:lnTo>
                    <a:pt x="720079" y="63007"/>
                  </a:lnTo>
                  <a:close/>
                </a:path>
                <a:path w="720090" h="504190">
                  <a:moveTo>
                    <a:pt x="407295" y="157518"/>
                  </a:moveTo>
                  <a:lnTo>
                    <a:pt x="265530" y="157518"/>
                  </a:lnTo>
                  <a:lnTo>
                    <a:pt x="265530" y="299284"/>
                  </a:lnTo>
                  <a:lnTo>
                    <a:pt x="269243" y="317677"/>
                  </a:lnTo>
                  <a:lnTo>
                    <a:pt x="279370" y="332697"/>
                  </a:lnTo>
                  <a:lnTo>
                    <a:pt x="294391" y="342825"/>
                  </a:lnTo>
                  <a:lnTo>
                    <a:pt x="312784" y="346538"/>
                  </a:lnTo>
                  <a:lnTo>
                    <a:pt x="360039" y="346538"/>
                  </a:lnTo>
                  <a:lnTo>
                    <a:pt x="403581" y="317677"/>
                  </a:lnTo>
                  <a:lnTo>
                    <a:pt x="407295" y="157518"/>
                  </a:lnTo>
                  <a:close/>
                </a:path>
              </a:pathLst>
            </a:custGeom>
            <a:solidFill>
              <a:srgbClr val="FFD5A9"/>
            </a:solidFill>
          </p:spPr>
          <p:txBody>
            <a:bodyPr wrap="square" lIns="0" tIns="0" rIns="0" bIns="0" rtlCol="0"/>
            <a:lstStyle/>
            <a:p>
              <a:endParaRPr/>
            </a:p>
          </p:txBody>
        </p:sp>
        <p:sp>
          <p:nvSpPr>
            <p:cNvPr id="8" name="object 8"/>
            <p:cNvSpPr/>
            <p:nvPr/>
          </p:nvSpPr>
          <p:spPr>
            <a:xfrm>
              <a:off x="7335306" y="467671"/>
              <a:ext cx="378460" cy="378460"/>
            </a:xfrm>
            <a:custGeom>
              <a:avLst/>
              <a:gdLst/>
              <a:ahLst/>
              <a:cxnLst/>
              <a:rect l="l" t="t" r="r" b="b"/>
              <a:pathLst>
                <a:path w="378459" h="378459">
                  <a:moveTo>
                    <a:pt x="283532" y="0"/>
                  </a:moveTo>
                  <a:lnTo>
                    <a:pt x="189020" y="94510"/>
                  </a:lnTo>
                  <a:lnTo>
                    <a:pt x="236275" y="94510"/>
                  </a:lnTo>
                  <a:lnTo>
                    <a:pt x="236275" y="236275"/>
                  </a:lnTo>
                  <a:lnTo>
                    <a:pt x="232562" y="254669"/>
                  </a:lnTo>
                  <a:lnTo>
                    <a:pt x="222435" y="269690"/>
                  </a:lnTo>
                  <a:lnTo>
                    <a:pt x="207414" y="279817"/>
                  </a:lnTo>
                  <a:lnTo>
                    <a:pt x="189020" y="283531"/>
                  </a:lnTo>
                  <a:lnTo>
                    <a:pt x="141765" y="283531"/>
                  </a:lnTo>
                  <a:lnTo>
                    <a:pt x="123371" y="279817"/>
                  </a:lnTo>
                  <a:lnTo>
                    <a:pt x="108351" y="269690"/>
                  </a:lnTo>
                  <a:lnTo>
                    <a:pt x="98224" y="254670"/>
                  </a:lnTo>
                  <a:lnTo>
                    <a:pt x="94510" y="236277"/>
                  </a:lnTo>
                  <a:lnTo>
                    <a:pt x="94510" y="94510"/>
                  </a:lnTo>
                  <a:lnTo>
                    <a:pt x="0" y="94510"/>
                  </a:lnTo>
                  <a:lnTo>
                    <a:pt x="0" y="236275"/>
                  </a:lnTo>
                  <a:lnTo>
                    <a:pt x="7227" y="281085"/>
                  </a:lnTo>
                  <a:lnTo>
                    <a:pt x="27352" y="320001"/>
                  </a:lnTo>
                  <a:lnTo>
                    <a:pt x="58040" y="350689"/>
                  </a:lnTo>
                  <a:lnTo>
                    <a:pt x="96956" y="370814"/>
                  </a:lnTo>
                  <a:lnTo>
                    <a:pt x="141765" y="378042"/>
                  </a:lnTo>
                  <a:lnTo>
                    <a:pt x="189020" y="378042"/>
                  </a:lnTo>
                  <a:lnTo>
                    <a:pt x="233829" y="370814"/>
                  </a:lnTo>
                  <a:lnTo>
                    <a:pt x="272745" y="350689"/>
                  </a:lnTo>
                  <a:lnTo>
                    <a:pt x="303434" y="320001"/>
                  </a:lnTo>
                  <a:lnTo>
                    <a:pt x="323559" y="281085"/>
                  </a:lnTo>
                  <a:lnTo>
                    <a:pt x="330786" y="236275"/>
                  </a:lnTo>
                  <a:lnTo>
                    <a:pt x="330786" y="94510"/>
                  </a:lnTo>
                  <a:lnTo>
                    <a:pt x="378042" y="94510"/>
                  </a:lnTo>
                  <a:lnTo>
                    <a:pt x="283532" y="0"/>
                  </a:lnTo>
                  <a:close/>
                </a:path>
              </a:pathLst>
            </a:custGeom>
            <a:solidFill>
              <a:srgbClr val="AA8C6F"/>
            </a:solidFill>
          </p:spPr>
          <p:txBody>
            <a:bodyPr wrap="square" lIns="0" tIns="0" rIns="0" bIns="0" rtlCol="0"/>
            <a:lstStyle/>
            <a:p>
              <a:endParaRPr/>
            </a:p>
          </p:txBody>
        </p:sp>
        <p:sp>
          <p:nvSpPr>
            <p:cNvPr id="9" name="object 9"/>
            <p:cNvSpPr/>
            <p:nvPr/>
          </p:nvSpPr>
          <p:spPr>
            <a:xfrm>
              <a:off x="7164287" y="404663"/>
              <a:ext cx="720090" cy="504190"/>
            </a:xfrm>
            <a:custGeom>
              <a:avLst/>
              <a:gdLst/>
              <a:ahLst/>
              <a:cxnLst/>
              <a:rect l="l" t="t" r="r" b="b"/>
              <a:pathLst>
                <a:path w="720090" h="504190">
                  <a:moveTo>
                    <a:pt x="549061" y="157517"/>
                  </a:moveTo>
                  <a:lnTo>
                    <a:pt x="501805" y="157517"/>
                  </a:lnTo>
                  <a:lnTo>
                    <a:pt x="501805" y="299282"/>
                  </a:lnTo>
                  <a:lnTo>
                    <a:pt x="494578" y="344091"/>
                  </a:lnTo>
                  <a:lnTo>
                    <a:pt x="474453" y="383008"/>
                  </a:lnTo>
                  <a:lnTo>
                    <a:pt x="443765" y="413696"/>
                  </a:lnTo>
                  <a:lnTo>
                    <a:pt x="404849" y="433821"/>
                  </a:lnTo>
                  <a:lnTo>
                    <a:pt x="360040" y="441049"/>
                  </a:lnTo>
                  <a:lnTo>
                    <a:pt x="312784" y="441049"/>
                  </a:lnTo>
                  <a:lnTo>
                    <a:pt x="267975" y="433821"/>
                  </a:lnTo>
                  <a:lnTo>
                    <a:pt x="229059" y="413696"/>
                  </a:lnTo>
                  <a:lnTo>
                    <a:pt x="198371" y="383008"/>
                  </a:lnTo>
                  <a:lnTo>
                    <a:pt x="178246" y="344091"/>
                  </a:lnTo>
                  <a:lnTo>
                    <a:pt x="171019" y="299282"/>
                  </a:lnTo>
                  <a:lnTo>
                    <a:pt x="171019" y="157517"/>
                  </a:lnTo>
                  <a:lnTo>
                    <a:pt x="265530" y="157517"/>
                  </a:lnTo>
                  <a:lnTo>
                    <a:pt x="265530" y="299282"/>
                  </a:lnTo>
                  <a:lnTo>
                    <a:pt x="269243" y="317676"/>
                  </a:lnTo>
                  <a:lnTo>
                    <a:pt x="279370" y="332697"/>
                  </a:lnTo>
                  <a:lnTo>
                    <a:pt x="294391" y="342824"/>
                  </a:lnTo>
                  <a:lnTo>
                    <a:pt x="312784" y="346538"/>
                  </a:lnTo>
                  <a:lnTo>
                    <a:pt x="360040" y="346538"/>
                  </a:lnTo>
                  <a:lnTo>
                    <a:pt x="378433" y="342825"/>
                  </a:lnTo>
                  <a:lnTo>
                    <a:pt x="393454" y="332698"/>
                  </a:lnTo>
                  <a:lnTo>
                    <a:pt x="403581" y="317677"/>
                  </a:lnTo>
                  <a:lnTo>
                    <a:pt x="407295" y="299284"/>
                  </a:lnTo>
                  <a:lnTo>
                    <a:pt x="407295" y="157517"/>
                  </a:lnTo>
                  <a:lnTo>
                    <a:pt x="360040" y="157517"/>
                  </a:lnTo>
                  <a:lnTo>
                    <a:pt x="454551" y="63007"/>
                  </a:lnTo>
                  <a:lnTo>
                    <a:pt x="549061" y="157517"/>
                  </a:lnTo>
                  <a:close/>
                </a:path>
                <a:path w="720090" h="504190">
                  <a:moveTo>
                    <a:pt x="0" y="0"/>
                  </a:moveTo>
                  <a:lnTo>
                    <a:pt x="720080" y="0"/>
                  </a:lnTo>
                  <a:lnTo>
                    <a:pt x="720080" y="504056"/>
                  </a:lnTo>
                  <a:lnTo>
                    <a:pt x="0" y="504056"/>
                  </a:lnTo>
                  <a:lnTo>
                    <a:pt x="0" y="0"/>
                  </a:lnTo>
                  <a:close/>
                </a:path>
              </a:pathLst>
            </a:custGeom>
            <a:ln w="25399">
              <a:solidFill>
                <a:srgbClr val="EF6510"/>
              </a:solidFill>
            </a:ln>
          </p:spPr>
          <p:txBody>
            <a:bodyPr wrap="square" lIns="0" tIns="0" rIns="0" bIns="0" rtlCol="0"/>
            <a:lstStyle/>
            <a:p>
              <a:endParaRPr/>
            </a:p>
          </p:txBody>
        </p:sp>
        <p:sp>
          <p:nvSpPr>
            <p:cNvPr id="10" name="object 10"/>
            <p:cNvSpPr/>
            <p:nvPr/>
          </p:nvSpPr>
          <p:spPr>
            <a:xfrm>
              <a:off x="8244408" y="404663"/>
              <a:ext cx="755650" cy="504190"/>
            </a:xfrm>
            <a:custGeom>
              <a:avLst/>
              <a:gdLst/>
              <a:ahLst/>
              <a:cxnLst/>
              <a:rect l="l" t="t" r="r" b="b"/>
              <a:pathLst>
                <a:path w="755650" h="504190">
                  <a:moveTo>
                    <a:pt x="755575" y="0"/>
                  </a:moveTo>
                  <a:lnTo>
                    <a:pt x="0" y="0"/>
                  </a:lnTo>
                  <a:lnTo>
                    <a:pt x="0" y="504056"/>
                  </a:lnTo>
                  <a:lnTo>
                    <a:pt x="755575" y="504056"/>
                  </a:lnTo>
                  <a:lnTo>
                    <a:pt x="755575" y="441049"/>
                  </a:lnTo>
                  <a:lnTo>
                    <a:pt x="236021" y="441049"/>
                  </a:lnTo>
                  <a:lnTo>
                    <a:pt x="236021" y="252027"/>
                  </a:lnTo>
                  <a:lnTo>
                    <a:pt x="188766" y="252027"/>
                  </a:lnTo>
                  <a:lnTo>
                    <a:pt x="377786" y="63007"/>
                  </a:lnTo>
                  <a:lnTo>
                    <a:pt x="755575" y="63007"/>
                  </a:lnTo>
                  <a:lnTo>
                    <a:pt x="755575" y="0"/>
                  </a:lnTo>
                  <a:close/>
                </a:path>
                <a:path w="755650" h="504190">
                  <a:moveTo>
                    <a:pt x="755575" y="86635"/>
                  </a:moveTo>
                  <a:lnTo>
                    <a:pt x="495926" y="86635"/>
                  </a:lnTo>
                  <a:lnTo>
                    <a:pt x="495926" y="181145"/>
                  </a:lnTo>
                  <a:lnTo>
                    <a:pt x="566808" y="252027"/>
                  </a:lnTo>
                  <a:lnTo>
                    <a:pt x="519553" y="252027"/>
                  </a:lnTo>
                  <a:lnTo>
                    <a:pt x="519553" y="441049"/>
                  </a:lnTo>
                  <a:lnTo>
                    <a:pt x="755575" y="441049"/>
                  </a:lnTo>
                  <a:lnTo>
                    <a:pt x="755575" y="86635"/>
                  </a:lnTo>
                  <a:close/>
                </a:path>
                <a:path w="755650" h="504190">
                  <a:moveTo>
                    <a:pt x="755575" y="63007"/>
                  </a:moveTo>
                  <a:lnTo>
                    <a:pt x="377786" y="63007"/>
                  </a:lnTo>
                  <a:lnTo>
                    <a:pt x="448670" y="133889"/>
                  </a:lnTo>
                  <a:lnTo>
                    <a:pt x="448670" y="86635"/>
                  </a:lnTo>
                  <a:lnTo>
                    <a:pt x="755575" y="86635"/>
                  </a:lnTo>
                  <a:lnTo>
                    <a:pt x="755575" y="63007"/>
                  </a:lnTo>
                  <a:close/>
                </a:path>
              </a:pathLst>
            </a:custGeom>
            <a:solidFill>
              <a:srgbClr val="EAF8FC"/>
            </a:solidFill>
          </p:spPr>
          <p:txBody>
            <a:bodyPr wrap="square" lIns="0" tIns="0" rIns="0" bIns="0" rtlCol="0"/>
            <a:lstStyle/>
            <a:p>
              <a:endParaRPr/>
            </a:p>
          </p:txBody>
        </p:sp>
        <p:sp>
          <p:nvSpPr>
            <p:cNvPr id="11" name="object 11"/>
            <p:cNvSpPr/>
            <p:nvPr/>
          </p:nvSpPr>
          <p:spPr>
            <a:xfrm>
              <a:off x="8480430" y="491299"/>
              <a:ext cx="283845" cy="354965"/>
            </a:xfrm>
            <a:custGeom>
              <a:avLst/>
              <a:gdLst/>
              <a:ahLst/>
              <a:cxnLst/>
              <a:rect l="l" t="t" r="r" b="b"/>
              <a:pathLst>
                <a:path w="283845" h="354965">
                  <a:moveTo>
                    <a:pt x="259904" y="0"/>
                  </a:moveTo>
                  <a:lnTo>
                    <a:pt x="212648" y="0"/>
                  </a:lnTo>
                  <a:lnTo>
                    <a:pt x="212648" y="47254"/>
                  </a:lnTo>
                  <a:lnTo>
                    <a:pt x="259904" y="94509"/>
                  </a:lnTo>
                  <a:lnTo>
                    <a:pt x="259904" y="0"/>
                  </a:lnTo>
                  <a:close/>
                </a:path>
                <a:path w="283845" h="354965">
                  <a:moveTo>
                    <a:pt x="283531" y="165392"/>
                  </a:moveTo>
                  <a:lnTo>
                    <a:pt x="0" y="165392"/>
                  </a:lnTo>
                  <a:lnTo>
                    <a:pt x="0" y="354413"/>
                  </a:lnTo>
                  <a:lnTo>
                    <a:pt x="118137" y="354413"/>
                  </a:lnTo>
                  <a:lnTo>
                    <a:pt x="118137" y="259902"/>
                  </a:lnTo>
                  <a:lnTo>
                    <a:pt x="283531" y="259902"/>
                  </a:lnTo>
                  <a:lnTo>
                    <a:pt x="283531" y="165392"/>
                  </a:lnTo>
                  <a:close/>
                </a:path>
                <a:path w="283845" h="354965">
                  <a:moveTo>
                    <a:pt x="283531" y="259902"/>
                  </a:moveTo>
                  <a:lnTo>
                    <a:pt x="165393" y="259902"/>
                  </a:lnTo>
                  <a:lnTo>
                    <a:pt x="165393" y="354413"/>
                  </a:lnTo>
                  <a:lnTo>
                    <a:pt x="283531" y="354413"/>
                  </a:lnTo>
                  <a:lnTo>
                    <a:pt x="283531" y="259902"/>
                  </a:lnTo>
                  <a:close/>
                </a:path>
              </a:pathLst>
            </a:custGeom>
            <a:solidFill>
              <a:srgbClr val="C4D0D4"/>
            </a:solidFill>
          </p:spPr>
          <p:txBody>
            <a:bodyPr wrap="square" lIns="0" tIns="0" rIns="0" bIns="0" rtlCol="0"/>
            <a:lstStyle/>
            <a:p>
              <a:endParaRPr/>
            </a:p>
          </p:txBody>
        </p:sp>
        <p:sp>
          <p:nvSpPr>
            <p:cNvPr id="12" name="object 12"/>
            <p:cNvSpPr/>
            <p:nvPr/>
          </p:nvSpPr>
          <p:spPr>
            <a:xfrm>
              <a:off x="8433174" y="467671"/>
              <a:ext cx="378460" cy="378460"/>
            </a:xfrm>
            <a:custGeom>
              <a:avLst/>
              <a:gdLst/>
              <a:ahLst/>
              <a:cxnLst/>
              <a:rect l="l" t="t" r="r" b="b"/>
              <a:pathLst>
                <a:path w="378459" h="378459">
                  <a:moveTo>
                    <a:pt x="189020" y="0"/>
                  </a:moveTo>
                  <a:lnTo>
                    <a:pt x="0" y="189020"/>
                  </a:lnTo>
                  <a:lnTo>
                    <a:pt x="378042" y="189020"/>
                  </a:lnTo>
                  <a:lnTo>
                    <a:pt x="189020" y="0"/>
                  </a:lnTo>
                  <a:close/>
                </a:path>
                <a:path w="378459" h="378459">
                  <a:moveTo>
                    <a:pt x="212648" y="283531"/>
                  </a:moveTo>
                  <a:lnTo>
                    <a:pt x="165393" y="283531"/>
                  </a:lnTo>
                  <a:lnTo>
                    <a:pt x="165393" y="378042"/>
                  </a:lnTo>
                  <a:lnTo>
                    <a:pt x="212648" y="378042"/>
                  </a:lnTo>
                  <a:lnTo>
                    <a:pt x="212648" y="283531"/>
                  </a:lnTo>
                  <a:close/>
                </a:path>
              </a:pathLst>
            </a:custGeom>
            <a:solidFill>
              <a:srgbClr val="9AA5A8"/>
            </a:solidFill>
          </p:spPr>
          <p:txBody>
            <a:bodyPr wrap="square" lIns="0" tIns="0" rIns="0" bIns="0" rtlCol="0"/>
            <a:lstStyle/>
            <a:p>
              <a:endParaRPr/>
            </a:p>
          </p:txBody>
        </p:sp>
        <p:sp>
          <p:nvSpPr>
            <p:cNvPr id="13" name="object 13"/>
            <p:cNvSpPr/>
            <p:nvPr/>
          </p:nvSpPr>
          <p:spPr>
            <a:xfrm>
              <a:off x="8244407" y="404663"/>
              <a:ext cx="755650" cy="504190"/>
            </a:xfrm>
            <a:custGeom>
              <a:avLst/>
              <a:gdLst/>
              <a:ahLst/>
              <a:cxnLst/>
              <a:rect l="l" t="t" r="r" b="b"/>
              <a:pathLst>
                <a:path w="755650" h="504190">
                  <a:moveTo>
                    <a:pt x="377787" y="63007"/>
                  </a:moveTo>
                  <a:lnTo>
                    <a:pt x="448671" y="133889"/>
                  </a:lnTo>
                  <a:lnTo>
                    <a:pt x="448671" y="86635"/>
                  </a:lnTo>
                  <a:lnTo>
                    <a:pt x="495926" y="86635"/>
                  </a:lnTo>
                  <a:lnTo>
                    <a:pt x="495926" y="181145"/>
                  </a:lnTo>
                  <a:lnTo>
                    <a:pt x="566808" y="252028"/>
                  </a:lnTo>
                  <a:lnTo>
                    <a:pt x="519554" y="252028"/>
                  </a:lnTo>
                  <a:lnTo>
                    <a:pt x="519554" y="441049"/>
                  </a:lnTo>
                  <a:lnTo>
                    <a:pt x="236022" y="441049"/>
                  </a:lnTo>
                  <a:lnTo>
                    <a:pt x="236022" y="252028"/>
                  </a:lnTo>
                  <a:lnTo>
                    <a:pt x="188766" y="252028"/>
                  </a:lnTo>
                  <a:lnTo>
                    <a:pt x="377787" y="63007"/>
                  </a:lnTo>
                  <a:close/>
                </a:path>
                <a:path w="755650" h="504190">
                  <a:moveTo>
                    <a:pt x="448671" y="133889"/>
                  </a:moveTo>
                  <a:lnTo>
                    <a:pt x="495926" y="181145"/>
                  </a:lnTo>
                </a:path>
                <a:path w="755650" h="504190">
                  <a:moveTo>
                    <a:pt x="519554" y="252028"/>
                  </a:moveTo>
                  <a:lnTo>
                    <a:pt x="236022" y="252028"/>
                  </a:lnTo>
                </a:path>
                <a:path w="755650" h="504190">
                  <a:moveTo>
                    <a:pt x="354159" y="441049"/>
                  </a:moveTo>
                  <a:lnTo>
                    <a:pt x="354159" y="346538"/>
                  </a:lnTo>
                  <a:lnTo>
                    <a:pt x="401415" y="346538"/>
                  </a:lnTo>
                  <a:lnTo>
                    <a:pt x="401415" y="441049"/>
                  </a:lnTo>
                </a:path>
                <a:path w="755650" h="504190">
                  <a:moveTo>
                    <a:pt x="0" y="0"/>
                  </a:moveTo>
                  <a:lnTo>
                    <a:pt x="755575" y="0"/>
                  </a:lnTo>
                  <a:lnTo>
                    <a:pt x="755575" y="504056"/>
                  </a:lnTo>
                  <a:lnTo>
                    <a:pt x="0" y="504056"/>
                  </a:lnTo>
                  <a:lnTo>
                    <a:pt x="0" y="0"/>
                  </a:lnTo>
                  <a:close/>
                </a:path>
              </a:pathLst>
            </a:custGeom>
            <a:ln w="25399">
              <a:solidFill>
                <a:srgbClr val="00B2E2"/>
              </a:solidFill>
            </a:ln>
          </p:spPr>
          <p:txBody>
            <a:bodyPr wrap="square" lIns="0" tIns="0" rIns="0" bIns="0" rtlCol="0"/>
            <a:lstStyle/>
            <a:p>
              <a:endParaRPr/>
            </a:p>
          </p:txBody>
        </p:sp>
        <p:pic>
          <p:nvPicPr>
            <p:cNvPr id="14" name="object 14"/>
            <p:cNvPicPr/>
            <p:nvPr/>
          </p:nvPicPr>
          <p:blipFill>
            <a:blip r:embed="rId4" cstate="print"/>
            <a:stretch>
              <a:fillRect/>
            </a:stretch>
          </p:blipFill>
          <p:spPr>
            <a:xfrm>
              <a:off x="0" y="332655"/>
              <a:ext cx="5940150" cy="576064"/>
            </a:xfrm>
            <a:prstGeom prst="rect">
              <a:avLst/>
            </a:prstGeom>
          </p:spPr>
        </p:pic>
      </p:grpSp>
      <p:sp>
        <p:nvSpPr>
          <p:cNvPr id="15" name="object 15"/>
          <p:cNvSpPr txBox="1">
            <a:spLocks noGrp="1"/>
          </p:cNvSpPr>
          <p:nvPr>
            <p:ph type="title"/>
          </p:nvPr>
        </p:nvSpPr>
        <p:spPr>
          <a:xfrm>
            <a:off x="78739" y="425108"/>
            <a:ext cx="4650105" cy="391160"/>
          </a:xfrm>
          <a:prstGeom prst="rect">
            <a:avLst/>
          </a:prstGeom>
        </p:spPr>
        <p:txBody>
          <a:bodyPr vert="horz" wrap="square" lIns="0" tIns="12700" rIns="0" bIns="0" rtlCol="0">
            <a:spAutoFit/>
          </a:bodyPr>
          <a:lstStyle/>
          <a:p>
            <a:pPr marL="12700">
              <a:lnSpc>
                <a:spcPct val="100000"/>
              </a:lnSpc>
              <a:spcBef>
                <a:spcPts val="100"/>
              </a:spcBef>
            </a:pPr>
            <a:r>
              <a:rPr spc="-5" dirty="0"/>
              <a:t>The</a:t>
            </a:r>
            <a:r>
              <a:rPr spc="-15" dirty="0"/>
              <a:t> </a:t>
            </a:r>
            <a:r>
              <a:rPr spc="-5" dirty="0"/>
              <a:t>right</a:t>
            </a:r>
            <a:r>
              <a:rPr spc="-10" dirty="0"/>
              <a:t> </a:t>
            </a:r>
            <a:r>
              <a:rPr spc="-5" dirty="0"/>
              <a:t>of</a:t>
            </a:r>
            <a:r>
              <a:rPr spc="-15" dirty="0"/>
              <a:t> </a:t>
            </a:r>
            <a:r>
              <a:rPr dirty="0"/>
              <a:t>access</a:t>
            </a:r>
            <a:r>
              <a:rPr spc="-10" dirty="0"/>
              <a:t> </a:t>
            </a:r>
            <a:r>
              <a:rPr dirty="0"/>
              <a:t>to</a:t>
            </a:r>
            <a:r>
              <a:rPr spc="-10" dirty="0"/>
              <a:t> </a:t>
            </a:r>
            <a:r>
              <a:rPr dirty="0"/>
              <a:t>a</a:t>
            </a:r>
            <a:r>
              <a:rPr spc="-10" dirty="0"/>
              <a:t> </a:t>
            </a:r>
            <a:r>
              <a:rPr spc="-5" dirty="0"/>
              <a:t>file/evidence</a:t>
            </a:r>
          </a:p>
        </p:txBody>
      </p:sp>
      <p:sp>
        <p:nvSpPr>
          <p:cNvPr id="16" name="object 16"/>
          <p:cNvSpPr txBox="1"/>
          <p:nvPr/>
        </p:nvSpPr>
        <p:spPr>
          <a:xfrm>
            <a:off x="1032197" y="5085183"/>
            <a:ext cx="3096895" cy="646430"/>
          </a:xfrm>
          <a:prstGeom prst="rect">
            <a:avLst/>
          </a:prstGeom>
          <a:solidFill>
            <a:srgbClr val="00B2E2">
              <a:alpha val="83918"/>
            </a:srgbClr>
          </a:solidFill>
        </p:spPr>
        <p:txBody>
          <a:bodyPr vert="horz" wrap="square" lIns="0" tIns="60960" rIns="0" bIns="0" rtlCol="0">
            <a:spAutoFit/>
          </a:bodyPr>
          <a:lstStyle/>
          <a:p>
            <a:pPr marL="998855" marR="426720" indent="-558165">
              <a:lnSpc>
                <a:spcPts val="2100"/>
              </a:lnSpc>
              <a:spcBef>
                <a:spcPts val="480"/>
              </a:spcBef>
            </a:pPr>
            <a:r>
              <a:rPr sz="1800" spc="-5" dirty="0">
                <a:solidFill>
                  <a:srgbClr val="FFFFFF"/>
                </a:solidFill>
                <a:latin typeface="Calibri"/>
                <a:cs typeface="Calibri"/>
              </a:rPr>
              <a:t>Directive on </a:t>
            </a:r>
            <a:r>
              <a:rPr sz="1800" dirty="0">
                <a:solidFill>
                  <a:srgbClr val="FFFFFF"/>
                </a:solidFill>
                <a:latin typeface="Calibri"/>
                <a:cs typeface="Calibri"/>
              </a:rPr>
              <a:t>the </a:t>
            </a:r>
            <a:r>
              <a:rPr sz="1800" spc="-5" dirty="0">
                <a:solidFill>
                  <a:srgbClr val="FFFFFF"/>
                </a:solidFill>
                <a:latin typeface="Calibri"/>
                <a:cs typeface="Calibri"/>
              </a:rPr>
              <a:t>right </a:t>
            </a:r>
            <a:r>
              <a:rPr sz="1800" dirty="0">
                <a:solidFill>
                  <a:srgbClr val="FFFFFF"/>
                </a:solidFill>
                <a:latin typeface="Calibri"/>
                <a:cs typeface="Calibri"/>
              </a:rPr>
              <a:t>to </a:t>
            </a:r>
            <a:r>
              <a:rPr sz="1800" spc="-395" dirty="0">
                <a:solidFill>
                  <a:srgbClr val="FFFFFF"/>
                </a:solidFill>
                <a:latin typeface="Calibri"/>
                <a:cs typeface="Calibri"/>
              </a:rPr>
              <a:t> </a:t>
            </a:r>
            <a:r>
              <a:rPr sz="1800" spc="-5" dirty="0">
                <a:solidFill>
                  <a:srgbClr val="FFFFFF"/>
                </a:solidFill>
                <a:latin typeface="Calibri"/>
                <a:cs typeface="Calibri"/>
              </a:rPr>
              <a:t>information</a:t>
            </a:r>
            <a:endParaRPr sz="1800">
              <a:latin typeface="Calibri"/>
              <a:cs typeface="Calibri"/>
            </a:endParaRPr>
          </a:p>
        </p:txBody>
      </p:sp>
      <p:sp>
        <p:nvSpPr>
          <p:cNvPr id="17" name="object 17"/>
          <p:cNvSpPr txBox="1"/>
          <p:nvPr/>
        </p:nvSpPr>
        <p:spPr>
          <a:xfrm>
            <a:off x="1023069" y="5838109"/>
            <a:ext cx="3096895" cy="369570"/>
          </a:xfrm>
          <a:prstGeom prst="rect">
            <a:avLst/>
          </a:prstGeom>
          <a:solidFill>
            <a:srgbClr val="00B2E2">
              <a:alpha val="83918"/>
            </a:srgbClr>
          </a:solidFill>
        </p:spPr>
        <p:txBody>
          <a:bodyPr vert="horz" wrap="square" lIns="0" tIns="45720" rIns="0" bIns="0" rtlCol="0">
            <a:spAutoFit/>
          </a:bodyPr>
          <a:lstStyle/>
          <a:p>
            <a:pPr marL="719455">
              <a:lnSpc>
                <a:spcPct val="100000"/>
              </a:lnSpc>
              <a:spcBef>
                <a:spcPts val="360"/>
              </a:spcBef>
            </a:pPr>
            <a:r>
              <a:rPr sz="1800" dirty="0">
                <a:solidFill>
                  <a:srgbClr val="FFFFFF"/>
                </a:solidFill>
                <a:latin typeface="Calibri"/>
                <a:cs typeface="Calibri"/>
              </a:rPr>
              <a:t>A.T.</a:t>
            </a:r>
            <a:r>
              <a:rPr sz="1800" spc="-20" dirty="0">
                <a:solidFill>
                  <a:srgbClr val="FFFFFF"/>
                </a:solidFill>
                <a:latin typeface="Calibri"/>
                <a:cs typeface="Calibri"/>
              </a:rPr>
              <a:t> </a:t>
            </a:r>
            <a:r>
              <a:rPr sz="1800" spc="-5" dirty="0">
                <a:solidFill>
                  <a:srgbClr val="FFFFFF"/>
                </a:solidFill>
                <a:latin typeface="Calibri"/>
                <a:cs typeface="Calibri"/>
              </a:rPr>
              <a:t>v.</a:t>
            </a:r>
            <a:r>
              <a:rPr sz="1800" spc="-15" dirty="0">
                <a:solidFill>
                  <a:srgbClr val="FFFFFF"/>
                </a:solidFill>
                <a:latin typeface="Calibri"/>
                <a:cs typeface="Calibri"/>
              </a:rPr>
              <a:t> </a:t>
            </a:r>
            <a:r>
              <a:rPr sz="1800" spc="-5" dirty="0">
                <a:solidFill>
                  <a:srgbClr val="FFFFFF"/>
                </a:solidFill>
                <a:latin typeface="Calibri"/>
                <a:cs typeface="Calibri"/>
              </a:rPr>
              <a:t>Luxemburg</a:t>
            </a:r>
            <a:endParaRPr sz="1800">
              <a:latin typeface="Calibri"/>
              <a:cs typeface="Calibri"/>
            </a:endParaRPr>
          </a:p>
        </p:txBody>
      </p:sp>
      <p:sp>
        <p:nvSpPr>
          <p:cNvPr id="18" name="object 18"/>
          <p:cNvSpPr txBox="1"/>
          <p:nvPr/>
        </p:nvSpPr>
        <p:spPr>
          <a:xfrm>
            <a:off x="1023069" y="6300905"/>
            <a:ext cx="3096895" cy="369570"/>
          </a:xfrm>
          <a:prstGeom prst="rect">
            <a:avLst/>
          </a:prstGeom>
          <a:solidFill>
            <a:srgbClr val="00B2E2">
              <a:alpha val="83918"/>
            </a:srgbClr>
          </a:solidFill>
        </p:spPr>
        <p:txBody>
          <a:bodyPr vert="horz" wrap="square" lIns="0" tIns="45720" rIns="0" bIns="0" rtlCol="0">
            <a:spAutoFit/>
          </a:bodyPr>
          <a:lstStyle/>
          <a:p>
            <a:pPr marL="625475">
              <a:lnSpc>
                <a:spcPct val="100000"/>
              </a:lnSpc>
              <a:spcBef>
                <a:spcPts val="360"/>
              </a:spcBef>
            </a:pPr>
            <a:r>
              <a:rPr sz="1800" spc="-5" dirty="0">
                <a:solidFill>
                  <a:srgbClr val="FFFFFF"/>
                </a:solidFill>
                <a:latin typeface="Calibri"/>
                <a:cs typeface="Calibri"/>
              </a:rPr>
              <a:t>Further</a:t>
            </a:r>
            <a:r>
              <a:rPr sz="1800" spc="-15" dirty="0">
                <a:solidFill>
                  <a:srgbClr val="FFFFFF"/>
                </a:solidFill>
                <a:latin typeface="Calibri"/>
                <a:cs typeface="Calibri"/>
              </a:rPr>
              <a:t> </a:t>
            </a:r>
            <a:r>
              <a:rPr sz="1800" spc="-5" dirty="0">
                <a:solidFill>
                  <a:srgbClr val="FFFFFF"/>
                </a:solidFill>
                <a:latin typeface="Calibri"/>
                <a:cs typeface="Calibri"/>
              </a:rPr>
              <a:t>information</a:t>
            </a:r>
            <a:endParaRPr sz="1800">
              <a:latin typeface="Calibri"/>
              <a:cs typeface="Calibri"/>
            </a:endParaRPr>
          </a:p>
        </p:txBody>
      </p:sp>
      <p:grpSp>
        <p:nvGrpSpPr>
          <p:cNvPr id="19" name="object 19"/>
          <p:cNvGrpSpPr/>
          <p:nvPr/>
        </p:nvGrpSpPr>
        <p:grpSpPr>
          <a:xfrm>
            <a:off x="5207372" y="1763890"/>
            <a:ext cx="3949700" cy="3996054"/>
            <a:chOff x="5207372" y="1763890"/>
            <a:chExt cx="3949700" cy="3996054"/>
          </a:xfrm>
        </p:grpSpPr>
        <p:sp>
          <p:nvSpPr>
            <p:cNvPr id="20" name="object 20"/>
            <p:cNvSpPr/>
            <p:nvPr/>
          </p:nvSpPr>
          <p:spPr>
            <a:xfrm>
              <a:off x="5220071" y="1776591"/>
              <a:ext cx="3924300" cy="3970654"/>
            </a:xfrm>
            <a:custGeom>
              <a:avLst/>
              <a:gdLst/>
              <a:ahLst/>
              <a:cxnLst/>
              <a:rect l="l" t="t" r="r" b="b"/>
              <a:pathLst>
                <a:path w="3924300" h="3970654">
                  <a:moveTo>
                    <a:pt x="0" y="3970317"/>
                  </a:moveTo>
                  <a:lnTo>
                    <a:pt x="3923926" y="3970317"/>
                  </a:lnTo>
                  <a:lnTo>
                    <a:pt x="3923926" y="0"/>
                  </a:lnTo>
                  <a:lnTo>
                    <a:pt x="0" y="0"/>
                  </a:lnTo>
                  <a:lnTo>
                    <a:pt x="0" y="3970317"/>
                  </a:lnTo>
                  <a:close/>
                </a:path>
              </a:pathLst>
            </a:custGeom>
            <a:solidFill>
              <a:srgbClr val="FFFFFF"/>
            </a:solidFill>
          </p:spPr>
          <p:txBody>
            <a:bodyPr wrap="square" lIns="0" tIns="0" rIns="0" bIns="0" rtlCol="0"/>
            <a:lstStyle/>
            <a:p>
              <a:endParaRPr/>
            </a:p>
          </p:txBody>
        </p:sp>
        <p:sp>
          <p:nvSpPr>
            <p:cNvPr id="21" name="object 21"/>
            <p:cNvSpPr/>
            <p:nvPr/>
          </p:nvSpPr>
          <p:spPr>
            <a:xfrm>
              <a:off x="5220072" y="1763890"/>
              <a:ext cx="3924300" cy="25400"/>
            </a:xfrm>
            <a:custGeom>
              <a:avLst/>
              <a:gdLst/>
              <a:ahLst/>
              <a:cxnLst/>
              <a:rect l="l" t="t" r="r" b="b"/>
              <a:pathLst>
                <a:path w="3924300" h="25400">
                  <a:moveTo>
                    <a:pt x="0" y="0"/>
                  </a:moveTo>
                  <a:lnTo>
                    <a:pt x="3923926" y="0"/>
                  </a:lnTo>
                  <a:lnTo>
                    <a:pt x="3923926" y="25399"/>
                  </a:lnTo>
                  <a:lnTo>
                    <a:pt x="0" y="25399"/>
                  </a:lnTo>
                  <a:lnTo>
                    <a:pt x="0" y="0"/>
                  </a:lnTo>
                  <a:close/>
                </a:path>
              </a:pathLst>
            </a:custGeom>
            <a:solidFill>
              <a:srgbClr val="F7B699"/>
            </a:solidFill>
          </p:spPr>
          <p:txBody>
            <a:bodyPr wrap="square" lIns="0" tIns="0" rIns="0" bIns="0" rtlCol="0"/>
            <a:lstStyle/>
            <a:p>
              <a:endParaRPr/>
            </a:p>
          </p:txBody>
        </p:sp>
        <p:sp>
          <p:nvSpPr>
            <p:cNvPr id="22" name="object 22"/>
            <p:cNvSpPr/>
            <p:nvPr/>
          </p:nvSpPr>
          <p:spPr>
            <a:xfrm>
              <a:off x="5220072" y="1776590"/>
              <a:ext cx="3924300" cy="3970654"/>
            </a:xfrm>
            <a:custGeom>
              <a:avLst/>
              <a:gdLst/>
              <a:ahLst/>
              <a:cxnLst/>
              <a:rect l="l" t="t" r="r" b="b"/>
              <a:pathLst>
                <a:path w="3924300" h="3970654">
                  <a:moveTo>
                    <a:pt x="3923926" y="3970317"/>
                  </a:moveTo>
                  <a:lnTo>
                    <a:pt x="0" y="3970317"/>
                  </a:lnTo>
                  <a:lnTo>
                    <a:pt x="0" y="0"/>
                  </a:lnTo>
                </a:path>
              </a:pathLst>
            </a:custGeom>
            <a:ln w="25399">
              <a:solidFill>
                <a:srgbClr val="F7B699"/>
              </a:solidFill>
            </a:ln>
          </p:spPr>
          <p:txBody>
            <a:bodyPr wrap="square" lIns="0" tIns="0" rIns="0" bIns="0" rtlCol="0"/>
            <a:lstStyle/>
            <a:p>
              <a:endParaRPr/>
            </a:p>
          </p:txBody>
        </p:sp>
      </p:grpSp>
      <p:sp>
        <p:nvSpPr>
          <p:cNvPr id="23" name="object 23"/>
          <p:cNvSpPr txBox="1">
            <a:spLocks noGrp="1"/>
          </p:cNvSpPr>
          <p:nvPr>
            <p:ph sz="half" idx="3"/>
          </p:nvPr>
        </p:nvSpPr>
        <p:spPr>
          <a:prstGeom prst="rect">
            <a:avLst/>
          </a:prstGeom>
        </p:spPr>
        <p:txBody>
          <a:bodyPr vert="horz" wrap="square" lIns="0" tIns="13335" rIns="0" bIns="0" rtlCol="0">
            <a:spAutoFit/>
          </a:bodyPr>
          <a:lstStyle/>
          <a:p>
            <a:pPr marL="12700" marR="5080" algn="just">
              <a:lnSpc>
                <a:spcPct val="99700"/>
              </a:lnSpc>
              <a:spcBef>
                <a:spcPts val="105"/>
              </a:spcBef>
            </a:pPr>
            <a:r>
              <a:rPr dirty="0"/>
              <a:t>The </a:t>
            </a:r>
            <a:r>
              <a:rPr spc="-5" dirty="0"/>
              <a:t>Directive mentions </a:t>
            </a:r>
            <a:r>
              <a:rPr dirty="0"/>
              <a:t>that the </a:t>
            </a:r>
            <a:r>
              <a:rPr spc="-5" dirty="0"/>
              <a:t>right of </a:t>
            </a:r>
            <a:r>
              <a:rPr dirty="0"/>
              <a:t> </a:t>
            </a:r>
            <a:r>
              <a:rPr spc="-5" dirty="0"/>
              <a:t>access </a:t>
            </a:r>
            <a:r>
              <a:rPr dirty="0"/>
              <a:t>to the case file </a:t>
            </a:r>
            <a:r>
              <a:rPr spc="-5" dirty="0"/>
              <a:t>may </a:t>
            </a:r>
            <a:r>
              <a:rPr dirty="0"/>
              <a:t>be </a:t>
            </a:r>
            <a:r>
              <a:rPr spc="-5" dirty="0"/>
              <a:t>limited for </a:t>
            </a:r>
            <a:r>
              <a:rPr spc="-395" dirty="0"/>
              <a:t> </a:t>
            </a:r>
            <a:r>
              <a:rPr dirty="0"/>
              <a:t>the</a:t>
            </a:r>
            <a:r>
              <a:rPr spc="265" dirty="0"/>
              <a:t> </a:t>
            </a:r>
            <a:r>
              <a:rPr spc="-5" dirty="0"/>
              <a:t>reasons</a:t>
            </a:r>
            <a:r>
              <a:rPr spc="265" dirty="0"/>
              <a:t> </a:t>
            </a:r>
            <a:r>
              <a:rPr spc="-5" dirty="0"/>
              <a:t>of</a:t>
            </a:r>
            <a:r>
              <a:rPr spc="265" dirty="0"/>
              <a:t> </a:t>
            </a:r>
            <a:r>
              <a:rPr b="1" dirty="0">
                <a:latin typeface="Calibri"/>
                <a:cs typeface="Calibri"/>
              </a:rPr>
              <a:t>protection</a:t>
            </a:r>
            <a:r>
              <a:rPr b="1" spc="270" dirty="0">
                <a:latin typeface="Calibri"/>
                <a:cs typeface="Calibri"/>
              </a:rPr>
              <a:t> </a:t>
            </a:r>
            <a:r>
              <a:rPr b="1" dirty="0">
                <a:latin typeface="Calibri"/>
                <a:cs typeface="Calibri"/>
              </a:rPr>
              <a:t>of</a:t>
            </a:r>
            <a:r>
              <a:rPr b="1" spc="265" dirty="0">
                <a:latin typeface="Calibri"/>
                <a:cs typeface="Calibri"/>
              </a:rPr>
              <a:t> </a:t>
            </a:r>
            <a:r>
              <a:rPr b="1" spc="-5" dirty="0">
                <a:latin typeface="Calibri"/>
                <a:cs typeface="Calibri"/>
              </a:rPr>
              <a:t>the</a:t>
            </a:r>
            <a:r>
              <a:rPr b="1" spc="265" dirty="0">
                <a:latin typeface="Calibri"/>
                <a:cs typeface="Calibri"/>
              </a:rPr>
              <a:t> </a:t>
            </a:r>
            <a:r>
              <a:rPr b="1" dirty="0">
                <a:latin typeface="Calibri"/>
                <a:cs typeface="Calibri"/>
              </a:rPr>
              <a:t>rights </a:t>
            </a:r>
            <a:r>
              <a:rPr b="1" spc="-395" dirty="0">
                <a:latin typeface="Calibri"/>
                <a:cs typeface="Calibri"/>
              </a:rPr>
              <a:t> </a:t>
            </a:r>
            <a:r>
              <a:rPr b="1" dirty="0">
                <a:latin typeface="Calibri"/>
                <a:cs typeface="Calibri"/>
              </a:rPr>
              <a:t>of </a:t>
            </a:r>
            <a:r>
              <a:rPr b="1" spc="-5" dirty="0">
                <a:latin typeface="Calibri"/>
                <a:cs typeface="Calibri"/>
              </a:rPr>
              <a:t>the third persons </a:t>
            </a:r>
            <a:r>
              <a:rPr spc="-5" dirty="0"/>
              <a:t>or </a:t>
            </a:r>
            <a:r>
              <a:rPr dirty="0"/>
              <a:t>the </a:t>
            </a:r>
            <a:r>
              <a:rPr b="1" spc="-5" dirty="0">
                <a:latin typeface="Calibri"/>
                <a:cs typeface="Calibri"/>
              </a:rPr>
              <a:t>interests </a:t>
            </a:r>
            <a:r>
              <a:rPr b="1" dirty="0">
                <a:latin typeface="Calibri"/>
                <a:cs typeface="Calibri"/>
              </a:rPr>
              <a:t>of </a:t>
            </a:r>
            <a:r>
              <a:rPr b="1" spc="5" dirty="0">
                <a:latin typeface="Calibri"/>
                <a:cs typeface="Calibri"/>
              </a:rPr>
              <a:t> </a:t>
            </a:r>
            <a:r>
              <a:rPr b="1" spc="80" dirty="0">
                <a:latin typeface="Calibri"/>
                <a:cs typeface="Calibri"/>
              </a:rPr>
              <a:t>the</a:t>
            </a:r>
            <a:r>
              <a:rPr b="1" spc="85" dirty="0">
                <a:latin typeface="Calibri"/>
                <a:cs typeface="Calibri"/>
              </a:rPr>
              <a:t> </a:t>
            </a:r>
            <a:r>
              <a:rPr b="1" spc="105" dirty="0">
                <a:latin typeface="Calibri"/>
                <a:cs typeface="Calibri"/>
              </a:rPr>
              <a:t>ongoing</a:t>
            </a:r>
            <a:r>
              <a:rPr b="1" spc="110" dirty="0">
                <a:latin typeface="Calibri"/>
                <a:cs typeface="Calibri"/>
              </a:rPr>
              <a:t> </a:t>
            </a:r>
            <a:r>
              <a:rPr b="1" spc="114" dirty="0">
                <a:latin typeface="Calibri"/>
                <a:cs typeface="Calibri"/>
              </a:rPr>
              <a:t>investigation</a:t>
            </a:r>
            <a:r>
              <a:rPr spc="114" dirty="0"/>
              <a:t>,among </a:t>
            </a:r>
            <a:r>
              <a:rPr spc="-395" dirty="0"/>
              <a:t> </a:t>
            </a:r>
            <a:r>
              <a:rPr spc="45" dirty="0"/>
              <a:t>others.</a:t>
            </a:r>
            <a:r>
              <a:rPr spc="50" dirty="0"/>
              <a:t> </a:t>
            </a:r>
            <a:r>
              <a:rPr spc="35" dirty="0"/>
              <a:t>The</a:t>
            </a:r>
            <a:r>
              <a:rPr spc="40" dirty="0"/>
              <a:t> </a:t>
            </a:r>
            <a:r>
              <a:rPr spc="35" dirty="0"/>
              <a:t>need</a:t>
            </a:r>
            <a:r>
              <a:rPr spc="40" dirty="0"/>
              <a:t> </a:t>
            </a:r>
            <a:r>
              <a:rPr spc="25" dirty="0"/>
              <a:t>to</a:t>
            </a:r>
            <a:r>
              <a:rPr spc="30" dirty="0"/>
              <a:t> </a:t>
            </a:r>
            <a:r>
              <a:rPr spc="45" dirty="0"/>
              <a:t>confront</a:t>
            </a:r>
            <a:r>
              <a:rPr spc="50" dirty="0"/>
              <a:t> </a:t>
            </a:r>
            <a:r>
              <a:rPr spc="55" dirty="0"/>
              <a:t>the </a:t>
            </a:r>
            <a:r>
              <a:rPr spc="-395" dirty="0"/>
              <a:t> </a:t>
            </a:r>
            <a:r>
              <a:rPr dirty="0"/>
              <a:t>suspect </a:t>
            </a:r>
            <a:r>
              <a:rPr spc="-5" dirty="0"/>
              <a:t>with certain </a:t>
            </a:r>
            <a:r>
              <a:rPr dirty="0"/>
              <a:t>evidence </a:t>
            </a:r>
            <a:r>
              <a:rPr spc="-5" dirty="0"/>
              <a:t>may </a:t>
            </a:r>
            <a:r>
              <a:rPr dirty="0"/>
              <a:t>be a </a:t>
            </a:r>
            <a:r>
              <a:rPr spc="5" dirty="0"/>
              <a:t> </a:t>
            </a:r>
            <a:r>
              <a:rPr spc="-5" dirty="0"/>
              <a:t>legitimate reason </a:t>
            </a:r>
            <a:r>
              <a:rPr dirty="0"/>
              <a:t>to </a:t>
            </a:r>
            <a:r>
              <a:rPr spc="-5" dirty="0"/>
              <a:t>limit </a:t>
            </a:r>
            <a:r>
              <a:rPr dirty="0"/>
              <a:t>such </a:t>
            </a:r>
            <a:r>
              <a:rPr spc="-5" dirty="0"/>
              <a:t>access. </a:t>
            </a:r>
            <a:r>
              <a:rPr dirty="0"/>
              <a:t>At </a:t>
            </a:r>
            <a:r>
              <a:rPr spc="-395" dirty="0"/>
              <a:t> </a:t>
            </a:r>
            <a:r>
              <a:rPr dirty="0"/>
              <a:t>the</a:t>
            </a:r>
            <a:r>
              <a:rPr spc="5" dirty="0"/>
              <a:t> </a:t>
            </a:r>
            <a:r>
              <a:rPr spc="-5" dirty="0"/>
              <a:t>same</a:t>
            </a:r>
            <a:r>
              <a:rPr dirty="0"/>
              <a:t> </a:t>
            </a:r>
            <a:r>
              <a:rPr spc="-5" dirty="0"/>
              <a:t>time,</a:t>
            </a:r>
            <a:r>
              <a:rPr dirty="0"/>
              <a:t> </a:t>
            </a:r>
            <a:r>
              <a:rPr spc="-5" dirty="0"/>
              <a:t>there</a:t>
            </a:r>
            <a:r>
              <a:rPr dirty="0"/>
              <a:t> is</a:t>
            </a:r>
            <a:r>
              <a:rPr spc="5" dirty="0"/>
              <a:t> </a:t>
            </a:r>
            <a:r>
              <a:rPr spc="-5" dirty="0"/>
              <a:t>nothing</a:t>
            </a:r>
            <a:r>
              <a:rPr dirty="0"/>
              <a:t> that </a:t>
            </a:r>
            <a:r>
              <a:rPr spc="5" dirty="0"/>
              <a:t> </a:t>
            </a:r>
            <a:r>
              <a:rPr spc="-5" dirty="0"/>
              <a:t>precludes</a:t>
            </a:r>
            <a:r>
              <a:rPr dirty="0"/>
              <a:t> the</a:t>
            </a:r>
            <a:r>
              <a:rPr spc="5" dirty="0"/>
              <a:t> </a:t>
            </a:r>
            <a:r>
              <a:rPr spc="-5" dirty="0"/>
              <a:t>authorities</a:t>
            </a:r>
            <a:r>
              <a:rPr dirty="0"/>
              <a:t> to</a:t>
            </a:r>
            <a:r>
              <a:rPr spc="5" dirty="0"/>
              <a:t> </a:t>
            </a:r>
            <a:r>
              <a:rPr spc="-5" dirty="0"/>
              <a:t>disclose </a:t>
            </a:r>
            <a:r>
              <a:rPr spc="-395" dirty="0"/>
              <a:t> </a:t>
            </a:r>
            <a:r>
              <a:rPr dirty="0"/>
              <a:t>evidence to the suspect </a:t>
            </a:r>
            <a:r>
              <a:rPr spc="-5" dirty="0"/>
              <a:t>or </a:t>
            </a:r>
            <a:r>
              <a:rPr dirty="0"/>
              <a:t>her </a:t>
            </a:r>
            <a:r>
              <a:rPr spc="-5" dirty="0"/>
              <a:t>lawyer, </a:t>
            </a:r>
            <a:r>
              <a:rPr dirty="0"/>
              <a:t> because</a:t>
            </a:r>
            <a:r>
              <a:rPr spc="5" dirty="0"/>
              <a:t> </a:t>
            </a:r>
            <a:r>
              <a:rPr dirty="0"/>
              <a:t>it</a:t>
            </a:r>
            <a:r>
              <a:rPr spc="5" dirty="0"/>
              <a:t> </a:t>
            </a:r>
            <a:r>
              <a:rPr dirty="0"/>
              <a:t>can</a:t>
            </a:r>
            <a:r>
              <a:rPr spc="5" dirty="0"/>
              <a:t> </a:t>
            </a:r>
            <a:r>
              <a:rPr spc="-5" dirty="0"/>
              <a:t>move</a:t>
            </a:r>
            <a:r>
              <a:rPr dirty="0"/>
              <a:t> the</a:t>
            </a:r>
            <a:r>
              <a:rPr spc="5" dirty="0"/>
              <a:t> </a:t>
            </a:r>
            <a:r>
              <a:rPr spc="-5" dirty="0"/>
              <a:t>investigation </a:t>
            </a:r>
            <a:r>
              <a:rPr spc="-395" dirty="0"/>
              <a:t> </a:t>
            </a:r>
            <a:r>
              <a:rPr spc="25" dirty="0"/>
              <a:t>further</a:t>
            </a:r>
            <a:r>
              <a:rPr spc="30" dirty="0"/>
              <a:t> </a:t>
            </a:r>
            <a:r>
              <a:rPr spc="20" dirty="0"/>
              <a:t>along</a:t>
            </a:r>
            <a:r>
              <a:rPr spc="25" dirty="0"/>
              <a:t> </a:t>
            </a:r>
            <a:r>
              <a:rPr spc="15" dirty="0"/>
              <a:t>or</a:t>
            </a:r>
            <a:r>
              <a:rPr spc="20" dirty="0"/>
              <a:t> save</a:t>
            </a:r>
            <a:r>
              <a:rPr spc="25" dirty="0"/>
              <a:t> </a:t>
            </a:r>
            <a:r>
              <a:rPr spc="20" dirty="0"/>
              <a:t>time</a:t>
            </a:r>
            <a:r>
              <a:rPr spc="25" dirty="0"/>
              <a:t> </a:t>
            </a:r>
            <a:r>
              <a:rPr spc="15" dirty="0"/>
              <a:t>in</a:t>
            </a:r>
            <a:r>
              <a:rPr spc="20" dirty="0"/>
              <a:t> </a:t>
            </a:r>
            <a:r>
              <a:rPr spc="30" dirty="0"/>
              <a:t>the </a:t>
            </a:r>
            <a:r>
              <a:rPr spc="-395" dirty="0"/>
              <a:t> </a:t>
            </a:r>
            <a:r>
              <a:rPr spc="-5" dirty="0"/>
              <a:t>interrogation.</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58251" y="1275157"/>
            <a:ext cx="4536440" cy="3652520"/>
          </a:xfrm>
          <a:prstGeom prst="rect">
            <a:avLst/>
          </a:prstGeom>
        </p:spPr>
        <p:txBody>
          <a:bodyPr vert="horz" wrap="square" lIns="0" tIns="12700" rIns="0" bIns="0" rtlCol="0">
            <a:spAutoFit/>
          </a:bodyPr>
          <a:lstStyle/>
          <a:p>
            <a:pPr marL="12700" marR="5080" algn="just">
              <a:lnSpc>
                <a:spcPct val="100000"/>
              </a:lnSpc>
              <a:spcBef>
                <a:spcPts val="100"/>
              </a:spcBef>
            </a:pPr>
            <a:r>
              <a:rPr sz="2000" spc="50" dirty="0">
                <a:solidFill>
                  <a:srgbClr val="001C3D"/>
                </a:solidFill>
                <a:latin typeface="Calibri"/>
                <a:cs typeface="Calibri"/>
              </a:rPr>
              <a:t>Directive</a:t>
            </a:r>
            <a:r>
              <a:rPr sz="2000" spc="55" dirty="0">
                <a:solidFill>
                  <a:srgbClr val="001C3D"/>
                </a:solidFill>
                <a:latin typeface="Calibri"/>
                <a:cs typeface="Calibri"/>
              </a:rPr>
              <a:t> </a:t>
            </a:r>
            <a:r>
              <a:rPr sz="2000" spc="25" dirty="0">
                <a:solidFill>
                  <a:srgbClr val="001C3D"/>
                </a:solidFill>
                <a:latin typeface="Calibri"/>
                <a:cs typeface="Calibri"/>
              </a:rPr>
              <a:t>on</a:t>
            </a:r>
            <a:r>
              <a:rPr sz="2000" spc="30" dirty="0">
                <a:solidFill>
                  <a:srgbClr val="001C3D"/>
                </a:solidFill>
                <a:latin typeface="Calibri"/>
                <a:cs typeface="Calibri"/>
              </a:rPr>
              <a:t> </a:t>
            </a:r>
            <a:r>
              <a:rPr sz="2000" spc="40" dirty="0">
                <a:solidFill>
                  <a:srgbClr val="001C3D"/>
                </a:solidFill>
                <a:latin typeface="Calibri"/>
                <a:cs typeface="Calibri"/>
              </a:rPr>
              <a:t>the</a:t>
            </a:r>
            <a:r>
              <a:rPr sz="2000" spc="45" dirty="0">
                <a:solidFill>
                  <a:srgbClr val="001C3D"/>
                </a:solidFill>
                <a:latin typeface="Calibri"/>
                <a:cs typeface="Calibri"/>
              </a:rPr>
              <a:t> Right</a:t>
            </a:r>
            <a:r>
              <a:rPr sz="2000" spc="50" dirty="0">
                <a:solidFill>
                  <a:srgbClr val="001C3D"/>
                </a:solidFill>
                <a:latin typeface="Calibri"/>
                <a:cs typeface="Calibri"/>
              </a:rPr>
              <a:t> </a:t>
            </a:r>
            <a:r>
              <a:rPr sz="2000" spc="25" dirty="0">
                <a:solidFill>
                  <a:srgbClr val="001C3D"/>
                </a:solidFill>
                <a:latin typeface="Calibri"/>
                <a:cs typeface="Calibri"/>
              </a:rPr>
              <a:t>of</a:t>
            </a:r>
            <a:r>
              <a:rPr sz="2000" spc="30" dirty="0">
                <a:solidFill>
                  <a:srgbClr val="001C3D"/>
                </a:solidFill>
                <a:latin typeface="Calibri"/>
                <a:cs typeface="Calibri"/>
              </a:rPr>
              <a:t> </a:t>
            </a:r>
            <a:r>
              <a:rPr sz="2000" spc="45" dirty="0">
                <a:solidFill>
                  <a:srgbClr val="001C3D"/>
                </a:solidFill>
                <a:latin typeface="Calibri"/>
                <a:cs typeface="Calibri"/>
              </a:rPr>
              <a:t>Access</a:t>
            </a:r>
            <a:r>
              <a:rPr sz="2000" spc="50" dirty="0">
                <a:solidFill>
                  <a:srgbClr val="001C3D"/>
                </a:solidFill>
                <a:latin typeface="Calibri"/>
                <a:cs typeface="Calibri"/>
              </a:rPr>
              <a:t> </a:t>
            </a:r>
            <a:r>
              <a:rPr sz="2000" spc="60" dirty="0">
                <a:solidFill>
                  <a:srgbClr val="001C3D"/>
                </a:solidFill>
                <a:latin typeface="Calibri"/>
                <a:cs typeface="Calibri"/>
              </a:rPr>
              <a:t>to </a:t>
            </a:r>
            <a:r>
              <a:rPr sz="2000" spc="-440" dirty="0">
                <a:solidFill>
                  <a:srgbClr val="001C3D"/>
                </a:solidFill>
                <a:latin typeface="Calibri"/>
                <a:cs typeface="Calibri"/>
              </a:rPr>
              <a:t> </a:t>
            </a:r>
            <a:r>
              <a:rPr sz="2000" spc="-5" dirty="0">
                <a:solidFill>
                  <a:srgbClr val="001C3D"/>
                </a:solidFill>
                <a:latin typeface="Calibri"/>
                <a:cs typeface="Calibri"/>
              </a:rPr>
              <a:t>Information</a:t>
            </a:r>
            <a:r>
              <a:rPr sz="2000" dirty="0">
                <a:solidFill>
                  <a:srgbClr val="001C3D"/>
                </a:solidFill>
                <a:latin typeface="Calibri"/>
                <a:cs typeface="Calibri"/>
              </a:rPr>
              <a:t> </a:t>
            </a:r>
            <a:r>
              <a:rPr sz="2000" b="1" dirty="0">
                <a:solidFill>
                  <a:srgbClr val="001C3D"/>
                </a:solidFill>
                <a:latin typeface="Calibri"/>
                <a:cs typeface="Calibri"/>
              </a:rPr>
              <a:t>Article</a:t>
            </a:r>
            <a:r>
              <a:rPr sz="2000" b="1" spc="5" dirty="0">
                <a:solidFill>
                  <a:srgbClr val="001C3D"/>
                </a:solidFill>
                <a:latin typeface="Calibri"/>
                <a:cs typeface="Calibri"/>
              </a:rPr>
              <a:t> </a:t>
            </a:r>
            <a:r>
              <a:rPr sz="2000" b="1" spc="-5" dirty="0">
                <a:solidFill>
                  <a:srgbClr val="001C3D"/>
                </a:solidFill>
                <a:latin typeface="Calibri"/>
                <a:cs typeface="Calibri"/>
              </a:rPr>
              <a:t>7:</a:t>
            </a:r>
            <a:r>
              <a:rPr sz="2000" b="1" dirty="0">
                <a:solidFill>
                  <a:srgbClr val="001C3D"/>
                </a:solidFill>
                <a:latin typeface="Calibri"/>
                <a:cs typeface="Calibri"/>
              </a:rPr>
              <a:t> </a:t>
            </a:r>
            <a:r>
              <a:rPr sz="2000" spc="-5" dirty="0">
                <a:solidFill>
                  <a:srgbClr val="001C3D"/>
                </a:solidFill>
                <a:latin typeface="Calibri"/>
                <a:cs typeface="Calibri"/>
              </a:rPr>
              <a:t>authorities</a:t>
            </a:r>
            <a:r>
              <a:rPr sz="2000" dirty="0">
                <a:solidFill>
                  <a:srgbClr val="001C3D"/>
                </a:solidFill>
                <a:latin typeface="Calibri"/>
                <a:cs typeface="Calibri"/>
              </a:rPr>
              <a:t> </a:t>
            </a:r>
            <a:r>
              <a:rPr sz="2000" spc="-5" dirty="0">
                <a:solidFill>
                  <a:srgbClr val="001C3D"/>
                </a:solidFill>
                <a:latin typeface="Calibri"/>
                <a:cs typeface="Calibri"/>
              </a:rPr>
              <a:t>should </a:t>
            </a:r>
            <a:r>
              <a:rPr sz="2000" dirty="0">
                <a:solidFill>
                  <a:srgbClr val="001C3D"/>
                </a:solidFill>
                <a:latin typeface="Calibri"/>
                <a:cs typeface="Calibri"/>
              </a:rPr>
              <a:t> </a:t>
            </a:r>
            <a:r>
              <a:rPr sz="2000" spc="-5" dirty="0">
                <a:solidFill>
                  <a:srgbClr val="001C3D"/>
                </a:solidFill>
                <a:latin typeface="Calibri"/>
                <a:cs typeface="Calibri"/>
              </a:rPr>
              <a:t>provide </a:t>
            </a:r>
            <a:r>
              <a:rPr sz="2000" dirty="0">
                <a:solidFill>
                  <a:srgbClr val="001C3D"/>
                </a:solidFill>
                <a:latin typeface="Calibri"/>
                <a:cs typeface="Calibri"/>
              </a:rPr>
              <a:t>the suspect and her </a:t>
            </a:r>
            <a:r>
              <a:rPr sz="2000" spc="-5" dirty="0">
                <a:solidFill>
                  <a:srgbClr val="001C3D"/>
                </a:solidFill>
                <a:latin typeface="Calibri"/>
                <a:cs typeface="Calibri"/>
              </a:rPr>
              <a:t>lawyer access </a:t>
            </a:r>
            <a:r>
              <a:rPr sz="2000" dirty="0">
                <a:solidFill>
                  <a:srgbClr val="001C3D"/>
                </a:solidFill>
                <a:latin typeface="Calibri"/>
                <a:cs typeface="Calibri"/>
              </a:rPr>
              <a:t> to all </a:t>
            </a:r>
            <a:r>
              <a:rPr sz="2000" spc="-5" dirty="0">
                <a:solidFill>
                  <a:srgbClr val="001C3D"/>
                </a:solidFill>
                <a:latin typeface="Calibri"/>
                <a:cs typeface="Calibri"/>
              </a:rPr>
              <a:t>material </a:t>
            </a:r>
            <a:r>
              <a:rPr sz="2000" dirty="0">
                <a:solidFill>
                  <a:srgbClr val="001C3D"/>
                </a:solidFill>
                <a:latin typeface="Calibri"/>
                <a:cs typeface="Calibri"/>
              </a:rPr>
              <a:t>evidence </a:t>
            </a:r>
            <a:r>
              <a:rPr sz="2000" spc="-5" dirty="0">
                <a:solidFill>
                  <a:srgbClr val="001C3D"/>
                </a:solidFill>
                <a:latin typeface="Calibri"/>
                <a:cs typeface="Calibri"/>
              </a:rPr>
              <a:t>on </a:t>
            </a:r>
            <a:r>
              <a:rPr sz="2000" dirty="0">
                <a:solidFill>
                  <a:srgbClr val="001C3D"/>
                </a:solidFill>
                <a:latin typeface="Calibri"/>
                <a:cs typeface="Calibri"/>
              </a:rPr>
              <a:t>the case in a </a:t>
            </a:r>
            <a:r>
              <a:rPr sz="2000" spc="5" dirty="0">
                <a:solidFill>
                  <a:srgbClr val="001C3D"/>
                </a:solidFill>
                <a:latin typeface="Calibri"/>
                <a:cs typeface="Calibri"/>
              </a:rPr>
              <a:t> </a:t>
            </a:r>
            <a:r>
              <a:rPr sz="2000" b="1" dirty="0">
                <a:solidFill>
                  <a:srgbClr val="001C3D"/>
                </a:solidFill>
                <a:latin typeface="Calibri"/>
                <a:cs typeface="Calibri"/>
              </a:rPr>
              <a:t>timely</a:t>
            </a:r>
            <a:r>
              <a:rPr sz="2000" b="1" spc="5" dirty="0">
                <a:solidFill>
                  <a:srgbClr val="001C3D"/>
                </a:solidFill>
                <a:latin typeface="Calibri"/>
                <a:cs typeface="Calibri"/>
              </a:rPr>
              <a:t> </a:t>
            </a:r>
            <a:r>
              <a:rPr sz="2000" b="1" dirty="0">
                <a:solidFill>
                  <a:srgbClr val="001C3D"/>
                </a:solidFill>
                <a:latin typeface="Calibri"/>
                <a:cs typeface="Calibri"/>
              </a:rPr>
              <a:t>manner</a:t>
            </a:r>
            <a:r>
              <a:rPr sz="2000" b="1" spc="5" dirty="0">
                <a:solidFill>
                  <a:srgbClr val="001C3D"/>
                </a:solidFill>
                <a:latin typeface="Calibri"/>
                <a:cs typeface="Calibri"/>
              </a:rPr>
              <a:t> </a:t>
            </a:r>
            <a:r>
              <a:rPr sz="2000" dirty="0">
                <a:solidFill>
                  <a:srgbClr val="001C3D"/>
                </a:solidFill>
                <a:latin typeface="Calibri"/>
                <a:cs typeface="Calibri"/>
              </a:rPr>
              <a:t>to</a:t>
            </a:r>
            <a:r>
              <a:rPr sz="2000" spc="5" dirty="0">
                <a:solidFill>
                  <a:srgbClr val="001C3D"/>
                </a:solidFill>
                <a:latin typeface="Calibri"/>
                <a:cs typeface="Calibri"/>
              </a:rPr>
              <a:t> </a:t>
            </a:r>
            <a:r>
              <a:rPr sz="2000" spc="-5" dirty="0">
                <a:solidFill>
                  <a:srgbClr val="001C3D"/>
                </a:solidFill>
                <a:latin typeface="Calibri"/>
                <a:cs typeface="Calibri"/>
              </a:rPr>
              <a:t>allow</a:t>
            </a:r>
            <a:r>
              <a:rPr sz="2000" dirty="0">
                <a:solidFill>
                  <a:srgbClr val="001C3D"/>
                </a:solidFill>
                <a:latin typeface="Calibri"/>
                <a:cs typeface="Calibri"/>
              </a:rPr>
              <a:t> </a:t>
            </a:r>
            <a:r>
              <a:rPr sz="2000" spc="-5" dirty="0">
                <a:solidFill>
                  <a:srgbClr val="001C3D"/>
                </a:solidFill>
                <a:latin typeface="Calibri"/>
                <a:cs typeface="Calibri"/>
              </a:rPr>
              <a:t>for</a:t>
            </a:r>
            <a:r>
              <a:rPr sz="2000" dirty="0">
                <a:solidFill>
                  <a:srgbClr val="001C3D"/>
                </a:solidFill>
                <a:latin typeface="Calibri"/>
                <a:cs typeface="Calibri"/>
              </a:rPr>
              <a:t> the</a:t>
            </a:r>
            <a:r>
              <a:rPr sz="2000" spc="5" dirty="0">
                <a:solidFill>
                  <a:srgbClr val="001C3D"/>
                </a:solidFill>
                <a:latin typeface="Calibri"/>
                <a:cs typeface="Calibri"/>
              </a:rPr>
              <a:t> </a:t>
            </a:r>
            <a:r>
              <a:rPr sz="2000" dirty="0">
                <a:solidFill>
                  <a:srgbClr val="001C3D"/>
                </a:solidFill>
                <a:latin typeface="Calibri"/>
                <a:cs typeface="Calibri"/>
              </a:rPr>
              <a:t>effective </a:t>
            </a:r>
            <a:r>
              <a:rPr sz="2000" spc="-440" dirty="0">
                <a:solidFill>
                  <a:srgbClr val="001C3D"/>
                </a:solidFill>
                <a:latin typeface="Calibri"/>
                <a:cs typeface="Calibri"/>
              </a:rPr>
              <a:t> </a:t>
            </a:r>
            <a:r>
              <a:rPr sz="2000" spc="90" dirty="0">
                <a:solidFill>
                  <a:srgbClr val="001C3D"/>
                </a:solidFill>
                <a:latin typeface="Calibri"/>
                <a:cs typeface="Calibri"/>
              </a:rPr>
              <a:t>exercise</a:t>
            </a:r>
            <a:r>
              <a:rPr sz="2000" spc="95" dirty="0">
                <a:solidFill>
                  <a:srgbClr val="001C3D"/>
                </a:solidFill>
                <a:latin typeface="Calibri"/>
                <a:cs typeface="Calibri"/>
              </a:rPr>
              <a:t> </a:t>
            </a:r>
            <a:r>
              <a:rPr sz="2000" spc="50" dirty="0">
                <a:solidFill>
                  <a:srgbClr val="001C3D"/>
                </a:solidFill>
                <a:latin typeface="Calibri"/>
                <a:cs typeface="Calibri"/>
              </a:rPr>
              <a:t>of</a:t>
            </a:r>
            <a:r>
              <a:rPr sz="2000" spc="55" dirty="0">
                <a:solidFill>
                  <a:srgbClr val="001C3D"/>
                </a:solidFill>
                <a:latin typeface="Calibri"/>
                <a:cs typeface="Calibri"/>
              </a:rPr>
              <a:t> </a:t>
            </a:r>
            <a:r>
              <a:rPr sz="2000" spc="70" dirty="0">
                <a:solidFill>
                  <a:srgbClr val="001C3D"/>
                </a:solidFill>
                <a:latin typeface="Calibri"/>
                <a:cs typeface="Calibri"/>
              </a:rPr>
              <a:t>the</a:t>
            </a:r>
            <a:r>
              <a:rPr sz="2000" spc="75" dirty="0">
                <a:solidFill>
                  <a:srgbClr val="001C3D"/>
                </a:solidFill>
                <a:latin typeface="Calibri"/>
                <a:cs typeface="Calibri"/>
              </a:rPr>
              <a:t> </a:t>
            </a:r>
            <a:r>
              <a:rPr sz="2000" spc="90" dirty="0">
                <a:solidFill>
                  <a:srgbClr val="001C3D"/>
                </a:solidFill>
                <a:latin typeface="Calibri"/>
                <a:cs typeface="Calibri"/>
              </a:rPr>
              <a:t>defence</a:t>
            </a:r>
            <a:r>
              <a:rPr sz="2000" spc="95" dirty="0">
                <a:solidFill>
                  <a:srgbClr val="001C3D"/>
                </a:solidFill>
                <a:latin typeface="Calibri"/>
                <a:cs typeface="Calibri"/>
              </a:rPr>
              <a:t> </a:t>
            </a:r>
            <a:r>
              <a:rPr sz="2000" spc="85" dirty="0">
                <a:solidFill>
                  <a:srgbClr val="001C3D"/>
                </a:solidFill>
                <a:latin typeface="Calibri"/>
                <a:cs typeface="Calibri"/>
              </a:rPr>
              <a:t>rights</a:t>
            </a:r>
            <a:r>
              <a:rPr sz="2000" spc="90" dirty="0">
                <a:solidFill>
                  <a:srgbClr val="001C3D"/>
                </a:solidFill>
                <a:latin typeface="Calibri"/>
                <a:cs typeface="Calibri"/>
              </a:rPr>
              <a:t> </a:t>
            </a:r>
            <a:r>
              <a:rPr sz="2000" spc="70" dirty="0">
                <a:solidFill>
                  <a:srgbClr val="001C3D"/>
                </a:solidFill>
                <a:latin typeface="Calibri"/>
                <a:cs typeface="Calibri"/>
              </a:rPr>
              <a:t>and </a:t>
            </a:r>
            <a:r>
              <a:rPr sz="2000" spc="75" dirty="0">
                <a:solidFill>
                  <a:srgbClr val="001C3D"/>
                </a:solidFill>
                <a:latin typeface="Calibri"/>
                <a:cs typeface="Calibri"/>
              </a:rPr>
              <a:t> </a:t>
            </a:r>
            <a:r>
              <a:rPr sz="2000" spc="-5" dirty="0">
                <a:solidFill>
                  <a:srgbClr val="001C3D"/>
                </a:solidFill>
                <a:latin typeface="Calibri"/>
                <a:cs typeface="Calibri"/>
              </a:rPr>
              <a:t>safeguard</a:t>
            </a:r>
            <a:r>
              <a:rPr sz="2000" dirty="0">
                <a:solidFill>
                  <a:srgbClr val="001C3D"/>
                </a:solidFill>
                <a:latin typeface="Calibri"/>
                <a:cs typeface="Calibri"/>
              </a:rPr>
              <a:t> the</a:t>
            </a:r>
            <a:r>
              <a:rPr sz="2000" spc="5" dirty="0">
                <a:solidFill>
                  <a:srgbClr val="001C3D"/>
                </a:solidFill>
                <a:latin typeface="Calibri"/>
                <a:cs typeface="Calibri"/>
              </a:rPr>
              <a:t> </a:t>
            </a:r>
            <a:r>
              <a:rPr sz="2000" spc="-5" dirty="0">
                <a:solidFill>
                  <a:srgbClr val="001C3D"/>
                </a:solidFill>
                <a:latin typeface="Calibri"/>
                <a:cs typeface="Calibri"/>
              </a:rPr>
              <a:t>fairness</a:t>
            </a:r>
            <a:r>
              <a:rPr sz="2000" spc="5" dirty="0">
                <a:solidFill>
                  <a:srgbClr val="001C3D"/>
                </a:solidFill>
                <a:latin typeface="Calibri"/>
                <a:cs typeface="Calibri"/>
              </a:rPr>
              <a:t> </a:t>
            </a:r>
            <a:r>
              <a:rPr sz="2000" spc="-5" dirty="0">
                <a:solidFill>
                  <a:srgbClr val="001C3D"/>
                </a:solidFill>
                <a:latin typeface="Calibri"/>
                <a:cs typeface="Calibri"/>
              </a:rPr>
              <a:t>of</a:t>
            </a:r>
            <a:r>
              <a:rPr sz="2000" dirty="0">
                <a:solidFill>
                  <a:srgbClr val="001C3D"/>
                </a:solidFill>
                <a:latin typeface="Calibri"/>
                <a:cs typeface="Calibri"/>
              </a:rPr>
              <a:t> the</a:t>
            </a:r>
            <a:r>
              <a:rPr sz="2000" spc="5" dirty="0">
                <a:solidFill>
                  <a:srgbClr val="001C3D"/>
                </a:solidFill>
                <a:latin typeface="Calibri"/>
                <a:cs typeface="Calibri"/>
              </a:rPr>
              <a:t> </a:t>
            </a:r>
            <a:r>
              <a:rPr sz="2000" spc="-5" dirty="0">
                <a:solidFill>
                  <a:srgbClr val="001C3D"/>
                </a:solidFill>
                <a:latin typeface="Calibri"/>
                <a:cs typeface="Calibri"/>
              </a:rPr>
              <a:t>proceedings.</a:t>
            </a:r>
            <a:endParaRPr sz="2000">
              <a:latin typeface="Calibri"/>
              <a:cs typeface="Calibri"/>
            </a:endParaRPr>
          </a:p>
          <a:p>
            <a:pPr>
              <a:lnSpc>
                <a:spcPct val="100000"/>
              </a:lnSpc>
              <a:spcBef>
                <a:spcPts val="15"/>
              </a:spcBef>
            </a:pPr>
            <a:endParaRPr sz="1950">
              <a:latin typeface="Calibri"/>
              <a:cs typeface="Calibri"/>
            </a:endParaRPr>
          </a:p>
          <a:p>
            <a:pPr marL="12700" marR="11430" algn="just">
              <a:lnSpc>
                <a:spcPct val="100000"/>
              </a:lnSpc>
              <a:spcBef>
                <a:spcPts val="5"/>
              </a:spcBef>
            </a:pPr>
            <a:r>
              <a:rPr sz="2000" spc="-5" dirty="0">
                <a:solidFill>
                  <a:srgbClr val="001C3D"/>
                </a:solidFill>
                <a:latin typeface="Calibri"/>
                <a:cs typeface="Calibri"/>
              </a:rPr>
              <a:t>From</a:t>
            </a:r>
            <a:r>
              <a:rPr sz="2000" dirty="0">
                <a:solidFill>
                  <a:srgbClr val="001C3D"/>
                </a:solidFill>
                <a:latin typeface="Calibri"/>
                <a:cs typeface="Calibri"/>
              </a:rPr>
              <a:t> </a:t>
            </a:r>
            <a:r>
              <a:rPr sz="2000" spc="-5" dirty="0">
                <a:solidFill>
                  <a:srgbClr val="001C3D"/>
                </a:solidFill>
                <a:latin typeface="Calibri"/>
                <a:cs typeface="Calibri"/>
              </a:rPr>
              <a:t>what</a:t>
            </a:r>
            <a:r>
              <a:rPr sz="2000" dirty="0">
                <a:solidFill>
                  <a:srgbClr val="001C3D"/>
                </a:solidFill>
                <a:latin typeface="Calibri"/>
                <a:cs typeface="Calibri"/>
              </a:rPr>
              <a:t> </a:t>
            </a:r>
            <a:r>
              <a:rPr sz="2000" spc="-5" dirty="0">
                <a:solidFill>
                  <a:srgbClr val="001C3D"/>
                </a:solidFill>
                <a:latin typeface="Calibri"/>
                <a:cs typeface="Calibri"/>
              </a:rPr>
              <a:t>moment</a:t>
            </a:r>
            <a:r>
              <a:rPr sz="2000" dirty="0">
                <a:solidFill>
                  <a:srgbClr val="001C3D"/>
                </a:solidFill>
                <a:latin typeface="Calibri"/>
                <a:cs typeface="Calibri"/>
              </a:rPr>
              <a:t> in</a:t>
            </a:r>
            <a:r>
              <a:rPr sz="2000" spc="5" dirty="0">
                <a:solidFill>
                  <a:srgbClr val="001C3D"/>
                </a:solidFill>
                <a:latin typeface="Calibri"/>
                <a:cs typeface="Calibri"/>
              </a:rPr>
              <a:t> </a:t>
            </a:r>
            <a:r>
              <a:rPr sz="2000" dirty="0">
                <a:solidFill>
                  <a:srgbClr val="001C3D"/>
                </a:solidFill>
                <a:latin typeface="Calibri"/>
                <a:cs typeface="Calibri"/>
              </a:rPr>
              <a:t>the</a:t>
            </a:r>
            <a:r>
              <a:rPr sz="2000" spc="5" dirty="0">
                <a:solidFill>
                  <a:srgbClr val="001C3D"/>
                </a:solidFill>
                <a:latin typeface="Calibri"/>
                <a:cs typeface="Calibri"/>
              </a:rPr>
              <a:t> </a:t>
            </a:r>
            <a:r>
              <a:rPr sz="2000" spc="-5" dirty="0">
                <a:solidFill>
                  <a:srgbClr val="001C3D"/>
                </a:solidFill>
                <a:latin typeface="Calibri"/>
                <a:cs typeface="Calibri"/>
              </a:rPr>
              <a:t>proceedings </a:t>
            </a:r>
            <a:r>
              <a:rPr sz="2000" dirty="0">
                <a:solidFill>
                  <a:srgbClr val="001C3D"/>
                </a:solidFill>
                <a:latin typeface="Calibri"/>
                <a:cs typeface="Calibri"/>
              </a:rPr>
              <a:t> </a:t>
            </a:r>
            <a:r>
              <a:rPr sz="2000" spc="-5" dirty="0">
                <a:solidFill>
                  <a:srgbClr val="001C3D"/>
                </a:solidFill>
                <a:latin typeface="Calibri"/>
                <a:cs typeface="Calibri"/>
              </a:rPr>
              <a:t>does </a:t>
            </a:r>
            <a:r>
              <a:rPr sz="2000" dirty="0">
                <a:solidFill>
                  <a:srgbClr val="001C3D"/>
                </a:solidFill>
                <a:latin typeface="Calibri"/>
                <a:cs typeface="Calibri"/>
              </a:rPr>
              <a:t>the </a:t>
            </a:r>
            <a:r>
              <a:rPr sz="2000" spc="-5" dirty="0">
                <a:solidFill>
                  <a:srgbClr val="001C3D"/>
                </a:solidFill>
                <a:latin typeface="Calibri"/>
                <a:cs typeface="Calibri"/>
              </a:rPr>
              <a:t>right</a:t>
            </a:r>
            <a:r>
              <a:rPr sz="2000" dirty="0">
                <a:solidFill>
                  <a:srgbClr val="001C3D"/>
                </a:solidFill>
                <a:latin typeface="Calibri"/>
                <a:cs typeface="Calibri"/>
              </a:rPr>
              <a:t> </a:t>
            </a:r>
            <a:r>
              <a:rPr sz="2000" spc="-5" dirty="0">
                <a:solidFill>
                  <a:srgbClr val="001C3D"/>
                </a:solidFill>
                <a:latin typeface="Calibri"/>
                <a:cs typeface="Calibri"/>
              </a:rPr>
              <a:t>start</a:t>
            </a:r>
            <a:r>
              <a:rPr sz="2000" dirty="0">
                <a:solidFill>
                  <a:srgbClr val="001C3D"/>
                </a:solidFill>
                <a:latin typeface="Calibri"/>
                <a:cs typeface="Calibri"/>
              </a:rPr>
              <a:t> to </a:t>
            </a:r>
            <a:r>
              <a:rPr sz="2000" spc="-5" dirty="0">
                <a:solidFill>
                  <a:srgbClr val="001C3D"/>
                </a:solidFill>
                <a:latin typeface="Calibri"/>
                <a:cs typeface="Calibri"/>
              </a:rPr>
              <a:t>apply?</a:t>
            </a:r>
            <a:endParaRPr sz="2000">
              <a:latin typeface="Calibri"/>
              <a:cs typeface="Calibri"/>
            </a:endParaRPr>
          </a:p>
          <a:p>
            <a:pPr>
              <a:lnSpc>
                <a:spcPct val="100000"/>
              </a:lnSpc>
              <a:spcBef>
                <a:spcPts val="15"/>
              </a:spcBef>
            </a:pPr>
            <a:endParaRPr sz="1950">
              <a:latin typeface="Calibri"/>
              <a:cs typeface="Calibri"/>
            </a:endParaRPr>
          </a:p>
          <a:p>
            <a:pPr marL="12700" algn="just">
              <a:lnSpc>
                <a:spcPct val="100000"/>
              </a:lnSpc>
              <a:spcBef>
                <a:spcPts val="5"/>
              </a:spcBef>
            </a:pPr>
            <a:r>
              <a:rPr sz="1800" i="1" dirty="0">
                <a:solidFill>
                  <a:srgbClr val="001C3D"/>
                </a:solidFill>
                <a:latin typeface="Calibri"/>
                <a:cs typeface="Calibri"/>
              </a:rPr>
              <a:t>Click</a:t>
            </a:r>
            <a:r>
              <a:rPr sz="1800" i="1" spc="-15" dirty="0">
                <a:solidFill>
                  <a:srgbClr val="001C3D"/>
                </a:solidFill>
                <a:latin typeface="Calibri"/>
                <a:cs typeface="Calibri"/>
              </a:rPr>
              <a:t> </a:t>
            </a:r>
            <a:r>
              <a:rPr sz="1800" i="1" dirty="0">
                <a:solidFill>
                  <a:srgbClr val="001C3D"/>
                </a:solidFill>
                <a:latin typeface="Calibri"/>
                <a:cs typeface="Calibri"/>
              </a:rPr>
              <a:t>on</a:t>
            </a:r>
            <a:r>
              <a:rPr sz="1800" i="1" spc="-10" dirty="0">
                <a:solidFill>
                  <a:srgbClr val="001C3D"/>
                </a:solidFill>
                <a:latin typeface="Calibri"/>
                <a:cs typeface="Calibri"/>
              </a:rPr>
              <a:t> </a:t>
            </a:r>
            <a:r>
              <a:rPr sz="1800" i="1" dirty="0">
                <a:solidFill>
                  <a:srgbClr val="001C3D"/>
                </a:solidFill>
                <a:latin typeface="Calibri"/>
                <a:cs typeface="Calibri"/>
              </a:rPr>
              <a:t>the</a:t>
            </a:r>
            <a:r>
              <a:rPr sz="1800" i="1" spc="-10" dirty="0">
                <a:solidFill>
                  <a:srgbClr val="001C3D"/>
                </a:solidFill>
                <a:latin typeface="Calibri"/>
                <a:cs typeface="Calibri"/>
              </a:rPr>
              <a:t> </a:t>
            </a:r>
            <a:r>
              <a:rPr sz="1800" i="1" dirty="0">
                <a:solidFill>
                  <a:srgbClr val="001C3D"/>
                </a:solidFill>
                <a:latin typeface="Calibri"/>
                <a:cs typeface="Calibri"/>
              </a:rPr>
              <a:t>buttons</a:t>
            </a:r>
            <a:r>
              <a:rPr sz="1800" i="1" spc="-10" dirty="0">
                <a:solidFill>
                  <a:srgbClr val="001C3D"/>
                </a:solidFill>
                <a:latin typeface="Calibri"/>
                <a:cs typeface="Calibri"/>
              </a:rPr>
              <a:t> </a:t>
            </a:r>
            <a:r>
              <a:rPr sz="1800" i="1" spc="-5" dirty="0">
                <a:solidFill>
                  <a:srgbClr val="001C3D"/>
                </a:solidFill>
                <a:latin typeface="Calibri"/>
                <a:cs typeface="Calibri"/>
              </a:rPr>
              <a:t>below</a:t>
            </a:r>
            <a:r>
              <a:rPr sz="1800" i="1" spc="-15" dirty="0">
                <a:solidFill>
                  <a:srgbClr val="001C3D"/>
                </a:solidFill>
                <a:latin typeface="Calibri"/>
                <a:cs typeface="Calibri"/>
              </a:rPr>
              <a:t> </a:t>
            </a:r>
            <a:r>
              <a:rPr sz="1800" i="1" dirty="0">
                <a:solidFill>
                  <a:srgbClr val="001C3D"/>
                </a:solidFill>
                <a:latin typeface="Calibri"/>
                <a:cs typeface="Calibri"/>
              </a:rPr>
              <a:t>for</a:t>
            </a:r>
            <a:r>
              <a:rPr sz="1800" i="1" spc="-10" dirty="0">
                <a:solidFill>
                  <a:srgbClr val="001C3D"/>
                </a:solidFill>
                <a:latin typeface="Calibri"/>
                <a:cs typeface="Calibri"/>
              </a:rPr>
              <a:t> </a:t>
            </a:r>
            <a:r>
              <a:rPr sz="1800" i="1" dirty="0">
                <a:solidFill>
                  <a:srgbClr val="001C3D"/>
                </a:solidFill>
                <a:latin typeface="Calibri"/>
                <a:cs typeface="Calibri"/>
              </a:rPr>
              <a:t>more</a:t>
            </a:r>
            <a:r>
              <a:rPr sz="1800" i="1" spc="-10" dirty="0">
                <a:solidFill>
                  <a:srgbClr val="001C3D"/>
                </a:solidFill>
                <a:latin typeface="Calibri"/>
                <a:cs typeface="Calibri"/>
              </a:rPr>
              <a:t> </a:t>
            </a:r>
            <a:r>
              <a:rPr sz="1800" i="1" dirty="0">
                <a:solidFill>
                  <a:srgbClr val="001C3D"/>
                </a:solidFill>
                <a:latin typeface="Calibri"/>
                <a:cs typeface="Calibri"/>
              </a:rPr>
              <a:t>information</a:t>
            </a:r>
            <a:endParaRPr sz="1800">
              <a:latin typeface="Calibri"/>
              <a:cs typeface="Calibri"/>
            </a:endParaRPr>
          </a:p>
        </p:txBody>
      </p:sp>
      <p:grpSp>
        <p:nvGrpSpPr>
          <p:cNvPr id="3" name="object 3"/>
          <p:cNvGrpSpPr/>
          <p:nvPr/>
        </p:nvGrpSpPr>
        <p:grpSpPr>
          <a:xfrm>
            <a:off x="0" y="0"/>
            <a:ext cx="9144000" cy="6858000"/>
            <a:chOff x="0" y="0"/>
            <a:chExt cx="9144000" cy="6858000"/>
          </a:xfrm>
        </p:grpSpPr>
        <p:pic>
          <p:nvPicPr>
            <p:cNvPr id="4" name="object 4"/>
            <p:cNvPicPr/>
            <p:nvPr/>
          </p:nvPicPr>
          <p:blipFill>
            <a:blip r:embed="rId2" cstate="print"/>
            <a:stretch>
              <a:fillRect/>
            </a:stretch>
          </p:blipFill>
          <p:spPr>
            <a:xfrm>
              <a:off x="5148063" y="0"/>
              <a:ext cx="3995935" cy="6857998"/>
            </a:xfrm>
            <a:prstGeom prst="rect">
              <a:avLst/>
            </a:prstGeom>
          </p:spPr>
        </p:pic>
        <p:pic>
          <p:nvPicPr>
            <p:cNvPr id="5" name="object 5"/>
            <p:cNvPicPr/>
            <p:nvPr/>
          </p:nvPicPr>
          <p:blipFill>
            <a:blip r:embed="rId3" cstate="print"/>
            <a:stretch>
              <a:fillRect/>
            </a:stretch>
          </p:blipFill>
          <p:spPr>
            <a:xfrm>
              <a:off x="5074920" y="0"/>
              <a:ext cx="4069078" cy="6857999"/>
            </a:xfrm>
            <a:prstGeom prst="rect">
              <a:avLst/>
            </a:prstGeom>
          </p:spPr>
        </p:pic>
        <p:sp>
          <p:nvSpPr>
            <p:cNvPr id="6" name="object 6"/>
            <p:cNvSpPr/>
            <p:nvPr/>
          </p:nvSpPr>
          <p:spPr>
            <a:xfrm>
              <a:off x="5121931" y="1"/>
              <a:ext cx="4022090" cy="6858000"/>
            </a:xfrm>
            <a:custGeom>
              <a:avLst/>
              <a:gdLst/>
              <a:ahLst/>
              <a:cxnLst/>
              <a:rect l="l" t="t" r="r" b="b"/>
              <a:pathLst>
                <a:path w="4022090" h="6858000">
                  <a:moveTo>
                    <a:pt x="4022067" y="0"/>
                  </a:moveTo>
                  <a:lnTo>
                    <a:pt x="0" y="0"/>
                  </a:lnTo>
                  <a:lnTo>
                    <a:pt x="0" y="6857998"/>
                  </a:lnTo>
                  <a:lnTo>
                    <a:pt x="4022067" y="6857998"/>
                  </a:lnTo>
                  <a:lnTo>
                    <a:pt x="4022067" y="0"/>
                  </a:lnTo>
                  <a:close/>
                </a:path>
              </a:pathLst>
            </a:custGeom>
            <a:solidFill>
              <a:srgbClr val="00274E">
                <a:alpha val="39999"/>
              </a:srgbClr>
            </a:solidFill>
          </p:spPr>
          <p:txBody>
            <a:bodyPr wrap="square" lIns="0" tIns="0" rIns="0" bIns="0" rtlCol="0"/>
            <a:lstStyle/>
            <a:p>
              <a:endParaRPr/>
            </a:p>
          </p:txBody>
        </p:sp>
        <p:sp>
          <p:nvSpPr>
            <p:cNvPr id="7" name="object 7"/>
            <p:cNvSpPr/>
            <p:nvPr/>
          </p:nvSpPr>
          <p:spPr>
            <a:xfrm>
              <a:off x="7164287" y="404663"/>
              <a:ext cx="720090" cy="504190"/>
            </a:xfrm>
            <a:custGeom>
              <a:avLst/>
              <a:gdLst/>
              <a:ahLst/>
              <a:cxnLst/>
              <a:rect l="l" t="t" r="r" b="b"/>
              <a:pathLst>
                <a:path w="720090" h="504190">
                  <a:moveTo>
                    <a:pt x="720079" y="0"/>
                  </a:moveTo>
                  <a:lnTo>
                    <a:pt x="0" y="0"/>
                  </a:lnTo>
                  <a:lnTo>
                    <a:pt x="0" y="504056"/>
                  </a:lnTo>
                  <a:lnTo>
                    <a:pt x="720079" y="504056"/>
                  </a:lnTo>
                  <a:lnTo>
                    <a:pt x="720079" y="441049"/>
                  </a:lnTo>
                  <a:lnTo>
                    <a:pt x="312784" y="441049"/>
                  </a:lnTo>
                  <a:lnTo>
                    <a:pt x="267975" y="433822"/>
                  </a:lnTo>
                  <a:lnTo>
                    <a:pt x="229060" y="413696"/>
                  </a:lnTo>
                  <a:lnTo>
                    <a:pt x="198372" y="383008"/>
                  </a:lnTo>
                  <a:lnTo>
                    <a:pt x="178246" y="344092"/>
                  </a:lnTo>
                  <a:lnTo>
                    <a:pt x="171019" y="299284"/>
                  </a:lnTo>
                  <a:lnTo>
                    <a:pt x="171019" y="157518"/>
                  </a:lnTo>
                  <a:lnTo>
                    <a:pt x="360039" y="157518"/>
                  </a:lnTo>
                  <a:lnTo>
                    <a:pt x="454552" y="63007"/>
                  </a:lnTo>
                  <a:lnTo>
                    <a:pt x="720079" y="63007"/>
                  </a:lnTo>
                  <a:lnTo>
                    <a:pt x="720079" y="0"/>
                  </a:lnTo>
                  <a:close/>
                </a:path>
                <a:path w="720090" h="504190">
                  <a:moveTo>
                    <a:pt x="720079" y="63007"/>
                  </a:moveTo>
                  <a:lnTo>
                    <a:pt x="454552" y="63007"/>
                  </a:lnTo>
                  <a:lnTo>
                    <a:pt x="549061" y="157518"/>
                  </a:lnTo>
                  <a:lnTo>
                    <a:pt x="501806" y="157518"/>
                  </a:lnTo>
                  <a:lnTo>
                    <a:pt x="501806" y="299284"/>
                  </a:lnTo>
                  <a:lnTo>
                    <a:pt x="494578" y="344092"/>
                  </a:lnTo>
                  <a:lnTo>
                    <a:pt x="474453" y="383008"/>
                  </a:lnTo>
                  <a:lnTo>
                    <a:pt x="443765" y="413696"/>
                  </a:lnTo>
                  <a:lnTo>
                    <a:pt x="404849" y="433822"/>
                  </a:lnTo>
                  <a:lnTo>
                    <a:pt x="360039" y="441049"/>
                  </a:lnTo>
                  <a:lnTo>
                    <a:pt x="720079" y="441049"/>
                  </a:lnTo>
                  <a:lnTo>
                    <a:pt x="720079" y="63007"/>
                  </a:lnTo>
                  <a:close/>
                </a:path>
                <a:path w="720090" h="504190">
                  <a:moveTo>
                    <a:pt x="407295" y="157518"/>
                  </a:moveTo>
                  <a:lnTo>
                    <a:pt x="265530" y="157518"/>
                  </a:lnTo>
                  <a:lnTo>
                    <a:pt x="265530" y="299284"/>
                  </a:lnTo>
                  <a:lnTo>
                    <a:pt x="269243" y="317677"/>
                  </a:lnTo>
                  <a:lnTo>
                    <a:pt x="279370" y="332697"/>
                  </a:lnTo>
                  <a:lnTo>
                    <a:pt x="294391" y="342825"/>
                  </a:lnTo>
                  <a:lnTo>
                    <a:pt x="312784" y="346538"/>
                  </a:lnTo>
                  <a:lnTo>
                    <a:pt x="360039" y="346538"/>
                  </a:lnTo>
                  <a:lnTo>
                    <a:pt x="403581" y="317677"/>
                  </a:lnTo>
                  <a:lnTo>
                    <a:pt x="407295" y="157518"/>
                  </a:lnTo>
                  <a:close/>
                </a:path>
              </a:pathLst>
            </a:custGeom>
            <a:solidFill>
              <a:srgbClr val="FFD5A9"/>
            </a:solidFill>
          </p:spPr>
          <p:txBody>
            <a:bodyPr wrap="square" lIns="0" tIns="0" rIns="0" bIns="0" rtlCol="0"/>
            <a:lstStyle/>
            <a:p>
              <a:endParaRPr/>
            </a:p>
          </p:txBody>
        </p:sp>
        <p:sp>
          <p:nvSpPr>
            <p:cNvPr id="8" name="object 8"/>
            <p:cNvSpPr/>
            <p:nvPr/>
          </p:nvSpPr>
          <p:spPr>
            <a:xfrm>
              <a:off x="7335306" y="467671"/>
              <a:ext cx="378460" cy="378460"/>
            </a:xfrm>
            <a:custGeom>
              <a:avLst/>
              <a:gdLst/>
              <a:ahLst/>
              <a:cxnLst/>
              <a:rect l="l" t="t" r="r" b="b"/>
              <a:pathLst>
                <a:path w="378459" h="378459">
                  <a:moveTo>
                    <a:pt x="283532" y="0"/>
                  </a:moveTo>
                  <a:lnTo>
                    <a:pt x="189020" y="94510"/>
                  </a:lnTo>
                  <a:lnTo>
                    <a:pt x="236275" y="94510"/>
                  </a:lnTo>
                  <a:lnTo>
                    <a:pt x="236275" y="236275"/>
                  </a:lnTo>
                  <a:lnTo>
                    <a:pt x="232562" y="254669"/>
                  </a:lnTo>
                  <a:lnTo>
                    <a:pt x="222435" y="269690"/>
                  </a:lnTo>
                  <a:lnTo>
                    <a:pt x="207414" y="279817"/>
                  </a:lnTo>
                  <a:lnTo>
                    <a:pt x="189020" y="283531"/>
                  </a:lnTo>
                  <a:lnTo>
                    <a:pt x="141765" y="283531"/>
                  </a:lnTo>
                  <a:lnTo>
                    <a:pt x="123371" y="279817"/>
                  </a:lnTo>
                  <a:lnTo>
                    <a:pt x="108351" y="269690"/>
                  </a:lnTo>
                  <a:lnTo>
                    <a:pt x="98224" y="254670"/>
                  </a:lnTo>
                  <a:lnTo>
                    <a:pt x="94510" y="236277"/>
                  </a:lnTo>
                  <a:lnTo>
                    <a:pt x="94510" y="94510"/>
                  </a:lnTo>
                  <a:lnTo>
                    <a:pt x="0" y="94510"/>
                  </a:lnTo>
                  <a:lnTo>
                    <a:pt x="0" y="236275"/>
                  </a:lnTo>
                  <a:lnTo>
                    <a:pt x="7227" y="281085"/>
                  </a:lnTo>
                  <a:lnTo>
                    <a:pt x="27352" y="320001"/>
                  </a:lnTo>
                  <a:lnTo>
                    <a:pt x="58040" y="350689"/>
                  </a:lnTo>
                  <a:lnTo>
                    <a:pt x="96956" y="370814"/>
                  </a:lnTo>
                  <a:lnTo>
                    <a:pt x="141765" y="378042"/>
                  </a:lnTo>
                  <a:lnTo>
                    <a:pt x="189020" y="378042"/>
                  </a:lnTo>
                  <a:lnTo>
                    <a:pt x="233829" y="370814"/>
                  </a:lnTo>
                  <a:lnTo>
                    <a:pt x="272745" y="350689"/>
                  </a:lnTo>
                  <a:lnTo>
                    <a:pt x="303434" y="320001"/>
                  </a:lnTo>
                  <a:lnTo>
                    <a:pt x="323559" y="281085"/>
                  </a:lnTo>
                  <a:lnTo>
                    <a:pt x="330786" y="236275"/>
                  </a:lnTo>
                  <a:lnTo>
                    <a:pt x="330786" y="94510"/>
                  </a:lnTo>
                  <a:lnTo>
                    <a:pt x="378042" y="94510"/>
                  </a:lnTo>
                  <a:lnTo>
                    <a:pt x="283532" y="0"/>
                  </a:lnTo>
                  <a:close/>
                </a:path>
              </a:pathLst>
            </a:custGeom>
            <a:solidFill>
              <a:srgbClr val="AA8C6F"/>
            </a:solidFill>
          </p:spPr>
          <p:txBody>
            <a:bodyPr wrap="square" lIns="0" tIns="0" rIns="0" bIns="0" rtlCol="0"/>
            <a:lstStyle/>
            <a:p>
              <a:endParaRPr/>
            </a:p>
          </p:txBody>
        </p:sp>
        <p:sp>
          <p:nvSpPr>
            <p:cNvPr id="9" name="object 9"/>
            <p:cNvSpPr/>
            <p:nvPr/>
          </p:nvSpPr>
          <p:spPr>
            <a:xfrm>
              <a:off x="7164287" y="404663"/>
              <a:ext cx="720090" cy="504190"/>
            </a:xfrm>
            <a:custGeom>
              <a:avLst/>
              <a:gdLst/>
              <a:ahLst/>
              <a:cxnLst/>
              <a:rect l="l" t="t" r="r" b="b"/>
              <a:pathLst>
                <a:path w="720090" h="504190">
                  <a:moveTo>
                    <a:pt x="549061" y="157517"/>
                  </a:moveTo>
                  <a:lnTo>
                    <a:pt x="501805" y="157517"/>
                  </a:lnTo>
                  <a:lnTo>
                    <a:pt x="501805" y="299282"/>
                  </a:lnTo>
                  <a:lnTo>
                    <a:pt x="494578" y="344091"/>
                  </a:lnTo>
                  <a:lnTo>
                    <a:pt x="474453" y="383008"/>
                  </a:lnTo>
                  <a:lnTo>
                    <a:pt x="443765" y="413696"/>
                  </a:lnTo>
                  <a:lnTo>
                    <a:pt x="404849" y="433821"/>
                  </a:lnTo>
                  <a:lnTo>
                    <a:pt x="360040" y="441049"/>
                  </a:lnTo>
                  <a:lnTo>
                    <a:pt x="312784" y="441049"/>
                  </a:lnTo>
                  <a:lnTo>
                    <a:pt x="267975" y="433821"/>
                  </a:lnTo>
                  <a:lnTo>
                    <a:pt x="229059" y="413696"/>
                  </a:lnTo>
                  <a:lnTo>
                    <a:pt x="198371" y="383008"/>
                  </a:lnTo>
                  <a:lnTo>
                    <a:pt x="178246" y="344091"/>
                  </a:lnTo>
                  <a:lnTo>
                    <a:pt x="171019" y="299282"/>
                  </a:lnTo>
                  <a:lnTo>
                    <a:pt x="171019" y="157517"/>
                  </a:lnTo>
                  <a:lnTo>
                    <a:pt x="265530" y="157517"/>
                  </a:lnTo>
                  <a:lnTo>
                    <a:pt x="265530" y="299282"/>
                  </a:lnTo>
                  <a:lnTo>
                    <a:pt x="269243" y="317676"/>
                  </a:lnTo>
                  <a:lnTo>
                    <a:pt x="279370" y="332697"/>
                  </a:lnTo>
                  <a:lnTo>
                    <a:pt x="294391" y="342824"/>
                  </a:lnTo>
                  <a:lnTo>
                    <a:pt x="312784" y="346538"/>
                  </a:lnTo>
                  <a:lnTo>
                    <a:pt x="360040" y="346538"/>
                  </a:lnTo>
                  <a:lnTo>
                    <a:pt x="378433" y="342825"/>
                  </a:lnTo>
                  <a:lnTo>
                    <a:pt x="393454" y="332698"/>
                  </a:lnTo>
                  <a:lnTo>
                    <a:pt x="403581" y="317677"/>
                  </a:lnTo>
                  <a:lnTo>
                    <a:pt x="407295" y="299284"/>
                  </a:lnTo>
                  <a:lnTo>
                    <a:pt x="407295" y="157517"/>
                  </a:lnTo>
                  <a:lnTo>
                    <a:pt x="360040" y="157517"/>
                  </a:lnTo>
                  <a:lnTo>
                    <a:pt x="454551" y="63007"/>
                  </a:lnTo>
                  <a:lnTo>
                    <a:pt x="549061" y="157517"/>
                  </a:lnTo>
                  <a:close/>
                </a:path>
                <a:path w="720090" h="504190">
                  <a:moveTo>
                    <a:pt x="0" y="0"/>
                  </a:moveTo>
                  <a:lnTo>
                    <a:pt x="720080" y="0"/>
                  </a:lnTo>
                  <a:lnTo>
                    <a:pt x="720080" y="504056"/>
                  </a:lnTo>
                  <a:lnTo>
                    <a:pt x="0" y="504056"/>
                  </a:lnTo>
                  <a:lnTo>
                    <a:pt x="0" y="0"/>
                  </a:lnTo>
                  <a:close/>
                </a:path>
              </a:pathLst>
            </a:custGeom>
            <a:ln w="25399">
              <a:solidFill>
                <a:srgbClr val="EF6510"/>
              </a:solidFill>
            </a:ln>
          </p:spPr>
          <p:txBody>
            <a:bodyPr wrap="square" lIns="0" tIns="0" rIns="0" bIns="0" rtlCol="0"/>
            <a:lstStyle/>
            <a:p>
              <a:endParaRPr/>
            </a:p>
          </p:txBody>
        </p:sp>
        <p:sp>
          <p:nvSpPr>
            <p:cNvPr id="10" name="object 10"/>
            <p:cNvSpPr/>
            <p:nvPr/>
          </p:nvSpPr>
          <p:spPr>
            <a:xfrm>
              <a:off x="8244408" y="404663"/>
              <a:ext cx="755650" cy="504190"/>
            </a:xfrm>
            <a:custGeom>
              <a:avLst/>
              <a:gdLst/>
              <a:ahLst/>
              <a:cxnLst/>
              <a:rect l="l" t="t" r="r" b="b"/>
              <a:pathLst>
                <a:path w="755650" h="504190">
                  <a:moveTo>
                    <a:pt x="755575" y="0"/>
                  </a:moveTo>
                  <a:lnTo>
                    <a:pt x="0" y="0"/>
                  </a:lnTo>
                  <a:lnTo>
                    <a:pt x="0" y="504056"/>
                  </a:lnTo>
                  <a:lnTo>
                    <a:pt x="755575" y="504056"/>
                  </a:lnTo>
                  <a:lnTo>
                    <a:pt x="755575" y="441049"/>
                  </a:lnTo>
                  <a:lnTo>
                    <a:pt x="236021" y="441049"/>
                  </a:lnTo>
                  <a:lnTo>
                    <a:pt x="236021" y="252027"/>
                  </a:lnTo>
                  <a:lnTo>
                    <a:pt x="188766" y="252027"/>
                  </a:lnTo>
                  <a:lnTo>
                    <a:pt x="377786" y="63007"/>
                  </a:lnTo>
                  <a:lnTo>
                    <a:pt x="755575" y="63007"/>
                  </a:lnTo>
                  <a:lnTo>
                    <a:pt x="755575" y="0"/>
                  </a:lnTo>
                  <a:close/>
                </a:path>
                <a:path w="755650" h="504190">
                  <a:moveTo>
                    <a:pt x="755575" y="86635"/>
                  </a:moveTo>
                  <a:lnTo>
                    <a:pt x="495926" y="86635"/>
                  </a:lnTo>
                  <a:lnTo>
                    <a:pt x="495926" y="181145"/>
                  </a:lnTo>
                  <a:lnTo>
                    <a:pt x="566808" y="252027"/>
                  </a:lnTo>
                  <a:lnTo>
                    <a:pt x="519553" y="252027"/>
                  </a:lnTo>
                  <a:lnTo>
                    <a:pt x="519553" y="441049"/>
                  </a:lnTo>
                  <a:lnTo>
                    <a:pt x="755575" y="441049"/>
                  </a:lnTo>
                  <a:lnTo>
                    <a:pt x="755575" y="86635"/>
                  </a:lnTo>
                  <a:close/>
                </a:path>
                <a:path w="755650" h="504190">
                  <a:moveTo>
                    <a:pt x="755575" y="63007"/>
                  </a:moveTo>
                  <a:lnTo>
                    <a:pt x="377786" y="63007"/>
                  </a:lnTo>
                  <a:lnTo>
                    <a:pt x="448670" y="133889"/>
                  </a:lnTo>
                  <a:lnTo>
                    <a:pt x="448670" y="86635"/>
                  </a:lnTo>
                  <a:lnTo>
                    <a:pt x="755575" y="86635"/>
                  </a:lnTo>
                  <a:lnTo>
                    <a:pt x="755575" y="63007"/>
                  </a:lnTo>
                  <a:close/>
                </a:path>
              </a:pathLst>
            </a:custGeom>
            <a:solidFill>
              <a:srgbClr val="EAF8FC"/>
            </a:solidFill>
          </p:spPr>
          <p:txBody>
            <a:bodyPr wrap="square" lIns="0" tIns="0" rIns="0" bIns="0" rtlCol="0"/>
            <a:lstStyle/>
            <a:p>
              <a:endParaRPr/>
            </a:p>
          </p:txBody>
        </p:sp>
        <p:sp>
          <p:nvSpPr>
            <p:cNvPr id="11" name="object 11"/>
            <p:cNvSpPr/>
            <p:nvPr/>
          </p:nvSpPr>
          <p:spPr>
            <a:xfrm>
              <a:off x="8480430" y="491299"/>
              <a:ext cx="283845" cy="354965"/>
            </a:xfrm>
            <a:custGeom>
              <a:avLst/>
              <a:gdLst/>
              <a:ahLst/>
              <a:cxnLst/>
              <a:rect l="l" t="t" r="r" b="b"/>
              <a:pathLst>
                <a:path w="283845" h="354965">
                  <a:moveTo>
                    <a:pt x="259904" y="0"/>
                  </a:moveTo>
                  <a:lnTo>
                    <a:pt x="212648" y="0"/>
                  </a:lnTo>
                  <a:lnTo>
                    <a:pt x="212648" y="47254"/>
                  </a:lnTo>
                  <a:lnTo>
                    <a:pt x="259904" y="94509"/>
                  </a:lnTo>
                  <a:lnTo>
                    <a:pt x="259904" y="0"/>
                  </a:lnTo>
                  <a:close/>
                </a:path>
                <a:path w="283845" h="354965">
                  <a:moveTo>
                    <a:pt x="283531" y="165392"/>
                  </a:moveTo>
                  <a:lnTo>
                    <a:pt x="0" y="165392"/>
                  </a:lnTo>
                  <a:lnTo>
                    <a:pt x="0" y="354413"/>
                  </a:lnTo>
                  <a:lnTo>
                    <a:pt x="118137" y="354413"/>
                  </a:lnTo>
                  <a:lnTo>
                    <a:pt x="118137" y="259902"/>
                  </a:lnTo>
                  <a:lnTo>
                    <a:pt x="283531" y="259902"/>
                  </a:lnTo>
                  <a:lnTo>
                    <a:pt x="283531" y="165392"/>
                  </a:lnTo>
                  <a:close/>
                </a:path>
                <a:path w="283845" h="354965">
                  <a:moveTo>
                    <a:pt x="283531" y="259902"/>
                  </a:moveTo>
                  <a:lnTo>
                    <a:pt x="165393" y="259902"/>
                  </a:lnTo>
                  <a:lnTo>
                    <a:pt x="165393" y="354413"/>
                  </a:lnTo>
                  <a:lnTo>
                    <a:pt x="283531" y="354413"/>
                  </a:lnTo>
                  <a:lnTo>
                    <a:pt x="283531" y="259902"/>
                  </a:lnTo>
                  <a:close/>
                </a:path>
              </a:pathLst>
            </a:custGeom>
            <a:solidFill>
              <a:srgbClr val="C4D0D4"/>
            </a:solidFill>
          </p:spPr>
          <p:txBody>
            <a:bodyPr wrap="square" lIns="0" tIns="0" rIns="0" bIns="0" rtlCol="0"/>
            <a:lstStyle/>
            <a:p>
              <a:endParaRPr/>
            </a:p>
          </p:txBody>
        </p:sp>
        <p:sp>
          <p:nvSpPr>
            <p:cNvPr id="12" name="object 12"/>
            <p:cNvSpPr/>
            <p:nvPr/>
          </p:nvSpPr>
          <p:spPr>
            <a:xfrm>
              <a:off x="8433174" y="467671"/>
              <a:ext cx="378460" cy="378460"/>
            </a:xfrm>
            <a:custGeom>
              <a:avLst/>
              <a:gdLst/>
              <a:ahLst/>
              <a:cxnLst/>
              <a:rect l="l" t="t" r="r" b="b"/>
              <a:pathLst>
                <a:path w="378459" h="378459">
                  <a:moveTo>
                    <a:pt x="189020" y="0"/>
                  </a:moveTo>
                  <a:lnTo>
                    <a:pt x="0" y="189020"/>
                  </a:lnTo>
                  <a:lnTo>
                    <a:pt x="378042" y="189020"/>
                  </a:lnTo>
                  <a:lnTo>
                    <a:pt x="189020" y="0"/>
                  </a:lnTo>
                  <a:close/>
                </a:path>
                <a:path w="378459" h="378459">
                  <a:moveTo>
                    <a:pt x="212648" y="283531"/>
                  </a:moveTo>
                  <a:lnTo>
                    <a:pt x="165393" y="283531"/>
                  </a:lnTo>
                  <a:lnTo>
                    <a:pt x="165393" y="378042"/>
                  </a:lnTo>
                  <a:lnTo>
                    <a:pt x="212648" y="378042"/>
                  </a:lnTo>
                  <a:lnTo>
                    <a:pt x="212648" y="283531"/>
                  </a:lnTo>
                  <a:close/>
                </a:path>
              </a:pathLst>
            </a:custGeom>
            <a:solidFill>
              <a:srgbClr val="9AA5A8"/>
            </a:solidFill>
          </p:spPr>
          <p:txBody>
            <a:bodyPr wrap="square" lIns="0" tIns="0" rIns="0" bIns="0" rtlCol="0"/>
            <a:lstStyle/>
            <a:p>
              <a:endParaRPr/>
            </a:p>
          </p:txBody>
        </p:sp>
        <p:sp>
          <p:nvSpPr>
            <p:cNvPr id="13" name="object 13"/>
            <p:cNvSpPr/>
            <p:nvPr/>
          </p:nvSpPr>
          <p:spPr>
            <a:xfrm>
              <a:off x="8244407" y="404663"/>
              <a:ext cx="755650" cy="504190"/>
            </a:xfrm>
            <a:custGeom>
              <a:avLst/>
              <a:gdLst/>
              <a:ahLst/>
              <a:cxnLst/>
              <a:rect l="l" t="t" r="r" b="b"/>
              <a:pathLst>
                <a:path w="755650" h="504190">
                  <a:moveTo>
                    <a:pt x="377787" y="63007"/>
                  </a:moveTo>
                  <a:lnTo>
                    <a:pt x="448671" y="133889"/>
                  </a:lnTo>
                  <a:lnTo>
                    <a:pt x="448671" y="86635"/>
                  </a:lnTo>
                  <a:lnTo>
                    <a:pt x="495926" y="86635"/>
                  </a:lnTo>
                  <a:lnTo>
                    <a:pt x="495926" y="181145"/>
                  </a:lnTo>
                  <a:lnTo>
                    <a:pt x="566808" y="252028"/>
                  </a:lnTo>
                  <a:lnTo>
                    <a:pt x="519554" y="252028"/>
                  </a:lnTo>
                  <a:lnTo>
                    <a:pt x="519554" y="441049"/>
                  </a:lnTo>
                  <a:lnTo>
                    <a:pt x="236022" y="441049"/>
                  </a:lnTo>
                  <a:lnTo>
                    <a:pt x="236022" y="252028"/>
                  </a:lnTo>
                  <a:lnTo>
                    <a:pt x="188766" y="252028"/>
                  </a:lnTo>
                  <a:lnTo>
                    <a:pt x="377787" y="63007"/>
                  </a:lnTo>
                  <a:close/>
                </a:path>
                <a:path w="755650" h="504190">
                  <a:moveTo>
                    <a:pt x="448671" y="133889"/>
                  </a:moveTo>
                  <a:lnTo>
                    <a:pt x="495926" y="181145"/>
                  </a:lnTo>
                </a:path>
                <a:path w="755650" h="504190">
                  <a:moveTo>
                    <a:pt x="519554" y="252028"/>
                  </a:moveTo>
                  <a:lnTo>
                    <a:pt x="236022" y="252028"/>
                  </a:lnTo>
                </a:path>
                <a:path w="755650" h="504190">
                  <a:moveTo>
                    <a:pt x="354159" y="441049"/>
                  </a:moveTo>
                  <a:lnTo>
                    <a:pt x="354159" y="346538"/>
                  </a:lnTo>
                  <a:lnTo>
                    <a:pt x="401415" y="346538"/>
                  </a:lnTo>
                  <a:lnTo>
                    <a:pt x="401415" y="441049"/>
                  </a:lnTo>
                </a:path>
                <a:path w="755650" h="504190">
                  <a:moveTo>
                    <a:pt x="0" y="0"/>
                  </a:moveTo>
                  <a:lnTo>
                    <a:pt x="755575" y="0"/>
                  </a:lnTo>
                  <a:lnTo>
                    <a:pt x="755575" y="504056"/>
                  </a:lnTo>
                  <a:lnTo>
                    <a:pt x="0" y="504056"/>
                  </a:lnTo>
                  <a:lnTo>
                    <a:pt x="0" y="0"/>
                  </a:lnTo>
                  <a:close/>
                </a:path>
              </a:pathLst>
            </a:custGeom>
            <a:ln w="25399">
              <a:solidFill>
                <a:srgbClr val="00B2E2"/>
              </a:solidFill>
            </a:ln>
          </p:spPr>
          <p:txBody>
            <a:bodyPr wrap="square" lIns="0" tIns="0" rIns="0" bIns="0" rtlCol="0"/>
            <a:lstStyle/>
            <a:p>
              <a:endParaRPr/>
            </a:p>
          </p:txBody>
        </p:sp>
        <p:pic>
          <p:nvPicPr>
            <p:cNvPr id="14" name="object 14"/>
            <p:cNvPicPr/>
            <p:nvPr/>
          </p:nvPicPr>
          <p:blipFill>
            <a:blip r:embed="rId4" cstate="print"/>
            <a:stretch>
              <a:fillRect/>
            </a:stretch>
          </p:blipFill>
          <p:spPr>
            <a:xfrm>
              <a:off x="0" y="332655"/>
              <a:ext cx="5940150" cy="576064"/>
            </a:xfrm>
            <a:prstGeom prst="rect">
              <a:avLst/>
            </a:prstGeom>
          </p:spPr>
        </p:pic>
      </p:grpSp>
      <p:sp>
        <p:nvSpPr>
          <p:cNvPr id="15" name="object 15"/>
          <p:cNvSpPr txBox="1">
            <a:spLocks noGrp="1"/>
          </p:cNvSpPr>
          <p:nvPr>
            <p:ph type="title"/>
          </p:nvPr>
        </p:nvSpPr>
        <p:spPr>
          <a:xfrm>
            <a:off x="78739" y="425108"/>
            <a:ext cx="4650105" cy="391160"/>
          </a:xfrm>
          <a:prstGeom prst="rect">
            <a:avLst/>
          </a:prstGeom>
        </p:spPr>
        <p:txBody>
          <a:bodyPr vert="horz" wrap="square" lIns="0" tIns="12700" rIns="0" bIns="0" rtlCol="0">
            <a:spAutoFit/>
          </a:bodyPr>
          <a:lstStyle/>
          <a:p>
            <a:pPr marL="12700">
              <a:lnSpc>
                <a:spcPct val="100000"/>
              </a:lnSpc>
              <a:spcBef>
                <a:spcPts val="100"/>
              </a:spcBef>
            </a:pPr>
            <a:r>
              <a:rPr spc="-5" dirty="0"/>
              <a:t>The</a:t>
            </a:r>
            <a:r>
              <a:rPr spc="-15" dirty="0"/>
              <a:t> </a:t>
            </a:r>
            <a:r>
              <a:rPr spc="-5" dirty="0"/>
              <a:t>right</a:t>
            </a:r>
            <a:r>
              <a:rPr spc="-10" dirty="0"/>
              <a:t> </a:t>
            </a:r>
            <a:r>
              <a:rPr spc="-5" dirty="0"/>
              <a:t>of</a:t>
            </a:r>
            <a:r>
              <a:rPr spc="-15" dirty="0"/>
              <a:t> </a:t>
            </a:r>
            <a:r>
              <a:rPr dirty="0"/>
              <a:t>access</a:t>
            </a:r>
            <a:r>
              <a:rPr spc="-10" dirty="0"/>
              <a:t> </a:t>
            </a:r>
            <a:r>
              <a:rPr dirty="0"/>
              <a:t>to</a:t>
            </a:r>
            <a:r>
              <a:rPr spc="-10" dirty="0"/>
              <a:t> </a:t>
            </a:r>
            <a:r>
              <a:rPr dirty="0"/>
              <a:t>a</a:t>
            </a:r>
            <a:r>
              <a:rPr spc="-10" dirty="0"/>
              <a:t> </a:t>
            </a:r>
            <a:r>
              <a:rPr spc="-5" dirty="0"/>
              <a:t>file/evidence</a:t>
            </a:r>
          </a:p>
        </p:txBody>
      </p:sp>
      <p:sp>
        <p:nvSpPr>
          <p:cNvPr id="16" name="object 16"/>
          <p:cNvSpPr txBox="1"/>
          <p:nvPr/>
        </p:nvSpPr>
        <p:spPr>
          <a:xfrm>
            <a:off x="1032197" y="5085183"/>
            <a:ext cx="3096895" cy="646430"/>
          </a:xfrm>
          <a:prstGeom prst="rect">
            <a:avLst/>
          </a:prstGeom>
          <a:solidFill>
            <a:srgbClr val="00B2E2">
              <a:alpha val="83918"/>
            </a:srgbClr>
          </a:solidFill>
        </p:spPr>
        <p:txBody>
          <a:bodyPr vert="horz" wrap="square" lIns="0" tIns="60960" rIns="0" bIns="0" rtlCol="0">
            <a:spAutoFit/>
          </a:bodyPr>
          <a:lstStyle/>
          <a:p>
            <a:pPr marL="998855" marR="426720" indent="-558165">
              <a:lnSpc>
                <a:spcPts val="2100"/>
              </a:lnSpc>
              <a:spcBef>
                <a:spcPts val="480"/>
              </a:spcBef>
            </a:pPr>
            <a:r>
              <a:rPr sz="1800" spc="-5" dirty="0">
                <a:solidFill>
                  <a:srgbClr val="FFFFFF"/>
                </a:solidFill>
                <a:latin typeface="Calibri"/>
                <a:cs typeface="Calibri"/>
              </a:rPr>
              <a:t>Directive on </a:t>
            </a:r>
            <a:r>
              <a:rPr sz="1800" dirty="0">
                <a:solidFill>
                  <a:srgbClr val="FFFFFF"/>
                </a:solidFill>
                <a:latin typeface="Calibri"/>
                <a:cs typeface="Calibri"/>
              </a:rPr>
              <a:t>the </a:t>
            </a:r>
            <a:r>
              <a:rPr sz="1800" spc="-5" dirty="0">
                <a:solidFill>
                  <a:srgbClr val="FFFFFF"/>
                </a:solidFill>
                <a:latin typeface="Calibri"/>
                <a:cs typeface="Calibri"/>
              </a:rPr>
              <a:t>right </a:t>
            </a:r>
            <a:r>
              <a:rPr sz="1800" dirty="0">
                <a:solidFill>
                  <a:srgbClr val="FFFFFF"/>
                </a:solidFill>
                <a:latin typeface="Calibri"/>
                <a:cs typeface="Calibri"/>
              </a:rPr>
              <a:t>to </a:t>
            </a:r>
            <a:r>
              <a:rPr sz="1800" spc="-395" dirty="0">
                <a:solidFill>
                  <a:srgbClr val="FFFFFF"/>
                </a:solidFill>
                <a:latin typeface="Calibri"/>
                <a:cs typeface="Calibri"/>
              </a:rPr>
              <a:t> </a:t>
            </a:r>
            <a:r>
              <a:rPr sz="1800" spc="-5" dirty="0">
                <a:solidFill>
                  <a:srgbClr val="FFFFFF"/>
                </a:solidFill>
                <a:latin typeface="Calibri"/>
                <a:cs typeface="Calibri"/>
              </a:rPr>
              <a:t>information</a:t>
            </a:r>
            <a:endParaRPr sz="1800">
              <a:latin typeface="Calibri"/>
              <a:cs typeface="Calibri"/>
            </a:endParaRPr>
          </a:p>
        </p:txBody>
      </p:sp>
      <p:sp>
        <p:nvSpPr>
          <p:cNvPr id="17" name="object 17"/>
          <p:cNvSpPr txBox="1"/>
          <p:nvPr/>
        </p:nvSpPr>
        <p:spPr>
          <a:xfrm>
            <a:off x="1023069" y="5838109"/>
            <a:ext cx="3096895" cy="369570"/>
          </a:xfrm>
          <a:prstGeom prst="rect">
            <a:avLst/>
          </a:prstGeom>
          <a:solidFill>
            <a:srgbClr val="00B2E2">
              <a:alpha val="83918"/>
            </a:srgbClr>
          </a:solidFill>
        </p:spPr>
        <p:txBody>
          <a:bodyPr vert="horz" wrap="square" lIns="0" tIns="45720" rIns="0" bIns="0" rtlCol="0">
            <a:spAutoFit/>
          </a:bodyPr>
          <a:lstStyle/>
          <a:p>
            <a:pPr marL="719455">
              <a:lnSpc>
                <a:spcPct val="100000"/>
              </a:lnSpc>
              <a:spcBef>
                <a:spcPts val="360"/>
              </a:spcBef>
            </a:pPr>
            <a:r>
              <a:rPr sz="1800" dirty="0">
                <a:solidFill>
                  <a:srgbClr val="FFFFFF"/>
                </a:solidFill>
                <a:latin typeface="Calibri"/>
                <a:cs typeface="Calibri"/>
              </a:rPr>
              <a:t>A.T.</a:t>
            </a:r>
            <a:r>
              <a:rPr sz="1800" spc="-20" dirty="0">
                <a:solidFill>
                  <a:srgbClr val="FFFFFF"/>
                </a:solidFill>
                <a:latin typeface="Calibri"/>
                <a:cs typeface="Calibri"/>
              </a:rPr>
              <a:t> </a:t>
            </a:r>
            <a:r>
              <a:rPr sz="1800" spc="-5" dirty="0">
                <a:solidFill>
                  <a:srgbClr val="FFFFFF"/>
                </a:solidFill>
                <a:latin typeface="Calibri"/>
                <a:cs typeface="Calibri"/>
              </a:rPr>
              <a:t>v.</a:t>
            </a:r>
            <a:r>
              <a:rPr sz="1800" spc="-15" dirty="0">
                <a:solidFill>
                  <a:srgbClr val="FFFFFF"/>
                </a:solidFill>
                <a:latin typeface="Calibri"/>
                <a:cs typeface="Calibri"/>
              </a:rPr>
              <a:t> </a:t>
            </a:r>
            <a:r>
              <a:rPr sz="1800" spc="-5" dirty="0">
                <a:solidFill>
                  <a:srgbClr val="FFFFFF"/>
                </a:solidFill>
                <a:latin typeface="Calibri"/>
                <a:cs typeface="Calibri"/>
              </a:rPr>
              <a:t>Luxemburg</a:t>
            </a:r>
            <a:endParaRPr sz="1800">
              <a:latin typeface="Calibri"/>
              <a:cs typeface="Calibri"/>
            </a:endParaRPr>
          </a:p>
        </p:txBody>
      </p:sp>
      <p:sp>
        <p:nvSpPr>
          <p:cNvPr id="18" name="object 18"/>
          <p:cNvSpPr txBox="1"/>
          <p:nvPr/>
        </p:nvSpPr>
        <p:spPr>
          <a:xfrm>
            <a:off x="1023069" y="6300905"/>
            <a:ext cx="3096895" cy="369570"/>
          </a:xfrm>
          <a:prstGeom prst="rect">
            <a:avLst/>
          </a:prstGeom>
          <a:solidFill>
            <a:srgbClr val="00B2E2">
              <a:alpha val="83918"/>
            </a:srgbClr>
          </a:solidFill>
        </p:spPr>
        <p:txBody>
          <a:bodyPr vert="horz" wrap="square" lIns="0" tIns="45720" rIns="0" bIns="0" rtlCol="0">
            <a:spAutoFit/>
          </a:bodyPr>
          <a:lstStyle/>
          <a:p>
            <a:pPr marL="625475">
              <a:lnSpc>
                <a:spcPct val="100000"/>
              </a:lnSpc>
              <a:spcBef>
                <a:spcPts val="360"/>
              </a:spcBef>
            </a:pPr>
            <a:r>
              <a:rPr sz="1800" spc="-5" dirty="0">
                <a:solidFill>
                  <a:srgbClr val="FFFFFF"/>
                </a:solidFill>
                <a:latin typeface="Calibri"/>
                <a:cs typeface="Calibri"/>
              </a:rPr>
              <a:t>Further</a:t>
            </a:r>
            <a:r>
              <a:rPr sz="1800" spc="-15" dirty="0">
                <a:solidFill>
                  <a:srgbClr val="FFFFFF"/>
                </a:solidFill>
                <a:latin typeface="Calibri"/>
                <a:cs typeface="Calibri"/>
              </a:rPr>
              <a:t> </a:t>
            </a:r>
            <a:r>
              <a:rPr sz="1800" spc="-5" dirty="0">
                <a:solidFill>
                  <a:srgbClr val="FFFFFF"/>
                </a:solidFill>
                <a:latin typeface="Calibri"/>
                <a:cs typeface="Calibri"/>
              </a:rPr>
              <a:t>information</a:t>
            </a:r>
            <a:endParaRPr sz="1800">
              <a:latin typeface="Calibri"/>
              <a:cs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140968"/>
            <a:ext cx="7524750" cy="3717290"/>
          </a:xfrm>
          <a:custGeom>
            <a:avLst/>
            <a:gdLst/>
            <a:ahLst/>
            <a:cxnLst/>
            <a:rect l="l" t="t" r="r" b="b"/>
            <a:pathLst>
              <a:path w="7524750" h="3717290">
                <a:moveTo>
                  <a:pt x="7524327" y="0"/>
                </a:moveTo>
                <a:lnTo>
                  <a:pt x="0" y="0"/>
                </a:lnTo>
                <a:lnTo>
                  <a:pt x="0" y="3717030"/>
                </a:lnTo>
                <a:lnTo>
                  <a:pt x="7524327" y="3717030"/>
                </a:lnTo>
                <a:lnTo>
                  <a:pt x="7524327" y="0"/>
                </a:lnTo>
                <a:close/>
              </a:path>
            </a:pathLst>
          </a:custGeom>
          <a:solidFill>
            <a:srgbClr val="F5F5F5"/>
          </a:solidFill>
        </p:spPr>
        <p:txBody>
          <a:bodyPr wrap="square" lIns="0" tIns="0" rIns="0" bIns="0" rtlCol="0"/>
          <a:lstStyle/>
          <a:p>
            <a:endParaRPr/>
          </a:p>
        </p:txBody>
      </p:sp>
      <p:sp>
        <p:nvSpPr>
          <p:cNvPr id="3" name="object 3"/>
          <p:cNvSpPr txBox="1"/>
          <p:nvPr/>
        </p:nvSpPr>
        <p:spPr>
          <a:xfrm>
            <a:off x="78739" y="3720087"/>
            <a:ext cx="7372984" cy="845819"/>
          </a:xfrm>
          <a:prstGeom prst="rect">
            <a:avLst/>
          </a:prstGeom>
        </p:spPr>
        <p:txBody>
          <a:bodyPr vert="horz" wrap="square" lIns="0" tIns="13970" rIns="0" bIns="0" rtlCol="0">
            <a:spAutoFit/>
          </a:bodyPr>
          <a:lstStyle/>
          <a:p>
            <a:pPr marL="12700" marR="5080" algn="just">
              <a:lnSpc>
                <a:spcPct val="99500"/>
              </a:lnSpc>
              <a:spcBef>
                <a:spcPts val="110"/>
              </a:spcBef>
            </a:pPr>
            <a:r>
              <a:rPr sz="1800" spc="-5" dirty="0">
                <a:solidFill>
                  <a:srgbClr val="001C3D"/>
                </a:solidFill>
                <a:latin typeface="Calibri"/>
                <a:cs typeface="Calibri"/>
              </a:rPr>
              <a:t>Duty lawyer </a:t>
            </a:r>
            <a:r>
              <a:rPr sz="1800" dirty="0">
                <a:solidFill>
                  <a:srgbClr val="001C3D"/>
                </a:solidFill>
                <a:latin typeface="Calibri"/>
                <a:cs typeface="Calibri"/>
              </a:rPr>
              <a:t>M. </a:t>
            </a:r>
            <a:r>
              <a:rPr sz="1800" spc="-5" dirty="0">
                <a:solidFill>
                  <a:srgbClr val="001C3D"/>
                </a:solidFill>
                <a:latin typeface="Calibri"/>
                <a:cs typeface="Calibri"/>
              </a:rPr>
              <a:t>arrives </a:t>
            </a:r>
            <a:r>
              <a:rPr sz="1800" dirty="0">
                <a:solidFill>
                  <a:srgbClr val="001C3D"/>
                </a:solidFill>
                <a:latin typeface="Calibri"/>
                <a:cs typeface="Calibri"/>
              </a:rPr>
              <a:t>to </a:t>
            </a:r>
            <a:r>
              <a:rPr sz="1800" spc="-5" dirty="0">
                <a:solidFill>
                  <a:srgbClr val="001C3D"/>
                </a:solidFill>
                <a:latin typeface="Calibri"/>
                <a:cs typeface="Calibri"/>
              </a:rPr>
              <a:t>attend on Jacques </a:t>
            </a:r>
            <a:r>
              <a:rPr sz="1800" dirty="0">
                <a:solidFill>
                  <a:srgbClr val="001C3D"/>
                </a:solidFill>
                <a:latin typeface="Calibri"/>
                <a:cs typeface="Calibri"/>
              </a:rPr>
              <a:t>at 2 </a:t>
            </a:r>
            <a:r>
              <a:rPr sz="1800" spc="-5" dirty="0">
                <a:solidFill>
                  <a:srgbClr val="001C3D"/>
                </a:solidFill>
                <a:latin typeface="Calibri"/>
                <a:cs typeface="Calibri"/>
              </a:rPr>
              <a:t>a.m. </a:t>
            </a:r>
            <a:r>
              <a:rPr sz="1800" dirty="0">
                <a:solidFill>
                  <a:srgbClr val="001C3D"/>
                </a:solidFill>
                <a:latin typeface="Calibri"/>
                <a:cs typeface="Calibri"/>
              </a:rPr>
              <a:t>An </a:t>
            </a:r>
            <a:r>
              <a:rPr sz="1800" spc="-5" dirty="0">
                <a:solidFill>
                  <a:srgbClr val="001C3D"/>
                </a:solidFill>
                <a:latin typeface="Calibri"/>
                <a:cs typeface="Calibri"/>
              </a:rPr>
              <a:t>officer </a:t>
            </a:r>
            <a:r>
              <a:rPr sz="1800" dirty="0">
                <a:solidFill>
                  <a:srgbClr val="001C3D"/>
                </a:solidFill>
                <a:latin typeface="Calibri"/>
                <a:cs typeface="Calibri"/>
              </a:rPr>
              <a:t>asks her to see </a:t>
            </a:r>
            <a:r>
              <a:rPr sz="1800" spc="-395" dirty="0">
                <a:solidFill>
                  <a:srgbClr val="001C3D"/>
                </a:solidFill>
                <a:latin typeface="Calibri"/>
                <a:cs typeface="Calibri"/>
              </a:rPr>
              <a:t> </a:t>
            </a:r>
            <a:r>
              <a:rPr sz="1800" spc="-5" dirty="0">
                <a:solidFill>
                  <a:srgbClr val="001C3D"/>
                </a:solidFill>
                <a:latin typeface="Calibri"/>
                <a:cs typeface="Calibri"/>
              </a:rPr>
              <a:t>Peter,</a:t>
            </a:r>
            <a:r>
              <a:rPr sz="1800" dirty="0">
                <a:solidFill>
                  <a:srgbClr val="001C3D"/>
                </a:solidFill>
                <a:latin typeface="Calibri"/>
                <a:cs typeface="Calibri"/>
              </a:rPr>
              <a:t> the</a:t>
            </a:r>
            <a:r>
              <a:rPr sz="1800" spc="5" dirty="0">
                <a:solidFill>
                  <a:srgbClr val="001C3D"/>
                </a:solidFill>
                <a:latin typeface="Calibri"/>
                <a:cs typeface="Calibri"/>
              </a:rPr>
              <a:t> </a:t>
            </a:r>
            <a:r>
              <a:rPr sz="1800" spc="-5" dirty="0">
                <a:solidFill>
                  <a:srgbClr val="001C3D"/>
                </a:solidFill>
                <a:latin typeface="Calibri"/>
                <a:cs typeface="Calibri"/>
              </a:rPr>
              <a:t>co-suspect</a:t>
            </a:r>
            <a:r>
              <a:rPr sz="1800" dirty="0">
                <a:solidFill>
                  <a:srgbClr val="001C3D"/>
                </a:solidFill>
                <a:latin typeface="Calibri"/>
                <a:cs typeface="Calibri"/>
              </a:rPr>
              <a:t> </a:t>
            </a:r>
            <a:r>
              <a:rPr sz="1800" spc="-5" dirty="0">
                <a:solidFill>
                  <a:srgbClr val="001C3D"/>
                </a:solidFill>
                <a:latin typeface="Calibri"/>
                <a:cs typeface="Calibri"/>
              </a:rPr>
              <a:t>of</a:t>
            </a:r>
            <a:r>
              <a:rPr sz="1800" dirty="0">
                <a:solidFill>
                  <a:srgbClr val="001C3D"/>
                </a:solidFill>
                <a:latin typeface="Calibri"/>
                <a:cs typeface="Calibri"/>
              </a:rPr>
              <a:t> </a:t>
            </a:r>
            <a:r>
              <a:rPr sz="1800" spc="-5" dirty="0">
                <a:solidFill>
                  <a:srgbClr val="001C3D"/>
                </a:solidFill>
                <a:latin typeface="Calibri"/>
                <a:cs typeface="Calibri"/>
              </a:rPr>
              <a:t>Jacques,</a:t>
            </a:r>
            <a:r>
              <a:rPr sz="1800" dirty="0">
                <a:solidFill>
                  <a:srgbClr val="001C3D"/>
                </a:solidFill>
                <a:latin typeface="Calibri"/>
                <a:cs typeface="Calibri"/>
              </a:rPr>
              <a:t> as</a:t>
            </a:r>
            <a:r>
              <a:rPr sz="1800" spc="5" dirty="0">
                <a:solidFill>
                  <a:srgbClr val="001C3D"/>
                </a:solidFill>
                <a:latin typeface="Calibri"/>
                <a:cs typeface="Calibri"/>
              </a:rPr>
              <a:t> </a:t>
            </a:r>
            <a:r>
              <a:rPr sz="1800" spc="-5" dirty="0">
                <a:solidFill>
                  <a:srgbClr val="001C3D"/>
                </a:solidFill>
                <a:latin typeface="Calibri"/>
                <a:cs typeface="Calibri"/>
              </a:rPr>
              <a:t>well.</a:t>
            </a:r>
            <a:r>
              <a:rPr sz="1800" dirty="0">
                <a:solidFill>
                  <a:srgbClr val="001C3D"/>
                </a:solidFill>
                <a:latin typeface="Calibri"/>
                <a:cs typeface="Calibri"/>
              </a:rPr>
              <a:t> </a:t>
            </a:r>
            <a:r>
              <a:rPr sz="1800" i="1" u="sng" spc="-5" dirty="0">
                <a:solidFill>
                  <a:srgbClr val="001C3D"/>
                </a:solidFill>
                <a:uFill>
                  <a:solidFill>
                    <a:srgbClr val="00274E"/>
                  </a:solidFill>
                </a:uFill>
                <a:latin typeface="Calibri"/>
                <a:cs typeface="Calibri"/>
              </a:rPr>
              <a:t>Note:</a:t>
            </a:r>
            <a:r>
              <a:rPr sz="1800" i="1" dirty="0">
                <a:solidFill>
                  <a:srgbClr val="001C3D"/>
                </a:solidFill>
                <a:latin typeface="Calibri"/>
                <a:cs typeface="Calibri"/>
              </a:rPr>
              <a:t> under</a:t>
            </a:r>
            <a:r>
              <a:rPr sz="1800" i="1" spc="5" dirty="0">
                <a:solidFill>
                  <a:srgbClr val="001C3D"/>
                </a:solidFill>
                <a:latin typeface="Calibri"/>
                <a:cs typeface="Calibri"/>
              </a:rPr>
              <a:t> </a:t>
            </a:r>
            <a:r>
              <a:rPr sz="1800" i="1" spc="-5" dirty="0">
                <a:solidFill>
                  <a:srgbClr val="001C3D"/>
                </a:solidFill>
                <a:latin typeface="Calibri"/>
                <a:cs typeface="Calibri"/>
              </a:rPr>
              <a:t>Freelandian</a:t>
            </a:r>
            <a:r>
              <a:rPr sz="1800" i="1" spc="395" dirty="0">
                <a:solidFill>
                  <a:srgbClr val="001C3D"/>
                </a:solidFill>
                <a:latin typeface="Calibri"/>
                <a:cs typeface="Calibri"/>
              </a:rPr>
              <a:t> </a:t>
            </a:r>
            <a:r>
              <a:rPr sz="1800" i="1" spc="-5" dirty="0">
                <a:solidFill>
                  <a:srgbClr val="001C3D"/>
                </a:solidFill>
                <a:latin typeface="Calibri"/>
                <a:cs typeface="Calibri"/>
              </a:rPr>
              <a:t>law,</a:t>
            </a:r>
            <a:r>
              <a:rPr sz="1800" i="1" spc="395" dirty="0">
                <a:solidFill>
                  <a:srgbClr val="001C3D"/>
                </a:solidFill>
                <a:latin typeface="Calibri"/>
                <a:cs typeface="Calibri"/>
              </a:rPr>
              <a:t> </a:t>
            </a:r>
            <a:r>
              <a:rPr sz="1800" i="1" dirty="0">
                <a:solidFill>
                  <a:srgbClr val="001C3D"/>
                </a:solidFill>
                <a:latin typeface="Calibri"/>
                <a:cs typeface="Calibri"/>
              </a:rPr>
              <a:t>a </a:t>
            </a:r>
            <a:r>
              <a:rPr sz="1800" i="1" spc="5" dirty="0">
                <a:solidFill>
                  <a:srgbClr val="001C3D"/>
                </a:solidFill>
                <a:latin typeface="Calibri"/>
                <a:cs typeface="Calibri"/>
              </a:rPr>
              <a:t> </a:t>
            </a:r>
            <a:r>
              <a:rPr sz="1800" i="1" spc="-5" dirty="0">
                <a:solidFill>
                  <a:srgbClr val="001C3D"/>
                </a:solidFill>
                <a:latin typeface="Calibri"/>
                <a:cs typeface="Calibri"/>
              </a:rPr>
              <a:t>review</a:t>
            </a:r>
            <a:r>
              <a:rPr sz="1800" i="1" dirty="0">
                <a:solidFill>
                  <a:srgbClr val="001C3D"/>
                </a:solidFill>
                <a:latin typeface="Calibri"/>
                <a:cs typeface="Calibri"/>
              </a:rPr>
              <a:t> of </a:t>
            </a:r>
            <a:r>
              <a:rPr sz="1800" i="1" spc="-5" dirty="0">
                <a:solidFill>
                  <a:srgbClr val="001C3D"/>
                </a:solidFill>
                <a:latin typeface="Calibri"/>
                <a:cs typeface="Calibri"/>
              </a:rPr>
              <a:t>detention</a:t>
            </a:r>
            <a:r>
              <a:rPr sz="1800" i="1" dirty="0">
                <a:solidFill>
                  <a:srgbClr val="001C3D"/>
                </a:solidFill>
                <a:latin typeface="Calibri"/>
                <a:cs typeface="Calibri"/>
              </a:rPr>
              <a:t> must take place</a:t>
            </a:r>
            <a:r>
              <a:rPr sz="1800" i="1" spc="-5" dirty="0">
                <a:solidFill>
                  <a:srgbClr val="001C3D"/>
                </a:solidFill>
                <a:latin typeface="Calibri"/>
                <a:cs typeface="Calibri"/>
              </a:rPr>
              <a:t> </a:t>
            </a:r>
            <a:r>
              <a:rPr sz="1800" i="1" dirty="0">
                <a:solidFill>
                  <a:srgbClr val="001C3D"/>
                </a:solidFill>
                <a:latin typeface="Calibri"/>
                <a:cs typeface="Calibri"/>
              </a:rPr>
              <a:t>six hours </a:t>
            </a:r>
            <a:r>
              <a:rPr sz="1800" i="1" spc="-5" dirty="0">
                <a:solidFill>
                  <a:srgbClr val="001C3D"/>
                </a:solidFill>
                <a:latin typeface="Calibri"/>
                <a:cs typeface="Calibri"/>
              </a:rPr>
              <a:t>after</a:t>
            </a:r>
            <a:r>
              <a:rPr sz="1800" i="1" dirty="0">
                <a:solidFill>
                  <a:srgbClr val="001C3D"/>
                </a:solidFill>
                <a:latin typeface="Calibri"/>
                <a:cs typeface="Calibri"/>
              </a:rPr>
              <a:t> </a:t>
            </a:r>
            <a:r>
              <a:rPr sz="1800" i="1" spc="-5" dirty="0">
                <a:solidFill>
                  <a:srgbClr val="001C3D"/>
                </a:solidFill>
                <a:latin typeface="Calibri"/>
                <a:cs typeface="Calibri"/>
              </a:rPr>
              <a:t>arrest.</a:t>
            </a:r>
            <a:endParaRPr sz="1800">
              <a:latin typeface="Calibri"/>
              <a:cs typeface="Calibri"/>
            </a:endParaRPr>
          </a:p>
        </p:txBody>
      </p:sp>
      <p:sp>
        <p:nvSpPr>
          <p:cNvPr id="4" name="object 4"/>
          <p:cNvSpPr txBox="1"/>
          <p:nvPr/>
        </p:nvSpPr>
        <p:spPr>
          <a:xfrm>
            <a:off x="78739" y="4812287"/>
            <a:ext cx="7372984" cy="1125220"/>
          </a:xfrm>
          <a:prstGeom prst="rect">
            <a:avLst/>
          </a:prstGeom>
        </p:spPr>
        <p:txBody>
          <a:bodyPr vert="horz" wrap="square" lIns="0" tIns="11430" rIns="0" bIns="0" rtlCol="0">
            <a:spAutoFit/>
          </a:bodyPr>
          <a:lstStyle/>
          <a:p>
            <a:pPr marL="12700" marR="5080" algn="just">
              <a:lnSpc>
                <a:spcPct val="100299"/>
              </a:lnSpc>
              <a:spcBef>
                <a:spcPts val="90"/>
              </a:spcBef>
            </a:pPr>
            <a:r>
              <a:rPr sz="1800" spc="-5" dirty="0">
                <a:solidFill>
                  <a:srgbClr val="001C3D"/>
                </a:solidFill>
                <a:latin typeface="Calibri"/>
                <a:cs typeface="Calibri"/>
              </a:rPr>
              <a:t>Peter</a:t>
            </a:r>
            <a:r>
              <a:rPr sz="1800" dirty="0">
                <a:solidFill>
                  <a:srgbClr val="001C3D"/>
                </a:solidFill>
                <a:latin typeface="Calibri"/>
                <a:cs typeface="Calibri"/>
              </a:rPr>
              <a:t> is</a:t>
            </a:r>
            <a:r>
              <a:rPr sz="1800" spc="5" dirty="0">
                <a:solidFill>
                  <a:srgbClr val="001C3D"/>
                </a:solidFill>
                <a:latin typeface="Calibri"/>
                <a:cs typeface="Calibri"/>
              </a:rPr>
              <a:t> </a:t>
            </a:r>
            <a:r>
              <a:rPr sz="1800" spc="-5" dirty="0">
                <a:solidFill>
                  <a:srgbClr val="001C3D"/>
                </a:solidFill>
                <a:latin typeface="Calibri"/>
                <a:cs typeface="Calibri"/>
              </a:rPr>
              <a:t>suspected</a:t>
            </a:r>
            <a:r>
              <a:rPr sz="1800" dirty="0">
                <a:solidFill>
                  <a:srgbClr val="001C3D"/>
                </a:solidFill>
                <a:latin typeface="Calibri"/>
                <a:cs typeface="Calibri"/>
              </a:rPr>
              <a:t> </a:t>
            </a:r>
            <a:r>
              <a:rPr sz="1800" spc="-5" dirty="0">
                <a:solidFill>
                  <a:srgbClr val="001C3D"/>
                </a:solidFill>
                <a:latin typeface="Calibri"/>
                <a:cs typeface="Calibri"/>
              </a:rPr>
              <a:t>of</a:t>
            </a:r>
            <a:r>
              <a:rPr sz="1800" dirty="0">
                <a:solidFill>
                  <a:srgbClr val="001C3D"/>
                </a:solidFill>
                <a:latin typeface="Calibri"/>
                <a:cs typeface="Calibri"/>
              </a:rPr>
              <a:t> </a:t>
            </a:r>
            <a:r>
              <a:rPr sz="1800" spc="-5" dirty="0">
                <a:solidFill>
                  <a:srgbClr val="001C3D"/>
                </a:solidFill>
                <a:latin typeface="Calibri"/>
                <a:cs typeface="Calibri"/>
              </a:rPr>
              <a:t>possession</a:t>
            </a:r>
            <a:r>
              <a:rPr sz="1800" dirty="0">
                <a:solidFill>
                  <a:srgbClr val="001C3D"/>
                </a:solidFill>
                <a:latin typeface="Calibri"/>
                <a:cs typeface="Calibri"/>
              </a:rPr>
              <a:t> </a:t>
            </a:r>
            <a:r>
              <a:rPr sz="1800" spc="-5" dirty="0">
                <a:solidFill>
                  <a:srgbClr val="001C3D"/>
                </a:solidFill>
                <a:latin typeface="Calibri"/>
                <a:cs typeface="Calibri"/>
              </a:rPr>
              <a:t>of</a:t>
            </a:r>
            <a:r>
              <a:rPr sz="1800" dirty="0">
                <a:solidFill>
                  <a:srgbClr val="001C3D"/>
                </a:solidFill>
                <a:latin typeface="Calibri"/>
                <a:cs typeface="Calibri"/>
              </a:rPr>
              <a:t> </a:t>
            </a:r>
            <a:r>
              <a:rPr sz="1800" spc="-5" dirty="0">
                <a:solidFill>
                  <a:srgbClr val="001C3D"/>
                </a:solidFill>
                <a:latin typeface="Calibri"/>
                <a:cs typeface="Calibri"/>
              </a:rPr>
              <a:t>drugs</a:t>
            </a:r>
            <a:r>
              <a:rPr sz="1800" dirty="0">
                <a:solidFill>
                  <a:srgbClr val="001C3D"/>
                </a:solidFill>
                <a:latin typeface="Calibri"/>
                <a:cs typeface="Calibri"/>
              </a:rPr>
              <a:t> and</a:t>
            </a:r>
            <a:r>
              <a:rPr sz="1800" spc="5" dirty="0">
                <a:solidFill>
                  <a:srgbClr val="001C3D"/>
                </a:solidFill>
                <a:latin typeface="Calibri"/>
                <a:cs typeface="Calibri"/>
              </a:rPr>
              <a:t> </a:t>
            </a:r>
            <a:r>
              <a:rPr sz="1800" spc="-5" dirty="0">
                <a:solidFill>
                  <a:srgbClr val="001C3D"/>
                </a:solidFill>
                <a:latin typeface="Calibri"/>
                <a:cs typeface="Calibri"/>
              </a:rPr>
              <a:t>drug</a:t>
            </a:r>
            <a:r>
              <a:rPr sz="1800" dirty="0">
                <a:solidFill>
                  <a:srgbClr val="001C3D"/>
                </a:solidFill>
                <a:latin typeface="Calibri"/>
                <a:cs typeface="Calibri"/>
              </a:rPr>
              <a:t> dealing.</a:t>
            </a:r>
            <a:r>
              <a:rPr sz="1800" spc="5" dirty="0">
                <a:solidFill>
                  <a:srgbClr val="001C3D"/>
                </a:solidFill>
                <a:latin typeface="Calibri"/>
                <a:cs typeface="Calibri"/>
              </a:rPr>
              <a:t> </a:t>
            </a:r>
            <a:r>
              <a:rPr sz="1800" spc="-5" dirty="0">
                <a:solidFill>
                  <a:srgbClr val="001C3D"/>
                </a:solidFill>
                <a:latin typeface="Calibri"/>
                <a:cs typeface="Calibri"/>
              </a:rPr>
              <a:t>He</a:t>
            </a:r>
            <a:r>
              <a:rPr sz="1800" dirty="0">
                <a:solidFill>
                  <a:srgbClr val="001C3D"/>
                </a:solidFill>
                <a:latin typeface="Calibri"/>
                <a:cs typeface="Calibri"/>
              </a:rPr>
              <a:t> </a:t>
            </a:r>
            <a:r>
              <a:rPr sz="1800" spc="-5" dirty="0">
                <a:solidFill>
                  <a:srgbClr val="001C3D"/>
                </a:solidFill>
                <a:latin typeface="Calibri"/>
                <a:cs typeface="Calibri"/>
              </a:rPr>
              <a:t>was</a:t>
            </a:r>
            <a:r>
              <a:rPr sz="1800" spc="395" dirty="0">
                <a:solidFill>
                  <a:srgbClr val="001C3D"/>
                </a:solidFill>
                <a:latin typeface="Calibri"/>
                <a:cs typeface="Calibri"/>
              </a:rPr>
              <a:t> </a:t>
            </a:r>
            <a:r>
              <a:rPr sz="1800" dirty="0">
                <a:solidFill>
                  <a:srgbClr val="001C3D"/>
                </a:solidFill>
                <a:latin typeface="Calibri"/>
                <a:cs typeface="Calibri"/>
              </a:rPr>
              <a:t>seen </a:t>
            </a:r>
            <a:r>
              <a:rPr sz="1800" spc="5" dirty="0">
                <a:solidFill>
                  <a:srgbClr val="001C3D"/>
                </a:solidFill>
                <a:latin typeface="Calibri"/>
                <a:cs typeface="Calibri"/>
              </a:rPr>
              <a:t> </a:t>
            </a:r>
            <a:r>
              <a:rPr sz="1800" dirty="0">
                <a:solidFill>
                  <a:srgbClr val="001C3D"/>
                </a:solidFill>
                <a:latin typeface="Calibri"/>
                <a:cs typeface="Calibri"/>
              </a:rPr>
              <a:t>passing a plastic bag </a:t>
            </a:r>
            <a:r>
              <a:rPr sz="1800" spc="-5" dirty="0">
                <a:solidFill>
                  <a:srgbClr val="001C3D"/>
                </a:solidFill>
                <a:latin typeface="Calibri"/>
                <a:cs typeface="Calibri"/>
              </a:rPr>
              <a:t>with </a:t>
            </a:r>
            <a:r>
              <a:rPr sz="1800" dirty="0">
                <a:solidFill>
                  <a:srgbClr val="001C3D"/>
                </a:solidFill>
                <a:latin typeface="Calibri"/>
                <a:cs typeface="Calibri"/>
              </a:rPr>
              <a:t>pills </a:t>
            </a:r>
            <a:r>
              <a:rPr sz="1800" spc="-5" dirty="0">
                <a:solidFill>
                  <a:srgbClr val="001C3D"/>
                </a:solidFill>
                <a:latin typeface="Calibri"/>
                <a:cs typeface="Calibri"/>
              </a:rPr>
              <a:t>looking </a:t>
            </a:r>
            <a:r>
              <a:rPr sz="1800" dirty="0">
                <a:solidFill>
                  <a:srgbClr val="001C3D"/>
                </a:solidFill>
                <a:latin typeface="Calibri"/>
                <a:cs typeface="Calibri"/>
              </a:rPr>
              <a:t>like ecstasy to </a:t>
            </a:r>
            <a:r>
              <a:rPr sz="1800" spc="-5" dirty="0">
                <a:solidFill>
                  <a:srgbClr val="001C3D"/>
                </a:solidFill>
                <a:latin typeface="Calibri"/>
                <a:cs typeface="Calibri"/>
              </a:rPr>
              <a:t>Jacques </a:t>
            </a:r>
            <a:r>
              <a:rPr sz="1800" dirty="0">
                <a:solidFill>
                  <a:srgbClr val="001C3D"/>
                </a:solidFill>
                <a:latin typeface="Calibri"/>
                <a:cs typeface="Calibri"/>
              </a:rPr>
              <a:t>by </a:t>
            </a:r>
            <a:r>
              <a:rPr sz="1800" spc="-5" dirty="0">
                <a:solidFill>
                  <a:srgbClr val="001C3D"/>
                </a:solidFill>
                <a:latin typeface="Calibri"/>
                <a:cs typeface="Calibri"/>
              </a:rPr>
              <a:t>two witnesses, </a:t>
            </a:r>
            <a:r>
              <a:rPr sz="1800" spc="-395" dirty="0">
                <a:solidFill>
                  <a:srgbClr val="001C3D"/>
                </a:solidFill>
                <a:latin typeface="Calibri"/>
                <a:cs typeface="Calibri"/>
              </a:rPr>
              <a:t> </a:t>
            </a:r>
            <a:r>
              <a:rPr sz="1800" spc="-5" dirty="0">
                <a:solidFill>
                  <a:srgbClr val="001C3D"/>
                </a:solidFill>
                <a:latin typeface="Calibri"/>
                <a:cs typeface="Calibri"/>
              </a:rPr>
              <a:t>both</a:t>
            </a:r>
            <a:r>
              <a:rPr sz="1800" dirty="0">
                <a:solidFill>
                  <a:srgbClr val="001C3D"/>
                </a:solidFill>
                <a:latin typeface="Calibri"/>
                <a:cs typeface="Calibri"/>
              </a:rPr>
              <a:t> </a:t>
            </a:r>
            <a:r>
              <a:rPr sz="1800" spc="-5" dirty="0">
                <a:solidFill>
                  <a:srgbClr val="001C3D"/>
                </a:solidFill>
                <a:latin typeface="Calibri"/>
                <a:cs typeface="Calibri"/>
              </a:rPr>
              <a:t>police</a:t>
            </a:r>
            <a:r>
              <a:rPr sz="1800" dirty="0">
                <a:solidFill>
                  <a:srgbClr val="001C3D"/>
                </a:solidFill>
                <a:latin typeface="Calibri"/>
                <a:cs typeface="Calibri"/>
              </a:rPr>
              <a:t> </a:t>
            </a:r>
            <a:r>
              <a:rPr sz="1800" spc="-5" dirty="0">
                <a:solidFill>
                  <a:srgbClr val="001C3D"/>
                </a:solidFill>
                <a:latin typeface="Calibri"/>
                <a:cs typeface="Calibri"/>
              </a:rPr>
              <a:t>informants.</a:t>
            </a:r>
            <a:r>
              <a:rPr sz="1800" dirty="0">
                <a:solidFill>
                  <a:srgbClr val="001C3D"/>
                </a:solidFill>
                <a:latin typeface="Calibri"/>
                <a:cs typeface="Calibri"/>
              </a:rPr>
              <a:t> </a:t>
            </a:r>
            <a:r>
              <a:rPr sz="1800" spc="-5" dirty="0">
                <a:solidFill>
                  <a:srgbClr val="001C3D"/>
                </a:solidFill>
                <a:latin typeface="Calibri"/>
                <a:cs typeface="Calibri"/>
              </a:rPr>
              <a:t>Peter</a:t>
            </a:r>
            <a:r>
              <a:rPr sz="1800" dirty="0">
                <a:solidFill>
                  <a:srgbClr val="001C3D"/>
                </a:solidFill>
                <a:latin typeface="Calibri"/>
                <a:cs typeface="Calibri"/>
              </a:rPr>
              <a:t> has</a:t>
            </a:r>
            <a:r>
              <a:rPr sz="1800" spc="5" dirty="0">
                <a:solidFill>
                  <a:srgbClr val="001C3D"/>
                </a:solidFill>
                <a:latin typeface="Calibri"/>
                <a:cs typeface="Calibri"/>
              </a:rPr>
              <a:t> </a:t>
            </a:r>
            <a:r>
              <a:rPr sz="1800" dirty="0">
                <a:solidFill>
                  <a:srgbClr val="001C3D"/>
                </a:solidFill>
                <a:latin typeface="Calibri"/>
                <a:cs typeface="Calibri"/>
              </a:rPr>
              <a:t>a</a:t>
            </a:r>
            <a:r>
              <a:rPr sz="1800" spc="5" dirty="0">
                <a:solidFill>
                  <a:srgbClr val="001C3D"/>
                </a:solidFill>
                <a:latin typeface="Calibri"/>
                <a:cs typeface="Calibri"/>
              </a:rPr>
              <a:t> </a:t>
            </a:r>
            <a:r>
              <a:rPr sz="1800" spc="-5" dirty="0">
                <a:solidFill>
                  <a:srgbClr val="001C3D"/>
                </a:solidFill>
                <a:latin typeface="Calibri"/>
                <a:cs typeface="Calibri"/>
              </a:rPr>
              <a:t>criminal</a:t>
            </a:r>
            <a:r>
              <a:rPr sz="1800" dirty="0">
                <a:solidFill>
                  <a:srgbClr val="001C3D"/>
                </a:solidFill>
                <a:latin typeface="Calibri"/>
                <a:cs typeface="Calibri"/>
              </a:rPr>
              <a:t> </a:t>
            </a:r>
            <a:r>
              <a:rPr sz="1800" spc="-5" dirty="0">
                <a:solidFill>
                  <a:srgbClr val="001C3D"/>
                </a:solidFill>
                <a:latin typeface="Calibri"/>
                <a:cs typeface="Calibri"/>
              </a:rPr>
              <a:t>record</a:t>
            </a:r>
            <a:r>
              <a:rPr sz="1800" dirty="0">
                <a:solidFill>
                  <a:srgbClr val="001C3D"/>
                </a:solidFill>
                <a:latin typeface="Calibri"/>
                <a:cs typeface="Calibri"/>
              </a:rPr>
              <a:t> </a:t>
            </a:r>
            <a:r>
              <a:rPr sz="1800" spc="-5" dirty="0">
                <a:solidFill>
                  <a:srgbClr val="001C3D"/>
                </a:solidFill>
                <a:latin typeface="Calibri"/>
                <a:cs typeface="Calibri"/>
              </a:rPr>
              <a:t>of</a:t>
            </a:r>
            <a:r>
              <a:rPr sz="1800" dirty="0">
                <a:solidFill>
                  <a:srgbClr val="001C3D"/>
                </a:solidFill>
                <a:latin typeface="Calibri"/>
                <a:cs typeface="Calibri"/>
              </a:rPr>
              <a:t> </a:t>
            </a:r>
            <a:r>
              <a:rPr sz="1800" spc="-5" dirty="0">
                <a:solidFill>
                  <a:srgbClr val="001C3D"/>
                </a:solidFill>
                <a:latin typeface="Calibri"/>
                <a:cs typeface="Calibri"/>
              </a:rPr>
              <a:t>drug</a:t>
            </a:r>
            <a:r>
              <a:rPr sz="1800" spc="395" dirty="0">
                <a:solidFill>
                  <a:srgbClr val="001C3D"/>
                </a:solidFill>
                <a:latin typeface="Calibri"/>
                <a:cs typeface="Calibri"/>
              </a:rPr>
              <a:t> </a:t>
            </a:r>
            <a:r>
              <a:rPr sz="1800" dirty="0">
                <a:solidFill>
                  <a:srgbClr val="001C3D"/>
                </a:solidFill>
                <a:latin typeface="Calibri"/>
                <a:cs typeface="Calibri"/>
              </a:rPr>
              <a:t>dealing.</a:t>
            </a:r>
            <a:r>
              <a:rPr sz="1800" spc="405" dirty="0">
                <a:solidFill>
                  <a:srgbClr val="001C3D"/>
                </a:solidFill>
                <a:latin typeface="Calibri"/>
                <a:cs typeface="Calibri"/>
              </a:rPr>
              <a:t> </a:t>
            </a:r>
            <a:r>
              <a:rPr sz="1800" spc="-5" dirty="0">
                <a:solidFill>
                  <a:srgbClr val="001C3D"/>
                </a:solidFill>
                <a:latin typeface="Calibri"/>
                <a:cs typeface="Calibri"/>
              </a:rPr>
              <a:t>Peter </a:t>
            </a:r>
            <a:r>
              <a:rPr sz="1800" spc="-395" dirty="0">
                <a:solidFill>
                  <a:srgbClr val="001C3D"/>
                </a:solidFill>
                <a:latin typeface="Calibri"/>
                <a:cs typeface="Calibri"/>
              </a:rPr>
              <a:t> </a:t>
            </a:r>
            <a:r>
              <a:rPr sz="1800" dirty="0">
                <a:solidFill>
                  <a:srgbClr val="001C3D"/>
                </a:solidFill>
                <a:latin typeface="Calibri"/>
                <a:cs typeface="Calibri"/>
              </a:rPr>
              <a:t>asked </a:t>
            </a:r>
            <a:r>
              <a:rPr sz="1800" spc="-5" dirty="0">
                <a:solidFill>
                  <a:srgbClr val="001C3D"/>
                </a:solidFill>
                <a:latin typeface="Calibri"/>
                <a:cs typeface="Calibri"/>
              </a:rPr>
              <a:t>for</a:t>
            </a:r>
            <a:r>
              <a:rPr sz="1800" dirty="0">
                <a:solidFill>
                  <a:srgbClr val="001C3D"/>
                </a:solidFill>
                <a:latin typeface="Calibri"/>
                <a:cs typeface="Calibri"/>
              </a:rPr>
              <a:t> a</a:t>
            </a:r>
            <a:r>
              <a:rPr sz="1800" spc="10" dirty="0">
                <a:solidFill>
                  <a:srgbClr val="001C3D"/>
                </a:solidFill>
                <a:latin typeface="Calibri"/>
                <a:cs typeface="Calibri"/>
              </a:rPr>
              <a:t> </a:t>
            </a:r>
            <a:r>
              <a:rPr sz="1800" spc="-5" dirty="0">
                <a:solidFill>
                  <a:srgbClr val="001C3D"/>
                </a:solidFill>
                <a:latin typeface="Calibri"/>
                <a:cs typeface="Calibri"/>
              </a:rPr>
              <a:t>lawyer</a:t>
            </a:r>
            <a:r>
              <a:rPr sz="1800" spc="5" dirty="0">
                <a:solidFill>
                  <a:srgbClr val="001C3D"/>
                </a:solidFill>
                <a:latin typeface="Calibri"/>
                <a:cs typeface="Calibri"/>
              </a:rPr>
              <a:t> </a:t>
            </a:r>
            <a:r>
              <a:rPr sz="1800" spc="-5" dirty="0">
                <a:solidFill>
                  <a:srgbClr val="001C3D"/>
                </a:solidFill>
                <a:latin typeface="Calibri"/>
                <a:cs typeface="Calibri"/>
              </a:rPr>
              <a:t>Mr.</a:t>
            </a:r>
            <a:r>
              <a:rPr sz="1800" dirty="0">
                <a:solidFill>
                  <a:srgbClr val="001C3D"/>
                </a:solidFill>
                <a:latin typeface="Calibri"/>
                <a:cs typeface="Calibri"/>
              </a:rPr>
              <a:t> </a:t>
            </a:r>
            <a:r>
              <a:rPr sz="1800" spc="-5" dirty="0">
                <a:solidFill>
                  <a:srgbClr val="001C3D"/>
                </a:solidFill>
                <a:latin typeface="Calibri"/>
                <a:cs typeface="Calibri"/>
              </a:rPr>
              <a:t>B.,</a:t>
            </a:r>
            <a:r>
              <a:rPr sz="1800" spc="5" dirty="0">
                <a:solidFill>
                  <a:srgbClr val="001C3D"/>
                </a:solidFill>
                <a:latin typeface="Calibri"/>
                <a:cs typeface="Calibri"/>
              </a:rPr>
              <a:t> </a:t>
            </a:r>
            <a:r>
              <a:rPr sz="1800" spc="-5" dirty="0">
                <a:solidFill>
                  <a:srgbClr val="001C3D"/>
                </a:solidFill>
                <a:latin typeface="Calibri"/>
                <a:cs typeface="Calibri"/>
              </a:rPr>
              <a:t>who</a:t>
            </a:r>
            <a:r>
              <a:rPr sz="1800" dirty="0">
                <a:solidFill>
                  <a:srgbClr val="001C3D"/>
                </a:solidFill>
                <a:latin typeface="Calibri"/>
                <a:cs typeface="Calibri"/>
              </a:rPr>
              <a:t> </a:t>
            </a:r>
            <a:r>
              <a:rPr sz="1800" spc="-5" dirty="0">
                <a:solidFill>
                  <a:srgbClr val="001C3D"/>
                </a:solidFill>
                <a:latin typeface="Calibri"/>
                <a:cs typeface="Calibri"/>
              </a:rPr>
              <a:t>was</a:t>
            </a:r>
            <a:r>
              <a:rPr sz="1800" dirty="0">
                <a:solidFill>
                  <a:srgbClr val="001C3D"/>
                </a:solidFill>
                <a:latin typeface="Calibri"/>
                <a:cs typeface="Calibri"/>
              </a:rPr>
              <a:t> </a:t>
            </a:r>
            <a:r>
              <a:rPr sz="1800" spc="-5" dirty="0">
                <a:solidFill>
                  <a:srgbClr val="001C3D"/>
                </a:solidFill>
                <a:latin typeface="Calibri"/>
                <a:cs typeface="Calibri"/>
              </a:rPr>
              <a:t>not</a:t>
            </a:r>
            <a:r>
              <a:rPr sz="1800" spc="5" dirty="0">
                <a:solidFill>
                  <a:srgbClr val="001C3D"/>
                </a:solidFill>
                <a:latin typeface="Calibri"/>
                <a:cs typeface="Calibri"/>
              </a:rPr>
              <a:t> </a:t>
            </a:r>
            <a:r>
              <a:rPr sz="1800" spc="-5" dirty="0">
                <a:solidFill>
                  <a:srgbClr val="001C3D"/>
                </a:solidFill>
                <a:latin typeface="Calibri"/>
                <a:cs typeface="Calibri"/>
              </a:rPr>
              <a:t>available</a:t>
            </a:r>
            <a:r>
              <a:rPr sz="1800" dirty="0">
                <a:solidFill>
                  <a:srgbClr val="001C3D"/>
                </a:solidFill>
                <a:latin typeface="Calibri"/>
                <a:cs typeface="Calibri"/>
              </a:rPr>
              <a:t> to</a:t>
            </a:r>
            <a:r>
              <a:rPr sz="1800" spc="5" dirty="0">
                <a:solidFill>
                  <a:srgbClr val="001C3D"/>
                </a:solidFill>
                <a:latin typeface="Calibri"/>
                <a:cs typeface="Calibri"/>
              </a:rPr>
              <a:t> </a:t>
            </a:r>
            <a:r>
              <a:rPr sz="1800" spc="-5" dirty="0">
                <a:solidFill>
                  <a:srgbClr val="001C3D"/>
                </a:solidFill>
                <a:latin typeface="Calibri"/>
                <a:cs typeface="Calibri"/>
              </a:rPr>
              <a:t>attend</a:t>
            </a:r>
            <a:r>
              <a:rPr sz="1800" dirty="0">
                <a:solidFill>
                  <a:srgbClr val="001C3D"/>
                </a:solidFill>
                <a:latin typeface="Calibri"/>
                <a:cs typeface="Calibri"/>
              </a:rPr>
              <a:t> until</a:t>
            </a:r>
            <a:r>
              <a:rPr sz="1800" spc="5" dirty="0">
                <a:solidFill>
                  <a:srgbClr val="001C3D"/>
                </a:solidFill>
                <a:latin typeface="Calibri"/>
                <a:cs typeface="Calibri"/>
              </a:rPr>
              <a:t> </a:t>
            </a:r>
            <a:r>
              <a:rPr sz="1800" spc="-5" dirty="0">
                <a:solidFill>
                  <a:srgbClr val="001C3D"/>
                </a:solidFill>
                <a:latin typeface="Calibri"/>
                <a:cs typeface="Calibri"/>
              </a:rPr>
              <a:t>11</a:t>
            </a:r>
            <a:r>
              <a:rPr sz="1800" dirty="0">
                <a:solidFill>
                  <a:srgbClr val="001C3D"/>
                </a:solidFill>
                <a:latin typeface="Calibri"/>
                <a:cs typeface="Calibri"/>
              </a:rPr>
              <a:t> </a:t>
            </a:r>
            <a:r>
              <a:rPr sz="1800" spc="-5" dirty="0">
                <a:solidFill>
                  <a:srgbClr val="001C3D"/>
                </a:solidFill>
                <a:latin typeface="Calibri"/>
                <a:cs typeface="Calibri"/>
              </a:rPr>
              <a:t>a.m.</a:t>
            </a:r>
            <a:endParaRPr sz="1800">
              <a:latin typeface="Calibri"/>
              <a:cs typeface="Calibri"/>
            </a:endParaRPr>
          </a:p>
        </p:txBody>
      </p:sp>
      <p:sp>
        <p:nvSpPr>
          <p:cNvPr id="5" name="object 5"/>
          <p:cNvSpPr txBox="1"/>
          <p:nvPr/>
        </p:nvSpPr>
        <p:spPr>
          <a:xfrm>
            <a:off x="7603066" y="4038084"/>
            <a:ext cx="1276985" cy="1112520"/>
          </a:xfrm>
          <a:prstGeom prst="rect">
            <a:avLst/>
          </a:prstGeom>
        </p:spPr>
        <p:txBody>
          <a:bodyPr vert="horz" wrap="square" lIns="0" tIns="15875" rIns="0" bIns="0" rtlCol="0">
            <a:spAutoFit/>
          </a:bodyPr>
          <a:lstStyle/>
          <a:p>
            <a:pPr marL="12700" marR="5080" algn="just">
              <a:lnSpc>
                <a:spcPct val="98800"/>
              </a:lnSpc>
              <a:spcBef>
                <a:spcPts val="125"/>
              </a:spcBef>
            </a:pPr>
            <a:r>
              <a:rPr sz="1800" dirty="0">
                <a:solidFill>
                  <a:srgbClr val="001C3D"/>
                </a:solidFill>
                <a:latin typeface="Calibri"/>
                <a:cs typeface="Calibri"/>
              </a:rPr>
              <a:t>Click</a:t>
            </a:r>
            <a:r>
              <a:rPr sz="1800" spc="434" dirty="0">
                <a:solidFill>
                  <a:srgbClr val="001C3D"/>
                </a:solidFill>
                <a:latin typeface="Calibri"/>
                <a:cs typeface="Calibri"/>
              </a:rPr>
              <a:t> </a:t>
            </a:r>
            <a:r>
              <a:rPr sz="1800" spc="-5" dirty="0">
                <a:solidFill>
                  <a:srgbClr val="001C3D"/>
                </a:solidFill>
                <a:latin typeface="Calibri"/>
                <a:cs typeface="Calibri"/>
              </a:rPr>
              <a:t>on</a:t>
            </a:r>
            <a:r>
              <a:rPr sz="1800" spc="434" dirty="0">
                <a:solidFill>
                  <a:srgbClr val="001C3D"/>
                </a:solidFill>
                <a:latin typeface="Calibri"/>
                <a:cs typeface="Calibri"/>
              </a:rPr>
              <a:t> </a:t>
            </a:r>
            <a:r>
              <a:rPr sz="1800" dirty="0">
                <a:solidFill>
                  <a:srgbClr val="001C3D"/>
                </a:solidFill>
                <a:latin typeface="Calibri"/>
                <a:cs typeface="Calibri"/>
              </a:rPr>
              <a:t>the </a:t>
            </a:r>
            <a:r>
              <a:rPr sz="1800" spc="-395" dirty="0">
                <a:solidFill>
                  <a:srgbClr val="001C3D"/>
                </a:solidFill>
                <a:latin typeface="Calibri"/>
                <a:cs typeface="Calibri"/>
              </a:rPr>
              <a:t> </a:t>
            </a:r>
            <a:r>
              <a:rPr sz="1800" spc="70" dirty="0">
                <a:solidFill>
                  <a:srgbClr val="001C3D"/>
                </a:solidFill>
                <a:latin typeface="Calibri"/>
                <a:cs typeface="Calibri"/>
              </a:rPr>
              <a:t>i </a:t>
            </a:r>
            <a:r>
              <a:rPr sz="1800" dirty="0">
                <a:solidFill>
                  <a:srgbClr val="001C3D"/>
                </a:solidFill>
                <a:latin typeface="Calibri"/>
                <a:cs typeface="Calibri"/>
              </a:rPr>
              <a:t>c </a:t>
            </a:r>
            <a:r>
              <a:rPr sz="1800" spc="70" dirty="0">
                <a:solidFill>
                  <a:srgbClr val="001C3D"/>
                </a:solidFill>
                <a:latin typeface="Calibri"/>
                <a:cs typeface="Calibri"/>
              </a:rPr>
              <a:t>o </a:t>
            </a:r>
            <a:r>
              <a:rPr sz="1800" dirty="0">
                <a:solidFill>
                  <a:srgbClr val="001C3D"/>
                </a:solidFill>
                <a:latin typeface="Calibri"/>
                <a:cs typeface="Calibri"/>
              </a:rPr>
              <a:t>n</a:t>
            </a:r>
            <a:r>
              <a:rPr sz="1800" spc="5" dirty="0">
                <a:solidFill>
                  <a:srgbClr val="001C3D"/>
                </a:solidFill>
                <a:latin typeface="Calibri"/>
                <a:cs typeface="Calibri"/>
              </a:rPr>
              <a:t> </a:t>
            </a:r>
            <a:r>
              <a:rPr sz="1800" spc="70" dirty="0">
                <a:solidFill>
                  <a:srgbClr val="001C3D"/>
                </a:solidFill>
                <a:latin typeface="Calibri"/>
                <a:cs typeface="Calibri"/>
              </a:rPr>
              <a:t>f o </a:t>
            </a:r>
            <a:r>
              <a:rPr sz="1800" dirty="0">
                <a:solidFill>
                  <a:srgbClr val="001C3D"/>
                </a:solidFill>
                <a:latin typeface="Calibri"/>
                <a:cs typeface="Calibri"/>
              </a:rPr>
              <a:t>r </a:t>
            </a:r>
            <a:r>
              <a:rPr sz="1800" spc="-395" dirty="0">
                <a:solidFill>
                  <a:srgbClr val="001C3D"/>
                </a:solidFill>
                <a:latin typeface="Calibri"/>
                <a:cs typeface="Calibri"/>
              </a:rPr>
              <a:t> </a:t>
            </a:r>
            <a:r>
              <a:rPr sz="1800" spc="220" dirty="0">
                <a:solidFill>
                  <a:srgbClr val="001C3D"/>
                </a:solidFill>
                <a:latin typeface="Calibri"/>
                <a:cs typeface="Calibri"/>
              </a:rPr>
              <a:t>add</a:t>
            </a:r>
            <a:r>
              <a:rPr sz="1800" dirty="0">
                <a:solidFill>
                  <a:srgbClr val="001C3D"/>
                </a:solidFill>
                <a:latin typeface="Calibri"/>
                <a:cs typeface="Calibri"/>
              </a:rPr>
              <a:t>i</a:t>
            </a:r>
            <a:r>
              <a:rPr sz="1800" spc="-185" dirty="0">
                <a:solidFill>
                  <a:srgbClr val="001C3D"/>
                </a:solidFill>
                <a:latin typeface="Calibri"/>
                <a:cs typeface="Calibri"/>
              </a:rPr>
              <a:t> </a:t>
            </a:r>
            <a:r>
              <a:rPr sz="1800" spc="220" dirty="0">
                <a:solidFill>
                  <a:srgbClr val="001C3D"/>
                </a:solidFill>
                <a:latin typeface="Calibri"/>
                <a:cs typeface="Calibri"/>
              </a:rPr>
              <a:t>t</a:t>
            </a:r>
            <a:r>
              <a:rPr sz="1800" dirty="0">
                <a:solidFill>
                  <a:srgbClr val="001C3D"/>
                </a:solidFill>
                <a:latin typeface="Calibri"/>
                <a:cs typeface="Calibri"/>
              </a:rPr>
              <a:t>i</a:t>
            </a:r>
            <a:r>
              <a:rPr sz="1800" spc="-185" dirty="0">
                <a:solidFill>
                  <a:srgbClr val="001C3D"/>
                </a:solidFill>
                <a:latin typeface="Calibri"/>
                <a:cs typeface="Calibri"/>
              </a:rPr>
              <a:t> </a:t>
            </a:r>
            <a:r>
              <a:rPr sz="1800" spc="220" dirty="0">
                <a:solidFill>
                  <a:srgbClr val="001C3D"/>
                </a:solidFill>
                <a:latin typeface="Calibri"/>
                <a:cs typeface="Calibri"/>
              </a:rPr>
              <a:t>ona</a:t>
            </a:r>
            <a:r>
              <a:rPr sz="1800" dirty="0">
                <a:solidFill>
                  <a:srgbClr val="001C3D"/>
                </a:solidFill>
                <a:latin typeface="Calibri"/>
                <a:cs typeface="Calibri"/>
              </a:rPr>
              <a:t>l </a:t>
            </a:r>
            <a:r>
              <a:rPr sz="1800" spc="-185" dirty="0">
                <a:solidFill>
                  <a:srgbClr val="001C3D"/>
                </a:solidFill>
                <a:latin typeface="Calibri"/>
                <a:cs typeface="Calibri"/>
              </a:rPr>
              <a:t> </a:t>
            </a:r>
            <a:r>
              <a:rPr sz="1800" spc="-5" dirty="0">
                <a:solidFill>
                  <a:srgbClr val="001C3D"/>
                </a:solidFill>
                <a:latin typeface="Calibri"/>
                <a:cs typeface="Calibri"/>
              </a:rPr>
              <a:t>information</a:t>
            </a:r>
            <a:endParaRPr sz="1800">
              <a:latin typeface="Calibri"/>
              <a:cs typeface="Calibri"/>
            </a:endParaRPr>
          </a:p>
        </p:txBody>
      </p:sp>
      <p:pic>
        <p:nvPicPr>
          <p:cNvPr id="6" name="object 6"/>
          <p:cNvPicPr/>
          <p:nvPr/>
        </p:nvPicPr>
        <p:blipFill>
          <a:blip r:embed="rId2" cstate="print"/>
          <a:stretch>
            <a:fillRect/>
          </a:stretch>
        </p:blipFill>
        <p:spPr>
          <a:xfrm>
            <a:off x="7524326" y="6093295"/>
            <a:ext cx="1475656" cy="576063"/>
          </a:xfrm>
          <a:prstGeom prst="rect">
            <a:avLst/>
          </a:prstGeom>
        </p:spPr>
      </p:pic>
      <p:sp>
        <p:nvSpPr>
          <p:cNvPr id="7" name="object 7"/>
          <p:cNvSpPr txBox="1"/>
          <p:nvPr/>
        </p:nvSpPr>
        <p:spPr>
          <a:xfrm>
            <a:off x="7603066" y="6231468"/>
            <a:ext cx="1138555"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FFFFFF"/>
                </a:solidFill>
                <a:latin typeface="Calibri"/>
                <a:cs typeface="Calibri"/>
              </a:rPr>
              <a:t>QUESTIONS</a:t>
            </a:r>
            <a:endParaRPr sz="1800">
              <a:latin typeface="Calibri"/>
              <a:cs typeface="Calibri"/>
            </a:endParaRPr>
          </a:p>
        </p:txBody>
      </p:sp>
      <p:grpSp>
        <p:nvGrpSpPr>
          <p:cNvPr id="8" name="object 8"/>
          <p:cNvGrpSpPr/>
          <p:nvPr/>
        </p:nvGrpSpPr>
        <p:grpSpPr>
          <a:xfrm>
            <a:off x="0" y="0"/>
            <a:ext cx="9144000" cy="5791200"/>
            <a:chOff x="0" y="0"/>
            <a:chExt cx="9144000" cy="5791200"/>
          </a:xfrm>
        </p:grpSpPr>
        <p:sp>
          <p:nvSpPr>
            <p:cNvPr id="9" name="object 9"/>
            <p:cNvSpPr/>
            <p:nvPr/>
          </p:nvSpPr>
          <p:spPr>
            <a:xfrm>
              <a:off x="7912730" y="5257130"/>
              <a:ext cx="640715" cy="521334"/>
            </a:xfrm>
            <a:custGeom>
              <a:avLst/>
              <a:gdLst/>
              <a:ahLst/>
              <a:cxnLst/>
              <a:rect l="l" t="t" r="r" b="b"/>
              <a:pathLst>
                <a:path w="640715" h="521335">
                  <a:moveTo>
                    <a:pt x="640215" y="0"/>
                  </a:moveTo>
                  <a:lnTo>
                    <a:pt x="0" y="0"/>
                  </a:lnTo>
                  <a:lnTo>
                    <a:pt x="0" y="521207"/>
                  </a:lnTo>
                  <a:lnTo>
                    <a:pt x="640215" y="521207"/>
                  </a:lnTo>
                  <a:lnTo>
                    <a:pt x="640215" y="456056"/>
                  </a:lnTo>
                  <a:lnTo>
                    <a:pt x="320108" y="456056"/>
                  </a:lnTo>
                  <a:lnTo>
                    <a:pt x="275292" y="450894"/>
                  </a:lnTo>
                  <a:lnTo>
                    <a:pt x="234153" y="436190"/>
                  </a:lnTo>
                  <a:lnTo>
                    <a:pt x="197862" y="413117"/>
                  </a:lnTo>
                  <a:lnTo>
                    <a:pt x="167594" y="382849"/>
                  </a:lnTo>
                  <a:lnTo>
                    <a:pt x="144521" y="346559"/>
                  </a:lnTo>
                  <a:lnTo>
                    <a:pt x="129817" y="305419"/>
                  </a:lnTo>
                  <a:lnTo>
                    <a:pt x="124655" y="260604"/>
                  </a:lnTo>
                  <a:lnTo>
                    <a:pt x="129817" y="215788"/>
                  </a:lnTo>
                  <a:lnTo>
                    <a:pt x="144521" y="174648"/>
                  </a:lnTo>
                  <a:lnTo>
                    <a:pt x="167594" y="138357"/>
                  </a:lnTo>
                  <a:lnTo>
                    <a:pt x="197862" y="108089"/>
                  </a:lnTo>
                  <a:lnTo>
                    <a:pt x="234153" y="85016"/>
                  </a:lnTo>
                  <a:lnTo>
                    <a:pt x="275292" y="70313"/>
                  </a:lnTo>
                  <a:lnTo>
                    <a:pt x="320108" y="65151"/>
                  </a:lnTo>
                  <a:lnTo>
                    <a:pt x="640215" y="65151"/>
                  </a:lnTo>
                  <a:lnTo>
                    <a:pt x="640215" y="0"/>
                  </a:lnTo>
                  <a:close/>
                </a:path>
                <a:path w="640715" h="521335">
                  <a:moveTo>
                    <a:pt x="640215" y="65151"/>
                  </a:moveTo>
                  <a:lnTo>
                    <a:pt x="320108" y="65151"/>
                  </a:lnTo>
                  <a:lnTo>
                    <a:pt x="364924" y="70313"/>
                  </a:lnTo>
                  <a:lnTo>
                    <a:pt x="406064" y="85016"/>
                  </a:lnTo>
                  <a:lnTo>
                    <a:pt x="442354" y="108089"/>
                  </a:lnTo>
                  <a:lnTo>
                    <a:pt x="472622" y="138357"/>
                  </a:lnTo>
                  <a:lnTo>
                    <a:pt x="495695" y="174648"/>
                  </a:lnTo>
                  <a:lnTo>
                    <a:pt x="510399" y="215788"/>
                  </a:lnTo>
                  <a:lnTo>
                    <a:pt x="515561" y="260604"/>
                  </a:lnTo>
                  <a:lnTo>
                    <a:pt x="510399" y="305419"/>
                  </a:lnTo>
                  <a:lnTo>
                    <a:pt x="495695" y="346559"/>
                  </a:lnTo>
                  <a:lnTo>
                    <a:pt x="472622" y="382849"/>
                  </a:lnTo>
                  <a:lnTo>
                    <a:pt x="442354" y="413117"/>
                  </a:lnTo>
                  <a:lnTo>
                    <a:pt x="406064" y="436190"/>
                  </a:lnTo>
                  <a:lnTo>
                    <a:pt x="364924" y="450894"/>
                  </a:lnTo>
                  <a:lnTo>
                    <a:pt x="320108" y="456056"/>
                  </a:lnTo>
                  <a:lnTo>
                    <a:pt x="640215" y="456056"/>
                  </a:lnTo>
                  <a:lnTo>
                    <a:pt x="640215" y="65151"/>
                  </a:lnTo>
                  <a:close/>
                </a:path>
              </a:pathLst>
            </a:custGeom>
            <a:solidFill>
              <a:srgbClr val="EF6510"/>
            </a:solidFill>
          </p:spPr>
          <p:txBody>
            <a:bodyPr wrap="square" lIns="0" tIns="0" rIns="0" bIns="0" rtlCol="0"/>
            <a:lstStyle/>
            <a:p>
              <a:endParaRPr/>
            </a:p>
          </p:txBody>
        </p:sp>
        <p:sp>
          <p:nvSpPr>
            <p:cNvPr id="10" name="object 10"/>
            <p:cNvSpPr/>
            <p:nvPr/>
          </p:nvSpPr>
          <p:spPr>
            <a:xfrm>
              <a:off x="8037386" y="5322281"/>
              <a:ext cx="391160" cy="391160"/>
            </a:xfrm>
            <a:custGeom>
              <a:avLst/>
              <a:gdLst/>
              <a:ahLst/>
              <a:cxnLst/>
              <a:rect l="l" t="t" r="r" b="b"/>
              <a:pathLst>
                <a:path w="391159" h="391160">
                  <a:moveTo>
                    <a:pt x="195452" y="0"/>
                  </a:moveTo>
                  <a:lnTo>
                    <a:pt x="150637" y="5162"/>
                  </a:lnTo>
                  <a:lnTo>
                    <a:pt x="109497" y="19865"/>
                  </a:lnTo>
                  <a:lnTo>
                    <a:pt x="73206" y="42938"/>
                  </a:lnTo>
                  <a:lnTo>
                    <a:pt x="42938" y="73206"/>
                  </a:lnTo>
                  <a:lnTo>
                    <a:pt x="19865" y="109497"/>
                  </a:lnTo>
                  <a:lnTo>
                    <a:pt x="5162" y="150637"/>
                  </a:lnTo>
                  <a:lnTo>
                    <a:pt x="0" y="195453"/>
                  </a:lnTo>
                  <a:lnTo>
                    <a:pt x="5162" y="240268"/>
                  </a:lnTo>
                  <a:lnTo>
                    <a:pt x="19865" y="281408"/>
                  </a:lnTo>
                  <a:lnTo>
                    <a:pt x="42938" y="317698"/>
                  </a:lnTo>
                  <a:lnTo>
                    <a:pt x="73206" y="347966"/>
                  </a:lnTo>
                  <a:lnTo>
                    <a:pt x="109497" y="371039"/>
                  </a:lnTo>
                  <a:lnTo>
                    <a:pt x="150637" y="385743"/>
                  </a:lnTo>
                  <a:lnTo>
                    <a:pt x="195452" y="390905"/>
                  </a:lnTo>
                  <a:lnTo>
                    <a:pt x="240268" y="385743"/>
                  </a:lnTo>
                  <a:lnTo>
                    <a:pt x="281408" y="371039"/>
                  </a:lnTo>
                  <a:lnTo>
                    <a:pt x="317699" y="347966"/>
                  </a:lnTo>
                  <a:lnTo>
                    <a:pt x="323623" y="342042"/>
                  </a:lnTo>
                  <a:lnTo>
                    <a:pt x="122157" y="342042"/>
                  </a:lnTo>
                  <a:lnTo>
                    <a:pt x="122157" y="317610"/>
                  </a:lnTo>
                  <a:lnTo>
                    <a:pt x="158804" y="317610"/>
                  </a:lnTo>
                  <a:lnTo>
                    <a:pt x="158804" y="146589"/>
                  </a:lnTo>
                  <a:lnTo>
                    <a:pt x="122157" y="146589"/>
                  </a:lnTo>
                  <a:lnTo>
                    <a:pt x="122157" y="122157"/>
                  </a:lnTo>
                  <a:lnTo>
                    <a:pt x="375564" y="122157"/>
                  </a:lnTo>
                  <a:lnTo>
                    <a:pt x="371040" y="109497"/>
                  </a:lnTo>
                  <a:lnTo>
                    <a:pt x="355789" y="85510"/>
                  </a:lnTo>
                  <a:lnTo>
                    <a:pt x="195452" y="85510"/>
                  </a:lnTo>
                  <a:lnTo>
                    <a:pt x="181188" y="82630"/>
                  </a:lnTo>
                  <a:lnTo>
                    <a:pt x="169539" y="74776"/>
                  </a:lnTo>
                  <a:lnTo>
                    <a:pt x="161685" y="63127"/>
                  </a:lnTo>
                  <a:lnTo>
                    <a:pt x="158805" y="48863"/>
                  </a:lnTo>
                  <a:lnTo>
                    <a:pt x="161685" y="34598"/>
                  </a:lnTo>
                  <a:lnTo>
                    <a:pt x="169539" y="22949"/>
                  </a:lnTo>
                  <a:lnTo>
                    <a:pt x="181188" y="15095"/>
                  </a:lnTo>
                  <a:lnTo>
                    <a:pt x="195452" y="12216"/>
                  </a:lnTo>
                  <a:lnTo>
                    <a:pt x="260005" y="12216"/>
                  </a:lnTo>
                  <a:lnTo>
                    <a:pt x="240268" y="5162"/>
                  </a:lnTo>
                  <a:lnTo>
                    <a:pt x="195452" y="0"/>
                  </a:lnTo>
                  <a:close/>
                </a:path>
                <a:path w="391159" h="391160">
                  <a:moveTo>
                    <a:pt x="375564" y="122157"/>
                  </a:moveTo>
                  <a:lnTo>
                    <a:pt x="232100" y="122157"/>
                  </a:lnTo>
                  <a:lnTo>
                    <a:pt x="232100" y="317610"/>
                  </a:lnTo>
                  <a:lnTo>
                    <a:pt x="268747" y="317610"/>
                  </a:lnTo>
                  <a:lnTo>
                    <a:pt x="268747" y="342042"/>
                  </a:lnTo>
                  <a:lnTo>
                    <a:pt x="323623" y="342042"/>
                  </a:lnTo>
                  <a:lnTo>
                    <a:pt x="347967" y="317698"/>
                  </a:lnTo>
                  <a:lnTo>
                    <a:pt x="371040" y="281408"/>
                  </a:lnTo>
                  <a:lnTo>
                    <a:pt x="385743" y="240268"/>
                  </a:lnTo>
                  <a:lnTo>
                    <a:pt x="390905" y="195453"/>
                  </a:lnTo>
                  <a:lnTo>
                    <a:pt x="385743" y="150637"/>
                  </a:lnTo>
                  <a:lnTo>
                    <a:pt x="375564" y="122157"/>
                  </a:lnTo>
                  <a:close/>
                </a:path>
                <a:path w="391159" h="391160">
                  <a:moveTo>
                    <a:pt x="260005" y="12216"/>
                  </a:moveTo>
                  <a:lnTo>
                    <a:pt x="195452" y="12216"/>
                  </a:lnTo>
                  <a:lnTo>
                    <a:pt x="209717" y="15095"/>
                  </a:lnTo>
                  <a:lnTo>
                    <a:pt x="221366" y="22949"/>
                  </a:lnTo>
                  <a:lnTo>
                    <a:pt x="229220" y="34598"/>
                  </a:lnTo>
                  <a:lnTo>
                    <a:pt x="232100" y="48863"/>
                  </a:lnTo>
                  <a:lnTo>
                    <a:pt x="229220" y="63127"/>
                  </a:lnTo>
                  <a:lnTo>
                    <a:pt x="221366" y="74776"/>
                  </a:lnTo>
                  <a:lnTo>
                    <a:pt x="209717" y="82630"/>
                  </a:lnTo>
                  <a:lnTo>
                    <a:pt x="195452" y="85510"/>
                  </a:lnTo>
                  <a:lnTo>
                    <a:pt x="355789" y="85510"/>
                  </a:lnTo>
                  <a:lnTo>
                    <a:pt x="347967" y="73206"/>
                  </a:lnTo>
                  <a:lnTo>
                    <a:pt x="317699" y="42938"/>
                  </a:lnTo>
                  <a:lnTo>
                    <a:pt x="281408" y="19865"/>
                  </a:lnTo>
                  <a:lnTo>
                    <a:pt x="260005" y="12216"/>
                  </a:lnTo>
                  <a:close/>
                </a:path>
              </a:pathLst>
            </a:custGeom>
            <a:solidFill>
              <a:srgbClr val="9E4008"/>
            </a:solidFill>
          </p:spPr>
          <p:txBody>
            <a:bodyPr wrap="square" lIns="0" tIns="0" rIns="0" bIns="0" rtlCol="0"/>
            <a:lstStyle/>
            <a:p>
              <a:endParaRPr/>
            </a:p>
          </p:txBody>
        </p:sp>
        <p:sp>
          <p:nvSpPr>
            <p:cNvPr id="11" name="object 11"/>
            <p:cNvSpPr/>
            <p:nvPr/>
          </p:nvSpPr>
          <p:spPr>
            <a:xfrm>
              <a:off x="8159544" y="5334498"/>
              <a:ext cx="146685" cy="330200"/>
            </a:xfrm>
            <a:custGeom>
              <a:avLst/>
              <a:gdLst/>
              <a:ahLst/>
              <a:cxnLst/>
              <a:rect l="l" t="t" r="r" b="b"/>
              <a:pathLst>
                <a:path w="146684" h="330200">
                  <a:moveTo>
                    <a:pt x="73295" y="0"/>
                  </a:moveTo>
                  <a:lnTo>
                    <a:pt x="59030" y="2879"/>
                  </a:lnTo>
                  <a:lnTo>
                    <a:pt x="47381" y="10733"/>
                  </a:lnTo>
                  <a:lnTo>
                    <a:pt x="39528" y="22382"/>
                  </a:lnTo>
                  <a:lnTo>
                    <a:pt x="36648" y="36647"/>
                  </a:lnTo>
                  <a:lnTo>
                    <a:pt x="39528" y="50911"/>
                  </a:lnTo>
                  <a:lnTo>
                    <a:pt x="47381" y="62560"/>
                  </a:lnTo>
                  <a:lnTo>
                    <a:pt x="59030" y="70414"/>
                  </a:lnTo>
                  <a:lnTo>
                    <a:pt x="73295" y="73294"/>
                  </a:lnTo>
                  <a:lnTo>
                    <a:pt x="87560" y="70414"/>
                  </a:lnTo>
                  <a:lnTo>
                    <a:pt x="99209" y="62560"/>
                  </a:lnTo>
                  <a:lnTo>
                    <a:pt x="107062" y="50911"/>
                  </a:lnTo>
                  <a:lnTo>
                    <a:pt x="109942" y="36647"/>
                  </a:lnTo>
                  <a:lnTo>
                    <a:pt x="107062" y="22382"/>
                  </a:lnTo>
                  <a:lnTo>
                    <a:pt x="99209" y="10733"/>
                  </a:lnTo>
                  <a:lnTo>
                    <a:pt x="87560" y="2879"/>
                  </a:lnTo>
                  <a:lnTo>
                    <a:pt x="73295" y="0"/>
                  </a:lnTo>
                  <a:close/>
                </a:path>
                <a:path w="146684" h="330200">
                  <a:moveTo>
                    <a:pt x="146589" y="305394"/>
                  </a:moveTo>
                  <a:lnTo>
                    <a:pt x="0" y="305394"/>
                  </a:lnTo>
                  <a:lnTo>
                    <a:pt x="0" y="329826"/>
                  </a:lnTo>
                  <a:lnTo>
                    <a:pt x="146589" y="329826"/>
                  </a:lnTo>
                  <a:lnTo>
                    <a:pt x="146589" y="305394"/>
                  </a:lnTo>
                  <a:close/>
                </a:path>
                <a:path w="146684" h="330200">
                  <a:moveTo>
                    <a:pt x="109942" y="109941"/>
                  </a:moveTo>
                  <a:lnTo>
                    <a:pt x="0" y="109941"/>
                  </a:lnTo>
                  <a:lnTo>
                    <a:pt x="0" y="134373"/>
                  </a:lnTo>
                  <a:lnTo>
                    <a:pt x="36647" y="134373"/>
                  </a:lnTo>
                  <a:lnTo>
                    <a:pt x="36647" y="305394"/>
                  </a:lnTo>
                  <a:lnTo>
                    <a:pt x="109942" y="305394"/>
                  </a:lnTo>
                  <a:lnTo>
                    <a:pt x="109942" y="109941"/>
                  </a:lnTo>
                  <a:close/>
                </a:path>
              </a:pathLst>
            </a:custGeom>
            <a:solidFill>
              <a:srgbClr val="F5A783"/>
            </a:solidFill>
          </p:spPr>
          <p:txBody>
            <a:bodyPr wrap="square" lIns="0" tIns="0" rIns="0" bIns="0" rtlCol="0"/>
            <a:lstStyle/>
            <a:p>
              <a:endParaRPr/>
            </a:p>
          </p:txBody>
        </p:sp>
        <p:sp>
          <p:nvSpPr>
            <p:cNvPr id="12" name="object 12"/>
            <p:cNvSpPr/>
            <p:nvPr/>
          </p:nvSpPr>
          <p:spPr>
            <a:xfrm>
              <a:off x="7912730" y="5257130"/>
              <a:ext cx="640715" cy="521334"/>
            </a:xfrm>
            <a:custGeom>
              <a:avLst/>
              <a:gdLst/>
              <a:ahLst/>
              <a:cxnLst/>
              <a:rect l="l" t="t" r="r" b="b"/>
              <a:pathLst>
                <a:path w="640715" h="521335">
                  <a:moveTo>
                    <a:pt x="320107" y="65150"/>
                  </a:moveTo>
                  <a:lnTo>
                    <a:pt x="364923" y="70313"/>
                  </a:lnTo>
                  <a:lnTo>
                    <a:pt x="406063" y="85017"/>
                  </a:lnTo>
                  <a:lnTo>
                    <a:pt x="442353" y="108089"/>
                  </a:lnTo>
                  <a:lnTo>
                    <a:pt x="472622" y="138358"/>
                  </a:lnTo>
                  <a:lnTo>
                    <a:pt x="495694" y="174648"/>
                  </a:lnTo>
                  <a:lnTo>
                    <a:pt x="510398" y="215788"/>
                  </a:lnTo>
                  <a:lnTo>
                    <a:pt x="515560" y="260603"/>
                  </a:lnTo>
                  <a:lnTo>
                    <a:pt x="510398" y="305419"/>
                  </a:lnTo>
                  <a:lnTo>
                    <a:pt x="495694" y="346559"/>
                  </a:lnTo>
                  <a:lnTo>
                    <a:pt x="472622" y="382849"/>
                  </a:lnTo>
                  <a:lnTo>
                    <a:pt x="442353" y="413118"/>
                  </a:lnTo>
                  <a:lnTo>
                    <a:pt x="406063" y="436190"/>
                  </a:lnTo>
                  <a:lnTo>
                    <a:pt x="364923" y="450894"/>
                  </a:lnTo>
                  <a:lnTo>
                    <a:pt x="320107" y="456056"/>
                  </a:lnTo>
                  <a:lnTo>
                    <a:pt x="275292" y="450894"/>
                  </a:lnTo>
                  <a:lnTo>
                    <a:pt x="234152" y="436190"/>
                  </a:lnTo>
                  <a:lnTo>
                    <a:pt x="197862" y="413118"/>
                  </a:lnTo>
                  <a:lnTo>
                    <a:pt x="167593" y="382849"/>
                  </a:lnTo>
                  <a:lnTo>
                    <a:pt x="144521" y="346559"/>
                  </a:lnTo>
                  <a:lnTo>
                    <a:pt x="129817" y="305419"/>
                  </a:lnTo>
                  <a:lnTo>
                    <a:pt x="124655" y="260603"/>
                  </a:lnTo>
                  <a:lnTo>
                    <a:pt x="129817" y="215788"/>
                  </a:lnTo>
                  <a:lnTo>
                    <a:pt x="144521" y="174648"/>
                  </a:lnTo>
                  <a:lnTo>
                    <a:pt x="167593" y="138358"/>
                  </a:lnTo>
                  <a:lnTo>
                    <a:pt x="197862" y="108089"/>
                  </a:lnTo>
                  <a:lnTo>
                    <a:pt x="234152" y="85017"/>
                  </a:lnTo>
                  <a:lnTo>
                    <a:pt x="275292" y="70313"/>
                  </a:lnTo>
                  <a:lnTo>
                    <a:pt x="320107" y="65150"/>
                  </a:lnTo>
                  <a:close/>
                </a:path>
                <a:path w="640715" h="521335">
                  <a:moveTo>
                    <a:pt x="320107" y="77366"/>
                  </a:moveTo>
                  <a:lnTo>
                    <a:pt x="334372" y="80246"/>
                  </a:lnTo>
                  <a:lnTo>
                    <a:pt x="346021" y="88100"/>
                  </a:lnTo>
                  <a:lnTo>
                    <a:pt x="353875" y="99749"/>
                  </a:lnTo>
                  <a:lnTo>
                    <a:pt x="356754" y="114013"/>
                  </a:lnTo>
                  <a:lnTo>
                    <a:pt x="353875" y="128278"/>
                  </a:lnTo>
                  <a:lnTo>
                    <a:pt x="346021" y="139927"/>
                  </a:lnTo>
                  <a:lnTo>
                    <a:pt x="334372" y="147781"/>
                  </a:lnTo>
                  <a:lnTo>
                    <a:pt x="320107" y="150660"/>
                  </a:lnTo>
                  <a:lnTo>
                    <a:pt x="305843" y="147781"/>
                  </a:lnTo>
                  <a:lnTo>
                    <a:pt x="294194" y="139927"/>
                  </a:lnTo>
                  <a:lnTo>
                    <a:pt x="286340" y="128278"/>
                  </a:lnTo>
                  <a:lnTo>
                    <a:pt x="283461" y="114013"/>
                  </a:lnTo>
                  <a:lnTo>
                    <a:pt x="286340" y="99749"/>
                  </a:lnTo>
                  <a:lnTo>
                    <a:pt x="294194" y="88100"/>
                  </a:lnTo>
                  <a:lnTo>
                    <a:pt x="305843" y="80246"/>
                  </a:lnTo>
                  <a:lnTo>
                    <a:pt x="320107" y="77366"/>
                  </a:lnTo>
                  <a:close/>
                </a:path>
                <a:path w="640715" h="521335">
                  <a:moveTo>
                    <a:pt x="246812" y="187309"/>
                  </a:moveTo>
                  <a:lnTo>
                    <a:pt x="356754" y="187309"/>
                  </a:lnTo>
                  <a:lnTo>
                    <a:pt x="356754" y="382762"/>
                  </a:lnTo>
                  <a:lnTo>
                    <a:pt x="393402" y="382762"/>
                  </a:lnTo>
                  <a:lnTo>
                    <a:pt x="393402" y="407193"/>
                  </a:lnTo>
                  <a:lnTo>
                    <a:pt x="246812" y="407193"/>
                  </a:lnTo>
                  <a:lnTo>
                    <a:pt x="246812" y="382762"/>
                  </a:lnTo>
                  <a:lnTo>
                    <a:pt x="283460" y="382762"/>
                  </a:lnTo>
                  <a:lnTo>
                    <a:pt x="283460" y="211740"/>
                  </a:lnTo>
                  <a:lnTo>
                    <a:pt x="246812" y="211740"/>
                  </a:lnTo>
                  <a:lnTo>
                    <a:pt x="246812" y="187309"/>
                  </a:lnTo>
                  <a:close/>
                </a:path>
                <a:path w="640715" h="521335">
                  <a:moveTo>
                    <a:pt x="0" y="0"/>
                  </a:moveTo>
                  <a:lnTo>
                    <a:pt x="640215" y="0"/>
                  </a:lnTo>
                  <a:lnTo>
                    <a:pt x="640215" y="521207"/>
                  </a:lnTo>
                  <a:lnTo>
                    <a:pt x="0" y="521207"/>
                  </a:lnTo>
                  <a:lnTo>
                    <a:pt x="0" y="0"/>
                  </a:lnTo>
                  <a:close/>
                </a:path>
              </a:pathLst>
            </a:custGeom>
            <a:ln w="25399">
              <a:solidFill>
                <a:srgbClr val="BA4A05"/>
              </a:solidFill>
            </a:ln>
          </p:spPr>
          <p:txBody>
            <a:bodyPr wrap="square" lIns="0" tIns="0" rIns="0" bIns="0" rtlCol="0"/>
            <a:lstStyle/>
            <a:p>
              <a:endParaRPr/>
            </a:p>
          </p:txBody>
        </p:sp>
        <p:pic>
          <p:nvPicPr>
            <p:cNvPr id="13" name="object 13"/>
            <p:cNvPicPr/>
            <p:nvPr/>
          </p:nvPicPr>
          <p:blipFill>
            <a:blip r:embed="rId3" cstate="print"/>
            <a:stretch>
              <a:fillRect/>
            </a:stretch>
          </p:blipFill>
          <p:spPr>
            <a:xfrm>
              <a:off x="0" y="0"/>
              <a:ext cx="9143998" cy="2975088"/>
            </a:xfrm>
            <a:prstGeom prst="rect">
              <a:avLst/>
            </a:prstGeom>
          </p:spPr>
        </p:pic>
        <p:pic>
          <p:nvPicPr>
            <p:cNvPr id="14" name="object 14"/>
            <p:cNvPicPr/>
            <p:nvPr/>
          </p:nvPicPr>
          <p:blipFill>
            <a:blip r:embed="rId4" cstate="print"/>
            <a:stretch>
              <a:fillRect/>
            </a:stretch>
          </p:blipFill>
          <p:spPr>
            <a:xfrm>
              <a:off x="0" y="0"/>
              <a:ext cx="9143998" cy="3042457"/>
            </a:xfrm>
            <a:prstGeom prst="rect">
              <a:avLst/>
            </a:prstGeom>
          </p:spPr>
        </p:pic>
        <p:sp>
          <p:nvSpPr>
            <p:cNvPr id="15" name="object 15"/>
            <p:cNvSpPr/>
            <p:nvPr/>
          </p:nvSpPr>
          <p:spPr>
            <a:xfrm>
              <a:off x="0" y="8012"/>
              <a:ext cx="9144000" cy="2967355"/>
            </a:xfrm>
            <a:custGeom>
              <a:avLst/>
              <a:gdLst/>
              <a:ahLst/>
              <a:cxnLst/>
              <a:rect l="l" t="t" r="r" b="b"/>
              <a:pathLst>
                <a:path w="9144000" h="2967355">
                  <a:moveTo>
                    <a:pt x="0" y="2967076"/>
                  </a:moveTo>
                  <a:lnTo>
                    <a:pt x="9143998" y="2967076"/>
                  </a:lnTo>
                  <a:lnTo>
                    <a:pt x="9143998" y="0"/>
                  </a:lnTo>
                  <a:lnTo>
                    <a:pt x="0" y="0"/>
                  </a:lnTo>
                  <a:lnTo>
                    <a:pt x="0" y="2967076"/>
                  </a:lnTo>
                  <a:close/>
                </a:path>
              </a:pathLst>
            </a:custGeom>
            <a:solidFill>
              <a:srgbClr val="00274E">
                <a:alpha val="39999"/>
              </a:srgbClr>
            </a:solidFill>
          </p:spPr>
          <p:txBody>
            <a:bodyPr wrap="square" lIns="0" tIns="0" rIns="0" bIns="0" rtlCol="0"/>
            <a:lstStyle/>
            <a:p>
              <a:endParaRPr/>
            </a:p>
          </p:txBody>
        </p:sp>
        <p:sp>
          <p:nvSpPr>
            <p:cNvPr id="16" name="object 16"/>
            <p:cNvSpPr/>
            <p:nvPr/>
          </p:nvSpPr>
          <p:spPr>
            <a:xfrm>
              <a:off x="301030" y="2771635"/>
              <a:ext cx="8497570" cy="369570"/>
            </a:xfrm>
            <a:custGeom>
              <a:avLst/>
              <a:gdLst/>
              <a:ahLst/>
              <a:cxnLst/>
              <a:rect l="l" t="t" r="r" b="b"/>
              <a:pathLst>
                <a:path w="8497570" h="369569">
                  <a:moveTo>
                    <a:pt x="8496942" y="0"/>
                  </a:moveTo>
                  <a:lnTo>
                    <a:pt x="0" y="0"/>
                  </a:lnTo>
                  <a:lnTo>
                    <a:pt x="0" y="369332"/>
                  </a:lnTo>
                  <a:lnTo>
                    <a:pt x="8496942" y="369332"/>
                  </a:lnTo>
                  <a:lnTo>
                    <a:pt x="8496942" y="0"/>
                  </a:lnTo>
                  <a:close/>
                </a:path>
              </a:pathLst>
            </a:custGeom>
            <a:solidFill>
              <a:srgbClr val="00274E"/>
            </a:solidFill>
          </p:spPr>
          <p:txBody>
            <a:bodyPr wrap="square" lIns="0" tIns="0" rIns="0" bIns="0" rtlCol="0"/>
            <a:lstStyle/>
            <a:p>
              <a:endParaRPr/>
            </a:p>
          </p:txBody>
        </p:sp>
      </p:grpSp>
      <p:sp>
        <p:nvSpPr>
          <p:cNvPr id="17" name="object 17"/>
          <p:cNvSpPr txBox="1"/>
          <p:nvPr/>
        </p:nvSpPr>
        <p:spPr>
          <a:xfrm>
            <a:off x="1062034" y="2804656"/>
            <a:ext cx="6981190" cy="299720"/>
          </a:xfrm>
          <a:prstGeom prst="rect">
            <a:avLst/>
          </a:prstGeom>
        </p:spPr>
        <p:txBody>
          <a:bodyPr vert="horz" wrap="square" lIns="0" tIns="12700" rIns="0" bIns="0" rtlCol="0">
            <a:spAutoFit/>
          </a:bodyPr>
          <a:lstStyle/>
          <a:p>
            <a:pPr marL="12700">
              <a:lnSpc>
                <a:spcPct val="100000"/>
              </a:lnSpc>
              <a:spcBef>
                <a:spcPts val="100"/>
              </a:spcBef>
            </a:pPr>
            <a:r>
              <a:rPr sz="1800" i="1" spc="-5" dirty="0">
                <a:solidFill>
                  <a:srgbClr val="FFFFFF"/>
                </a:solidFill>
                <a:latin typeface="Calibri"/>
                <a:cs typeface="Calibri"/>
              </a:rPr>
              <a:t>Read </a:t>
            </a:r>
            <a:r>
              <a:rPr sz="1800" i="1" dirty="0">
                <a:solidFill>
                  <a:srgbClr val="FFFFFF"/>
                </a:solidFill>
                <a:latin typeface="Calibri"/>
                <a:cs typeface="Calibri"/>
              </a:rPr>
              <a:t>the </a:t>
            </a:r>
            <a:r>
              <a:rPr sz="1800" i="1" spc="-5" dirty="0">
                <a:solidFill>
                  <a:srgbClr val="FFFFFF"/>
                </a:solidFill>
                <a:latin typeface="Calibri"/>
                <a:cs typeface="Calibri"/>
              </a:rPr>
              <a:t>fact,</a:t>
            </a:r>
            <a:r>
              <a:rPr sz="1800" i="1" dirty="0">
                <a:solidFill>
                  <a:srgbClr val="FFFFFF"/>
                </a:solidFill>
                <a:latin typeface="Calibri"/>
                <a:cs typeface="Calibri"/>
              </a:rPr>
              <a:t> the</a:t>
            </a:r>
            <a:r>
              <a:rPr sz="1800" i="1" spc="-10" dirty="0">
                <a:solidFill>
                  <a:srgbClr val="FFFFFF"/>
                </a:solidFill>
                <a:latin typeface="Calibri"/>
                <a:cs typeface="Calibri"/>
              </a:rPr>
              <a:t> </a:t>
            </a:r>
            <a:r>
              <a:rPr sz="1800" i="1" dirty="0">
                <a:solidFill>
                  <a:srgbClr val="FFFFFF"/>
                </a:solidFill>
                <a:latin typeface="Calibri"/>
                <a:cs typeface="Calibri"/>
              </a:rPr>
              <a:t>additional</a:t>
            </a:r>
            <a:r>
              <a:rPr sz="1800" i="1" spc="-5" dirty="0">
                <a:solidFill>
                  <a:srgbClr val="FFFFFF"/>
                </a:solidFill>
                <a:latin typeface="Calibri"/>
                <a:cs typeface="Calibri"/>
              </a:rPr>
              <a:t> </a:t>
            </a:r>
            <a:r>
              <a:rPr sz="1800" i="1" dirty="0">
                <a:solidFill>
                  <a:srgbClr val="FFFFFF"/>
                </a:solidFill>
                <a:latin typeface="Calibri"/>
                <a:cs typeface="Calibri"/>
              </a:rPr>
              <a:t>information,</a:t>
            </a:r>
            <a:r>
              <a:rPr sz="1800" i="1" spc="-5" dirty="0">
                <a:solidFill>
                  <a:srgbClr val="FFFFFF"/>
                </a:solidFill>
                <a:latin typeface="Calibri"/>
                <a:cs typeface="Calibri"/>
              </a:rPr>
              <a:t> </a:t>
            </a:r>
            <a:r>
              <a:rPr sz="1800" i="1" dirty="0">
                <a:solidFill>
                  <a:srgbClr val="FFFFFF"/>
                </a:solidFill>
                <a:latin typeface="Calibri"/>
                <a:cs typeface="Calibri"/>
              </a:rPr>
              <a:t>and</a:t>
            </a:r>
            <a:r>
              <a:rPr sz="1800" i="1" spc="-10" dirty="0">
                <a:solidFill>
                  <a:srgbClr val="FFFFFF"/>
                </a:solidFill>
                <a:latin typeface="Calibri"/>
                <a:cs typeface="Calibri"/>
              </a:rPr>
              <a:t> </a:t>
            </a:r>
            <a:r>
              <a:rPr sz="1800" i="1" spc="-5" dirty="0">
                <a:solidFill>
                  <a:srgbClr val="FFFFFF"/>
                </a:solidFill>
                <a:latin typeface="Calibri"/>
                <a:cs typeface="Calibri"/>
              </a:rPr>
              <a:t>then </a:t>
            </a:r>
            <a:r>
              <a:rPr sz="1800" i="1" dirty="0">
                <a:solidFill>
                  <a:srgbClr val="FFFFFF"/>
                </a:solidFill>
                <a:latin typeface="Calibri"/>
                <a:cs typeface="Calibri"/>
              </a:rPr>
              <a:t>respond</a:t>
            </a:r>
            <a:r>
              <a:rPr sz="1800" i="1" spc="-5" dirty="0">
                <a:solidFill>
                  <a:srgbClr val="FFFFFF"/>
                </a:solidFill>
                <a:latin typeface="Calibri"/>
                <a:cs typeface="Calibri"/>
              </a:rPr>
              <a:t> </a:t>
            </a:r>
            <a:r>
              <a:rPr sz="1800" i="1" dirty="0">
                <a:solidFill>
                  <a:srgbClr val="FFFFFF"/>
                </a:solidFill>
                <a:latin typeface="Calibri"/>
                <a:cs typeface="Calibri"/>
              </a:rPr>
              <a:t>to </a:t>
            </a:r>
            <a:r>
              <a:rPr sz="1800" i="1" spc="-5" dirty="0">
                <a:solidFill>
                  <a:srgbClr val="FFFFFF"/>
                </a:solidFill>
                <a:latin typeface="Calibri"/>
                <a:cs typeface="Calibri"/>
              </a:rPr>
              <a:t>QUESTIONS</a:t>
            </a:r>
            <a:r>
              <a:rPr sz="1800" spc="-5" dirty="0">
                <a:solidFill>
                  <a:srgbClr val="FFFFFF"/>
                </a:solidFill>
                <a:latin typeface="Calibri"/>
                <a:cs typeface="Calibri"/>
              </a:rPr>
              <a:t>.</a:t>
            </a:r>
            <a:endParaRPr sz="1800">
              <a:latin typeface="Calibri"/>
              <a:cs typeface="Calibri"/>
            </a:endParaRPr>
          </a:p>
        </p:txBody>
      </p:sp>
      <p:grpSp>
        <p:nvGrpSpPr>
          <p:cNvPr id="18" name="object 18"/>
          <p:cNvGrpSpPr/>
          <p:nvPr/>
        </p:nvGrpSpPr>
        <p:grpSpPr>
          <a:xfrm>
            <a:off x="0" y="332655"/>
            <a:ext cx="9013190" cy="589280"/>
            <a:chOff x="0" y="332655"/>
            <a:chExt cx="9013190" cy="589280"/>
          </a:xfrm>
        </p:grpSpPr>
        <p:sp>
          <p:nvSpPr>
            <p:cNvPr id="19" name="object 19"/>
            <p:cNvSpPr/>
            <p:nvPr/>
          </p:nvSpPr>
          <p:spPr>
            <a:xfrm>
              <a:off x="8244408" y="404663"/>
              <a:ext cx="755650" cy="504190"/>
            </a:xfrm>
            <a:custGeom>
              <a:avLst/>
              <a:gdLst/>
              <a:ahLst/>
              <a:cxnLst/>
              <a:rect l="l" t="t" r="r" b="b"/>
              <a:pathLst>
                <a:path w="755650" h="504190">
                  <a:moveTo>
                    <a:pt x="755575" y="0"/>
                  </a:moveTo>
                  <a:lnTo>
                    <a:pt x="0" y="0"/>
                  </a:lnTo>
                  <a:lnTo>
                    <a:pt x="0" y="504056"/>
                  </a:lnTo>
                  <a:lnTo>
                    <a:pt x="755575" y="504056"/>
                  </a:lnTo>
                  <a:lnTo>
                    <a:pt x="755575" y="441049"/>
                  </a:lnTo>
                  <a:lnTo>
                    <a:pt x="236021" y="441049"/>
                  </a:lnTo>
                  <a:lnTo>
                    <a:pt x="236021" y="252027"/>
                  </a:lnTo>
                  <a:lnTo>
                    <a:pt x="188766" y="252027"/>
                  </a:lnTo>
                  <a:lnTo>
                    <a:pt x="377786" y="63007"/>
                  </a:lnTo>
                  <a:lnTo>
                    <a:pt x="755575" y="63007"/>
                  </a:lnTo>
                  <a:lnTo>
                    <a:pt x="755575" y="0"/>
                  </a:lnTo>
                  <a:close/>
                </a:path>
                <a:path w="755650" h="504190">
                  <a:moveTo>
                    <a:pt x="755575" y="86635"/>
                  </a:moveTo>
                  <a:lnTo>
                    <a:pt x="495926" y="86635"/>
                  </a:lnTo>
                  <a:lnTo>
                    <a:pt x="495926" y="181145"/>
                  </a:lnTo>
                  <a:lnTo>
                    <a:pt x="566808" y="252027"/>
                  </a:lnTo>
                  <a:lnTo>
                    <a:pt x="519553" y="252027"/>
                  </a:lnTo>
                  <a:lnTo>
                    <a:pt x="519553" y="441049"/>
                  </a:lnTo>
                  <a:lnTo>
                    <a:pt x="755575" y="441049"/>
                  </a:lnTo>
                  <a:lnTo>
                    <a:pt x="755575" y="86635"/>
                  </a:lnTo>
                  <a:close/>
                </a:path>
                <a:path w="755650" h="504190">
                  <a:moveTo>
                    <a:pt x="755575" y="63007"/>
                  </a:moveTo>
                  <a:lnTo>
                    <a:pt x="377786" y="63007"/>
                  </a:lnTo>
                  <a:lnTo>
                    <a:pt x="448670" y="133889"/>
                  </a:lnTo>
                  <a:lnTo>
                    <a:pt x="448670" y="86635"/>
                  </a:lnTo>
                  <a:lnTo>
                    <a:pt x="755575" y="86635"/>
                  </a:lnTo>
                  <a:lnTo>
                    <a:pt x="755575" y="63007"/>
                  </a:lnTo>
                  <a:close/>
                </a:path>
              </a:pathLst>
            </a:custGeom>
            <a:solidFill>
              <a:srgbClr val="EAF8FC"/>
            </a:solidFill>
          </p:spPr>
          <p:txBody>
            <a:bodyPr wrap="square" lIns="0" tIns="0" rIns="0" bIns="0" rtlCol="0"/>
            <a:lstStyle/>
            <a:p>
              <a:endParaRPr/>
            </a:p>
          </p:txBody>
        </p:sp>
        <p:sp>
          <p:nvSpPr>
            <p:cNvPr id="20" name="object 20"/>
            <p:cNvSpPr/>
            <p:nvPr/>
          </p:nvSpPr>
          <p:spPr>
            <a:xfrm>
              <a:off x="8480430" y="491299"/>
              <a:ext cx="283845" cy="354965"/>
            </a:xfrm>
            <a:custGeom>
              <a:avLst/>
              <a:gdLst/>
              <a:ahLst/>
              <a:cxnLst/>
              <a:rect l="l" t="t" r="r" b="b"/>
              <a:pathLst>
                <a:path w="283845" h="354965">
                  <a:moveTo>
                    <a:pt x="259904" y="0"/>
                  </a:moveTo>
                  <a:lnTo>
                    <a:pt x="212648" y="0"/>
                  </a:lnTo>
                  <a:lnTo>
                    <a:pt x="212648" y="47254"/>
                  </a:lnTo>
                  <a:lnTo>
                    <a:pt x="259904" y="94509"/>
                  </a:lnTo>
                  <a:lnTo>
                    <a:pt x="259904" y="0"/>
                  </a:lnTo>
                  <a:close/>
                </a:path>
                <a:path w="283845" h="354965">
                  <a:moveTo>
                    <a:pt x="283531" y="165392"/>
                  </a:moveTo>
                  <a:lnTo>
                    <a:pt x="0" y="165392"/>
                  </a:lnTo>
                  <a:lnTo>
                    <a:pt x="0" y="354413"/>
                  </a:lnTo>
                  <a:lnTo>
                    <a:pt x="118137" y="354413"/>
                  </a:lnTo>
                  <a:lnTo>
                    <a:pt x="118137" y="259902"/>
                  </a:lnTo>
                  <a:lnTo>
                    <a:pt x="283531" y="259902"/>
                  </a:lnTo>
                  <a:lnTo>
                    <a:pt x="283531" y="165392"/>
                  </a:lnTo>
                  <a:close/>
                </a:path>
                <a:path w="283845" h="354965">
                  <a:moveTo>
                    <a:pt x="283531" y="259902"/>
                  </a:moveTo>
                  <a:lnTo>
                    <a:pt x="165393" y="259902"/>
                  </a:lnTo>
                  <a:lnTo>
                    <a:pt x="165393" y="354413"/>
                  </a:lnTo>
                  <a:lnTo>
                    <a:pt x="283531" y="354413"/>
                  </a:lnTo>
                  <a:lnTo>
                    <a:pt x="283531" y="259902"/>
                  </a:lnTo>
                  <a:close/>
                </a:path>
              </a:pathLst>
            </a:custGeom>
            <a:solidFill>
              <a:srgbClr val="C4D0D4"/>
            </a:solidFill>
          </p:spPr>
          <p:txBody>
            <a:bodyPr wrap="square" lIns="0" tIns="0" rIns="0" bIns="0" rtlCol="0"/>
            <a:lstStyle/>
            <a:p>
              <a:endParaRPr/>
            </a:p>
          </p:txBody>
        </p:sp>
        <p:sp>
          <p:nvSpPr>
            <p:cNvPr id="21" name="object 21"/>
            <p:cNvSpPr/>
            <p:nvPr/>
          </p:nvSpPr>
          <p:spPr>
            <a:xfrm>
              <a:off x="8433174" y="467671"/>
              <a:ext cx="378460" cy="378460"/>
            </a:xfrm>
            <a:custGeom>
              <a:avLst/>
              <a:gdLst/>
              <a:ahLst/>
              <a:cxnLst/>
              <a:rect l="l" t="t" r="r" b="b"/>
              <a:pathLst>
                <a:path w="378459" h="378459">
                  <a:moveTo>
                    <a:pt x="189020" y="0"/>
                  </a:moveTo>
                  <a:lnTo>
                    <a:pt x="0" y="189020"/>
                  </a:lnTo>
                  <a:lnTo>
                    <a:pt x="378042" y="189020"/>
                  </a:lnTo>
                  <a:lnTo>
                    <a:pt x="189020" y="0"/>
                  </a:lnTo>
                  <a:close/>
                </a:path>
                <a:path w="378459" h="378459">
                  <a:moveTo>
                    <a:pt x="212648" y="283531"/>
                  </a:moveTo>
                  <a:lnTo>
                    <a:pt x="165393" y="283531"/>
                  </a:lnTo>
                  <a:lnTo>
                    <a:pt x="165393" y="378042"/>
                  </a:lnTo>
                  <a:lnTo>
                    <a:pt x="212648" y="378042"/>
                  </a:lnTo>
                  <a:lnTo>
                    <a:pt x="212648" y="283531"/>
                  </a:lnTo>
                  <a:close/>
                </a:path>
              </a:pathLst>
            </a:custGeom>
            <a:solidFill>
              <a:srgbClr val="9AA5A8"/>
            </a:solidFill>
          </p:spPr>
          <p:txBody>
            <a:bodyPr wrap="square" lIns="0" tIns="0" rIns="0" bIns="0" rtlCol="0"/>
            <a:lstStyle/>
            <a:p>
              <a:endParaRPr/>
            </a:p>
          </p:txBody>
        </p:sp>
        <p:sp>
          <p:nvSpPr>
            <p:cNvPr id="22" name="object 22"/>
            <p:cNvSpPr/>
            <p:nvPr/>
          </p:nvSpPr>
          <p:spPr>
            <a:xfrm>
              <a:off x="8244407" y="404663"/>
              <a:ext cx="755650" cy="504190"/>
            </a:xfrm>
            <a:custGeom>
              <a:avLst/>
              <a:gdLst/>
              <a:ahLst/>
              <a:cxnLst/>
              <a:rect l="l" t="t" r="r" b="b"/>
              <a:pathLst>
                <a:path w="755650" h="504190">
                  <a:moveTo>
                    <a:pt x="377787" y="63007"/>
                  </a:moveTo>
                  <a:lnTo>
                    <a:pt x="448671" y="133889"/>
                  </a:lnTo>
                  <a:lnTo>
                    <a:pt x="448671" y="86635"/>
                  </a:lnTo>
                  <a:lnTo>
                    <a:pt x="495926" y="86635"/>
                  </a:lnTo>
                  <a:lnTo>
                    <a:pt x="495926" y="181145"/>
                  </a:lnTo>
                  <a:lnTo>
                    <a:pt x="566808" y="252028"/>
                  </a:lnTo>
                  <a:lnTo>
                    <a:pt x="519554" y="252028"/>
                  </a:lnTo>
                  <a:lnTo>
                    <a:pt x="519554" y="441049"/>
                  </a:lnTo>
                  <a:lnTo>
                    <a:pt x="236022" y="441049"/>
                  </a:lnTo>
                  <a:lnTo>
                    <a:pt x="236022" y="252028"/>
                  </a:lnTo>
                  <a:lnTo>
                    <a:pt x="188766" y="252028"/>
                  </a:lnTo>
                  <a:lnTo>
                    <a:pt x="377787" y="63007"/>
                  </a:lnTo>
                  <a:close/>
                </a:path>
                <a:path w="755650" h="504190">
                  <a:moveTo>
                    <a:pt x="448671" y="133889"/>
                  </a:moveTo>
                  <a:lnTo>
                    <a:pt x="495926" y="181145"/>
                  </a:lnTo>
                </a:path>
                <a:path w="755650" h="504190">
                  <a:moveTo>
                    <a:pt x="519554" y="252028"/>
                  </a:moveTo>
                  <a:lnTo>
                    <a:pt x="236022" y="252028"/>
                  </a:lnTo>
                </a:path>
                <a:path w="755650" h="504190">
                  <a:moveTo>
                    <a:pt x="354159" y="441049"/>
                  </a:moveTo>
                  <a:lnTo>
                    <a:pt x="354159" y="346538"/>
                  </a:lnTo>
                  <a:lnTo>
                    <a:pt x="401415" y="346538"/>
                  </a:lnTo>
                  <a:lnTo>
                    <a:pt x="401415" y="441049"/>
                  </a:lnTo>
                </a:path>
                <a:path w="755650" h="504190">
                  <a:moveTo>
                    <a:pt x="0" y="0"/>
                  </a:moveTo>
                  <a:lnTo>
                    <a:pt x="755575" y="0"/>
                  </a:lnTo>
                  <a:lnTo>
                    <a:pt x="755575" y="504056"/>
                  </a:lnTo>
                  <a:lnTo>
                    <a:pt x="0" y="504056"/>
                  </a:lnTo>
                  <a:lnTo>
                    <a:pt x="0" y="0"/>
                  </a:lnTo>
                  <a:close/>
                </a:path>
              </a:pathLst>
            </a:custGeom>
            <a:ln w="25399">
              <a:solidFill>
                <a:srgbClr val="00B2E2"/>
              </a:solidFill>
            </a:ln>
          </p:spPr>
          <p:txBody>
            <a:bodyPr wrap="square" lIns="0" tIns="0" rIns="0" bIns="0" rtlCol="0"/>
            <a:lstStyle/>
            <a:p>
              <a:endParaRPr/>
            </a:p>
          </p:txBody>
        </p:sp>
        <p:sp>
          <p:nvSpPr>
            <p:cNvPr id="23" name="object 23"/>
            <p:cNvSpPr/>
            <p:nvPr/>
          </p:nvSpPr>
          <p:spPr>
            <a:xfrm>
              <a:off x="7164287" y="404663"/>
              <a:ext cx="720090" cy="504190"/>
            </a:xfrm>
            <a:custGeom>
              <a:avLst/>
              <a:gdLst/>
              <a:ahLst/>
              <a:cxnLst/>
              <a:rect l="l" t="t" r="r" b="b"/>
              <a:pathLst>
                <a:path w="720090" h="504190">
                  <a:moveTo>
                    <a:pt x="720079" y="0"/>
                  </a:moveTo>
                  <a:lnTo>
                    <a:pt x="0" y="0"/>
                  </a:lnTo>
                  <a:lnTo>
                    <a:pt x="0" y="504056"/>
                  </a:lnTo>
                  <a:lnTo>
                    <a:pt x="720079" y="504056"/>
                  </a:lnTo>
                  <a:lnTo>
                    <a:pt x="720079" y="441049"/>
                  </a:lnTo>
                  <a:lnTo>
                    <a:pt x="312784" y="441049"/>
                  </a:lnTo>
                  <a:lnTo>
                    <a:pt x="267975" y="433822"/>
                  </a:lnTo>
                  <a:lnTo>
                    <a:pt x="229060" y="413696"/>
                  </a:lnTo>
                  <a:lnTo>
                    <a:pt x="198372" y="383008"/>
                  </a:lnTo>
                  <a:lnTo>
                    <a:pt x="178246" y="344092"/>
                  </a:lnTo>
                  <a:lnTo>
                    <a:pt x="171019" y="299284"/>
                  </a:lnTo>
                  <a:lnTo>
                    <a:pt x="171019" y="157518"/>
                  </a:lnTo>
                  <a:lnTo>
                    <a:pt x="360039" y="157518"/>
                  </a:lnTo>
                  <a:lnTo>
                    <a:pt x="454552" y="63007"/>
                  </a:lnTo>
                  <a:lnTo>
                    <a:pt x="720079" y="63007"/>
                  </a:lnTo>
                  <a:lnTo>
                    <a:pt x="720079" y="0"/>
                  </a:lnTo>
                  <a:close/>
                </a:path>
                <a:path w="720090" h="504190">
                  <a:moveTo>
                    <a:pt x="720079" y="63007"/>
                  </a:moveTo>
                  <a:lnTo>
                    <a:pt x="454552" y="63007"/>
                  </a:lnTo>
                  <a:lnTo>
                    <a:pt x="549061" y="157518"/>
                  </a:lnTo>
                  <a:lnTo>
                    <a:pt x="501806" y="157518"/>
                  </a:lnTo>
                  <a:lnTo>
                    <a:pt x="501806" y="299284"/>
                  </a:lnTo>
                  <a:lnTo>
                    <a:pt x="494578" y="344092"/>
                  </a:lnTo>
                  <a:lnTo>
                    <a:pt x="474453" y="383008"/>
                  </a:lnTo>
                  <a:lnTo>
                    <a:pt x="443765" y="413696"/>
                  </a:lnTo>
                  <a:lnTo>
                    <a:pt x="404849" y="433822"/>
                  </a:lnTo>
                  <a:lnTo>
                    <a:pt x="360039" y="441049"/>
                  </a:lnTo>
                  <a:lnTo>
                    <a:pt x="720079" y="441049"/>
                  </a:lnTo>
                  <a:lnTo>
                    <a:pt x="720079" y="63007"/>
                  </a:lnTo>
                  <a:close/>
                </a:path>
                <a:path w="720090" h="504190">
                  <a:moveTo>
                    <a:pt x="407295" y="157518"/>
                  </a:moveTo>
                  <a:lnTo>
                    <a:pt x="265530" y="157518"/>
                  </a:lnTo>
                  <a:lnTo>
                    <a:pt x="265530" y="299284"/>
                  </a:lnTo>
                  <a:lnTo>
                    <a:pt x="269243" y="317677"/>
                  </a:lnTo>
                  <a:lnTo>
                    <a:pt x="279370" y="332697"/>
                  </a:lnTo>
                  <a:lnTo>
                    <a:pt x="294391" y="342825"/>
                  </a:lnTo>
                  <a:lnTo>
                    <a:pt x="312784" y="346538"/>
                  </a:lnTo>
                  <a:lnTo>
                    <a:pt x="360039" y="346538"/>
                  </a:lnTo>
                  <a:lnTo>
                    <a:pt x="403581" y="317677"/>
                  </a:lnTo>
                  <a:lnTo>
                    <a:pt x="407295" y="157518"/>
                  </a:lnTo>
                  <a:close/>
                </a:path>
              </a:pathLst>
            </a:custGeom>
            <a:solidFill>
              <a:srgbClr val="FFD5A9"/>
            </a:solidFill>
          </p:spPr>
          <p:txBody>
            <a:bodyPr wrap="square" lIns="0" tIns="0" rIns="0" bIns="0" rtlCol="0"/>
            <a:lstStyle/>
            <a:p>
              <a:endParaRPr/>
            </a:p>
          </p:txBody>
        </p:sp>
        <p:sp>
          <p:nvSpPr>
            <p:cNvPr id="24" name="object 24"/>
            <p:cNvSpPr/>
            <p:nvPr/>
          </p:nvSpPr>
          <p:spPr>
            <a:xfrm>
              <a:off x="7335306" y="467671"/>
              <a:ext cx="378460" cy="378460"/>
            </a:xfrm>
            <a:custGeom>
              <a:avLst/>
              <a:gdLst/>
              <a:ahLst/>
              <a:cxnLst/>
              <a:rect l="l" t="t" r="r" b="b"/>
              <a:pathLst>
                <a:path w="378459" h="378459">
                  <a:moveTo>
                    <a:pt x="283532" y="0"/>
                  </a:moveTo>
                  <a:lnTo>
                    <a:pt x="189020" y="94510"/>
                  </a:lnTo>
                  <a:lnTo>
                    <a:pt x="236275" y="94510"/>
                  </a:lnTo>
                  <a:lnTo>
                    <a:pt x="236275" y="236275"/>
                  </a:lnTo>
                  <a:lnTo>
                    <a:pt x="232562" y="254669"/>
                  </a:lnTo>
                  <a:lnTo>
                    <a:pt x="222435" y="269690"/>
                  </a:lnTo>
                  <a:lnTo>
                    <a:pt x="207414" y="279817"/>
                  </a:lnTo>
                  <a:lnTo>
                    <a:pt x="189020" y="283531"/>
                  </a:lnTo>
                  <a:lnTo>
                    <a:pt x="141765" y="283531"/>
                  </a:lnTo>
                  <a:lnTo>
                    <a:pt x="123371" y="279817"/>
                  </a:lnTo>
                  <a:lnTo>
                    <a:pt x="108351" y="269690"/>
                  </a:lnTo>
                  <a:lnTo>
                    <a:pt x="98224" y="254670"/>
                  </a:lnTo>
                  <a:lnTo>
                    <a:pt x="94510" y="236277"/>
                  </a:lnTo>
                  <a:lnTo>
                    <a:pt x="94510" y="94510"/>
                  </a:lnTo>
                  <a:lnTo>
                    <a:pt x="0" y="94510"/>
                  </a:lnTo>
                  <a:lnTo>
                    <a:pt x="0" y="236275"/>
                  </a:lnTo>
                  <a:lnTo>
                    <a:pt x="7227" y="281085"/>
                  </a:lnTo>
                  <a:lnTo>
                    <a:pt x="27352" y="320001"/>
                  </a:lnTo>
                  <a:lnTo>
                    <a:pt x="58040" y="350689"/>
                  </a:lnTo>
                  <a:lnTo>
                    <a:pt x="96956" y="370814"/>
                  </a:lnTo>
                  <a:lnTo>
                    <a:pt x="141765" y="378042"/>
                  </a:lnTo>
                  <a:lnTo>
                    <a:pt x="189020" y="378042"/>
                  </a:lnTo>
                  <a:lnTo>
                    <a:pt x="233829" y="370814"/>
                  </a:lnTo>
                  <a:lnTo>
                    <a:pt x="272745" y="350689"/>
                  </a:lnTo>
                  <a:lnTo>
                    <a:pt x="303434" y="320001"/>
                  </a:lnTo>
                  <a:lnTo>
                    <a:pt x="323559" y="281085"/>
                  </a:lnTo>
                  <a:lnTo>
                    <a:pt x="330786" y="236275"/>
                  </a:lnTo>
                  <a:lnTo>
                    <a:pt x="330786" y="94510"/>
                  </a:lnTo>
                  <a:lnTo>
                    <a:pt x="378042" y="94510"/>
                  </a:lnTo>
                  <a:lnTo>
                    <a:pt x="283532" y="0"/>
                  </a:lnTo>
                  <a:close/>
                </a:path>
              </a:pathLst>
            </a:custGeom>
            <a:solidFill>
              <a:srgbClr val="AA8C6F"/>
            </a:solidFill>
          </p:spPr>
          <p:txBody>
            <a:bodyPr wrap="square" lIns="0" tIns="0" rIns="0" bIns="0" rtlCol="0"/>
            <a:lstStyle/>
            <a:p>
              <a:endParaRPr/>
            </a:p>
          </p:txBody>
        </p:sp>
        <p:sp>
          <p:nvSpPr>
            <p:cNvPr id="25" name="object 25"/>
            <p:cNvSpPr/>
            <p:nvPr/>
          </p:nvSpPr>
          <p:spPr>
            <a:xfrm>
              <a:off x="7164287" y="404663"/>
              <a:ext cx="720090" cy="504190"/>
            </a:xfrm>
            <a:custGeom>
              <a:avLst/>
              <a:gdLst/>
              <a:ahLst/>
              <a:cxnLst/>
              <a:rect l="l" t="t" r="r" b="b"/>
              <a:pathLst>
                <a:path w="720090" h="504190">
                  <a:moveTo>
                    <a:pt x="549061" y="157517"/>
                  </a:moveTo>
                  <a:lnTo>
                    <a:pt x="501805" y="157517"/>
                  </a:lnTo>
                  <a:lnTo>
                    <a:pt x="501805" y="299282"/>
                  </a:lnTo>
                  <a:lnTo>
                    <a:pt x="494578" y="344091"/>
                  </a:lnTo>
                  <a:lnTo>
                    <a:pt x="474453" y="383008"/>
                  </a:lnTo>
                  <a:lnTo>
                    <a:pt x="443765" y="413696"/>
                  </a:lnTo>
                  <a:lnTo>
                    <a:pt x="404849" y="433821"/>
                  </a:lnTo>
                  <a:lnTo>
                    <a:pt x="360040" y="441049"/>
                  </a:lnTo>
                  <a:lnTo>
                    <a:pt x="312784" y="441049"/>
                  </a:lnTo>
                  <a:lnTo>
                    <a:pt x="267975" y="433821"/>
                  </a:lnTo>
                  <a:lnTo>
                    <a:pt x="229059" y="413696"/>
                  </a:lnTo>
                  <a:lnTo>
                    <a:pt x="198371" y="383008"/>
                  </a:lnTo>
                  <a:lnTo>
                    <a:pt x="178246" y="344091"/>
                  </a:lnTo>
                  <a:lnTo>
                    <a:pt x="171019" y="299282"/>
                  </a:lnTo>
                  <a:lnTo>
                    <a:pt x="171019" y="157517"/>
                  </a:lnTo>
                  <a:lnTo>
                    <a:pt x="265530" y="157517"/>
                  </a:lnTo>
                  <a:lnTo>
                    <a:pt x="265530" y="299282"/>
                  </a:lnTo>
                  <a:lnTo>
                    <a:pt x="269243" y="317676"/>
                  </a:lnTo>
                  <a:lnTo>
                    <a:pt x="279370" y="332697"/>
                  </a:lnTo>
                  <a:lnTo>
                    <a:pt x="294391" y="342824"/>
                  </a:lnTo>
                  <a:lnTo>
                    <a:pt x="312784" y="346538"/>
                  </a:lnTo>
                  <a:lnTo>
                    <a:pt x="360040" y="346538"/>
                  </a:lnTo>
                  <a:lnTo>
                    <a:pt x="378433" y="342825"/>
                  </a:lnTo>
                  <a:lnTo>
                    <a:pt x="393454" y="332698"/>
                  </a:lnTo>
                  <a:lnTo>
                    <a:pt x="403581" y="317677"/>
                  </a:lnTo>
                  <a:lnTo>
                    <a:pt x="407295" y="299284"/>
                  </a:lnTo>
                  <a:lnTo>
                    <a:pt x="407295" y="157517"/>
                  </a:lnTo>
                  <a:lnTo>
                    <a:pt x="360040" y="157517"/>
                  </a:lnTo>
                  <a:lnTo>
                    <a:pt x="454551" y="63007"/>
                  </a:lnTo>
                  <a:lnTo>
                    <a:pt x="549061" y="157517"/>
                  </a:lnTo>
                  <a:close/>
                </a:path>
                <a:path w="720090" h="504190">
                  <a:moveTo>
                    <a:pt x="0" y="0"/>
                  </a:moveTo>
                  <a:lnTo>
                    <a:pt x="720080" y="0"/>
                  </a:lnTo>
                  <a:lnTo>
                    <a:pt x="720080" y="504056"/>
                  </a:lnTo>
                  <a:lnTo>
                    <a:pt x="0" y="504056"/>
                  </a:lnTo>
                  <a:lnTo>
                    <a:pt x="0" y="0"/>
                  </a:lnTo>
                  <a:close/>
                </a:path>
              </a:pathLst>
            </a:custGeom>
            <a:ln w="25399">
              <a:solidFill>
                <a:srgbClr val="EF6510"/>
              </a:solidFill>
            </a:ln>
          </p:spPr>
          <p:txBody>
            <a:bodyPr wrap="square" lIns="0" tIns="0" rIns="0" bIns="0" rtlCol="0"/>
            <a:lstStyle/>
            <a:p>
              <a:endParaRPr/>
            </a:p>
          </p:txBody>
        </p:sp>
        <p:pic>
          <p:nvPicPr>
            <p:cNvPr id="26" name="object 26"/>
            <p:cNvPicPr/>
            <p:nvPr/>
          </p:nvPicPr>
          <p:blipFill>
            <a:blip r:embed="rId5" cstate="print"/>
            <a:stretch>
              <a:fillRect/>
            </a:stretch>
          </p:blipFill>
          <p:spPr>
            <a:xfrm>
              <a:off x="0" y="332655"/>
              <a:ext cx="6336703" cy="576064"/>
            </a:xfrm>
            <a:prstGeom prst="rect">
              <a:avLst/>
            </a:prstGeom>
          </p:spPr>
        </p:pic>
      </p:grpSp>
      <p:sp>
        <p:nvSpPr>
          <p:cNvPr id="27" name="object 27"/>
          <p:cNvSpPr txBox="1">
            <a:spLocks noGrp="1"/>
          </p:cNvSpPr>
          <p:nvPr>
            <p:ph type="title"/>
          </p:nvPr>
        </p:nvSpPr>
        <p:spPr>
          <a:xfrm>
            <a:off x="78739" y="425108"/>
            <a:ext cx="3122930" cy="391160"/>
          </a:xfrm>
          <a:prstGeom prst="rect">
            <a:avLst/>
          </a:prstGeom>
        </p:spPr>
        <p:txBody>
          <a:bodyPr vert="horz" wrap="square" lIns="0" tIns="12700" rIns="0" bIns="0" rtlCol="0">
            <a:spAutoFit/>
          </a:bodyPr>
          <a:lstStyle/>
          <a:p>
            <a:pPr marL="12700">
              <a:lnSpc>
                <a:spcPct val="100000"/>
              </a:lnSpc>
              <a:spcBef>
                <a:spcPts val="100"/>
              </a:spcBef>
            </a:pPr>
            <a:r>
              <a:rPr spc="-5" dirty="0"/>
              <a:t>The</a:t>
            </a:r>
            <a:r>
              <a:rPr spc="-15" dirty="0"/>
              <a:t> </a:t>
            </a:r>
            <a:r>
              <a:rPr dirty="0"/>
              <a:t>arrival</a:t>
            </a:r>
            <a:r>
              <a:rPr spc="-15" dirty="0"/>
              <a:t> </a:t>
            </a:r>
            <a:r>
              <a:rPr spc="-5" dirty="0"/>
              <a:t>of</a:t>
            </a:r>
            <a:r>
              <a:rPr spc="-20" dirty="0"/>
              <a:t> </a:t>
            </a:r>
            <a:r>
              <a:rPr spc="-5" dirty="0"/>
              <a:t>the</a:t>
            </a:r>
            <a:r>
              <a:rPr spc="-10" dirty="0"/>
              <a:t> </a:t>
            </a:r>
            <a:r>
              <a:rPr spc="-5" dirty="0"/>
              <a:t>lawyer</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140968"/>
            <a:ext cx="7524750" cy="3717290"/>
          </a:xfrm>
          <a:custGeom>
            <a:avLst/>
            <a:gdLst/>
            <a:ahLst/>
            <a:cxnLst/>
            <a:rect l="l" t="t" r="r" b="b"/>
            <a:pathLst>
              <a:path w="7524750" h="3717290">
                <a:moveTo>
                  <a:pt x="7524327" y="0"/>
                </a:moveTo>
                <a:lnTo>
                  <a:pt x="0" y="0"/>
                </a:lnTo>
                <a:lnTo>
                  <a:pt x="0" y="3717030"/>
                </a:lnTo>
                <a:lnTo>
                  <a:pt x="7524327" y="3717030"/>
                </a:lnTo>
                <a:lnTo>
                  <a:pt x="7524327" y="0"/>
                </a:lnTo>
                <a:close/>
              </a:path>
            </a:pathLst>
          </a:custGeom>
          <a:solidFill>
            <a:srgbClr val="F5F5F5"/>
          </a:solidFill>
        </p:spPr>
        <p:txBody>
          <a:bodyPr wrap="square" lIns="0" tIns="0" rIns="0" bIns="0" rtlCol="0"/>
          <a:lstStyle/>
          <a:p>
            <a:endParaRPr/>
          </a:p>
        </p:txBody>
      </p:sp>
      <p:sp>
        <p:nvSpPr>
          <p:cNvPr id="3" name="object 3"/>
          <p:cNvSpPr txBox="1"/>
          <p:nvPr/>
        </p:nvSpPr>
        <p:spPr>
          <a:xfrm>
            <a:off x="78739" y="3986787"/>
            <a:ext cx="1614170"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001C3D"/>
                </a:solidFill>
                <a:latin typeface="Calibri"/>
                <a:cs typeface="Calibri"/>
              </a:rPr>
              <a:t>Peter,</a:t>
            </a:r>
            <a:r>
              <a:rPr sz="1800" spc="434" dirty="0">
                <a:solidFill>
                  <a:srgbClr val="001C3D"/>
                </a:solidFill>
                <a:latin typeface="Calibri"/>
                <a:cs typeface="Calibri"/>
              </a:rPr>
              <a:t> </a:t>
            </a:r>
            <a:r>
              <a:rPr sz="1800" dirty="0">
                <a:solidFill>
                  <a:srgbClr val="001C3D"/>
                </a:solidFill>
                <a:latin typeface="Calibri"/>
                <a:cs typeface="Calibri"/>
              </a:rPr>
              <a:t>the</a:t>
            </a:r>
            <a:r>
              <a:rPr sz="1800" spc="440" dirty="0">
                <a:solidFill>
                  <a:srgbClr val="001C3D"/>
                </a:solidFill>
                <a:latin typeface="Calibri"/>
                <a:cs typeface="Calibri"/>
              </a:rPr>
              <a:t> </a:t>
            </a:r>
            <a:r>
              <a:rPr sz="1800" spc="-5" dirty="0">
                <a:solidFill>
                  <a:srgbClr val="001C3D"/>
                </a:solidFill>
                <a:latin typeface="Calibri"/>
                <a:cs typeface="Calibri"/>
              </a:rPr>
              <a:t>co-su</a:t>
            </a:r>
            <a:endParaRPr sz="1800">
              <a:latin typeface="Calibri"/>
              <a:cs typeface="Calibri"/>
            </a:endParaRPr>
          </a:p>
        </p:txBody>
      </p:sp>
      <p:sp>
        <p:nvSpPr>
          <p:cNvPr id="4" name="object 4"/>
          <p:cNvSpPr txBox="1"/>
          <p:nvPr/>
        </p:nvSpPr>
        <p:spPr>
          <a:xfrm>
            <a:off x="1655409" y="2828295"/>
            <a:ext cx="7212330" cy="2325370"/>
          </a:xfrm>
          <a:prstGeom prst="rect">
            <a:avLst/>
          </a:prstGeom>
        </p:spPr>
        <p:txBody>
          <a:bodyPr vert="horz" wrap="square" lIns="0" tIns="0" rIns="0" bIns="0" rtlCol="0">
            <a:spAutoFit/>
          </a:bodyPr>
          <a:lstStyle/>
          <a:p>
            <a:pPr marL="15240">
              <a:lnSpc>
                <a:spcPts val="2075"/>
              </a:lnSpc>
            </a:pPr>
            <a:r>
              <a:rPr sz="1800" i="1" dirty="0">
                <a:solidFill>
                  <a:srgbClr val="FFFFFF"/>
                </a:solidFill>
                <a:latin typeface="Calibri"/>
                <a:cs typeface="Calibri"/>
              </a:rPr>
              <a:t>he</a:t>
            </a:r>
            <a:r>
              <a:rPr sz="1800" i="1" spc="-5" dirty="0">
                <a:solidFill>
                  <a:srgbClr val="FFFFFF"/>
                </a:solidFill>
                <a:latin typeface="Calibri"/>
                <a:cs typeface="Calibri"/>
              </a:rPr>
              <a:t> fact, </a:t>
            </a:r>
            <a:r>
              <a:rPr sz="1800" i="1" dirty="0">
                <a:solidFill>
                  <a:srgbClr val="FFFFFF"/>
                </a:solidFill>
                <a:latin typeface="Calibri"/>
                <a:cs typeface="Calibri"/>
              </a:rPr>
              <a:t>the</a:t>
            </a:r>
            <a:r>
              <a:rPr sz="1800" i="1" spc="-5" dirty="0">
                <a:solidFill>
                  <a:srgbClr val="FFFFFF"/>
                </a:solidFill>
                <a:latin typeface="Calibri"/>
                <a:cs typeface="Calibri"/>
              </a:rPr>
              <a:t> </a:t>
            </a:r>
            <a:r>
              <a:rPr sz="1800" i="1" dirty="0">
                <a:solidFill>
                  <a:srgbClr val="FFFFFF"/>
                </a:solidFill>
                <a:latin typeface="Calibri"/>
                <a:cs typeface="Calibri"/>
              </a:rPr>
              <a:t>additional</a:t>
            </a:r>
            <a:r>
              <a:rPr sz="1800" i="1" spc="-10" dirty="0">
                <a:solidFill>
                  <a:srgbClr val="FFFFFF"/>
                </a:solidFill>
                <a:latin typeface="Calibri"/>
                <a:cs typeface="Calibri"/>
              </a:rPr>
              <a:t> </a:t>
            </a:r>
            <a:r>
              <a:rPr sz="1800" i="1" dirty="0">
                <a:solidFill>
                  <a:srgbClr val="FFFFFF"/>
                </a:solidFill>
                <a:latin typeface="Calibri"/>
                <a:cs typeface="Calibri"/>
              </a:rPr>
              <a:t>information,</a:t>
            </a:r>
            <a:r>
              <a:rPr sz="1800" i="1" spc="-5" dirty="0">
                <a:solidFill>
                  <a:srgbClr val="FFFFFF"/>
                </a:solidFill>
                <a:latin typeface="Calibri"/>
                <a:cs typeface="Calibri"/>
              </a:rPr>
              <a:t> </a:t>
            </a:r>
            <a:r>
              <a:rPr sz="1800" i="1" dirty="0">
                <a:solidFill>
                  <a:srgbClr val="FFFFFF"/>
                </a:solidFill>
                <a:latin typeface="Calibri"/>
                <a:cs typeface="Calibri"/>
              </a:rPr>
              <a:t>and</a:t>
            </a:r>
            <a:r>
              <a:rPr sz="1800" i="1" spc="-10" dirty="0">
                <a:solidFill>
                  <a:srgbClr val="FFFFFF"/>
                </a:solidFill>
                <a:latin typeface="Calibri"/>
                <a:cs typeface="Calibri"/>
              </a:rPr>
              <a:t> </a:t>
            </a:r>
            <a:r>
              <a:rPr sz="1800" i="1" spc="-5" dirty="0">
                <a:solidFill>
                  <a:srgbClr val="FFFFFF"/>
                </a:solidFill>
                <a:latin typeface="Calibri"/>
                <a:cs typeface="Calibri"/>
              </a:rPr>
              <a:t>then </a:t>
            </a:r>
            <a:r>
              <a:rPr sz="1800" i="1" dirty="0">
                <a:solidFill>
                  <a:srgbClr val="FFFFFF"/>
                </a:solidFill>
                <a:latin typeface="Calibri"/>
                <a:cs typeface="Calibri"/>
              </a:rPr>
              <a:t>respond</a:t>
            </a:r>
            <a:r>
              <a:rPr sz="1800" i="1" spc="-10" dirty="0">
                <a:solidFill>
                  <a:srgbClr val="FFFFFF"/>
                </a:solidFill>
                <a:latin typeface="Calibri"/>
                <a:cs typeface="Calibri"/>
              </a:rPr>
              <a:t> </a:t>
            </a:r>
            <a:r>
              <a:rPr sz="1800" i="1" dirty="0">
                <a:solidFill>
                  <a:srgbClr val="FFFFFF"/>
                </a:solidFill>
                <a:latin typeface="Calibri"/>
                <a:cs typeface="Calibri"/>
              </a:rPr>
              <a:t>to</a:t>
            </a:r>
            <a:r>
              <a:rPr sz="1800" i="1" spc="-5" dirty="0">
                <a:solidFill>
                  <a:srgbClr val="FFFFFF"/>
                </a:solidFill>
                <a:latin typeface="Calibri"/>
                <a:cs typeface="Calibri"/>
              </a:rPr>
              <a:t> QUESTIONS</a:t>
            </a:r>
            <a:r>
              <a:rPr sz="1800" spc="-5" dirty="0">
                <a:solidFill>
                  <a:srgbClr val="FFFFFF"/>
                </a:solidFill>
                <a:latin typeface="Calibri"/>
                <a:cs typeface="Calibri"/>
              </a:rPr>
              <a:t>.</a:t>
            </a:r>
            <a:endParaRPr sz="1800">
              <a:latin typeface="Calibri"/>
              <a:cs typeface="Calibri"/>
            </a:endParaRPr>
          </a:p>
          <a:p>
            <a:pPr>
              <a:lnSpc>
                <a:spcPct val="100000"/>
              </a:lnSpc>
            </a:pPr>
            <a:endParaRPr sz="2200">
              <a:latin typeface="Calibri"/>
              <a:cs typeface="Calibri"/>
            </a:endParaRPr>
          </a:p>
          <a:p>
            <a:pPr>
              <a:lnSpc>
                <a:spcPct val="100000"/>
              </a:lnSpc>
              <a:spcBef>
                <a:spcPts val="40"/>
              </a:spcBef>
            </a:pPr>
            <a:endParaRPr sz="1900">
              <a:latin typeface="Calibri"/>
              <a:cs typeface="Calibri"/>
            </a:endParaRPr>
          </a:p>
          <a:p>
            <a:pPr marL="19050">
              <a:lnSpc>
                <a:spcPts val="2130"/>
              </a:lnSpc>
            </a:pPr>
            <a:r>
              <a:rPr sz="1800" spc="-5" dirty="0">
                <a:solidFill>
                  <a:srgbClr val="001C3D"/>
                </a:solidFill>
                <a:latin typeface="Calibri"/>
                <a:cs typeface="Calibri"/>
              </a:rPr>
              <a:t>rrives</a:t>
            </a:r>
            <a:r>
              <a:rPr sz="1800" spc="5" dirty="0">
                <a:solidFill>
                  <a:srgbClr val="001C3D"/>
                </a:solidFill>
                <a:latin typeface="Calibri"/>
                <a:cs typeface="Calibri"/>
              </a:rPr>
              <a:t> </a:t>
            </a:r>
            <a:r>
              <a:rPr sz="1800" dirty="0">
                <a:solidFill>
                  <a:srgbClr val="001C3D"/>
                </a:solidFill>
                <a:latin typeface="Calibri"/>
                <a:cs typeface="Calibri"/>
              </a:rPr>
              <a:t>to</a:t>
            </a:r>
            <a:r>
              <a:rPr sz="1800" spc="5" dirty="0">
                <a:solidFill>
                  <a:srgbClr val="001C3D"/>
                </a:solidFill>
                <a:latin typeface="Calibri"/>
                <a:cs typeface="Calibri"/>
              </a:rPr>
              <a:t> </a:t>
            </a:r>
            <a:r>
              <a:rPr sz="1800" spc="-5" dirty="0">
                <a:solidFill>
                  <a:srgbClr val="001C3D"/>
                </a:solidFill>
                <a:latin typeface="Calibri"/>
                <a:cs typeface="Calibri"/>
              </a:rPr>
              <a:t>attend</a:t>
            </a:r>
            <a:r>
              <a:rPr sz="1800" spc="5" dirty="0">
                <a:solidFill>
                  <a:srgbClr val="001C3D"/>
                </a:solidFill>
                <a:latin typeface="Calibri"/>
                <a:cs typeface="Calibri"/>
              </a:rPr>
              <a:t> </a:t>
            </a:r>
            <a:r>
              <a:rPr sz="1800" spc="-5" dirty="0">
                <a:solidFill>
                  <a:srgbClr val="001C3D"/>
                </a:solidFill>
                <a:latin typeface="Calibri"/>
                <a:cs typeface="Calibri"/>
              </a:rPr>
              <a:t>on</a:t>
            </a:r>
            <a:r>
              <a:rPr sz="1800" spc="10" dirty="0">
                <a:solidFill>
                  <a:srgbClr val="001C3D"/>
                </a:solidFill>
                <a:latin typeface="Calibri"/>
                <a:cs typeface="Calibri"/>
              </a:rPr>
              <a:t> </a:t>
            </a:r>
            <a:r>
              <a:rPr sz="1800" spc="-5" dirty="0">
                <a:solidFill>
                  <a:srgbClr val="001C3D"/>
                </a:solidFill>
                <a:latin typeface="Calibri"/>
                <a:cs typeface="Calibri"/>
              </a:rPr>
              <a:t>Jacques</a:t>
            </a:r>
            <a:r>
              <a:rPr sz="1800" spc="5" dirty="0">
                <a:solidFill>
                  <a:srgbClr val="001C3D"/>
                </a:solidFill>
                <a:latin typeface="Calibri"/>
                <a:cs typeface="Calibri"/>
              </a:rPr>
              <a:t> </a:t>
            </a:r>
            <a:r>
              <a:rPr sz="1800" dirty="0">
                <a:solidFill>
                  <a:srgbClr val="001C3D"/>
                </a:solidFill>
                <a:latin typeface="Calibri"/>
                <a:cs typeface="Calibri"/>
              </a:rPr>
              <a:t>at</a:t>
            </a:r>
            <a:r>
              <a:rPr sz="1800" spc="5" dirty="0">
                <a:solidFill>
                  <a:srgbClr val="001C3D"/>
                </a:solidFill>
                <a:latin typeface="Calibri"/>
                <a:cs typeface="Calibri"/>
              </a:rPr>
              <a:t> </a:t>
            </a:r>
            <a:r>
              <a:rPr sz="1800" dirty="0">
                <a:solidFill>
                  <a:srgbClr val="001C3D"/>
                </a:solidFill>
                <a:latin typeface="Calibri"/>
                <a:cs typeface="Calibri"/>
              </a:rPr>
              <a:t>2</a:t>
            </a:r>
            <a:r>
              <a:rPr sz="1800" spc="5" dirty="0">
                <a:solidFill>
                  <a:srgbClr val="001C3D"/>
                </a:solidFill>
                <a:latin typeface="Calibri"/>
                <a:cs typeface="Calibri"/>
              </a:rPr>
              <a:t> </a:t>
            </a:r>
            <a:r>
              <a:rPr sz="1800" spc="-5" dirty="0">
                <a:solidFill>
                  <a:srgbClr val="001C3D"/>
                </a:solidFill>
                <a:latin typeface="Calibri"/>
                <a:cs typeface="Calibri"/>
              </a:rPr>
              <a:t>a.m.</a:t>
            </a:r>
            <a:r>
              <a:rPr sz="1800" spc="10" dirty="0">
                <a:solidFill>
                  <a:srgbClr val="001C3D"/>
                </a:solidFill>
                <a:latin typeface="Calibri"/>
                <a:cs typeface="Calibri"/>
              </a:rPr>
              <a:t> </a:t>
            </a:r>
            <a:r>
              <a:rPr sz="1800" dirty="0">
                <a:solidFill>
                  <a:srgbClr val="001C3D"/>
                </a:solidFill>
                <a:latin typeface="Calibri"/>
                <a:cs typeface="Calibri"/>
              </a:rPr>
              <a:t>An</a:t>
            </a:r>
            <a:r>
              <a:rPr sz="1800" spc="5" dirty="0">
                <a:solidFill>
                  <a:srgbClr val="001C3D"/>
                </a:solidFill>
                <a:latin typeface="Calibri"/>
                <a:cs typeface="Calibri"/>
              </a:rPr>
              <a:t> </a:t>
            </a:r>
            <a:r>
              <a:rPr sz="1800" spc="-5" dirty="0">
                <a:solidFill>
                  <a:srgbClr val="001C3D"/>
                </a:solidFill>
                <a:latin typeface="Calibri"/>
                <a:cs typeface="Calibri"/>
              </a:rPr>
              <a:t>officer</a:t>
            </a:r>
            <a:r>
              <a:rPr sz="1800" spc="5" dirty="0">
                <a:solidFill>
                  <a:srgbClr val="001C3D"/>
                </a:solidFill>
                <a:latin typeface="Calibri"/>
                <a:cs typeface="Calibri"/>
              </a:rPr>
              <a:t> </a:t>
            </a:r>
            <a:r>
              <a:rPr sz="1800" dirty="0">
                <a:solidFill>
                  <a:srgbClr val="001C3D"/>
                </a:solidFill>
                <a:latin typeface="Calibri"/>
                <a:cs typeface="Calibri"/>
              </a:rPr>
              <a:t>asks</a:t>
            </a:r>
            <a:r>
              <a:rPr sz="1800" spc="10" dirty="0">
                <a:solidFill>
                  <a:srgbClr val="001C3D"/>
                </a:solidFill>
                <a:latin typeface="Calibri"/>
                <a:cs typeface="Calibri"/>
              </a:rPr>
              <a:t> </a:t>
            </a:r>
            <a:r>
              <a:rPr sz="1800" dirty="0">
                <a:solidFill>
                  <a:srgbClr val="001C3D"/>
                </a:solidFill>
                <a:latin typeface="Calibri"/>
                <a:cs typeface="Calibri"/>
              </a:rPr>
              <a:t>her</a:t>
            </a:r>
            <a:r>
              <a:rPr sz="1800" spc="5" dirty="0">
                <a:solidFill>
                  <a:srgbClr val="001C3D"/>
                </a:solidFill>
                <a:latin typeface="Calibri"/>
                <a:cs typeface="Calibri"/>
              </a:rPr>
              <a:t> </a:t>
            </a:r>
            <a:r>
              <a:rPr sz="1800" dirty="0">
                <a:solidFill>
                  <a:srgbClr val="001C3D"/>
                </a:solidFill>
                <a:latin typeface="Calibri"/>
                <a:cs typeface="Calibri"/>
              </a:rPr>
              <a:t>to</a:t>
            </a:r>
            <a:r>
              <a:rPr sz="1800" spc="5" dirty="0">
                <a:solidFill>
                  <a:srgbClr val="001C3D"/>
                </a:solidFill>
                <a:latin typeface="Calibri"/>
                <a:cs typeface="Calibri"/>
              </a:rPr>
              <a:t> </a:t>
            </a:r>
            <a:r>
              <a:rPr sz="1800" dirty="0">
                <a:solidFill>
                  <a:srgbClr val="001C3D"/>
                </a:solidFill>
                <a:latin typeface="Calibri"/>
                <a:cs typeface="Calibri"/>
              </a:rPr>
              <a:t>see</a:t>
            </a:r>
            <a:endParaRPr sz="1800">
              <a:latin typeface="Calibri"/>
              <a:cs typeface="Calibri"/>
            </a:endParaRPr>
          </a:p>
          <a:p>
            <a:pPr marL="24130">
              <a:lnSpc>
                <a:spcPts val="2130"/>
              </a:lnSpc>
              <a:tabLst>
                <a:tab pos="5960110" algn="l"/>
              </a:tabLst>
            </a:pPr>
            <a:r>
              <a:rPr sz="1800" dirty="0">
                <a:solidFill>
                  <a:srgbClr val="001C3D"/>
                </a:solidFill>
                <a:latin typeface="Calibri"/>
                <a:cs typeface="Calibri"/>
              </a:rPr>
              <a:t>spect</a:t>
            </a:r>
            <a:r>
              <a:rPr sz="1800" spc="475" dirty="0">
                <a:solidFill>
                  <a:srgbClr val="001C3D"/>
                </a:solidFill>
                <a:latin typeface="Calibri"/>
                <a:cs typeface="Calibri"/>
              </a:rPr>
              <a:t> </a:t>
            </a:r>
            <a:r>
              <a:rPr sz="1800" spc="-5" dirty="0">
                <a:solidFill>
                  <a:srgbClr val="001C3D"/>
                </a:solidFill>
                <a:latin typeface="Calibri"/>
                <a:cs typeface="Calibri"/>
              </a:rPr>
              <a:t>of</a:t>
            </a:r>
            <a:r>
              <a:rPr sz="1800" spc="480" dirty="0">
                <a:solidFill>
                  <a:srgbClr val="001C3D"/>
                </a:solidFill>
                <a:latin typeface="Calibri"/>
                <a:cs typeface="Calibri"/>
              </a:rPr>
              <a:t> </a:t>
            </a:r>
            <a:r>
              <a:rPr sz="1800" spc="-5" dirty="0">
                <a:solidFill>
                  <a:srgbClr val="001C3D"/>
                </a:solidFill>
                <a:latin typeface="Calibri"/>
                <a:cs typeface="Calibri"/>
              </a:rPr>
              <a:t>Jacques,</a:t>
            </a:r>
            <a:r>
              <a:rPr sz="1800" spc="480" dirty="0">
                <a:solidFill>
                  <a:srgbClr val="001C3D"/>
                </a:solidFill>
                <a:latin typeface="Calibri"/>
                <a:cs typeface="Calibri"/>
              </a:rPr>
              <a:t> </a:t>
            </a:r>
            <a:r>
              <a:rPr sz="1800" dirty="0">
                <a:solidFill>
                  <a:srgbClr val="001C3D"/>
                </a:solidFill>
                <a:latin typeface="Calibri"/>
                <a:cs typeface="Calibri"/>
              </a:rPr>
              <a:t>as</a:t>
            </a:r>
            <a:r>
              <a:rPr sz="1800" spc="480" dirty="0">
                <a:solidFill>
                  <a:srgbClr val="001C3D"/>
                </a:solidFill>
                <a:latin typeface="Calibri"/>
                <a:cs typeface="Calibri"/>
              </a:rPr>
              <a:t> </a:t>
            </a:r>
            <a:r>
              <a:rPr sz="1800" spc="-5" dirty="0">
                <a:solidFill>
                  <a:srgbClr val="001C3D"/>
                </a:solidFill>
                <a:latin typeface="Calibri"/>
                <a:cs typeface="Calibri"/>
              </a:rPr>
              <a:t>well.</a:t>
            </a:r>
            <a:r>
              <a:rPr sz="1800" spc="475" dirty="0">
                <a:solidFill>
                  <a:srgbClr val="001C3D"/>
                </a:solidFill>
                <a:latin typeface="Calibri"/>
                <a:cs typeface="Calibri"/>
              </a:rPr>
              <a:t> </a:t>
            </a:r>
            <a:r>
              <a:rPr sz="1800" i="1" spc="-5" dirty="0">
                <a:solidFill>
                  <a:srgbClr val="001C3D"/>
                </a:solidFill>
                <a:latin typeface="Calibri"/>
                <a:cs typeface="Calibri"/>
              </a:rPr>
              <a:t>Note:</a:t>
            </a:r>
            <a:r>
              <a:rPr sz="1800" i="1" spc="480" dirty="0">
                <a:solidFill>
                  <a:srgbClr val="001C3D"/>
                </a:solidFill>
                <a:latin typeface="Calibri"/>
                <a:cs typeface="Calibri"/>
              </a:rPr>
              <a:t> </a:t>
            </a:r>
            <a:r>
              <a:rPr sz="1800" i="1" dirty="0">
                <a:solidFill>
                  <a:srgbClr val="001C3D"/>
                </a:solidFill>
                <a:latin typeface="Calibri"/>
                <a:cs typeface="Calibri"/>
              </a:rPr>
              <a:t>under</a:t>
            </a:r>
            <a:r>
              <a:rPr sz="1800" i="1" spc="475" dirty="0">
                <a:solidFill>
                  <a:srgbClr val="001C3D"/>
                </a:solidFill>
                <a:latin typeface="Calibri"/>
                <a:cs typeface="Calibri"/>
              </a:rPr>
              <a:t> </a:t>
            </a:r>
            <a:r>
              <a:rPr sz="1800" i="1" spc="-5" dirty="0">
                <a:solidFill>
                  <a:srgbClr val="001C3D"/>
                </a:solidFill>
                <a:latin typeface="Calibri"/>
                <a:cs typeface="Calibri"/>
              </a:rPr>
              <a:t>Freelandian</a:t>
            </a:r>
            <a:r>
              <a:rPr sz="1800" i="1" spc="480" dirty="0">
                <a:solidFill>
                  <a:srgbClr val="001C3D"/>
                </a:solidFill>
                <a:latin typeface="Calibri"/>
                <a:cs typeface="Calibri"/>
              </a:rPr>
              <a:t> </a:t>
            </a:r>
            <a:r>
              <a:rPr sz="1800" i="1" spc="-5" dirty="0">
                <a:solidFill>
                  <a:srgbClr val="001C3D"/>
                </a:solidFill>
                <a:latin typeface="Calibri"/>
                <a:cs typeface="Calibri"/>
              </a:rPr>
              <a:t>law,</a:t>
            </a:r>
            <a:r>
              <a:rPr sz="1800" i="1" spc="475" dirty="0">
                <a:solidFill>
                  <a:srgbClr val="001C3D"/>
                </a:solidFill>
                <a:latin typeface="Calibri"/>
                <a:cs typeface="Calibri"/>
              </a:rPr>
              <a:t> </a:t>
            </a:r>
            <a:r>
              <a:rPr sz="1800" i="1" dirty="0">
                <a:solidFill>
                  <a:srgbClr val="001C3D"/>
                </a:solidFill>
                <a:latin typeface="Calibri"/>
                <a:cs typeface="Calibri"/>
              </a:rPr>
              <a:t>a	</a:t>
            </a:r>
            <a:r>
              <a:rPr sz="2700" baseline="-12345" dirty="0">
                <a:solidFill>
                  <a:srgbClr val="001C3D"/>
                </a:solidFill>
                <a:latin typeface="Calibri"/>
                <a:cs typeface="Calibri"/>
              </a:rPr>
              <a:t>Click</a:t>
            </a:r>
            <a:r>
              <a:rPr sz="2700" spc="569" baseline="-12345" dirty="0">
                <a:solidFill>
                  <a:srgbClr val="001C3D"/>
                </a:solidFill>
                <a:latin typeface="Calibri"/>
                <a:cs typeface="Calibri"/>
              </a:rPr>
              <a:t> </a:t>
            </a:r>
            <a:r>
              <a:rPr sz="2700" spc="-7" baseline="-12345" dirty="0">
                <a:solidFill>
                  <a:srgbClr val="001C3D"/>
                </a:solidFill>
                <a:latin typeface="Calibri"/>
                <a:cs typeface="Calibri"/>
              </a:rPr>
              <a:t>on</a:t>
            </a:r>
            <a:r>
              <a:rPr sz="2700" spc="569" baseline="-12345" dirty="0">
                <a:solidFill>
                  <a:srgbClr val="001C3D"/>
                </a:solidFill>
                <a:latin typeface="Calibri"/>
                <a:cs typeface="Calibri"/>
              </a:rPr>
              <a:t> </a:t>
            </a:r>
            <a:r>
              <a:rPr sz="2700" baseline="-12345" dirty="0">
                <a:solidFill>
                  <a:srgbClr val="001C3D"/>
                </a:solidFill>
                <a:latin typeface="Calibri"/>
                <a:cs typeface="Calibri"/>
              </a:rPr>
              <a:t>the</a:t>
            </a:r>
            <a:endParaRPr sz="2700" baseline="-12345">
              <a:latin typeface="Calibri"/>
              <a:cs typeface="Calibri"/>
            </a:endParaRPr>
          </a:p>
          <a:p>
            <a:pPr>
              <a:lnSpc>
                <a:spcPct val="100000"/>
              </a:lnSpc>
              <a:spcBef>
                <a:spcPts val="40"/>
              </a:spcBef>
              <a:tabLst>
                <a:tab pos="5960110" algn="l"/>
                <a:tab pos="6758940" algn="l"/>
              </a:tabLst>
            </a:pPr>
            <a:r>
              <a:rPr sz="1800" i="1" dirty="0">
                <a:solidFill>
                  <a:srgbClr val="001C3D"/>
                </a:solidFill>
                <a:latin typeface="Calibri"/>
                <a:cs typeface="Calibri"/>
              </a:rPr>
              <a:t>on must</a:t>
            </a:r>
            <a:r>
              <a:rPr sz="1800" i="1" spc="5" dirty="0">
                <a:solidFill>
                  <a:srgbClr val="001C3D"/>
                </a:solidFill>
                <a:latin typeface="Calibri"/>
                <a:cs typeface="Calibri"/>
              </a:rPr>
              <a:t> </a:t>
            </a:r>
            <a:r>
              <a:rPr sz="1800" i="1" dirty="0">
                <a:solidFill>
                  <a:srgbClr val="001C3D"/>
                </a:solidFill>
                <a:latin typeface="Calibri"/>
                <a:cs typeface="Calibri"/>
              </a:rPr>
              <a:t>take</a:t>
            </a:r>
            <a:r>
              <a:rPr sz="1800" i="1" spc="5" dirty="0">
                <a:solidFill>
                  <a:srgbClr val="001C3D"/>
                </a:solidFill>
                <a:latin typeface="Calibri"/>
                <a:cs typeface="Calibri"/>
              </a:rPr>
              <a:t> </a:t>
            </a:r>
            <a:r>
              <a:rPr sz="1800" i="1" dirty="0">
                <a:solidFill>
                  <a:srgbClr val="001C3D"/>
                </a:solidFill>
                <a:latin typeface="Calibri"/>
                <a:cs typeface="Calibri"/>
              </a:rPr>
              <a:t>place six</a:t>
            </a:r>
            <a:r>
              <a:rPr sz="1800" i="1" spc="5" dirty="0">
                <a:solidFill>
                  <a:srgbClr val="001C3D"/>
                </a:solidFill>
                <a:latin typeface="Calibri"/>
                <a:cs typeface="Calibri"/>
              </a:rPr>
              <a:t> </a:t>
            </a:r>
            <a:r>
              <a:rPr sz="1800" i="1" dirty="0">
                <a:solidFill>
                  <a:srgbClr val="001C3D"/>
                </a:solidFill>
                <a:latin typeface="Calibri"/>
                <a:cs typeface="Calibri"/>
              </a:rPr>
              <a:t>hours</a:t>
            </a:r>
            <a:r>
              <a:rPr sz="1800" i="1" spc="5" dirty="0">
                <a:solidFill>
                  <a:srgbClr val="001C3D"/>
                </a:solidFill>
                <a:latin typeface="Calibri"/>
                <a:cs typeface="Calibri"/>
              </a:rPr>
              <a:t> </a:t>
            </a:r>
            <a:r>
              <a:rPr sz="1800" i="1" spc="-5" dirty="0">
                <a:solidFill>
                  <a:srgbClr val="001C3D"/>
                </a:solidFill>
                <a:latin typeface="Calibri"/>
                <a:cs typeface="Calibri"/>
              </a:rPr>
              <a:t>after</a:t>
            </a:r>
            <a:r>
              <a:rPr sz="1800" i="1" spc="5" dirty="0">
                <a:solidFill>
                  <a:srgbClr val="001C3D"/>
                </a:solidFill>
                <a:latin typeface="Calibri"/>
                <a:cs typeface="Calibri"/>
              </a:rPr>
              <a:t> </a:t>
            </a:r>
            <a:r>
              <a:rPr sz="1800" i="1" spc="-5" dirty="0">
                <a:solidFill>
                  <a:srgbClr val="001C3D"/>
                </a:solidFill>
                <a:latin typeface="Calibri"/>
                <a:cs typeface="Calibri"/>
              </a:rPr>
              <a:t>arrest.	</a:t>
            </a:r>
            <a:r>
              <a:rPr sz="2700" spc="104" baseline="-9259" dirty="0">
                <a:solidFill>
                  <a:srgbClr val="001C3D"/>
                </a:solidFill>
                <a:latin typeface="Calibri"/>
                <a:cs typeface="Calibri"/>
              </a:rPr>
              <a:t>i</a:t>
            </a:r>
            <a:r>
              <a:rPr sz="2700" baseline="-9259" dirty="0">
                <a:solidFill>
                  <a:srgbClr val="001C3D"/>
                </a:solidFill>
                <a:latin typeface="Calibri"/>
                <a:cs typeface="Calibri"/>
              </a:rPr>
              <a:t> c</a:t>
            </a:r>
            <a:r>
              <a:rPr sz="2700" spc="104" baseline="-9259" dirty="0">
                <a:solidFill>
                  <a:srgbClr val="001C3D"/>
                </a:solidFill>
                <a:latin typeface="Calibri"/>
                <a:cs typeface="Calibri"/>
              </a:rPr>
              <a:t> o</a:t>
            </a:r>
            <a:r>
              <a:rPr sz="2700" baseline="-9259" dirty="0">
                <a:solidFill>
                  <a:srgbClr val="001C3D"/>
                </a:solidFill>
                <a:latin typeface="Calibri"/>
                <a:cs typeface="Calibri"/>
              </a:rPr>
              <a:t> n	</a:t>
            </a:r>
            <a:r>
              <a:rPr sz="2700" spc="104" baseline="-9259" dirty="0">
                <a:solidFill>
                  <a:srgbClr val="001C3D"/>
                </a:solidFill>
                <a:latin typeface="Calibri"/>
                <a:cs typeface="Calibri"/>
              </a:rPr>
              <a:t>f</a:t>
            </a:r>
            <a:r>
              <a:rPr sz="2700" spc="-75" baseline="-9259" dirty="0">
                <a:solidFill>
                  <a:srgbClr val="001C3D"/>
                </a:solidFill>
                <a:latin typeface="Calibri"/>
                <a:cs typeface="Calibri"/>
              </a:rPr>
              <a:t> </a:t>
            </a:r>
            <a:r>
              <a:rPr sz="2700" spc="104" baseline="-9259" dirty="0">
                <a:solidFill>
                  <a:srgbClr val="001C3D"/>
                </a:solidFill>
                <a:latin typeface="Calibri"/>
                <a:cs typeface="Calibri"/>
              </a:rPr>
              <a:t>o</a:t>
            </a:r>
            <a:r>
              <a:rPr sz="2700" spc="-75" baseline="-9259" dirty="0">
                <a:solidFill>
                  <a:srgbClr val="001C3D"/>
                </a:solidFill>
                <a:latin typeface="Calibri"/>
                <a:cs typeface="Calibri"/>
              </a:rPr>
              <a:t> </a:t>
            </a:r>
            <a:r>
              <a:rPr sz="2700" baseline="-9259" dirty="0">
                <a:solidFill>
                  <a:srgbClr val="001C3D"/>
                </a:solidFill>
                <a:latin typeface="Calibri"/>
                <a:cs typeface="Calibri"/>
              </a:rPr>
              <a:t>r</a:t>
            </a:r>
            <a:r>
              <a:rPr sz="2700" spc="104" baseline="-9259" dirty="0">
                <a:solidFill>
                  <a:srgbClr val="001C3D"/>
                </a:solidFill>
                <a:latin typeface="Calibri"/>
                <a:cs typeface="Calibri"/>
              </a:rPr>
              <a:t> </a:t>
            </a:r>
            <a:endParaRPr sz="2700" baseline="-9259">
              <a:latin typeface="Calibri"/>
              <a:cs typeface="Calibri"/>
            </a:endParaRPr>
          </a:p>
          <a:p>
            <a:pPr marL="1270" marR="24130" indent="5958840">
              <a:lnSpc>
                <a:spcPts val="1800"/>
              </a:lnSpc>
              <a:spcBef>
                <a:spcPts val="705"/>
              </a:spcBef>
              <a:tabLst>
                <a:tab pos="5960110" algn="l"/>
              </a:tabLst>
            </a:pPr>
            <a:r>
              <a:rPr sz="1800" spc="220" dirty="0">
                <a:solidFill>
                  <a:srgbClr val="001C3D"/>
                </a:solidFill>
                <a:latin typeface="Calibri"/>
                <a:cs typeface="Calibri"/>
              </a:rPr>
              <a:t>add</a:t>
            </a:r>
            <a:r>
              <a:rPr sz="1800" dirty="0">
                <a:solidFill>
                  <a:srgbClr val="001C3D"/>
                </a:solidFill>
                <a:latin typeface="Calibri"/>
                <a:cs typeface="Calibri"/>
              </a:rPr>
              <a:t>i</a:t>
            </a:r>
            <a:r>
              <a:rPr sz="1800" spc="-185" dirty="0">
                <a:solidFill>
                  <a:srgbClr val="001C3D"/>
                </a:solidFill>
                <a:latin typeface="Calibri"/>
                <a:cs typeface="Calibri"/>
              </a:rPr>
              <a:t> </a:t>
            </a:r>
            <a:r>
              <a:rPr sz="1800" spc="220" dirty="0">
                <a:solidFill>
                  <a:srgbClr val="001C3D"/>
                </a:solidFill>
                <a:latin typeface="Calibri"/>
                <a:cs typeface="Calibri"/>
              </a:rPr>
              <a:t>t</a:t>
            </a:r>
            <a:r>
              <a:rPr sz="1800" dirty="0">
                <a:solidFill>
                  <a:srgbClr val="001C3D"/>
                </a:solidFill>
                <a:latin typeface="Calibri"/>
                <a:cs typeface="Calibri"/>
              </a:rPr>
              <a:t>i</a:t>
            </a:r>
            <a:r>
              <a:rPr sz="1800" spc="-185" dirty="0">
                <a:solidFill>
                  <a:srgbClr val="001C3D"/>
                </a:solidFill>
                <a:latin typeface="Calibri"/>
                <a:cs typeface="Calibri"/>
              </a:rPr>
              <a:t> </a:t>
            </a:r>
            <a:r>
              <a:rPr sz="1800" spc="220" dirty="0">
                <a:solidFill>
                  <a:srgbClr val="001C3D"/>
                </a:solidFill>
                <a:latin typeface="Calibri"/>
                <a:cs typeface="Calibri"/>
              </a:rPr>
              <a:t>ona</a:t>
            </a:r>
            <a:r>
              <a:rPr sz="1800" dirty="0">
                <a:solidFill>
                  <a:srgbClr val="001C3D"/>
                </a:solidFill>
                <a:latin typeface="Calibri"/>
                <a:cs typeface="Calibri"/>
              </a:rPr>
              <a:t>l </a:t>
            </a:r>
            <a:r>
              <a:rPr sz="1800" spc="-185" dirty="0">
                <a:solidFill>
                  <a:srgbClr val="001C3D"/>
                </a:solidFill>
                <a:latin typeface="Calibri"/>
                <a:cs typeface="Calibri"/>
              </a:rPr>
              <a:t> </a:t>
            </a:r>
            <a:r>
              <a:rPr sz="1800" spc="-5" dirty="0">
                <a:solidFill>
                  <a:srgbClr val="001C3D"/>
                </a:solidFill>
                <a:latin typeface="Calibri"/>
                <a:cs typeface="Calibri"/>
              </a:rPr>
              <a:t>ed</a:t>
            </a:r>
            <a:r>
              <a:rPr sz="1800" spc="450" dirty="0">
                <a:solidFill>
                  <a:srgbClr val="001C3D"/>
                </a:solidFill>
                <a:latin typeface="Calibri"/>
                <a:cs typeface="Calibri"/>
              </a:rPr>
              <a:t> </a:t>
            </a:r>
            <a:r>
              <a:rPr sz="1800" spc="-5" dirty="0">
                <a:solidFill>
                  <a:srgbClr val="001C3D"/>
                </a:solidFill>
                <a:latin typeface="Calibri"/>
                <a:cs typeface="Calibri"/>
              </a:rPr>
              <a:t>of</a:t>
            </a:r>
            <a:r>
              <a:rPr sz="1800" spc="450" dirty="0">
                <a:solidFill>
                  <a:srgbClr val="001C3D"/>
                </a:solidFill>
                <a:latin typeface="Calibri"/>
                <a:cs typeface="Calibri"/>
              </a:rPr>
              <a:t> </a:t>
            </a:r>
            <a:r>
              <a:rPr sz="1800" spc="-5" dirty="0">
                <a:solidFill>
                  <a:srgbClr val="001C3D"/>
                </a:solidFill>
                <a:latin typeface="Calibri"/>
                <a:cs typeface="Calibri"/>
              </a:rPr>
              <a:t>possession</a:t>
            </a:r>
            <a:r>
              <a:rPr sz="1800" spc="450" dirty="0">
                <a:solidFill>
                  <a:srgbClr val="001C3D"/>
                </a:solidFill>
                <a:latin typeface="Calibri"/>
                <a:cs typeface="Calibri"/>
              </a:rPr>
              <a:t> </a:t>
            </a:r>
            <a:r>
              <a:rPr sz="1800" spc="-5" dirty="0">
                <a:solidFill>
                  <a:srgbClr val="001C3D"/>
                </a:solidFill>
                <a:latin typeface="Calibri"/>
                <a:cs typeface="Calibri"/>
              </a:rPr>
              <a:t>of</a:t>
            </a:r>
            <a:r>
              <a:rPr sz="1800" spc="450" dirty="0">
                <a:solidFill>
                  <a:srgbClr val="001C3D"/>
                </a:solidFill>
                <a:latin typeface="Calibri"/>
                <a:cs typeface="Calibri"/>
              </a:rPr>
              <a:t> </a:t>
            </a:r>
            <a:r>
              <a:rPr sz="1800" spc="-5" dirty="0">
                <a:solidFill>
                  <a:srgbClr val="001C3D"/>
                </a:solidFill>
                <a:latin typeface="Calibri"/>
                <a:cs typeface="Calibri"/>
              </a:rPr>
              <a:t>drugs</a:t>
            </a:r>
            <a:r>
              <a:rPr sz="1800" spc="455" dirty="0">
                <a:solidFill>
                  <a:srgbClr val="001C3D"/>
                </a:solidFill>
                <a:latin typeface="Calibri"/>
                <a:cs typeface="Calibri"/>
              </a:rPr>
              <a:t> </a:t>
            </a:r>
            <a:r>
              <a:rPr sz="1800" dirty="0">
                <a:solidFill>
                  <a:srgbClr val="001C3D"/>
                </a:solidFill>
                <a:latin typeface="Calibri"/>
                <a:cs typeface="Calibri"/>
              </a:rPr>
              <a:t>and</a:t>
            </a:r>
            <a:r>
              <a:rPr sz="1800" spc="450" dirty="0">
                <a:solidFill>
                  <a:srgbClr val="001C3D"/>
                </a:solidFill>
                <a:latin typeface="Calibri"/>
                <a:cs typeface="Calibri"/>
              </a:rPr>
              <a:t> </a:t>
            </a:r>
            <a:r>
              <a:rPr sz="1800" spc="-5" dirty="0">
                <a:solidFill>
                  <a:srgbClr val="001C3D"/>
                </a:solidFill>
                <a:latin typeface="Calibri"/>
                <a:cs typeface="Calibri"/>
              </a:rPr>
              <a:t>drug</a:t>
            </a:r>
            <a:r>
              <a:rPr sz="1800" spc="450" dirty="0">
                <a:solidFill>
                  <a:srgbClr val="001C3D"/>
                </a:solidFill>
                <a:latin typeface="Calibri"/>
                <a:cs typeface="Calibri"/>
              </a:rPr>
              <a:t> </a:t>
            </a:r>
            <a:r>
              <a:rPr sz="1800" dirty="0">
                <a:solidFill>
                  <a:srgbClr val="001C3D"/>
                </a:solidFill>
                <a:latin typeface="Calibri"/>
                <a:cs typeface="Calibri"/>
              </a:rPr>
              <a:t>dealing.</a:t>
            </a:r>
            <a:r>
              <a:rPr sz="1800" spc="450" dirty="0">
                <a:solidFill>
                  <a:srgbClr val="001C3D"/>
                </a:solidFill>
                <a:latin typeface="Calibri"/>
                <a:cs typeface="Calibri"/>
              </a:rPr>
              <a:t> </a:t>
            </a:r>
            <a:r>
              <a:rPr sz="1800" spc="-5" dirty="0">
                <a:solidFill>
                  <a:srgbClr val="001C3D"/>
                </a:solidFill>
                <a:latin typeface="Calibri"/>
                <a:cs typeface="Calibri"/>
              </a:rPr>
              <a:t>He</a:t>
            </a:r>
            <a:r>
              <a:rPr sz="1800" spc="445" dirty="0">
                <a:solidFill>
                  <a:srgbClr val="001C3D"/>
                </a:solidFill>
                <a:latin typeface="Calibri"/>
                <a:cs typeface="Calibri"/>
              </a:rPr>
              <a:t> </a:t>
            </a:r>
            <a:r>
              <a:rPr sz="1800" spc="-5" dirty="0">
                <a:solidFill>
                  <a:srgbClr val="001C3D"/>
                </a:solidFill>
                <a:latin typeface="Calibri"/>
                <a:cs typeface="Calibri"/>
              </a:rPr>
              <a:t>was</a:t>
            </a:r>
            <a:r>
              <a:rPr sz="1800" spc="455" dirty="0">
                <a:solidFill>
                  <a:srgbClr val="001C3D"/>
                </a:solidFill>
                <a:latin typeface="Calibri"/>
                <a:cs typeface="Calibri"/>
              </a:rPr>
              <a:t> </a:t>
            </a:r>
            <a:r>
              <a:rPr sz="1800" dirty="0">
                <a:solidFill>
                  <a:srgbClr val="001C3D"/>
                </a:solidFill>
                <a:latin typeface="Calibri"/>
                <a:cs typeface="Calibri"/>
              </a:rPr>
              <a:t>seen	</a:t>
            </a:r>
            <a:r>
              <a:rPr sz="2700" spc="-7" baseline="-9259" dirty="0">
                <a:solidFill>
                  <a:srgbClr val="001C3D"/>
                </a:solidFill>
                <a:latin typeface="Calibri"/>
                <a:cs typeface="Calibri"/>
              </a:rPr>
              <a:t>information</a:t>
            </a:r>
            <a:endParaRPr sz="2700" baseline="-9259">
              <a:latin typeface="Calibri"/>
              <a:cs typeface="Calibri"/>
            </a:endParaRPr>
          </a:p>
        </p:txBody>
      </p:sp>
      <p:grpSp>
        <p:nvGrpSpPr>
          <p:cNvPr id="5" name="object 5"/>
          <p:cNvGrpSpPr/>
          <p:nvPr/>
        </p:nvGrpSpPr>
        <p:grpSpPr>
          <a:xfrm>
            <a:off x="0" y="0"/>
            <a:ext cx="9144000" cy="6669405"/>
            <a:chOff x="0" y="0"/>
            <a:chExt cx="9144000" cy="6669405"/>
          </a:xfrm>
        </p:grpSpPr>
        <p:pic>
          <p:nvPicPr>
            <p:cNvPr id="6" name="object 6"/>
            <p:cNvPicPr/>
            <p:nvPr/>
          </p:nvPicPr>
          <p:blipFill>
            <a:blip r:embed="rId2" cstate="print"/>
            <a:stretch>
              <a:fillRect/>
            </a:stretch>
          </p:blipFill>
          <p:spPr>
            <a:xfrm>
              <a:off x="7524326" y="6093295"/>
              <a:ext cx="1475656" cy="576063"/>
            </a:xfrm>
            <a:prstGeom prst="rect">
              <a:avLst/>
            </a:prstGeom>
          </p:spPr>
        </p:pic>
        <p:sp>
          <p:nvSpPr>
            <p:cNvPr id="7" name="object 7"/>
            <p:cNvSpPr/>
            <p:nvPr/>
          </p:nvSpPr>
          <p:spPr>
            <a:xfrm>
              <a:off x="7912730" y="5257130"/>
              <a:ext cx="640715" cy="521334"/>
            </a:xfrm>
            <a:custGeom>
              <a:avLst/>
              <a:gdLst/>
              <a:ahLst/>
              <a:cxnLst/>
              <a:rect l="l" t="t" r="r" b="b"/>
              <a:pathLst>
                <a:path w="640715" h="521335">
                  <a:moveTo>
                    <a:pt x="640215" y="0"/>
                  </a:moveTo>
                  <a:lnTo>
                    <a:pt x="0" y="0"/>
                  </a:lnTo>
                  <a:lnTo>
                    <a:pt x="0" y="521207"/>
                  </a:lnTo>
                  <a:lnTo>
                    <a:pt x="640215" y="521207"/>
                  </a:lnTo>
                  <a:lnTo>
                    <a:pt x="640215" y="456056"/>
                  </a:lnTo>
                  <a:lnTo>
                    <a:pt x="320108" y="456056"/>
                  </a:lnTo>
                  <a:lnTo>
                    <a:pt x="275292" y="450894"/>
                  </a:lnTo>
                  <a:lnTo>
                    <a:pt x="234153" y="436190"/>
                  </a:lnTo>
                  <a:lnTo>
                    <a:pt x="197862" y="413117"/>
                  </a:lnTo>
                  <a:lnTo>
                    <a:pt x="167594" y="382849"/>
                  </a:lnTo>
                  <a:lnTo>
                    <a:pt x="144521" y="346559"/>
                  </a:lnTo>
                  <a:lnTo>
                    <a:pt x="129817" y="305419"/>
                  </a:lnTo>
                  <a:lnTo>
                    <a:pt x="124655" y="260604"/>
                  </a:lnTo>
                  <a:lnTo>
                    <a:pt x="129817" y="215788"/>
                  </a:lnTo>
                  <a:lnTo>
                    <a:pt x="144521" y="174648"/>
                  </a:lnTo>
                  <a:lnTo>
                    <a:pt x="167594" y="138357"/>
                  </a:lnTo>
                  <a:lnTo>
                    <a:pt x="197862" y="108089"/>
                  </a:lnTo>
                  <a:lnTo>
                    <a:pt x="234153" y="85016"/>
                  </a:lnTo>
                  <a:lnTo>
                    <a:pt x="275292" y="70313"/>
                  </a:lnTo>
                  <a:lnTo>
                    <a:pt x="320108" y="65151"/>
                  </a:lnTo>
                  <a:lnTo>
                    <a:pt x="640215" y="65151"/>
                  </a:lnTo>
                  <a:lnTo>
                    <a:pt x="640215" y="0"/>
                  </a:lnTo>
                  <a:close/>
                </a:path>
                <a:path w="640715" h="521335">
                  <a:moveTo>
                    <a:pt x="640215" y="65151"/>
                  </a:moveTo>
                  <a:lnTo>
                    <a:pt x="320108" y="65151"/>
                  </a:lnTo>
                  <a:lnTo>
                    <a:pt x="364924" y="70313"/>
                  </a:lnTo>
                  <a:lnTo>
                    <a:pt x="406064" y="85016"/>
                  </a:lnTo>
                  <a:lnTo>
                    <a:pt x="442354" y="108089"/>
                  </a:lnTo>
                  <a:lnTo>
                    <a:pt x="472622" y="138357"/>
                  </a:lnTo>
                  <a:lnTo>
                    <a:pt x="495695" y="174648"/>
                  </a:lnTo>
                  <a:lnTo>
                    <a:pt x="510399" y="215788"/>
                  </a:lnTo>
                  <a:lnTo>
                    <a:pt x="515561" y="260604"/>
                  </a:lnTo>
                  <a:lnTo>
                    <a:pt x="510399" y="305419"/>
                  </a:lnTo>
                  <a:lnTo>
                    <a:pt x="495695" y="346559"/>
                  </a:lnTo>
                  <a:lnTo>
                    <a:pt x="472622" y="382849"/>
                  </a:lnTo>
                  <a:lnTo>
                    <a:pt x="442354" y="413117"/>
                  </a:lnTo>
                  <a:lnTo>
                    <a:pt x="406064" y="436190"/>
                  </a:lnTo>
                  <a:lnTo>
                    <a:pt x="364924" y="450894"/>
                  </a:lnTo>
                  <a:lnTo>
                    <a:pt x="320108" y="456056"/>
                  </a:lnTo>
                  <a:lnTo>
                    <a:pt x="640215" y="456056"/>
                  </a:lnTo>
                  <a:lnTo>
                    <a:pt x="640215" y="65151"/>
                  </a:lnTo>
                  <a:close/>
                </a:path>
              </a:pathLst>
            </a:custGeom>
            <a:solidFill>
              <a:srgbClr val="EF6510"/>
            </a:solidFill>
          </p:spPr>
          <p:txBody>
            <a:bodyPr wrap="square" lIns="0" tIns="0" rIns="0" bIns="0" rtlCol="0"/>
            <a:lstStyle/>
            <a:p>
              <a:endParaRPr/>
            </a:p>
          </p:txBody>
        </p:sp>
        <p:sp>
          <p:nvSpPr>
            <p:cNvPr id="8" name="object 8"/>
            <p:cNvSpPr/>
            <p:nvPr/>
          </p:nvSpPr>
          <p:spPr>
            <a:xfrm>
              <a:off x="8037386" y="5322281"/>
              <a:ext cx="391160" cy="391160"/>
            </a:xfrm>
            <a:custGeom>
              <a:avLst/>
              <a:gdLst/>
              <a:ahLst/>
              <a:cxnLst/>
              <a:rect l="l" t="t" r="r" b="b"/>
              <a:pathLst>
                <a:path w="391159" h="391160">
                  <a:moveTo>
                    <a:pt x="195452" y="0"/>
                  </a:moveTo>
                  <a:lnTo>
                    <a:pt x="150637" y="5162"/>
                  </a:lnTo>
                  <a:lnTo>
                    <a:pt x="109497" y="19865"/>
                  </a:lnTo>
                  <a:lnTo>
                    <a:pt x="73206" y="42938"/>
                  </a:lnTo>
                  <a:lnTo>
                    <a:pt x="42938" y="73206"/>
                  </a:lnTo>
                  <a:lnTo>
                    <a:pt x="19865" y="109497"/>
                  </a:lnTo>
                  <a:lnTo>
                    <a:pt x="5162" y="150637"/>
                  </a:lnTo>
                  <a:lnTo>
                    <a:pt x="0" y="195453"/>
                  </a:lnTo>
                  <a:lnTo>
                    <a:pt x="5162" y="240268"/>
                  </a:lnTo>
                  <a:lnTo>
                    <a:pt x="19865" y="281408"/>
                  </a:lnTo>
                  <a:lnTo>
                    <a:pt x="42938" y="317698"/>
                  </a:lnTo>
                  <a:lnTo>
                    <a:pt x="73206" y="347966"/>
                  </a:lnTo>
                  <a:lnTo>
                    <a:pt x="109497" y="371039"/>
                  </a:lnTo>
                  <a:lnTo>
                    <a:pt x="150637" y="385743"/>
                  </a:lnTo>
                  <a:lnTo>
                    <a:pt x="195452" y="390905"/>
                  </a:lnTo>
                  <a:lnTo>
                    <a:pt x="240268" y="385743"/>
                  </a:lnTo>
                  <a:lnTo>
                    <a:pt x="281408" y="371039"/>
                  </a:lnTo>
                  <a:lnTo>
                    <a:pt x="317699" y="347966"/>
                  </a:lnTo>
                  <a:lnTo>
                    <a:pt x="323623" y="342042"/>
                  </a:lnTo>
                  <a:lnTo>
                    <a:pt x="122157" y="342042"/>
                  </a:lnTo>
                  <a:lnTo>
                    <a:pt x="122157" y="317610"/>
                  </a:lnTo>
                  <a:lnTo>
                    <a:pt x="158804" y="317610"/>
                  </a:lnTo>
                  <a:lnTo>
                    <a:pt x="158804" y="146589"/>
                  </a:lnTo>
                  <a:lnTo>
                    <a:pt x="122157" y="146589"/>
                  </a:lnTo>
                  <a:lnTo>
                    <a:pt x="122157" y="122157"/>
                  </a:lnTo>
                  <a:lnTo>
                    <a:pt x="375564" y="122157"/>
                  </a:lnTo>
                  <a:lnTo>
                    <a:pt x="371040" y="109497"/>
                  </a:lnTo>
                  <a:lnTo>
                    <a:pt x="355789" y="85510"/>
                  </a:lnTo>
                  <a:lnTo>
                    <a:pt x="195452" y="85510"/>
                  </a:lnTo>
                  <a:lnTo>
                    <a:pt x="181188" y="82630"/>
                  </a:lnTo>
                  <a:lnTo>
                    <a:pt x="169539" y="74776"/>
                  </a:lnTo>
                  <a:lnTo>
                    <a:pt x="161685" y="63127"/>
                  </a:lnTo>
                  <a:lnTo>
                    <a:pt x="158805" y="48863"/>
                  </a:lnTo>
                  <a:lnTo>
                    <a:pt x="161685" y="34598"/>
                  </a:lnTo>
                  <a:lnTo>
                    <a:pt x="169539" y="22949"/>
                  </a:lnTo>
                  <a:lnTo>
                    <a:pt x="181188" y="15095"/>
                  </a:lnTo>
                  <a:lnTo>
                    <a:pt x="195452" y="12216"/>
                  </a:lnTo>
                  <a:lnTo>
                    <a:pt x="260005" y="12216"/>
                  </a:lnTo>
                  <a:lnTo>
                    <a:pt x="240268" y="5162"/>
                  </a:lnTo>
                  <a:lnTo>
                    <a:pt x="195452" y="0"/>
                  </a:lnTo>
                  <a:close/>
                </a:path>
                <a:path w="391159" h="391160">
                  <a:moveTo>
                    <a:pt x="375564" y="122157"/>
                  </a:moveTo>
                  <a:lnTo>
                    <a:pt x="232100" y="122157"/>
                  </a:lnTo>
                  <a:lnTo>
                    <a:pt x="232100" y="317610"/>
                  </a:lnTo>
                  <a:lnTo>
                    <a:pt x="268747" y="317610"/>
                  </a:lnTo>
                  <a:lnTo>
                    <a:pt x="268747" y="342042"/>
                  </a:lnTo>
                  <a:lnTo>
                    <a:pt x="323623" y="342042"/>
                  </a:lnTo>
                  <a:lnTo>
                    <a:pt x="347967" y="317698"/>
                  </a:lnTo>
                  <a:lnTo>
                    <a:pt x="371040" y="281408"/>
                  </a:lnTo>
                  <a:lnTo>
                    <a:pt x="385743" y="240268"/>
                  </a:lnTo>
                  <a:lnTo>
                    <a:pt x="390905" y="195453"/>
                  </a:lnTo>
                  <a:lnTo>
                    <a:pt x="385743" y="150637"/>
                  </a:lnTo>
                  <a:lnTo>
                    <a:pt x="375564" y="122157"/>
                  </a:lnTo>
                  <a:close/>
                </a:path>
                <a:path w="391159" h="391160">
                  <a:moveTo>
                    <a:pt x="260005" y="12216"/>
                  </a:moveTo>
                  <a:lnTo>
                    <a:pt x="195452" y="12216"/>
                  </a:lnTo>
                  <a:lnTo>
                    <a:pt x="209717" y="15095"/>
                  </a:lnTo>
                  <a:lnTo>
                    <a:pt x="221366" y="22949"/>
                  </a:lnTo>
                  <a:lnTo>
                    <a:pt x="229220" y="34598"/>
                  </a:lnTo>
                  <a:lnTo>
                    <a:pt x="232100" y="48863"/>
                  </a:lnTo>
                  <a:lnTo>
                    <a:pt x="229220" y="63127"/>
                  </a:lnTo>
                  <a:lnTo>
                    <a:pt x="221366" y="74776"/>
                  </a:lnTo>
                  <a:lnTo>
                    <a:pt x="209717" y="82630"/>
                  </a:lnTo>
                  <a:lnTo>
                    <a:pt x="195452" y="85510"/>
                  </a:lnTo>
                  <a:lnTo>
                    <a:pt x="355789" y="85510"/>
                  </a:lnTo>
                  <a:lnTo>
                    <a:pt x="347967" y="73206"/>
                  </a:lnTo>
                  <a:lnTo>
                    <a:pt x="317699" y="42938"/>
                  </a:lnTo>
                  <a:lnTo>
                    <a:pt x="281408" y="19865"/>
                  </a:lnTo>
                  <a:lnTo>
                    <a:pt x="260005" y="12216"/>
                  </a:lnTo>
                  <a:close/>
                </a:path>
              </a:pathLst>
            </a:custGeom>
            <a:solidFill>
              <a:srgbClr val="9E4008"/>
            </a:solidFill>
          </p:spPr>
          <p:txBody>
            <a:bodyPr wrap="square" lIns="0" tIns="0" rIns="0" bIns="0" rtlCol="0"/>
            <a:lstStyle/>
            <a:p>
              <a:endParaRPr/>
            </a:p>
          </p:txBody>
        </p:sp>
        <p:sp>
          <p:nvSpPr>
            <p:cNvPr id="9" name="object 9"/>
            <p:cNvSpPr/>
            <p:nvPr/>
          </p:nvSpPr>
          <p:spPr>
            <a:xfrm>
              <a:off x="8159544" y="5334498"/>
              <a:ext cx="146685" cy="330200"/>
            </a:xfrm>
            <a:custGeom>
              <a:avLst/>
              <a:gdLst/>
              <a:ahLst/>
              <a:cxnLst/>
              <a:rect l="l" t="t" r="r" b="b"/>
              <a:pathLst>
                <a:path w="146684" h="330200">
                  <a:moveTo>
                    <a:pt x="73295" y="0"/>
                  </a:moveTo>
                  <a:lnTo>
                    <a:pt x="59030" y="2879"/>
                  </a:lnTo>
                  <a:lnTo>
                    <a:pt x="47381" y="10733"/>
                  </a:lnTo>
                  <a:lnTo>
                    <a:pt x="39528" y="22382"/>
                  </a:lnTo>
                  <a:lnTo>
                    <a:pt x="36648" y="36647"/>
                  </a:lnTo>
                  <a:lnTo>
                    <a:pt x="39528" y="50911"/>
                  </a:lnTo>
                  <a:lnTo>
                    <a:pt x="47381" y="62560"/>
                  </a:lnTo>
                  <a:lnTo>
                    <a:pt x="59030" y="70414"/>
                  </a:lnTo>
                  <a:lnTo>
                    <a:pt x="73295" y="73294"/>
                  </a:lnTo>
                  <a:lnTo>
                    <a:pt x="87560" y="70414"/>
                  </a:lnTo>
                  <a:lnTo>
                    <a:pt x="99209" y="62560"/>
                  </a:lnTo>
                  <a:lnTo>
                    <a:pt x="107062" y="50911"/>
                  </a:lnTo>
                  <a:lnTo>
                    <a:pt x="109942" y="36647"/>
                  </a:lnTo>
                  <a:lnTo>
                    <a:pt x="107062" y="22382"/>
                  </a:lnTo>
                  <a:lnTo>
                    <a:pt x="99209" y="10733"/>
                  </a:lnTo>
                  <a:lnTo>
                    <a:pt x="87560" y="2879"/>
                  </a:lnTo>
                  <a:lnTo>
                    <a:pt x="73295" y="0"/>
                  </a:lnTo>
                  <a:close/>
                </a:path>
                <a:path w="146684" h="330200">
                  <a:moveTo>
                    <a:pt x="146589" y="305394"/>
                  </a:moveTo>
                  <a:lnTo>
                    <a:pt x="0" y="305394"/>
                  </a:lnTo>
                  <a:lnTo>
                    <a:pt x="0" y="329826"/>
                  </a:lnTo>
                  <a:lnTo>
                    <a:pt x="146589" y="329826"/>
                  </a:lnTo>
                  <a:lnTo>
                    <a:pt x="146589" y="305394"/>
                  </a:lnTo>
                  <a:close/>
                </a:path>
                <a:path w="146684" h="330200">
                  <a:moveTo>
                    <a:pt x="109942" y="109941"/>
                  </a:moveTo>
                  <a:lnTo>
                    <a:pt x="0" y="109941"/>
                  </a:lnTo>
                  <a:lnTo>
                    <a:pt x="0" y="134373"/>
                  </a:lnTo>
                  <a:lnTo>
                    <a:pt x="36647" y="134373"/>
                  </a:lnTo>
                  <a:lnTo>
                    <a:pt x="36647" y="305394"/>
                  </a:lnTo>
                  <a:lnTo>
                    <a:pt x="109942" y="305394"/>
                  </a:lnTo>
                  <a:lnTo>
                    <a:pt x="109942" y="109941"/>
                  </a:lnTo>
                  <a:close/>
                </a:path>
              </a:pathLst>
            </a:custGeom>
            <a:solidFill>
              <a:srgbClr val="F5A783"/>
            </a:solidFill>
          </p:spPr>
          <p:txBody>
            <a:bodyPr wrap="square" lIns="0" tIns="0" rIns="0" bIns="0" rtlCol="0"/>
            <a:lstStyle/>
            <a:p>
              <a:endParaRPr/>
            </a:p>
          </p:txBody>
        </p:sp>
        <p:sp>
          <p:nvSpPr>
            <p:cNvPr id="10" name="object 10"/>
            <p:cNvSpPr/>
            <p:nvPr/>
          </p:nvSpPr>
          <p:spPr>
            <a:xfrm>
              <a:off x="7912730" y="5257130"/>
              <a:ext cx="640715" cy="521334"/>
            </a:xfrm>
            <a:custGeom>
              <a:avLst/>
              <a:gdLst/>
              <a:ahLst/>
              <a:cxnLst/>
              <a:rect l="l" t="t" r="r" b="b"/>
              <a:pathLst>
                <a:path w="640715" h="521335">
                  <a:moveTo>
                    <a:pt x="320107" y="65150"/>
                  </a:moveTo>
                  <a:lnTo>
                    <a:pt x="364923" y="70313"/>
                  </a:lnTo>
                  <a:lnTo>
                    <a:pt x="406063" y="85017"/>
                  </a:lnTo>
                  <a:lnTo>
                    <a:pt x="442353" y="108089"/>
                  </a:lnTo>
                  <a:lnTo>
                    <a:pt x="472622" y="138358"/>
                  </a:lnTo>
                  <a:lnTo>
                    <a:pt x="495694" y="174648"/>
                  </a:lnTo>
                  <a:lnTo>
                    <a:pt x="510398" y="215788"/>
                  </a:lnTo>
                  <a:lnTo>
                    <a:pt x="515560" y="260603"/>
                  </a:lnTo>
                  <a:lnTo>
                    <a:pt x="510398" y="305419"/>
                  </a:lnTo>
                  <a:lnTo>
                    <a:pt x="495694" y="346559"/>
                  </a:lnTo>
                  <a:lnTo>
                    <a:pt x="472622" y="382849"/>
                  </a:lnTo>
                  <a:lnTo>
                    <a:pt x="442353" y="413118"/>
                  </a:lnTo>
                  <a:lnTo>
                    <a:pt x="406063" y="436190"/>
                  </a:lnTo>
                  <a:lnTo>
                    <a:pt x="364923" y="450894"/>
                  </a:lnTo>
                  <a:lnTo>
                    <a:pt x="320107" y="456056"/>
                  </a:lnTo>
                  <a:lnTo>
                    <a:pt x="275292" y="450894"/>
                  </a:lnTo>
                  <a:lnTo>
                    <a:pt x="234152" y="436190"/>
                  </a:lnTo>
                  <a:lnTo>
                    <a:pt x="197862" y="413118"/>
                  </a:lnTo>
                  <a:lnTo>
                    <a:pt x="167593" y="382849"/>
                  </a:lnTo>
                  <a:lnTo>
                    <a:pt x="144521" y="346559"/>
                  </a:lnTo>
                  <a:lnTo>
                    <a:pt x="129817" y="305419"/>
                  </a:lnTo>
                  <a:lnTo>
                    <a:pt x="124655" y="260603"/>
                  </a:lnTo>
                  <a:lnTo>
                    <a:pt x="129817" y="215788"/>
                  </a:lnTo>
                  <a:lnTo>
                    <a:pt x="144521" y="174648"/>
                  </a:lnTo>
                  <a:lnTo>
                    <a:pt x="167593" y="138358"/>
                  </a:lnTo>
                  <a:lnTo>
                    <a:pt x="197862" y="108089"/>
                  </a:lnTo>
                  <a:lnTo>
                    <a:pt x="234152" y="85017"/>
                  </a:lnTo>
                  <a:lnTo>
                    <a:pt x="275292" y="70313"/>
                  </a:lnTo>
                  <a:lnTo>
                    <a:pt x="320107" y="65150"/>
                  </a:lnTo>
                  <a:close/>
                </a:path>
                <a:path w="640715" h="521335">
                  <a:moveTo>
                    <a:pt x="320107" y="77366"/>
                  </a:moveTo>
                  <a:lnTo>
                    <a:pt x="334372" y="80246"/>
                  </a:lnTo>
                  <a:lnTo>
                    <a:pt x="346021" y="88100"/>
                  </a:lnTo>
                  <a:lnTo>
                    <a:pt x="353875" y="99749"/>
                  </a:lnTo>
                  <a:lnTo>
                    <a:pt x="356754" y="114013"/>
                  </a:lnTo>
                  <a:lnTo>
                    <a:pt x="353875" y="128278"/>
                  </a:lnTo>
                  <a:lnTo>
                    <a:pt x="346021" y="139927"/>
                  </a:lnTo>
                  <a:lnTo>
                    <a:pt x="334372" y="147781"/>
                  </a:lnTo>
                  <a:lnTo>
                    <a:pt x="320107" y="150660"/>
                  </a:lnTo>
                  <a:lnTo>
                    <a:pt x="305843" y="147781"/>
                  </a:lnTo>
                  <a:lnTo>
                    <a:pt x="294194" y="139927"/>
                  </a:lnTo>
                  <a:lnTo>
                    <a:pt x="286340" y="128278"/>
                  </a:lnTo>
                  <a:lnTo>
                    <a:pt x="283461" y="114013"/>
                  </a:lnTo>
                  <a:lnTo>
                    <a:pt x="286340" y="99749"/>
                  </a:lnTo>
                  <a:lnTo>
                    <a:pt x="294194" y="88100"/>
                  </a:lnTo>
                  <a:lnTo>
                    <a:pt x="305843" y="80246"/>
                  </a:lnTo>
                  <a:lnTo>
                    <a:pt x="320107" y="77366"/>
                  </a:lnTo>
                  <a:close/>
                </a:path>
                <a:path w="640715" h="521335">
                  <a:moveTo>
                    <a:pt x="246812" y="187309"/>
                  </a:moveTo>
                  <a:lnTo>
                    <a:pt x="356754" y="187309"/>
                  </a:lnTo>
                  <a:lnTo>
                    <a:pt x="356754" y="382762"/>
                  </a:lnTo>
                  <a:lnTo>
                    <a:pt x="393402" y="382762"/>
                  </a:lnTo>
                  <a:lnTo>
                    <a:pt x="393402" y="407193"/>
                  </a:lnTo>
                  <a:lnTo>
                    <a:pt x="246812" y="407193"/>
                  </a:lnTo>
                  <a:lnTo>
                    <a:pt x="246812" y="382762"/>
                  </a:lnTo>
                  <a:lnTo>
                    <a:pt x="283460" y="382762"/>
                  </a:lnTo>
                  <a:lnTo>
                    <a:pt x="283460" y="211740"/>
                  </a:lnTo>
                  <a:lnTo>
                    <a:pt x="246812" y="211740"/>
                  </a:lnTo>
                  <a:lnTo>
                    <a:pt x="246812" y="187309"/>
                  </a:lnTo>
                  <a:close/>
                </a:path>
                <a:path w="640715" h="521335">
                  <a:moveTo>
                    <a:pt x="0" y="0"/>
                  </a:moveTo>
                  <a:lnTo>
                    <a:pt x="640215" y="0"/>
                  </a:lnTo>
                  <a:lnTo>
                    <a:pt x="640215" y="521207"/>
                  </a:lnTo>
                  <a:lnTo>
                    <a:pt x="0" y="521207"/>
                  </a:lnTo>
                  <a:lnTo>
                    <a:pt x="0" y="0"/>
                  </a:lnTo>
                  <a:close/>
                </a:path>
              </a:pathLst>
            </a:custGeom>
            <a:ln w="25399">
              <a:solidFill>
                <a:srgbClr val="BA4A05"/>
              </a:solidFill>
            </a:ln>
          </p:spPr>
          <p:txBody>
            <a:bodyPr wrap="square" lIns="0" tIns="0" rIns="0" bIns="0" rtlCol="0"/>
            <a:lstStyle/>
            <a:p>
              <a:endParaRPr/>
            </a:p>
          </p:txBody>
        </p:sp>
        <p:pic>
          <p:nvPicPr>
            <p:cNvPr id="11" name="object 11"/>
            <p:cNvPicPr/>
            <p:nvPr/>
          </p:nvPicPr>
          <p:blipFill>
            <a:blip r:embed="rId3" cstate="print"/>
            <a:stretch>
              <a:fillRect/>
            </a:stretch>
          </p:blipFill>
          <p:spPr>
            <a:xfrm>
              <a:off x="0" y="0"/>
              <a:ext cx="9143998" cy="2975088"/>
            </a:xfrm>
            <a:prstGeom prst="rect">
              <a:avLst/>
            </a:prstGeom>
          </p:spPr>
        </p:pic>
        <p:pic>
          <p:nvPicPr>
            <p:cNvPr id="12" name="object 12"/>
            <p:cNvPicPr/>
            <p:nvPr/>
          </p:nvPicPr>
          <p:blipFill>
            <a:blip r:embed="rId4" cstate="print"/>
            <a:stretch>
              <a:fillRect/>
            </a:stretch>
          </p:blipFill>
          <p:spPr>
            <a:xfrm>
              <a:off x="0" y="0"/>
              <a:ext cx="9143998" cy="3042457"/>
            </a:xfrm>
            <a:prstGeom prst="rect">
              <a:avLst/>
            </a:prstGeom>
          </p:spPr>
        </p:pic>
        <p:sp>
          <p:nvSpPr>
            <p:cNvPr id="13" name="object 13"/>
            <p:cNvSpPr/>
            <p:nvPr/>
          </p:nvSpPr>
          <p:spPr>
            <a:xfrm>
              <a:off x="0" y="8012"/>
              <a:ext cx="9144000" cy="2967355"/>
            </a:xfrm>
            <a:custGeom>
              <a:avLst/>
              <a:gdLst/>
              <a:ahLst/>
              <a:cxnLst/>
              <a:rect l="l" t="t" r="r" b="b"/>
              <a:pathLst>
                <a:path w="9144000" h="2967355">
                  <a:moveTo>
                    <a:pt x="0" y="2967076"/>
                  </a:moveTo>
                  <a:lnTo>
                    <a:pt x="9143998" y="2967076"/>
                  </a:lnTo>
                  <a:lnTo>
                    <a:pt x="9143998" y="0"/>
                  </a:lnTo>
                  <a:lnTo>
                    <a:pt x="0" y="0"/>
                  </a:lnTo>
                  <a:lnTo>
                    <a:pt x="0" y="2967076"/>
                  </a:lnTo>
                  <a:close/>
                </a:path>
              </a:pathLst>
            </a:custGeom>
            <a:solidFill>
              <a:srgbClr val="00274E">
                <a:alpha val="39999"/>
              </a:srgbClr>
            </a:solidFill>
          </p:spPr>
          <p:txBody>
            <a:bodyPr wrap="square" lIns="0" tIns="0" rIns="0" bIns="0" rtlCol="0"/>
            <a:lstStyle/>
            <a:p>
              <a:endParaRPr/>
            </a:p>
          </p:txBody>
        </p:sp>
        <p:sp>
          <p:nvSpPr>
            <p:cNvPr id="14" name="object 14"/>
            <p:cNvSpPr/>
            <p:nvPr/>
          </p:nvSpPr>
          <p:spPr>
            <a:xfrm>
              <a:off x="301030" y="2771635"/>
              <a:ext cx="1354455" cy="369570"/>
            </a:xfrm>
            <a:custGeom>
              <a:avLst/>
              <a:gdLst/>
              <a:ahLst/>
              <a:cxnLst/>
              <a:rect l="l" t="t" r="r" b="b"/>
              <a:pathLst>
                <a:path w="1354455" h="369569">
                  <a:moveTo>
                    <a:pt x="0" y="369332"/>
                  </a:moveTo>
                  <a:lnTo>
                    <a:pt x="1354138" y="369332"/>
                  </a:lnTo>
                  <a:lnTo>
                    <a:pt x="1354138" y="0"/>
                  </a:lnTo>
                  <a:lnTo>
                    <a:pt x="0" y="0"/>
                  </a:lnTo>
                  <a:lnTo>
                    <a:pt x="0" y="369332"/>
                  </a:lnTo>
                  <a:close/>
                </a:path>
              </a:pathLst>
            </a:custGeom>
            <a:solidFill>
              <a:srgbClr val="00274E"/>
            </a:solidFill>
          </p:spPr>
          <p:txBody>
            <a:bodyPr wrap="square" lIns="0" tIns="0" rIns="0" bIns="0" rtlCol="0"/>
            <a:lstStyle/>
            <a:p>
              <a:endParaRPr/>
            </a:p>
          </p:txBody>
        </p:sp>
      </p:grpSp>
      <p:grpSp>
        <p:nvGrpSpPr>
          <p:cNvPr id="15" name="object 15"/>
          <p:cNvGrpSpPr/>
          <p:nvPr/>
        </p:nvGrpSpPr>
        <p:grpSpPr>
          <a:xfrm>
            <a:off x="0" y="332655"/>
            <a:ext cx="9013190" cy="589280"/>
            <a:chOff x="0" y="332655"/>
            <a:chExt cx="9013190" cy="589280"/>
          </a:xfrm>
        </p:grpSpPr>
        <p:sp>
          <p:nvSpPr>
            <p:cNvPr id="16" name="object 16"/>
            <p:cNvSpPr/>
            <p:nvPr/>
          </p:nvSpPr>
          <p:spPr>
            <a:xfrm>
              <a:off x="8244408" y="404663"/>
              <a:ext cx="755650" cy="504190"/>
            </a:xfrm>
            <a:custGeom>
              <a:avLst/>
              <a:gdLst/>
              <a:ahLst/>
              <a:cxnLst/>
              <a:rect l="l" t="t" r="r" b="b"/>
              <a:pathLst>
                <a:path w="755650" h="504190">
                  <a:moveTo>
                    <a:pt x="755575" y="0"/>
                  </a:moveTo>
                  <a:lnTo>
                    <a:pt x="0" y="0"/>
                  </a:lnTo>
                  <a:lnTo>
                    <a:pt x="0" y="504056"/>
                  </a:lnTo>
                  <a:lnTo>
                    <a:pt x="755575" y="504056"/>
                  </a:lnTo>
                  <a:lnTo>
                    <a:pt x="755575" y="441049"/>
                  </a:lnTo>
                  <a:lnTo>
                    <a:pt x="236021" y="441049"/>
                  </a:lnTo>
                  <a:lnTo>
                    <a:pt x="236021" y="252027"/>
                  </a:lnTo>
                  <a:lnTo>
                    <a:pt x="188766" y="252027"/>
                  </a:lnTo>
                  <a:lnTo>
                    <a:pt x="377786" y="63007"/>
                  </a:lnTo>
                  <a:lnTo>
                    <a:pt x="755575" y="63007"/>
                  </a:lnTo>
                  <a:lnTo>
                    <a:pt x="755575" y="0"/>
                  </a:lnTo>
                  <a:close/>
                </a:path>
                <a:path w="755650" h="504190">
                  <a:moveTo>
                    <a:pt x="755575" y="86635"/>
                  </a:moveTo>
                  <a:lnTo>
                    <a:pt x="495926" y="86635"/>
                  </a:lnTo>
                  <a:lnTo>
                    <a:pt x="495926" y="181145"/>
                  </a:lnTo>
                  <a:lnTo>
                    <a:pt x="566808" y="252027"/>
                  </a:lnTo>
                  <a:lnTo>
                    <a:pt x="519553" y="252027"/>
                  </a:lnTo>
                  <a:lnTo>
                    <a:pt x="519553" y="441049"/>
                  </a:lnTo>
                  <a:lnTo>
                    <a:pt x="755575" y="441049"/>
                  </a:lnTo>
                  <a:lnTo>
                    <a:pt x="755575" y="86635"/>
                  </a:lnTo>
                  <a:close/>
                </a:path>
                <a:path w="755650" h="504190">
                  <a:moveTo>
                    <a:pt x="755575" y="63007"/>
                  </a:moveTo>
                  <a:lnTo>
                    <a:pt x="377786" y="63007"/>
                  </a:lnTo>
                  <a:lnTo>
                    <a:pt x="448670" y="133889"/>
                  </a:lnTo>
                  <a:lnTo>
                    <a:pt x="448670" y="86635"/>
                  </a:lnTo>
                  <a:lnTo>
                    <a:pt x="755575" y="86635"/>
                  </a:lnTo>
                  <a:lnTo>
                    <a:pt x="755575" y="63007"/>
                  </a:lnTo>
                  <a:close/>
                </a:path>
              </a:pathLst>
            </a:custGeom>
            <a:solidFill>
              <a:srgbClr val="EAF8FC"/>
            </a:solidFill>
          </p:spPr>
          <p:txBody>
            <a:bodyPr wrap="square" lIns="0" tIns="0" rIns="0" bIns="0" rtlCol="0"/>
            <a:lstStyle/>
            <a:p>
              <a:endParaRPr/>
            </a:p>
          </p:txBody>
        </p:sp>
        <p:sp>
          <p:nvSpPr>
            <p:cNvPr id="17" name="object 17"/>
            <p:cNvSpPr/>
            <p:nvPr/>
          </p:nvSpPr>
          <p:spPr>
            <a:xfrm>
              <a:off x="8480430" y="491299"/>
              <a:ext cx="283845" cy="354965"/>
            </a:xfrm>
            <a:custGeom>
              <a:avLst/>
              <a:gdLst/>
              <a:ahLst/>
              <a:cxnLst/>
              <a:rect l="l" t="t" r="r" b="b"/>
              <a:pathLst>
                <a:path w="283845" h="354965">
                  <a:moveTo>
                    <a:pt x="259904" y="0"/>
                  </a:moveTo>
                  <a:lnTo>
                    <a:pt x="212648" y="0"/>
                  </a:lnTo>
                  <a:lnTo>
                    <a:pt x="212648" y="47254"/>
                  </a:lnTo>
                  <a:lnTo>
                    <a:pt x="259904" y="94509"/>
                  </a:lnTo>
                  <a:lnTo>
                    <a:pt x="259904" y="0"/>
                  </a:lnTo>
                  <a:close/>
                </a:path>
                <a:path w="283845" h="354965">
                  <a:moveTo>
                    <a:pt x="283531" y="165392"/>
                  </a:moveTo>
                  <a:lnTo>
                    <a:pt x="0" y="165392"/>
                  </a:lnTo>
                  <a:lnTo>
                    <a:pt x="0" y="354413"/>
                  </a:lnTo>
                  <a:lnTo>
                    <a:pt x="118137" y="354413"/>
                  </a:lnTo>
                  <a:lnTo>
                    <a:pt x="118137" y="259902"/>
                  </a:lnTo>
                  <a:lnTo>
                    <a:pt x="283531" y="259902"/>
                  </a:lnTo>
                  <a:lnTo>
                    <a:pt x="283531" y="165392"/>
                  </a:lnTo>
                  <a:close/>
                </a:path>
                <a:path w="283845" h="354965">
                  <a:moveTo>
                    <a:pt x="283531" y="259902"/>
                  </a:moveTo>
                  <a:lnTo>
                    <a:pt x="165393" y="259902"/>
                  </a:lnTo>
                  <a:lnTo>
                    <a:pt x="165393" y="354413"/>
                  </a:lnTo>
                  <a:lnTo>
                    <a:pt x="283531" y="354413"/>
                  </a:lnTo>
                  <a:lnTo>
                    <a:pt x="283531" y="259902"/>
                  </a:lnTo>
                  <a:close/>
                </a:path>
              </a:pathLst>
            </a:custGeom>
            <a:solidFill>
              <a:srgbClr val="C4D0D4"/>
            </a:solidFill>
          </p:spPr>
          <p:txBody>
            <a:bodyPr wrap="square" lIns="0" tIns="0" rIns="0" bIns="0" rtlCol="0"/>
            <a:lstStyle/>
            <a:p>
              <a:endParaRPr/>
            </a:p>
          </p:txBody>
        </p:sp>
        <p:sp>
          <p:nvSpPr>
            <p:cNvPr id="18" name="object 18"/>
            <p:cNvSpPr/>
            <p:nvPr/>
          </p:nvSpPr>
          <p:spPr>
            <a:xfrm>
              <a:off x="8433174" y="467671"/>
              <a:ext cx="378460" cy="378460"/>
            </a:xfrm>
            <a:custGeom>
              <a:avLst/>
              <a:gdLst/>
              <a:ahLst/>
              <a:cxnLst/>
              <a:rect l="l" t="t" r="r" b="b"/>
              <a:pathLst>
                <a:path w="378459" h="378459">
                  <a:moveTo>
                    <a:pt x="189020" y="0"/>
                  </a:moveTo>
                  <a:lnTo>
                    <a:pt x="0" y="189020"/>
                  </a:lnTo>
                  <a:lnTo>
                    <a:pt x="378042" y="189020"/>
                  </a:lnTo>
                  <a:lnTo>
                    <a:pt x="189020" y="0"/>
                  </a:lnTo>
                  <a:close/>
                </a:path>
                <a:path w="378459" h="378459">
                  <a:moveTo>
                    <a:pt x="212648" y="283531"/>
                  </a:moveTo>
                  <a:lnTo>
                    <a:pt x="165393" y="283531"/>
                  </a:lnTo>
                  <a:lnTo>
                    <a:pt x="165393" y="378042"/>
                  </a:lnTo>
                  <a:lnTo>
                    <a:pt x="212648" y="378042"/>
                  </a:lnTo>
                  <a:lnTo>
                    <a:pt x="212648" y="283531"/>
                  </a:lnTo>
                  <a:close/>
                </a:path>
              </a:pathLst>
            </a:custGeom>
            <a:solidFill>
              <a:srgbClr val="9AA5A8"/>
            </a:solidFill>
          </p:spPr>
          <p:txBody>
            <a:bodyPr wrap="square" lIns="0" tIns="0" rIns="0" bIns="0" rtlCol="0"/>
            <a:lstStyle/>
            <a:p>
              <a:endParaRPr/>
            </a:p>
          </p:txBody>
        </p:sp>
        <p:sp>
          <p:nvSpPr>
            <p:cNvPr id="19" name="object 19"/>
            <p:cNvSpPr/>
            <p:nvPr/>
          </p:nvSpPr>
          <p:spPr>
            <a:xfrm>
              <a:off x="8244407" y="404663"/>
              <a:ext cx="755650" cy="504190"/>
            </a:xfrm>
            <a:custGeom>
              <a:avLst/>
              <a:gdLst/>
              <a:ahLst/>
              <a:cxnLst/>
              <a:rect l="l" t="t" r="r" b="b"/>
              <a:pathLst>
                <a:path w="755650" h="504190">
                  <a:moveTo>
                    <a:pt x="377787" y="63007"/>
                  </a:moveTo>
                  <a:lnTo>
                    <a:pt x="448671" y="133889"/>
                  </a:lnTo>
                  <a:lnTo>
                    <a:pt x="448671" y="86635"/>
                  </a:lnTo>
                  <a:lnTo>
                    <a:pt x="495926" y="86635"/>
                  </a:lnTo>
                  <a:lnTo>
                    <a:pt x="495926" y="181145"/>
                  </a:lnTo>
                  <a:lnTo>
                    <a:pt x="566808" y="252028"/>
                  </a:lnTo>
                  <a:lnTo>
                    <a:pt x="519554" y="252028"/>
                  </a:lnTo>
                  <a:lnTo>
                    <a:pt x="519554" y="441049"/>
                  </a:lnTo>
                  <a:lnTo>
                    <a:pt x="236022" y="441049"/>
                  </a:lnTo>
                  <a:lnTo>
                    <a:pt x="236022" y="252028"/>
                  </a:lnTo>
                  <a:lnTo>
                    <a:pt x="188766" y="252028"/>
                  </a:lnTo>
                  <a:lnTo>
                    <a:pt x="377787" y="63007"/>
                  </a:lnTo>
                  <a:close/>
                </a:path>
                <a:path w="755650" h="504190">
                  <a:moveTo>
                    <a:pt x="448671" y="133889"/>
                  </a:moveTo>
                  <a:lnTo>
                    <a:pt x="495926" y="181145"/>
                  </a:lnTo>
                </a:path>
                <a:path w="755650" h="504190">
                  <a:moveTo>
                    <a:pt x="519554" y="252028"/>
                  </a:moveTo>
                  <a:lnTo>
                    <a:pt x="236022" y="252028"/>
                  </a:lnTo>
                </a:path>
                <a:path w="755650" h="504190">
                  <a:moveTo>
                    <a:pt x="354159" y="441049"/>
                  </a:moveTo>
                  <a:lnTo>
                    <a:pt x="354159" y="346538"/>
                  </a:lnTo>
                  <a:lnTo>
                    <a:pt x="401415" y="346538"/>
                  </a:lnTo>
                  <a:lnTo>
                    <a:pt x="401415" y="441049"/>
                  </a:lnTo>
                </a:path>
                <a:path w="755650" h="504190">
                  <a:moveTo>
                    <a:pt x="0" y="0"/>
                  </a:moveTo>
                  <a:lnTo>
                    <a:pt x="755575" y="0"/>
                  </a:lnTo>
                  <a:lnTo>
                    <a:pt x="755575" y="504056"/>
                  </a:lnTo>
                  <a:lnTo>
                    <a:pt x="0" y="504056"/>
                  </a:lnTo>
                  <a:lnTo>
                    <a:pt x="0" y="0"/>
                  </a:lnTo>
                  <a:close/>
                </a:path>
              </a:pathLst>
            </a:custGeom>
            <a:ln w="25399">
              <a:solidFill>
                <a:srgbClr val="00B2E2"/>
              </a:solidFill>
            </a:ln>
          </p:spPr>
          <p:txBody>
            <a:bodyPr wrap="square" lIns="0" tIns="0" rIns="0" bIns="0" rtlCol="0"/>
            <a:lstStyle/>
            <a:p>
              <a:endParaRPr/>
            </a:p>
          </p:txBody>
        </p:sp>
        <p:sp>
          <p:nvSpPr>
            <p:cNvPr id="20" name="object 20"/>
            <p:cNvSpPr/>
            <p:nvPr/>
          </p:nvSpPr>
          <p:spPr>
            <a:xfrm>
              <a:off x="7164287" y="404663"/>
              <a:ext cx="720090" cy="504190"/>
            </a:xfrm>
            <a:custGeom>
              <a:avLst/>
              <a:gdLst/>
              <a:ahLst/>
              <a:cxnLst/>
              <a:rect l="l" t="t" r="r" b="b"/>
              <a:pathLst>
                <a:path w="720090" h="504190">
                  <a:moveTo>
                    <a:pt x="720079" y="0"/>
                  </a:moveTo>
                  <a:lnTo>
                    <a:pt x="0" y="0"/>
                  </a:lnTo>
                  <a:lnTo>
                    <a:pt x="0" y="504056"/>
                  </a:lnTo>
                  <a:lnTo>
                    <a:pt x="720079" y="504056"/>
                  </a:lnTo>
                  <a:lnTo>
                    <a:pt x="720079" y="441049"/>
                  </a:lnTo>
                  <a:lnTo>
                    <a:pt x="312784" y="441049"/>
                  </a:lnTo>
                  <a:lnTo>
                    <a:pt x="267975" y="433822"/>
                  </a:lnTo>
                  <a:lnTo>
                    <a:pt x="229060" y="413696"/>
                  </a:lnTo>
                  <a:lnTo>
                    <a:pt x="198372" y="383008"/>
                  </a:lnTo>
                  <a:lnTo>
                    <a:pt x="178246" y="344092"/>
                  </a:lnTo>
                  <a:lnTo>
                    <a:pt x="171019" y="299284"/>
                  </a:lnTo>
                  <a:lnTo>
                    <a:pt x="171019" y="157518"/>
                  </a:lnTo>
                  <a:lnTo>
                    <a:pt x="360039" y="157518"/>
                  </a:lnTo>
                  <a:lnTo>
                    <a:pt x="454552" y="63007"/>
                  </a:lnTo>
                  <a:lnTo>
                    <a:pt x="720079" y="63007"/>
                  </a:lnTo>
                  <a:lnTo>
                    <a:pt x="720079" y="0"/>
                  </a:lnTo>
                  <a:close/>
                </a:path>
                <a:path w="720090" h="504190">
                  <a:moveTo>
                    <a:pt x="720079" y="63007"/>
                  </a:moveTo>
                  <a:lnTo>
                    <a:pt x="454552" y="63007"/>
                  </a:lnTo>
                  <a:lnTo>
                    <a:pt x="549061" y="157518"/>
                  </a:lnTo>
                  <a:lnTo>
                    <a:pt x="501806" y="157518"/>
                  </a:lnTo>
                  <a:lnTo>
                    <a:pt x="501806" y="299284"/>
                  </a:lnTo>
                  <a:lnTo>
                    <a:pt x="494578" y="344092"/>
                  </a:lnTo>
                  <a:lnTo>
                    <a:pt x="474453" y="383008"/>
                  </a:lnTo>
                  <a:lnTo>
                    <a:pt x="443765" y="413696"/>
                  </a:lnTo>
                  <a:lnTo>
                    <a:pt x="404849" y="433822"/>
                  </a:lnTo>
                  <a:lnTo>
                    <a:pt x="360039" y="441049"/>
                  </a:lnTo>
                  <a:lnTo>
                    <a:pt x="720079" y="441049"/>
                  </a:lnTo>
                  <a:lnTo>
                    <a:pt x="720079" y="63007"/>
                  </a:lnTo>
                  <a:close/>
                </a:path>
                <a:path w="720090" h="504190">
                  <a:moveTo>
                    <a:pt x="407295" y="157518"/>
                  </a:moveTo>
                  <a:lnTo>
                    <a:pt x="265530" y="157518"/>
                  </a:lnTo>
                  <a:lnTo>
                    <a:pt x="265530" y="299284"/>
                  </a:lnTo>
                  <a:lnTo>
                    <a:pt x="269243" y="317677"/>
                  </a:lnTo>
                  <a:lnTo>
                    <a:pt x="279370" y="332697"/>
                  </a:lnTo>
                  <a:lnTo>
                    <a:pt x="294391" y="342825"/>
                  </a:lnTo>
                  <a:lnTo>
                    <a:pt x="312784" y="346538"/>
                  </a:lnTo>
                  <a:lnTo>
                    <a:pt x="360039" y="346538"/>
                  </a:lnTo>
                  <a:lnTo>
                    <a:pt x="403581" y="317677"/>
                  </a:lnTo>
                  <a:lnTo>
                    <a:pt x="407295" y="157518"/>
                  </a:lnTo>
                  <a:close/>
                </a:path>
              </a:pathLst>
            </a:custGeom>
            <a:solidFill>
              <a:srgbClr val="FFD5A9"/>
            </a:solidFill>
          </p:spPr>
          <p:txBody>
            <a:bodyPr wrap="square" lIns="0" tIns="0" rIns="0" bIns="0" rtlCol="0"/>
            <a:lstStyle/>
            <a:p>
              <a:endParaRPr/>
            </a:p>
          </p:txBody>
        </p:sp>
        <p:sp>
          <p:nvSpPr>
            <p:cNvPr id="21" name="object 21"/>
            <p:cNvSpPr/>
            <p:nvPr/>
          </p:nvSpPr>
          <p:spPr>
            <a:xfrm>
              <a:off x="7335306" y="467671"/>
              <a:ext cx="378460" cy="378460"/>
            </a:xfrm>
            <a:custGeom>
              <a:avLst/>
              <a:gdLst/>
              <a:ahLst/>
              <a:cxnLst/>
              <a:rect l="l" t="t" r="r" b="b"/>
              <a:pathLst>
                <a:path w="378459" h="378459">
                  <a:moveTo>
                    <a:pt x="283532" y="0"/>
                  </a:moveTo>
                  <a:lnTo>
                    <a:pt x="189020" y="94510"/>
                  </a:lnTo>
                  <a:lnTo>
                    <a:pt x="236275" y="94510"/>
                  </a:lnTo>
                  <a:lnTo>
                    <a:pt x="236275" y="236275"/>
                  </a:lnTo>
                  <a:lnTo>
                    <a:pt x="232562" y="254669"/>
                  </a:lnTo>
                  <a:lnTo>
                    <a:pt x="222435" y="269690"/>
                  </a:lnTo>
                  <a:lnTo>
                    <a:pt x="207414" y="279817"/>
                  </a:lnTo>
                  <a:lnTo>
                    <a:pt x="189020" y="283531"/>
                  </a:lnTo>
                  <a:lnTo>
                    <a:pt x="141765" y="283531"/>
                  </a:lnTo>
                  <a:lnTo>
                    <a:pt x="123371" y="279817"/>
                  </a:lnTo>
                  <a:lnTo>
                    <a:pt x="108351" y="269690"/>
                  </a:lnTo>
                  <a:lnTo>
                    <a:pt x="98224" y="254670"/>
                  </a:lnTo>
                  <a:lnTo>
                    <a:pt x="94510" y="236277"/>
                  </a:lnTo>
                  <a:lnTo>
                    <a:pt x="94510" y="94510"/>
                  </a:lnTo>
                  <a:lnTo>
                    <a:pt x="0" y="94510"/>
                  </a:lnTo>
                  <a:lnTo>
                    <a:pt x="0" y="236275"/>
                  </a:lnTo>
                  <a:lnTo>
                    <a:pt x="7227" y="281085"/>
                  </a:lnTo>
                  <a:lnTo>
                    <a:pt x="27352" y="320001"/>
                  </a:lnTo>
                  <a:lnTo>
                    <a:pt x="58040" y="350689"/>
                  </a:lnTo>
                  <a:lnTo>
                    <a:pt x="96956" y="370814"/>
                  </a:lnTo>
                  <a:lnTo>
                    <a:pt x="141765" y="378042"/>
                  </a:lnTo>
                  <a:lnTo>
                    <a:pt x="189020" y="378042"/>
                  </a:lnTo>
                  <a:lnTo>
                    <a:pt x="233829" y="370814"/>
                  </a:lnTo>
                  <a:lnTo>
                    <a:pt x="272745" y="350689"/>
                  </a:lnTo>
                  <a:lnTo>
                    <a:pt x="303434" y="320001"/>
                  </a:lnTo>
                  <a:lnTo>
                    <a:pt x="323559" y="281085"/>
                  </a:lnTo>
                  <a:lnTo>
                    <a:pt x="330786" y="236275"/>
                  </a:lnTo>
                  <a:lnTo>
                    <a:pt x="330786" y="94510"/>
                  </a:lnTo>
                  <a:lnTo>
                    <a:pt x="378042" y="94510"/>
                  </a:lnTo>
                  <a:lnTo>
                    <a:pt x="283532" y="0"/>
                  </a:lnTo>
                  <a:close/>
                </a:path>
              </a:pathLst>
            </a:custGeom>
            <a:solidFill>
              <a:srgbClr val="AA8C6F"/>
            </a:solidFill>
          </p:spPr>
          <p:txBody>
            <a:bodyPr wrap="square" lIns="0" tIns="0" rIns="0" bIns="0" rtlCol="0"/>
            <a:lstStyle/>
            <a:p>
              <a:endParaRPr/>
            </a:p>
          </p:txBody>
        </p:sp>
        <p:sp>
          <p:nvSpPr>
            <p:cNvPr id="22" name="object 22"/>
            <p:cNvSpPr/>
            <p:nvPr/>
          </p:nvSpPr>
          <p:spPr>
            <a:xfrm>
              <a:off x="7164287" y="404663"/>
              <a:ext cx="720090" cy="504190"/>
            </a:xfrm>
            <a:custGeom>
              <a:avLst/>
              <a:gdLst/>
              <a:ahLst/>
              <a:cxnLst/>
              <a:rect l="l" t="t" r="r" b="b"/>
              <a:pathLst>
                <a:path w="720090" h="504190">
                  <a:moveTo>
                    <a:pt x="549061" y="157517"/>
                  </a:moveTo>
                  <a:lnTo>
                    <a:pt x="501805" y="157517"/>
                  </a:lnTo>
                  <a:lnTo>
                    <a:pt x="501805" y="299282"/>
                  </a:lnTo>
                  <a:lnTo>
                    <a:pt x="494578" y="344091"/>
                  </a:lnTo>
                  <a:lnTo>
                    <a:pt x="474453" y="383008"/>
                  </a:lnTo>
                  <a:lnTo>
                    <a:pt x="443765" y="413696"/>
                  </a:lnTo>
                  <a:lnTo>
                    <a:pt x="404849" y="433821"/>
                  </a:lnTo>
                  <a:lnTo>
                    <a:pt x="360040" y="441049"/>
                  </a:lnTo>
                  <a:lnTo>
                    <a:pt x="312784" y="441049"/>
                  </a:lnTo>
                  <a:lnTo>
                    <a:pt x="267975" y="433821"/>
                  </a:lnTo>
                  <a:lnTo>
                    <a:pt x="229059" y="413696"/>
                  </a:lnTo>
                  <a:lnTo>
                    <a:pt x="198371" y="383008"/>
                  </a:lnTo>
                  <a:lnTo>
                    <a:pt x="178246" y="344091"/>
                  </a:lnTo>
                  <a:lnTo>
                    <a:pt x="171019" y="299282"/>
                  </a:lnTo>
                  <a:lnTo>
                    <a:pt x="171019" y="157517"/>
                  </a:lnTo>
                  <a:lnTo>
                    <a:pt x="265530" y="157517"/>
                  </a:lnTo>
                  <a:lnTo>
                    <a:pt x="265530" y="299282"/>
                  </a:lnTo>
                  <a:lnTo>
                    <a:pt x="269243" y="317676"/>
                  </a:lnTo>
                  <a:lnTo>
                    <a:pt x="279370" y="332697"/>
                  </a:lnTo>
                  <a:lnTo>
                    <a:pt x="294391" y="342824"/>
                  </a:lnTo>
                  <a:lnTo>
                    <a:pt x="312784" y="346538"/>
                  </a:lnTo>
                  <a:lnTo>
                    <a:pt x="360040" y="346538"/>
                  </a:lnTo>
                  <a:lnTo>
                    <a:pt x="378433" y="342825"/>
                  </a:lnTo>
                  <a:lnTo>
                    <a:pt x="393454" y="332698"/>
                  </a:lnTo>
                  <a:lnTo>
                    <a:pt x="403581" y="317677"/>
                  </a:lnTo>
                  <a:lnTo>
                    <a:pt x="407295" y="299284"/>
                  </a:lnTo>
                  <a:lnTo>
                    <a:pt x="407295" y="157517"/>
                  </a:lnTo>
                  <a:lnTo>
                    <a:pt x="360040" y="157517"/>
                  </a:lnTo>
                  <a:lnTo>
                    <a:pt x="454551" y="63007"/>
                  </a:lnTo>
                  <a:lnTo>
                    <a:pt x="549061" y="157517"/>
                  </a:lnTo>
                  <a:close/>
                </a:path>
                <a:path w="720090" h="504190">
                  <a:moveTo>
                    <a:pt x="0" y="0"/>
                  </a:moveTo>
                  <a:lnTo>
                    <a:pt x="720080" y="0"/>
                  </a:lnTo>
                  <a:lnTo>
                    <a:pt x="720080" y="504056"/>
                  </a:lnTo>
                  <a:lnTo>
                    <a:pt x="0" y="504056"/>
                  </a:lnTo>
                  <a:lnTo>
                    <a:pt x="0" y="0"/>
                  </a:lnTo>
                  <a:close/>
                </a:path>
              </a:pathLst>
            </a:custGeom>
            <a:ln w="25399">
              <a:solidFill>
                <a:srgbClr val="EF6510"/>
              </a:solidFill>
            </a:ln>
          </p:spPr>
          <p:txBody>
            <a:bodyPr wrap="square" lIns="0" tIns="0" rIns="0" bIns="0" rtlCol="0"/>
            <a:lstStyle/>
            <a:p>
              <a:endParaRPr/>
            </a:p>
          </p:txBody>
        </p:sp>
        <p:pic>
          <p:nvPicPr>
            <p:cNvPr id="23" name="object 23"/>
            <p:cNvPicPr/>
            <p:nvPr/>
          </p:nvPicPr>
          <p:blipFill>
            <a:blip r:embed="rId5" cstate="print"/>
            <a:stretch>
              <a:fillRect/>
            </a:stretch>
          </p:blipFill>
          <p:spPr>
            <a:xfrm>
              <a:off x="0" y="332655"/>
              <a:ext cx="6336703" cy="576064"/>
            </a:xfrm>
            <a:prstGeom prst="rect">
              <a:avLst/>
            </a:prstGeom>
          </p:spPr>
        </p:pic>
      </p:grpSp>
      <p:sp>
        <p:nvSpPr>
          <p:cNvPr id="24" name="object 24"/>
          <p:cNvSpPr txBox="1">
            <a:spLocks noGrp="1"/>
          </p:cNvSpPr>
          <p:nvPr>
            <p:ph type="title"/>
          </p:nvPr>
        </p:nvSpPr>
        <p:spPr>
          <a:xfrm>
            <a:off x="78739" y="425108"/>
            <a:ext cx="3122930" cy="391160"/>
          </a:xfrm>
          <a:prstGeom prst="rect">
            <a:avLst/>
          </a:prstGeom>
        </p:spPr>
        <p:txBody>
          <a:bodyPr vert="horz" wrap="square" lIns="0" tIns="12700" rIns="0" bIns="0" rtlCol="0">
            <a:spAutoFit/>
          </a:bodyPr>
          <a:lstStyle/>
          <a:p>
            <a:pPr marL="12700">
              <a:lnSpc>
                <a:spcPct val="100000"/>
              </a:lnSpc>
              <a:spcBef>
                <a:spcPts val="100"/>
              </a:spcBef>
            </a:pPr>
            <a:r>
              <a:rPr spc="-5" dirty="0"/>
              <a:t>The</a:t>
            </a:r>
            <a:r>
              <a:rPr spc="-15" dirty="0"/>
              <a:t> </a:t>
            </a:r>
            <a:r>
              <a:rPr dirty="0"/>
              <a:t>arrival</a:t>
            </a:r>
            <a:r>
              <a:rPr spc="-15" dirty="0"/>
              <a:t> </a:t>
            </a:r>
            <a:r>
              <a:rPr spc="-5" dirty="0"/>
              <a:t>of</a:t>
            </a:r>
            <a:r>
              <a:rPr spc="-20" dirty="0"/>
              <a:t> </a:t>
            </a:r>
            <a:r>
              <a:rPr spc="-5" dirty="0"/>
              <a:t>the</a:t>
            </a:r>
            <a:r>
              <a:rPr spc="-10" dirty="0"/>
              <a:t> </a:t>
            </a:r>
            <a:r>
              <a:rPr spc="-5" dirty="0"/>
              <a:t>lawyer</a:t>
            </a:r>
          </a:p>
        </p:txBody>
      </p:sp>
      <p:grpSp>
        <p:nvGrpSpPr>
          <p:cNvPr id="25" name="object 25"/>
          <p:cNvGrpSpPr/>
          <p:nvPr/>
        </p:nvGrpSpPr>
        <p:grpSpPr>
          <a:xfrm>
            <a:off x="1642468" y="1112043"/>
            <a:ext cx="7514590" cy="3996054"/>
            <a:chOff x="1642468" y="1112043"/>
            <a:chExt cx="7514590" cy="3996054"/>
          </a:xfrm>
        </p:grpSpPr>
        <p:sp>
          <p:nvSpPr>
            <p:cNvPr id="26" name="object 26"/>
            <p:cNvSpPr/>
            <p:nvPr/>
          </p:nvSpPr>
          <p:spPr>
            <a:xfrm>
              <a:off x="1655168" y="1124743"/>
              <a:ext cx="7489190" cy="3970654"/>
            </a:xfrm>
            <a:custGeom>
              <a:avLst/>
              <a:gdLst/>
              <a:ahLst/>
              <a:cxnLst/>
              <a:rect l="l" t="t" r="r" b="b"/>
              <a:pathLst>
                <a:path w="7489190" h="3970654">
                  <a:moveTo>
                    <a:pt x="7488831" y="0"/>
                  </a:moveTo>
                  <a:lnTo>
                    <a:pt x="0" y="0"/>
                  </a:lnTo>
                  <a:lnTo>
                    <a:pt x="0" y="3970317"/>
                  </a:lnTo>
                  <a:lnTo>
                    <a:pt x="7488831" y="3970317"/>
                  </a:lnTo>
                  <a:lnTo>
                    <a:pt x="7488831" y="0"/>
                  </a:lnTo>
                  <a:close/>
                </a:path>
              </a:pathLst>
            </a:custGeom>
            <a:solidFill>
              <a:srgbClr val="FFFFFF"/>
            </a:solidFill>
          </p:spPr>
          <p:txBody>
            <a:bodyPr wrap="square" lIns="0" tIns="0" rIns="0" bIns="0" rtlCol="0"/>
            <a:lstStyle/>
            <a:p>
              <a:endParaRPr/>
            </a:p>
          </p:txBody>
        </p:sp>
        <p:sp>
          <p:nvSpPr>
            <p:cNvPr id="27" name="object 27"/>
            <p:cNvSpPr/>
            <p:nvPr/>
          </p:nvSpPr>
          <p:spPr>
            <a:xfrm>
              <a:off x="1655168" y="1124743"/>
              <a:ext cx="7489190" cy="3970654"/>
            </a:xfrm>
            <a:custGeom>
              <a:avLst/>
              <a:gdLst/>
              <a:ahLst/>
              <a:cxnLst/>
              <a:rect l="l" t="t" r="r" b="b"/>
              <a:pathLst>
                <a:path w="7489190" h="3970654">
                  <a:moveTo>
                    <a:pt x="0" y="0"/>
                  </a:moveTo>
                  <a:lnTo>
                    <a:pt x="7488831" y="0"/>
                  </a:lnTo>
                  <a:lnTo>
                    <a:pt x="7488831" y="3970317"/>
                  </a:lnTo>
                  <a:lnTo>
                    <a:pt x="0" y="3970317"/>
                  </a:lnTo>
                  <a:lnTo>
                    <a:pt x="0" y="0"/>
                  </a:lnTo>
                  <a:close/>
                </a:path>
              </a:pathLst>
            </a:custGeom>
            <a:ln w="25399">
              <a:solidFill>
                <a:srgbClr val="F7B699"/>
              </a:solidFill>
            </a:ln>
          </p:spPr>
          <p:txBody>
            <a:bodyPr wrap="square" lIns="0" tIns="0" rIns="0" bIns="0" rtlCol="0"/>
            <a:lstStyle/>
            <a:p>
              <a:endParaRPr/>
            </a:p>
          </p:txBody>
        </p:sp>
      </p:grpSp>
      <p:sp>
        <p:nvSpPr>
          <p:cNvPr id="28" name="object 28"/>
          <p:cNvSpPr txBox="1"/>
          <p:nvPr/>
        </p:nvSpPr>
        <p:spPr>
          <a:xfrm>
            <a:off x="1062034" y="1157764"/>
            <a:ext cx="8009255" cy="2484120"/>
          </a:xfrm>
          <a:prstGeom prst="rect">
            <a:avLst/>
          </a:prstGeom>
        </p:spPr>
        <p:txBody>
          <a:bodyPr vert="horz" wrap="square" lIns="0" tIns="27939" rIns="0" bIns="0" rtlCol="0">
            <a:spAutoFit/>
          </a:bodyPr>
          <a:lstStyle/>
          <a:p>
            <a:pPr marL="684530" marR="5080">
              <a:lnSpc>
                <a:spcPts val="2100"/>
              </a:lnSpc>
              <a:spcBef>
                <a:spcPts val="219"/>
              </a:spcBef>
            </a:pPr>
            <a:r>
              <a:rPr sz="1800" spc="-5" dirty="0">
                <a:solidFill>
                  <a:srgbClr val="001C3D"/>
                </a:solidFill>
                <a:latin typeface="Calibri"/>
                <a:cs typeface="Calibri"/>
              </a:rPr>
              <a:t>Police</a:t>
            </a:r>
            <a:r>
              <a:rPr sz="1800" spc="25" dirty="0">
                <a:solidFill>
                  <a:srgbClr val="001C3D"/>
                </a:solidFill>
                <a:latin typeface="Calibri"/>
                <a:cs typeface="Calibri"/>
              </a:rPr>
              <a:t> </a:t>
            </a:r>
            <a:r>
              <a:rPr sz="1800" spc="-5" dirty="0">
                <a:solidFill>
                  <a:srgbClr val="001C3D"/>
                </a:solidFill>
                <a:latin typeface="Calibri"/>
                <a:cs typeface="Calibri"/>
              </a:rPr>
              <a:t>wished</a:t>
            </a:r>
            <a:r>
              <a:rPr sz="1800" spc="25" dirty="0">
                <a:solidFill>
                  <a:srgbClr val="001C3D"/>
                </a:solidFill>
                <a:latin typeface="Calibri"/>
                <a:cs typeface="Calibri"/>
              </a:rPr>
              <a:t> </a:t>
            </a:r>
            <a:r>
              <a:rPr sz="1800" dirty="0">
                <a:solidFill>
                  <a:srgbClr val="001C3D"/>
                </a:solidFill>
                <a:latin typeface="Calibri"/>
                <a:cs typeface="Calibri"/>
              </a:rPr>
              <a:t>to</a:t>
            </a:r>
            <a:r>
              <a:rPr sz="1800" spc="20" dirty="0">
                <a:solidFill>
                  <a:srgbClr val="001C3D"/>
                </a:solidFill>
                <a:latin typeface="Calibri"/>
                <a:cs typeface="Calibri"/>
              </a:rPr>
              <a:t> </a:t>
            </a:r>
            <a:r>
              <a:rPr sz="1800" spc="-5" dirty="0">
                <a:solidFill>
                  <a:srgbClr val="001C3D"/>
                </a:solidFill>
                <a:latin typeface="Calibri"/>
                <a:cs typeface="Calibri"/>
              </a:rPr>
              <a:t>interrogate</a:t>
            </a:r>
            <a:r>
              <a:rPr sz="1800" spc="20" dirty="0">
                <a:solidFill>
                  <a:srgbClr val="001C3D"/>
                </a:solidFill>
                <a:latin typeface="Calibri"/>
                <a:cs typeface="Calibri"/>
              </a:rPr>
              <a:t> </a:t>
            </a:r>
            <a:r>
              <a:rPr sz="1800" spc="-5" dirty="0">
                <a:solidFill>
                  <a:srgbClr val="001C3D"/>
                </a:solidFill>
                <a:latin typeface="Calibri"/>
                <a:cs typeface="Calibri"/>
              </a:rPr>
              <a:t>Peter</a:t>
            </a:r>
            <a:r>
              <a:rPr sz="1800" spc="20" dirty="0">
                <a:solidFill>
                  <a:srgbClr val="001C3D"/>
                </a:solidFill>
                <a:latin typeface="Calibri"/>
                <a:cs typeface="Calibri"/>
              </a:rPr>
              <a:t> </a:t>
            </a:r>
            <a:r>
              <a:rPr sz="1800" spc="-5" dirty="0">
                <a:solidFill>
                  <a:srgbClr val="001C3D"/>
                </a:solidFill>
                <a:latin typeface="Calibri"/>
                <a:cs typeface="Calibri"/>
              </a:rPr>
              <a:t>“first</a:t>
            </a:r>
            <a:r>
              <a:rPr sz="1800" spc="25" dirty="0">
                <a:solidFill>
                  <a:srgbClr val="001C3D"/>
                </a:solidFill>
                <a:latin typeface="Calibri"/>
                <a:cs typeface="Calibri"/>
              </a:rPr>
              <a:t> </a:t>
            </a:r>
            <a:r>
              <a:rPr sz="1800" dirty="0">
                <a:solidFill>
                  <a:srgbClr val="001C3D"/>
                </a:solidFill>
                <a:latin typeface="Calibri"/>
                <a:cs typeface="Calibri"/>
              </a:rPr>
              <a:t>thing</a:t>
            </a:r>
            <a:r>
              <a:rPr sz="1800" spc="20" dirty="0">
                <a:solidFill>
                  <a:srgbClr val="001C3D"/>
                </a:solidFill>
                <a:latin typeface="Calibri"/>
                <a:cs typeface="Calibri"/>
              </a:rPr>
              <a:t> </a:t>
            </a:r>
            <a:r>
              <a:rPr sz="1800" dirty="0">
                <a:solidFill>
                  <a:srgbClr val="001C3D"/>
                </a:solidFill>
                <a:latin typeface="Calibri"/>
                <a:cs typeface="Calibri"/>
              </a:rPr>
              <a:t>in</a:t>
            </a:r>
            <a:r>
              <a:rPr sz="1800" spc="20" dirty="0">
                <a:solidFill>
                  <a:srgbClr val="001C3D"/>
                </a:solidFill>
                <a:latin typeface="Calibri"/>
                <a:cs typeface="Calibri"/>
              </a:rPr>
              <a:t> </a:t>
            </a:r>
            <a:r>
              <a:rPr sz="1800" dirty="0">
                <a:solidFill>
                  <a:srgbClr val="001C3D"/>
                </a:solidFill>
                <a:latin typeface="Calibri"/>
                <a:cs typeface="Calibri"/>
              </a:rPr>
              <a:t>the</a:t>
            </a:r>
            <a:r>
              <a:rPr sz="1800" spc="20" dirty="0">
                <a:solidFill>
                  <a:srgbClr val="001C3D"/>
                </a:solidFill>
                <a:latin typeface="Calibri"/>
                <a:cs typeface="Calibri"/>
              </a:rPr>
              <a:t> </a:t>
            </a:r>
            <a:r>
              <a:rPr sz="1800" spc="-5" dirty="0">
                <a:solidFill>
                  <a:srgbClr val="001C3D"/>
                </a:solidFill>
                <a:latin typeface="Calibri"/>
                <a:cs typeface="Calibri"/>
              </a:rPr>
              <a:t>morning”,</a:t>
            </a:r>
            <a:r>
              <a:rPr sz="1800" spc="25" dirty="0">
                <a:solidFill>
                  <a:srgbClr val="001C3D"/>
                </a:solidFill>
                <a:latin typeface="Calibri"/>
                <a:cs typeface="Calibri"/>
              </a:rPr>
              <a:t> </a:t>
            </a:r>
            <a:r>
              <a:rPr sz="1800" dirty="0">
                <a:solidFill>
                  <a:srgbClr val="001C3D"/>
                </a:solidFill>
                <a:latin typeface="Calibri"/>
                <a:cs typeface="Calibri"/>
              </a:rPr>
              <a:t>so</a:t>
            </a:r>
            <a:r>
              <a:rPr sz="1800" spc="15" dirty="0">
                <a:solidFill>
                  <a:srgbClr val="001C3D"/>
                </a:solidFill>
                <a:latin typeface="Calibri"/>
                <a:cs typeface="Calibri"/>
              </a:rPr>
              <a:t> </a:t>
            </a:r>
            <a:r>
              <a:rPr sz="1800" spc="-5" dirty="0">
                <a:solidFill>
                  <a:srgbClr val="001C3D"/>
                </a:solidFill>
                <a:latin typeface="Calibri"/>
                <a:cs typeface="Calibri"/>
              </a:rPr>
              <a:t>maybe </a:t>
            </a:r>
            <a:r>
              <a:rPr sz="1800" spc="-395" dirty="0">
                <a:solidFill>
                  <a:srgbClr val="001C3D"/>
                </a:solidFill>
                <a:latin typeface="Calibri"/>
                <a:cs typeface="Calibri"/>
              </a:rPr>
              <a:t> </a:t>
            </a:r>
            <a:r>
              <a:rPr sz="1800" spc="-5" dirty="0">
                <a:solidFill>
                  <a:srgbClr val="001C3D"/>
                </a:solidFill>
                <a:latin typeface="Calibri"/>
                <a:cs typeface="Calibri"/>
              </a:rPr>
              <a:t>lawyer </a:t>
            </a:r>
            <a:r>
              <a:rPr sz="1800" dirty="0">
                <a:solidFill>
                  <a:srgbClr val="001C3D"/>
                </a:solidFill>
                <a:latin typeface="Calibri"/>
                <a:cs typeface="Calibri"/>
              </a:rPr>
              <a:t>M. </a:t>
            </a:r>
            <a:r>
              <a:rPr sz="1800" spc="-5" dirty="0">
                <a:solidFill>
                  <a:srgbClr val="001C3D"/>
                </a:solidFill>
                <a:latin typeface="Calibri"/>
                <a:cs typeface="Calibri"/>
              </a:rPr>
              <a:t>could</a:t>
            </a:r>
            <a:r>
              <a:rPr sz="1800" dirty="0">
                <a:solidFill>
                  <a:srgbClr val="001C3D"/>
                </a:solidFill>
                <a:latin typeface="Calibri"/>
                <a:cs typeface="Calibri"/>
              </a:rPr>
              <a:t> see him “to</a:t>
            </a:r>
            <a:r>
              <a:rPr sz="1800" spc="-5" dirty="0">
                <a:solidFill>
                  <a:srgbClr val="001C3D"/>
                </a:solidFill>
                <a:latin typeface="Calibri"/>
                <a:cs typeface="Calibri"/>
              </a:rPr>
              <a:t> </a:t>
            </a:r>
            <a:r>
              <a:rPr sz="1800" dirty="0">
                <a:solidFill>
                  <a:srgbClr val="001C3D"/>
                </a:solidFill>
                <a:latin typeface="Calibri"/>
                <a:cs typeface="Calibri"/>
              </a:rPr>
              <a:t>speed up things”.</a:t>
            </a:r>
            <a:endParaRPr sz="1800">
              <a:latin typeface="Calibri"/>
              <a:cs typeface="Calibri"/>
            </a:endParaRPr>
          </a:p>
          <a:p>
            <a:pPr marL="684530" marR="2652395">
              <a:lnSpc>
                <a:spcPts val="4300"/>
              </a:lnSpc>
              <a:spcBef>
                <a:spcPts val="440"/>
              </a:spcBef>
            </a:pPr>
            <a:r>
              <a:rPr sz="1800" spc="-5" dirty="0">
                <a:solidFill>
                  <a:srgbClr val="001C3D"/>
                </a:solidFill>
                <a:latin typeface="Calibri"/>
                <a:cs typeface="Calibri"/>
              </a:rPr>
              <a:t>Lawyer </a:t>
            </a:r>
            <a:r>
              <a:rPr sz="1800" dirty="0">
                <a:solidFill>
                  <a:srgbClr val="001C3D"/>
                </a:solidFill>
                <a:latin typeface="Calibri"/>
                <a:cs typeface="Calibri"/>
              </a:rPr>
              <a:t>M. </a:t>
            </a:r>
            <a:r>
              <a:rPr sz="1800" spc="-5" dirty="0">
                <a:solidFill>
                  <a:srgbClr val="001C3D"/>
                </a:solidFill>
                <a:latin typeface="Calibri"/>
                <a:cs typeface="Calibri"/>
              </a:rPr>
              <a:t>agrees</a:t>
            </a:r>
            <a:r>
              <a:rPr sz="1800" dirty="0">
                <a:solidFill>
                  <a:srgbClr val="001C3D"/>
                </a:solidFill>
                <a:latin typeface="Calibri"/>
                <a:cs typeface="Calibri"/>
              </a:rPr>
              <a:t> and decides</a:t>
            </a:r>
            <a:r>
              <a:rPr sz="1800" spc="-5" dirty="0">
                <a:solidFill>
                  <a:srgbClr val="001C3D"/>
                </a:solidFill>
                <a:latin typeface="Calibri"/>
                <a:cs typeface="Calibri"/>
              </a:rPr>
              <a:t> </a:t>
            </a:r>
            <a:r>
              <a:rPr sz="1800" dirty="0">
                <a:solidFill>
                  <a:srgbClr val="001C3D"/>
                </a:solidFill>
                <a:latin typeface="Calibri"/>
                <a:cs typeface="Calibri"/>
              </a:rPr>
              <a:t>to see </a:t>
            </a:r>
            <a:r>
              <a:rPr sz="1800" spc="-5" dirty="0">
                <a:solidFill>
                  <a:srgbClr val="001C3D"/>
                </a:solidFill>
                <a:latin typeface="Calibri"/>
                <a:cs typeface="Calibri"/>
              </a:rPr>
              <a:t>Jacques</a:t>
            </a:r>
            <a:r>
              <a:rPr sz="1800" dirty="0">
                <a:solidFill>
                  <a:srgbClr val="001C3D"/>
                </a:solidFill>
                <a:latin typeface="Calibri"/>
                <a:cs typeface="Calibri"/>
              </a:rPr>
              <a:t> </a:t>
            </a:r>
            <a:r>
              <a:rPr sz="1800" spc="-5" dirty="0">
                <a:solidFill>
                  <a:srgbClr val="001C3D"/>
                </a:solidFill>
                <a:latin typeface="Calibri"/>
                <a:cs typeface="Calibri"/>
              </a:rPr>
              <a:t>first. </a:t>
            </a:r>
            <a:r>
              <a:rPr sz="1800" spc="-395" dirty="0">
                <a:solidFill>
                  <a:srgbClr val="001C3D"/>
                </a:solidFill>
                <a:latin typeface="Calibri"/>
                <a:cs typeface="Calibri"/>
              </a:rPr>
              <a:t> </a:t>
            </a:r>
            <a:r>
              <a:rPr sz="1800" dirty="0">
                <a:solidFill>
                  <a:srgbClr val="001C3D"/>
                </a:solidFill>
                <a:latin typeface="Calibri"/>
                <a:cs typeface="Calibri"/>
              </a:rPr>
              <a:t>The</a:t>
            </a:r>
            <a:r>
              <a:rPr sz="1800" spc="-5" dirty="0">
                <a:solidFill>
                  <a:srgbClr val="001C3D"/>
                </a:solidFill>
                <a:latin typeface="Calibri"/>
                <a:cs typeface="Calibri"/>
              </a:rPr>
              <a:t> lawyer</a:t>
            </a:r>
            <a:r>
              <a:rPr sz="1800" dirty="0">
                <a:solidFill>
                  <a:srgbClr val="001C3D"/>
                </a:solidFill>
                <a:latin typeface="Calibri"/>
                <a:cs typeface="Calibri"/>
              </a:rPr>
              <a:t> then asks</a:t>
            </a:r>
            <a:r>
              <a:rPr sz="1800" spc="-5" dirty="0">
                <a:solidFill>
                  <a:srgbClr val="001C3D"/>
                </a:solidFill>
                <a:latin typeface="Calibri"/>
                <a:cs typeface="Calibri"/>
              </a:rPr>
              <a:t> </a:t>
            </a:r>
            <a:r>
              <a:rPr sz="1800" dirty="0">
                <a:solidFill>
                  <a:srgbClr val="001C3D"/>
                </a:solidFill>
                <a:latin typeface="Calibri"/>
                <a:cs typeface="Calibri"/>
              </a:rPr>
              <a:t>the </a:t>
            </a:r>
            <a:r>
              <a:rPr sz="1800" spc="-5" dirty="0">
                <a:solidFill>
                  <a:srgbClr val="001C3D"/>
                </a:solidFill>
                <a:latin typeface="Calibri"/>
                <a:cs typeface="Calibri"/>
              </a:rPr>
              <a:t>officer:</a:t>
            </a:r>
            <a:endParaRPr sz="1800">
              <a:latin typeface="Calibri"/>
              <a:cs typeface="Calibri"/>
            </a:endParaRPr>
          </a:p>
          <a:p>
            <a:pPr marL="12700">
              <a:lnSpc>
                <a:spcPts val="1755"/>
              </a:lnSpc>
            </a:pPr>
            <a:r>
              <a:rPr sz="1800" i="1" spc="-5" dirty="0">
                <a:solidFill>
                  <a:srgbClr val="FFFFFF"/>
                </a:solidFill>
                <a:latin typeface="Calibri"/>
                <a:cs typeface="Calibri"/>
              </a:rPr>
              <a:t>Read</a:t>
            </a:r>
            <a:r>
              <a:rPr sz="1800" i="1" spc="-35" dirty="0">
                <a:solidFill>
                  <a:srgbClr val="FFFFFF"/>
                </a:solidFill>
                <a:latin typeface="Calibri"/>
                <a:cs typeface="Calibri"/>
              </a:rPr>
              <a:t> </a:t>
            </a:r>
            <a:r>
              <a:rPr sz="1800" i="1" dirty="0">
                <a:solidFill>
                  <a:srgbClr val="FFFFFF"/>
                </a:solidFill>
                <a:latin typeface="Calibri"/>
                <a:cs typeface="Calibri"/>
              </a:rPr>
              <a:t>t</a:t>
            </a:r>
            <a:endParaRPr sz="1800">
              <a:latin typeface="Calibri"/>
              <a:cs typeface="Calibri"/>
            </a:endParaRPr>
          </a:p>
          <a:p>
            <a:pPr marL="684530" marR="537845">
              <a:lnSpc>
                <a:spcPts val="2100"/>
              </a:lnSpc>
              <a:spcBef>
                <a:spcPts val="105"/>
              </a:spcBef>
            </a:pPr>
            <a:r>
              <a:rPr sz="1800" dirty="0">
                <a:solidFill>
                  <a:srgbClr val="001C3D"/>
                </a:solidFill>
                <a:latin typeface="Calibri"/>
                <a:cs typeface="Calibri"/>
              </a:rPr>
              <a:t>- Can</a:t>
            </a:r>
            <a:r>
              <a:rPr sz="1800" spc="5" dirty="0">
                <a:solidFill>
                  <a:srgbClr val="001C3D"/>
                </a:solidFill>
                <a:latin typeface="Calibri"/>
                <a:cs typeface="Calibri"/>
              </a:rPr>
              <a:t> </a:t>
            </a:r>
            <a:r>
              <a:rPr sz="1800" spc="-5" dirty="0">
                <a:solidFill>
                  <a:srgbClr val="001C3D"/>
                </a:solidFill>
                <a:latin typeface="Calibri"/>
                <a:cs typeface="Calibri"/>
              </a:rPr>
              <a:t>you</a:t>
            </a:r>
            <a:r>
              <a:rPr sz="1800" spc="5" dirty="0">
                <a:solidFill>
                  <a:srgbClr val="001C3D"/>
                </a:solidFill>
                <a:latin typeface="Calibri"/>
                <a:cs typeface="Calibri"/>
              </a:rPr>
              <a:t> </a:t>
            </a:r>
            <a:r>
              <a:rPr sz="1800" spc="-5" dirty="0">
                <a:solidFill>
                  <a:srgbClr val="001C3D"/>
                </a:solidFill>
                <a:latin typeface="Calibri"/>
                <a:cs typeface="Calibri"/>
              </a:rPr>
              <a:t>tell</a:t>
            </a:r>
            <a:r>
              <a:rPr sz="1800" spc="5" dirty="0">
                <a:solidFill>
                  <a:srgbClr val="001C3D"/>
                </a:solidFill>
                <a:latin typeface="Calibri"/>
                <a:cs typeface="Calibri"/>
              </a:rPr>
              <a:t> </a:t>
            </a:r>
            <a:r>
              <a:rPr sz="1800" spc="-5" dirty="0">
                <a:solidFill>
                  <a:srgbClr val="001C3D"/>
                </a:solidFill>
                <a:latin typeface="Calibri"/>
                <a:cs typeface="Calibri"/>
              </a:rPr>
              <a:t>me</a:t>
            </a:r>
            <a:r>
              <a:rPr sz="1800" dirty="0">
                <a:solidFill>
                  <a:srgbClr val="001C3D"/>
                </a:solidFill>
                <a:latin typeface="Calibri"/>
                <a:cs typeface="Calibri"/>
              </a:rPr>
              <a:t> </a:t>
            </a:r>
            <a:r>
              <a:rPr sz="1800" spc="-5" dirty="0">
                <a:solidFill>
                  <a:srgbClr val="001C3D"/>
                </a:solidFill>
                <a:latin typeface="Calibri"/>
                <a:cs typeface="Calibri"/>
              </a:rPr>
              <a:t>more</a:t>
            </a:r>
            <a:r>
              <a:rPr sz="1800" spc="5" dirty="0">
                <a:solidFill>
                  <a:srgbClr val="001C3D"/>
                </a:solidFill>
                <a:latin typeface="Calibri"/>
                <a:cs typeface="Calibri"/>
              </a:rPr>
              <a:t> </a:t>
            </a:r>
            <a:r>
              <a:rPr sz="1800" spc="-5" dirty="0">
                <a:solidFill>
                  <a:srgbClr val="001C3D"/>
                </a:solidFill>
                <a:latin typeface="Calibri"/>
                <a:cs typeface="Calibri"/>
              </a:rPr>
              <a:t>about</a:t>
            </a:r>
            <a:r>
              <a:rPr sz="1800" spc="5" dirty="0">
                <a:solidFill>
                  <a:srgbClr val="001C3D"/>
                </a:solidFill>
                <a:latin typeface="Calibri"/>
                <a:cs typeface="Calibri"/>
              </a:rPr>
              <a:t> </a:t>
            </a:r>
            <a:r>
              <a:rPr sz="1800" spc="-5" dirty="0">
                <a:solidFill>
                  <a:srgbClr val="001C3D"/>
                </a:solidFill>
                <a:latin typeface="Calibri"/>
                <a:cs typeface="Calibri"/>
              </a:rPr>
              <a:t>Jacques?</a:t>
            </a:r>
            <a:r>
              <a:rPr sz="1800" spc="5" dirty="0">
                <a:solidFill>
                  <a:srgbClr val="001C3D"/>
                </a:solidFill>
                <a:latin typeface="Calibri"/>
                <a:cs typeface="Calibri"/>
              </a:rPr>
              <a:t> </a:t>
            </a:r>
            <a:r>
              <a:rPr sz="1800" spc="-5" dirty="0">
                <a:solidFill>
                  <a:srgbClr val="001C3D"/>
                </a:solidFill>
                <a:latin typeface="Calibri"/>
                <a:cs typeface="Calibri"/>
              </a:rPr>
              <a:t>Why</a:t>
            </a:r>
            <a:r>
              <a:rPr sz="1800" dirty="0">
                <a:solidFill>
                  <a:srgbClr val="001C3D"/>
                </a:solidFill>
                <a:latin typeface="Calibri"/>
                <a:cs typeface="Calibri"/>
              </a:rPr>
              <a:t> </a:t>
            </a:r>
            <a:r>
              <a:rPr sz="1800" spc="-5" dirty="0">
                <a:solidFill>
                  <a:srgbClr val="001C3D"/>
                </a:solidFill>
                <a:latin typeface="Calibri"/>
                <a:cs typeface="Calibri"/>
              </a:rPr>
              <a:t>was</a:t>
            </a:r>
            <a:r>
              <a:rPr sz="1800" spc="5" dirty="0">
                <a:solidFill>
                  <a:srgbClr val="001C3D"/>
                </a:solidFill>
                <a:latin typeface="Calibri"/>
                <a:cs typeface="Calibri"/>
              </a:rPr>
              <a:t> </a:t>
            </a:r>
            <a:r>
              <a:rPr sz="1800" dirty="0">
                <a:solidFill>
                  <a:srgbClr val="001C3D"/>
                </a:solidFill>
                <a:latin typeface="Calibri"/>
                <a:cs typeface="Calibri"/>
              </a:rPr>
              <a:t>he</a:t>
            </a:r>
            <a:r>
              <a:rPr sz="1800" spc="5" dirty="0">
                <a:solidFill>
                  <a:srgbClr val="001C3D"/>
                </a:solidFill>
                <a:latin typeface="Calibri"/>
                <a:cs typeface="Calibri"/>
              </a:rPr>
              <a:t> </a:t>
            </a:r>
            <a:r>
              <a:rPr sz="1800" spc="-5" dirty="0">
                <a:solidFill>
                  <a:srgbClr val="001C3D"/>
                </a:solidFill>
                <a:latin typeface="Calibri"/>
                <a:cs typeface="Calibri"/>
              </a:rPr>
              <a:t>arrested?</a:t>
            </a:r>
            <a:r>
              <a:rPr sz="1800" spc="5" dirty="0">
                <a:solidFill>
                  <a:srgbClr val="001C3D"/>
                </a:solidFill>
                <a:latin typeface="Calibri"/>
                <a:cs typeface="Calibri"/>
              </a:rPr>
              <a:t> </a:t>
            </a:r>
            <a:r>
              <a:rPr sz="1800" spc="-5" dirty="0">
                <a:solidFill>
                  <a:srgbClr val="001C3D"/>
                </a:solidFill>
                <a:latin typeface="Calibri"/>
                <a:cs typeface="Calibri"/>
              </a:rPr>
              <a:t>What’s</a:t>
            </a:r>
            <a:r>
              <a:rPr sz="1800" dirty="0">
                <a:solidFill>
                  <a:srgbClr val="001C3D"/>
                </a:solidFill>
                <a:latin typeface="Calibri"/>
                <a:cs typeface="Calibri"/>
              </a:rPr>
              <a:t> the </a:t>
            </a:r>
            <a:r>
              <a:rPr sz="1800" spc="-390" dirty="0">
                <a:solidFill>
                  <a:srgbClr val="001C3D"/>
                </a:solidFill>
                <a:latin typeface="Calibri"/>
                <a:cs typeface="Calibri"/>
              </a:rPr>
              <a:t> </a:t>
            </a:r>
            <a:r>
              <a:rPr sz="1800" spc="-5" dirty="0">
                <a:solidFill>
                  <a:srgbClr val="001C3D"/>
                </a:solidFill>
                <a:latin typeface="Calibri"/>
                <a:cs typeface="Calibri"/>
              </a:rPr>
              <a:t>evidence?</a:t>
            </a:r>
            <a:endParaRPr sz="1800">
              <a:latin typeface="Calibri"/>
              <a:cs typeface="Calibri"/>
            </a:endParaRPr>
          </a:p>
        </p:txBody>
      </p:sp>
      <p:sp>
        <p:nvSpPr>
          <p:cNvPr id="29" name="object 29"/>
          <p:cNvSpPr txBox="1"/>
          <p:nvPr/>
        </p:nvSpPr>
        <p:spPr>
          <a:xfrm>
            <a:off x="53339" y="3900964"/>
            <a:ext cx="3696970" cy="299720"/>
          </a:xfrm>
          <a:prstGeom prst="rect">
            <a:avLst/>
          </a:prstGeom>
        </p:spPr>
        <p:txBody>
          <a:bodyPr vert="horz" wrap="square" lIns="0" tIns="12700" rIns="0" bIns="0" rtlCol="0">
            <a:spAutoFit/>
          </a:bodyPr>
          <a:lstStyle/>
          <a:p>
            <a:pPr marL="38100">
              <a:lnSpc>
                <a:spcPct val="100000"/>
              </a:lnSpc>
              <a:spcBef>
                <a:spcPts val="100"/>
              </a:spcBef>
            </a:pPr>
            <a:r>
              <a:rPr sz="2700" spc="-7" baseline="43209" dirty="0">
                <a:solidFill>
                  <a:srgbClr val="001C3D"/>
                </a:solidFill>
                <a:latin typeface="Calibri"/>
                <a:cs typeface="Calibri"/>
              </a:rPr>
              <a:t>Duty</a:t>
            </a:r>
            <a:r>
              <a:rPr sz="2700" baseline="43209" dirty="0">
                <a:solidFill>
                  <a:srgbClr val="001C3D"/>
                </a:solidFill>
                <a:latin typeface="Calibri"/>
                <a:cs typeface="Calibri"/>
              </a:rPr>
              <a:t> </a:t>
            </a:r>
            <a:r>
              <a:rPr sz="2700" spc="-7" baseline="43209" dirty="0">
                <a:solidFill>
                  <a:srgbClr val="001C3D"/>
                </a:solidFill>
                <a:latin typeface="Calibri"/>
                <a:cs typeface="Calibri"/>
              </a:rPr>
              <a:t>lawyer</a:t>
            </a:r>
            <a:r>
              <a:rPr sz="2700" baseline="43209" dirty="0">
                <a:solidFill>
                  <a:srgbClr val="001C3D"/>
                </a:solidFill>
                <a:latin typeface="Calibri"/>
                <a:cs typeface="Calibri"/>
              </a:rPr>
              <a:t> M. a</a:t>
            </a:r>
            <a:r>
              <a:rPr sz="2700" spc="225" baseline="43209" dirty="0">
                <a:solidFill>
                  <a:srgbClr val="001C3D"/>
                </a:solidFill>
                <a:latin typeface="Calibri"/>
                <a:cs typeface="Calibri"/>
              </a:rPr>
              <a:t> </a:t>
            </a:r>
            <a:r>
              <a:rPr sz="1800" dirty="0">
                <a:solidFill>
                  <a:srgbClr val="001C3D"/>
                </a:solidFill>
                <a:latin typeface="Calibri"/>
                <a:cs typeface="Calibri"/>
              </a:rPr>
              <a:t>The</a:t>
            </a:r>
            <a:r>
              <a:rPr sz="1800" spc="-5" dirty="0">
                <a:solidFill>
                  <a:srgbClr val="001C3D"/>
                </a:solidFill>
                <a:latin typeface="Calibri"/>
                <a:cs typeface="Calibri"/>
              </a:rPr>
              <a:t> officer</a:t>
            </a:r>
            <a:r>
              <a:rPr sz="1800" spc="-10" dirty="0">
                <a:solidFill>
                  <a:srgbClr val="001C3D"/>
                </a:solidFill>
                <a:latin typeface="Calibri"/>
                <a:cs typeface="Calibri"/>
              </a:rPr>
              <a:t> </a:t>
            </a:r>
            <a:r>
              <a:rPr sz="1800" spc="-5" dirty="0">
                <a:solidFill>
                  <a:srgbClr val="001C3D"/>
                </a:solidFill>
                <a:latin typeface="Calibri"/>
                <a:cs typeface="Calibri"/>
              </a:rPr>
              <a:t>responds:</a:t>
            </a:r>
            <a:endParaRPr sz="1800">
              <a:latin typeface="Calibri"/>
              <a:cs typeface="Calibri"/>
            </a:endParaRPr>
          </a:p>
        </p:txBody>
      </p:sp>
      <p:sp>
        <p:nvSpPr>
          <p:cNvPr id="30" name="object 30"/>
          <p:cNvSpPr txBox="1"/>
          <p:nvPr/>
        </p:nvSpPr>
        <p:spPr>
          <a:xfrm>
            <a:off x="15239" y="4447063"/>
            <a:ext cx="8841740" cy="2084705"/>
          </a:xfrm>
          <a:prstGeom prst="rect">
            <a:avLst/>
          </a:prstGeom>
        </p:spPr>
        <p:txBody>
          <a:bodyPr vert="horz" wrap="square" lIns="0" tIns="27939" rIns="0" bIns="0" rtlCol="0">
            <a:spAutoFit/>
          </a:bodyPr>
          <a:lstStyle/>
          <a:p>
            <a:pPr marL="76200" marR="68580">
              <a:lnSpc>
                <a:spcPts val="2100"/>
              </a:lnSpc>
              <a:spcBef>
                <a:spcPts val="219"/>
              </a:spcBef>
            </a:pPr>
            <a:r>
              <a:rPr sz="2700" i="1" spc="-7" baseline="43209" dirty="0">
                <a:solidFill>
                  <a:srgbClr val="001C3D"/>
                </a:solidFill>
                <a:latin typeface="Calibri"/>
                <a:cs typeface="Calibri"/>
              </a:rPr>
              <a:t>review</a:t>
            </a:r>
            <a:r>
              <a:rPr sz="2700" i="1" baseline="43209" dirty="0">
                <a:solidFill>
                  <a:srgbClr val="001C3D"/>
                </a:solidFill>
                <a:latin typeface="Calibri"/>
                <a:cs typeface="Calibri"/>
              </a:rPr>
              <a:t> of</a:t>
            </a:r>
            <a:r>
              <a:rPr sz="2700" i="1" spc="7" baseline="43209" dirty="0">
                <a:solidFill>
                  <a:srgbClr val="001C3D"/>
                </a:solidFill>
                <a:latin typeface="Calibri"/>
                <a:cs typeface="Calibri"/>
              </a:rPr>
              <a:t> </a:t>
            </a:r>
            <a:r>
              <a:rPr sz="2700" i="1" spc="-7" baseline="43209" dirty="0">
                <a:solidFill>
                  <a:srgbClr val="001C3D"/>
                </a:solidFill>
                <a:latin typeface="Calibri"/>
                <a:cs typeface="Calibri"/>
              </a:rPr>
              <a:t>detenti</a:t>
            </a:r>
            <a:r>
              <a:rPr sz="2700" i="1" spc="472" baseline="43209" dirty="0">
                <a:solidFill>
                  <a:srgbClr val="001C3D"/>
                </a:solidFill>
                <a:latin typeface="Calibri"/>
                <a:cs typeface="Calibri"/>
              </a:rPr>
              <a:t> </a:t>
            </a:r>
            <a:r>
              <a:rPr sz="1800" dirty="0">
                <a:solidFill>
                  <a:srgbClr val="001C3D"/>
                </a:solidFill>
                <a:latin typeface="Calibri"/>
                <a:cs typeface="Calibri"/>
              </a:rPr>
              <a:t>- </a:t>
            </a:r>
            <a:r>
              <a:rPr sz="1800" spc="-5" dirty="0">
                <a:solidFill>
                  <a:srgbClr val="001C3D"/>
                </a:solidFill>
                <a:latin typeface="Calibri"/>
                <a:cs typeface="Calibri"/>
              </a:rPr>
              <a:t>He</a:t>
            </a:r>
            <a:r>
              <a:rPr sz="1800" dirty="0">
                <a:solidFill>
                  <a:srgbClr val="001C3D"/>
                </a:solidFill>
                <a:latin typeface="Calibri"/>
                <a:cs typeface="Calibri"/>
              </a:rPr>
              <a:t> had </a:t>
            </a:r>
            <a:r>
              <a:rPr sz="1800" spc="-5" dirty="0">
                <a:solidFill>
                  <a:srgbClr val="001C3D"/>
                </a:solidFill>
                <a:latin typeface="Calibri"/>
                <a:cs typeface="Calibri"/>
              </a:rPr>
              <a:t>two</a:t>
            </a:r>
            <a:r>
              <a:rPr sz="1800" spc="5" dirty="0">
                <a:solidFill>
                  <a:srgbClr val="001C3D"/>
                </a:solidFill>
                <a:latin typeface="Calibri"/>
                <a:cs typeface="Calibri"/>
              </a:rPr>
              <a:t> </a:t>
            </a:r>
            <a:r>
              <a:rPr sz="1800" dirty="0">
                <a:solidFill>
                  <a:srgbClr val="001C3D"/>
                </a:solidFill>
                <a:latin typeface="Calibri"/>
                <a:cs typeface="Calibri"/>
              </a:rPr>
              <a:t>ecstasy pills</a:t>
            </a:r>
            <a:r>
              <a:rPr sz="1800" spc="5" dirty="0">
                <a:solidFill>
                  <a:srgbClr val="001C3D"/>
                </a:solidFill>
                <a:latin typeface="Calibri"/>
                <a:cs typeface="Calibri"/>
              </a:rPr>
              <a:t> </a:t>
            </a:r>
            <a:r>
              <a:rPr sz="1800" spc="-5" dirty="0">
                <a:solidFill>
                  <a:srgbClr val="001C3D"/>
                </a:solidFill>
                <a:latin typeface="Calibri"/>
                <a:cs typeface="Calibri"/>
              </a:rPr>
              <a:t>on</a:t>
            </a:r>
            <a:r>
              <a:rPr sz="1800" spc="5" dirty="0">
                <a:solidFill>
                  <a:srgbClr val="001C3D"/>
                </a:solidFill>
                <a:latin typeface="Calibri"/>
                <a:cs typeface="Calibri"/>
              </a:rPr>
              <a:t> </a:t>
            </a:r>
            <a:r>
              <a:rPr sz="1800" spc="-5" dirty="0">
                <a:solidFill>
                  <a:srgbClr val="001C3D"/>
                </a:solidFill>
                <a:latin typeface="Calibri"/>
                <a:cs typeface="Calibri"/>
              </a:rPr>
              <a:t>him.</a:t>
            </a:r>
            <a:r>
              <a:rPr sz="1800" dirty="0">
                <a:solidFill>
                  <a:srgbClr val="001C3D"/>
                </a:solidFill>
                <a:latin typeface="Calibri"/>
                <a:cs typeface="Calibri"/>
              </a:rPr>
              <a:t> I</a:t>
            </a:r>
            <a:r>
              <a:rPr sz="1800" spc="5" dirty="0">
                <a:solidFill>
                  <a:srgbClr val="001C3D"/>
                </a:solidFill>
                <a:latin typeface="Calibri"/>
                <a:cs typeface="Calibri"/>
              </a:rPr>
              <a:t> </a:t>
            </a:r>
            <a:r>
              <a:rPr sz="1800" dirty="0">
                <a:solidFill>
                  <a:srgbClr val="001C3D"/>
                </a:solidFill>
                <a:latin typeface="Calibri"/>
                <a:cs typeface="Calibri"/>
              </a:rPr>
              <a:t>can say no </a:t>
            </a:r>
            <a:r>
              <a:rPr sz="1800" spc="-5" dirty="0">
                <a:solidFill>
                  <a:srgbClr val="001C3D"/>
                </a:solidFill>
                <a:latin typeface="Calibri"/>
                <a:cs typeface="Calibri"/>
              </a:rPr>
              <a:t>more.</a:t>
            </a:r>
            <a:r>
              <a:rPr sz="1800" spc="5" dirty="0">
                <a:solidFill>
                  <a:srgbClr val="001C3D"/>
                </a:solidFill>
                <a:latin typeface="Calibri"/>
                <a:cs typeface="Calibri"/>
              </a:rPr>
              <a:t> </a:t>
            </a:r>
            <a:r>
              <a:rPr sz="1800" spc="-5" dirty="0">
                <a:solidFill>
                  <a:srgbClr val="001C3D"/>
                </a:solidFill>
                <a:latin typeface="Calibri"/>
                <a:cs typeface="Calibri"/>
              </a:rPr>
              <a:t>Be</a:t>
            </a:r>
            <a:r>
              <a:rPr sz="1800" dirty="0">
                <a:solidFill>
                  <a:srgbClr val="001C3D"/>
                </a:solidFill>
                <a:latin typeface="Calibri"/>
                <a:cs typeface="Calibri"/>
              </a:rPr>
              <a:t> </a:t>
            </a:r>
            <a:r>
              <a:rPr sz="1800" spc="-5" dirty="0">
                <a:solidFill>
                  <a:srgbClr val="001C3D"/>
                </a:solidFill>
                <a:latin typeface="Calibri"/>
                <a:cs typeface="Calibri"/>
              </a:rPr>
              <a:t>careful</a:t>
            </a:r>
            <a:r>
              <a:rPr sz="1800" spc="5" dirty="0">
                <a:solidFill>
                  <a:srgbClr val="001C3D"/>
                </a:solidFill>
                <a:latin typeface="Calibri"/>
                <a:cs typeface="Calibri"/>
              </a:rPr>
              <a:t> </a:t>
            </a:r>
            <a:r>
              <a:rPr sz="1800" spc="-5" dirty="0">
                <a:solidFill>
                  <a:srgbClr val="001C3D"/>
                </a:solidFill>
                <a:latin typeface="Calibri"/>
                <a:cs typeface="Calibri"/>
              </a:rPr>
              <a:t>with</a:t>
            </a:r>
            <a:r>
              <a:rPr sz="1800" dirty="0">
                <a:solidFill>
                  <a:srgbClr val="001C3D"/>
                </a:solidFill>
                <a:latin typeface="Calibri"/>
                <a:cs typeface="Calibri"/>
              </a:rPr>
              <a:t> </a:t>
            </a:r>
            <a:r>
              <a:rPr sz="1800" spc="-5" dirty="0">
                <a:solidFill>
                  <a:srgbClr val="001C3D"/>
                </a:solidFill>
                <a:latin typeface="Calibri"/>
                <a:cs typeface="Calibri"/>
              </a:rPr>
              <a:t>him,</a:t>
            </a:r>
            <a:r>
              <a:rPr sz="1800" spc="5" dirty="0">
                <a:solidFill>
                  <a:srgbClr val="001C3D"/>
                </a:solidFill>
                <a:latin typeface="Calibri"/>
                <a:cs typeface="Calibri"/>
              </a:rPr>
              <a:t> </a:t>
            </a:r>
            <a:r>
              <a:rPr sz="1800" dirty="0">
                <a:solidFill>
                  <a:srgbClr val="001C3D"/>
                </a:solidFill>
                <a:latin typeface="Calibri"/>
                <a:cs typeface="Calibri"/>
              </a:rPr>
              <a:t>he </a:t>
            </a:r>
            <a:r>
              <a:rPr sz="1800" spc="-395" dirty="0">
                <a:solidFill>
                  <a:srgbClr val="001C3D"/>
                </a:solidFill>
                <a:latin typeface="Calibri"/>
                <a:cs typeface="Calibri"/>
              </a:rPr>
              <a:t> </a:t>
            </a:r>
            <a:r>
              <a:rPr sz="2700" spc="-7" baseline="-24691" dirty="0">
                <a:solidFill>
                  <a:srgbClr val="001C3D"/>
                </a:solidFill>
                <a:latin typeface="Calibri"/>
                <a:cs typeface="Calibri"/>
              </a:rPr>
              <a:t>Peter</a:t>
            </a:r>
            <a:r>
              <a:rPr sz="2700" spc="67" baseline="-24691" dirty="0">
                <a:solidFill>
                  <a:srgbClr val="001C3D"/>
                </a:solidFill>
                <a:latin typeface="Calibri"/>
                <a:cs typeface="Calibri"/>
              </a:rPr>
              <a:t> </a:t>
            </a:r>
            <a:r>
              <a:rPr sz="2700" baseline="-24691" dirty="0">
                <a:solidFill>
                  <a:srgbClr val="001C3D"/>
                </a:solidFill>
                <a:latin typeface="Calibri"/>
                <a:cs typeface="Calibri"/>
              </a:rPr>
              <a:t>is</a:t>
            </a:r>
            <a:r>
              <a:rPr sz="2700" spc="52" baseline="-24691" dirty="0">
                <a:solidFill>
                  <a:srgbClr val="001C3D"/>
                </a:solidFill>
                <a:latin typeface="Calibri"/>
                <a:cs typeface="Calibri"/>
              </a:rPr>
              <a:t> </a:t>
            </a:r>
            <a:r>
              <a:rPr sz="2700" baseline="-24691" dirty="0">
                <a:solidFill>
                  <a:srgbClr val="001C3D"/>
                </a:solidFill>
                <a:latin typeface="Calibri"/>
                <a:cs typeface="Calibri"/>
              </a:rPr>
              <a:t>suspect</a:t>
            </a:r>
            <a:r>
              <a:rPr sz="2700" spc="442" baseline="-24691" dirty="0">
                <a:solidFill>
                  <a:srgbClr val="001C3D"/>
                </a:solidFill>
                <a:latin typeface="Calibri"/>
                <a:cs typeface="Calibri"/>
              </a:rPr>
              <a:t> </a:t>
            </a:r>
            <a:r>
              <a:rPr sz="1800" spc="-5" dirty="0">
                <a:solidFill>
                  <a:srgbClr val="001C3D"/>
                </a:solidFill>
                <a:latin typeface="Calibri"/>
                <a:cs typeface="Calibri"/>
              </a:rPr>
              <a:t>was</a:t>
            </a:r>
            <a:r>
              <a:rPr sz="1800" dirty="0">
                <a:solidFill>
                  <a:srgbClr val="001C3D"/>
                </a:solidFill>
                <a:latin typeface="Calibri"/>
                <a:cs typeface="Calibri"/>
              </a:rPr>
              <a:t> </a:t>
            </a:r>
            <a:r>
              <a:rPr sz="1800" spc="-5" dirty="0">
                <a:solidFill>
                  <a:srgbClr val="001C3D"/>
                </a:solidFill>
                <a:latin typeface="Calibri"/>
                <a:cs typeface="Calibri"/>
              </a:rPr>
              <a:t>violent</a:t>
            </a:r>
            <a:r>
              <a:rPr sz="1800" dirty="0">
                <a:solidFill>
                  <a:srgbClr val="001C3D"/>
                </a:solidFill>
                <a:latin typeface="Calibri"/>
                <a:cs typeface="Calibri"/>
              </a:rPr>
              <a:t> at </a:t>
            </a:r>
            <a:r>
              <a:rPr sz="1800" spc="-5" dirty="0">
                <a:solidFill>
                  <a:srgbClr val="001C3D"/>
                </a:solidFill>
                <a:latin typeface="Calibri"/>
                <a:cs typeface="Calibri"/>
              </a:rPr>
              <a:t>arrest.</a:t>
            </a:r>
            <a:endParaRPr sz="1800">
              <a:latin typeface="Calibri"/>
              <a:cs typeface="Calibri"/>
            </a:endParaRPr>
          </a:p>
          <a:p>
            <a:pPr marL="76200" marR="1410335" algn="just">
              <a:lnSpc>
                <a:spcPct val="99500"/>
              </a:lnSpc>
              <a:spcBef>
                <a:spcPts val="765"/>
              </a:spcBef>
            </a:pPr>
            <a:r>
              <a:rPr sz="1800" dirty="0">
                <a:solidFill>
                  <a:srgbClr val="001C3D"/>
                </a:solidFill>
                <a:latin typeface="Calibri"/>
                <a:cs typeface="Calibri"/>
              </a:rPr>
              <a:t>passing a plastic bag </a:t>
            </a:r>
            <a:r>
              <a:rPr sz="1800" spc="-5" dirty="0">
                <a:solidFill>
                  <a:srgbClr val="001C3D"/>
                </a:solidFill>
                <a:latin typeface="Calibri"/>
                <a:cs typeface="Calibri"/>
              </a:rPr>
              <a:t>with </a:t>
            </a:r>
            <a:r>
              <a:rPr sz="1800" dirty="0">
                <a:solidFill>
                  <a:srgbClr val="001C3D"/>
                </a:solidFill>
                <a:latin typeface="Calibri"/>
                <a:cs typeface="Calibri"/>
              </a:rPr>
              <a:t>pills </a:t>
            </a:r>
            <a:r>
              <a:rPr sz="1800" spc="-5" dirty="0">
                <a:solidFill>
                  <a:srgbClr val="001C3D"/>
                </a:solidFill>
                <a:latin typeface="Calibri"/>
                <a:cs typeface="Calibri"/>
              </a:rPr>
              <a:t>looking </a:t>
            </a:r>
            <a:r>
              <a:rPr sz="1800" dirty="0">
                <a:solidFill>
                  <a:srgbClr val="001C3D"/>
                </a:solidFill>
                <a:latin typeface="Calibri"/>
                <a:cs typeface="Calibri"/>
              </a:rPr>
              <a:t>like ecstasy to </a:t>
            </a:r>
            <a:r>
              <a:rPr sz="1800" spc="-5" dirty="0">
                <a:solidFill>
                  <a:srgbClr val="001C3D"/>
                </a:solidFill>
                <a:latin typeface="Calibri"/>
                <a:cs typeface="Calibri"/>
              </a:rPr>
              <a:t>Jacques </a:t>
            </a:r>
            <a:r>
              <a:rPr sz="1800" dirty="0">
                <a:solidFill>
                  <a:srgbClr val="001C3D"/>
                </a:solidFill>
                <a:latin typeface="Calibri"/>
                <a:cs typeface="Calibri"/>
              </a:rPr>
              <a:t>by </a:t>
            </a:r>
            <a:r>
              <a:rPr sz="1800" spc="-5" dirty="0">
                <a:solidFill>
                  <a:srgbClr val="001C3D"/>
                </a:solidFill>
                <a:latin typeface="Calibri"/>
                <a:cs typeface="Calibri"/>
              </a:rPr>
              <a:t>two witnesses, </a:t>
            </a:r>
            <a:r>
              <a:rPr sz="1800" spc="-395" dirty="0">
                <a:solidFill>
                  <a:srgbClr val="001C3D"/>
                </a:solidFill>
                <a:latin typeface="Calibri"/>
                <a:cs typeface="Calibri"/>
              </a:rPr>
              <a:t> </a:t>
            </a:r>
            <a:r>
              <a:rPr sz="1800" spc="-5" dirty="0">
                <a:solidFill>
                  <a:srgbClr val="001C3D"/>
                </a:solidFill>
                <a:latin typeface="Calibri"/>
                <a:cs typeface="Calibri"/>
              </a:rPr>
              <a:t>both</a:t>
            </a:r>
            <a:r>
              <a:rPr sz="1800" dirty="0">
                <a:solidFill>
                  <a:srgbClr val="001C3D"/>
                </a:solidFill>
                <a:latin typeface="Calibri"/>
                <a:cs typeface="Calibri"/>
              </a:rPr>
              <a:t> </a:t>
            </a:r>
            <a:r>
              <a:rPr sz="1800" spc="-5" dirty="0">
                <a:solidFill>
                  <a:srgbClr val="001C3D"/>
                </a:solidFill>
                <a:latin typeface="Calibri"/>
                <a:cs typeface="Calibri"/>
              </a:rPr>
              <a:t>police</a:t>
            </a:r>
            <a:r>
              <a:rPr sz="1800" dirty="0">
                <a:solidFill>
                  <a:srgbClr val="001C3D"/>
                </a:solidFill>
                <a:latin typeface="Calibri"/>
                <a:cs typeface="Calibri"/>
              </a:rPr>
              <a:t> </a:t>
            </a:r>
            <a:r>
              <a:rPr sz="1800" spc="-5" dirty="0">
                <a:solidFill>
                  <a:srgbClr val="001C3D"/>
                </a:solidFill>
                <a:latin typeface="Calibri"/>
                <a:cs typeface="Calibri"/>
              </a:rPr>
              <a:t>informants.</a:t>
            </a:r>
            <a:r>
              <a:rPr sz="1800" dirty="0">
                <a:solidFill>
                  <a:srgbClr val="001C3D"/>
                </a:solidFill>
                <a:latin typeface="Calibri"/>
                <a:cs typeface="Calibri"/>
              </a:rPr>
              <a:t> </a:t>
            </a:r>
            <a:r>
              <a:rPr sz="1800" spc="-5" dirty="0">
                <a:solidFill>
                  <a:srgbClr val="001C3D"/>
                </a:solidFill>
                <a:latin typeface="Calibri"/>
                <a:cs typeface="Calibri"/>
              </a:rPr>
              <a:t>Peter</a:t>
            </a:r>
            <a:r>
              <a:rPr sz="1800" dirty="0">
                <a:solidFill>
                  <a:srgbClr val="001C3D"/>
                </a:solidFill>
                <a:latin typeface="Calibri"/>
                <a:cs typeface="Calibri"/>
              </a:rPr>
              <a:t> has</a:t>
            </a:r>
            <a:r>
              <a:rPr sz="1800" spc="5" dirty="0">
                <a:solidFill>
                  <a:srgbClr val="001C3D"/>
                </a:solidFill>
                <a:latin typeface="Calibri"/>
                <a:cs typeface="Calibri"/>
              </a:rPr>
              <a:t> </a:t>
            </a:r>
            <a:r>
              <a:rPr sz="1800" dirty="0">
                <a:solidFill>
                  <a:srgbClr val="001C3D"/>
                </a:solidFill>
                <a:latin typeface="Calibri"/>
                <a:cs typeface="Calibri"/>
              </a:rPr>
              <a:t>a</a:t>
            </a:r>
            <a:r>
              <a:rPr sz="1800" spc="5" dirty="0">
                <a:solidFill>
                  <a:srgbClr val="001C3D"/>
                </a:solidFill>
                <a:latin typeface="Calibri"/>
                <a:cs typeface="Calibri"/>
              </a:rPr>
              <a:t> </a:t>
            </a:r>
            <a:r>
              <a:rPr sz="1800" spc="-5" dirty="0">
                <a:solidFill>
                  <a:srgbClr val="001C3D"/>
                </a:solidFill>
                <a:latin typeface="Calibri"/>
                <a:cs typeface="Calibri"/>
              </a:rPr>
              <a:t>criminal</a:t>
            </a:r>
            <a:r>
              <a:rPr sz="1800" dirty="0">
                <a:solidFill>
                  <a:srgbClr val="001C3D"/>
                </a:solidFill>
                <a:latin typeface="Calibri"/>
                <a:cs typeface="Calibri"/>
              </a:rPr>
              <a:t> </a:t>
            </a:r>
            <a:r>
              <a:rPr sz="1800" spc="-5" dirty="0">
                <a:solidFill>
                  <a:srgbClr val="001C3D"/>
                </a:solidFill>
                <a:latin typeface="Calibri"/>
                <a:cs typeface="Calibri"/>
              </a:rPr>
              <a:t>record</a:t>
            </a:r>
            <a:r>
              <a:rPr sz="1800" dirty="0">
                <a:solidFill>
                  <a:srgbClr val="001C3D"/>
                </a:solidFill>
                <a:latin typeface="Calibri"/>
                <a:cs typeface="Calibri"/>
              </a:rPr>
              <a:t> </a:t>
            </a:r>
            <a:r>
              <a:rPr sz="1800" spc="-5" dirty="0">
                <a:solidFill>
                  <a:srgbClr val="001C3D"/>
                </a:solidFill>
                <a:latin typeface="Calibri"/>
                <a:cs typeface="Calibri"/>
              </a:rPr>
              <a:t>of</a:t>
            </a:r>
            <a:r>
              <a:rPr sz="1800" dirty="0">
                <a:solidFill>
                  <a:srgbClr val="001C3D"/>
                </a:solidFill>
                <a:latin typeface="Calibri"/>
                <a:cs typeface="Calibri"/>
              </a:rPr>
              <a:t> </a:t>
            </a:r>
            <a:r>
              <a:rPr sz="1800" spc="-5" dirty="0">
                <a:solidFill>
                  <a:srgbClr val="001C3D"/>
                </a:solidFill>
                <a:latin typeface="Calibri"/>
                <a:cs typeface="Calibri"/>
              </a:rPr>
              <a:t>drug</a:t>
            </a:r>
            <a:r>
              <a:rPr sz="1800" spc="395" dirty="0">
                <a:solidFill>
                  <a:srgbClr val="001C3D"/>
                </a:solidFill>
                <a:latin typeface="Calibri"/>
                <a:cs typeface="Calibri"/>
              </a:rPr>
              <a:t> </a:t>
            </a:r>
            <a:r>
              <a:rPr sz="1800" dirty="0">
                <a:solidFill>
                  <a:srgbClr val="001C3D"/>
                </a:solidFill>
                <a:latin typeface="Calibri"/>
                <a:cs typeface="Calibri"/>
              </a:rPr>
              <a:t>dealing.</a:t>
            </a:r>
            <a:r>
              <a:rPr sz="1800" spc="405" dirty="0">
                <a:solidFill>
                  <a:srgbClr val="001C3D"/>
                </a:solidFill>
                <a:latin typeface="Calibri"/>
                <a:cs typeface="Calibri"/>
              </a:rPr>
              <a:t> </a:t>
            </a:r>
            <a:r>
              <a:rPr sz="1800" spc="-5" dirty="0">
                <a:solidFill>
                  <a:srgbClr val="001C3D"/>
                </a:solidFill>
                <a:latin typeface="Calibri"/>
                <a:cs typeface="Calibri"/>
              </a:rPr>
              <a:t>Peter </a:t>
            </a:r>
            <a:r>
              <a:rPr sz="1800" spc="-395" dirty="0">
                <a:solidFill>
                  <a:srgbClr val="001C3D"/>
                </a:solidFill>
                <a:latin typeface="Calibri"/>
                <a:cs typeface="Calibri"/>
              </a:rPr>
              <a:t> </a:t>
            </a:r>
            <a:r>
              <a:rPr sz="1800" dirty="0">
                <a:solidFill>
                  <a:srgbClr val="001C3D"/>
                </a:solidFill>
                <a:latin typeface="Calibri"/>
                <a:cs typeface="Calibri"/>
              </a:rPr>
              <a:t>asked </a:t>
            </a:r>
            <a:r>
              <a:rPr sz="1800" spc="-5" dirty="0">
                <a:solidFill>
                  <a:srgbClr val="001C3D"/>
                </a:solidFill>
                <a:latin typeface="Calibri"/>
                <a:cs typeface="Calibri"/>
              </a:rPr>
              <a:t>for</a:t>
            </a:r>
            <a:r>
              <a:rPr sz="1800" dirty="0">
                <a:solidFill>
                  <a:srgbClr val="001C3D"/>
                </a:solidFill>
                <a:latin typeface="Calibri"/>
                <a:cs typeface="Calibri"/>
              </a:rPr>
              <a:t> a</a:t>
            </a:r>
            <a:r>
              <a:rPr sz="1800" spc="10" dirty="0">
                <a:solidFill>
                  <a:srgbClr val="001C3D"/>
                </a:solidFill>
                <a:latin typeface="Calibri"/>
                <a:cs typeface="Calibri"/>
              </a:rPr>
              <a:t> </a:t>
            </a:r>
            <a:r>
              <a:rPr sz="1800" spc="-5" dirty="0">
                <a:solidFill>
                  <a:srgbClr val="001C3D"/>
                </a:solidFill>
                <a:latin typeface="Calibri"/>
                <a:cs typeface="Calibri"/>
              </a:rPr>
              <a:t>lawyer</a:t>
            </a:r>
            <a:r>
              <a:rPr sz="1800" spc="5" dirty="0">
                <a:solidFill>
                  <a:srgbClr val="001C3D"/>
                </a:solidFill>
                <a:latin typeface="Calibri"/>
                <a:cs typeface="Calibri"/>
              </a:rPr>
              <a:t> </a:t>
            </a:r>
            <a:r>
              <a:rPr sz="1800" spc="-5" dirty="0">
                <a:solidFill>
                  <a:srgbClr val="001C3D"/>
                </a:solidFill>
                <a:latin typeface="Calibri"/>
                <a:cs typeface="Calibri"/>
              </a:rPr>
              <a:t>Mr.</a:t>
            </a:r>
            <a:r>
              <a:rPr sz="1800" dirty="0">
                <a:solidFill>
                  <a:srgbClr val="001C3D"/>
                </a:solidFill>
                <a:latin typeface="Calibri"/>
                <a:cs typeface="Calibri"/>
              </a:rPr>
              <a:t> </a:t>
            </a:r>
            <a:r>
              <a:rPr sz="1800" spc="-5" dirty="0">
                <a:solidFill>
                  <a:srgbClr val="001C3D"/>
                </a:solidFill>
                <a:latin typeface="Calibri"/>
                <a:cs typeface="Calibri"/>
              </a:rPr>
              <a:t>B.,</a:t>
            </a:r>
            <a:r>
              <a:rPr sz="1800" spc="5" dirty="0">
                <a:solidFill>
                  <a:srgbClr val="001C3D"/>
                </a:solidFill>
                <a:latin typeface="Calibri"/>
                <a:cs typeface="Calibri"/>
              </a:rPr>
              <a:t> </a:t>
            </a:r>
            <a:r>
              <a:rPr sz="1800" spc="-5" dirty="0">
                <a:solidFill>
                  <a:srgbClr val="001C3D"/>
                </a:solidFill>
                <a:latin typeface="Calibri"/>
                <a:cs typeface="Calibri"/>
              </a:rPr>
              <a:t>who</a:t>
            </a:r>
            <a:r>
              <a:rPr sz="1800" dirty="0">
                <a:solidFill>
                  <a:srgbClr val="001C3D"/>
                </a:solidFill>
                <a:latin typeface="Calibri"/>
                <a:cs typeface="Calibri"/>
              </a:rPr>
              <a:t> </a:t>
            </a:r>
            <a:r>
              <a:rPr sz="1800" spc="-5" dirty="0">
                <a:solidFill>
                  <a:srgbClr val="001C3D"/>
                </a:solidFill>
                <a:latin typeface="Calibri"/>
                <a:cs typeface="Calibri"/>
              </a:rPr>
              <a:t>was</a:t>
            </a:r>
            <a:r>
              <a:rPr sz="1800" dirty="0">
                <a:solidFill>
                  <a:srgbClr val="001C3D"/>
                </a:solidFill>
                <a:latin typeface="Calibri"/>
                <a:cs typeface="Calibri"/>
              </a:rPr>
              <a:t> </a:t>
            </a:r>
            <a:r>
              <a:rPr sz="1800" spc="-5" dirty="0">
                <a:solidFill>
                  <a:srgbClr val="001C3D"/>
                </a:solidFill>
                <a:latin typeface="Calibri"/>
                <a:cs typeface="Calibri"/>
              </a:rPr>
              <a:t>not</a:t>
            </a:r>
            <a:r>
              <a:rPr sz="1800" spc="5" dirty="0">
                <a:solidFill>
                  <a:srgbClr val="001C3D"/>
                </a:solidFill>
                <a:latin typeface="Calibri"/>
                <a:cs typeface="Calibri"/>
              </a:rPr>
              <a:t> </a:t>
            </a:r>
            <a:r>
              <a:rPr sz="1800" spc="-5" dirty="0">
                <a:solidFill>
                  <a:srgbClr val="001C3D"/>
                </a:solidFill>
                <a:latin typeface="Calibri"/>
                <a:cs typeface="Calibri"/>
              </a:rPr>
              <a:t>available</a:t>
            </a:r>
            <a:r>
              <a:rPr sz="1800" dirty="0">
                <a:solidFill>
                  <a:srgbClr val="001C3D"/>
                </a:solidFill>
                <a:latin typeface="Calibri"/>
                <a:cs typeface="Calibri"/>
              </a:rPr>
              <a:t> to</a:t>
            </a:r>
            <a:r>
              <a:rPr sz="1800" spc="5" dirty="0">
                <a:solidFill>
                  <a:srgbClr val="001C3D"/>
                </a:solidFill>
                <a:latin typeface="Calibri"/>
                <a:cs typeface="Calibri"/>
              </a:rPr>
              <a:t> </a:t>
            </a:r>
            <a:r>
              <a:rPr sz="1800" spc="-5" dirty="0">
                <a:solidFill>
                  <a:srgbClr val="001C3D"/>
                </a:solidFill>
                <a:latin typeface="Calibri"/>
                <a:cs typeface="Calibri"/>
              </a:rPr>
              <a:t>attend</a:t>
            </a:r>
            <a:r>
              <a:rPr sz="1800" dirty="0">
                <a:solidFill>
                  <a:srgbClr val="001C3D"/>
                </a:solidFill>
                <a:latin typeface="Calibri"/>
                <a:cs typeface="Calibri"/>
              </a:rPr>
              <a:t> until</a:t>
            </a:r>
            <a:r>
              <a:rPr sz="1800" spc="5" dirty="0">
                <a:solidFill>
                  <a:srgbClr val="001C3D"/>
                </a:solidFill>
                <a:latin typeface="Calibri"/>
                <a:cs typeface="Calibri"/>
              </a:rPr>
              <a:t> </a:t>
            </a:r>
            <a:r>
              <a:rPr sz="1800" spc="-5" dirty="0">
                <a:solidFill>
                  <a:srgbClr val="001C3D"/>
                </a:solidFill>
                <a:latin typeface="Calibri"/>
                <a:cs typeface="Calibri"/>
              </a:rPr>
              <a:t>11</a:t>
            </a:r>
            <a:r>
              <a:rPr sz="1800" dirty="0">
                <a:solidFill>
                  <a:srgbClr val="001C3D"/>
                </a:solidFill>
                <a:latin typeface="Calibri"/>
                <a:cs typeface="Calibri"/>
              </a:rPr>
              <a:t> </a:t>
            </a:r>
            <a:r>
              <a:rPr sz="1800" spc="-5" dirty="0">
                <a:solidFill>
                  <a:srgbClr val="001C3D"/>
                </a:solidFill>
                <a:latin typeface="Calibri"/>
                <a:cs typeface="Calibri"/>
              </a:rPr>
              <a:t>a.m.</a:t>
            </a:r>
            <a:endParaRPr sz="1800">
              <a:latin typeface="Calibri"/>
              <a:cs typeface="Calibri"/>
            </a:endParaRPr>
          </a:p>
          <a:p>
            <a:pPr>
              <a:lnSpc>
                <a:spcPct val="100000"/>
              </a:lnSpc>
              <a:spcBef>
                <a:spcPts val="10"/>
              </a:spcBef>
            </a:pPr>
            <a:endParaRPr sz="2050">
              <a:latin typeface="Calibri"/>
              <a:cs typeface="Calibri"/>
            </a:endParaRPr>
          </a:p>
          <a:p>
            <a:pPr marR="120014" algn="r">
              <a:lnSpc>
                <a:spcPct val="100000"/>
              </a:lnSpc>
            </a:pPr>
            <a:r>
              <a:rPr sz="1800" b="1" spc="-5" dirty="0">
                <a:solidFill>
                  <a:srgbClr val="FFFFFF"/>
                </a:solidFill>
                <a:latin typeface="Calibri"/>
                <a:cs typeface="Calibri"/>
              </a:rPr>
              <a:t>QUESTIONS</a:t>
            </a:r>
            <a:endParaRPr sz="1800">
              <a:latin typeface="Calibri"/>
              <a:cs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03322" y="31924"/>
            <a:ext cx="8774430" cy="6722745"/>
            <a:chOff x="203322" y="31924"/>
            <a:chExt cx="8774430" cy="6722745"/>
          </a:xfrm>
        </p:grpSpPr>
        <p:sp>
          <p:nvSpPr>
            <p:cNvPr id="3" name="object 3"/>
            <p:cNvSpPr/>
            <p:nvPr/>
          </p:nvSpPr>
          <p:spPr>
            <a:xfrm>
              <a:off x="216023" y="463171"/>
              <a:ext cx="8749030" cy="6278245"/>
            </a:xfrm>
            <a:custGeom>
              <a:avLst/>
              <a:gdLst/>
              <a:ahLst/>
              <a:cxnLst/>
              <a:rect l="l" t="t" r="r" b="b"/>
              <a:pathLst>
                <a:path w="8749030" h="6278245">
                  <a:moveTo>
                    <a:pt x="7911370" y="0"/>
                  </a:moveTo>
                  <a:lnTo>
                    <a:pt x="7911370" y="418545"/>
                  </a:lnTo>
                  <a:lnTo>
                    <a:pt x="418524" y="418546"/>
                  </a:lnTo>
                  <a:lnTo>
                    <a:pt x="369735" y="421360"/>
                  </a:lnTo>
                  <a:lnTo>
                    <a:pt x="322577" y="429599"/>
                  </a:lnTo>
                  <a:lnTo>
                    <a:pt x="277388" y="442945"/>
                  </a:lnTo>
                  <a:lnTo>
                    <a:pt x="234480" y="461086"/>
                  </a:lnTo>
                  <a:lnTo>
                    <a:pt x="194168" y="483708"/>
                  </a:lnTo>
                  <a:lnTo>
                    <a:pt x="156767" y="510495"/>
                  </a:lnTo>
                  <a:lnTo>
                    <a:pt x="122589" y="541135"/>
                  </a:lnTo>
                  <a:lnTo>
                    <a:pt x="91950" y="575312"/>
                  </a:lnTo>
                  <a:lnTo>
                    <a:pt x="65162" y="612714"/>
                  </a:lnTo>
                  <a:lnTo>
                    <a:pt x="42541" y="653026"/>
                  </a:lnTo>
                  <a:lnTo>
                    <a:pt x="24400" y="695934"/>
                  </a:lnTo>
                  <a:lnTo>
                    <a:pt x="11054" y="741123"/>
                  </a:lnTo>
                  <a:lnTo>
                    <a:pt x="2815" y="788281"/>
                  </a:lnTo>
                  <a:lnTo>
                    <a:pt x="0" y="837091"/>
                  </a:lnTo>
                  <a:lnTo>
                    <a:pt x="0" y="5859649"/>
                  </a:lnTo>
                  <a:lnTo>
                    <a:pt x="2815" y="5908461"/>
                  </a:lnTo>
                  <a:lnTo>
                    <a:pt x="11054" y="5955618"/>
                  </a:lnTo>
                  <a:lnTo>
                    <a:pt x="24400" y="6000808"/>
                  </a:lnTo>
                  <a:lnTo>
                    <a:pt x="42541" y="6043716"/>
                  </a:lnTo>
                  <a:lnTo>
                    <a:pt x="65162" y="6084027"/>
                  </a:lnTo>
                  <a:lnTo>
                    <a:pt x="91950" y="6121429"/>
                  </a:lnTo>
                  <a:lnTo>
                    <a:pt x="122589" y="6155607"/>
                  </a:lnTo>
                  <a:lnTo>
                    <a:pt x="156767" y="6186246"/>
                  </a:lnTo>
                  <a:lnTo>
                    <a:pt x="194168" y="6213033"/>
                  </a:lnTo>
                  <a:lnTo>
                    <a:pt x="234480" y="6235655"/>
                  </a:lnTo>
                  <a:lnTo>
                    <a:pt x="277388" y="6253796"/>
                  </a:lnTo>
                  <a:lnTo>
                    <a:pt x="322577" y="6267142"/>
                  </a:lnTo>
                  <a:lnTo>
                    <a:pt x="369735" y="6275380"/>
                  </a:lnTo>
                  <a:lnTo>
                    <a:pt x="418546" y="6278196"/>
                  </a:lnTo>
                  <a:lnTo>
                    <a:pt x="467358" y="6275380"/>
                  </a:lnTo>
                  <a:lnTo>
                    <a:pt x="514515" y="6267142"/>
                  </a:lnTo>
                  <a:lnTo>
                    <a:pt x="559705" y="6253796"/>
                  </a:lnTo>
                  <a:lnTo>
                    <a:pt x="602613" y="6235655"/>
                  </a:lnTo>
                  <a:lnTo>
                    <a:pt x="642924" y="6213033"/>
                  </a:lnTo>
                  <a:lnTo>
                    <a:pt x="680326" y="6186246"/>
                  </a:lnTo>
                  <a:lnTo>
                    <a:pt x="714504" y="6155607"/>
                  </a:lnTo>
                  <a:lnTo>
                    <a:pt x="745143" y="6121429"/>
                  </a:lnTo>
                  <a:lnTo>
                    <a:pt x="771931" y="6084027"/>
                  </a:lnTo>
                  <a:lnTo>
                    <a:pt x="794552" y="6043716"/>
                  </a:lnTo>
                  <a:lnTo>
                    <a:pt x="812693" y="6000808"/>
                  </a:lnTo>
                  <a:lnTo>
                    <a:pt x="826039" y="5955618"/>
                  </a:lnTo>
                  <a:lnTo>
                    <a:pt x="834277" y="5908461"/>
                  </a:lnTo>
                  <a:lnTo>
                    <a:pt x="837093" y="5859649"/>
                  </a:lnTo>
                  <a:lnTo>
                    <a:pt x="837092" y="5441102"/>
                  </a:lnTo>
                  <a:lnTo>
                    <a:pt x="8329916" y="5441102"/>
                  </a:lnTo>
                  <a:lnTo>
                    <a:pt x="8378727" y="5438287"/>
                  </a:lnTo>
                  <a:lnTo>
                    <a:pt x="8425885" y="5430048"/>
                  </a:lnTo>
                  <a:lnTo>
                    <a:pt x="8471075" y="5416702"/>
                  </a:lnTo>
                  <a:lnTo>
                    <a:pt x="8513982" y="5398561"/>
                  </a:lnTo>
                  <a:lnTo>
                    <a:pt x="8554294" y="5375940"/>
                  </a:lnTo>
                  <a:lnTo>
                    <a:pt x="8591696" y="5349152"/>
                  </a:lnTo>
                  <a:lnTo>
                    <a:pt x="8625874" y="5318513"/>
                  </a:lnTo>
                  <a:lnTo>
                    <a:pt x="8656513" y="5284335"/>
                  </a:lnTo>
                  <a:lnTo>
                    <a:pt x="8683301" y="5246933"/>
                  </a:lnTo>
                  <a:lnTo>
                    <a:pt x="8705922" y="5206622"/>
                  </a:lnTo>
                  <a:lnTo>
                    <a:pt x="8724063" y="5163714"/>
                  </a:lnTo>
                  <a:lnTo>
                    <a:pt x="8737409" y="5118524"/>
                  </a:lnTo>
                  <a:lnTo>
                    <a:pt x="8745648" y="5071366"/>
                  </a:lnTo>
                  <a:lnTo>
                    <a:pt x="8748464" y="5022555"/>
                  </a:lnTo>
                  <a:lnTo>
                    <a:pt x="8748463" y="1255638"/>
                  </a:lnTo>
                  <a:lnTo>
                    <a:pt x="418546" y="1255638"/>
                  </a:lnTo>
                  <a:lnTo>
                    <a:pt x="418547" y="837091"/>
                  </a:lnTo>
                  <a:lnTo>
                    <a:pt x="424074" y="789107"/>
                  </a:lnTo>
                  <a:lnTo>
                    <a:pt x="439818" y="745058"/>
                  </a:lnTo>
                  <a:lnTo>
                    <a:pt x="464522" y="706202"/>
                  </a:lnTo>
                  <a:lnTo>
                    <a:pt x="496931" y="673794"/>
                  </a:lnTo>
                  <a:lnTo>
                    <a:pt x="535787" y="649090"/>
                  </a:lnTo>
                  <a:lnTo>
                    <a:pt x="579836" y="633346"/>
                  </a:lnTo>
                  <a:lnTo>
                    <a:pt x="627820" y="627819"/>
                  </a:lnTo>
                  <a:lnTo>
                    <a:pt x="8748462" y="627819"/>
                  </a:lnTo>
                  <a:lnTo>
                    <a:pt x="8748462" y="418546"/>
                  </a:lnTo>
                  <a:lnTo>
                    <a:pt x="8329915" y="418546"/>
                  </a:lnTo>
                  <a:lnTo>
                    <a:pt x="8329915" y="209273"/>
                  </a:lnTo>
                  <a:lnTo>
                    <a:pt x="8120643" y="209273"/>
                  </a:lnTo>
                  <a:lnTo>
                    <a:pt x="8072658" y="203746"/>
                  </a:lnTo>
                  <a:lnTo>
                    <a:pt x="8028610" y="188002"/>
                  </a:lnTo>
                  <a:lnTo>
                    <a:pt x="7989753" y="163297"/>
                  </a:lnTo>
                  <a:lnTo>
                    <a:pt x="7957345" y="130889"/>
                  </a:lnTo>
                  <a:lnTo>
                    <a:pt x="7932640" y="92032"/>
                  </a:lnTo>
                  <a:lnTo>
                    <a:pt x="7916897" y="47984"/>
                  </a:lnTo>
                  <a:lnTo>
                    <a:pt x="7911370" y="0"/>
                  </a:lnTo>
                  <a:close/>
                </a:path>
                <a:path w="8749030" h="6278245">
                  <a:moveTo>
                    <a:pt x="8748462" y="627819"/>
                  </a:moveTo>
                  <a:lnTo>
                    <a:pt x="627820" y="627819"/>
                  </a:lnTo>
                  <a:lnTo>
                    <a:pt x="675805" y="633346"/>
                  </a:lnTo>
                  <a:lnTo>
                    <a:pt x="719853" y="649090"/>
                  </a:lnTo>
                  <a:lnTo>
                    <a:pt x="758710" y="673794"/>
                  </a:lnTo>
                  <a:lnTo>
                    <a:pt x="791118" y="706202"/>
                  </a:lnTo>
                  <a:lnTo>
                    <a:pt x="815823" y="745058"/>
                  </a:lnTo>
                  <a:lnTo>
                    <a:pt x="831566" y="789107"/>
                  </a:lnTo>
                  <a:lnTo>
                    <a:pt x="837093" y="837092"/>
                  </a:lnTo>
                  <a:lnTo>
                    <a:pt x="834277" y="885902"/>
                  </a:lnTo>
                  <a:lnTo>
                    <a:pt x="826039" y="933060"/>
                  </a:lnTo>
                  <a:lnTo>
                    <a:pt x="812693" y="978250"/>
                  </a:lnTo>
                  <a:lnTo>
                    <a:pt x="794552" y="1021158"/>
                  </a:lnTo>
                  <a:lnTo>
                    <a:pt x="771931" y="1061469"/>
                  </a:lnTo>
                  <a:lnTo>
                    <a:pt x="745143" y="1098871"/>
                  </a:lnTo>
                  <a:lnTo>
                    <a:pt x="714504" y="1133049"/>
                  </a:lnTo>
                  <a:lnTo>
                    <a:pt x="680326" y="1163688"/>
                  </a:lnTo>
                  <a:lnTo>
                    <a:pt x="642924" y="1190476"/>
                  </a:lnTo>
                  <a:lnTo>
                    <a:pt x="602613" y="1213097"/>
                  </a:lnTo>
                  <a:lnTo>
                    <a:pt x="559705" y="1231238"/>
                  </a:lnTo>
                  <a:lnTo>
                    <a:pt x="514515" y="1244584"/>
                  </a:lnTo>
                  <a:lnTo>
                    <a:pt x="467358" y="1252822"/>
                  </a:lnTo>
                  <a:lnTo>
                    <a:pt x="418546" y="1255638"/>
                  </a:lnTo>
                  <a:lnTo>
                    <a:pt x="8748463" y="1255638"/>
                  </a:lnTo>
                  <a:lnTo>
                    <a:pt x="8748462" y="627819"/>
                  </a:lnTo>
                  <a:close/>
                </a:path>
                <a:path w="8749030" h="6278245">
                  <a:moveTo>
                    <a:pt x="8748462" y="0"/>
                  </a:moveTo>
                  <a:lnTo>
                    <a:pt x="8745646" y="48811"/>
                  </a:lnTo>
                  <a:lnTo>
                    <a:pt x="8737408" y="95968"/>
                  </a:lnTo>
                  <a:lnTo>
                    <a:pt x="8724062" y="141158"/>
                  </a:lnTo>
                  <a:lnTo>
                    <a:pt x="8705921" y="184065"/>
                  </a:lnTo>
                  <a:lnTo>
                    <a:pt x="8683300" y="224377"/>
                  </a:lnTo>
                  <a:lnTo>
                    <a:pt x="8656512" y="261779"/>
                  </a:lnTo>
                  <a:lnTo>
                    <a:pt x="8625873" y="295956"/>
                  </a:lnTo>
                  <a:lnTo>
                    <a:pt x="8591695" y="326596"/>
                  </a:lnTo>
                  <a:lnTo>
                    <a:pt x="8554293" y="353383"/>
                  </a:lnTo>
                  <a:lnTo>
                    <a:pt x="8513982" y="376004"/>
                  </a:lnTo>
                  <a:lnTo>
                    <a:pt x="8471074" y="394145"/>
                  </a:lnTo>
                  <a:lnTo>
                    <a:pt x="8425884" y="407492"/>
                  </a:lnTo>
                  <a:lnTo>
                    <a:pt x="8378726" y="415730"/>
                  </a:lnTo>
                  <a:lnTo>
                    <a:pt x="8329915" y="418546"/>
                  </a:lnTo>
                  <a:lnTo>
                    <a:pt x="8748462" y="418546"/>
                  </a:lnTo>
                  <a:lnTo>
                    <a:pt x="8748462" y="0"/>
                  </a:lnTo>
                  <a:close/>
                </a:path>
                <a:path w="8749030" h="6278245">
                  <a:moveTo>
                    <a:pt x="8329916" y="0"/>
                  </a:moveTo>
                  <a:lnTo>
                    <a:pt x="8324389" y="47984"/>
                  </a:lnTo>
                  <a:lnTo>
                    <a:pt x="8308645" y="92032"/>
                  </a:lnTo>
                  <a:lnTo>
                    <a:pt x="8283941" y="130889"/>
                  </a:lnTo>
                  <a:lnTo>
                    <a:pt x="8251533" y="163297"/>
                  </a:lnTo>
                  <a:lnTo>
                    <a:pt x="8212676" y="188002"/>
                  </a:lnTo>
                  <a:lnTo>
                    <a:pt x="8168627" y="203746"/>
                  </a:lnTo>
                  <a:lnTo>
                    <a:pt x="8120643" y="209273"/>
                  </a:lnTo>
                  <a:lnTo>
                    <a:pt x="8329915" y="209273"/>
                  </a:lnTo>
                  <a:lnTo>
                    <a:pt x="8329916" y="0"/>
                  </a:lnTo>
                  <a:close/>
                </a:path>
              </a:pathLst>
            </a:custGeom>
            <a:solidFill>
              <a:srgbClr val="F5F5F5"/>
            </a:solidFill>
          </p:spPr>
          <p:txBody>
            <a:bodyPr wrap="square" lIns="0" tIns="0" rIns="0" bIns="0" rtlCol="0"/>
            <a:lstStyle/>
            <a:p>
              <a:endParaRPr/>
            </a:p>
          </p:txBody>
        </p:sp>
        <p:sp>
          <p:nvSpPr>
            <p:cNvPr id="4" name="object 4"/>
            <p:cNvSpPr/>
            <p:nvPr/>
          </p:nvSpPr>
          <p:spPr>
            <a:xfrm>
              <a:off x="634570" y="44623"/>
              <a:ext cx="8329930" cy="1674495"/>
            </a:xfrm>
            <a:custGeom>
              <a:avLst/>
              <a:gdLst/>
              <a:ahLst/>
              <a:cxnLst/>
              <a:rect l="l" t="t" r="r" b="b"/>
              <a:pathLst>
                <a:path w="8329930" h="1674495">
                  <a:moveTo>
                    <a:pt x="209274" y="1046366"/>
                  </a:moveTo>
                  <a:lnTo>
                    <a:pt x="161289" y="1051893"/>
                  </a:lnTo>
                  <a:lnTo>
                    <a:pt x="117241" y="1067637"/>
                  </a:lnTo>
                  <a:lnTo>
                    <a:pt x="78384" y="1092341"/>
                  </a:lnTo>
                  <a:lnTo>
                    <a:pt x="45975" y="1124749"/>
                  </a:lnTo>
                  <a:lnTo>
                    <a:pt x="21271" y="1163606"/>
                  </a:lnTo>
                  <a:lnTo>
                    <a:pt x="5528" y="1207654"/>
                  </a:lnTo>
                  <a:lnTo>
                    <a:pt x="1" y="1255638"/>
                  </a:lnTo>
                  <a:lnTo>
                    <a:pt x="0" y="1674186"/>
                  </a:lnTo>
                  <a:lnTo>
                    <a:pt x="48811" y="1671370"/>
                  </a:lnTo>
                  <a:lnTo>
                    <a:pt x="95968" y="1663132"/>
                  </a:lnTo>
                  <a:lnTo>
                    <a:pt x="141158" y="1649785"/>
                  </a:lnTo>
                  <a:lnTo>
                    <a:pt x="184066" y="1631644"/>
                  </a:lnTo>
                  <a:lnTo>
                    <a:pt x="224378" y="1609023"/>
                  </a:lnTo>
                  <a:lnTo>
                    <a:pt x="261779" y="1582236"/>
                  </a:lnTo>
                  <a:lnTo>
                    <a:pt x="295957" y="1551596"/>
                  </a:lnTo>
                  <a:lnTo>
                    <a:pt x="326596" y="1517419"/>
                  </a:lnTo>
                  <a:lnTo>
                    <a:pt x="353384" y="1480017"/>
                  </a:lnTo>
                  <a:lnTo>
                    <a:pt x="376005" y="1439705"/>
                  </a:lnTo>
                  <a:lnTo>
                    <a:pt x="394146" y="1396797"/>
                  </a:lnTo>
                  <a:lnTo>
                    <a:pt x="407492" y="1351608"/>
                  </a:lnTo>
                  <a:lnTo>
                    <a:pt x="415731" y="1304450"/>
                  </a:lnTo>
                  <a:lnTo>
                    <a:pt x="418546" y="1255638"/>
                  </a:lnTo>
                  <a:lnTo>
                    <a:pt x="413019" y="1207654"/>
                  </a:lnTo>
                  <a:lnTo>
                    <a:pt x="397276" y="1163606"/>
                  </a:lnTo>
                  <a:lnTo>
                    <a:pt x="372572" y="1124749"/>
                  </a:lnTo>
                  <a:lnTo>
                    <a:pt x="340163" y="1092341"/>
                  </a:lnTo>
                  <a:lnTo>
                    <a:pt x="301306" y="1067637"/>
                  </a:lnTo>
                  <a:lnTo>
                    <a:pt x="257258" y="1051893"/>
                  </a:lnTo>
                  <a:lnTo>
                    <a:pt x="209274" y="1046366"/>
                  </a:lnTo>
                  <a:close/>
                </a:path>
                <a:path w="8329930" h="1674495">
                  <a:moveTo>
                    <a:pt x="8329917" y="418546"/>
                  </a:moveTo>
                  <a:lnTo>
                    <a:pt x="7911368" y="418546"/>
                  </a:lnTo>
                  <a:lnTo>
                    <a:pt x="7911369" y="837092"/>
                  </a:lnTo>
                  <a:lnTo>
                    <a:pt x="7960180" y="834276"/>
                  </a:lnTo>
                  <a:lnTo>
                    <a:pt x="8007338" y="826038"/>
                  </a:lnTo>
                  <a:lnTo>
                    <a:pt x="8052528" y="812691"/>
                  </a:lnTo>
                  <a:lnTo>
                    <a:pt x="8095435" y="794550"/>
                  </a:lnTo>
                  <a:lnTo>
                    <a:pt x="8135747" y="771929"/>
                  </a:lnTo>
                  <a:lnTo>
                    <a:pt x="8173149" y="745142"/>
                  </a:lnTo>
                  <a:lnTo>
                    <a:pt x="8207327" y="714503"/>
                  </a:lnTo>
                  <a:lnTo>
                    <a:pt x="8237966" y="680325"/>
                  </a:lnTo>
                  <a:lnTo>
                    <a:pt x="8264754" y="642923"/>
                  </a:lnTo>
                  <a:lnTo>
                    <a:pt x="8287375" y="602612"/>
                  </a:lnTo>
                  <a:lnTo>
                    <a:pt x="8305516" y="559704"/>
                  </a:lnTo>
                  <a:lnTo>
                    <a:pt x="8318862" y="514515"/>
                  </a:lnTo>
                  <a:lnTo>
                    <a:pt x="8327101" y="467357"/>
                  </a:lnTo>
                  <a:lnTo>
                    <a:pt x="8329917" y="418546"/>
                  </a:lnTo>
                  <a:close/>
                </a:path>
                <a:path w="8329930" h="1674495">
                  <a:moveTo>
                    <a:pt x="7911369" y="0"/>
                  </a:moveTo>
                  <a:lnTo>
                    <a:pt x="7862558" y="2815"/>
                  </a:lnTo>
                  <a:lnTo>
                    <a:pt x="7815400" y="11054"/>
                  </a:lnTo>
                  <a:lnTo>
                    <a:pt x="7770211" y="24400"/>
                  </a:lnTo>
                  <a:lnTo>
                    <a:pt x="7727303" y="42541"/>
                  </a:lnTo>
                  <a:lnTo>
                    <a:pt x="7686992" y="65162"/>
                  </a:lnTo>
                  <a:lnTo>
                    <a:pt x="7649590" y="91949"/>
                  </a:lnTo>
                  <a:lnTo>
                    <a:pt x="7615412" y="122588"/>
                  </a:lnTo>
                  <a:lnTo>
                    <a:pt x="7584773" y="156766"/>
                  </a:lnTo>
                  <a:lnTo>
                    <a:pt x="7557986" y="194168"/>
                  </a:lnTo>
                  <a:lnTo>
                    <a:pt x="7535364" y="234479"/>
                  </a:lnTo>
                  <a:lnTo>
                    <a:pt x="7517224" y="277387"/>
                  </a:lnTo>
                  <a:lnTo>
                    <a:pt x="7503877" y="322577"/>
                  </a:lnTo>
                  <a:lnTo>
                    <a:pt x="7495639" y="369734"/>
                  </a:lnTo>
                  <a:lnTo>
                    <a:pt x="7492823" y="418546"/>
                  </a:lnTo>
                  <a:lnTo>
                    <a:pt x="7498350" y="466530"/>
                  </a:lnTo>
                  <a:lnTo>
                    <a:pt x="7514093" y="510579"/>
                  </a:lnTo>
                  <a:lnTo>
                    <a:pt x="7538798" y="549436"/>
                  </a:lnTo>
                  <a:lnTo>
                    <a:pt x="7571206" y="581844"/>
                  </a:lnTo>
                  <a:lnTo>
                    <a:pt x="7610062" y="606548"/>
                  </a:lnTo>
                  <a:lnTo>
                    <a:pt x="7654111" y="622292"/>
                  </a:lnTo>
                  <a:lnTo>
                    <a:pt x="7702095" y="627819"/>
                  </a:lnTo>
                  <a:lnTo>
                    <a:pt x="7750079" y="622292"/>
                  </a:lnTo>
                  <a:lnTo>
                    <a:pt x="7794128" y="606548"/>
                  </a:lnTo>
                  <a:lnTo>
                    <a:pt x="7832985" y="581844"/>
                  </a:lnTo>
                  <a:lnTo>
                    <a:pt x="7865393" y="549436"/>
                  </a:lnTo>
                  <a:lnTo>
                    <a:pt x="7890097" y="510579"/>
                  </a:lnTo>
                  <a:lnTo>
                    <a:pt x="7905841" y="466530"/>
                  </a:lnTo>
                  <a:lnTo>
                    <a:pt x="7911368" y="418546"/>
                  </a:lnTo>
                  <a:lnTo>
                    <a:pt x="8329917" y="418546"/>
                  </a:lnTo>
                  <a:lnTo>
                    <a:pt x="8327101" y="369734"/>
                  </a:lnTo>
                  <a:lnTo>
                    <a:pt x="8318862" y="322577"/>
                  </a:lnTo>
                  <a:lnTo>
                    <a:pt x="8305516" y="277387"/>
                  </a:lnTo>
                  <a:lnTo>
                    <a:pt x="8287375" y="234479"/>
                  </a:lnTo>
                  <a:lnTo>
                    <a:pt x="8264754" y="194168"/>
                  </a:lnTo>
                  <a:lnTo>
                    <a:pt x="8237966" y="156766"/>
                  </a:lnTo>
                  <a:lnTo>
                    <a:pt x="8207327" y="122588"/>
                  </a:lnTo>
                  <a:lnTo>
                    <a:pt x="8173149" y="91949"/>
                  </a:lnTo>
                  <a:lnTo>
                    <a:pt x="8135747" y="65162"/>
                  </a:lnTo>
                  <a:lnTo>
                    <a:pt x="8095435" y="42541"/>
                  </a:lnTo>
                  <a:lnTo>
                    <a:pt x="8052528" y="24400"/>
                  </a:lnTo>
                  <a:lnTo>
                    <a:pt x="8007338" y="11054"/>
                  </a:lnTo>
                  <a:lnTo>
                    <a:pt x="7960180" y="2815"/>
                  </a:lnTo>
                  <a:lnTo>
                    <a:pt x="7911369" y="0"/>
                  </a:lnTo>
                  <a:close/>
                </a:path>
              </a:pathLst>
            </a:custGeom>
            <a:solidFill>
              <a:srgbClr val="CECECE"/>
            </a:solidFill>
          </p:spPr>
          <p:txBody>
            <a:bodyPr wrap="square" lIns="0" tIns="0" rIns="0" bIns="0" rtlCol="0"/>
            <a:lstStyle/>
            <a:p>
              <a:endParaRPr/>
            </a:p>
          </p:txBody>
        </p:sp>
        <p:sp>
          <p:nvSpPr>
            <p:cNvPr id="5" name="object 5"/>
            <p:cNvSpPr/>
            <p:nvPr/>
          </p:nvSpPr>
          <p:spPr>
            <a:xfrm>
              <a:off x="216022" y="44624"/>
              <a:ext cx="8749030" cy="6697345"/>
            </a:xfrm>
            <a:custGeom>
              <a:avLst/>
              <a:gdLst/>
              <a:ahLst/>
              <a:cxnLst/>
              <a:rect l="l" t="t" r="r" b="b"/>
              <a:pathLst>
                <a:path w="8749030" h="6697345">
                  <a:moveTo>
                    <a:pt x="0" y="1255639"/>
                  </a:moveTo>
                  <a:lnTo>
                    <a:pt x="2816" y="1206827"/>
                  </a:lnTo>
                  <a:lnTo>
                    <a:pt x="11055" y="1159670"/>
                  </a:lnTo>
                  <a:lnTo>
                    <a:pt x="24401" y="1114480"/>
                  </a:lnTo>
                  <a:lnTo>
                    <a:pt x="42542" y="1071573"/>
                  </a:lnTo>
                  <a:lnTo>
                    <a:pt x="65163" y="1031261"/>
                  </a:lnTo>
                  <a:lnTo>
                    <a:pt x="91951" y="993859"/>
                  </a:lnTo>
                  <a:lnTo>
                    <a:pt x="122590" y="959682"/>
                  </a:lnTo>
                  <a:lnTo>
                    <a:pt x="156768" y="929042"/>
                  </a:lnTo>
                  <a:lnTo>
                    <a:pt x="194169" y="902255"/>
                  </a:lnTo>
                  <a:lnTo>
                    <a:pt x="234481" y="879634"/>
                  </a:lnTo>
                  <a:lnTo>
                    <a:pt x="277389" y="861493"/>
                  </a:lnTo>
                  <a:lnTo>
                    <a:pt x="322578" y="848146"/>
                  </a:lnTo>
                  <a:lnTo>
                    <a:pt x="369736" y="839908"/>
                  </a:lnTo>
                  <a:lnTo>
                    <a:pt x="418547" y="837092"/>
                  </a:lnTo>
                  <a:lnTo>
                    <a:pt x="7911369" y="837092"/>
                  </a:lnTo>
                  <a:lnTo>
                    <a:pt x="7911369" y="418546"/>
                  </a:lnTo>
                  <a:lnTo>
                    <a:pt x="7914185" y="369735"/>
                  </a:lnTo>
                  <a:lnTo>
                    <a:pt x="7922424" y="322577"/>
                  </a:lnTo>
                  <a:lnTo>
                    <a:pt x="7935770" y="277388"/>
                  </a:lnTo>
                  <a:lnTo>
                    <a:pt x="7953911" y="234480"/>
                  </a:lnTo>
                  <a:lnTo>
                    <a:pt x="7976532" y="194168"/>
                  </a:lnTo>
                  <a:lnTo>
                    <a:pt x="8003320" y="156767"/>
                  </a:lnTo>
                  <a:lnTo>
                    <a:pt x="8033959" y="122589"/>
                  </a:lnTo>
                  <a:lnTo>
                    <a:pt x="8068137" y="91950"/>
                  </a:lnTo>
                  <a:lnTo>
                    <a:pt x="8105538" y="65162"/>
                  </a:lnTo>
                  <a:lnTo>
                    <a:pt x="8145850" y="42541"/>
                  </a:lnTo>
                  <a:lnTo>
                    <a:pt x="8188758" y="24400"/>
                  </a:lnTo>
                  <a:lnTo>
                    <a:pt x="8233947" y="11054"/>
                  </a:lnTo>
                  <a:lnTo>
                    <a:pt x="8281105" y="2815"/>
                  </a:lnTo>
                  <a:lnTo>
                    <a:pt x="8329916" y="0"/>
                  </a:lnTo>
                  <a:lnTo>
                    <a:pt x="8378728" y="2815"/>
                  </a:lnTo>
                  <a:lnTo>
                    <a:pt x="8425885" y="11054"/>
                  </a:lnTo>
                  <a:lnTo>
                    <a:pt x="8471075" y="24400"/>
                  </a:lnTo>
                  <a:lnTo>
                    <a:pt x="8513983" y="42541"/>
                  </a:lnTo>
                  <a:lnTo>
                    <a:pt x="8554294" y="65162"/>
                  </a:lnTo>
                  <a:lnTo>
                    <a:pt x="8591696" y="91950"/>
                  </a:lnTo>
                  <a:lnTo>
                    <a:pt x="8625874" y="122589"/>
                  </a:lnTo>
                  <a:lnTo>
                    <a:pt x="8656513" y="156767"/>
                  </a:lnTo>
                  <a:lnTo>
                    <a:pt x="8683300" y="194168"/>
                  </a:lnTo>
                  <a:lnTo>
                    <a:pt x="8705922" y="234480"/>
                  </a:lnTo>
                  <a:lnTo>
                    <a:pt x="8724062" y="277388"/>
                  </a:lnTo>
                  <a:lnTo>
                    <a:pt x="8737409" y="322577"/>
                  </a:lnTo>
                  <a:lnTo>
                    <a:pt x="8745647" y="369735"/>
                  </a:lnTo>
                  <a:lnTo>
                    <a:pt x="8748463" y="418546"/>
                  </a:lnTo>
                  <a:lnTo>
                    <a:pt x="8748462" y="5441104"/>
                  </a:lnTo>
                  <a:lnTo>
                    <a:pt x="8745646" y="5489915"/>
                  </a:lnTo>
                  <a:lnTo>
                    <a:pt x="8737408" y="5537072"/>
                  </a:lnTo>
                  <a:lnTo>
                    <a:pt x="8724061" y="5582262"/>
                  </a:lnTo>
                  <a:lnTo>
                    <a:pt x="8705921" y="5625169"/>
                  </a:lnTo>
                  <a:lnTo>
                    <a:pt x="8683299" y="5665481"/>
                  </a:lnTo>
                  <a:lnTo>
                    <a:pt x="8656512" y="5702883"/>
                  </a:lnTo>
                  <a:lnTo>
                    <a:pt x="8625873" y="5737060"/>
                  </a:lnTo>
                  <a:lnTo>
                    <a:pt x="8591695" y="5767700"/>
                  </a:lnTo>
                  <a:lnTo>
                    <a:pt x="8554293" y="5794487"/>
                  </a:lnTo>
                  <a:lnTo>
                    <a:pt x="8513982" y="5817108"/>
                  </a:lnTo>
                  <a:lnTo>
                    <a:pt x="8471074" y="5835249"/>
                  </a:lnTo>
                  <a:lnTo>
                    <a:pt x="8425884" y="5848595"/>
                  </a:lnTo>
                  <a:lnTo>
                    <a:pt x="8378727" y="5856834"/>
                  </a:lnTo>
                  <a:lnTo>
                    <a:pt x="8329915" y="5859650"/>
                  </a:lnTo>
                  <a:lnTo>
                    <a:pt x="837093" y="5859649"/>
                  </a:lnTo>
                  <a:lnTo>
                    <a:pt x="837093" y="6278195"/>
                  </a:lnTo>
                  <a:lnTo>
                    <a:pt x="834277" y="6327007"/>
                  </a:lnTo>
                  <a:lnTo>
                    <a:pt x="826039" y="6374164"/>
                  </a:lnTo>
                  <a:lnTo>
                    <a:pt x="812693" y="6419354"/>
                  </a:lnTo>
                  <a:lnTo>
                    <a:pt x="794552" y="6462262"/>
                  </a:lnTo>
                  <a:lnTo>
                    <a:pt x="771931" y="6502574"/>
                  </a:lnTo>
                  <a:lnTo>
                    <a:pt x="745143" y="6539976"/>
                  </a:lnTo>
                  <a:lnTo>
                    <a:pt x="714504" y="6574153"/>
                  </a:lnTo>
                  <a:lnTo>
                    <a:pt x="680326" y="6604793"/>
                  </a:lnTo>
                  <a:lnTo>
                    <a:pt x="642924" y="6631580"/>
                  </a:lnTo>
                  <a:lnTo>
                    <a:pt x="602613" y="6654202"/>
                  </a:lnTo>
                  <a:lnTo>
                    <a:pt x="559705" y="6672343"/>
                  </a:lnTo>
                  <a:lnTo>
                    <a:pt x="514515" y="6685689"/>
                  </a:lnTo>
                  <a:lnTo>
                    <a:pt x="467358" y="6693927"/>
                  </a:lnTo>
                  <a:lnTo>
                    <a:pt x="418546" y="6696743"/>
                  </a:lnTo>
                  <a:lnTo>
                    <a:pt x="369735" y="6693927"/>
                  </a:lnTo>
                  <a:lnTo>
                    <a:pt x="322577" y="6685689"/>
                  </a:lnTo>
                  <a:lnTo>
                    <a:pt x="277388" y="6672343"/>
                  </a:lnTo>
                  <a:lnTo>
                    <a:pt x="234480" y="6654202"/>
                  </a:lnTo>
                  <a:lnTo>
                    <a:pt x="194168" y="6631580"/>
                  </a:lnTo>
                  <a:lnTo>
                    <a:pt x="156767" y="6604793"/>
                  </a:lnTo>
                  <a:lnTo>
                    <a:pt x="122589" y="6574153"/>
                  </a:lnTo>
                  <a:lnTo>
                    <a:pt x="91950" y="6539976"/>
                  </a:lnTo>
                  <a:lnTo>
                    <a:pt x="65162" y="6502574"/>
                  </a:lnTo>
                  <a:lnTo>
                    <a:pt x="42541" y="6462262"/>
                  </a:lnTo>
                  <a:lnTo>
                    <a:pt x="24400" y="6419354"/>
                  </a:lnTo>
                  <a:lnTo>
                    <a:pt x="11054" y="6374164"/>
                  </a:lnTo>
                  <a:lnTo>
                    <a:pt x="2815" y="6327007"/>
                  </a:lnTo>
                  <a:lnTo>
                    <a:pt x="0" y="6278195"/>
                  </a:lnTo>
                  <a:lnTo>
                    <a:pt x="0" y="1255639"/>
                  </a:lnTo>
                  <a:close/>
                </a:path>
                <a:path w="8749030" h="6697345">
                  <a:moveTo>
                    <a:pt x="7911369" y="837092"/>
                  </a:moveTo>
                  <a:lnTo>
                    <a:pt x="8329916" y="837092"/>
                  </a:lnTo>
                  <a:lnTo>
                    <a:pt x="8378728" y="834276"/>
                  </a:lnTo>
                  <a:lnTo>
                    <a:pt x="8425885" y="826038"/>
                  </a:lnTo>
                  <a:lnTo>
                    <a:pt x="8471075" y="812691"/>
                  </a:lnTo>
                  <a:lnTo>
                    <a:pt x="8513983" y="794551"/>
                  </a:lnTo>
                  <a:lnTo>
                    <a:pt x="8554294" y="771929"/>
                  </a:lnTo>
                  <a:lnTo>
                    <a:pt x="8591696" y="745142"/>
                  </a:lnTo>
                  <a:lnTo>
                    <a:pt x="8625874" y="714503"/>
                  </a:lnTo>
                  <a:lnTo>
                    <a:pt x="8656513" y="680325"/>
                  </a:lnTo>
                  <a:lnTo>
                    <a:pt x="8683300" y="642923"/>
                  </a:lnTo>
                  <a:lnTo>
                    <a:pt x="8705922" y="602612"/>
                  </a:lnTo>
                  <a:lnTo>
                    <a:pt x="8724062" y="559704"/>
                  </a:lnTo>
                  <a:lnTo>
                    <a:pt x="8737409" y="514514"/>
                  </a:lnTo>
                  <a:lnTo>
                    <a:pt x="8745647" y="467357"/>
                  </a:lnTo>
                  <a:lnTo>
                    <a:pt x="8748463" y="418545"/>
                  </a:lnTo>
                </a:path>
                <a:path w="8749030" h="6697345">
                  <a:moveTo>
                    <a:pt x="8329916" y="837092"/>
                  </a:moveTo>
                  <a:lnTo>
                    <a:pt x="8329916" y="418546"/>
                  </a:lnTo>
                  <a:lnTo>
                    <a:pt x="8324389" y="466531"/>
                  </a:lnTo>
                  <a:lnTo>
                    <a:pt x="8308646" y="510579"/>
                  </a:lnTo>
                  <a:lnTo>
                    <a:pt x="8283942" y="549436"/>
                  </a:lnTo>
                  <a:lnTo>
                    <a:pt x="8251533" y="581844"/>
                  </a:lnTo>
                  <a:lnTo>
                    <a:pt x="8212677" y="606548"/>
                  </a:lnTo>
                  <a:lnTo>
                    <a:pt x="8168628" y="622292"/>
                  </a:lnTo>
                  <a:lnTo>
                    <a:pt x="8120643" y="627819"/>
                  </a:lnTo>
                  <a:lnTo>
                    <a:pt x="8072659" y="622292"/>
                  </a:lnTo>
                  <a:lnTo>
                    <a:pt x="8028610" y="606548"/>
                  </a:lnTo>
                  <a:lnTo>
                    <a:pt x="7989754" y="581844"/>
                  </a:lnTo>
                  <a:lnTo>
                    <a:pt x="7957345" y="549436"/>
                  </a:lnTo>
                  <a:lnTo>
                    <a:pt x="7932641" y="510579"/>
                  </a:lnTo>
                  <a:lnTo>
                    <a:pt x="7916897" y="466531"/>
                  </a:lnTo>
                  <a:lnTo>
                    <a:pt x="7911370" y="418546"/>
                  </a:lnTo>
                </a:path>
                <a:path w="8749030" h="6697345">
                  <a:moveTo>
                    <a:pt x="418547" y="1674185"/>
                  </a:moveTo>
                  <a:lnTo>
                    <a:pt x="418547" y="1255639"/>
                  </a:lnTo>
                  <a:lnTo>
                    <a:pt x="424074" y="1207655"/>
                  </a:lnTo>
                  <a:lnTo>
                    <a:pt x="439818" y="1163606"/>
                  </a:lnTo>
                  <a:lnTo>
                    <a:pt x="464522" y="1124749"/>
                  </a:lnTo>
                  <a:lnTo>
                    <a:pt x="496931" y="1092341"/>
                  </a:lnTo>
                  <a:lnTo>
                    <a:pt x="535787" y="1067637"/>
                  </a:lnTo>
                  <a:lnTo>
                    <a:pt x="579836" y="1051893"/>
                  </a:lnTo>
                  <a:lnTo>
                    <a:pt x="627820" y="1046366"/>
                  </a:lnTo>
                  <a:lnTo>
                    <a:pt x="675805" y="1051893"/>
                  </a:lnTo>
                  <a:lnTo>
                    <a:pt x="719853" y="1067637"/>
                  </a:lnTo>
                  <a:lnTo>
                    <a:pt x="758710" y="1092341"/>
                  </a:lnTo>
                  <a:lnTo>
                    <a:pt x="791118" y="1124749"/>
                  </a:lnTo>
                  <a:lnTo>
                    <a:pt x="815823" y="1163606"/>
                  </a:lnTo>
                  <a:lnTo>
                    <a:pt x="831566" y="1207655"/>
                  </a:lnTo>
                  <a:lnTo>
                    <a:pt x="837093" y="1255639"/>
                  </a:lnTo>
                  <a:lnTo>
                    <a:pt x="834277" y="1304450"/>
                  </a:lnTo>
                  <a:lnTo>
                    <a:pt x="826039" y="1351608"/>
                  </a:lnTo>
                  <a:lnTo>
                    <a:pt x="812693" y="1396797"/>
                  </a:lnTo>
                  <a:lnTo>
                    <a:pt x="794552" y="1439705"/>
                  </a:lnTo>
                  <a:lnTo>
                    <a:pt x="771931" y="1480017"/>
                  </a:lnTo>
                  <a:lnTo>
                    <a:pt x="745143" y="1517418"/>
                  </a:lnTo>
                  <a:lnTo>
                    <a:pt x="714504" y="1551596"/>
                  </a:lnTo>
                  <a:lnTo>
                    <a:pt x="680326" y="1582236"/>
                  </a:lnTo>
                  <a:lnTo>
                    <a:pt x="642924" y="1609023"/>
                  </a:lnTo>
                  <a:lnTo>
                    <a:pt x="602613" y="1631644"/>
                  </a:lnTo>
                  <a:lnTo>
                    <a:pt x="559705" y="1649785"/>
                  </a:lnTo>
                  <a:lnTo>
                    <a:pt x="514515" y="1663132"/>
                  </a:lnTo>
                  <a:lnTo>
                    <a:pt x="467358" y="1671370"/>
                  </a:lnTo>
                  <a:lnTo>
                    <a:pt x="418546" y="1674186"/>
                  </a:lnTo>
                  <a:lnTo>
                    <a:pt x="369735" y="1671370"/>
                  </a:lnTo>
                  <a:lnTo>
                    <a:pt x="322577" y="1663132"/>
                  </a:lnTo>
                  <a:lnTo>
                    <a:pt x="277388" y="1649785"/>
                  </a:lnTo>
                  <a:lnTo>
                    <a:pt x="234480" y="1631644"/>
                  </a:lnTo>
                  <a:lnTo>
                    <a:pt x="194168" y="1609023"/>
                  </a:lnTo>
                  <a:lnTo>
                    <a:pt x="156767" y="1582236"/>
                  </a:lnTo>
                  <a:lnTo>
                    <a:pt x="122589" y="1551596"/>
                  </a:lnTo>
                  <a:lnTo>
                    <a:pt x="91950" y="1517418"/>
                  </a:lnTo>
                  <a:lnTo>
                    <a:pt x="65162" y="1480017"/>
                  </a:lnTo>
                  <a:lnTo>
                    <a:pt x="42541" y="1439705"/>
                  </a:lnTo>
                  <a:lnTo>
                    <a:pt x="24400" y="1396797"/>
                  </a:lnTo>
                  <a:lnTo>
                    <a:pt x="11054" y="1351608"/>
                  </a:lnTo>
                  <a:lnTo>
                    <a:pt x="2815" y="1304450"/>
                  </a:lnTo>
                  <a:lnTo>
                    <a:pt x="0" y="1255639"/>
                  </a:lnTo>
                </a:path>
                <a:path w="8749030" h="6697345">
                  <a:moveTo>
                    <a:pt x="837093" y="1255639"/>
                  </a:moveTo>
                  <a:lnTo>
                    <a:pt x="837093" y="5859649"/>
                  </a:lnTo>
                </a:path>
              </a:pathLst>
            </a:custGeom>
            <a:ln w="25399">
              <a:solidFill>
                <a:srgbClr val="919FAE"/>
              </a:solidFill>
            </a:ln>
          </p:spPr>
          <p:txBody>
            <a:bodyPr wrap="square" lIns="0" tIns="0" rIns="0" bIns="0" rtlCol="0"/>
            <a:lstStyle/>
            <a:p>
              <a:endParaRPr/>
            </a:p>
          </p:txBody>
        </p:sp>
        <p:sp>
          <p:nvSpPr>
            <p:cNvPr id="6" name="object 6"/>
            <p:cNvSpPr/>
            <p:nvPr/>
          </p:nvSpPr>
          <p:spPr>
            <a:xfrm>
              <a:off x="1979711" y="2780928"/>
              <a:ext cx="6193155" cy="1224280"/>
            </a:xfrm>
            <a:custGeom>
              <a:avLst/>
              <a:gdLst/>
              <a:ahLst/>
              <a:cxnLst/>
              <a:rect l="l" t="t" r="r" b="b"/>
              <a:pathLst>
                <a:path w="6193155" h="1224279">
                  <a:moveTo>
                    <a:pt x="6192687" y="0"/>
                  </a:moveTo>
                  <a:lnTo>
                    <a:pt x="0" y="0"/>
                  </a:lnTo>
                  <a:lnTo>
                    <a:pt x="0" y="1224135"/>
                  </a:lnTo>
                  <a:lnTo>
                    <a:pt x="6192687" y="1224135"/>
                  </a:lnTo>
                  <a:lnTo>
                    <a:pt x="6192687" y="0"/>
                  </a:lnTo>
                  <a:close/>
                </a:path>
              </a:pathLst>
            </a:custGeom>
            <a:solidFill>
              <a:srgbClr val="FFFFFF"/>
            </a:solidFill>
          </p:spPr>
          <p:txBody>
            <a:bodyPr wrap="square" lIns="0" tIns="0" rIns="0" bIns="0" rtlCol="0"/>
            <a:lstStyle/>
            <a:p>
              <a:endParaRPr/>
            </a:p>
          </p:txBody>
        </p:sp>
        <p:sp>
          <p:nvSpPr>
            <p:cNvPr id="7" name="object 7"/>
            <p:cNvSpPr/>
            <p:nvPr/>
          </p:nvSpPr>
          <p:spPr>
            <a:xfrm>
              <a:off x="1979711" y="2780928"/>
              <a:ext cx="6193155" cy="1224280"/>
            </a:xfrm>
            <a:custGeom>
              <a:avLst/>
              <a:gdLst/>
              <a:ahLst/>
              <a:cxnLst/>
              <a:rect l="l" t="t" r="r" b="b"/>
              <a:pathLst>
                <a:path w="6193155" h="1224279">
                  <a:moveTo>
                    <a:pt x="0" y="0"/>
                  </a:moveTo>
                  <a:lnTo>
                    <a:pt x="6192686" y="0"/>
                  </a:lnTo>
                  <a:lnTo>
                    <a:pt x="6192686" y="1224135"/>
                  </a:lnTo>
                  <a:lnTo>
                    <a:pt x="0" y="1224135"/>
                  </a:lnTo>
                  <a:lnTo>
                    <a:pt x="0" y="0"/>
                  </a:lnTo>
                  <a:close/>
                </a:path>
              </a:pathLst>
            </a:custGeom>
            <a:ln w="25399">
              <a:solidFill>
                <a:srgbClr val="919FAE"/>
              </a:solidFill>
            </a:ln>
          </p:spPr>
          <p:txBody>
            <a:bodyPr wrap="square" lIns="0" tIns="0" rIns="0" bIns="0" rtlCol="0"/>
            <a:lstStyle/>
            <a:p>
              <a:endParaRPr/>
            </a:p>
          </p:txBody>
        </p:sp>
      </p:grpSp>
      <p:sp>
        <p:nvSpPr>
          <p:cNvPr id="8" name="object 8"/>
          <p:cNvSpPr txBox="1">
            <a:spLocks noGrp="1"/>
          </p:cNvSpPr>
          <p:nvPr>
            <p:ph type="title"/>
          </p:nvPr>
        </p:nvSpPr>
        <p:spPr>
          <a:xfrm>
            <a:off x="2119452" y="2737748"/>
            <a:ext cx="5920105" cy="482600"/>
          </a:xfrm>
          <a:prstGeom prst="rect">
            <a:avLst/>
          </a:prstGeom>
        </p:spPr>
        <p:txBody>
          <a:bodyPr vert="horz" wrap="square" lIns="0" tIns="12700" rIns="0" bIns="0" rtlCol="0">
            <a:spAutoFit/>
          </a:bodyPr>
          <a:lstStyle/>
          <a:p>
            <a:pPr marL="12700">
              <a:lnSpc>
                <a:spcPct val="100000"/>
              </a:lnSpc>
              <a:spcBef>
                <a:spcPts val="100"/>
              </a:spcBef>
              <a:tabLst>
                <a:tab pos="2524760" algn="l"/>
              </a:tabLst>
            </a:pPr>
            <a:r>
              <a:rPr sz="3000" spc="-5" dirty="0">
                <a:solidFill>
                  <a:srgbClr val="001C3D"/>
                </a:solidFill>
                <a:latin typeface="Comic Sans MS"/>
                <a:cs typeface="Comic Sans MS"/>
              </a:rPr>
              <a:t>Questions</a:t>
            </a:r>
            <a:r>
              <a:rPr sz="3000" spc="10" dirty="0">
                <a:solidFill>
                  <a:srgbClr val="001C3D"/>
                </a:solidFill>
                <a:latin typeface="Comic Sans MS"/>
                <a:cs typeface="Comic Sans MS"/>
              </a:rPr>
              <a:t> </a:t>
            </a:r>
            <a:r>
              <a:rPr sz="3000" dirty="0">
                <a:solidFill>
                  <a:srgbClr val="001C3D"/>
                </a:solidFill>
                <a:latin typeface="Comic Sans MS"/>
                <a:cs typeface="Comic Sans MS"/>
              </a:rPr>
              <a:t>to	</a:t>
            </a:r>
            <a:r>
              <a:rPr sz="3000" spc="-5" dirty="0">
                <a:solidFill>
                  <a:srgbClr val="001C3D"/>
                </a:solidFill>
                <a:latin typeface="Comic Sans MS"/>
                <a:cs typeface="Comic Sans MS"/>
              </a:rPr>
              <a:t>the</a:t>
            </a:r>
            <a:r>
              <a:rPr sz="3000" spc="-30" dirty="0">
                <a:solidFill>
                  <a:srgbClr val="001C3D"/>
                </a:solidFill>
                <a:latin typeface="Comic Sans MS"/>
                <a:cs typeface="Comic Sans MS"/>
              </a:rPr>
              <a:t> </a:t>
            </a:r>
            <a:r>
              <a:rPr sz="3000" spc="-5" dirty="0">
                <a:solidFill>
                  <a:srgbClr val="001C3D"/>
                </a:solidFill>
                <a:latin typeface="Comic Sans MS"/>
                <a:cs typeface="Comic Sans MS"/>
              </a:rPr>
              <a:t>Scenario:</a:t>
            </a:r>
            <a:r>
              <a:rPr sz="3000" spc="-30" dirty="0">
                <a:solidFill>
                  <a:srgbClr val="001C3D"/>
                </a:solidFill>
                <a:latin typeface="Comic Sans MS"/>
                <a:cs typeface="Comic Sans MS"/>
              </a:rPr>
              <a:t> </a:t>
            </a:r>
            <a:r>
              <a:rPr sz="3000" spc="-5" dirty="0">
                <a:solidFill>
                  <a:srgbClr val="001C3D"/>
                </a:solidFill>
                <a:latin typeface="Comic Sans MS"/>
                <a:cs typeface="Comic Sans MS"/>
              </a:rPr>
              <a:t>The</a:t>
            </a:r>
            <a:endParaRPr sz="3000">
              <a:latin typeface="Comic Sans MS"/>
              <a:cs typeface="Comic Sans MS"/>
            </a:endParaRPr>
          </a:p>
        </p:txBody>
      </p:sp>
      <p:sp>
        <p:nvSpPr>
          <p:cNvPr id="9" name="object 9"/>
          <p:cNvSpPr txBox="1"/>
          <p:nvPr/>
        </p:nvSpPr>
        <p:spPr>
          <a:xfrm>
            <a:off x="2516035" y="3093348"/>
            <a:ext cx="5125720" cy="816610"/>
          </a:xfrm>
          <a:prstGeom prst="rect">
            <a:avLst/>
          </a:prstGeom>
        </p:spPr>
        <p:txBody>
          <a:bodyPr vert="horz" wrap="square" lIns="0" tIns="12700" rIns="0" bIns="0" rtlCol="0">
            <a:spAutoFit/>
          </a:bodyPr>
          <a:lstStyle/>
          <a:p>
            <a:pPr marL="343535" algn="ctr">
              <a:lnSpc>
                <a:spcPts val="3595"/>
              </a:lnSpc>
              <a:spcBef>
                <a:spcPts val="100"/>
              </a:spcBef>
            </a:pPr>
            <a:r>
              <a:rPr sz="3000" b="1" spc="-5" dirty="0">
                <a:solidFill>
                  <a:srgbClr val="001C3D"/>
                </a:solidFill>
                <a:latin typeface="Comic Sans MS"/>
                <a:cs typeface="Comic Sans MS"/>
              </a:rPr>
              <a:t>lawyer’s</a:t>
            </a:r>
            <a:r>
              <a:rPr sz="3000" b="1" spc="-60" dirty="0">
                <a:solidFill>
                  <a:srgbClr val="001C3D"/>
                </a:solidFill>
                <a:latin typeface="Comic Sans MS"/>
                <a:cs typeface="Comic Sans MS"/>
              </a:rPr>
              <a:t> </a:t>
            </a:r>
            <a:r>
              <a:rPr sz="3000" b="1" dirty="0">
                <a:solidFill>
                  <a:srgbClr val="001C3D"/>
                </a:solidFill>
                <a:latin typeface="Comic Sans MS"/>
                <a:cs typeface="Comic Sans MS"/>
              </a:rPr>
              <a:t>arrival</a:t>
            </a:r>
            <a:endParaRPr sz="3000">
              <a:latin typeface="Comic Sans MS"/>
              <a:cs typeface="Comic Sans MS"/>
            </a:endParaRPr>
          </a:p>
          <a:p>
            <a:pPr marL="12700">
              <a:lnSpc>
                <a:spcPts val="2635"/>
              </a:lnSpc>
            </a:pPr>
            <a:r>
              <a:rPr sz="2200" dirty="0">
                <a:solidFill>
                  <a:srgbClr val="001C3D"/>
                </a:solidFill>
                <a:latin typeface="Calibri"/>
                <a:cs typeface="Calibri"/>
              </a:rPr>
              <a:t>(CLICK</a:t>
            </a:r>
            <a:r>
              <a:rPr sz="2200" spc="-5" dirty="0">
                <a:solidFill>
                  <a:srgbClr val="001C3D"/>
                </a:solidFill>
                <a:latin typeface="Calibri"/>
                <a:cs typeface="Calibri"/>
              </a:rPr>
              <a:t> on </a:t>
            </a:r>
            <a:r>
              <a:rPr sz="2200" dirty="0">
                <a:solidFill>
                  <a:srgbClr val="001C3D"/>
                </a:solidFill>
                <a:latin typeface="Calibri"/>
                <a:cs typeface="Calibri"/>
              </a:rPr>
              <a:t>the</a:t>
            </a:r>
            <a:r>
              <a:rPr sz="2200" spc="-10" dirty="0">
                <a:solidFill>
                  <a:srgbClr val="001C3D"/>
                </a:solidFill>
                <a:latin typeface="Calibri"/>
                <a:cs typeface="Calibri"/>
              </a:rPr>
              <a:t> </a:t>
            </a:r>
            <a:r>
              <a:rPr sz="2200" spc="-5" dirty="0">
                <a:solidFill>
                  <a:srgbClr val="001C3D"/>
                </a:solidFill>
                <a:latin typeface="Calibri"/>
                <a:cs typeface="Calibri"/>
              </a:rPr>
              <a:t>numbers on </a:t>
            </a:r>
            <a:r>
              <a:rPr sz="2200" dirty="0">
                <a:solidFill>
                  <a:srgbClr val="001C3D"/>
                </a:solidFill>
                <a:latin typeface="Calibri"/>
                <a:cs typeface="Calibri"/>
              </a:rPr>
              <a:t>the</a:t>
            </a:r>
            <a:r>
              <a:rPr sz="2200" spc="-5" dirty="0">
                <a:solidFill>
                  <a:srgbClr val="001C3D"/>
                </a:solidFill>
                <a:latin typeface="Calibri"/>
                <a:cs typeface="Calibri"/>
              </a:rPr>
              <a:t> left-hand </a:t>
            </a:r>
            <a:r>
              <a:rPr sz="2200" dirty="0">
                <a:solidFill>
                  <a:srgbClr val="001C3D"/>
                </a:solidFill>
                <a:latin typeface="Calibri"/>
                <a:cs typeface="Calibri"/>
              </a:rPr>
              <a:t>side)</a:t>
            </a:r>
            <a:endParaRPr sz="2200">
              <a:latin typeface="Calibri"/>
              <a:cs typeface="Calibri"/>
            </a:endParaRPr>
          </a:p>
        </p:txBody>
      </p:sp>
      <p:grpSp>
        <p:nvGrpSpPr>
          <p:cNvPr id="10" name="object 10"/>
          <p:cNvGrpSpPr/>
          <p:nvPr/>
        </p:nvGrpSpPr>
        <p:grpSpPr>
          <a:xfrm>
            <a:off x="344978" y="2015836"/>
            <a:ext cx="532130" cy="4302125"/>
            <a:chOff x="344978" y="2015836"/>
            <a:chExt cx="532130" cy="4302125"/>
          </a:xfrm>
        </p:grpSpPr>
        <p:pic>
          <p:nvPicPr>
            <p:cNvPr id="11" name="object 11"/>
            <p:cNvPicPr/>
            <p:nvPr/>
          </p:nvPicPr>
          <p:blipFill>
            <a:blip r:embed="rId2" cstate="print"/>
            <a:stretch>
              <a:fillRect/>
            </a:stretch>
          </p:blipFill>
          <p:spPr>
            <a:xfrm>
              <a:off x="344978" y="2460567"/>
              <a:ext cx="532014" cy="390698"/>
            </a:xfrm>
            <a:prstGeom prst="rect">
              <a:avLst/>
            </a:prstGeom>
          </p:spPr>
        </p:pic>
        <p:pic>
          <p:nvPicPr>
            <p:cNvPr id="12" name="object 12"/>
            <p:cNvPicPr/>
            <p:nvPr/>
          </p:nvPicPr>
          <p:blipFill>
            <a:blip r:embed="rId3" cstate="print"/>
            <a:stretch>
              <a:fillRect/>
            </a:stretch>
          </p:blipFill>
          <p:spPr>
            <a:xfrm>
              <a:off x="482138" y="2448098"/>
              <a:ext cx="253538" cy="436418"/>
            </a:xfrm>
            <a:prstGeom prst="rect">
              <a:avLst/>
            </a:prstGeom>
          </p:spPr>
        </p:pic>
        <p:pic>
          <p:nvPicPr>
            <p:cNvPr id="13" name="object 13"/>
            <p:cNvPicPr/>
            <p:nvPr/>
          </p:nvPicPr>
          <p:blipFill>
            <a:blip r:embed="rId4" cstate="print"/>
            <a:stretch>
              <a:fillRect/>
            </a:stretch>
          </p:blipFill>
          <p:spPr>
            <a:xfrm>
              <a:off x="395536" y="2492895"/>
              <a:ext cx="432047" cy="288032"/>
            </a:xfrm>
            <a:prstGeom prst="rect">
              <a:avLst/>
            </a:prstGeom>
          </p:spPr>
        </p:pic>
        <p:sp>
          <p:nvSpPr>
            <p:cNvPr id="14" name="object 14"/>
            <p:cNvSpPr/>
            <p:nvPr/>
          </p:nvSpPr>
          <p:spPr>
            <a:xfrm>
              <a:off x="395536" y="2492895"/>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1"/>
                  </a:lnTo>
                  <a:lnTo>
                    <a:pt x="417987" y="273971"/>
                  </a:lnTo>
                  <a:lnTo>
                    <a:pt x="402728" y="284259"/>
                  </a:lnTo>
                  <a:lnTo>
                    <a:pt x="384041" y="288032"/>
                  </a:lnTo>
                  <a:lnTo>
                    <a:pt x="48005" y="288032"/>
                  </a:lnTo>
                  <a:lnTo>
                    <a:pt x="29319" y="284259"/>
                  </a:lnTo>
                  <a:lnTo>
                    <a:pt x="14060" y="273971"/>
                  </a:lnTo>
                  <a:lnTo>
                    <a:pt x="3772" y="258711"/>
                  </a:lnTo>
                  <a:lnTo>
                    <a:pt x="0" y="240026"/>
                  </a:lnTo>
                  <a:lnTo>
                    <a:pt x="0" y="48005"/>
                  </a:lnTo>
                  <a:close/>
                </a:path>
              </a:pathLst>
            </a:custGeom>
            <a:ln w="9524">
              <a:solidFill>
                <a:srgbClr val="F4B193"/>
              </a:solidFill>
            </a:ln>
          </p:spPr>
          <p:txBody>
            <a:bodyPr wrap="square" lIns="0" tIns="0" rIns="0" bIns="0" rtlCol="0"/>
            <a:lstStyle/>
            <a:p>
              <a:endParaRPr/>
            </a:p>
          </p:txBody>
        </p:sp>
        <p:pic>
          <p:nvPicPr>
            <p:cNvPr id="15" name="object 15"/>
            <p:cNvPicPr/>
            <p:nvPr/>
          </p:nvPicPr>
          <p:blipFill>
            <a:blip r:embed="rId5" cstate="print"/>
            <a:stretch>
              <a:fillRect/>
            </a:stretch>
          </p:blipFill>
          <p:spPr>
            <a:xfrm>
              <a:off x="344978" y="2892828"/>
              <a:ext cx="532014" cy="390698"/>
            </a:xfrm>
            <a:prstGeom prst="rect">
              <a:avLst/>
            </a:prstGeom>
          </p:spPr>
        </p:pic>
        <p:pic>
          <p:nvPicPr>
            <p:cNvPr id="16" name="object 16"/>
            <p:cNvPicPr/>
            <p:nvPr/>
          </p:nvPicPr>
          <p:blipFill>
            <a:blip r:embed="rId3" cstate="print"/>
            <a:stretch>
              <a:fillRect/>
            </a:stretch>
          </p:blipFill>
          <p:spPr>
            <a:xfrm>
              <a:off x="482138" y="2880359"/>
              <a:ext cx="253538" cy="436418"/>
            </a:xfrm>
            <a:prstGeom prst="rect">
              <a:avLst/>
            </a:prstGeom>
          </p:spPr>
        </p:pic>
        <p:pic>
          <p:nvPicPr>
            <p:cNvPr id="17" name="object 17"/>
            <p:cNvPicPr/>
            <p:nvPr/>
          </p:nvPicPr>
          <p:blipFill>
            <a:blip r:embed="rId4" cstate="print"/>
            <a:stretch>
              <a:fillRect/>
            </a:stretch>
          </p:blipFill>
          <p:spPr>
            <a:xfrm>
              <a:off x="395536" y="2924943"/>
              <a:ext cx="432047" cy="288032"/>
            </a:xfrm>
            <a:prstGeom prst="rect">
              <a:avLst/>
            </a:prstGeom>
          </p:spPr>
        </p:pic>
        <p:sp>
          <p:nvSpPr>
            <p:cNvPr id="18" name="object 18"/>
            <p:cNvSpPr/>
            <p:nvPr/>
          </p:nvSpPr>
          <p:spPr>
            <a:xfrm>
              <a:off x="395536" y="2924943"/>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1"/>
                  </a:lnTo>
                  <a:lnTo>
                    <a:pt x="48005" y="288031"/>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19" name="object 19"/>
            <p:cNvPicPr/>
            <p:nvPr/>
          </p:nvPicPr>
          <p:blipFill>
            <a:blip r:embed="rId6" cstate="print"/>
            <a:stretch>
              <a:fillRect/>
            </a:stretch>
          </p:blipFill>
          <p:spPr>
            <a:xfrm>
              <a:off x="344978" y="3325090"/>
              <a:ext cx="532014" cy="390698"/>
            </a:xfrm>
            <a:prstGeom prst="rect">
              <a:avLst/>
            </a:prstGeom>
          </p:spPr>
        </p:pic>
        <p:pic>
          <p:nvPicPr>
            <p:cNvPr id="20" name="object 20"/>
            <p:cNvPicPr/>
            <p:nvPr/>
          </p:nvPicPr>
          <p:blipFill>
            <a:blip r:embed="rId3" cstate="print"/>
            <a:stretch>
              <a:fillRect/>
            </a:stretch>
          </p:blipFill>
          <p:spPr>
            <a:xfrm>
              <a:off x="482138" y="3312621"/>
              <a:ext cx="253538" cy="436418"/>
            </a:xfrm>
            <a:prstGeom prst="rect">
              <a:avLst/>
            </a:prstGeom>
          </p:spPr>
        </p:pic>
        <p:pic>
          <p:nvPicPr>
            <p:cNvPr id="21" name="object 21"/>
            <p:cNvPicPr/>
            <p:nvPr/>
          </p:nvPicPr>
          <p:blipFill>
            <a:blip r:embed="rId7" cstate="print"/>
            <a:stretch>
              <a:fillRect/>
            </a:stretch>
          </p:blipFill>
          <p:spPr>
            <a:xfrm>
              <a:off x="395536" y="3356992"/>
              <a:ext cx="432047" cy="288032"/>
            </a:xfrm>
            <a:prstGeom prst="rect">
              <a:avLst/>
            </a:prstGeom>
          </p:spPr>
        </p:pic>
        <p:sp>
          <p:nvSpPr>
            <p:cNvPr id="22" name="object 22"/>
            <p:cNvSpPr/>
            <p:nvPr/>
          </p:nvSpPr>
          <p:spPr>
            <a:xfrm>
              <a:off x="395536" y="3356992"/>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23" name="object 23"/>
            <p:cNvPicPr/>
            <p:nvPr/>
          </p:nvPicPr>
          <p:blipFill>
            <a:blip r:embed="rId8" cstate="print"/>
            <a:stretch>
              <a:fillRect/>
            </a:stretch>
          </p:blipFill>
          <p:spPr>
            <a:xfrm>
              <a:off x="344978" y="3757353"/>
              <a:ext cx="532014" cy="390698"/>
            </a:xfrm>
            <a:prstGeom prst="rect">
              <a:avLst/>
            </a:prstGeom>
          </p:spPr>
        </p:pic>
        <p:pic>
          <p:nvPicPr>
            <p:cNvPr id="24" name="object 24"/>
            <p:cNvPicPr/>
            <p:nvPr/>
          </p:nvPicPr>
          <p:blipFill>
            <a:blip r:embed="rId9" cstate="print"/>
            <a:stretch>
              <a:fillRect/>
            </a:stretch>
          </p:blipFill>
          <p:spPr>
            <a:xfrm>
              <a:off x="482138" y="3744883"/>
              <a:ext cx="253538" cy="432261"/>
            </a:xfrm>
            <a:prstGeom prst="rect">
              <a:avLst/>
            </a:prstGeom>
          </p:spPr>
        </p:pic>
        <p:pic>
          <p:nvPicPr>
            <p:cNvPr id="25" name="object 25"/>
            <p:cNvPicPr/>
            <p:nvPr/>
          </p:nvPicPr>
          <p:blipFill>
            <a:blip r:embed="rId7" cstate="print"/>
            <a:stretch>
              <a:fillRect/>
            </a:stretch>
          </p:blipFill>
          <p:spPr>
            <a:xfrm>
              <a:off x="395536" y="3789039"/>
              <a:ext cx="432047" cy="288032"/>
            </a:xfrm>
            <a:prstGeom prst="rect">
              <a:avLst/>
            </a:prstGeom>
          </p:spPr>
        </p:pic>
        <p:sp>
          <p:nvSpPr>
            <p:cNvPr id="26" name="object 26"/>
            <p:cNvSpPr/>
            <p:nvPr/>
          </p:nvSpPr>
          <p:spPr>
            <a:xfrm>
              <a:off x="395536" y="3789040"/>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27" name="object 27"/>
            <p:cNvPicPr/>
            <p:nvPr/>
          </p:nvPicPr>
          <p:blipFill>
            <a:blip r:embed="rId10" cstate="print"/>
            <a:stretch>
              <a:fillRect/>
            </a:stretch>
          </p:blipFill>
          <p:spPr>
            <a:xfrm>
              <a:off x="344978" y="2028305"/>
              <a:ext cx="532014" cy="390698"/>
            </a:xfrm>
            <a:prstGeom prst="rect">
              <a:avLst/>
            </a:prstGeom>
          </p:spPr>
        </p:pic>
        <p:pic>
          <p:nvPicPr>
            <p:cNvPr id="28" name="object 28"/>
            <p:cNvPicPr/>
            <p:nvPr/>
          </p:nvPicPr>
          <p:blipFill>
            <a:blip r:embed="rId3" cstate="print"/>
            <a:stretch>
              <a:fillRect/>
            </a:stretch>
          </p:blipFill>
          <p:spPr>
            <a:xfrm>
              <a:off x="482138" y="2015836"/>
              <a:ext cx="253538" cy="436418"/>
            </a:xfrm>
            <a:prstGeom prst="rect">
              <a:avLst/>
            </a:prstGeom>
          </p:spPr>
        </p:pic>
        <p:pic>
          <p:nvPicPr>
            <p:cNvPr id="29" name="object 29"/>
            <p:cNvPicPr/>
            <p:nvPr/>
          </p:nvPicPr>
          <p:blipFill>
            <a:blip r:embed="rId7" cstate="print"/>
            <a:stretch>
              <a:fillRect/>
            </a:stretch>
          </p:blipFill>
          <p:spPr>
            <a:xfrm>
              <a:off x="395536" y="2060847"/>
              <a:ext cx="432047" cy="288032"/>
            </a:xfrm>
            <a:prstGeom prst="rect">
              <a:avLst/>
            </a:prstGeom>
          </p:spPr>
        </p:pic>
        <p:sp>
          <p:nvSpPr>
            <p:cNvPr id="30" name="object 30"/>
            <p:cNvSpPr/>
            <p:nvPr/>
          </p:nvSpPr>
          <p:spPr>
            <a:xfrm>
              <a:off x="395536" y="2060848"/>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31" name="object 31"/>
            <p:cNvPicPr/>
            <p:nvPr/>
          </p:nvPicPr>
          <p:blipFill>
            <a:blip r:embed="rId11" cstate="print"/>
            <a:stretch>
              <a:fillRect/>
            </a:stretch>
          </p:blipFill>
          <p:spPr>
            <a:xfrm>
              <a:off x="344978" y="4189614"/>
              <a:ext cx="532014" cy="390698"/>
            </a:xfrm>
            <a:prstGeom prst="rect">
              <a:avLst/>
            </a:prstGeom>
          </p:spPr>
        </p:pic>
        <p:pic>
          <p:nvPicPr>
            <p:cNvPr id="32" name="object 32"/>
            <p:cNvPicPr/>
            <p:nvPr/>
          </p:nvPicPr>
          <p:blipFill>
            <a:blip r:embed="rId9" cstate="print"/>
            <a:stretch>
              <a:fillRect/>
            </a:stretch>
          </p:blipFill>
          <p:spPr>
            <a:xfrm>
              <a:off x="482138" y="4177144"/>
              <a:ext cx="253538" cy="432261"/>
            </a:xfrm>
            <a:prstGeom prst="rect">
              <a:avLst/>
            </a:prstGeom>
          </p:spPr>
        </p:pic>
        <p:pic>
          <p:nvPicPr>
            <p:cNvPr id="33" name="object 33"/>
            <p:cNvPicPr/>
            <p:nvPr/>
          </p:nvPicPr>
          <p:blipFill>
            <a:blip r:embed="rId4" cstate="print"/>
            <a:stretch>
              <a:fillRect/>
            </a:stretch>
          </p:blipFill>
          <p:spPr>
            <a:xfrm>
              <a:off x="395536" y="4221087"/>
              <a:ext cx="432047" cy="288032"/>
            </a:xfrm>
            <a:prstGeom prst="rect">
              <a:avLst/>
            </a:prstGeom>
          </p:spPr>
        </p:pic>
        <p:sp>
          <p:nvSpPr>
            <p:cNvPr id="34" name="object 34"/>
            <p:cNvSpPr/>
            <p:nvPr/>
          </p:nvSpPr>
          <p:spPr>
            <a:xfrm>
              <a:off x="395536" y="4221087"/>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35" name="object 35"/>
            <p:cNvPicPr/>
            <p:nvPr/>
          </p:nvPicPr>
          <p:blipFill>
            <a:blip r:embed="rId12" cstate="print"/>
            <a:stretch>
              <a:fillRect/>
            </a:stretch>
          </p:blipFill>
          <p:spPr>
            <a:xfrm>
              <a:off x="344978" y="5054138"/>
              <a:ext cx="532014" cy="390698"/>
            </a:xfrm>
            <a:prstGeom prst="rect">
              <a:avLst/>
            </a:prstGeom>
          </p:spPr>
        </p:pic>
        <p:pic>
          <p:nvPicPr>
            <p:cNvPr id="36" name="object 36"/>
            <p:cNvPicPr/>
            <p:nvPr/>
          </p:nvPicPr>
          <p:blipFill>
            <a:blip r:embed="rId9" cstate="print"/>
            <a:stretch>
              <a:fillRect/>
            </a:stretch>
          </p:blipFill>
          <p:spPr>
            <a:xfrm>
              <a:off x="482138" y="5041669"/>
              <a:ext cx="253538" cy="432261"/>
            </a:xfrm>
            <a:prstGeom prst="rect">
              <a:avLst/>
            </a:prstGeom>
          </p:spPr>
        </p:pic>
        <p:pic>
          <p:nvPicPr>
            <p:cNvPr id="37" name="object 37"/>
            <p:cNvPicPr/>
            <p:nvPr/>
          </p:nvPicPr>
          <p:blipFill>
            <a:blip r:embed="rId7" cstate="print"/>
            <a:stretch>
              <a:fillRect/>
            </a:stretch>
          </p:blipFill>
          <p:spPr>
            <a:xfrm>
              <a:off x="395536" y="5085184"/>
              <a:ext cx="432047" cy="288032"/>
            </a:xfrm>
            <a:prstGeom prst="rect">
              <a:avLst/>
            </a:prstGeom>
          </p:spPr>
        </p:pic>
        <p:sp>
          <p:nvSpPr>
            <p:cNvPr id="38" name="object 38"/>
            <p:cNvSpPr/>
            <p:nvPr/>
          </p:nvSpPr>
          <p:spPr>
            <a:xfrm>
              <a:off x="395536" y="5085184"/>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39" name="object 39"/>
            <p:cNvPicPr/>
            <p:nvPr/>
          </p:nvPicPr>
          <p:blipFill>
            <a:blip r:embed="rId13" cstate="print"/>
            <a:stretch>
              <a:fillRect/>
            </a:stretch>
          </p:blipFill>
          <p:spPr>
            <a:xfrm>
              <a:off x="344978" y="4621876"/>
              <a:ext cx="532014" cy="390698"/>
            </a:xfrm>
            <a:prstGeom prst="rect">
              <a:avLst/>
            </a:prstGeom>
          </p:spPr>
        </p:pic>
        <p:pic>
          <p:nvPicPr>
            <p:cNvPr id="40" name="object 40"/>
            <p:cNvPicPr/>
            <p:nvPr/>
          </p:nvPicPr>
          <p:blipFill>
            <a:blip r:embed="rId9" cstate="print"/>
            <a:stretch>
              <a:fillRect/>
            </a:stretch>
          </p:blipFill>
          <p:spPr>
            <a:xfrm>
              <a:off x="482138" y="4609407"/>
              <a:ext cx="253538" cy="432261"/>
            </a:xfrm>
            <a:prstGeom prst="rect">
              <a:avLst/>
            </a:prstGeom>
          </p:spPr>
        </p:pic>
        <p:pic>
          <p:nvPicPr>
            <p:cNvPr id="41" name="object 41"/>
            <p:cNvPicPr/>
            <p:nvPr/>
          </p:nvPicPr>
          <p:blipFill>
            <a:blip r:embed="rId4" cstate="print"/>
            <a:stretch>
              <a:fillRect/>
            </a:stretch>
          </p:blipFill>
          <p:spPr>
            <a:xfrm>
              <a:off x="395536" y="4653135"/>
              <a:ext cx="432047" cy="288032"/>
            </a:xfrm>
            <a:prstGeom prst="rect">
              <a:avLst/>
            </a:prstGeom>
          </p:spPr>
        </p:pic>
        <p:sp>
          <p:nvSpPr>
            <p:cNvPr id="42" name="object 42"/>
            <p:cNvSpPr/>
            <p:nvPr/>
          </p:nvSpPr>
          <p:spPr>
            <a:xfrm>
              <a:off x="395536" y="4653135"/>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43" name="object 43"/>
            <p:cNvPicPr/>
            <p:nvPr/>
          </p:nvPicPr>
          <p:blipFill>
            <a:blip r:embed="rId14" cstate="print"/>
            <a:stretch>
              <a:fillRect/>
            </a:stretch>
          </p:blipFill>
          <p:spPr>
            <a:xfrm>
              <a:off x="344978" y="5918661"/>
              <a:ext cx="532014" cy="390698"/>
            </a:xfrm>
            <a:prstGeom prst="rect">
              <a:avLst/>
            </a:prstGeom>
          </p:spPr>
        </p:pic>
        <p:pic>
          <p:nvPicPr>
            <p:cNvPr id="44" name="object 44"/>
            <p:cNvPicPr/>
            <p:nvPr/>
          </p:nvPicPr>
          <p:blipFill>
            <a:blip r:embed="rId15" cstate="print"/>
            <a:stretch>
              <a:fillRect/>
            </a:stretch>
          </p:blipFill>
          <p:spPr>
            <a:xfrm>
              <a:off x="428105" y="5918661"/>
              <a:ext cx="361603" cy="399010"/>
            </a:xfrm>
            <a:prstGeom prst="rect">
              <a:avLst/>
            </a:prstGeom>
          </p:spPr>
        </p:pic>
        <p:pic>
          <p:nvPicPr>
            <p:cNvPr id="45" name="object 45"/>
            <p:cNvPicPr/>
            <p:nvPr/>
          </p:nvPicPr>
          <p:blipFill>
            <a:blip r:embed="rId16" cstate="print"/>
            <a:stretch>
              <a:fillRect/>
            </a:stretch>
          </p:blipFill>
          <p:spPr>
            <a:xfrm>
              <a:off x="395536" y="5949279"/>
              <a:ext cx="432047" cy="288031"/>
            </a:xfrm>
            <a:prstGeom prst="rect">
              <a:avLst/>
            </a:prstGeom>
          </p:spPr>
        </p:pic>
        <p:sp>
          <p:nvSpPr>
            <p:cNvPr id="46" name="object 46"/>
            <p:cNvSpPr/>
            <p:nvPr/>
          </p:nvSpPr>
          <p:spPr>
            <a:xfrm>
              <a:off x="395536" y="5949279"/>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47" name="object 47"/>
            <p:cNvPicPr/>
            <p:nvPr/>
          </p:nvPicPr>
          <p:blipFill>
            <a:blip r:embed="rId17" cstate="print"/>
            <a:stretch>
              <a:fillRect/>
            </a:stretch>
          </p:blipFill>
          <p:spPr>
            <a:xfrm>
              <a:off x="344978" y="5486400"/>
              <a:ext cx="532014" cy="390698"/>
            </a:xfrm>
            <a:prstGeom prst="rect">
              <a:avLst/>
            </a:prstGeom>
          </p:spPr>
        </p:pic>
        <p:pic>
          <p:nvPicPr>
            <p:cNvPr id="48" name="object 48"/>
            <p:cNvPicPr/>
            <p:nvPr/>
          </p:nvPicPr>
          <p:blipFill>
            <a:blip r:embed="rId9" cstate="print"/>
            <a:stretch>
              <a:fillRect/>
            </a:stretch>
          </p:blipFill>
          <p:spPr>
            <a:xfrm>
              <a:off x="482138" y="5473930"/>
              <a:ext cx="253538" cy="432261"/>
            </a:xfrm>
            <a:prstGeom prst="rect">
              <a:avLst/>
            </a:prstGeom>
          </p:spPr>
        </p:pic>
        <p:pic>
          <p:nvPicPr>
            <p:cNvPr id="49" name="object 49"/>
            <p:cNvPicPr/>
            <p:nvPr/>
          </p:nvPicPr>
          <p:blipFill>
            <a:blip r:embed="rId16" cstate="print"/>
            <a:stretch>
              <a:fillRect/>
            </a:stretch>
          </p:blipFill>
          <p:spPr>
            <a:xfrm>
              <a:off x="395536" y="5517231"/>
              <a:ext cx="432047" cy="288031"/>
            </a:xfrm>
            <a:prstGeom prst="rect">
              <a:avLst/>
            </a:prstGeom>
          </p:spPr>
        </p:pic>
        <p:sp>
          <p:nvSpPr>
            <p:cNvPr id="50" name="object 50"/>
            <p:cNvSpPr/>
            <p:nvPr/>
          </p:nvSpPr>
          <p:spPr>
            <a:xfrm>
              <a:off x="395536" y="5517231"/>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grpSp>
      <p:sp>
        <p:nvSpPr>
          <p:cNvPr id="51" name="object 51"/>
          <p:cNvSpPr txBox="1"/>
          <p:nvPr/>
        </p:nvSpPr>
        <p:spPr>
          <a:xfrm>
            <a:off x="498853" y="1897277"/>
            <a:ext cx="231775" cy="4330700"/>
          </a:xfrm>
          <a:prstGeom prst="rect">
            <a:avLst/>
          </a:prstGeom>
        </p:spPr>
        <p:txBody>
          <a:bodyPr vert="horz" wrap="square" lIns="0" tIns="170180" rIns="0" bIns="0" rtlCol="0">
            <a:spAutoFit/>
          </a:bodyPr>
          <a:lstStyle/>
          <a:p>
            <a:pPr marL="57150">
              <a:lnSpc>
                <a:spcPct val="100000"/>
              </a:lnSpc>
              <a:spcBef>
                <a:spcPts val="1340"/>
              </a:spcBef>
            </a:pPr>
            <a:r>
              <a:rPr sz="1800" b="1" dirty="0">
                <a:solidFill>
                  <a:srgbClr val="3D4651"/>
                </a:solidFill>
                <a:latin typeface="Calibri"/>
                <a:cs typeface="Calibri"/>
              </a:rPr>
              <a:t>1</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2</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3</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4</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5</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6</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7</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8</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9</a:t>
            </a:r>
            <a:endParaRPr sz="1800">
              <a:latin typeface="Calibri"/>
              <a:cs typeface="Calibri"/>
            </a:endParaRPr>
          </a:p>
          <a:p>
            <a:pPr marL="12700">
              <a:lnSpc>
                <a:spcPct val="100000"/>
              </a:lnSpc>
              <a:spcBef>
                <a:spcPts val="1365"/>
              </a:spcBef>
            </a:pPr>
            <a:r>
              <a:rPr sz="1600" b="1" dirty="0">
                <a:solidFill>
                  <a:srgbClr val="3D4651"/>
                </a:solidFill>
                <a:latin typeface="Calibri"/>
                <a:cs typeface="Calibri"/>
              </a:rPr>
              <a:t>10</a:t>
            </a:r>
            <a:endParaRPr sz="1600">
              <a:latin typeface="Calibri"/>
              <a:cs typeface="Calibri"/>
            </a:endParaRPr>
          </a:p>
        </p:txBody>
      </p:sp>
      <p:grpSp>
        <p:nvGrpSpPr>
          <p:cNvPr id="52" name="object 52"/>
          <p:cNvGrpSpPr/>
          <p:nvPr/>
        </p:nvGrpSpPr>
        <p:grpSpPr>
          <a:xfrm>
            <a:off x="366017" y="139936"/>
            <a:ext cx="781050" cy="529590"/>
            <a:chOff x="366017" y="139936"/>
            <a:chExt cx="781050" cy="529590"/>
          </a:xfrm>
        </p:grpSpPr>
        <p:sp>
          <p:nvSpPr>
            <p:cNvPr id="53" name="object 53"/>
            <p:cNvSpPr/>
            <p:nvPr/>
          </p:nvSpPr>
          <p:spPr>
            <a:xfrm>
              <a:off x="378717" y="152636"/>
              <a:ext cx="755650" cy="504190"/>
            </a:xfrm>
            <a:custGeom>
              <a:avLst/>
              <a:gdLst/>
              <a:ahLst/>
              <a:cxnLst/>
              <a:rect l="l" t="t" r="r" b="b"/>
              <a:pathLst>
                <a:path w="755650" h="504190">
                  <a:moveTo>
                    <a:pt x="755575" y="0"/>
                  </a:moveTo>
                  <a:lnTo>
                    <a:pt x="0" y="0"/>
                  </a:lnTo>
                  <a:lnTo>
                    <a:pt x="0" y="504055"/>
                  </a:lnTo>
                  <a:lnTo>
                    <a:pt x="755575" y="504055"/>
                  </a:lnTo>
                  <a:lnTo>
                    <a:pt x="755575" y="441048"/>
                  </a:lnTo>
                  <a:lnTo>
                    <a:pt x="236022" y="441048"/>
                  </a:lnTo>
                  <a:lnTo>
                    <a:pt x="236022" y="252027"/>
                  </a:lnTo>
                  <a:lnTo>
                    <a:pt x="188767" y="252027"/>
                  </a:lnTo>
                  <a:lnTo>
                    <a:pt x="377788" y="63005"/>
                  </a:lnTo>
                  <a:lnTo>
                    <a:pt x="755575" y="63005"/>
                  </a:lnTo>
                  <a:lnTo>
                    <a:pt x="755575" y="0"/>
                  </a:lnTo>
                  <a:close/>
                </a:path>
                <a:path w="755650" h="504190">
                  <a:moveTo>
                    <a:pt x="755575" y="86634"/>
                  </a:moveTo>
                  <a:lnTo>
                    <a:pt x="495926" y="86634"/>
                  </a:lnTo>
                  <a:lnTo>
                    <a:pt x="495926" y="181143"/>
                  </a:lnTo>
                  <a:lnTo>
                    <a:pt x="566809" y="252027"/>
                  </a:lnTo>
                  <a:lnTo>
                    <a:pt x="519553" y="252027"/>
                  </a:lnTo>
                  <a:lnTo>
                    <a:pt x="519553" y="441048"/>
                  </a:lnTo>
                  <a:lnTo>
                    <a:pt x="755575" y="441048"/>
                  </a:lnTo>
                  <a:lnTo>
                    <a:pt x="755575" y="86634"/>
                  </a:lnTo>
                  <a:close/>
                </a:path>
                <a:path w="755650" h="504190">
                  <a:moveTo>
                    <a:pt x="755575" y="63005"/>
                  </a:moveTo>
                  <a:lnTo>
                    <a:pt x="377788" y="63005"/>
                  </a:lnTo>
                  <a:lnTo>
                    <a:pt x="448671" y="133889"/>
                  </a:lnTo>
                  <a:lnTo>
                    <a:pt x="448671" y="86634"/>
                  </a:lnTo>
                  <a:lnTo>
                    <a:pt x="755575" y="86634"/>
                  </a:lnTo>
                  <a:lnTo>
                    <a:pt x="755575" y="63005"/>
                  </a:lnTo>
                  <a:close/>
                </a:path>
              </a:pathLst>
            </a:custGeom>
            <a:solidFill>
              <a:srgbClr val="EAF8FC"/>
            </a:solidFill>
          </p:spPr>
          <p:txBody>
            <a:bodyPr wrap="square" lIns="0" tIns="0" rIns="0" bIns="0" rtlCol="0"/>
            <a:lstStyle/>
            <a:p>
              <a:endParaRPr/>
            </a:p>
          </p:txBody>
        </p:sp>
        <p:sp>
          <p:nvSpPr>
            <p:cNvPr id="54" name="object 54"/>
            <p:cNvSpPr/>
            <p:nvPr/>
          </p:nvSpPr>
          <p:spPr>
            <a:xfrm>
              <a:off x="614739" y="239270"/>
              <a:ext cx="283845" cy="354965"/>
            </a:xfrm>
            <a:custGeom>
              <a:avLst/>
              <a:gdLst/>
              <a:ahLst/>
              <a:cxnLst/>
              <a:rect l="l" t="t" r="r" b="b"/>
              <a:pathLst>
                <a:path w="283844" h="354965">
                  <a:moveTo>
                    <a:pt x="259904" y="0"/>
                  </a:moveTo>
                  <a:lnTo>
                    <a:pt x="212649" y="0"/>
                  </a:lnTo>
                  <a:lnTo>
                    <a:pt x="212649" y="47255"/>
                  </a:lnTo>
                  <a:lnTo>
                    <a:pt x="259904" y="94509"/>
                  </a:lnTo>
                  <a:lnTo>
                    <a:pt x="259904" y="0"/>
                  </a:lnTo>
                  <a:close/>
                </a:path>
                <a:path w="283844" h="354965">
                  <a:moveTo>
                    <a:pt x="283531" y="165393"/>
                  </a:moveTo>
                  <a:lnTo>
                    <a:pt x="0" y="165393"/>
                  </a:lnTo>
                  <a:lnTo>
                    <a:pt x="0" y="354413"/>
                  </a:lnTo>
                  <a:lnTo>
                    <a:pt x="118138" y="354413"/>
                  </a:lnTo>
                  <a:lnTo>
                    <a:pt x="118138" y="259904"/>
                  </a:lnTo>
                  <a:lnTo>
                    <a:pt x="283531" y="259904"/>
                  </a:lnTo>
                  <a:lnTo>
                    <a:pt x="283531" y="165393"/>
                  </a:lnTo>
                  <a:close/>
                </a:path>
                <a:path w="283844" h="354965">
                  <a:moveTo>
                    <a:pt x="283531" y="259904"/>
                  </a:moveTo>
                  <a:lnTo>
                    <a:pt x="165394" y="259904"/>
                  </a:lnTo>
                  <a:lnTo>
                    <a:pt x="165394" y="354413"/>
                  </a:lnTo>
                  <a:lnTo>
                    <a:pt x="283531" y="354413"/>
                  </a:lnTo>
                  <a:lnTo>
                    <a:pt x="283531" y="259904"/>
                  </a:lnTo>
                  <a:close/>
                </a:path>
              </a:pathLst>
            </a:custGeom>
            <a:solidFill>
              <a:srgbClr val="C4D0D4"/>
            </a:solidFill>
          </p:spPr>
          <p:txBody>
            <a:bodyPr wrap="square" lIns="0" tIns="0" rIns="0" bIns="0" rtlCol="0"/>
            <a:lstStyle/>
            <a:p>
              <a:endParaRPr/>
            </a:p>
          </p:txBody>
        </p:sp>
        <p:sp>
          <p:nvSpPr>
            <p:cNvPr id="55" name="object 55"/>
            <p:cNvSpPr/>
            <p:nvPr/>
          </p:nvSpPr>
          <p:spPr>
            <a:xfrm>
              <a:off x="567485" y="215642"/>
              <a:ext cx="378460" cy="378460"/>
            </a:xfrm>
            <a:custGeom>
              <a:avLst/>
              <a:gdLst/>
              <a:ahLst/>
              <a:cxnLst/>
              <a:rect l="l" t="t" r="r" b="b"/>
              <a:pathLst>
                <a:path w="378459" h="378459">
                  <a:moveTo>
                    <a:pt x="189020" y="0"/>
                  </a:moveTo>
                  <a:lnTo>
                    <a:pt x="0" y="189021"/>
                  </a:lnTo>
                  <a:lnTo>
                    <a:pt x="378041" y="189021"/>
                  </a:lnTo>
                  <a:lnTo>
                    <a:pt x="189020" y="0"/>
                  </a:lnTo>
                  <a:close/>
                </a:path>
                <a:path w="378459" h="378459">
                  <a:moveTo>
                    <a:pt x="212648" y="283532"/>
                  </a:moveTo>
                  <a:lnTo>
                    <a:pt x="165392" y="283532"/>
                  </a:lnTo>
                  <a:lnTo>
                    <a:pt x="165392" y="378042"/>
                  </a:lnTo>
                  <a:lnTo>
                    <a:pt x="212648" y="378042"/>
                  </a:lnTo>
                  <a:lnTo>
                    <a:pt x="212648" y="283532"/>
                  </a:lnTo>
                  <a:close/>
                </a:path>
              </a:pathLst>
            </a:custGeom>
            <a:solidFill>
              <a:srgbClr val="9AA5A8"/>
            </a:solidFill>
          </p:spPr>
          <p:txBody>
            <a:bodyPr wrap="square" lIns="0" tIns="0" rIns="0" bIns="0" rtlCol="0"/>
            <a:lstStyle/>
            <a:p>
              <a:endParaRPr/>
            </a:p>
          </p:txBody>
        </p:sp>
        <p:sp>
          <p:nvSpPr>
            <p:cNvPr id="56" name="object 56"/>
            <p:cNvSpPr/>
            <p:nvPr/>
          </p:nvSpPr>
          <p:spPr>
            <a:xfrm>
              <a:off x="378717" y="152636"/>
              <a:ext cx="755650" cy="504190"/>
            </a:xfrm>
            <a:custGeom>
              <a:avLst/>
              <a:gdLst/>
              <a:ahLst/>
              <a:cxnLst/>
              <a:rect l="l" t="t" r="r" b="b"/>
              <a:pathLst>
                <a:path w="755650" h="504190">
                  <a:moveTo>
                    <a:pt x="377787" y="63007"/>
                  </a:moveTo>
                  <a:lnTo>
                    <a:pt x="448670" y="133890"/>
                  </a:lnTo>
                  <a:lnTo>
                    <a:pt x="448670" y="86635"/>
                  </a:lnTo>
                  <a:lnTo>
                    <a:pt x="495925" y="86635"/>
                  </a:lnTo>
                  <a:lnTo>
                    <a:pt x="495925" y="181144"/>
                  </a:lnTo>
                  <a:lnTo>
                    <a:pt x="566808" y="252028"/>
                  </a:lnTo>
                  <a:lnTo>
                    <a:pt x="519553" y="252028"/>
                  </a:lnTo>
                  <a:lnTo>
                    <a:pt x="519553" y="441049"/>
                  </a:lnTo>
                  <a:lnTo>
                    <a:pt x="236021" y="441049"/>
                  </a:lnTo>
                  <a:lnTo>
                    <a:pt x="236021" y="252028"/>
                  </a:lnTo>
                  <a:lnTo>
                    <a:pt x="188766" y="252028"/>
                  </a:lnTo>
                  <a:lnTo>
                    <a:pt x="377787" y="63007"/>
                  </a:lnTo>
                  <a:close/>
                </a:path>
                <a:path w="755650" h="504190">
                  <a:moveTo>
                    <a:pt x="448670" y="133890"/>
                  </a:moveTo>
                  <a:lnTo>
                    <a:pt x="495925" y="181144"/>
                  </a:lnTo>
                </a:path>
                <a:path w="755650" h="504190">
                  <a:moveTo>
                    <a:pt x="519553" y="252028"/>
                  </a:moveTo>
                  <a:lnTo>
                    <a:pt x="236021" y="252028"/>
                  </a:lnTo>
                </a:path>
                <a:path w="755650" h="504190">
                  <a:moveTo>
                    <a:pt x="354159" y="441049"/>
                  </a:moveTo>
                  <a:lnTo>
                    <a:pt x="354159" y="346538"/>
                  </a:lnTo>
                  <a:lnTo>
                    <a:pt x="401415" y="346538"/>
                  </a:lnTo>
                  <a:lnTo>
                    <a:pt x="401415" y="441049"/>
                  </a:lnTo>
                </a:path>
                <a:path w="755650" h="504190">
                  <a:moveTo>
                    <a:pt x="0" y="0"/>
                  </a:moveTo>
                  <a:lnTo>
                    <a:pt x="755576" y="0"/>
                  </a:lnTo>
                  <a:lnTo>
                    <a:pt x="755576" y="504056"/>
                  </a:lnTo>
                  <a:lnTo>
                    <a:pt x="0" y="504056"/>
                  </a:lnTo>
                  <a:lnTo>
                    <a:pt x="0" y="0"/>
                  </a:lnTo>
                  <a:close/>
                </a:path>
              </a:pathLst>
            </a:custGeom>
            <a:ln w="25399">
              <a:solidFill>
                <a:srgbClr val="00B2E2"/>
              </a:solidFill>
            </a:ln>
          </p:spPr>
          <p:txBody>
            <a:bodyPr wrap="square" lIns="0" tIns="0" rIns="0" bIns="0" rtlCol="0"/>
            <a:lstStyle/>
            <a:p>
              <a:endParaRPr/>
            </a:p>
          </p:txBody>
        </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03322" y="31924"/>
            <a:ext cx="8774430" cy="6722745"/>
            <a:chOff x="203322" y="31924"/>
            <a:chExt cx="8774430" cy="6722745"/>
          </a:xfrm>
        </p:grpSpPr>
        <p:sp>
          <p:nvSpPr>
            <p:cNvPr id="3" name="object 3"/>
            <p:cNvSpPr/>
            <p:nvPr/>
          </p:nvSpPr>
          <p:spPr>
            <a:xfrm>
              <a:off x="216023" y="463171"/>
              <a:ext cx="8749030" cy="6278245"/>
            </a:xfrm>
            <a:custGeom>
              <a:avLst/>
              <a:gdLst/>
              <a:ahLst/>
              <a:cxnLst/>
              <a:rect l="l" t="t" r="r" b="b"/>
              <a:pathLst>
                <a:path w="8749030" h="6278245">
                  <a:moveTo>
                    <a:pt x="7911370" y="0"/>
                  </a:moveTo>
                  <a:lnTo>
                    <a:pt x="7911370" y="418545"/>
                  </a:lnTo>
                  <a:lnTo>
                    <a:pt x="418524" y="418546"/>
                  </a:lnTo>
                  <a:lnTo>
                    <a:pt x="369735" y="421360"/>
                  </a:lnTo>
                  <a:lnTo>
                    <a:pt x="322577" y="429599"/>
                  </a:lnTo>
                  <a:lnTo>
                    <a:pt x="277388" y="442945"/>
                  </a:lnTo>
                  <a:lnTo>
                    <a:pt x="234480" y="461086"/>
                  </a:lnTo>
                  <a:lnTo>
                    <a:pt x="194168" y="483708"/>
                  </a:lnTo>
                  <a:lnTo>
                    <a:pt x="156767" y="510495"/>
                  </a:lnTo>
                  <a:lnTo>
                    <a:pt x="122589" y="541135"/>
                  </a:lnTo>
                  <a:lnTo>
                    <a:pt x="91950" y="575312"/>
                  </a:lnTo>
                  <a:lnTo>
                    <a:pt x="65162" y="612714"/>
                  </a:lnTo>
                  <a:lnTo>
                    <a:pt x="42541" y="653026"/>
                  </a:lnTo>
                  <a:lnTo>
                    <a:pt x="24400" y="695934"/>
                  </a:lnTo>
                  <a:lnTo>
                    <a:pt x="11054" y="741123"/>
                  </a:lnTo>
                  <a:lnTo>
                    <a:pt x="2815" y="788281"/>
                  </a:lnTo>
                  <a:lnTo>
                    <a:pt x="0" y="837091"/>
                  </a:lnTo>
                  <a:lnTo>
                    <a:pt x="0" y="5859649"/>
                  </a:lnTo>
                  <a:lnTo>
                    <a:pt x="2815" y="5908461"/>
                  </a:lnTo>
                  <a:lnTo>
                    <a:pt x="11054" y="5955618"/>
                  </a:lnTo>
                  <a:lnTo>
                    <a:pt x="24400" y="6000808"/>
                  </a:lnTo>
                  <a:lnTo>
                    <a:pt x="42541" y="6043716"/>
                  </a:lnTo>
                  <a:lnTo>
                    <a:pt x="65162" y="6084027"/>
                  </a:lnTo>
                  <a:lnTo>
                    <a:pt x="91950" y="6121429"/>
                  </a:lnTo>
                  <a:lnTo>
                    <a:pt x="122589" y="6155607"/>
                  </a:lnTo>
                  <a:lnTo>
                    <a:pt x="156767" y="6186246"/>
                  </a:lnTo>
                  <a:lnTo>
                    <a:pt x="194168" y="6213033"/>
                  </a:lnTo>
                  <a:lnTo>
                    <a:pt x="234480" y="6235655"/>
                  </a:lnTo>
                  <a:lnTo>
                    <a:pt x="277388" y="6253796"/>
                  </a:lnTo>
                  <a:lnTo>
                    <a:pt x="322577" y="6267142"/>
                  </a:lnTo>
                  <a:lnTo>
                    <a:pt x="369735" y="6275380"/>
                  </a:lnTo>
                  <a:lnTo>
                    <a:pt x="418546" y="6278196"/>
                  </a:lnTo>
                  <a:lnTo>
                    <a:pt x="467358" y="6275380"/>
                  </a:lnTo>
                  <a:lnTo>
                    <a:pt x="514515" y="6267142"/>
                  </a:lnTo>
                  <a:lnTo>
                    <a:pt x="559705" y="6253796"/>
                  </a:lnTo>
                  <a:lnTo>
                    <a:pt x="602613" y="6235655"/>
                  </a:lnTo>
                  <a:lnTo>
                    <a:pt x="642924" y="6213033"/>
                  </a:lnTo>
                  <a:lnTo>
                    <a:pt x="680326" y="6186246"/>
                  </a:lnTo>
                  <a:lnTo>
                    <a:pt x="714504" y="6155607"/>
                  </a:lnTo>
                  <a:lnTo>
                    <a:pt x="745143" y="6121429"/>
                  </a:lnTo>
                  <a:lnTo>
                    <a:pt x="771931" y="6084027"/>
                  </a:lnTo>
                  <a:lnTo>
                    <a:pt x="794552" y="6043716"/>
                  </a:lnTo>
                  <a:lnTo>
                    <a:pt x="812693" y="6000808"/>
                  </a:lnTo>
                  <a:lnTo>
                    <a:pt x="826039" y="5955618"/>
                  </a:lnTo>
                  <a:lnTo>
                    <a:pt x="834277" y="5908461"/>
                  </a:lnTo>
                  <a:lnTo>
                    <a:pt x="837093" y="5859649"/>
                  </a:lnTo>
                  <a:lnTo>
                    <a:pt x="837092" y="5441102"/>
                  </a:lnTo>
                  <a:lnTo>
                    <a:pt x="8329916" y="5441102"/>
                  </a:lnTo>
                  <a:lnTo>
                    <a:pt x="8378727" y="5438287"/>
                  </a:lnTo>
                  <a:lnTo>
                    <a:pt x="8425885" y="5430048"/>
                  </a:lnTo>
                  <a:lnTo>
                    <a:pt x="8471075" y="5416702"/>
                  </a:lnTo>
                  <a:lnTo>
                    <a:pt x="8513982" y="5398561"/>
                  </a:lnTo>
                  <a:lnTo>
                    <a:pt x="8554294" y="5375940"/>
                  </a:lnTo>
                  <a:lnTo>
                    <a:pt x="8591696" y="5349152"/>
                  </a:lnTo>
                  <a:lnTo>
                    <a:pt x="8625874" y="5318513"/>
                  </a:lnTo>
                  <a:lnTo>
                    <a:pt x="8656513" y="5284335"/>
                  </a:lnTo>
                  <a:lnTo>
                    <a:pt x="8683301" y="5246933"/>
                  </a:lnTo>
                  <a:lnTo>
                    <a:pt x="8705922" y="5206622"/>
                  </a:lnTo>
                  <a:lnTo>
                    <a:pt x="8724063" y="5163714"/>
                  </a:lnTo>
                  <a:lnTo>
                    <a:pt x="8737409" y="5118524"/>
                  </a:lnTo>
                  <a:lnTo>
                    <a:pt x="8745648" y="5071366"/>
                  </a:lnTo>
                  <a:lnTo>
                    <a:pt x="8748464" y="5022555"/>
                  </a:lnTo>
                  <a:lnTo>
                    <a:pt x="8748463" y="1255638"/>
                  </a:lnTo>
                  <a:lnTo>
                    <a:pt x="418546" y="1255638"/>
                  </a:lnTo>
                  <a:lnTo>
                    <a:pt x="418547" y="837091"/>
                  </a:lnTo>
                  <a:lnTo>
                    <a:pt x="424074" y="789107"/>
                  </a:lnTo>
                  <a:lnTo>
                    <a:pt x="439818" y="745058"/>
                  </a:lnTo>
                  <a:lnTo>
                    <a:pt x="464522" y="706202"/>
                  </a:lnTo>
                  <a:lnTo>
                    <a:pt x="496931" y="673794"/>
                  </a:lnTo>
                  <a:lnTo>
                    <a:pt x="535787" y="649090"/>
                  </a:lnTo>
                  <a:lnTo>
                    <a:pt x="579836" y="633346"/>
                  </a:lnTo>
                  <a:lnTo>
                    <a:pt x="627820" y="627819"/>
                  </a:lnTo>
                  <a:lnTo>
                    <a:pt x="8748462" y="627819"/>
                  </a:lnTo>
                  <a:lnTo>
                    <a:pt x="8748462" y="418546"/>
                  </a:lnTo>
                  <a:lnTo>
                    <a:pt x="8329915" y="418546"/>
                  </a:lnTo>
                  <a:lnTo>
                    <a:pt x="8329915" y="209273"/>
                  </a:lnTo>
                  <a:lnTo>
                    <a:pt x="8120643" y="209273"/>
                  </a:lnTo>
                  <a:lnTo>
                    <a:pt x="8072658" y="203746"/>
                  </a:lnTo>
                  <a:lnTo>
                    <a:pt x="8028610" y="188002"/>
                  </a:lnTo>
                  <a:lnTo>
                    <a:pt x="7989753" y="163297"/>
                  </a:lnTo>
                  <a:lnTo>
                    <a:pt x="7957345" y="130889"/>
                  </a:lnTo>
                  <a:lnTo>
                    <a:pt x="7932640" y="92032"/>
                  </a:lnTo>
                  <a:lnTo>
                    <a:pt x="7916897" y="47984"/>
                  </a:lnTo>
                  <a:lnTo>
                    <a:pt x="7911370" y="0"/>
                  </a:lnTo>
                  <a:close/>
                </a:path>
                <a:path w="8749030" h="6278245">
                  <a:moveTo>
                    <a:pt x="8748462" y="627819"/>
                  </a:moveTo>
                  <a:lnTo>
                    <a:pt x="627820" y="627819"/>
                  </a:lnTo>
                  <a:lnTo>
                    <a:pt x="675805" y="633346"/>
                  </a:lnTo>
                  <a:lnTo>
                    <a:pt x="719853" y="649090"/>
                  </a:lnTo>
                  <a:lnTo>
                    <a:pt x="758710" y="673794"/>
                  </a:lnTo>
                  <a:lnTo>
                    <a:pt x="791118" y="706202"/>
                  </a:lnTo>
                  <a:lnTo>
                    <a:pt x="815823" y="745058"/>
                  </a:lnTo>
                  <a:lnTo>
                    <a:pt x="831566" y="789107"/>
                  </a:lnTo>
                  <a:lnTo>
                    <a:pt x="837093" y="837092"/>
                  </a:lnTo>
                  <a:lnTo>
                    <a:pt x="834277" y="885902"/>
                  </a:lnTo>
                  <a:lnTo>
                    <a:pt x="826039" y="933060"/>
                  </a:lnTo>
                  <a:lnTo>
                    <a:pt x="812693" y="978250"/>
                  </a:lnTo>
                  <a:lnTo>
                    <a:pt x="794552" y="1021158"/>
                  </a:lnTo>
                  <a:lnTo>
                    <a:pt x="771931" y="1061469"/>
                  </a:lnTo>
                  <a:lnTo>
                    <a:pt x="745143" y="1098871"/>
                  </a:lnTo>
                  <a:lnTo>
                    <a:pt x="714504" y="1133049"/>
                  </a:lnTo>
                  <a:lnTo>
                    <a:pt x="680326" y="1163688"/>
                  </a:lnTo>
                  <a:lnTo>
                    <a:pt x="642924" y="1190476"/>
                  </a:lnTo>
                  <a:lnTo>
                    <a:pt x="602613" y="1213097"/>
                  </a:lnTo>
                  <a:lnTo>
                    <a:pt x="559705" y="1231238"/>
                  </a:lnTo>
                  <a:lnTo>
                    <a:pt x="514515" y="1244584"/>
                  </a:lnTo>
                  <a:lnTo>
                    <a:pt x="467358" y="1252822"/>
                  </a:lnTo>
                  <a:lnTo>
                    <a:pt x="418546" y="1255638"/>
                  </a:lnTo>
                  <a:lnTo>
                    <a:pt x="8748463" y="1255638"/>
                  </a:lnTo>
                  <a:lnTo>
                    <a:pt x="8748462" y="627819"/>
                  </a:lnTo>
                  <a:close/>
                </a:path>
                <a:path w="8749030" h="6278245">
                  <a:moveTo>
                    <a:pt x="8748462" y="0"/>
                  </a:moveTo>
                  <a:lnTo>
                    <a:pt x="8745646" y="48811"/>
                  </a:lnTo>
                  <a:lnTo>
                    <a:pt x="8737408" y="95968"/>
                  </a:lnTo>
                  <a:lnTo>
                    <a:pt x="8724062" y="141158"/>
                  </a:lnTo>
                  <a:lnTo>
                    <a:pt x="8705921" y="184065"/>
                  </a:lnTo>
                  <a:lnTo>
                    <a:pt x="8683300" y="224377"/>
                  </a:lnTo>
                  <a:lnTo>
                    <a:pt x="8656512" y="261779"/>
                  </a:lnTo>
                  <a:lnTo>
                    <a:pt x="8625873" y="295956"/>
                  </a:lnTo>
                  <a:lnTo>
                    <a:pt x="8591695" y="326596"/>
                  </a:lnTo>
                  <a:lnTo>
                    <a:pt x="8554293" y="353383"/>
                  </a:lnTo>
                  <a:lnTo>
                    <a:pt x="8513982" y="376004"/>
                  </a:lnTo>
                  <a:lnTo>
                    <a:pt x="8471074" y="394145"/>
                  </a:lnTo>
                  <a:lnTo>
                    <a:pt x="8425884" y="407492"/>
                  </a:lnTo>
                  <a:lnTo>
                    <a:pt x="8378726" y="415730"/>
                  </a:lnTo>
                  <a:lnTo>
                    <a:pt x="8329915" y="418546"/>
                  </a:lnTo>
                  <a:lnTo>
                    <a:pt x="8748462" y="418546"/>
                  </a:lnTo>
                  <a:lnTo>
                    <a:pt x="8748462" y="0"/>
                  </a:lnTo>
                  <a:close/>
                </a:path>
                <a:path w="8749030" h="6278245">
                  <a:moveTo>
                    <a:pt x="8329916" y="0"/>
                  </a:moveTo>
                  <a:lnTo>
                    <a:pt x="8324389" y="47984"/>
                  </a:lnTo>
                  <a:lnTo>
                    <a:pt x="8308645" y="92032"/>
                  </a:lnTo>
                  <a:lnTo>
                    <a:pt x="8283941" y="130889"/>
                  </a:lnTo>
                  <a:lnTo>
                    <a:pt x="8251533" y="163297"/>
                  </a:lnTo>
                  <a:lnTo>
                    <a:pt x="8212676" y="188002"/>
                  </a:lnTo>
                  <a:lnTo>
                    <a:pt x="8168627" y="203746"/>
                  </a:lnTo>
                  <a:lnTo>
                    <a:pt x="8120643" y="209273"/>
                  </a:lnTo>
                  <a:lnTo>
                    <a:pt x="8329915" y="209273"/>
                  </a:lnTo>
                  <a:lnTo>
                    <a:pt x="8329916" y="0"/>
                  </a:lnTo>
                  <a:close/>
                </a:path>
              </a:pathLst>
            </a:custGeom>
            <a:solidFill>
              <a:srgbClr val="F5F5F5"/>
            </a:solidFill>
          </p:spPr>
          <p:txBody>
            <a:bodyPr wrap="square" lIns="0" tIns="0" rIns="0" bIns="0" rtlCol="0"/>
            <a:lstStyle/>
            <a:p>
              <a:endParaRPr/>
            </a:p>
          </p:txBody>
        </p:sp>
        <p:sp>
          <p:nvSpPr>
            <p:cNvPr id="4" name="object 4"/>
            <p:cNvSpPr/>
            <p:nvPr/>
          </p:nvSpPr>
          <p:spPr>
            <a:xfrm>
              <a:off x="634570" y="44623"/>
              <a:ext cx="8329930" cy="1674495"/>
            </a:xfrm>
            <a:custGeom>
              <a:avLst/>
              <a:gdLst/>
              <a:ahLst/>
              <a:cxnLst/>
              <a:rect l="l" t="t" r="r" b="b"/>
              <a:pathLst>
                <a:path w="8329930" h="1674495">
                  <a:moveTo>
                    <a:pt x="209274" y="1046366"/>
                  </a:moveTo>
                  <a:lnTo>
                    <a:pt x="161289" y="1051893"/>
                  </a:lnTo>
                  <a:lnTo>
                    <a:pt x="117241" y="1067637"/>
                  </a:lnTo>
                  <a:lnTo>
                    <a:pt x="78384" y="1092341"/>
                  </a:lnTo>
                  <a:lnTo>
                    <a:pt x="45975" y="1124749"/>
                  </a:lnTo>
                  <a:lnTo>
                    <a:pt x="21271" y="1163606"/>
                  </a:lnTo>
                  <a:lnTo>
                    <a:pt x="5528" y="1207654"/>
                  </a:lnTo>
                  <a:lnTo>
                    <a:pt x="1" y="1255638"/>
                  </a:lnTo>
                  <a:lnTo>
                    <a:pt x="0" y="1674186"/>
                  </a:lnTo>
                  <a:lnTo>
                    <a:pt x="48811" y="1671370"/>
                  </a:lnTo>
                  <a:lnTo>
                    <a:pt x="95968" y="1663132"/>
                  </a:lnTo>
                  <a:lnTo>
                    <a:pt x="141158" y="1649785"/>
                  </a:lnTo>
                  <a:lnTo>
                    <a:pt x="184066" y="1631644"/>
                  </a:lnTo>
                  <a:lnTo>
                    <a:pt x="224378" y="1609023"/>
                  </a:lnTo>
                  <a:lnTo>
                    <a:pt x="261779" y="1582236"/>
                  </a:lnTo>
                  <a:lnTo>
                    <a:pt x="295957" y="1551596"/>
                  </a:lnTo>
                  <a:lnTo>
                    <a:pt x="326596" y="1517419"/>
                  </a:lnTo>
                  <a:lnTo>
                    <a:pt x="353384" y="1480017"/>
                  </a:lnTo>
                  <a:lnTo>
                    <a:pt x="376005" y="1439705"/>
                  </a:lnTo>
                  <a:lnTo>
                    <a:pt x="394146" y="1396797"/>
                  </a:lnTo>
                  <a:lnTo>
                    <a:pt x="407492" y="1351608"/>
                  </a:lnTo>
                  <a:lnTo>
                    <a:pt x="415731" y="1304450"/>
                  </a:lnTo>
                  <a:lnTo>
                    <a:pt x="418546" y="1255638"/>
                  </a:lnTo>
                  <a:lnTo>
                    <a:pt x="413019" y="1207654"/>
                  </a:lnTo>
                  <a:lnTo>
                    <a:pt x="397276" y="1163606"/>
                  </a:lnTo>
                  <a:lnTo>
                    <a:pt x="372572" y="1124749"/>
                  </a:lnTo>
                  <a:lnTo>
                    <a:pt x="340163" y="1092341"/>
                  </a:lnTo>
                  <a:lnTo>
                    <a:pt x="301306" y="1067637"/>
                  </a:lnTo>
                  <a:lnTo>
                    <a:pt x="257258" y="1051893"/>
                  </a:lnTo>
                  <a:lnTo>
                    <a:pt x="209274" y="1046366"/>
                  </a:lnTo>
                  <a:close/>
                </a:path>
                <a:path w="8329930" h="1674495">
                  <a:moveTo>
                    <a:pt x="8329917" y="418546"/>
                  </a:moveTo>
                  <a:lnTo>
                    <a:pt x="7911368" y="418546"/>
                  </a:lnTo>
                  <a:lnTo>
                    <a:pt x="7911369" y="837092"/>
                  </a:lnTo>
                  <a:lnTo>
                    <a:pt x="7960180" y="834276"/>
                  </a:lnTo>
                  <a:lnTo>
                    <a:pt x="8007338" y="826038"/>
                  </a:lnTo>
                  <a:lnTo>
                    <a:pt x="8052528" y="812691"/>
                  </a:lnTo>
                  <a:lnTo>
                    <a:pt x="8095435" y="794550"/>
                  </a:lnTo>
                  <a:lnTo>
                    <a:pt x="8135747" y="771929"/>
                  </a:lnTo>
                  <a:lnTo>
                    <a:pt x="8173149" y="745142"/>
                  </a:lnTo>
                  <a:lnTo>
                    <a:pt x="8207327" y="714503"/>
                  </a:lnTo>
                  <a:lnTo>
                    <a:pt x="8237966" y="680325"/>
                  </a:lnTo>
                  <a:lnTo>
                    <a:pt x="8264754" y="642923"/>
                  </a:lnTo>
                  <a:lnTo>
                    <a:pt x="8287375" y="602612"/>
                  </a:lnTo>
                  <a:lnTo>
                    <a:pt x="8305516" y="559704"/>
                  </a:lnTo>
                  <a:lnTo>
                    <a:pt x="8318862" y="514515"/>
                  </a:lnTo>
                  <a:lnTo>
                    <a:pt x="8327101" y="467357"/>
                  </a:lnTo>
                  <a:lnTo>
                    <a:pt x="8329917" y="418546"/>
                  </a:lnTo>
                  <a:close/>
                </a:path>
                <a:path w="8329930" h="1674495">
                  <a:moveTo>
                    <a:pt x="7911369" y="0"/>
                  </a:moveTo>
                  <a:lnTo>
                    <a:pt x="7862558" y="2815"/>
                  </a:lnTo>
                  <a:lnTo>
                    <a:pt x="7815400" y="11054"/>
                  </a:lnTo>
                  <a:lnTo>
                    <a:pt x="7770211" y="24400"/>
                  </a:lnTo>
                  <a:lnTo>
                    <a:pt x="7727303" y="42541"/>
                  </a:lnTo>
                  <a:lnTo>
                    <a:pt x="7686992" y="65162"/>
                  </a:lnTo>
                  <a:lnTo>
                    <a:pt x="7649590" y="91949"/>
                  </a:lnTo>
                  <a:lnTo>
                    <a:pt x="7615412" y="122588"/>
                  </a:lnTo>
                  <a:lnTo>
                    <a:pt x="7584773" y="156766"/>
                  </a:lnTo>
                  <a:lnTo>
                    <a:pt x="7557986" y="194168"/>
                  </a:lnTo>
                  <a:lnTo>
                    <a:pt x="7535364" y="234479"/>
                  </a:lnTo>
                  <a:lnTo>
                    <a:pt x="7517224" y="277387"/>
                  </a:lnTo>
                  <a:lnTo>
                    <a:pt x="7503877" y="322577"/>
                  </a:lnTo>
                  <a:lnTo>
                    <a:pt x="7495639" y="369734"/>
                  </a:lnTo>
                  <a:lnTo>
                    <a:pt x="7492823" y="418546"/>
                  </a:lnTo>
                  <a:lnTo>
                    <a:pt x="7498350" y="466530"/>
                  </a:lnTo>
                  <a:lnTo>
                    <a:pt x="7514093" y="510579"/>
                  </a:lnTo>
                  <a:lnTo>
                    <a:pt x="7538798" y="549436"/>
                  </a:lnTo>
                  <a:lnTo>
                    <a:pt x="7571206" y="581844"/>
                  </a:lnTo>
                  <a:lnTo>
                    <a:pt x="7610062" y="606548"/>
                  </a:lnTo>
                  <a:lnTo>
                    <a:pt x="7654111" y="622292"/>
                  </a:lnTo>
                  <a:lnTo>
                    <a:pt x="7702095" y="627819"/>
                  </a:lnTo>
                  <a:lnTo>
                    <a:pt x="7750079" y="622292"/>
                  </a:lnTo>
                  <a:lnTo>
                    <a:pt x="7794128" y="606548"/>
                  </a:lnTo>
                  <a:lnTo>
                    <a:pt x="7832985" y="581844"/>
                  </a:lnTo>
                  <a:lnTo>
                    <a:pt x="7865393" y="549436"/>
                  </a:lnTo>
                  <a:lnTo>
                    <a:pt x="7890097" y="510579"/>
                  </a:lnTo>
                  <a:lnTo>
                    <a:pt x="7905841" y="466530"/>
                  </a:lnTo>
                  <a:lnTo>
                    <a:pt x="7911368" y="418546"/>
                  </a:lnTo>
                  <a:lnTo>
                    <a:pt x="8329917" y="418546"/>
                  </a:lnTo>
                  <a:lnTo>
                    <a:pt x="8327101" y="369734"/>
                  </a:lnTo>
                  <a:lnTo>
                    <a:pt x="8318862" y="322577"/>
                  </a:lnTo>
                  <a:lnTo>
                    <a:pt x="8305516" y="277387"/>
                  </a:lnTo>
                  <a:lnTo>
                    <a:pt x="8287375" y="234479"/>
                  </a:lnTo>
                  <a:lnTo>
                    <a:pt x="8264754" y="194168"/>
                  </a:lnTo>
                  <a:lnTo>
                    <a:pt x="8237966" y="156766"/>
                  </a:lnTo>
                  <a:lnTo>
                    <a:pt x="8207327" y="122588"/>
                  </a:lnTo>
                  <a:lnTo>
                    <a:pt x="8173149" y="91949"/>
                  </a:lnTo>
                  <a:lnTo>
                    <a:pt x="8135747" y="65162"/>
                  </a:lnTo>
                  <a:lnTo>
                    <a:pt x="8095435" y="42541"/>
                  </a:lnTo>
                  <a:lnTo>
                    <a:pt x="8052528" y="24400"/>
                  </a:lnTo>
                  <a:lnTo>
                    <a:pt x="8007338" y="11054"/>
                  </a:lnTo>
                  <a:lnTo>
                    <a:pt x="7960180" y="2815"/>
                  </a:lnTo>
                  <a:lnTo>
                    <a:pt x="7911369" y="0"/>
                  </a:lnTo>
                  <a:close/>
                </a:path>
              </a:pathLst>
            </a:custGeom>
            <a:solidFill>
              <a:srgbClr val="CECECE"/>
            </a:solidFill>
          </p:spPr>
          <p:txBody>
            <a:bodyPr wrap="square" lIns="0" tIns="0" rIns="0" bIns="0" rtlCol="0"/>
            <a:lstStyle/>
            <a:p>
              <a:endParaRPr/>
            </a:p>
          </p:txBody>
        </p:sp>
        <p:sp>
          <p:nvSpPr>
            <p:cNvPr id="5" name="object 5"/>
            <p:cNvSpPr/>
            <p:nvPr/>
          </p:nvSpPr>
          <p:spPr>
            <a:xfrm>
              <a:off x="216022" y="44624"/>
              <a:ext cx="8749030" cy="6697345"/>
            </a:xfrm>
            <a:custGeom>
              <a:avLst/>
              <a:gdLst/>
              <a:ahLst/>
              <a:cxnLst/>
              <a:rect l="l" t="t" r="r" b="b"/>
              <a:pathLst>
                <a:path w="8749030" h="6697345">
                  <a:moveTo>
                    <a:pt x="0" y="1255639"/>
                  </a:moveTo>
                  <a:lnTo>
                    <a:pt x="2816" y="1206827"/>
                  </a:lnTo>
                  <a:lnTo>
                    <a:pt x="11055" y="1159670"/>
                  </a:lnTo>
                  <a:lnTo>
                    <a:pt x="24401" y="1114480"/>
                  </a:lnTo>
                  <a:lnTo>
                    <a:pt x="42542" y="1071573"/>
                  </a:lnTo>
                  <a:lnTo>
                    <a:pt x="65163" y="1031261"/>
                  </a:lnTo>
                  <a:lnTo>
                    <a:pt x="91951" y="993859"/>
                  </a:lnTo>
                  <a:lnTo>
                    <a:pt x="122590" y="959682"/>
                  </a:lnTo>
                  <a:lnTo>
                    <a:pt x="156768" y="929042"/>
                  </a:lnTo>
                  <a:lnTo>
                    <a:pt x="194169" y="902255"/>
                  </a:lnTo>
                  <a:lnTo>
                    <a:pt x="234481" y="879634"/>
                  </a:lnTo>
                  <a:lnTo>
                    <a:pt x="277389" y="861493"/>
                  </a:lnTo>
                  <a:lnTo>
                    <a:pt x="322578" y="848146"/>
                  </a:lnTo>
                  <a:lnTo>
                    <a:pt x="369736" y="839908"/>
                  </a:lnTo>
                  <a:lnTo>
                    <a:pt x="418547" y="837092"/>
                  </a:lnTo>
                  <a:lnTo>
                    <a:pt x="7911369" y="837092"/>
                  </a:lnTo>
                  <a:lnTo>
                    <a:pt x="7911369" y="418546"/>
                  </a:lnTo>
                  <a:lnTo>
                    <a:pt x="7914185" y="369735"/>
                  </a:lnTo>
                  <a:lnTo>
                    <a:pt x="7922424" y="322577"/>
                  </a:lnTo>
                  <a:lnTo>
                    <a:pt x="7935770" y="277388"/>
                  </a:lnTo>
                  <a:lnTo>
                    <a:pt x="7953911" y="234480"/>
                  </a:lnTo>
                  <a:lnTo>
                    <a:pt x="7976532" y="194168"/>
                  </a:lnTo>
                  <a:lnTo>
                    <a:pt x="8003320" y="156767"/>
                  </a:lnTo>
                  <a:lnTo>
                    <a:pt x="8033959" y="122589"/>
                  </a:lnTo>
                  <a:lnTo>
                    <a:pt x="8068137" y="91950"/>
                  </a:lnTo>
                  <a:lnTo>
                    <a:pt x="8105538" y="65162"/>
                  </a:lnTo>
                  <a:lnTo>
                    <a:pt x="8145850" y="42541"/>
                  </a:lnTo>
                  <a:lnTo>
                    <a:pt x="8188758" y="24400"/>
                  </a:lnTo>
                  <a:lnTo>
                    <a:pt x="8233947" y="11054"/>
                  </a:lnTo>
                  <a:lnTo>
                    <a:pt x="8281105" y="2815"/>
                  </a:lnTo>
                  <a:lnTo>
                    <a:pt x="8329916" y="0"/>
                  </a:lnTo>
                  <a:lnTo>
                    <a:pt x="8378728" y="2815"/>
                  </a:lnTo>
                  <a:lnTo>
                    <a:pt x="8425885" y="11054"/>
                  </a:lnTo>
                  <a:lnTo>
                    <a:pt x="8471075" y="24400"/>
                  </a:lnTo>
                  <a:lnTo>
                    <a:pt x="8513983" y="42541"/>
                  </a:lnTo>
                  <a:lnTo>
                    <a:pt x="8554294" y="65162"/>
                  </a:lnTo>
                  <a:lnTo>
                    <a:pt x="8591696" y="91950"/>
                  </a:lnTo>
                  <a:lnTo>
                    <a:pt x="8625874" y="122589"/>
                  </a:lnTo>
                  <a:lnTo>
                    <a:pt x="8656513" y="156767"/>
                  </a:lnTo>
                  <a:lnTo>
                    <a:pt x="8683300" y="194168"/>
                  </a:lnTo>
                  <a:lnTo>
                    <a:pt x="8705922" y="234480"/>
                  </a:lnTo>
                  <a:lnTo>
                    <a:pt x="8724062" y="277388"/>
                  </a:lnTo>
                  <a:lnTo>
                    <a:pt x="8737409" y="322577"/>
                  </a:lnTo>
                  <a:lnTo>
                    <a:pt x="8745647" y="369735"/>
                  </a:lnTo>
                  <a:lnTo>
                    <a:pt x="8748463" y="418546"/>
                  </a:lnTo>
                  <a:lnTo>
                    <a:pt x="8748462" y="5441104"/>
                  </a:lnTo>
                  <a:lnTo>
                    <a:pt x="8745646" y="5489915"/>
                  </a:lnTo>
                  <a:lnTo>
                    <a:pt x="8737408" y="5537072"/>
                  </a:lnTo>
                  <a:lnTo>
                    <a:pt x="8724061" y="5582262"/>
                  </a:lnTo>
                  <a:lnTo>
                    <a:pt x="8705921" y="5625169"/>
                  </a:lnTo>
                  <a:lnTo>
                    <a:pt x="8683299" y="5665481"/>
                  </a:lnTo>
                  <a:lnTo>
                    <a:pt x="8656512" y="5702883"/>
                  </a:lnTo>
                  <a:lnTo>
                    <a:pt x="8625873" y="5737060"/>
                  </a:lnTo>
                  <a:lnTo>
                    <a:pt x="8591695" y="5767700"/>
                  </a:lnTo>
                  <a:lnTo>
                    <a:pt x="8554293" y="5794487"/>
                  </a:lnTo>
                  <a:lnTo>
                    <a:pt x="8513982" y="5817108"/>
                  </a:lnTo>
                  <a:lnTo>
                    <a:pt x="8471074" y="5835249"/>
                  </a:lnTo>
                  <a:lnTo>
                    <a:pt x="8425884" y="5848595"/>
                  </a:lnTo>
                  <a:lnTo>
                    <a:pt x="8378727" y="5856834"/>
                  </a:lnTo>
                  <a:lnTo>
                    <a:pt x="8329915" y="5859650"/>
                  </a:lnTo>
                  <a:lnTo>
                    <a:pt x="837093" y="5859649"/>
                  </a:lnTo>
                  <a:lnTo>
                    <a:pt x="837093" y="6278195"/>
                  </a:lnTo>
                  <a:lnTo>
                    <a:pt x="834277" y="6327007"/>
                  </a:lnTo>
                  <a:lnTo>
                    <a:pt x="826039" y="6374164"/>
                  </a:lnTo>
                  <a:lnTo>
                    <a:pt x="812693" y="6419354"/>
                  </a:lnTo>
                  <a:lnTo>
                    <a:pt x="794552" y="6462262"/>
                  </a:lnTo>
                  <a:lnTo>
                    <a:pt x="771931" y="6502574"/>
                  </a:lnTo>
                  <a:lnTo>
                    <a:pt x="745143" y="6539976"/>
                  </a:lnTo>
                  <a:lnTo>
                    <a:pt x="714504" y="6574153"/>
                  </a:lnTo>
                  <a:lnTo>
                    <a:pt x="680326" y="6604793"/>
                  </a:lnTo>
                  <a:lnTo>
                    <a:pt x="642924" y="6631580"/>
                  </a:lnTo>
                  <a:lnTo>
                    <a:pt x="602613" y="6654202"/>
                  </a:lnTo>
                  <a:lnTo>
                    <a:pt x="559705" y="6672343"/>
                  </a:lnTo>
                  <a:lnTo>
                    <a:pt x="514515" y="6685689"/>
                  </a:lnTo>
                  <a:lnTo>
                    <a:pt x="467358" y="6693927"/>
                  </a:lnTo>
                  <a:lnTo>
                    <a:pt x="418546" y="6696743"/>
                  </a:lnTo>
                  <a:lnTo>
                    <a:pt x="369735" y="6693927"/>
                  </a:lnTo>
                  <a:lnTo>
                    <a:pt x="322577" y="6685689"/>
                  </a:lnTo>
                  <a:lnTo>
                    <a:pt x="277388" y="6672343"/>
                  </a:lnTo>
                  <a:lnTo>
                    <a:pt x="234480" y="6654202"/>
                  </a:lnTo>
                  <a:lnTo>
                    <a:pt x="194168" y="6631580"/>
                  </a:lnTo>
                  <a:lnTo>
                    <a:pt x="156767" y="6604793"/>
                  </a:lnTo>
                  <a:lnTo>
                    <a:pt x="122589" y="6574153"/>
                  </a:lnTo>
                  <a:lnTo>
                    <a:pt x="91950" y="6539976"/>
                  </a:lnTo>
                  <a:lnTo>
                    <a:pt x="65162" y="6502574"/>
                  </a:lnTo>
                  <a:lnTo>
                    <a:pt x="42541" y="6462262"/>
                  </a:lnTo>
                  <a:lnTo>
                    <a:pt x="24400" y="6419354"/>
                  </a:lnTo>
                  <a:lnTo>
                    <a:pt x="11054" y="6374164"/>
                  </a:lnTo>
                  <a:lnTo>
                    <a:pt x="2815" y="6327007"/>
                  </a:lnTo>
                  <a:lnTo>
                    <a:pt x="0" y="6278195"/>
                  </a:lnTo>
                  <a:lnTo>
                    <a:pt x="0" y="1255639"/>
                  </a:lnTo>
                  <a:close/>
                </a:path>
                <a:path w="8749030" h="6697345">
                  <a:moveTo>
                    <a:pt x="7911369" y="837092"/>
                  </a:moveTo>
                  <a:lnTo>
                    <a:pt x="8329916" y="837092"/>
                  </a:lnTo>
                  <a:lnTo>
                    <a:pt x="8378728" y="834276"/>
                  </a:lnTo>
                  <a:lnTo>
                    <a:pt x="8425885" y="826038"/>
                  </a:lnTo>
                  <a:lnTo>
                    <a:pt x="8471075" y="812691"/>
                  </a:lnTo>
                  <a:lnTo>
                    <a:pt x="8513983" y="794551"/>
                  </a:lnTo>
                  <a:lnTo>
                    <a:pt x="8554294" y="771929"/>
                  </a:lnTo>
                  <a:lnTo>
                    <a:pt x="8591696" y="745142"/>
                  </a:lnTo>
                  <a:lnTo>
                    <a:pt x="8625874" y="714503"/>
                  </a:lnTo>
                  <a:lnTo>
                    <a:pt x="8656513" y="680325"/>
                  </a:lnTo>
                  <a:lnTo>
                    <a:pt x="8683300" y="642923"/>
                  </a:lnTo>
                  <a:lnTo>
                    <a:pt x="8705922" y="602612"/>
                  </a:lnTo>
                  <a:lnTo>
                    <a:pt x="8724062" y="559704"/>
                  </a:lnTo>
                  <a:lnTo>
                    <a:pt x="8737409" y="514514"/>
                  </a:lnTo>
                  <a:lnTo>
                    <a:pt x="8745647" y="467357"/>
                  </a:lnTo>
                  <a:lnTo>
                    <a:pt x="8748463" y="418545"/>
                  </a:lnTo>
                </a:path>
                <a:path w="8749030" h="6697345">
                  <a:moveTo>
                    <a:pt x="8329916" y="837092"/>
                  </a:moveTo>
                  <a:lnTo>
                    <a:pt x="8329916" y="418546"/>
                  </a:lnTo>
                  <a:lnTo>
                    <a:pt x="8324389" y="466531"/>
                  </a:lnTo>
                  <a:lnTo>
                    <a:pt x="8308646" y="510579"/>
                  </a:lnTo>
                  <a:lnTo>
                    <a:pt x="8283942" y="549436"/>
                  </a:lnTo>
                  <a:lnTo>
                    <a:pt x="8251533" y="581844"/>
                  </a:lnTo>
                  <a:lnTo>
                    <a:pt x="8212677" y="606548"/>
                  </a:lnTo>
                  <a:lnTo>
                    <a:pt x="8168628" y="622292"/>
                  </a:lnTo>
                  <a:lnTo>
                    <a:pt x="8120643" y="627819"/>
                  </a:lnTo>
                  <a:lnTo>
                    <a:pt x="8072659" y="622292"/>
                  </a:lnTo>
                  <a:lnTo>
                    <a:pt x="8028610" y="606548"/>
                  </a:lnTo>
                  <a:lnTo>
                    <a:pt x="7989754" y="581844"/>
                  </a:lnTo>
                  <a:lnTo>
                    <a:pt x="7957345" y="549436"/>
                  </a:lnTo>
                  <a:lnTo>
                    <a:pt x="7932641" y="510579"/>
                  </a:lnTo>
                  <a:lnTo>
                    <a:pt x="7916897" y="466531"/>
                  </a:lnTo>
                  <a:lnTo>
                    <a:pt x="7911370" y="418546"/>
                  </a:lnTo>
                </a:path>
                <a:path w="8749030" h="6697345">
                  <a:moveTo>
                    <a:pt x="418547" y="1674185"/>
                  </a:moveTo>
                  <a:lnTo>
                    <a:pt x="418547" y="1255639"/>
                  </a:lnTo>
                  <a:lnTo>
                    <a:pt x="424074" y="1207655"/>
                  </a:lnTo>
                  <a:lnTo>
                    <a:pt x="439818" y="1163606"/>
                  </a:lnTo>
                  <a:lnTo>
                    <a:pt x="464522" y="1124749"/>
                  </a:lnTo>
                  <a:lnTo>
                    <a:pt x="496931" y="1092341"/>
                  </a:lnTo>
                  <a:lnTo>
                    <a:pt x="535787" y="1067637"/>
                  </a:lnTo>
                  <a:lnTo>
                    <a:pt x="579836" y="1051893"/>
                  </a:lnTo>
                  <a:lnTo>
                    <a:pt x="627820" y="1046366"/>
                  </a:lnTo>
                  <a:lnTo>
                    <a:pt x="675805" y="1051893"/>
                  </a:lnTo>
                  <a:lnTo>
                    <a:pt x="719853" y="1067637"/>
                  </a:lnTo>
                  <a:lnTo>
                    <a:pt x="758710" y="1092341"/>
                  </a:lnTo>
                  <a:lnTo>
                    <a:pt x="791118" y="1124749"/>
                  </a:lnTo>
                  <a:lnTo>
                    <a:pt x="815823" y="1163606"/>
                  </a:lnTo>
                  <a:lnTo>
                    <a:pt x="831566" y="1207655"/>
                  </a:lnTo>
                  <a:lnTo>
                    <a:pt x="837093" y="1255639"/>
                  </a:lnTo>
                  <a:lnTo>
                    <a:pt x="834277" y="1304450"/>
                  </a:lnTo>
                  <a:lnTo>
                    <a:pt x="826039" y="1351608"/>
                  </a:lnTo>
                  <a:lnTo>
                    <a:pt x="812693" y="1396797"/>
                  </a:lnTo>
                  <a:lnTo>
                    <a:pt x="794552" y="1439705"/>
                  </a:lnTo>
                  <a:lnTo>
                    <a:pt x="771931" y="1480017"/>
                  </a:lnTo>
                  <a:lnTo>
                    <a:pt x="745143" y="1517418"/>
                  </a:lnTo>
                  <a:lnTo>
                    <a:pt x="714504" y="1551596"/>
                  </a:lnTo>
                  <a:lnTo>
                    <a:pt x="680326" y="1582236"/>
                  </a:lnTo>
                  <a:lnTo>
                    <a:pt x="642924" y="1609023"/>
                  </a:lnTo>
                  <a:lnTo>
                    <a:pt x="602613" y="1631644"/>
                  </a:lnTo>
                  <a:lnTo>
                    <a:pt x="559705" y="1649785"/>
                  </a:lnTo>
                  <a:lnTo>
                    <a:pt x="514515" y="1663132"/>
                  </a:lnTo>
                  <a:lnTo>
                    <a:pt x="467358" y="1671370"/>
                  </a:lnTo>
                  <a:lnTo>
                    <a:pt x="418546" y="1674186"/>
                  </a:lnTo>
                  <a:lnTo>
                    <a:pt x="369735" y="1671370"/>
                  </a:lnTo>
                  <a:lnTo>
                    <a:pt x="322577" y="1663132"/>
                  </a:lnTo>
                  <a:lnTo>
                    <a:pt x="277388" y="1649785"/>
                  </a:lnTo>
                  <a:lnTo>
                    <a:pt x="234480" y="1631644"/>
                  </a:lnTo>
                  <a:lnTo>
                    <a:pt x="194168" y="1609023"/>
                  </a:lnTo>
                  <a:lnTo>
                    <a:pt x="156767" y="1582236"/>
                  </a:lnTo>
                  <a:lnTo>
                    <a:pt x="122589" y="1551596"/>
                  </a:lnTo>
                  <a:lnTo>
                    <a:pt x="91950" y="1517418"/>
                  </a:lnTo>
                  <a:lnTo>
                    <a:pt x="65162" y="1480017"/>
                  </a:lnTo>
                  <a:lnTo>
                    <a:pt x="42541" y="1439705"/>
                  </a:lnTo>
                  <a:lnTo>
                    <a:pt x="24400" y="1396797"/>
                  </a:lnTo>
                  <a:lnTo>
                    <a:pt x="11054" y="1351608"/>
                  </a:lnTo>
                  <a:lnTo>
                    <a:pt x="2815" y="1304450"/>
                  </a:lnTo>
                  <a:lnTo>
                    <a:pt x="0" y="1255639"/>
                  </a:lnTo>
                </a:path>
                <a:path w="8749030" h="6697345">
                  <a:moveTo>
                    <a:pt x="837093" y="1255639"/>
                  </a:moveTo>
                  <a:lnTo>
                    <a:pt x="837093" y="5859649"/>
                  </a:lnTo>
                </a:path>
              </a:pathLst>
            </a:custGeom>
            <a:ln w="25399">
              <a:solidFill>
                <a:srgbClr val="919FAE"/>
              </a:solidFill>
            </a:ln>
          </p:spPr>
          <p:txBody>
            <a:bodyPr wrap="square" lIns="0" tIns="0" rIns="0" bIns="0" rtlCol="0"/>
            <a:lstStyle/>
            <a:p>
              <a:endParaRPr/>
            </a:p>
          </p:txBody>
        </p:sp>
        <p:sp>
          <p:nvSpPr>
            <p:cNvPr id="6" name="object 6"/>
            <p:cNvSpPr/>
            <p:nvPr/>
          </p:nvSpPr>
          <p:spPr>
            <a:xfrm>
              <a:off x="2267340" y="1700583"/>
              <a:ext cx="5761990" cy="2997835"/>
            </a:xfrm>
            <a:custGeom>
              <a:avLst/>
              <a:gdLst/>
              <a:ahLst/>
              <a:cxnLst/>
              <a:rect l="l" t="t" r="r" b="b"/>
              <a:pathLst>
                <a:path w="5761990" h="2997835">
                  <a:moveTo>
                    <a:pt x="2872609" y="0"/>
                  </a:moveTo>
                  <a:lnTo>
                    <a:pt x="2818981" y="323"/>
                  </a:lnTo>
                  <a:lnTo>
                    <a:pt x="2765426" y="1109"/>
                  </a:lnTo>
                  <a:lnTo>
                    <a:pt x="2711956" y="2353"/>
                  </a:lnTo>
                  <a:lnTo>
                    <a:pt x="2658587" y="4055"/>
                  </a:lnTo>
                  <a:lnTo>
                    <a:pt x="2605333" y="6212"/>
                  </a:lnTo>
                  <a:lnTo>
                    <a:pt x="2552207" y="8823"/>
                  </a:lnTo>
                  <a:lnTo>
                    <a:pt x="2499223" y="11886"/>
                  </a:lnTo>
                  <a:lnTo>
                    <a:pt x="2446397" y="15399"/>
                  </a:lnTo>
                  <a:lnTo>
                    <a:pt x="2393742" y="19361"/>
                  </a:lnTo>
                  <a:lnTo>
                    <a:pt x="2341272" y="23768"/>
                  </a:lnTo>
                  <a:lnTo>
                    <a:pt x="2289001" y="28621"/>
                  </a:lnTo>
                  <a:lnTo>
                    <a:pt x="2236944" y="33917"/>
                  </a:lnTo>
                  <a:lnTo>
                    <a:pt x="2185114" y="39653"/>
                  </a:lnTo>
                  <a:lnTo>
                    <a:pt x="2133526" y="45829"/>
                  </a:lnTo>
                  <a:lnTo>
                    <a:pt x="2082194" y="52442"/>
                  </a:lnTo>
                  <a:lnTo>
                    <a:pt x="2031132" y="59491"/>
                  </a:lnTo>
                  <a:lnTo>
                    <a:pt x="1980354" y="66973"/>
                  </a:lnTo>
                  <a:lnTo>
                    <a:pt x="1929874" y="74888"/>
                  </a:lnTo>
                  <a:lnTo>
                    <a:pt x="1879706" y="83232"/>
                  </a:lnTo>
                  <a:lnTo>
                    <a:pt x="1829865" y="92005"/>
                  </a:lnTo>
                  <a:lnTo>
                    <a:pt x="1780365" y="101204"/>
                  </a:lnTo>
                  <a:lnTo>
                    <a:pt x="1731219" y="110828"/>
                  </a:lnTo>
                  <a:lnTo>
                    <a:pt x="1682442" y="120875"/>
                  </a:lnTo>
                  <a:lnTo>
                    <a:pt x="1634048" y="131343"/>
                  </a:lnTo>
                  <a:lnTo>
                    <a:pt x="1586051" y="142230"/>
                  </a:lnTo>
                  <a:lnTo>
                    <a:pt x="1538465" y="153534"/>
                  </a:lnTo>
                  <a:lnTo>
                    <a:pt x="1491305" y="165254"/>
                  </a:lnTo>
                  <a:lnTo>
                    <a:pt x="1444584" y="177388"/>
                  </a:lnTo>
                  <a:lnTo>
                    <a:pt x="1398317" y="189933"/>
                  </a:lnTo>
                  <a:lnTo>
                    <a:pt x="1352518" y="202889"/>
                  </a:lnTo>
                  <a:lnTo>
                    <a:pt x="1307200" y="216253"/>
                  </a:lnTo>
                  <a:lnTo>
                    <a:pt x="1262379" y="230023"/>
                  </a:lnTo>
                  <a:lnTo>
                    <a:pt x="1218067" y="244198"/>
                  </a:lnTo>
                  <a:lnTo>
                    <a:pt x="1174280" y="258776"/>
                  </a:lnTo>
                  <a:lnTo>
                    <a:pt x="1131032" y="273754"/>
                  </a:lnTo>
                  <a:lnTo>
                    <a:pt x="1088335" y="289132"/>
                  </a:lnTo>
                  <a:lnTo>
                    <a:pt x="1046206" y="304908"/>
                  </a:lnTo>
                  <a:lnTo>
                    <a:pt x="1004657" y="321078"/>
                  </a:lnTo>
                  <a:lnTo>
                    <a:pt x="963704" y="337643"/>
                  </a:lnTo>
                  <a:lnTo>
                    <a:pt x="923359" y="354599"/>
                  </a:lnTo>
                  <a:lnTo>
                    <a:pt x="883638" y="371946"/>
                  </a:lnTo>
                  <a:lnTo>
                    <a:pt x="844553" y="389680"/>
                  </a:lnTo>
                  <a:lnTo>
                    <a:pt x="806121" y="407802"/>
                  </a:lnTo>
                  <a:lnTo>
                    <a:pt x="768353" y="426307"/>
                  </a:lnTo>
                  <a:lnTo>
                    <a:pt x="731266" y="445196"/>
                  </a:lnTo>
                  <a:lnTo>
                    <a:pt x="694872" y="464465"/>
                  </a:lnTo>
                  <a:lnTo>
                    <a:pt x="659187" y="484114"/>
                  </a:lnTo>
                  <a:lnTo>
                    <a:pt x="624223" y="504140"/>
                  </a:lnTo>
                  <a:lnTo>
                    <a:pt x="589996" y="524541"/>
                  </a:lnTo>
                  <a:lnTo>
                    <a:pt x="556519" y="545317"/>
                  </a:lnTo>
                  <a:lnTo>
                    <a:pt x="523806" y="566464"/>
                  </a:lnTo>
                  <a:lnTo>
                    <a:pt x="491872" y="587981"/>
                  </a:lnTo>
                  <a:lnTo>
                    <a:pt x="430397" y="632118"/>
                  </a:lnTo>
                  <a:lnTo>
                    <a:pt x="372205" y="677713"/>
                  </a:lnTo>
                  <a:lnTo>
                    <a:pt x="338050" y="706516"/>
                  </a:lnTo>
                  <a:lnTo>
                    <a:pt x="305586" y="735537"/>
                  </a:lnTo>
                  <a:lnTo>
                    <a:pt x="274806" y="764762"/>
                  </a:lnTo>
                  <a:lnTo>
                    <a:pt x="245703" y="794179"/>
                  </a:lnTo>
                  <a:lnTo>
                    <a:pt x="218269" y="823777"/>
                  </a:lnTo>
                  <a:lnTo>
                    <a:pt x="192496" y="853542"/>
                  </a:lnTo>
                  <a:lnTo>
                    <a:pt x="168377" y="883462"/>
                  </a:lnTo>
                  <a:lnTo>
                    <a:pt x="125072" y="943717"/>
                  </a:lnTo>
                  <a:lnTo>
                    <a:pt x="88294" y="1004444"/>
                  </a:lnTo>
                  <a:lnTo>
                    <a:pt x="57982" y="1065542"/>
                  </a:lnTo>
                  <a:lnTo>
                    <a:pt x="34077" y="1126913"/>
                  </a:lnTo>
                  <a:lnTo>
                    <a:pt x="16519" y="1188457"/>
                  </a:lnTo>
                  <a:lnTo>
                    <a:pt x="5248" y="1250074"/>
                  </a:lnTo>
                  <a:lnTo>
                    <a:pt x="205" y="1311666"/>
                  </a:lnTo>
                  <a:lnTo>
                    <a:pt x="0" y="1342421"/>
                  </a:lnTo>
                  <a:lnTo>
                    <a:pt x="1329" y="1373132"/>
                  </a:lnTo>
                  <a:lnTo>
                    <a:pt x="8560" y="1434374"/>
                  </a:lnTo>
                  <a:lnTo>
                    <a:pt x="21839" y="1495292"/>
                  </a:lnTo>
                  <a:lnTo>
                    <a:pt x="41106" y="1555787"/>
                  </a:lnTo>
                  <a:lnTo>
                    <a:pt x="66300" y="1615758"/>
                  </a:lnTo>
                  <a:lnTo>
                    <a:pt x="97363" y="1675108"/>
                  </a:lnTo>
                  <a:lnTo>
                    <a:pt x="134234" y="1733736"/>
                  </a:lnTo>
                  <a:lnTo>
                    <a:pt x="176854" y="1791544"/>
                  </a:lnTo>
                  <a:lnTo>
                    <a:pt x="225161" y="1848431"/>
                  </a:lnTo>
                  <a:lnTo>
                    <a:pt x="251430" y="1876498"/>
                  </a:lnTo>
                  <a:lnTo>
                    <a:pt x="279098" y="1904298"/>
                  </a:lnTo>
                  <a:lnTo>
                    <a:pt x="308158" y="1931818"/>
                  </a:lnTo>
                  <a:lnTo>
                    <a:pt x="338603" y="1959046"/>
                  </a:lnTo>
                  <a:lnTo>
                    <a:pt x="370426" y="1985970"/>
                  </a:lnTo>
                  <a:lnTo>
                    <a:pt x="403618" y="2012576"/>
                  </a:lnTo>
                  <a:lnTo>
                    <a:pt x="438172" y="2038853"/>
                  </a:lnTo>
                  <a:lnTo>
                    <a:pt x="474081" y="2064788"/>
                  </a:lnTo>
                  <a:lnTo>
                    <a:pt x="511337" y="2090369"/>
                  </a:lnTo>
                  <a:lnTo>
                    <a:pt x="549934" y="2115583"/>
                  </a:lnTo>
                  <a:lnTo>
                    <a:pt x="589862" y="2140418"/>
                  </a:lnTo>
                  <a:lnTo>
                    <a:pt x="631116" y="2164861"/>
                  </a:lnTo>
                  <a:lnTo>
                    <a:pt x="673686" y="2188900"/>
                  </a:lnTo>
                  <a:lnTo>
                    <a:pt x="717567" y="2212523"/>
                  </a:lnTo>
                  <a:lnTo>
                    <a:pt x="762750" y="2235717"/>
                  </a:lnTo>
                  <a:lnTo>
                    <a:pt x="809228" y="2258470"/>
                  </a:lnTo>
                  <a:lnTo>
                    <a:pt x="856994" y="2280769"/>
                  </a:lnTo>
                  <a:lnTo>
                    <a:pt x="906039" y="2302602"/>
                  </a:lnTo>
                  <a:lnTo>
                    <a:pt x="956357" y="2323957"/>
                  </a:lnTo>
                  <a:lnTo>
                    <a:pt x="1007940" y="2344820"/>
                  </a:lnTo>
                  <a:lnTo>
                    <a:pt x="1060780" y="2365180"/>
                  </a:lnTo>
                  <a:lnTo>
                    <a:pt x="1114871" y="2385024"/>
                  </a:lnTo>
                  <a:lnTo>
                    <a:pt x="1170204" y="2404340"/>
                  </a:lnTo>
                  <a:lnTo>
                    <a:pt x="1226772" y="2423116"/>
                  </a:lnTo>
                  <a:lnTo>
                    <a:pt x="1284567" y="2441338"/>
                  </a:lnTo>
                  <a:lnTo>
                    <a:pt x="1343583" y="2458995"/>
                  </a:lnTo>
                  <a:lnTo>
                    <a:pt x="1403811" y="2476073"/>
                  </a:lnTo>
                  <a:lnTo>
                    <a:pt x="1465245" y="2492562"/>
                  </a:lnTo>
                  <a:lnTo>
                    <a:pt x="1680609" y="2997557"/>
                  </a:lnTo>
                  <a:lnTo>
                    <a:pt x="2508021" y="2653321"/>
                  </a:lnTo>
                  <a:lnTo>
                    <a:pt x="2565258" y="2656508"/>
                  </a:lnTo>
                  <a:lnTo>
                    <a:pt x="2622442" y="2659160"/>
                  </a:lnTo>
                  <a:lnTo>
                    <a:pt x="2679558" y="2661280"/>
                  </a:lnTo>
                  <a:lnTo>
                    <a:pt x="2736592" y="2662872"/>
                  </a:lnTo>
                  <a:lnTo>
                    <a:pt x="2793529" y="2663939"/>
                  </a:lnTo>
                  <a:lnTo>
                    <a:pt x="2850357" y="2664483"/>
                  </a:lnTo>
                  <a:lnTo>
                    <a:pt x="2907059" y="2664509"/>
                  </a:lnTo>
                  <a:lnTo>
                    <a:pt x="2963623" y="2664020"/>
                  </a:lnTo>
                  <a:lnTo>
                    <a:pt x="3020034" y="2663018"/>
                  </a:lnTo>
                  <a:lnTo>
                    <a:pt x="3076277" y="2661508"/>
                  </a:lnTo>
                  <a:lnTo>
                    <a:pt x="3132339" y="2659493"/>
                  </a:lnTo>
                  <a:lnTo>
                    <a:pt x="3188205" y="2656975"/>
                  </a:lnTo>
                  <a:lnTo>
                    <a:pt x="3243861" y="2653958"/>
                  </a:lnTo>
                  <a:lnTo>
                    <a:pt x="3299292" y="2650446"/>
                  </a:lnTo>
                  <a:lnTo>
                    <a:pt x="3354485" y="2646442"/>
                  </a:lnTo>
                  <a:lnTo>
                    <a:pt x="3409425" y="2641948"/>
                  </a:lnTo>
                  <a:lnTo>
                    <a:pt x="3464099" y="2636969"/>
                  </a:lnTo>
                  <a:lnTo>
                    <a:pt x="3518491" y="2631508"/>
                  </a:lnTo>
                  <a:lnTo>
                    <a:pt x="3572587" y="2625567"/>
                  </a:lnTo>
                  <a:lnTo>
                    <a:pt x="3626374" y="2619151"/>
                  </a:lnTo>
                  <a:lnTo>
                    <a:pt x="3679837" y="2612262"/>
                  </a:lnTo>
                  <a:lnTo>
                    <a:pt x="3732961" y="2604903"/>
                  </a:lnTo>
                  <a:lnTo>
                    <a:pt x="3785733" y="2597079"/>
                  </a:lnTo>
                  <a:lnTo>
                    <a:pt x="3838139" y="2588792"/>
                  </a:lnTo>
                  <a:lnTo>
                    <a:pt x="3890163" y="2580046"/>
                  </a:lnTo>
                  <a:lnTo>
                    <a:pt x="3941792" y="2570844"/>
                  </a:lnTo>
                  <a:lnTo>
                    <a:pt x="3993012" y="2561189"/>
                  </a:lnTo>
                  <a:lnTo>
                    <a:pt x="4043809" y="2551085"/>
                  </a:lnTo>
                  <a:lnTo>
                    <a:pt x="4094167" y="2540534"/>
                  </a:lnTo>
                  <a:lnTo>
                    <a:pt x="4144073" y="2529540"/>
                  </a:lnTo>
                  <a:lnTo>
                    <a:pt x="4193513" y="2518107"/>
                  </a:lnTo>
                  <a:lnTo>
                    <a:pt x="4242473" y="2506238"/>
                  </a:lnTo>
                  <a:lnTo>
                    <a:pt x="4290937" y="2493935"/>
                  </a:lnTo>
                  <a:lnTo>
                    <a:pt x="4338893" y="2481203"/>
                  </a:lnTo>
                  <a:lnTo>
                    <a:pt x="4386325" y="2468044"/>
                  </a:lnTo>
                  <a:lnTo>
                    <a:pt x="4433220" y="2454463"/>
                  </a:lnTo>
                  <a:lnTo>
                    <a:pt x="4479562" y="2440461"/>
                  </a:lnTo>
                  <a:lnTo>
                    <a:pt x="4525339" y="2426043"/>
                  </a:lnTo>
                  <a:lnTo>
                    <a:pt x="4570536" y="2411212"/>
                  </a:lnTo>
                  <a:lnTo>
                    <a:pt x="4615138" y="2395970"/>
                  </a:lnTo>
                  <a:lnTo>
                    <a:pt x="4659131" y="2380322"/>
                  </a:lnTo>
                  <a:lnTo>
                    <a:pt x="4702502" y="2364271"/>
                  </a:lnTo>
                  <a:lnTo>
                    <a:pt x="4745235" y="2347819"/>
                  </a:lnTo>
                  <a:lnTo>
                    <a:pt x="4787317" y="2330971"/>
                  </a:lnTo>
                  <a:lnTo>
                    <a:pt x="4828733" y="2313729"/>
                  </a:lnTo>
                  <a:lnTo>
                    <a:pt x="4869469" y="2296097"/>
                  </a:lnTo>
                  <a:lnTo>
                    <a:pt x="4909511" y="2278078"/>
                  </a:lnTo>
                  <a:lnTo>
                    <a:pt x="4948845" y="2259676"/>
                  </a:lnTo>
                  <a:lnTo>
                    <a:pt x="4987456" y="2240893"/>
                  </a:lnTo>
                  <a:lnTo>
                    <a:pt x="5025330" y="2221733"/>
                  </a:lnTo>
                  <a:lnTo>
                    <a:pt x="5062453" y="2202199"/>
                  </a:lnTo>
                  <a:lnTo>
                    <a:pt x="5098811" y="2182295"/>
                  </a:lnTo>
                  <a:lnTo>
                    <a:pt x="5134389" y="2162024"/>
                  </a:lnTo>
                  <a:lnTo>
                    <a:pt x="5169173" y="2141389"/>
                  </a:lnTo>
                  <a:lnTo>
                    <a:pt x="5203149" y="2120393"/>
                  </a:lnTo>
                  <a:lnTo>
                    <a:pt x="5236303" y="2099040"/>
                  </a:lnTo>
                  <a:lnTo>
                    <a:pt x="5268621" y="2077333"/>
                  </a:lnTo>
                  <a:lnTo>
                    <a:pt x="5300087" y="2055275"/>
                  </a:lnTo>
                  <a:lnTo>
                    <a:pt x="5360411" y="2010121"/>
                  </a:lnTo>
                  <a:lnTo>
                    <a:pt x="5423395" y="1958228"/>
                  </a:lnTo>
                  <a:lnTo>
                    <a:pt x="5455859" y="1929207"/>
                  </a:lnTo>
                  <a:lnTo>
                    <a:pt x="5486639" y="1899982"/>
                  </a:lnTo>
                  <a:lnTo>
                    <a:pt x="5515742" y="1870564"/>
                  </a:lnTo>
                  <a:lnTo>
                    <a:pt x="5543177" y="1840967"/>
                  </a:lnTo>
                  <a:lnTo>
                    <a:pt x="5568949" y="1811202"/>
                  </a:lnTo>
                  <a:lnTo>
                    <a:pt x="5593068" y="1781282"/>
                  </a:lnTo>
                  <a:lnTo>
                    <a:pt x="5636373" y="1721027"/>
                  </a:lnTo>
                  <a:lnTo>
                    <a:pt x="5673151" y="1660300"/>
                  </a:lnTo>
                  <a:lnTo>
                    <a:pt x="5703463" y="1599202"/>
                  </a:lnTo>
                  <a:lnTo>
                    <a:pt x="5727368" y="1537831"/>
                  </a:lnTo>
                  <a:lnTo>
                    <a:pt x="5744926" y="1476288"/>
                  </a:lnTo>
                  <a:lnTo>
                    <a:pt x="5756197" y="1414670"/>
                  </a:lnTo>
                  <a:lnTo>
                    <a:pt x="5761241" y="1353079"/>
                  </a:lnTo>
                  <a:lnTo>
                    <a:pt x="5761446" y="1322324"/>
                  </a:lnTo>
                  <a:lnTo>
                    <a:pt x="5760117" y="1291612"/>
                  </a:lnTo>
                  <a:lnTo>
                    <a:pt x="5752885" y="1230371"/>
                  </a:lnTo>
                  <a:lnTo>
                    <a:pt x="5739606" y="1169453"/>
                  </a:lnTo>
                  <a:lnTo>
                    <a:pt x="5720340" y="1108958"/>
                  </a:lnTo>
                  <a:lnTo>
                    <a:pt x="5695145" y="1048986"/>
                  </a:lnTo>
                  <a:lnTo>
                    <a:pt x="5664082" y="989637"/>
                  </a:lnTo>
                  <a:lnTo>
                    <a:pt x="5627211" y="931008"/>
                  </a:lnTo>
                  <a:lnTo>
                    <a:pt x="5584592" y="873201"/>
                  </a:lnTo>
                  <a:lnTo>
                    <a:pt x="5536284" y="816314"/>
                  </a:lnTo>
                  <a:lnTo>
                    <a:pt x="5510015" y="788247"/>
                  </a:lnTo>
                  <a:lnTo>
                    <a:pt x="5482347" y="760447"/>
                  </a:lnTo>
                  <a:lnTo>
                    <a:pt x="5453287" y="732927"/>
                  </a:lnTo>
                  <a:lnTo>
                    <a:pt x="5422842" y="705699"/>
                  </a:lnTo>
                  <a:lnTo>
                    <a:pt x="5391020" y="678775"/>
                  </a:lnTo>
                  <a:lnTo>
                    <a:pt x="5357828" y="652169"/>
                  </a:lnTo>
                  <a:lnTo>
                    <a:pt x="5323273" y="625892"/>
                  </a:lnTo>
                  <a:lnTo>
                    <a:pt x="5287364" y="599957"/>
                  </a:lnTo>
                  <a:lnTo>
                    <a:pt x="5250108" y="574376"/>
                  </a:lnTo>
                  <a:lnTo>
                    <a:pt x="5211512" y="549162"/>
                  </a:lnTo>
                  <a:lnTo>
                    <a:pt x="5171583" y="524327"/>
                  </a:lnTo>
                  <a:lnTo>
                    <a:pt x="5130330" y="499884"/>
                  </a:lnTo>
                  <a:lnTo>
                    <a:pt x="5087759" y="475844"/>
                  </a:lnTo>
                  <a:lnTo>
                    <a:pt x="5043878" y="452222"/>
                  </a:lnTo>
                  <a:lnTo>
                    <a:pt x="4998695" y="429027"/>
                  </a:lnTo>
                  <a:lnTo>
                    <a:pt x="4952217" y="406275"/>
                  </a:lnTo>
                  <a:lnTo>
                    <a:pt x="4904452" y="383976"/>
                  </a:lnTo>
                  <a:lnTo>
                    <a:pt x="4855406" y="362143"/>
                  </a:lnTo>
                  <a:lnTo>
                    <a:pt x="4805088" y="340788"/>
                  </a:lnTo>
                  <a:lnTo>
                    <a:pt x="4753506" y="319925"/>
                  </a:lnTo>
                  <a:lnTo>
                    <a:pt x="4700665" y="299565"/>
                  </a:lnTo>
                  <a:lnTo>
                    <a:pt x="4646575" y="279721"/>
                  </a:lnTo>
                  <a:lnTo>
                    <a:pt x="4591242" y="260405"/>
                  </a:lnTo>
                  <a:lnTo>
                    <a:pt x="4534674" y="241629"/>
                  </a:lnTo>
                  <a:lnTo>
                    <a:pt x="4476878" y="223407"/>
                  </a:lnTo>
                  <a:lnTo>
                    <a:pt x="4417862" y="205750"/>
                  </a:lnTo>
                  <a:lnTo>
                    <a:pt x="4357634" y="188671"/>
                  </a:lnTo>
                  <a:lnTo>
                    <a:pt x="4296201" y="172183"/>
                  </a:lnTo>
                  <a:lnTo>
                    <a:pt x="4245966" y="159370"/>
                  </a:lnTo>
                  <a:lnTo>
                    <a:pt x="4195422" y="147068"/>
                  </a:lnTo>
                  <a:lnTo>
                    <a:pt x="4144583" y="135274"/>
                  </a:lnTo>
                  <a:lnTo>
                    <a:pt x="4093462" y="123986"/>
                  </a:lnTo>
                  <a:lnTo>
                    <a:pt x="4042075" y="113204"/>
                  </a:lnTo>
                  <a:lnTo>
                    <a:pt x="3990435" y="102924"/>
                  </a:lnTo>
                  <a:lnTo>
                    <a:pt x="3938556" y="93145"/>
                  </a:lnTo>
                  <a:lnTo>
                    <a:pt x="3886453" y="83866"/>
                  </a:lnTo>
                  <a:lnTo>
                    <a:pt x="3834139" y="75084"/>
                  </a:lnTo>
                  <a:lnTo>
                    <a:pt x="3781629" y="66797"/>
                  </a:lnTo>
                  <a:lnTo>
                    <a:pt x="3728936" y="59005"/>
                  </a:lnTo>
                  <a:lnTo>
                    <a:pt x="3676076" y="51704"/>
                  </a:lnTo>
                  <a:lnTo>
                    <a:pt x="3623061" y="44894"/>
                  </a:lnTo>
                  <a:lnTo>
                    <a:pt x="3569907" y="38572"/>
                  </a:lnTo>
                  <a:lnTo>
                    <a:pt x="3516627" y="32737"/>
                  </a:lnTo>
                  <a:lnTo>
                    <a:pt x="3463236" y="27386"/>
                  </a:lnTo>
                  <a:lnTo>
                    <a:pt x="3409747" y="22518"/>
                  </a:lnTo>
                  <a:lnTo>
                    <a:pt x="3356175" y="18132"/>
                  </a:lnTo>
                  <a:lnTo>
                    <a:pt x="3302534" y="14224"/>
                  </a:lnTo>
                  <a:lnTo>
                    <a:pt x="3248837" y="10794"/>
                  </a:lnTo>
                  <a:lnTo>
                    <a:pt x="3195100" y="7840"/>
                  </a:lnTo>
                  <a:lnTo>
                    <a:pt x="3141336" y="5359"/>
                  </a:lnTo>
                  <a:lnTo>
                    <a:pt x="3087560" y="3351"/>
                  </a:lnTo>
                  <a:lnTo>
                    <a:pt x="3033784" y="1812"/>
                  </a:lnTo>
                  <a:lnTo>
                    <a:pt x="2980025" y="742"/>
                  </a:lnTo>
                  <a:lnTo>
                    <a:pt x="2926295" y="138"/>
                  </a:lnTo>
                  <a:lnTo>
                    <a:pt x="2872609" y="0"/>
                  </a:lnTo>
                  <a:close/>
                </a:path>
              </a:pathLst>
            </a:custGeom>
            <a:solidFill>
              <a:srgbClr val="FFFFFF"/>
            </a:solidFill>
          </p:spPr>
          <p:txBody>
            <a:bodyPr wrap="square" lIns="0" tIns="0" rIns="0" bIns="0" rtlCol="0"/>
            <a:lstStyle/>
            <a:p>
              <a:endParaRPr/>
            </a:p>
          </p:txBody>
        </p:sp>
        <p:sp>
          <p:nvSpPr>
            <p:cNvPr id="7" name="object 7"/>
            <p:cNvSpPr/>
            <p:nvPr/>
          </p:nvSpPr>
          <p:spPr>
            <a:xfrm>
              <a:off x="2267340" y="1700583"/>
              <a:ext cx="5761990" cy="2997835"/>
            </a:xfrm>
            <a:custGeom>
              <a:avLst/>
              <a:gdLst/>
              <a:ahLst/>
              <a:cxnLst/>
              <a:rect l="l" t="t" r="r" b="b"/>
              <a:pathLst>
                <a:path w="5761990" h="2997835">
                  <a:moveTo>
                    <a:pt x="1680609" y="2997556"/>
                  </a:moveTo>
                  <a:lnTo>
                    <a:pt x="1465245" y="2492561"/>
                  </a:lnTo>
                  <a:lnTo>
                    <a:pt x="1403811" y="2476073"/>
                  </a:lnTo>
                  <a:lnTo>
                    <a:pt x="1343583" y="2458994"/>
                  </a:lnTo>
                  <a:lnTo>
                    <a:pt x="1284567" y="2441337"/>
                  </a:lnTo>
                  <a:lnTo>
                    <a:pt x="1226772" y="2423115"/>
                  </a:lnTo>
                  <a:lnTo>
                    <a:pt x="1170204" y="2404340"/>
                  </a:lnTo>
                  <a:lnTo>
                    <a:pt x="1114871" y="2385024"/>
                  </a:lnTo>
                  <a:lnTo>
                    <a:pt x="1060780" y="2365180"/>
                  </a:lnTo>
                  <a:lnTo>
                    <a:pt x="1007940" y="2344820"/>
                  </a:lnTo>
                  <a:lnTo>
                    <a:pt x="956357" y="2323956"/>
                  </a:lnTo>
                  <a:lnTo>
                    <a:pt x="906039" y="2302602"/>
                  </a:lnTo>
                  <a:lnTo>
                    <a:pt x="856994" y="2280769"/>
                  </a:lnTo>
                  <a:lnTo>
                    <a:pt x="809228" y="2258470"/>
                  </a:lnTo>
                  <a:lnTo>
                    <a:pt x="762750" y="2235717"/>
                  </a:lnTo>
                  <a:lnTo>
                    <a:pt x="717567" y="2212523"/>
                  </a:lnTo>
                  <a:lnTo>
                    <a:pt x="673686" y="2188900"/>
                  </a:lnTo>
                  <a:lnTo>
                    <a:pt x="631116" y="2164861"/>
                  </a:lnTo>
                  <a:lnTo>
                    <a:pt x="589862" y="2140417"/>
                  </a:lnTo>
                  <a:lnTo>
                    <a:pt x="549934" y="2115583"/>
                  </a:lnTo>
                  <a:lnTo>
                    <a:pt x="511338" y="2090369"/>
                  </a:lnTo>
                  <a:lnTo>
                    <a:pt x="474081" y="2064788"/>
                  </a:lnTo>
                  <a:lnTo>
                    <a:pt x="438172" y="2038853"/>
                  </a:lnTo>
                  <a:lnTo>
                    <a:pt x="403618" y="2012576"/>
                  </a:lnTo>
                  <a:lnTo>
                    <a:pt x="370426" y="1985969"/>
                  </a:lnTo>
                  <a:lnTo>
                    <a:pt x="338603" y="1959046"/>
                  </a:lnTo>
                  <a:lnTo>
                    <a:pt x="308158" y="1931818"/>
                  </a:lnTo>
                  <a:lnTo>
                    <a:pt x="279098" y="1904298"/>
                  </a:lnTo>
                  <a:lnTo>
                    <a:pt x="251430" y="1876498"/>
                  </a:lnTo>
                  <a:lnTo>
                    <a:pt x="225162" y="1848430"/>
                  </a:lnTo>
                  <a:lnTo>
                    <a:pt x="176854" y="1791543"/>
                  </a:lnTo>
                  <a:lnTo>
                    <a:pt x="134234" y="1733736"/>
                  </a:lnTo>
                  <a:lnTo>
                    <a:pt x="97363" y="1675108"/>
                  </a:lnTo>
                  <a:lnTo>
                    <a:pt x="66300" y="1615758"/>
                  </a:lnTo>
                  <a:lnTo>
                    <a:pt x="41106" y="1555787"/>
                  </a:lnTo>
                  <a:lnTo>
                    <a:pt x="21839" y="1495292"/>
                  </a:lnTo>
                  <a:lnTo>
                    <a:pt x="8560" y="1434374"/>
                  </a:lnTo>
                  <a:lnTo>
                    <a:pt x="1329" y="1373132"/>
                  </a:lnTo>
                  <a:lnTo>
                    <a:pt x="0" y="1342421"/>
                  </a:lnTo>
                  <a:lnTo>
                    <a:pt x="205" y="1311666"/>
                  </a:lnTo>
                  <a:lnTo>
                    <a:pt x="5248" y="1250074"/>
                  </a:lnTo>
                  <a:lnTo>
                    <a:pt x="16519" y="1188457"/>
                  </a:lnTo>
                  <a:lnTo>
                    <a:pt x="34077" y="1126913"/>
                  </a:lnTo>
                  <a:lnTo>
                    <a:pt x="57982" y="1065543"/>
                  </a:lnTo>
                  <a:lnTo>
                    <a:pt x="88294" y="1004444"/>
                  </a:lnTo>
                  <a:lnTo>
                    <a:pt x="125072" y="943718"/>
                  </a:lnTo>
                  <a:lnTo>
                    <a:pt x="168377" y="883462"/>
                  </a:lnTo>
                  <a:lnTo>
                    <a:pt x="192496" y="853542"/>
                  </a:lnTo>
                  <a:lnTo>
                    <a:pt x="218269" y="823777"/>
                  </a:lnTo>
                  <a:lnTo>
                    <a:pt x="245703" y="794180"/>
                  </a:lnTo>
                  <a:lnTo>
                    <a:pt x="274806" y="764763"/>
                  </a:lnTo>
                  <a:lnTo>
                    <a:pt x="305586" y="735537"/>
                  </a:lnTo>
                  <a:lnTo>
                    <a:pt x="338050" y="706517"/>
                  </a:lnTo>
                  <a:lnTo>
                    <a:pt x="372205" y="677714"/>
                  </a:lnTo>
                  <a:lnTo>
                    <a:pt x="430397" y="632118"/>
                  </a:lnTo>
                  <a:lnTo>
                    <a:pt x="491872" y="587981"/>
                  </a:lnTo>
                  <a:lnTo>
                    <a:pt x="523806" y="566464"/>
                  </a:lnTo>
                  <a:lnTo>
                    <a:pt x="556519" y="545317"/>
                  </a:lnTo>
                  <a:lnTo>
                    <a:pt x="589996" y="524542"/>
                  </a:lnTo>
                  <a:lnTo>
                    <a:pt x="624223" y="504141"/>
                  </a:lnTo>
                  <a:lnTo>
                    <a:pt x="659186" y="484115"/>
                  </a:lnTo>
                  <a:lnTo>
                    <a:pt x="694872" y="464466"/>
                  </a:lnTo>
                  <a:lnTo>
                    <a:pt x="731266" y="445197"/>
                  </a:lnTo>
                  <a:lnTo>
                    <a:pt x="768353" y="426308"/>
                  </a:lnTo>
                  <a:lnTo>
                    <a:pt x="806120" y="407802"/>
                  </a:lnTo>
                  <a:lnTo>
                    <a:pt x="844553" y="389681"/>
                  </a:lnTo>
                  <a:lnTo>
                    <a:pt x="883637" y="371946"/>
                  </a:lnTo>
                  <a:lnTo>
                    <a:pt x="923359" y="354600"/>
                  </a:lnTo>
                  <a:lnTo>
                    <a:pt x="963703" y="337643"/>
                  </a:lnTo>
                  <a:lnTo>
                    <a:pt x="1004657" y="321079"/>
                  </a:lnTo>
                  <a:lnTo>
                    <a:pt x="1046206" y="304908"/>
                  </a:lnTo>
                  <a:lnTo>
                    <a:pt x="1088335" y="289133"/>
                  </a:lnTo>
                  <a:lnTo>
                    <a:pt x="1131031" y="273755"/>
                  </a:lnTo>
                  <a:lnTo>
                    <a:pt x="1174280" y="258776"/>
                  </a:lnTo>
                  <a:lnTo>
                    <a:pt x="1218067" y="244198"/>
                  </a:lnTo>
                  <a:lnTo>
                    <a:pt x="1262378" y="230023"/>
                  </a:lnTo>
                  <a:lnTo>
                    <a:pt x="1307200" y="216253"/>
                  </a:lnTo>
                  <a:lnTo>
                    <a:pt x="1352517" y="202889"/>
                  </a:lnTo>
                  <a:lnTo>
                    <a:pt x="1398317" y="189933"/>
                  </a:lnTo>
                  <a:lnTo>
                    <a:pt x="1444584" y="177388"/>
                  </a:lnTo>
                  <a:lnTo>
                    <a:pt x="1491305" y="165254"/>
                  </a:lnTo>
                  <a:lnTo>
                    <a:pt x="1538465" y="153534"/>
                  </a:lnTo>
                  <a:lnTo>
                    <a:pt x="1586050" y="142230"/>
                  </a:lnTo>
                  <a:lnTo>
                    <a:pt x="1634047" y="131343"/>
                  </a:lnTo>
                  <a:lnTo>
                    <a:pt x="1682441" y="120875"/>
                  </a:lnTo>
                  <a:lnTo>
                    <a:pt x="1731218" y="110829"/>
                  </a:lnTo>
                  <a:lnTo>
                    <a:pt x="1780364" y="101205"/>
                  </a:lnTo>
                  <a:lnTo>
                    <a:pt x="1829865" y="92005"/>
                  </a:lnTo>
                  <a:lnTo>
                    <a:pt x="1879706" y="83232"/>
                  </a:lnTo>
                  <a:lnTo>
                    <a:pt x="1929874" y="74888"/>
                  </a:lnTo>
                  <a:lnTo>
                    <a:pt x="1980354" y="66973"/>
                  </a:lnTo>
                  <a:lnTo>
                    <a:pt x="2031132" y="59491"/>
                  </a:lnTo>
                  <a:lnTo>
                    <a:pt x="2082194" y="52442"/>
                  </a:lnTo>
                  <a:lnTo>
                    <a:pt x="2133526" y="45829"/>
                  </a:lnTo>
                  <a:lnTo>
                    <a:pt x="2185114" y="39653"/>
                  </a:lnTo>
                  <a:lnTo>
                    <a:pt x="2236944" y="33917"/>
                  </a:lnTo>
                  <a:lnTo>
                    <a:pt x="2289001" y="28621"/>
                  </a:lnTo>
                  <a:lnTo>
                    <a:pt x="2341272" y="23769"/>
                  </a:lnTo>
                  <a:lnTo>
                    <a:pt x="2393742" y="19361"/>
                  </a:lnTo>
                  <a:lnTo>
                    <a:pt x="2446397" y="15399"/>
                  </a:lnTo>
                  <a:lnTo>
                    <a:pt x="2499223" y="11886"/>
                  </a:lnTo>
                  <a:lnTo>
                    <a:pt x="2552206" y="8823"/>
                  </a:lnTo>
                  <a:lnTo>
                    <a:pt x="2605332" y="6212"/>
                  </a:lnTo>
                  <a:lnTo>
                    <a:pt x="2658587" y="4055"/>
                  </a:lnTo>
                  <a:lnTo>
                    <a:pt x="2711956" y="2353"/>
                  </a:lnTo>
                  <a:lnTo>
                    <a:pt x="2765426" y="1109"/>
                  </a:lnTo>
                  <a:lnTo>
                    <a:pt x="2818981" y="323"/>
                  </a:lnTo>
                  <a:lnTo>
                    <a:pt x="2872609" y="0"/>
                  </a:lnTo>
                  <a:lnTo>
                    <a:pt x="2926295" y="138"/>
                  </a:lnTo>
                  <a:lnTo>
                    <a:pt x="2980025" y="742"/>
                  </a:lnTo>
                  <a:lnTo>
                    <a:pt x="3033784" y="1812"/>
                  </a:lnTo>
                  <a:lnTo>
                    <a:pt x="3087560" y="3351"/>
                  </a:lnTo>
                  <a:lnTo>
                    <a:pt x="3141336" y="5359"/>
                  </a:lnTo>
                  <a:lnTo>
                    <a:pt x="3195100" y="7840"/>
                  </a:lnTo>
                  <a:lnTo>
                    <a:pt x="3248837" y="10794"/>
                  </a:lnTo>
                  <a:lnTo>
                    <a:pt x="3302534" y="14224"/>
                  </a:lnTo>
                  <a:lnTo>
                    <a:pt x="3356175" y="18131"/>
                  </a:lnTo>
                  <a:lnTo>
                    <a:pt x="3409747" y="22518"/>
                  </a:lnTo>
                  <a:lnTo>
                    <a:pt x="3463236" y="27386"/>
                  </a:lnTo>
                  <a:lnTo>
                    <a:pt x="3516628" y="32737"/>
                  </a:lnTo>
                  <a:lnTo>
                    <a:pt x="3569907" y="38572"/>
                  </a:lnTo>
                  <a:lnTo>
                    <a:pt x="3623062" y="44894"/>
                  </a:lnTo>
                  <a:lnTo>
                    <a:pt x="3676076" y="51704"/>
                  </a:lnTo>
                  <a:lnTo>
                    <a:pt x="3728936" y="59005"/>
                  </a:lnTo>
                  <a:lnTo>
                    <a:pt x="3781629" y="66797"/>
                  </a:lnTo>
                  <a:lnTo>
                    <a:pt x="3834139" y="75084"/>
                  </a:lnTo>
                  <a:lnTo>
                    <a:pt x="3886453" y="83866"/>
                  </a:lnTo>
                  <a:lnTo>
                    <a:pt x="3938556" y="93145"/>
                  </a:lnTo>
                  <a:lnTo>
                    <a:pt x="3990435" y="102924"/>
                  </a:lnTo>
                  <a:lnTo>
                    <a:pt x="4042075" y="113204"/>
                  </a:lnTo>
                  <a:lnTo>
                    <a:pt x="4093463" y="123986"/>
                  </a:lnTo>
                  <a:lnTo>
                    <a:pt x="4144583" y="135274"/>
                  </a:lnTo>
                  <a:lnTo>
                    <a:pt x="4195422" y="147068"/>
                  </a:lnTo>
                  <a:lnTo>
                    <a:pt x="4245966" y="159370"/>
                  </a:lnTo>
                  <a:lnTo>
                    <a:pt x="4296201" y="172183"/>
                  </a:lnTo>
                  <a:lnTo>
                    <a:pt x="4357634" y="188671"/>
                  </a:lnTo>
                  <a:lnTo>
                    <a:pt x="4417863" y="205750"/>
                  </a:lnTo>
                  <a:lnTo>
                    <a:pt x="4476879" y="223407"/>
                  </a:lnTo>
                  <a:lnTo>
                    <a:pt x="4534674" y="241629"/>
                  </a:lnTo>
                  <a:lnTo>
                    <a:pt x="4591242" y="260405"/>
                  </a:lnTo>
                  <a:lnTo>
                    <a:pt x="4646575" y="279721"/>
                  </a:lnTo>
                  <a:lnTo>
                    <a:pt x="4700666" y="299565"/>
                  </a:lnTo>
                  <a:lnTo>
                    <a:pt x="4753506" y="319925"/>
                  </a:lnTo>
                  <a:lnTo>
                    <a:pt x="4805089" y="340788"/>
                  </a:lnTo>
                  <a:lnTo>
                    <a:pt x="4855407" y="362143"/>
                  </a:lnTo>
                  <a:lnTo>
                    <a:pt x="4904452" y="383976"/>
                  </a:lnTo>
                  <a:lnTo>
                    <a:pt x="4952217" y="406275"/>
                  </a:lnTo>
                  <a:lnTo>
                    <a:pt x="4998695" y="429028"/>
                  </a:lnTo>
                  <a:lnTo>
                    <a:pt x="5043878" y="452222"/>
                  </a:lnTo>
                  <a:lnTo>
                    <a:pt x="5087759" y="475844"/>
                  </a:lnTo>
                  <a:lnTo>
                    <a:pt x="5130330" y="499884"/>
                  </a:lnTo>
                  <a:lnTo>
                    <a:pt x="5171583" y="524327"/>
                  </a:lnTo>
                  <a:lnTo>
                    <a:pt x="5211512" y="549162"/>
                  </a:lnTo>
                  <a:lnTo>
                    <a:pt x="5250108" y="574376"/>
                  </a:lnTo>
                  <a:lnTo>
                    <a:pt x="5287364" y="599957"/>
                  </a:lnTo>
                  <a:lnTo>
                    <a:pt x="5323273" y="625892"/>
                  </a:lnTo>
                  <a:lnTo>
                    <a:pt x="5357828" y="652169"/>
                  </a:lnTo>
                  <a:lnTo>
                    <a:pt x="5391020" y="678775"/>
                  </a:lnTo>
                  <a:lnTo>
                    <a:pt x="5422842" y="705699"/>
                  </a:lnTo>
                  <a:lnTo>
                    <a:pt x="5453287" y="732927"/>
                  </a:lnTo>
                  <a:lnTo>
                    <a:pt x="5482347" y="760447"/>
                  </a:lnTo>
                  <a:lnTo>
                    <a:pt x="5510015" y="788247"/>
                  </a:lnTo>
                  <a:lnTo>
                    <a:pt x="5536284" y="816314"/>
                  </a:lnTo>
                  <a:lnTo>
                    <a:pt x="5584592" y="873201"/>
                  </a:lnTo>
                  <a:lnTo>
                    <a:pt x="5627211" y="931008"/>
                  </a:lnTo>
                  <a:lnTo>
                    <a:pt x="5664082" y="989637"/>
                  </a:lnTo>
                  <a:lnTo>
                    <a:pt x="5695145" y="1048986"/>
                  </a:lnTo>
                  <a:lnTo>
                    <a:pt x="5720340" y="1108958"/>
                  </a:lnTo>
                  <a:lnTo>
                    <a:pt x="5739607" y="1169453"/>
                  </a:lnTo>
                  <a:lnTo>
                    <a:pt x="5752885" y="1230370"/>
                  </a:lnTo>
                  <a:lnTo>
                    <a:pt x="5760117" y="1291612"/>
                  </a:lnTo>
                  <a:lnTo>
                    <a:pt x="5761446" y="1322323"/>
                  </a:lnTo>
                  <a:lnTo>
                    <a:pt x="5761241" y="1353078"/>
                  </a:lnTo>
                  <a:lnTo>
                    <a:pt x="5756197" y="1414670"/>
                  </a:lnTo>
                  <a:lnTo>
                    <a:pt x="5744926" y="1476287"/>
                  </a:lnTo>
                  <a:lnTo>
                    <a:pt x="5727368" y="1537831"/>
                  </a:lnTo>
                  <a:lnTo>
                    <a:pt x="5703463" y="1599202"/>
                  </a:lnTo>
                  <a:lnTo>
                    <a:pt x="5673151" y="1660300"/>
                  </a:lnTo>
                  <a:lnTo>
                    <a:pt x="5636373" y="1721027"/>
                  </a:lnTo>
                  <a:lnTo>
                    <a:pt x="5593068" y="1781282"/>
                  </a:lnTo>
                  <a:lnTo>
                    <a:pt x="5568949" y="1811202"/>
                  </a:lnTo>
                  <a:lnTo>
                    <a:pt x="5543177" y="1840967"/>
                  </a:lnTo>
                  <a:lnTo>
                    <a:pt x="5515742" y="1870564"/>
                  </a:lnTo>
                  <a:lnTo>
                    <a:pt x="5486639" y="1899982"/>
                  </a:lnTo>
                  <a:lnTo>
                    <a:pt x="5455859" y="1929207"/>
                  </a:lnTo>
                  <a:lnTo>
                    <a:pt x="5423395" y="1958227"/>
                  </a:lnTo>
                  <a:lnTo>
                    <a:pt x="5389240" y="1987031"/>
                  </a:lnTo>
                  <a:lnTo>
                    <a:pt x="5330689" y="2032870"/>
                  </a:lnTo>
                  <a:lnTo>
                    <a:pt x="5268620" y="2077333"/>
                  </a:lnTo>
                  <a:lnTo>
                    <a:pt x="5236303" y="2099040"/>
                  </a:lnTo>
                  <a:lnTo>
                    <a:pt x="5203149" y="2120393"/>
                  </a:lnTo>
                  <a:lnTo>
                    <a:pt x="5169173" y="2141389"/>
                  </a:lnTo>
                  <a:lnTo>
                    <a:pt x="5134388" y="2162024"/>
                  </a:lnTo>
                  <a:lnTo>
                    <a:pt x="5098810" y="2182295"/>
                  </a:lnTo>
                  <a:lnTo>
                    <a:pt x="5062453" y="2202199"/>
                  </a:lnTo>
                  <a:lnTo>
                    <a:pt x="5025330" y="2221733"/>
                  </a:lnTo>
                  <a:lnTo>
                    <a:pt x="4987456" y="2240893"/>
                  </a:lnTo>
                  <a:lnTo>
                    <a:pt x="4948845" y="2259676"/>
                  </a:lnTo>
                  <a:lnTo>
                    <a:pt x="4909511" y="2278078"/>
                  </a:lnTo>
                  <a:lnTo>
                    <a:pt x="4869469" y="2296097"/>
                  </a:lnTo>
                  <a:lnTo>
                    <a:pt x="4828733" y="2313729"/>
                  </a:lnTo>
                  <a:lnTo>
                    <a:pt x="4787317" y="2330971"/>
                  </a:lnTo>
                  <a:lnTo>
                    <a:pt x="4745235" y="2347819"/>
                  </a:lnTo>
                  <a:lnTo>
                    <a:pt x="4702502" y="2364271"/>
                  </a:lnTo>
                  <a:lnTo>
                    <a:pt x="4659131" y="2380322"/>
                  </a:lnTo>
                  <a:lnTo>
                    <a:pt x="4615138" y="2395970"/>
                  </a:lnTo>
                  <a:lnTo>
                    <a:pt x="4570536" y="2411212"/>
                  </a:lnTo>
                  <a:lnTo>
                    <a:pt x="4525339" y="2426043"/>
                  </a:lnTo>
                  <a:lnTo>
                    <a:pt x="4479562" y="2440461"/>
                  </a:lnTo>
                  <a:lnTo>
                    <a:pt x="4433219" y="2454463"/>
                  </a:lnTo>
                  <a:lnTo>
                    <a:pt x="4386325" y="2468044"/>
                  </a:lnTo>
                  <a:lnTo>
                    <a:pt x="4338893" y="2481203"/>
                  </a:lnTo>
                  <a:lnTo>
                    <a:pt x="4290937" y="2493935"/>
                  </a:lnTo>
                  <a:lnTo>
                    <a:pt x="4242472" y="2506238"/>
                  </a:lnTo>
                  <a:lnTo>
                    <a:pt x="4193513" y="2518107"/>
                  </a:lnTo>
                  <a:lnTo>
                    <a:pt x="4144073" y="2529540"/>
                  </a:lnTo>
                  <a:lnTo>
                    <a:pt x="4094167" y="2540534"/>
                  </a:lnTo>
                  <a:lnTo>
                    <a:pt x="4043808" y="2551084"/>
                  </a:lnTo>
                  <a:lnTo>
                    <a:pt x="3993012" y="2561189"/>
                  </a:lnTo>
                  <a:lnTo>
                    <a:pt x="3941792" y="2570844"/>
                  </a:lnTo>
                  <a:lnTo>
                    <a:pt x="3890163" y="2580046"/>
                  </a:lnTo>
                  <a:lnTo>
                    <a:pt x="3838138" y="2588792"/>
                  </a:lnTo>
                  <a:lnTo>
                    <a:pt x="3785733" y="2597079"/>
                  </a:lnTo>
                  <a:lnTo>
                    <a:pt x="3732961" y="2604903"/>
                  </a:lnTo>
                  <a:lnTo>
                    <a:pt x="3679836" y="2612261"/>
                  </a:lnTo>
                  <a:lnTo>
                    <a:pt x="3626374" y="2619150"/>
                  </a:lnTo>
                  <a:lnTo>
                    <a:pt x="3572587" y="2625567"/>
                  </a:lnTo>
                  <a:lnTo>
                    <a:pt x="3518490" y="2631507"/>
                  </a:lnTo>
                  <a:lnTo>
                    <a:pt x="3464099" y="2636969"/>
                  </a:lnTo>
                  <a:lnTo>
                    <a:pt x="3409425" y="2641948"/>
                  </a:lnTo>
                  <a:lnTo>
                    <a:pt x="3354485" y="2646441"/>
                  </a:lnTo>
                  <a:lnTo>
                    <a:pt x="3299292" y="2650446"/>
                  </a:lnTo>
                  <a:lnTo>
                    <a:pt x="3243861" y="2653958"/>
                  </a:lnTo>
                  <a:lnTo>
                    <a:pt x="3188205" y="2656975"/>
                  </a:lnTo>
                  <a:lnTo>
                    <a:pt x="3132339" y="2659492"/>
                  </a:lnTo>
                  <a:lnTo>
                    <a:pt x="3076277" y="2661508"/>
                  </a:lnTo>
                  <a:lnTo>
                    <a:pt x="3020034" y="2663018"/>
                  </a:lnTo>
                  <a:lnTo>
                    <a:pt x="2963623" y="2664019"/>
                  </a:lnTo>
                  <a:lnTo>
                    <a:pt x="2907059" y="2664509"/>
                  </a:lnTo>
                  <a:lnTo>
                    <a:pt x="2850357" y="2664483"/>
                  </a:lnTo>
                  <a:lnTo>
                    <a:pt x="2793529" y="2663938"/>
                  </a:lnTo>
                  <a:lnTo>
                    <a:pt x="2736592" y="2662872"/>
                  </a:lnTo>
                  <a:lnTo>
                    <a:pt x="2679558" y="2661280"/>
                  </a:lnTo>
                  <a:lnTo>
                    <a:pt x="2622442" y="2659160"/>
                  </a:lnTo>
                  <a:lnTo>
                    <a:pt x="2565258" y="2656508"/>
                  </a:lnTo>
                  <a:lnTo>
                    <a:pt x="2508021" y="2653320"/>
                  </a:lnTo>
                  <a:lnTo>
                    <a:pt x="1680609" y="2997556"/>
                  </a:lnTo>
                  <a:close/>
                </a:path>
              </a:pathLst>
            </a:custGeom>
            <a:ln w="25399">
              <a:solidFill>
                <a:srgbClr val="F7B699"/>
              </a:solidFill>
            </a:ln>
          </p:spPr>
          <p:txBody>
            <a:bodyPr wrap="square" lIns="0" tIns="0" rIns="0" bIns="0" rtlCol="0"/>
            <a:lstStyle/>
            <a:p>
              <a:endParaRPr/>
            </a:p>
          </p:txBody>
        </p:sp>
      </p:grpSp>
      <p:sp>
        <p:nvSpPr>
          <p:cNvPr id="8" name="object 8"/>
          <p:cNvSpPr txBox="1">
            <a:spLocks noGrp="1"/>
          </p:cNvSpPr>
          <p:nvPr>
            <p:ph type="title"/>
          </p:nvPr>
        </p:nvSpPr>
        <p:spPr>
          <a:xfrm>
            <a:off x="3803479" y="2288737"/>
            <a:ext cx="2694940" cy="1478280"/>
          </a:xfrm>
          <a:prstGeom prst="rect">
            <a:avLst/>
          </a:prstGeom>
        </p:spPr>
        <p:txBody>
          <a:bodyPr vert="horz" wrap="square" lIns="0" tIns="30480" rIns="0" bIns="0" rtlCol="0">
            <a:spAutoFit/>
          </a:bodyPr>
          <a:lstStyle/>
          <a:p>
            <a:pPr marL="12700" marR="5080" algn="ctr">
              <a:lnSpc>
                <a:spcPts val="3800"/>
              </a:lnSpc>
              <a:spcBef>
                <a:spcPts val="240"/>
              </a:spcBef>
            </a:pPr>
            <a:r>
              <a:rPr sz="3200" b="0" spc="-5" dirty="0">
                <a:solidFill>
                  <a:srgbClr val="001C3D"/>
                </a:solidFill>
                <a:latin typeface="Calibri"/>
                <a:cs typeface="Calibri"/>
              </a:rPr>
              <a:t>Was</a:t>
            </a:r>
            <a:r>
              <a:rPr sz="3200" b="0" spc="-25" dirty="0">
                <a:solidFill>
                  <a:srgbClr val="001C3D"/>
                </a:solidFill>
                <a:latin typeface="Calibri"/>
                <a:cs typeface="Calibri"/>
              </a:rPr>
              <a:t> </a:t>
            </a:r>
            <a:r>
              <a:rPr sz="3200" b="0" dirty="0">
                <a:solidFill>
                  <a:srgbClr val="001C3D"/>
                </a:solidFill>
                <a:latin typeface="Calibri"/>
                <a:cs typeface="Calibri"/>
              </a:rPr>
              <a:t>the</a:t>
            </a:r>
            <a:r>
              <a:rPr sz="3200" b="0" spc="-25" dirty="0">
                <a:solidFill>
                  <a:srgbClr val="001C3D"/>
                </a:solidFill>
                <a:latin typeface="Calibri"/>
                <a:cs typeface="Calibri"/>
              </a:rPr>
              <a:t> </a:t>
            </a:r>
            <a:r>
              <a:rPr sz="3200" b="0" spc="-5" dirty="0">
                <a:solidFill>
                  <a:srgbClr val="001C3D"/>
                </a:solidFill>
                <a:latin typeface="Calibri"/>
                <a:cs typeface="Calibri"/>
              </a:rPr>
              <a:t>right</a:t>
            </a:r>
            <a:r>
              <a:rPr sz="3200" b="0" spc="-25" dirty="0">
                <a:solidFill>
                  <a:srgbClr val="001C3D"/>
                </a:solidFill>
                <a:latin typeface="Calibri"/>
                <a:cs typeface="Calibri"/>
              </a:rPr>
              <a:t> </a:t>
            </a:r>
            <a:r>
              <a:rPr sz="3200" b="0" dirty="0">
                <a:solidFill>
                  <a:srgbClr val="001C3D"/>
                </a:solidFill>
                <a:latin typeface="Calibri"/>
                <a:cs typeface="Calibri"/>
              </a:rPr>
              <a:t>to </a:t>
            </a:r>
            <a:r>
              <a:rPr sz="3200" b="0" spc="-710" dirty="0">
                <a:solidFill>
                  <a:srgbClr val="001C3D"/>
                </a:solidFill>
                <a:latin typeface="Calibri"/>
                <a:cs typeface="Calibri"/>
              </a:rPr>
              <a:t> </a:t>
            </a:r>
            <a:r>
              <a:rPr sz="3200" b="0" spc="-5" dirty="0">
                <a:solidFill>
                  <a:srgbClr val="001C3D"/>
                </a:solidFill>
                <a:latin typeface="Calibri"/>
                <a:cs typeface="Calibri"/>
              </a:rPr>
              <a:t>choose </a:t>
            </a:r>
            <a:r>
              <a:rPr sz="3200" b="0" dirty="0">
                <a:solidFill>
                  <a:srgbClr val="001C3D"/>
                </a:solidFill>
                <a:latin typeface="Calibri"/>
                <a:cs typeface="Calibri"/>
              </a:rPr>
              <a:t>a </a:t>
            </a:r>
            <a:r>
              <a:rPr sz="3200" b="0" spc="-5" dirty="0">
                <a:solidFill>
                  <a:srgbClr val="001C3D"/>
                </a:solidFill>
                <a:latin typeface="Calibri"/>
                <a:cs typeface="Calibri"/>
              </a:rPr>
              <a:t>lawyer </a:t>
            </a:r>
            <a:r>
              <a:rPr sz="3200" b="0" spc="-710" dirty="0">
                <a:solidFill>
                  <a:srgbClr val="001C3D"/>
                </a:solidFill>
                <a:latin typeface="Calibri"/>
                <a:cs typeface="Calibri"/>
              </a:rPr>
              <a:t> </a:t>
            </a:r>
            <a:r>
              <a:rPr sz="3200" b="0" spc="-5" dirty="0">
                <a:solidFill>
                  <a:srgbClr val="001C3D"/>
                </a:solidFill>
                <a:latin typeface="Calibri"/>
                <a:cs typeface="Calibri"/>
              </a:rPr>
              <a:t>violated?</a:t>
            </a:r>
            <a:endParaRPr sz="3200">
              <a:latin typeface="Calibri"/>
              <a:cs typeface="Calibri"/>
            </a:endParaRPr>
          </a:p>
        </p:txBody>
      </p:sp>
      <p:grpSp>
        <p:nvGrpSpPr>
          <p:cNvPr id="9" name="object 9"/>
          <p:cNvGrpSpPr/>
          <p:nvPr/>
        </p:nvGrpSpPr>
        <p:grpSpPr>
          <a:xfrm>
            <a:off x="344978" y="2015836"/>
            <a:ext cx="532130" cy="4302125"/>
            <a:chOff x="344978" y="2015836"/>
            <a:chExt cx="532130" cy="4302125"/>
          </a:xfrm>
        </p:grpSpPr>
        <p:pic>
          <p:nvPicPr>
            <p:cNvPr id="10" name="object 10"/>
            <p:cNvPicPr/>
            <p:nvPr/>
          </p:nvPicPr>
          <p:blipFill>
            <a:blip r:embed="rId2" cstate="print"/>
            <a:stretch>
              <a:fillRect/>
            </a:stretch>
          </p:blipFill>
          <p:spPr>
            <a:xfrm>
              <a:off x="344978" y="2460567"/>
              <a:ext cx="532014" cy="390698"/>
            </a:xfrm>
            <a:prstGeom prst="rect">
              <a:avLst/>
            </a:prstGeom>
          </p:spPr>
        </p:pic>
        <p:pic>
          <p:nvPicPr>
            <p:cNvPr id="11" name="object 11"/>
            <p:cNvPicPr/>
            <p:nvPr/>
          </p:nvPicPr>
          <p:blipFill>
            <a:blip r:embed="rId3" cstate="print"/>
            <a:stretch>
              <a:fillRect/>
            </a:stretch>
          </p:blipFill>
          <p:spPr>
            <a:xfrm>
              <a:off x="482138" y="2448098"/>
              <a:ext cx="253538" cy="436418"/>
            </a:xfrm>
            <a:prstGeom prst="rect">
              <a:avLst/>
            </a:prstGeom>
          </p:spPr>
        </p:pic>
        <p:pic>
          <p:nvPicPr>
            <p:cNvPr id="12" name="object 12"/>
            <p:cNvPicPr/>
            <p:nvPr/>
          </p:nvPicPr>
          <p:blipFill>
            <a:blip r:embed="rId4" cstate="print"/>
            <a:stretch>
              <a:fillRect/>
            </a:stretch>
          </p:blipFill>
          <p:spPr>
            <a:xfrm>
              <a:off x="395536" y="2492895"/>
              <a:ext cx="432047" cy="288032"/>
            </a:xfrm>
            <a:prstGeom prst="rect">
              <a:avLst/>
            </a:prstGeom>
          </p:spPr>
        </p:pic>
        <p:sp>
          <p:nvSpPr>
            <p:cNvPr id="13" name="object 13"/>
            <p:cNvSpPr/>
            <p:nvPr/>
          </p:nvSpPr>
          <p:spPr>
            <a:xfrm>
              <a:off x="395536" y="2492895"/>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1"/>
                  </a:lnTo>
                  <a:lnTo>
                    <a:pt x="417987" y="273971"/>
                  </a:lnTo>
                  <a:lnTo>
                    <a:pt x="402728" y="284259"/>
                  </a:lnTo>
                  <a:lnTo>
                    <a:pt x="384041" y="288032"/>
                  </a:lnTo>
                  <a:lnTo>
                    <a:pt x="48005" y="288032"/>
                  </a:lnTo>
                  <a:lnTo>
                    <a:pt x="29319" y="284259"/>
                  </a:lnTo>
                  <a:lnTo>
                    <a:pt x="14060" y="273971"/>
                  </a:lnTo>
                  <a:lnTo>
                    <a:pt x="3772" y="258711"/>
                  </a:lnTo>
                  <a:lnTo>
                    <a:pt x="0" y="240026"/>
                  </a:lnTo>
                  <a:lnTo>
                    <a:pt x="0" y="48005"/>
                  </a:lnTo>
                  <a:close/>
                </a:path>
              </a:pathLst>
            </a:custGeom>
            <a:ln w="9524">
              <a:solidFill>
                <a:srgbClr val="F4B193"/>
              </a:solidFill>
            </a:ln>
          </p:spPr>
          <p:txBody>
            <a:bodyPr wrap="square" lIns="0" tIns="0" rIns="0" bIns="0" rtlCol="0"/>
            <a:lstStyle/>
            <a:p>
              <a:endParaRPr/>
            </a:p>
          </p:txBody>
        </p:sp>
        <p:pic>
          <p:nvPicPr>
            <p:cNvPr id="14" name="object 14"/>
            <p:cNvPicPr/>
            <p:nvPr/>
          </p:nvPicPr>
          <p:blipFill>
            <a:blip r:embed="rId5" cstate="print"/>
            <a:stretch>
              <a:fillRect/>
            </a:stretch>
          </p:blipFill>
          <p:spPr>
            <a:xfrm>
              <a:off x="344978" y="2892828"/>
              <a:ext cx="532014" cy="390698"/>
            </a:xfrm>
            <a:prstGeom prst="rect">
              <a:avLst/>
            </a:prstGeom>
          </p:spPr>
        </p:pic>
        <p:pic>
          <p:nvPicPr>
            <p:cNvPr id="15" name="object 15"/>
            <p:cNvPicPr/>
            <p:nvPr/>
          </p:nvPicPr>
          <p:blipFill>
            <a:blip r:embed="rId3" cstate="print"/>
            <a:stretch>
              <a:fillRect/>
            </a:stretch>
          </p:blipFill>
          <p:spPr>
            <a:xfrm>
              <a:off x="482138" y="2880359"/>
              <a:ext cx="253538" cy="436418"/>
            </a:xfrm>
            <a:prstGeom prst="rect">
              <a:avLst/>
            </a:prstGeom>
          </p:spPr>
        </p:pic>
        <p:pic>
          <p:nvPicPr>
            <p:cNvPr id="16" name="object 16"/>
            <p:cNvPicPr/>
            <p:nvPr/>
          </p:nvPicPr>
          <p:blipFill>
            <a:blip r:embed="rId4" cstate="print"/>
            <a:stretch>
              <a:fillRect/>
            </a:stretch>
          </p:blipFill>
          <p:spPr>
            <a:xfrm>
              <a:off x="395536" y="2924943"/>
              <a:ext cx="432047" cy="288032"/>
            </a:xfrm>
            <a:prstGeom prst="rect">
              <a:avLst/>
            </a:prstGeom>
          </p:spPr>
        </p:pic>
        <p:sp>
          <p:nvSpPr>
            <p:cNvPr id="17" name="object 17"/>
            <p:cNvSpPr/>
            <p:nvPr/>
          </p:nvSpPr>
          <p:spPr>
            <a:xfrm>
              <a:off x="395536" y="2924943"/>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1"/>
                  </a:lnTo>
                  <a:lnTo>
                    <a:pt x="48005" y="288031"/>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18" name="object 18"/>
            <p:cNvPicPr/>
            <p:nvPr/>
          </p:nvPicPr>
          <p:blipFill>
            <a:blip r:embed="rId6" cstate="print"/>
            <a:stretch>
              <a:fillRect/>
            </a:stretch>
          </p:blipFill>
          <p:spPr>
            <a:xfrm>
              <a:off x="344978" y="3325090"/>
              <a:ext cx="532014" cy="390698"/>
            </a:xfrm>
            <a:prstGeom prst="rect">
              <a:avLst/>
            </a:prstGeom>
          </p:spPr>
        </p:pic>
        <p:pic>
          <p:nvPicPr>
            <p:cNvPr id="19" name="object 19"/>
            <p:cNvPicPr/>
            <p:nvPr/>
          </p:nvPicPr>
          <p:blipFill>
            <a:blip r:embed="rId3" cstate="print"/>
            <a:stretch>
              <a:fillRect/>
            </a:stretch>
          </p:blipFill>
          <p:spPr>
            <a:xfrm>
              <a:off x="482138" y="3312621"/>
              <a:ext cx="253538" cy="436418"/>
            </a:xfrm>
            <a:prstGeom prst="rect">
              <a:avLst/>
            </a:prstGeom>
          </p:spPr>
        </p:pic>
        <p:pic>
          <p:nvPicPr>
            <p:cNvPr id="20" name="object 20"/>
            <p:cNvPicPr/>
            <p:nvPr/>
          </p:nvPicPr>
          <p:blipFill>
            <a:blip r:embed="rId7" cstate="print"/>
            <a:stretch>
              <a:fillRect/>
            </a:stretch>
          </p:blipFill>
          <p:spPr>
            <a:xfrm>
              <a:off x="395536" y="3356992"/>
              <a:ext cx="432047" cy="288032"/>
            </a:xfrm>
            <a:prstGeom prst="rect">
              <a:avLst/>
            </a:prstGeom>
          </p:spPr>
        </p:pic>
        <p:sp>
          <p:nvSpPr>
            <p:cNvPr id="21" name="object 21"/>
            <p:cNvSpPr/>
            <p:nvPr/>
          </p:nvSpPr>
          <p:spPr>
            <a:xfrm>
              <a:off x="395536" y="3356992"/>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22" name="object 22"/>
            <p:cNvPicPr/>
            <p:nvPr/>
          </p:nvPicPr>
          <p:blipFill>
            <a:blip r:embed="rId8" cstate="print"/>
            <a:stretch>
              <a:fillRect/>
            </a:stretch>
          </p:blipFill>
          <p:spPr>
            <a:xfrm>
              <a:off x="344978" y="3757353"/>
              <a:ext cx="532014" cy="390698"/>
            </a:xfrm>
            <a:prstGeom prst="rect">
              <a:avLst/>
            </a:prstGeom>
          </p:spPr>
        </p:pic>
        <p:pic>
          <p:nvPicPr>
            <p:cNvPr id="23" name="object 23"/>
            <p:cNvPicPr/>
            <p:nvPr/>
          </p:nvPicPr>
          <p:blipFill>
            <a:blip r:embed="rId9" cstate="print"/>
            <a:stretch>
              <a:fillRect/>
            </a:stretch>
          </p:blipFill>
          <p:spPr>
            <a:xfrm>
              <a:off x="482138" y="3744883"/>
              <a:ext cx="253538" cy="432261"/>
            </a:xfrm>
            <a:prstGeom prst="rect">
              <a:avLst/>
            </a:prstGeom>
          </p:spPr>
        </p:pic>
        <p:pic>
          <p:nvPicPr>
            <p:cNvPr id="24" name="object 24"/>
            <p:cNvPicPr/>
            <p:nvPr/>
          </p:nvPicPr>
          <p:blipFill>
            <a:blip r:embed="rId7" cstate="print"/>
            <a:stretch>
              <a:fillRect/>
            </a:stretch>
          </p:blipFill>
          <p:spPr>
            <a:xfrm>
              <a:off x="395536" y="3789039"/>
              <a:ext cx="432047" cy="288032"/>
            </a:xfrm>
            <a:prstGeom prst="rect">
              <a:avLst/>
            </a:prstGeom>
          </p:spPr>
        </p:pic>
        <p:sp>
          <p:nvSpPr>
            <p:cNvPr id="25" name="object 25"/>
            <p:cNvSpPr/>
            <p:nvPr/>
          </p:nvSpPr>
          <p:spPr>
            <a:xfrm>
              <a:off x="395536" y="3789040"/>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26" name="object 26"/>
            <p:cNvPicPr/>
            <p:nvPr/>
          </p:nvPicPr>
          <p:blipFill>
            <a:blip r:embed="rId10" cstate="print"/>
            <a:stretch>
              <a:fillRect/>
            </a:stretch>
          </p:blipFill>
          <p:spPr>
            <a:xfrm>
              <a:off x="344978" y="2028305"/>
              <a:ext cx="532014" cy="390698"/>
            </a:xfrm>
            <a:prstGeom prst="rect">
              <a:avLst/>
            </a:prstGeom>
          </p:spPr>
        </p:pic>
        <p:pic>
          <p:nvPicPr>
            <p:cNvPr id="27" name="object 27"/>
            <p:cNvPicPr/>
            <p:nvPr/>
          </p:nvPicPr>
          <p:blipFill>
            <a:blip r:embed="rId3" cstate="print"/>
            <a:stretch>
              <a:fillRect/>
            </a:stretch>
          </p:blipFill>
          <p:spPr>
            <a:xfrm>
              <a:off x="482138" y="2015836"/>
              <a:ext cx="253538" cy="436418"/>
            </a:xfrm>
            <a:prstGeom prst="rect">
              <a:avLst/>
            </a:prstGeom>
          </p:spPr>
        </p:pic>
        <p:pic>
          <p:nvPicPr>
            <p:cNvPr id="28" name="object 28"/>
            <p:cNvPicPr/>
            <p:nvPr/>
          </p:nvPicPr>
          <p:blipFill>
            <a:blip r:embed="rId7" cstate="print"/>
            <a:stretch>
              <a:fillRect/>
            </a:stretch>
          </p:blipFill>
          <p:spPr>
            <a:xfrm>
              <a:off x="395536" y="2060847"/>
              <a:ext cx="432047" cy="288032"/>
            </a:xfrm>
            <a:prstGeom prst="rect">
              <a:avLst/>
            </a:prstGeom>
          </p:spPr>
        </p:pic>
        <p:sp>
          <p:nvSpPr>
            <p:cNvPr id="29" name="object 29"/>
            <p:cNvSpPr/>
            <p:nvPr/>
          </p:nvSpPr>
          <p:spPr>
            <a:xfrm>
              <a:off x="395536" y="2060848"/>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30" name="object 30"/>
            <p:cNvPicPr/>
            <p:nvPr/>
          </p:nvPicPr>
          <p:blipFill>
            <a:blip r:embed="rId11" cstate="print"/>
            <a:stretch>
              <a:fillRect/>
            </a:stretch>
          </p:blipFill>
          <p:spPr>
            <a:xfrm>
              <a:off x="344978" y="4189614"/>
              <a:ext cx="532014" cy="390698"/>
            </a:xfrm>
            <a:prstGeom prst="rect">
              <a:avLst/>
            </a:prstGeom>
          </p:spPr>
        </p:pic>
        <p:pic>
          <p:nvPicPr>
            <p:cNvPr id="31" name="object 31"/>
            <p:cNvPicPr/>
            <p:nvPr/>
          </p:nvPicPr>
          <p:blipFill>
            <a:blip r:embed="rId9" cstate="print"/>
            <a:stretch>
              <a:fillRect/>
            </a:stretch>
          </p:blipFill>
          <p:spPr>
            <a:xfrm>
              <a:off x="482138" y="4177144"/>
              <a:ext cx="253538" cy="432261"/>
            </a:xfrm>
            <a:prstGeom prst="rect">
              <a:avLst/>
            </a:prstGeom>
          </p:spPr>
        </p:pic>
        <p:pic>
          <p:nvPicPr>
            <p:cNvPr id="32" name="object 32"/>
            <p:cNvPicPr/>
            <p:nvPr/>
          </p:nvPicPr>
          <p:blipFill>
            <a:blip r:embed="rId4" cstate="print"/>
            <a:stretch>
              <a:fillRect/>
            </a:stretch>
          </p:blipFill>
          <p:spPr>
            <a:xfrm>
              <a:off x="395536" y="4221087"/>
              <a:ext cx="432047" cy="288032"/>
            </a:xfrm>
            <a:prstGeom prst="rect">
              <a:avLst/>
            </a:prstGeom>
          </p:spPr>
        </p:pic>
        <p:sp>
          <p:nvSpPr>
            <p:cNvPr id="33" name="object 33"/>
            <p:cNvSpPr/>
            <p:nvPr/>
          </p:nvSpPr>
          <p:spPr>
            <a:xfrm>
              <a:off x="395536" y="4221087"/>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34" name="object 34"/>
            <p:cNvPicPr/>
            <p:nvPr/>
          </p:nvPicPr>
          <p:blipFill>
            <a:blip r:embed="rId12" cstate="print"/>
            <a:stretch>
              <a:fillRect/>
            </a:stretch>
          </p:blipFill>
          <p:spPr>
            <a:xfrm>
              <a:off x="344978" y="5054138"/>
              <a:ext cx="532014" cy="390698"/>
            </a:xfrm>
            <a:prstGeom prst="rect">
              <a:avLst/>
            </a:prstGeom>
          </p:spPr>
        </p:pic>
        <p:pic>
          <p:nvPicPr>
            <p:cNvPr id="35" name="object 35"/>
            <p:cNvPicPr/>
            <p:nvPr/>
          </p:nvPicPr>
          <p:blipFill>
            <a:blip r:embed="rId9" cstate="print"/>
            <a:stretch>
              <a:fillRect/>
            </a:stretch>
          </p:blipFill>
          <p:spPr>
            <a:xfrm>
              <a:off x="482138" y="5041669"/>
              <a:ext cx="253538" cy="432261"/>
            </a:xfrm>
            <a:prstGeom prst="rect">
              <a:avLst/>
            </a:prstGeom>
          </p:spPr>
        </p:pic>
        <p:pic>
          <p:nvPicPr>
            <p:cNvPr id="36" name="object 36"/>
            <p:cNvPicPr/>
            <p:nvPr/>
          </p:nvPicPr>
          <p:blipFill>
            <a:blip r:embed="rId7" cstate="print"/>
            <a:stretch>
              <a:fillRect/>
            </a:stretch>
          </p:blipFill>
          <p:spPr>
            <a:xfrm>
              <a:off x="395536" y="5085184"/>
              <a:ext cx="432047" cy="288032"/>
            </a:xfrm>
            <a:prstGeom prst="rect">
              <a:avLst/>
            </a:prstGeom>
          </p:spPr>
        </p:pic>
        <p:sp>
          <p:nvSpPr>
            <p:cNvPr id="37" name="object 37"/>
            <p:cNvSpPr/>
            <p:nvPr/>
          </p:nvSpPr>
          <p:spPr>
            <a:xfrm>
              <a:off x="395536" y="5085184"/>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38" name="object 38"/>
            <p:cNvPicPr/>
            <p:nvPr/>
          </p:nvPicPr>
          <p:blipFill>
            <a:blip r:embed="rId13" cstate="print"/>
            <a:stretch>
              <a:fillRect/>
            </a:stretch>
          </p:blipFill>
          <p:spPr>
            <a:xfrm>
              <a:off x="344978" y="4621876"/>
              <a:ext cx="532014" cy="390698"/>
            </a:xfrm>
            <a:prstGeom prst="rect">
              <a:avLst/>
            </a:prstGeom>
          </p:spPr>
        </p:pic>
        <p:pic>
          <p:nvPicPr>
            <p:cNvPr id="39" name="object 39"/>
            <p:cNvPicPr/>
            <p:nvPr/>
          </p:nvPicPr>
          <p:blipFill>
            <a:blip r:embed="rId9" cstate="print"/>
            <a:stretch>
              <a:fillRect/>
            </a:stretch>
          </p:blipFill>
          <p:spPr>
            <a:xfrm>
              <a:off x="482138" y="4609407"/>
              <a:ext cx="253538" cy="432261"/>
            </a:xfrm>
            <a:prstGeom prst="rect">
              <a:avLst/>
            </a:prstGeom>
          </p:spPr>
        </p:pic>
        <p:pic>
          <p:nvPicPr>
            <p:cNvPr id="40" name="object 40"/>
            <p:cNvPicPr/>
            <p:nvPr/>
          </p:nvPicPr>
          <p:blipFill>
            <a:blip r:embed="rId4" cstate="print"/>
            <a:stretch>
              <a:fillRect/>
            </a:stretch>
          </p:blipFill>
          <p:spPr>
            <a:xfrm>
              <a:off x="395536" y="4653135"/>
              <a:ext cx="432047" cy="288032"/>
            </a:xfrm>
            <a:prstGeom prst="rect">
              <a:avLst/>
            </a:prstGeom>
          </p:spPr>
        </p:pic>
        <p:sp>
          <p:nvSpPr>
            <p:cNvPr id="41" name="object 41"/>
            <p:cNvSpPr/>
            <p:nvPr/>
          </p:nvSpPr>
          <p:spPr>
            <a:xfrm>
              <a:off x="395536" y="4653135"/>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42" name="object 42"/>
            <p:cNvPicPr/>
            <p:nvPr/>
          </p:nvPicPr>
          <p:blipFill>
            <a:blip r:embed="rId14" cstate="print"/>
            <a:stretch>
              <a:fillRect/>
            </a:stretch>
          </p:blipFill>
          <p:spPr>
            <a:xfrm>
              <a:off x="344978" y="5918661"/>
              <a:ext cx="532014" cy="390698"/>
            </a:xfrm>
            <a:prstGeom prst="rect">
              <a:avLst/>
            </a:prstGeom>
          </p:spPr>
        </p:pic>
        <p:pic>
          <p:nvPicPr>
            <p:cNvPr id="43" name="object 43"/>
            <p:cNvPicPr/>
            <p:nvPr/>
          </p:nvPicPr>
          <p:blipFill>
            <a:blip r:embed="rId15" cstate="print"/>
            <a:stretch>
              <a:fillRect/>
            </a:stretch>
          </p:blipFill>
          <p:spPr>
            <a:xfrm>
              <a:off x="428105" y="5918661"/>
              <a:ext cx="361603" cy="399010"/>
            </a:xfrm>
            <a:prstGeom prst="rect">
              <a:avLst/>
            </a:prstGeom>
          </p:spPr>
        </p:pic>
        <p:pic>
          <p:nvPicPr>
            <p:cNvPr id="44" name="object 44"/>
            <p:cNvPicPr/>
            <p:nvPr/>
          </p:nvPicPr>
          <p:blipFill>
            <a:blip r:embed="rId16" cstate="print"/>
            <a:stretch>
              <a:fillRect/>
            </a:stretch>
          </p:blipFill>
          <p:spPr>
            <a:xfrm>
              <a:off x="395536" y="5949279"/>
              <a:ext cx="432047" cy="288031"/>
            </a:xfrm>
            <a:prstGeom prst="rect">
              <a:avLst/>
            </a:prstGeom>
          </p:spPr>
        </p:pic>
        <p:sp>
          <p:nvSpPr>
            <p:cNvPr id="45" name="object 45"/>
            <p:cNvSpPr/>
            <p:nvPr/>
          </p:nvSpPr>
          <p:spPr>
            <a:xfrm>
              <a:off x="395536" y="5949279"/>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46" name="object 46"/>
            <p:cNvPicPr/>
            <p:nvPr/>
          </p:nvPicPr>
          <p:blipFill>
            <a:blip r:embed="rId17" cstate="print"/>
            <a:stretch>
              <a:fillRect/>
            </a:stretch>
          </p:blipFill>
          <p:spPr>
            <a:xfrm>
              <a:off x="344978" y="5486400"/>
              <a:ext cx="532014" cy="390698"/>
            </a:xfrm>
            <a:prstGeom prst="rect">
              <a:avLst/>
            </a:prstGeom>
          </p:spPr>
        </p:pic>
        <p:pic>
          <p:nvPicPr>
            <p:cNvPr id="47" name="object 47"/>
            <p:cNvPicPr/>
            <p:nvPr/>
          </p:nvPicPr>
          <p:blipFill>
            <a:blip r:embed="rId9" cstate="print"/>
            <a:stretch>
              <a:fillRect/>
            </a:stretch>
          </p:blipFill>
          <p:spPr>
            <a:xfrm>
              <a:off x="482138" y="5473930"/>
              <a:ext cx="253538" cy="432261"/>
            </a:xfrm>
            <a:prstGeom prst="rect">
              <a:avLst/>
            </a:prstGeom>
          </p:spPr>
        </p:pic>
        <p:pic>
          <p:nvPicPr>
            <p:cNvPr id="48" name="object 48"/>
            <p:cNvPicPr/>
            <p:nvPr/>
          </p:nvPicPr>
          <p:blipFill>
            <a:blip r:embed="rId16" cstate="print"/>
            <a:stretch>
              <a:fillRect/>
            </a:stretch>
          </p:blipFill>
          <p:spPr>
            <a:xfrm>
              <a:off x="395536" y="5517231"/>
              <a:ext cx="432047" cy="288031"/>
            </a:xfrm>
            <a:prstGeom prst="rect">
              <a:avLst/>
            </a:prstGeom>
          </p:spPr>
        </p:pic>
        <p:sp>
          <p:nvSpPr>
            <p:cNvPr id="49" name="object 49"/>
            <p:cNvSpPr/>
            <p:nvPr/>
          </p:nvSpPr>
          <p:spPr>
            <a:xfrm>
              <a:off x="395536" y="5517231"/>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grpSp>
      <p:sp>
        <p:nvSpPr>
          <p:cNvPr id="50" name="object 50"/>
          <p:cNvSpPr txBox="1"/>
          <p:nvPr/>
        </p:nvSpPr>
        <p:spPr>
          <a:xfrm>
            <a:off x="498853" y="1897277"/>
            <a:ext cx="231775" cy="4330700"/>
          </a:xfrm>
          <a:prstGeom prst="rect">
            <a:avLst/>
          </a:prstGeom>
        </p:spPr>
        <p:txBody>
          <a:bodyPr vert="horz" wrap="square" lIns="0" tIns="170180" rIns="0" bIns="0" rtlCol="0">
            <a:spAutoFit/>
          </a:bodyPr>
          <a:lstStyle/>
          <a:p>
            <a:pPr marL="57150">
              <a:lnSpc>
                <a:spcPct val="100000"/>
              </a:lnSpc>
              <a:spcBef>
                <a:spcPts val="1340"/>
              </a:spcBef>
            </a:pPr>
            <a:r>
              <a:rPr sz="1800" b="1" dirty="0">
                <a:solidFill>
                  <a:srgbClr val="3D4651"/>
                </a:solidFill>
                <a:latin typeface="Calibri"/>
                <a:cs typeface="Calibri"/>
              </a:rPr>
              <a:t>1</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2</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3</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4</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5</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6</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7</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8</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9</a:t>
            </a:r>
            <a:endParaRPr sz="1800">
              <a:latin typeface="Calibri"/>
              <a:cs typeface="Calibri"/>
            </a:endParaRPr>
          </a:p>
          <a:p>
            <a:pPr marL="12700">
              <a:lnSpc>
                <a:spcPct val="100000"/>
              </a:lnSpc>
              <a:spcBef>
                <a:spcPts val="1365"/>
              </a:spcBef>
            </a:pPr>
            <a:r>
              <a:rPr sz="1600" b="1" dirty="0">
                <a:solidFill>
                  <a:srgbClr val="3D4651"/>
                </a:solidFill>
                <a:latin typeface="Calibri"/>
                <a:cs typeface="Calibri"/>
              </a:rPr>
              <a:t>10</a:t>
            </a:r>
            <a:endParaRPr sz="1600">
              <a:latin typeface="Calibri"/>
              <a:cs typeface="Calibri"/>
            </a:endParaRPr>
          </a:p>
        </p:txBody>
      </p:sp>
      <p:grpSp>
        <p:nvGrpSpPr>
          <p:cNvPr id="51" name="object 51"/>
          <p:cNvGrpSpPr/>
          <p:nvPr/>
        </p:nvGrpSpPr>
        <p:grpSpPr>
          <a:xfrm>
            <a:off x="221071" y="136165"/>
            <a:ext cx="781050" cy="529590"/>
            <a:chOff x="221071" y="136165"/>
            <a:chExt cx="781050" cy="529590"/>
          </a:xfrm>
        </p:grpSpPr>
        <p:sp>
          <p:nvSpPr>
            <p:cNvPr id="52" name="object 52"/>
            <p:cNvSpPr/>
            <p:nvPr/>
          </p:nvSpPr>
          <p:spPr>
            <a:xfrm>
              <a:off x="233771" y="148865"/>
              <a:ext cx="755650" cy="504190"/>
            </a:xfrm>
            <a:custGeom>
              <a:avLst/>
              <a:gdLst/>
              <a:ahLst/>
              <a:cxnLst/>
              <a:rect l="l" t="t" r="r" b="b"/>
              <a:pathLst>
                <a:path w="755650" h="504190">
                  <a:moveTo>
                    <a:pt x="755575" y="0"/>
                  </a:moveTo>
                  <a:lnTo>
                    <a:pt x="0" y="0"/>
                  </a:lnTo>
                  <a:lnTo>
                    <a:pt x="0" y="504056"/>
                  </a:lnTo>
                  <a:lnTo>
                    <a:pt x="755575" y="504056"/>
                  </a:lnTo>
                  <a:lnTo>
                    <a:pt x="755575" y="441049"/>
                  </a:lnTo>
                  <a:lnTo>
                    <a:pt x="236022" y="441049"/>
                  </a:lnTo>
                  <a:lnTo>
                    <a:pt x="236022" y="252028"/>
                  </a:lnTo>
                  <a:lnTo>
                    <a:pt x="188767" y="252028"/>
                  </a:lnTo>
                  <a:lnTo>
                    <a:pt x="377788" y="63007"/>
                  </a:lnTo>
                  <a:lnTo>
                    <a:pt x="755575" y="63007"/>
                  </a:lnTo>
                  <a:lnTo>
                    <a:pt x="755575" y="0"/>
                  </a:lnTo>
                  <a:close/>
                </a:path>
                <a:path w="755650" h="504190">
                  <a:moveTo>
                    <a:pt x="755575" y="86635"/>
                  </a:moveTo>
                  <a:lnTo>
                    <a:pt x="495925" y="86635"/>
                  </a:lnTo>
                  <a:lnTo>
                    <a:pt x="495925" y="181145"/>
                  </a:lnTo>
                  <a:lnTo>
                    <a:pt x="566809" y="252028"/>
                  </a:lnTo>
                  <a:lnTo>
                    <a:pt x="519554" y="252028"/>
                  </a:lnTo>
                  <a:lnTo>
                    <a:pt x="519554" y="441049"/>
                  </a:lnTo>
                  <a:lnTo>
                    <a:pt x="755575" y="441049"/>
                  </a:lnTo>
                  <a:lnTo>
                    <a:pt x="755575" y="86635"/>
                  </a:lnTo>
                  <a:close/>
                </a:path>
                <a:path w="755650" h="504190">
                  <a:moveTo>
                    <a:pt x="755575" y="63007"/>
                  </a:moveTo>
                  <a:lnTo>
                    <a:pt x="377788" y="63007"/>
                  </a:lnTo>
                  <a:lnTo>
                    <a:pt x="448670" y="133891"/>
                  </a:lnTo>
                  <a:lnTo>
                    <a:pt x="448670" y="86635"/>
                  </a:lnTo>
                  <a:lnTo>
                    <a:pt x="755575" y="86635"/>
                  </a:lnTo>
                  <a:lnTo>
                    <a:pt x="755575" y="63007"/>
                  </a:lnTo>
                  <a:close/>
                </a:path>
              </a:pathLst>
            </a:custGeom>
            <a:solidFill>
              <a:srgbClr val="EAF8FC"/>
            </a:solidFill>
          </p:spPr>
          <p:txBody>
            <a:bodyPr wrap="square" lIns="0" tIns="0" rIns="0" bIns="0" rtlCol="0"/>
            <a:lstStyle/>
            <a:p>
              <a:endParaRPr/>
            </a:p>
          </p:txBody>
        </p:sp>
        <p:sp>
          <p:nvSpPr>
            <p:cNvPr id="53" name="object 53"/>
            <p:cNvSpPr/>
            <p:nvPr/>
          </p:nvSpPr>
          <p:spPr>
            <a:xfrm>
              <a:off x="469793" y="235501"/>
              <a:ext cx="283845" cy="354965"/>
            </a:xfrm>
            <a:custGeom>
              <a:avLst/>
              <a:gdLst/>
              <a:ahLst/>
              <a:cxnLst/>
              <a:rect l="l" t="t" r="r" b="b"/>
              <a:pathLst>
                <a:path w="283845" h="354965">
                  <a:moveTo>
                    <a:pt x="259903" y="0"/>
                  </a:moveTo>
                  <a:lnTo>
                    <a:pt x="212648" y="0"/>
                  </a:lnTo>
                  <a:lnTo>
                    <a:pt x="212648" y="47255"/>
                  </a:lnTo>
                  <a:lnTo>
                    <a:pt x="259903" y="94509"/>
                  </a:lnTo>
                  <a:lnTo>
                    <a:pt x="259903" y="0"/>
                  </a:lnTo>
                  <a:close/>
                </a:path>
                <a:path w="283845" h="354965">
                  <a:moveTo>
                    <a:pt x="283532" y="165393"/>
                  </a:moveTo>
                  <a:lnTo>
                    <a:pt x="0" y="165393"/>
                  </a:lnTo>
                  <a:lnTo>
                    <a:pt x="0" y="354413"/>
                  </a:lnTo>
                  <a:lnTo>
                    <a:pt x="118138" y="354413"/>
                  </a:lnTo>
                  <a:lnTo>
                    <a:pt x="118138" y="259904"/>
                  </a:lnTo>
                  <a:lnTo>
                    <a:pt x="283532" y="259904"/>
                  </a:lnTo>
                  <a:lnTo>
                    <a:pt x="283532" y="165393"/>
                  </a:lnTo>
                  <a:close/>
                </a:path>
                <a:path w="283845" h="354965">
                  <a:moveTo>
                    <a:pt x="283532" y="259904"/>
                  </a:moveTo>
                  <a:lnTo>
                    <a:pt x="165394" y="259904"/>
                  </a:lnTo>
                  <a:lnTo>
                    <a:pt x="165394" y="354413"/>
                  </a:lnTo>
                  <a:lnTo>
                    <a:pt x="283532" y="354413"/>
                  </a:lnTo>
                  <a:lnTo>
                    <a:pt x="283532" y="259904"/>
                  </a:lnTo>
                  <a:close/>
                </a:path>
              </a:pathLst>
            </a:custGeom>
            <a:solidFill>
              <a:srgbClr val="C4D0D4"/>
            </a:solidFill>
          </p:spPr>
          <p:txBody>
            <a:bodyPr wrap="square" lIns="0" tIns="0" rIns="0" bIns="0" rtlCol="0"/>
            <a:lstStyle/>
            <a:p>
              <a:endParaRPr/>
            </a:p>
          </p:txBody>
        </p:sp>
        <p:sp>
          <p:nvSpPr>
            <p:cNvPr id="54" name="object 54"/>
            <p:cNvSpPr/>
            <p:nvPr/>
          </p:nvSpPr>
          <p:spPr>
            <a:xfrm>
              <a:off x="422539" y="211872"/>
              <a:ext cx="378460" cy="378460"/>
            </a:xfrm>
            <a:custGeom>
              <a:avLst/>
              <a:gdLst/>
              <a:ahLst/>
              <a:cxnLst/>
              <a:rect l="l" t="t" r="r" b="b"/>
              <a:pathLst>
                <a:path w="378459" h="378459">
                  <a:moveTo>
                    <a:pt x="189020" y="0"/>
                  </a:moveTo>
                  <a:lnTo>
                    <a:pt x="0" y="189021"/>
                  </a:lnTo>
                  <a:lnTo>
                    <a:pt x="378041" y="189021"/>
                  </a:lnTo>
                  <a:lnTo>
                    <a:pt x="189020" y="0"/>
                  </a:lnTo>
                  <a:close/>
                </a:path>
                <a:path w="378459" h="378459">
                  <a:moveTo>
                    <a:pt x="212648" y="283532"/>
                  </a:moveTo>
                  <a:lnTo>
                    <a:pt x="165392" y="283532"/>
                  </a:lnTo>
                  <a:lnTo>
                    <a:pt x="165392" y="378042"/>
                  </a:lnTo>
                  <a:lnTo>
                    <a:pt x="212648" y="378042"/>
                  </a:lnTo>
                  <a:lnTo>
                    <a:pt x="212648" y="283532"/>
                  </a:lnTo>
                  <a:close/>
                </a:path>
              </a:pathLst>
            </a:custGeom>
            <a:solidFill>
              <a:srgbClr val="9AA5A8"/>
            </a:solidFill>
          </p:spPr>
          <p:txBody>
            <a:bodyPr wrap="square" lIns="0" tIns="0" rIns="0" bIns="0" rtlCol="0"/>
            <a:lstStyle/>
            <a:p>
              <a:endParaRPr/>
            </a:p>
          </p:txBody>
        </p:sp>
        <p:sp>
          <p:nvSpPr>
            <p:cNvPr id="55" name="object 55"/>
            <p:cNvSpPr/>
            <p:nvPr/>
          </p:nvSpPr>
          <p:spPr>
            <a:xfrm>
              <a:off x="233771" y="148865"/>
              <a:ext cx="755650" cy="504190"/>
            </a:xfrm>
            <a:custGeom>
              <a:avLst/>
              <a:gdLst/>
              <a:ahLst/>
              <a:cxnLst/>
              <a:rect l="l" t="t" r="r" b="b"/>
              <a:pathLst>
                <a:path w="755650" h="504190">
                  <a:moveTo>
                    <a:pt x="377787" y="63007"/>
                  </a:moveTo>
                  <a:lnTo>
                    <a:pt x="448670" y="133890"/>
                  </a:lnTo>
                  <a:lnTo>
                    <a:pt x="448670" y="86635"/>
                  </a:lnTo>
                  <a:lnTo>
                    <a:pt x="495925" y="86635"/>
                  </a:lnTo>
                  <a:lnTo>
                    <a:pt x="495925" y="181144"/>
                  </a:lnTo>
                  <a:lnTo>
                    <a:pt x="566808" y="252027"/>
                  </a:lnTo>
                  <a:lnTo>
                    <a:pt x="519553" y="252027"/>
                  </a:lnTo>
                  <a:lnTo>
                    <a:pt x="519553" y="441049"/>
                  </a:lnTo>
                  <a:lnTo>
                    <a:pt x="236021" y="441049"/>
                  </a:lnTo>
                  <a:lnTo>
                    <a:pt x="236021" y="252027"/>
                  </a:lnTo>
                  <a:lnTo>
                    <a:pt x="188766" y="252027"/>
                  </a:lnTo>
                  <a:lnTo>
                    <a:pt x="377787" y="63007"/>
                  </a:lnTo>
                  <a:close/>
                </a:path>
                <a:path w="755650" h="504190">
                  <a:moveTo>
                    <a:pt x="448670" y="133890"/>
                  </a:moveTo>
                  <a:lnTo>
                    <a:pt x="495925" y="181144"/>
                  </a:lnTo>
                </a:path>
                <a:path w="755650" h="504190">
                  <a:moveTo>
                    <a:pt x="519553" y="252027"/>
                  </a:moveTo>
                  <a:lnTo>
                    <a:pt x="236021" y="252027"/>
                  </a:lnTo>
                </a:path>
                <a:path w="755650" h="504190">
                  <a:moveTo>
                    <a:pt x="354159" y="441049"/>
                  </a:moveTo>
                  <a:lnTo>
                    <a:pt x="354159" y="346538"/>
                  </a:lnTo>
                  <a:lnTo>
                    <a:pt x="401415" y="346538"/>
                  </a:lnTo>
                  <a:lnTo>
                    <a:pt x="401415" y="441049"/>
                  </a:lnTo>
                </a:path>
                <a:path w="755650" h="504190">
                  <a:moveTo>
                    <a:pt x="0" y="0"/>
                  </a:moveTo>
                  <a:lnTo>
                    <a:pt x="755576" y="0"/>
                  </a:lnTo>
                  <a:lnTo>
                    <a:pt x="755576" y="504056"/>
                  </a:lnTo>
                  <a:lnTo>
                    <a:pt x="0" y="504056"/>
                  </a:lnTo>
                  <a:lnTo>
                    <a:pt x="0" y="0"/>
                  </a:lnTo>
                  <a:close/>
                </a:path>
              </a:pathLst>
            </a:custGeom>
            <a:ln w="25399">
              <a:solidFill>
                <a:srgbClr val="00B2E2"/>
              </a:solidFill>
            </a:ln>
          </p:spPr>
          <p:txBody>
            <a:bodyPr wrap="square" lIns="0" tIns="0" rIns="0" bIns="0" rtlCol="0"/>
            <a:lstStyle/>
            <a:p>
              <a:endParaRPr/>
            </a:p>
          </p:txBody>
        </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7676" y="1915085"/>
            <a:ext cx="5400675" cy="2862580"/>
          </a:xfrm>
          <a:prstGeom prst="rect">
            <a:avLst/>
          </a:prstGeom>
          <a:solidFill>
            <a:srgbClr val="FFFFFF"/>
          </a:solidFill>
        </p:spPr>
        <p:txBody>
          <a:bodyPr vert="horz" wrap="square" lIns="0" tIns="45720" rIns="0" bIns="0" rtlCol="0">
            <a:spAutoFit/>
          </a:bodyPr>
          <a:lstStyle/>
          <a:p>
            <a:pPr marL="90805" marR="76835" algn="just">
              <a:lnSpc>
                <a:spcPct val="100000"/>
              </a:lnSpc>
              <a:spcBef>
                <a:spcPts val="360"/>
              </a:spcBef>
            </a:pPr>
            <a:r>
              <a:rPr sz="2000" dirty="0">
                <a:solidFill>
                  <a:srgbClr val="001C3D"/>
                </a:solidFill>
                <a:latin typeface="Calibri"/>
                <a:cs typeface="Calibri"/>
              </a:rPr>
              <a:t>The </a:t>
            </a:r>
            <a:r>
              <a:rPr sz="2000" spc="-5" dirty="0">
                <a:solidFill>
                  <a:srgbClr val="001C3D"/>
                </a:solidFill>
                <a:latin typeface="Calibri"/>
                <a:cs typeface="Calibri"/>
              </a:rPr>
              <a:t>right </a:t>
            </a:r>
            <a:r>
              <a:rPr sz="2000" dirty="0">
                <a:solidFill>
                  <a:srgbClr val="001C3D"/>
                </a:solidFill>
                <a:latin typeface="Calibri"/>
                <a:cs typeface="Calibri"/>
              </a:rPr>
              <a:t>to </a:t>
            </a:r>
            <a:r>
              <a:rPr sz="2000" spc="-5" dirty="0">
                <a:solidFill>
                  <a:srgbClr val="001C3D"/>
                </a:solidFill>
                <a:latin typeface="Calibri"/>
                <a:cs typeface="Calibri"/>
              </a:rPr>
              <a:t>choose </a:t>
            </a:r>
            <a:r>
              <a:rPr sz="2000" dirty="0">
                <a:solidFill>
                  <a:srgbClr val="001C3D"/>
                </a:solidFill>
                <a:latin typeface="Calibri"/>
                <a:cs typeface="Calibri"/>
              </a:rPr>
              <a:t>a </a:t>
            </a:r>
            <a:r>
              <a:rPr sz="2000" spc="-5" dirty="0">
                <a:solidFill>
                  <a:srgbClr val="001C3D"/>
                </a:solidFill>
                <a:latin typeface="Calibri"/>
                <a:cs typeface="Calibri"/>
              </a:rPr>
              <a:t>lawyer was </a:t>
            </a:r>
            <a:r>
              <a:rPr sz="2000" b="1" spc="-5" dirty="0">
                <a:solidFill>
                  <a:srgbClr val="001C3D"/>
                </a:solidFill>
                <a:latin typeface="Calibri"/>
                <a:cs typeface="Calibri"/>
              </a:rPr>
              <a:t>violated. </a:t>
            </a:r>
            <a:r>
              <a:rPr sz="2000" dirty="0">
                <a:solidFill>
                  <a:srgbClr val="001C3D"/>
                </a:solidFill>
                <a:latin typeface="Calibri"/>
                <a:cs typeface="Calibri"/>
              </a:rPr>
              <a:t>The </a:t>
            </a:r>
            <a:r>
              <a:rPr sz="2000" spc="5" dirty="0">
                <a:solidFill>
                  <a:srgbClr val="001C3D"/>
                </a:solidFill>
                <a:latin typeface="Calibri"/>
                <a:cs typeface="Calibri"/>
              </a:rPr>
              <a:t> </a:t>
            </a:r>
            <a:r>
              <a:rPr sz="2000" spc="-5" dirty="0">
                <a:solidFill>
                  <a:srgbClr val="001C3D"/>
                </a:solidFill>
                <a:latin typeface="Calibri"/>
                <a:cs typeface="Calibri"/>
              </a:rPr>
              <a:t>reason for overriding Peter’s choice of </a:t>
            </a:r>
            <a:r>
              <a:rPr sz="2000" dirty="0">
                <a:solidFill>
                  <a:srgbClr val="001C3D"/>
                </a:solidFill>
                <a:latin typeface="Calibri"/>
                <a:cs typeface="Calibri"/>
              </a:rPr>
              <a:t>the </a:t>
            </a:r>
            <a:r>
              <a:rPr sz="2000" spc="-5" dirty="0">
                <a:solidFill>
                  <a:srgbClr val="001C3D"/>
                </a:solidFill>
                <a:latin typeface="Calibri"/>
                <a:cs typeface="Calibri"/>
              </a:rPr>
              <a:t>lawyer </a:t>
            </a:r>
            <a:r>
              <a:rPr sz="2000" dirty="0">
                <a:solidFill>
                  <a:srgbClr val="001C3D"/>
                </a:solidFill>
                <a:latin typeface="Calibri"/>
                <a:cs typeface="Calibri"/>
              </a:rPr>
              <a:t> </a:t>
            </a:r>
            <a:r>
              <a:rPr sz="2000" spc="-5" dirty="0">
                <a:solidFill>
                  <a:srgbClr val="001C3D"/>
                </a:solidFill>
                <a:latin typeface="Calibri"/>
                <a:cs typeface="Calibri"/>
              </a:rPr>
              <a:t>cited </a:t>
            </a:r>
            <a:r>
              <a:rPr sz="2000" dirty="0">
                <a:solidFill>
                  <a:srgbClr val="001C3D"/>
                </a:solidFill>
                <a:latin typeface="Calibri"/>
                <a:cs typeface="Calibri"/>
              </a:rPr>
              <a:t>by the </a:t>
            </a:r>
            <a:r>
              <a:rPr sz="2000" spc="-5" dirty="0">
                <a:solidFill>
                  <a:srgbClr val="001C3D"/>
                </a:solidFill>
                <a:latin typeface="Calibri"/>
                <a:cs typeface="Calibri"/>
              </a:rPr>
              <a:t>officer </a:t>
            </a:r>
            <a:r>
              <a:rPr sz="2000" dirty="0">
                <a:solidFill>
                  <a:srgbClr val="001C3D"/>
                </a:solidFill>
                <a:latin typeface="Calibri"/>
                <a:cs typeface="Calibri"/>
              </a:rPr>
              <a:t>– the </a:t>
            </a:r>
            <a:r>
              <a:rPr sz="2000" spc="-5" dirty="0">
                <a:solidFill>
                  <a:srgbClr val="001C3D"/>
                </a:solidFill>
                <a:latin typeface="Calibri"/>
                <a:cs typeface="Calibri"/>
              </a:rPr>
              <a:t>wish </a:t>
            </a:r>
            <a:r>
              <a:rPr sz="2000" dirty="0">
                <a:solidFill>
                  <a:srgbClr val="001C3D"/>
                </a:solidFill>
                <a:latin typeface="Calibri"/>
                <a:cs typeface="Calibri"/>
              </a:rPr>
              <a:t>to </a:t>
            </a:r>
            <a:r>
              <a:rPr sz="2000" spc="-5" dirty="0">
                <a:solidFill>
                  <a:srgbClr val="001C3D"/>
                </a:solidFill>
                <a:latin typeface="Calibri"/>
                <a:cs typeface="Calibri"/>
              </a:rPr>
              <a:t>proceed </a:t>
            </a:r>
            <a:r>
              <a:rPr sz="2000" dirty="0">
                <a:solidFill>
                  <a:srgbClr val="001C3D"/>
                </a:solidFill>
                <a:latin typeface="Calibri"/>
                <a:cs typeface="Calibri"/>
              </a:rPr>
              <a:t>quicker </a:t>
            </a:r>
            <a:r>
              <a:rPr sz="2000" spc="5" dirty="0">
                <a:solidFill>
                  <a:srgbClr val="001C3D"/>
                </a:solidFill>
                <a:latin typeface="Calibri"/>
                <a:cs typeface="Calibri"/>
              </a:rPr>
              <a:t> </a:t>
            </a:r>
            <a:r>
              <a:rPr sz="2000" dirty="0">
                <a:solidFill>
                  <a:srgbClr val="001C3D"/>
                </a:solidFill>
                <a:latin typeface="Calibri"/>
                <a:cs typeface="Calibri"/>
              </a:rPr>
              <a:t>to</a:t>
            </a:r>
            <a:r>
              <a:rPr sz="2000" spc="5" dirty="0">
                <a:solidFill>
                  <a:srgbClr val="001C3D"/>
                </a:solidFill>
                <a:latin typeface="Calibri"/>
                <a:cs typeface="Calibri"/>
              </a:rPr>
              <a:t> </a:t>
            </a:r>
            <a:r>
              <a:rPr sz="2000" dirty="0">
                <a:solidFill>
                  <a:srgbClr val="001C3D"/>
                </a:solidFill>
                <a:latin typeface="Calibri"/>
                <a:cs typeface="Calibri"/>
              </a:rPr>
              <a:t>the</a:t>
            </a:r>
            <a:r>
              <a:rPr sz="2000" spc="5" dirty="0">
                <a:solidFill>
                  <a:srgbClr val="001C3D"/>
                </a:solidFill>
                <a:latin typeface="Calibri"/>
                <a:cs typeface="Calibri"/>
              </a:rPr>
              <a:t> </a:t>
            </a:r>
            <a:r>
              <a:rPr sz="2000" dirty="0">
                <a:solidFill>
                  <a:srgbClr val="001C3D"/>
                </a:solidFill>
                <a:latin typeface="Calibri"/>
                <a:cs typeface="Calibri"/>
              </a:rPr>
              <a:t>interrogation</a:t>
            </a:r>
            <a:r>
              <a:rPr sz="2000" spc="5" dirty="0">
                <a:solidFill>
                  <a:srgbClr val="001C3D"/>
                </a:solidFill>
                <a:latin typeface="Calibri"/>
                <a:cs typeface="Calibri"/>
              </a:rPr>
              <a:t> </a:t>
            </a:r>
            <a:r>
              <a:rPr sz="2000" dirty="0">
                <a:solidFill>
                  <a:srgbClr val="001C3D"/>
                </a:solidFill>
                <a:latin typeface="Calibri"/>
                <a:cs typeface="Calibri"/>
              </a:rPr>
              <a:t>–</a:t>
            </a:r>
            <a:r>
              <a:rPr sz="2000" spc="5" dirty="0">
                <a:solidFill>
                  <a:srgbClr val="001C3D"/>
                </a:solidFill>
                <a:latin typeface="Calibri"/>
                <a:cs typeface="Calibri"/>
              </a:rPr>
              <a:t> </a:t>
            </a:r>
            <a:r>
              <a:rPr sz="2000" dirty="0">
                <a:solidFill>
                  <a:srgbClr val="001C3D"/>
                </a:solidFill>
                <a:latin typeface="Calibri"/>
                <a:cs typeface="Calibri"/>
              </a:rPr>
              <a:t>is</a:t>
            </a:r>
            <a:r>
              <a:rPr sz="2000" spc="5" dirty="0">
                <a:solidFill>
                  <a:srgbClr val="001C3D"/>
                </a:solidFill>
                <a:latin typeface="Calibri"/>
                <a:cs typeface="Calibri"/>
              </a:rPr>
              <a:t> </a:t>
            </a:r>
            <a:r>
              <a:rPr sz="2000" dirty="0">
                <a:solidFill>
                  <a:srgbClr val="001C3D"/>
                </a:solidFill>
                <a:latin typeface="Calibri"/>
                <a:cs typeface="Calibri"/>
              </a:rPr>
              <a:t>not</a:t>
            </a:r>
            <a:r>
              <a:rPr sz="2000" spc="5" dirty="0">
                <a:solidFill>
                  <a:srgbClr val="001C3D"/>
                </a:solidFill>
                <a:latin typeface="Calibri"/>
                <a:cs typeface="Calibri"/>
              </a:rPr>
              <a:t> </a:t>
            </a:r>
            <a:r>
              <a:rPr sz="2000" dirty="0">
                <a:solidFill>
                  <a:srgbClr val="001C3D"/>
                </a:solidFill>
                <a:latin typeface="Calibri"/>
                <a:cs typeface="Calibri"/>
              </a:rPr>
              <a:t>“relevant</a:t>
            </a:r>
            <a:r>
              <a:rPr sz="2000" spc="5" dirty="0">
                <a:solidFill>
                  <a:srgbClr val="001C3D"/>
                </a:solidFill>
                <a:latin typeface="Calibri"/>
                <a:cs typeface="Calibri"/>
              </a:rPr>
              <a:t> </a:t>
            </a:r>
            <a:r>
              <a:rPr sz="2000" dirty="0">
                <a:solidFill>
                  <a:srgbClr val="001C3D"/>
                </a:solidFill>
                <a:latin typeface="Calibri"/>
                <a:cs typeface="Calibri"/>
              </a:rPr>
              <a:t>and </a:t>
            </a:r>
            <a:r>
              <a:rPr sz="2000" spc="5" dirty="0">
                <a:solidFill>
                  <a:srgbClr val="001C3D"/>
                </a:solidFill>
                <a:latin typeface="Calibri"/>
                <a:cs typeface="Calibri"/>
              </a:rPr>
              <a:t> </a:t>
            </a:r>
            <a:r>
              <a:rPr sz="2000" dirty="0">
                <a:solidFill>
                  <a:srgbClr val="001C3D"/>
                </a:solidFill>
                <a:latin typeface="Calibri"/>
                <a:cs typeface="Calibri"/>
              </a:rPr>
              <a:t>sufficient.” The </a:t>
            </a:r>
            <a:r>
              <a:rPr sz="2000" spc="-5" dirty="0">
                <a:solidFill>
                  <a:srgbClr val="001C3D"/>
                </a:solidFill>
                <a:latin typeface="Calibri"/>
                <a:cs typeface="Calibri"/>
              </a:rPr>
              <a:t>chosen lawyer confirmed </a:t>
            </a:r>
            <a:r>
              <a:rPr sz="2000" dirty="0">
                <a:solidFill>
                  <a:srgbClr val="001C3D"/>
                </a:solidFill>
                <a:latin typeface="Calibri"/>
                <a:cs typeface="Calibri"/>
              </a:rPr>
              <a:t>that he </a:t>
            </a:r>
            <a:r>
              <a:rPr sz="2000" spc="5" dirty="0">
                <a:solidFill>
                  <a:srgbClr val="001C3D"/>
                </a:solidFill>
                <a:latin typeface="Calibri"/>
                <a:cs typeface="Calibri"/>
              </a:rPr>
              <a:t> </a:t>
            </a:r>
            <a:r>
              <a:rPr sz="2000" spc="-5" dirty="0">
                <a:solidFill>
                  <a:srgbClr val="001C3D"/>
                </a:solidFill>
                <a:latin typeface="Calibri"/>
                <a:cs typeface="Calibri"/>
              </a:rPr>
              <a:t>was</a:t>
            </a:r>
            <a:r>
              <a:rPr sz="2000" dirty="0">
                <a:solidFill>
                  <a:srgbClr val="001C3D"/>
                </a:solidFill>
                <a:latin typeface="Calibri"/>
                <a:cs typeface="Calibri"/>
              </a:rPr>
              <a:t> </a:t>
            </a:r>
            <a:r>
              <a:rPr sz="2000" spc="-5" dirty="0">
                <a:solidFill>
                  <a:srgbClr val="001C3D"/>
                </a:solidFill>
                <a:latin typeface="Calibri"/>
                <a:cs typeface="Calibri"/>
              </a:rPr>
              <a:t>available</a:t>
            </a:r>
            <a:r>
              <a:rPr sz="2000" dirty="0">
                <a:solidFill>
                  <a:srgbClr val="001C3D"/>
                </a:solidFill>
                <a:latin typeface="Calibri"/>
                <a:cs typeface="Calibri"/>
              </a:rPr>
              <a:t> to</a:t>
            </a:r>
            <a:r>
              <a:rPr sz="2000" spc="5" dirty="0">
                <a:solidFill>
                  <a:srgbClr val="001C3D"/>
                </a:solidFill>
                <a:latin typeface="Calibri"/>
                <a:cs typeface="Calibri"/>
              </a:rPr>
              <a:t> </a:t>
            </a:r>
            <a:r>
              <a:rPr sz="2000" spc="-5" dirty="0">
                <a:solidFill>
                  <a:srgbClr val="001C3D"/>
                </a:solidFill>
                <a:latin typeface="Calibri"/>
                <a:cs typeface="Calibri"/>
              </a:rPr>
              <a:t>attend</a:t>
            </a:r>
            <a:r>
              <a:rPr sz="2000" dirty="0">
                <a:solidFill>
                  <a:srgbClr val="001C3D"/>
                </a:solidFill>
                <a:latin typeface="Calibri"/>
                <a:cs typeface="Calibri"/>
              </a:rPr>
              <a:t> </a:t>
            </a:r>
            <a:r>
              <a:rPr sz="2000" spc="-5" dirty="0">
                <a:solidFill>
                  <a:srgbClr val="001C3D"/>
                </a:solidFill>
                <a:latin typeface="Calibri"/>
                <a:cs typeface="Calibri"/>
              </a:rPr>
              <a:t>Peter,</a:t>
            </a:r>
            <a:r>
              <a:rPr sz="2000" dirty="0">
                <a:solidFill>
                  <a:srgbClr val="001C3D"/>
                </a:solidFill>
                <a:latin typeface="Calibri"/>
                <a:cs typeface="Calibri"/>
              </a:rPr>
              <a:t> and</a:t>
            </a:r>
            <a:r>
              <a:rPr sz="2000" spc="5" dirty="0">
                <a:solidFill>
                  <a:srgbClr val="001C3D"/>
                </a:solidFill>
                <a:latin typeface="Calibri"/>
                <a:cs typeface="Calibri"/>
              </a:rPr>
              <a:t> </a:t>
            </a:r>
            <a:r>
              <a:rPr sz="2000" spc="-5" dirty="0">
                <a:solidFill>
                  <a:srgbClr val="001C3D"/>
                </a:solidFill>
                <a:latin typeface="Calibri"/>
                <a:cs typeface="Calibri"/>
              </a:rPr>
              <a:t>there</a:t>
            </a:r>
            <a:r>
              <a:rPr sz="2000" dirty="0">
                <a:solidFill>
                  <a:srgbClr val="001C3D"/>
                </a:solidFill>
                <a:latin typeface="Calibri"/>
                <a:cs typeface="Calibri"/>
              </a:rPr>
              <a:t> is</a:t>
            </a:r>
            <a:r>
              <a:rPr sz="2000" spc="5" dirty="0">
                <a:solidFill>
                  <a:srgbClr val="001C3D"/>
                </a:solidFill>
                <a:latin typeface="Calibri"/>
                <a:cs typeface="Calibri"/>
              </a:rPr>
              <a:t> </a:t>
            </a:r>
            <a:r>
              <a:rPr sz="2000" dirty="0">
                <a:solidFill>
                  <a:srgbClr val="001C3D"/>
                </a:solidFill>
                <a:latin typeface="Calibri"/>
                <a:cs typeface="Calibri"/>
              </a:rPr>
              <a:t>no </a:t>
            </a:r>
            <a:r>
              <a:rPr sz="2000" spc="5" dirty="0">
                <a:solidFill>
                  <a:srgbClr val="001C3D"/>
                </a:solidFill>
                <a:latin typeface="Calibri"/>
                <a:cs typeface="Calibri"/>
              </a:rPr>
              <a:t> reason</a:t>
            </a:r>
            <a:r>
              <a:rPr sz="2000" spc="10" dirty="0">
                <a:solidFill>
                  <a:srgbClr val="001C3D"/>
                </a:solidFill>
                <a:latin typeface="Calibri"/>
                <a:cs typeface="Calibri"/>
              </a:rPr>
              <a:t> </a:t>
            </a:r>
            <a:r>
              <a:rPr sz="2000" dirty="0">
                <a:solidFill>
                  <a:srgbClr val="001C3D"/>
                </a:solidFill>
                <a:latin typeface="Calibri"/>
                <a:cs typeface="Calibri"/>
              </a:rPr>
              <a:t>to</a:t>
            </a:r>
            <a:r>
              <a:rPr sz="2000" spc="5" dirty="0">
                <a:solidFill>
                  <a:srgbClr val="001C3D"/>
                </a:solidFill>
                <a:latin typeface="Calibri"/>
                <a:cs typeface="Calibri"/>
              </a:rPr>
              <a:t> believe</a:t>
            </a:r>
            <a:r>
              <a:rPr sz="2000" spc="10" dirty="0">
                <a:solidFill>
                  <a:srgbClr val="001C3D"/>
                </a:solidFill>
                <a:latin typeface="Calibri"/>
                <a:cs typeface="Calibri"/>
              </a:rPr>
              <a:t> </a:t>
            </a:r>
            <a:r>
              <a:rPr sz="2000" dirty="0">
                <a:solidFill>
                  <a:srgbClr val="001C3D"/>
                </a:solidFill>
                <a:latin typeface="Calibri"/>
                <a:cs typeface="Calibri"/>
              </a:rPr>
              <a:t>that</a:t>
            </a:r>
            <a:r>
              <a:rPr sz="2000" spc="5" dirty="0">
                <a:solidFill>
                  <a:srgbClr val="001C3D"/>
                </a:solidFill>
                <a:latin typeface="Calibri"/>
                <a:cs typeface="Calibri"/>
              </a:rPr>
              <a:t> </a:t>
            </a:r>
            <a:r>
              <a:rPr sz="2000" dirty="0">
                <a:solidFill>
                  <a:srgbClr val="001C3D"/>
                </a:solidFill>
                <a:latin typeface="Calibri"/>
                <a:cs typeface="Calibri"/>
              </a:rPr>
              <a:t>the</a:t>
            </a:r>
            <a:r>
              <a:rPr sz="2000" spc="5" dirty="0">
                <a:solidFill>
                  <a:srgbClr val="001C3D"/>
                </a:solidFill>
                <a:latin typeface="Calibri"/>
                <a:cs typeface="Calibri"/>
              </a:rPr>
              <a:t> </a:t>
            </a:r>
            <a:r>
              <a:rPr sz="2000" dirty="0">
                <a:solidFill>
                  <a:srgbClr val="001C3D"/>
                </a:solidFill>
                <a:latin typeface="Calibri"/>
                <a:cs typeface="Calibri"/>
              </a:rPr>
              <a:t>interests</a:t>
            </a:r>
            <a:r>
              <a:rPr sz="2000" spc="5" dirty="0">
                <a:solidFill>
                  <a:srgbClr val="001C3D"/>
                </a:solidFill>
                <a:latin typeface="Calibri"/>
                <a:cs typeface="Calibri"/>
              </a:rPr>
              <a:t> </a:t>
            </a:r>
            <a:r>
              <a:rPr sz="2000" dirty="0">
                <a:solidFill>
                  <a:srgbClr val="001C3D"/>
                </a:solidFill>
                <a:latin typeface="Calibri"/>
                <a:cs typeface="Calibri"/>
              </a:rPr>
              <a:t>of</a:t>
            </a:r>
            <a:r>
              <a:rPr sz="2000" spc="5" dirty="0">
                <a:solidFill>
                  <a:srgbClr val="001C3D"/>
                </a:solidFill>
                <a:latin typeface="Calibri"/>
                <a:cs typeface="Calibri"/>
              </a:rPr>
              <a:t> </a:t>
            </a:r>
            <a:r>
              <a:rPr sz="2000" dirty="0">
                <a:solidFill>
                  <a:srgbClr val="001C3D"/>
                </a:solidFill>
                <a:latin typeface="Calibri"/>
                <a:cs typeface="Calibri"/>
              </a:rPr>
              <a:t>the </a:t>
            </a:r>
            <a:r>
              <a:rPr sz="2000" spc="5" dirty="0">
                <a:solidFill>
                  <a:srgbClr val="001C3D"/>
                </a:solidFill>
                <a:latin typeface="Calibri"/>
                <a:cs typeface="Calibri"/>
              </a:rPr>
              <a:t> </a:t>
            </a:r>
            <a:r>
              <a:rPr sz="2000" spc="-5" dirty="0">
                <a:solidFill>
                  <a:srgbClr val="001C3D"/>
                </a:solidFill>
                <a:latin typeface="Calibri"/>
                <a:cs typeface="Calibri"/>
              </a:rPr>
              <a:t>investigation</a:t>
            </a:r>
            <a:r>
              <a:rPr sz="2000" dirty="0">
                <a:solidFill>
                  <a:srgbClr val="001C3D"/>
                </a:solidFill>
                <a:latin typeface="Calibri"/>
                <a:cs typeface="Calibri"/>
              </a:rPr>
              <a:t> </a:t>
            </a:r>
            <a:r>
              <a:rPr sz="2000" spc="-5" dirty="0">
                <a:solidFill>
                  <a:srgbClr val="001C3D"/>
                </a:solidFill>
                <a:latin typeface="Calibri"/>
                <a:cs typeface="Calibri"/>
              </a:rPr>
              <a:t>required</a:t>
            </a:r>
            <a:r>
              <a:rPr sz="2000" dirty="0">
                <a:solidFill>
                  <a:srgbClr val="001C3D"/>
                </a:solidFill>
                <a:latin typeface="Calibri"/>
                <a:cs typeface="Calibri"/>
              </a:rPr>
              <a:t> that</a:t>
            </a:r>
            <a:r>
              <a:rPr sz="2000" spc="5" dirty="0">
                <a:solidFill>
                  <a:srgbClr val="001C3D"/>
                </a:solidFill>
                <a:latin typeface="Calibri"/>
                <a:cs typeface="Calibri"/>
              </a:rPr>
              <a:t> </a:t>
            </a:r>
            <a:r>
              <a:rPr sz="2000" spc="-5" dirty="0">
                <a:solidFill>
                  <a:srgbClr val="001C3D"/>
                </a:solidFill>
                <a:latin typeface="Calibri"/>
                <a:cs typeface="Calibri"/>
              </a:rPr>
              <a:t>Peter’s</a:t>
            </a:r>
            <a:r>
              <a:rPr sz="2000" dirty="0">
                <a:solidFill>
                  <a:srgbClr val="001C3D"/>
                </a:solidFill>
                <a:latin typeface="Calibri"/>
                <a:cs typeface="Calibri"/>
              </a:rPr>
              <a:t> </a:t>
            </a:r>
            <a:r>
              <a:rPr sz="2000" spc="-5" dirty="0">
                <a:solidFill>
                  <a:srgbClr val="001C3D"/>
                </a:solidFill>
                <a:latin typeface="Calibri"/>
                <a:cs typeface="Calibri"/>
              </a:rPr>
              <a:t>interrogation </a:t>
            </a:r>
            <a:r>
              <a:rPr sz="2000" spc="-440" dirty="0">
                <a:solidFill>
                  <a:srgbClr val="001C3D"/>
                </a:solidFill>
                <a:latin typeface="Calibri"/>
                <a:cs typeface="Calibri"/>
              </a:rPr>
              <a:t> </a:t>
            </a:r>
            <a:r>
              <a:rPr sz="2000" spc="-5" dirty="0">
                <a:solidFill>
                  <a:srgbClr val="001C3D"/>
                </a:solidFill>
                <a:latin typeface="Calibri"/>
                <a:cs typeface="Calibri"/>
              </a:rPr>
              <a:t>was conducted</a:t>
            </a:r>
            <a:r>
              <a:rPr sz="2000" dirty="0">
                <a:solidFill>
                  <a:srgbClr val="001C3D"/>
                </a:solidFill>
                <a:latin typeface="Calibri"/>
                <a:cs typeface="Calibri"/>
              </a:rPr>
              <a:t> </a:t>
            </a:r>
            <a:r>
              <a:rPr sz="2000" spc="-5" dirty="0">
                <a:solidFill>
                  <a:srgbClr val="001C3D"/>
                </a:solidFill>
                <a:latin typeface="Calibri"/>
                <a:cs typeface="Calibri"/>
              </a:rPr>
              <a:t>urgently.</a:t>
            </a:r>
            <a:endParaRPr sz="2000">
              <a:latin typeface="Calibri"/>
              <a:cs typeface="Calibri"/>
            </a:endParaRPr>
          </a:p>
        </p:txBody>
      </p:sp>
      <p:grpSp>
        <p:nvGrpSpPr>
          <p:cNvPr id="3" name="object 3"/>
          <p:cNvGrpSpPr/>
          <p:nvPr/>
        </p:nvGrpSpPr>
        <p:grpSpPr>
          <a:xfrm>
            <a:off x="344978" y="2015836"/>
            <a:ext cx="532130" cy="4302125"/>
            <a:chOff x="344978" y="2015836"/>
            <a:chExt cx="532130" cy="4302125"/>
          </a:xfrm>
        </p:grpSpPr>
        <p:pic>
          <p:nvPicPr>
            <p:cNvPr id="4" name="object 4"/>
            <p:cNvPicPr/>
            <p:nvPr/>
          </p:nvPicPr>
          <p:blipFill>
            <a:blip r:embed="rId2" cstate="print"/>
            <a:stretch>
              <a:fillRect/>
            </a:stretch>
          </p:blipFill>
          <p:spPr>
            <a:xfrm>
              <a:off x="344978" y="2460567"/>
              <a:ext cx="532014" cy="390698"/>
            </a:xfrm>
            <a:prstGeom prst="rect">
              <a:avLst/>
            </a:prstGeom>
          </p:spPr>
        </p:pic>
        <p:pic>
          <p:nvPicPr>
            <p:cNvPr id="5" name="object 5"/>
            <p:cNvPicPr/>
            <p:nvPr/>
          </p:nvPicPr>
          <p:blipFill>
            <a:blip r:embed="rId3" cstate="print"/>
            <a:stretch>
              <a:fillRect/>
            </a:stretch>
          </p:blipFill>
          <p:spPr>
            <a:xfrm>
              <a:off x="482138" y="2448098"/>
              <a:ext cx="253538" cy="436418"/>
            </a:xfrm>
            <a:prstGeom prst="rect">
              <a:avLst/>
            </a:prstGeom>
          </p:spPr>
        </p:pic>
        <p:pic>
          <p:nvPicPr>
            <p:cNvPr id="6" name="object 6"/>
            <p:cNvPicPr/>
            <p:nvPr/>
          </p:nvPicPr>
          <p:blipFill>
            <a:blip r:embed="rId4" cstate="print"/>
            <a:stretch>
              <a:fillRect/>
            </a:stretch>
          </p:blipFill>
          <p:spPr>
            <a:xfrm>
              <a:off x="395536" y="2492895"/>
              <a:ext cx="432047" cy="288032"/>
            </a:xfrm>
            <a:prstGeom prst="rect">
              <a:avLst/>
            </a:prstGeom>
          </p:spPr>
        </p:pic>
        <p:sp>
          <p:nvSpPr>
            <p:cNvPr id="7" name="object 7"/>
            <p:cNvSpPr/>
            <p:nvPr/>
          </p:nvSpPr>
          <p:spPr>
            <a:xfrm>
              <a:off x="395536" y="2492895"/>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1"/>
                  </a:lnTo>
                  <a:lnTo>
                    <a:pt x="417987" y="273971"/>
                  </a:lnTo>
                  <a:lnTo>
                    <a:pt x="402728" y="284259"/>
                  </a:lnTo>
                  <a:lnTo>
                    <a:pt x="384041" y="288032"/>
                  </a:lnTo>
                  <a:lnTo>
                    <a:pt x="48005" y="288032"/>
                  </a:lnTo>
                  <a:lnTo>
                    <a:pt x="29319" y="284259"/>
                  </a:lnTo>
                  <a:lnTo>
                    <a:pt x="14060" y="273971"/>
                  </a:lnTo>
                  <a:lnTo>
                    <a:pt x="3772" y="258711"/>
                  </a:lnTo>
                  <a:lnTo>
                    <a:pt x="0" y="240026"/>
                  </a:lnTo>
                  <a:lnTo>
                    <a:pt x="0" y="48005"/>
                  </a:lnTo>
                  <a:close/>
                </a:path>
              </a:pathLst>
            </a:custGeom>
            <a:ln w="9524">
              <a:solidFill>
                <a:srgbClr val="F4B193"/>
              </a:solidFill>
            </a:ln>
          </p:spPr>
          <p:txBody>
            <a:bodyPr wrap="square" lIns="0" tIns="0" rIns="0" bIns="0" rtlCol="0"/>
            <a:lstStyle/>
            <a:p>
              <a:endParaRPr/>
            </a:p>
          </p:txBody>
        </p:sp>
        <p:pic>
          <p:nvPicPr>
            <p:cNvPr id="8" name="object 8"/>
            <p:cNvPicPr/>
            <p:nvPr/>
          </p:nvPicPr>
          <p:blipFill>
            <a:blip r:embed="rId5" cstate="print"/>
            <a:stretch>
              <a:fillRect/>
            </a:stretch>
          </p:blipFill>
          <p:spPr>
            <a:xfrm>
              <a:off x="344978" y="2892828"/>
              <a:ext cx="532014" cy="390698"/>
            </a:xfrm>
            <a:prstGeom prst="rect">
              <a:avLst/>
            </a:prstGeom>
          </p:spPr>
        </p:pic>
        <p:pic>
          <p:nvPicPr>
            <p:cNvPr id="9" name="object 9"/>
            <p:cNvPicPr/>
            <p:nvPr/>
          </p:nvPicPr>
          <p:blipFill>
            <a:blip r:embed="rId3" cstate="print"/>
            <a:stretch>
              <a:fillRect/>
            </a:stretch>
          </p:blipFill>
          <p:spPr>
            <a:xfrm>
              <a:off x="482138" y="2880359"/>
              <a:ext cx="253538" cy="436418"/>
            </a:xfrm>
            <a:prstGeom prst="rect">
              <a:avLst/>
            </a:prstGeom>
          </p:spPr>
        </p:pic>
        <p:pic>
          <p:nvPicPr>
            <p:cNvPr id="10" name="object 10"/>
            <p:cNvPicPr/>
            <p:nvPr/>
          </p:nvPicPr>
          <p:blipFill>
            <a:blip r:embed="rId4" cstate="print"/>
            <a:stretch>
              <a:fillRect/>
            </a:stretch>
          </p:blipFill>
          <p:spPr>
            <a:xfrm>
              <a:off x="395536" y="2924943"/>
              <a:ext cx="432047" cy="288032"/>
            </a:xfrm>
            <a:prstGeom prst="rect">
              <a:avLst/>
            </a:prstGeom>
          </p:spPr>
        </p:pic>
        <p:sp>
          <p:nvSpPr>
            <p:cNvPr id="11" name="object 11"/>
            <p:cNvSpPr/>
            <p:nvPr/>
          </p:nvSpPr>
          <p:spPr>
            <a:xfrm>
              <a:off x="395536" y="2924943"/>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1"/>
                  </a:lnTo>
                  <a:lnTo>
                    <a:pt x="48005" y="288031"/>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12" name="object 12"/>
            <p:cNvPicPr/>
            <p:nvPr/>
          </p:nvPicPr>
          <p:blipFill>
            <a:blip r:embed="rId6" cstate="print"/>
            <a:stretch>
              <a:fillRect/>
            </a:stretch>
          </p:blipFill>
          <p:spPr>
            <a:xfrm>
              <a:off x="344978" y="3325090"/>
              <a:ext cx="532014" cy="390698"/>
            </a:xfrm>
            <a:prstGeom prst="rect">
              <a:avLst/>
            </a:prstGeom>
          </p:spPr>
        </p:pic>
        <p:pic>
          <p:nvPicPr>
            <p:cNvPr id="13" name="object 13"/>
            <p:cNvPicPr/>
            <p:nvPr/>
          </p:nvPicPr>
          <p:blipFill>
            <a:blip r:embed="rId3" cstate="print"/>
            <a:stretch>
              <a:fillRect/>
            </a:stretch>
          </p:blipFill>
          <p:spPr>
            <a:xfrm>
              <a:off x="482138" y="3312621"/>
              <a:ext cx="253538" cy="436418"/>
            </a:xfrm>
            <a:prstGeom prst="rect">
              <a:avLst/>
            </a:prstGeom>
          </p:spPr>
        </p:pic>
        <p:pic>
          <p:nvPicPr>
            <p:cNvPr id="14" name="object 14"/>
            <p:cNvPicPr/>
            <p:nvPr/>
          </p:nvPicPr>
          <p:blipFill>
            <a:blip r:embed="rId7" cstate="print"/>
            <a:stretch>
              <a:fillRect/>
            </a:stretch>
          </p:blipFill>
          <p:spPr>
            <a:xfrm>
              <a:off x="395536" y="3356992"/>
              <a:ext cx="432047" cy="288032"/>
            </a:xfrm>
            <a:prstGeom prst="rect">
              <a:avLst/>
            </a:prstGeom>
          </p:spPr>
        </p:pic>
        <p:sp>
          <p:nvSpPr>
            <p:cNvPr id="15" name="object 15"/>
            <p:cNvSpPr/>
            <p:nvPr/>
          </p:nvSpPr>
          <p:spPr>
            <a:xfrm>
              <a:off x="395536" y="3356992"/>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16" name="object 16"/>
            <p:cNvPicPr/>
            <p:nvPr/>
          </p:nvPicPr>
          <p:blipFill>
            <a:blip r:embed="rId8" cstate="print"/>
            <a:stretch>
              <a:fillRect/>
            </a:stretch>
          </p:blipFill>
          <p:spPr>
            <a:xfrm>
              <a:off x="344978" y="3757353"/>
              <a:ext cx="532014" cy="390698"/>
            </a:xfrm>
            <a:prstGeom prst="rect">
              <a:avLst/>
            </a:prstGeom>
          </p:spPr>
        </p:pic>
        <p:pic>
          <p:nvPicPr>
            <p:cNvPr id="17" name="object 17"/>
            <p:cNvPicPr/>
            <p:nvPr/>
          </p:nvPicPr>
          <p:blipFill>
            <a:blip r:embed="rId9" cstate="print"/>
            <a:stretch>
              <a:fillRect/>
            </a:stretch>
          </p:blipFill>
          <p:spPr>
            <a:xfrm>
              <a:off x="482138" y="3744883"/>
              <a:ext cx="253538" cy="432261"/>
            </a:xfrm>
            <a:prstGeom prst="rect">
              <a:avLst/>
            </a:prstGeom>
          </p:spPr>
        </p:pic>
        <p:pic>
          <p:nvPicPr>
            <p:cNvPr id="18" name="object 18"/>
            <p:cNvPicPr/>
            <p:nvPr/>
          </p:nvPicPr>
          <p:blipFill>
            <a:blip r:embed="rId7" cstate="print"/>
            <a:stretch>
              <a:fillRect/>
            </a:stretch>
          </p:blipFill>
          <p:spPr>
            <a:xfrm>
              <a:off x="395536" y="3789039"/>
              <a:ext cx="432047" cy="288032"/>
            </a:xfrm>
            <a:prstGeom prst="rect">
              <a:avLst/>
            </a:prstGeom>
          </p:spPr>
        </p:pic>
        <p:sp>
          <p:nvSpPr>
            <p:cNvPr id="19" name="object 19"/>
            <p:cNvSpPr/>
            <p:nvPr/>
          </p:nvSpPr>
          <p:spPr>
            <a:xfrm>
              <a:off x="395536" y="3789040"/>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20" name="object 20"/>
            <p:cNvPicPr/>
            <p:nvPr/>
          </p:nvPicPr>
          <p:blipFill>
            <a:blip r:embed="rId10" cstate="print"/>
            <a:stretch>
              <a:fillRect/>
            </a:stretch>
          </p:blipFill>
          <p:spPr>
            <a:xfrm>
              <a:off x="344978" y="2028305"/>
              <a:ext cx="532014" cy="390698"/>
            </a:xfrm>
            <a:prstGeom prst="rect">
              <a:avLst/>
            </a:prstGeom>
          </p:spPr>
        </p:pic>
        <p:pic>
          <p:nvPicPr>
            <p:cNvPr id="21" name="object 21"/>
            <p:cNvPicPr/>
            <p:nvPr/>
          </p:nvPicPr>
          <p:blipFill>
            <a:blip r:embed="rId3" cstate="print"/>
            <a:stretch>
              <a:fillRect/>
            </a:stretch>
          </p:blipFill>
          <p:spPr>
            <a:xfrm>
              <a:off x="482138" y="2015836"/>
              <a:ext cx="253538" cy="436418"/>
            </a:xfrm>
            <a:prstGeom prst="rect">
              <a:avLst/>
            </a:prstGeom>
          </p:spPr>
        </p:pic>
        <p:pic>
          <p:nvPicPr>
            <p:cNvPr id="22" name="object 22"/>
            <p:cNvPicPr/>
            <p:nvPr/>
          </p:nvPicPr>
          <p:blipFill>
            <a:blip r:embed="rId7" cstate="print"/>
            <a:stretch>
              <a:fillRect/>
            </a:stretch>
          </p:blipFill>
          <p:spPr>
            <a:xfrm>
              <a:off x="395536" y="2060847"/>
              <a:ext cx="432047" cy="288032"/>
            </a:xfrm>
            <a:prstGeom prst="rect">
              <a:avLst/>
            </a:prstGeom>
          </p:spPr>
        </p:pic>
        <p:sp>
          <p:nvSpPr>
            <p:cNvPr id="23" name="object 23"/>
            <p:cNvSpPr/>
            <p:nvPr/>
          </p:nvSpPr>
          <p:spPr>
            <a:xfrm>
              <a:off x="395536" y="2060848"/>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24" name="object 24"/>
            <p:cNvPicPr/>
            <p:nvPr/>
          </p:nvPicPr>
          <p:blipFill>
            <a:blip r:embed="rId11" cstate="print"/>
            <a:stretch>
              <a:fillRect/>
            </a:stretch>
          </p:blipFill>
          <p:spPr>
            <a:xfrm>
              <a:off x="344978" y="4189614"/>
              <a:ext cx="532014" cy="390698"/>
            </a:xfrm>
            <a:prstGeom prst="rect">
              <a:avLst/>
            </a:prstGeom>
          </p:spPr>
        </p:pic>
        <p:pic>
          <p:nvPicPr>
            <p:cNvPr id="25" name="object 25"/>
            <p:cNvPicPr/>
            <p:nvPr/>
          </p:nvPicPr>
          <p:blipFill>
            <a:blip r:embed="rId9" cstate="print"/>
            <a:stretch>
              <a:fillRect/>
            </a:stretch>
          </p:blipFill>
          <p:spPr>
            <a:xfrm>
              <a:off x="482138" y="4177144"/>
              <a:ext cx="253538" cy="432261"/>
            </a:xfrm>
            <a:prstGeom prst="rect">
              <a:avLst/>
            </a:prstGeom>
          </p:spPr>
        </p:pic>
        <p:pic>
          <p:nvPicPr>
            <p:cNvPr id="26" name="object 26"/>
            <p:cNvPicPr/>
            <p:nvPr/>
          </p:nvPicPr>
          <p:blipFill>
            <a:blip r:embed="rId4" cstate="print"/>
            <a:stretch>
              <a:fillRect/>
            </a:stretch>
          </p:blipFill>
          <p:spPr>
            <a:xfrm>
              <a:off x="395536" y="4221087"/>
              <a:ext cx="432047" cy="288032"/>
            </a:xfrm>
            <a:prstGeom prst="rect">
              <a:avLst/>
            </a:prstGeom>
          </p:spPr>
        </p:pic>
        <p:sp>
          <p:nvSpPr>
            <p:cNvPr id="27" name="object 27"/>
            <p:cNvSpPr/>
            <p:nvPr/>
          </p:nvSpPr>
          <p:spPr>
            <a:xfrm>
              <a:off x="395536" y="4221087"/>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28" name="object 28"/>
            <p:cNvPicPr/>
            <p:nvPr/>
          </p:nvPicPr>
          <p:blipFill>
            <a:blip r:embed="rId12" cstate="print"/>
            <a:stretch>
              <a:fillRect/>
            </a:stretch>
          </p:blipFill>
          <p:spPr>
            <a:xfrm>
              <a:off x="344978" y="5054138"/>
              <a:ext cx="532014" cy="390698"/>
            </a:xfrm>
            <a:prstGeom prst="rect">
              <a:avLst/>
            </a:prstGeom>
          </p:spPr>
        </p:pic>
        <p:pic>
          <p:nvPicPr>
            <p:cNvPr id="29" name="object 29"/>
            <p:cNvPicPr/>
            <p:nvPr/>
          </p:nvPicPr>
          <p:blipFill>
            <a:blip r:embed="rId9" cstate="print"/>
            <a:stretch>
              <a:fillRect/>
            </a:stretch>
          </p:blipFill>
          <p:spPr>
            <a:xfrm>
              <a:off x="482138" y="5041669"/>
              <a:ext cx="253538" cy="432261"/>
            </a:xfrm>
            <a:prstGeom prst="rect">
              <a:avLst/>
            </a:prstGeom>
          </p:spPr>
        </p:pic>
        <p:pic>
          <p:nvPicPr>
            <p:cNvPr id="30" name="object 30"/>
            <p:cNvPicPr/>
            <p:nvPr/>
          </p:nvPicPr>
          <p:blipFill>
            <a:blip r:embed="rId7" cstate="print"/>
            <a:stretch>
              <a:fillRect/>
            </a:stretch>
          </p:blipFill>
          <p:spPr>
            <a:xfrm>
              <a:off x="395536" y="5085184"/>
              <a:ext cx="432047" cy="288032"/>
            </a:xfrm>
            <a:prstGeom prst="rect">
              <a:avLst/>
            </a:prstGeom>
          </p:spPr>
        </p:pic>
        <p:sp>
          <p:nvSpPr>
            <p:cNvPr id="31" name="object 31"/>
            <p:cNvSpPr/>
            <p:nvPr/>
          </p:nvSpPr>
          <p:spPr>
            <a:xfrm>
              <a:off x="395536" y="5085184"/>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32" name="object 32"/>
            <p:cNvPicPr/>
            <p:nvPr/>
          </p:nvPicPr>
          <p:blipFill>
            <a:blip r:embed="rId13" cstate="print"/>
            <a:stretch>
              <a:fillRect/>
            </a:stretch>
          </p:blipFill>
          <p:spPr>
            <a:xfrm>
              <a:off x="344978" y="4621876"/>
              <a:ext cx="532014" cy="390698"/>
            </a:xfrm>
            <a:prstGeom prst="rect">
              <a:avLst/>
            </a:prstGeom>
          </p:spPr>
        </p:pic>
        <p:pic>
          <p:nvPicPr>
            <p:cNvPr id="33" name="object 33"/>
            <p:cNvPicPr/>
            <p:nvPr/>
          </p:nvPicPr>
          <p:blipFill>
            <a:blip r:embed="rId9" cstate="print"/>
            <a:stretch>
              <a:fillRect/>
            </a:stretch>
          </p:blipFill>
          <p:spPr>
            <a:xfrm>
              <a:off x="482138" y="4609407"/>
              <a:ext cx="253538" cy="432261"/>
            </a:xfrm>
            <a:prstGeom prst="rect">
              <a:avLst/>
            </a:prstGeom>
          </p:spPr>
        </p:pic>
        <p:pic>
          <p:nvPicPr>
            <p:cNvPr id="34" name="object 34"/>
            <p:cNvPicPr/>
            <p:nvPr/>
          </p:nvPicPr>
          <p:blipFill>
            <a:blip r:embed="rId4" cstate="print"/>
            <a:stretch>
              <a:fillRect/>
            </a:stretch>
          </p:blipFill>
          <p:spPr>
            <a:xfrm>
              <a:off x="395536" y="4653135"/>
              <a:ext cx="432047" cy="288032"/>
            </a:xfrm>
            <a:prstGeom prst="rect">
              <a:avLst/>
            </a:prstGeom>
          </p:spPr>
        </p:pic>
        <p:sp>
          <p:nvSpPr>
            <p:cNvPr id="35" name="object 35"/>
            <p:cNvSpPr/>
            <p:nvPr/>
          </p:nvSpPr>
          <p:spPr>
            <a:xfrm>
              <a:off x="395536" y="4653135"/>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36" name="object 36"/>
            <p:cNvPicPr/>
            <p:nvPr/>
          </p:nvPicPr>
          <p:blipFill>
            <a:blip r:embed="rId14" cstate="print"/>
            <a:stretch>
              <a:fillRect/>
            </a:stretch>
          </p:blipFill>
          <p:spPr>
            <a:xfrm>
              <a:off x="344978" y="5918661"/>
              <a:ext cx="532014" cy="390698"/>
            </a:xfrm>
            <a:prstGeom prst="rect">
              <a:avLst/>
            </a:prstGeom>
          </p:spPr>
        </p:pic>
        <p:pic>
          <p:nvPicPr>
            <p:cNvPr id="37" name="object 37"/>
            <p:cNvPicPr/>
            <p:nvPr/>
          </p:nvPicPr>
          <p:blipFill>
            <a:blip r:embed="rId15" cstate="print"/>
            <a:stretch>
              <a:fillRect/>
            </a:stretch>
          </p:blipFill>
          <p:spPr>
            <a:xfrm>
              <a:off x="428105" y="5918661"/>
              <a:ext cx="361603" cy="399010"/>
            </a:xfrm>
            <a:prstGeom prst="rect">
              <a:avLst/>
            </a:prstGeom>
          </p:spPr>
        </p:pic>
        <p:pic>
          <p:nvPicPr>
            <p:cNvPr id="38" name="object 38"/>
            <p:cNvPicPr/>
            <p:nvPr/>
          </p:nvPicPr>
          <p:blipFill>
            <a:blip r:embed="rId16" cstate="print"/>
            <a:stretch>
              <a:fillRect/>
            </a:stretch>
          </p:blipFill>
          <p:spPr>
            <a:xfrm>
              <a:off x="395536" y="5949279"/>
              <a:ext cx="432047" cy="288031"/>
            </a:xfrm>
            <a:prstGeom prst="rect">
              <a:avLst/>
            </a:prstGeom>
          </p:spPr>
        </p:pic>
        <p:sp>
          <p:nvSpPr>
            <p:cNvPr id="39" name="object 39"/>
            <p:cNvSpPr/>
            <p:nvPr/>
          </p:nvSpPr>
          <p:spPr>
            <a:xfrm>
              <a:off x="395536" y="5949279"/>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40" name="object 40"/>
            <p:cNvPicPr/>
            <p:nvPr/>
          </p:nvPicPr>
          <p:blipFill>
            <a:blip r:embed="rId17" cstate="print"/>
            <a:stretch>
              <a:fillRect/>
            </a:stretch>
          </p:blipFill>
          <p:spPr>
            <a:xfrm>
              <a:off x="344978" y="5486400"/>
              <a:ext cx="532014" cy="390698"/>
            </a:xfrm>
            <a:prstGeom prst="rect">
              <a:avLst/>
            </a:prstGeom>
          </p:spPr>
        </p:pic>
        <p:pic>
          <p:nvPicPr>
            <p:cNvPr id="41" name="object 41"/>
            <p:cNvPicPr/>
            <p:nvPr/>
          </p:nvPicPr>
          <p:blipFill>
            <a:blip r:embed="rId9" cstate="print"/>
            <a:stretch>
              <a:fillRect/>
            </a:stretch>
          </p:blipFill>
          <p:spPr>
            <a:xfrm>
              <a:off x="482138" y="5473930"/>
              <a:ext cx="253538" cy="432261"/>
            </a:xfrm>
            <a:prstGeom prst="rect">
              <a:avLst/>
            </a:prstGeom>
          </p:spPr>
        </p:pic>
        <p:pic>
          <p:nvPicPr>
            <p:cNvPr id="42" name="object 42"/>
            <p:cNvPicPr/>
            <p:nvPr/>
          </p:nvPicPr>
          <p:blipFill>
            <a:blip r:embed="rId16" cstate="print"/>
            <a:stretch>
              <a:fillRect/>
            </a:stretch>
          </p:blipFill>
          <p:spPr>
            <a:xfrm>
              <a:off x="395536" y="5517231"/>
              <a:ext cx="432047" cy="288031"/>
            </a:xfrm>
            <a:prstGeom prst="rect">
              <a:avLst/>
            </a:prstGeom>
          </p:spPr>
        </p:pic>
        <p:sp>
          <p:nvSpPr>
            <p:cNvPr id="43" name="object 43"/>
            <p:cNvSpPr/>
            <p:nvPr/>
          </p:nvSpPr>
          <p:spPr>
            <a:xfrm>
              <a:off x="395536" y="5517231"/>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grpSp>
      <p:sp>
        <p:nvSpPr>
          <p:cNvPr id="44" name="object 44"/>
          <p:cNvSpPr txBox="1"/>
          <p:nvPr/>
        </p:nvSpPr>
        <p:spPr>
          <a:xfrm>
            <a:off x="498853" y="1897277"/>
            <a:ext cx="231775" cy="4330700"/>
          </a:xfrm>
          <a:prstGeom prst="rect">
            <a:avLst/>
          </a:prstGeom>
        </p:spPr>
        <p:txBody>
          <a:bodyPr vert="horz" wrap="square" lIns="0" tIns="170180" rIns="0" bIns="0" rtlCol="0">
            <a:spAutoFit/>
          </a:bodyPr>
          <a:lstStyle/>
          <a:p>
            <a:pPr marL="57150">
              <a:lnSpc>
                <a:spcPct val="100000"/>
              </a:lnSpc>
              <a:spcBef>
                <a:spcPts val="1340"/>
              </a:spcBef>
            </a:pPr>
            <a:r>
              <a:rPr sz="1800" b="1" dirty="0">
                <a:solidFill>
                  <a:srgbClr val="3D4651"/>
                </a:solidFill>
                <a:latin typeface="Calibri"/>
                <a:cs typeface="Calibri"/>
              </a:rPr>
              <a:t>1</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2</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3</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4</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5</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6</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7</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8</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9</a:t>
            </a:r>
            <a:endParaRPr sz="1800">
              <a:latin typeface="Calibri"/>
              <a:cs typeface="Calibri"/>
            </a:endParaRPr>
          </a:p>
          <a:p>
            <a:pPr marL="12700">
              <a:lnSpc>
                <a:spcPct val="100000"/>
              </a:lnSpc>
              <a:spcBef>
                <a:spcPts val="1365"/>
              </a:spcBef>
            </a:pPr>
            <a:r>
              <a:rPr sz="1600" b="1" dirty="0">
                <a:solidFill>
                  <a:srgbClr val="3D4651"/>
                </a:solidFill>
                <a:latin typeface="Calibri"/>
                <a:cs typeface="Calibri"/>
              </a:rPr>
              <a:t>10</a:t>
            </a:r>
            <a:endParaRPr sz="1600">
              <a:latin typeface="Calibri"/>
              <a:cs typeface="Calibri"/>
            </a:endParaRPr>
          </a:p>
        </p:txBody>
      </p:sp>
      <p:grpSp>
        <p:nvGrpSpPr>
          <p:cNvPr id="45" name="object 45"/>
          <p:cNvGrpSpPr/>
          <p:nvPr/>
        </p:nvGrpSpPr>
        <p:grpSpPr>
          <a:xfrm>
            <a:off x="221071" y="187027"/>
            <a:ext cx="781050" cy="529590"/>
            <a:chOff x="221071" y="187027"/>
            <a:chExt cx="781050" cy="529590"/>
          </a:xfrm>
        </p:grpSpPr>
        <p:sp>
          <p:nvSpPr>
            <p:cNvPr id="46" name="object 46"/>
            <p:cNvSpPr/>
            <p:nvPr/>
          </p:nvSpPr>
          <p:spPr>
            <a:xfrm>
              <a:off x="233771" y="199727"/>
              <a:ext cx="755650" cy="504190"/>
            </a:xfrm>
            <a:custGeom>
              <a:avLst/>
              <a:gdLst/>
              <a:ahLst/>
              <a:cxnLst/>
              <a:rect l="l" t="t" r="r" b="b"/>
              <a:pathLst>
                <a:path w="755650" h="504190">
                  <a:moveTo>
                    <a:pt x="755575" y="0"/>
                  </a:moveTo>
                  <a:lnTo>
                    <a:pt x="0" y="0"/>
                  </a:lnTo>
                  <a:lnTo>
                    <a:pt x="0" y="504056"/>
                  </a:lnTo>
                  <a:lnTo>
                    <a:pt x="755575" y="504056"/>
                  </a:lnTo>
                  <a:lnTo>
                    <a:pt x="755575" y="441049"/>
                  </a:lnTo>
                  <a:lnTo>
                    <a:pt x="236022" y="441049"/>
                  </a:lnTo>
                  <a:lnTo>
                    <a:pt x="236022" y="252028"/>
                  </a:lnTo>
                  <a:lnTo>
                    <a:pt x="188767" y="252028"/>
                  </a:lnTo>
                  <a:lnTo>
                    <a:pt x="377788" y="63007"/>
                  </a:lnTo>
                  <a:lnTo>
                    <a:pt x="755575" y="63007"/>
                  </a:lnTo>
                  <a:lnTo>
                    <a:pt x="755575" y="0"/>
                  </a:lnTo>
                  <a:close/>
                </a:path>
                <a:path w="755650" h="504190">
                  <a:moveTo>
                    <a:pt x="755575" y="86635"/>
                  </a:moveTo>
                  <a:lnTo>
                    <a:pt x="495925" y="86635"/>
                  </a:lnTo>
                  <a:lnTo>
                    <a:pt x="495925" y="181145"/>
                  </a:lnTo>
                  <a:lnTo>
                    <a:pt x="566809" y="252028"/>
                  </a:lnTo>
                  <a:lnTo>
                    <a:pt x="519554" y="252028"/>
                  </a:lnTo>
                  <a:lnTo>
                    <a:pt x="519554" y="441049"/>
                  </a:lnTo>
                  <a:lnTo>
                    <a:pt x="755575" y="441049"/>
                  </a:lnTo>
                  <a:lnTo>
                    <a:pt x="755575" y="86635"/>
                  </a:lnTo>
                  <a:close/>
                </a:path>
                <a:path w="755650" h="504190">
                  <a:moveTo>
                    <a:pt x="755575" y="63007"/>
                  </a:moveTo>
                  <a:lnTo>
                    <a:pt x="377788" y="63007"/>
                  </a:lnTo>
                  <a:lnTo>
                    <a:pt x="448670" y="133891"/>
                  </a:lnTo>
                  <a:lnTo>
                    <a:pt x="448670" y="86635"/>
                  </a:lnTo>
                  <a:lnTo>
                    <a:pt x="755575" y="86635"/>
                  </a:lnTo>
                  <a:lnTo>
                    <a:pt x="755575" y="63007"/>
                  </a:lnTo>
                  <a:close/>
                </a:path>
              </a:pathLst>
            </a:custGeom>
            <a:solidFill>
              <a:srgbClr val="EAF8FC"/>
            </a:solidFill>
          </p:spPr>
          <p:txBody>
            <a:bodyPr wrap="square" lIns="0" tIns="0" rIns="0" bIns="0" rtlCol="0"/>
            <a:lstStyle/>
            <a:p>
              <a:endParaRPr/>
            </a:p>
          </p:txBody>
        </p:sp>
        <p:sp>
          <p:nvSpPr>
            <p:cNvPr id="47" name="object 47"/>
            <p:cNvSpPr/>
            <p:nvPr/>
          </p:nvSpPr>
          <p:spPr>
            <a:xfrm>
              <a:off x="469793" y="286363"/>
              <a:ext cx="283845" cy="354965"/>
            </a:xfrm>
            <a:custGeom>
              <a:avLst/>
              <a:gdLst/>
              <a:ahLst/>
              <a:cxnLst/>
              <a:rect l="l" t="t" r="r" b="b"/>
              <a:pathLst>
                <a:path w="283845" h="354965">
                  <a:moveTo>
                    <a:pt x="259903" y="0"/>
                  </a:moveTo>
                  <a:lnTo>
                    <a:pt x="212648" y="0"/>
                  </a:lnTo>
                  <a:lnTo>
                    <a:pt x="212648" y="47255"/>
                  </a:lnTo>
                  <a:lnTo>
                    <a:pt x="259903" y="94509"/>
                  </a:lnTo>
                  <a:lnTo>
                    <a:pt x="259903" y="0"/>
                  </a:lnTo>
                  <a:close/>
                </a:path>
                <a:path w="283845" h="354965">
                  <a:moveTo>
                    <a:pt x="283532" y="165393"/>
                  </a:moveTo>
                  <a:lnTo>
                    <a:pt x="0" y="165393"/>
                  </a:lnTo>
                  <a:lnTo>
                    <a:pt x="0" y="354413"/>
                  </a:lnTo>
                  <a:lnTo>
                    <a:pt x="118138" y="354413"/>
                  </a:lnTo>
                  <a:lnTo>
                    <a:pt x="118138" y="259904"/>
                  </a:lnTo>
                  <a:lnTo>
                    <a:pt x="283532" y="259904"/>
                  </a:lnTo>
                  <a:lnTo>
                    <a:pt x="283532" y="165393"/>
                  </a:lnTo>
                  <a:close/>
                </a:path>
                <a:path w="283845" h="354965">
                  <a:moveTo>
                    <a:pt x="283532" y="259904"/>
                  </a:moveTo>
                  <a:lnTo>
                    <a:pt x="165394" y="259904"/>
                  </a:lnTo>
                  <a:lnTo>
                    <a:pt x="165394" y="354413"/>
                  </a:lnTo>
                  <a:lnTo>
                    <a:pt x="283532" y="354413"/>
                  </a:lnTo>
                  <a:lnTo>
                    <a:pt x="283532" y="259904"/>
                  </a:lnTo>
                  <a:close/>
                </a:path>
              </a:pathLst>
            </a:custGeom>
            <a:solidFill>
              <a:srgbClr val="C4D0D4"/>
            </a:solidFill>
          </p:spPr>
          <p:txBody>
            <a:bodyPr wrap="square" lIns="0" tIns="0" rIns="0" bIns="0" rtlCol="0"/>
            <a:lstStyle/>
            <a:p>
              <a:endParaRPr/>
            </a:p>
          </p:txBody>
        </p:sp>
        <p:sp>
          <p:nvSpPr>
            <p:cNvPr id="48" name="object 48"/>
            <p:cNvSpPr/>
            <p:nvPr/>
          </p:nvSpPr>
          <p:spPr>
            <a:xfrm>
              <a:off x="422539" y="262735"/>
              <a:ext cx="378460" cy="378460"/>
            </a:xfrm>
            <a:custGeom>
              <a:avLst/>
              <a:gdLst/>
              <a:ahLst/>
              <a:cxnLst/>
              <a:rect l="l" t="t" r="r" b="b"/>
              <a:pathLst>
                <a:path w="378459" h="378459">
                  <a:moveTo>
                    <a:pt x="189020" y="0"/>
                  </a:moveTo>
                  <a:lnTo>
                    <a:pt x="0" y="189021"/>
                  </a:lnTo>
                  <a:lnTo>
                    <a:pt x="378041" y="189021"/>
                  </a:lnTo>
                  <a:lnTo>
                    <a:pt x="189020" y="0"/>
                  </a:lnTo>
                  <a:close/>
                </a:path>
                <a:path w="378459" h="378459">
                  <a:moveTo>
                    <a:pt x="212648" y="283532"/>
                  </a:moveTo>
                  <a:lnTo>
                    <a:pt x="165392" y="283532"/>
                  </a:lnTo>
                  <a:lnTo>
                    <a:pt x="165392" y="378042"/>
                  </a:lnTo>
                  <a:lnTo>
                    <a:pt x="212648" y="378042"/>
                  </a:lnTo>
                  <a:lnTo>
                    <a:pt x="212648" y="283532"/>
                  </a:lnTo>
                  <a:close/>
                </a:path>
              </a:pathLst>
            </a:custGeom>
            <a:solidFill>
              <a:srgbClr val="9AA5A8"/>
            </a:solidFill>
          </p:spPr>
          <p:txBody>
            <a:bodyPr wrap="square" lIns="0" tIns="0" rIns="0" bIns="0" rtlCol="0"/>
            <a:lstStyle/>
            <a:p>
              <a:endParaRPr/>
            </a:p>
          </p:txBody>
        </p:sp>
        <p:sp>
          <p:nvSpPr>
            <p:cNvPr id="49" name="object 49"/>
            <p:cNvSpPr/>
            <p:nvPr/>
          </p:nvSpPr>
          <p:spPr>
            <a:xfrm>
              <a:off x="233771" y="199727"/>
              <a:ext cx="755650" cy="504190"/>
            </a:xfrm>
            <a:custGeom>
              <a:avLst/>
              <a:gdLst/>
              <a:ahLst/>
              <a:cxnLst/>
              <a:rect l="l" t="t" r="r" b="b"/>
              <a:pathLst>
                <a:path w="755650" h="504190">
                  <a:moveTo>
                    <a:pt x="377787" y="63007"/>
                  </a:moveTo>
                  <a:lnTo>
                    <a:pt x="448670" y="133890"/>
                  </a:lnTo>
                  <a:lnTo>
                    <a:pt x="448670" y="86635"/>
                  </a:lnTo>
                  <a:lnTo>
                    <a:pt x="495925" y="86635"/>
                  </a:lnTo>
                  <a:lnTo>
                    <a:pt x="495925" y="181145"/>
                  </a:lnTo>
                  <a:lnTo>
                    <a:pt x="566808" y="252028"/>
                  </a:lnTo>
                  <a:lnTo>
                    <a:pt x="519553" y="252028"/>
                  </a:lnTo>
                  <a:lnTo>
                    <a:pt x="519553" y="441049"/>
                  </a:lnTo>
                  <a:lnTo>
                    <a:pt x="236021" y="441049"/>
                  </a:lnTo>
                  <a:lnTo>
                    <a:pt x="236021" y="252028"/>
                  </a:lnTo>
                  <a:lnTo>
                    <a:pt x="188766" y="252028"/>
                  </a:lnTo>
                  <a:lnTo>
                    <a:pt x="377787" y="63007"/>
                  </a:lnTo>
                  <a:close/>
                </a:path>
                <a:path w="755650" h="504190">
                  <a:moveTo>
                    <a:pt x="448670" y="133890"/>
                  </a:moveTo>
                  <a:lnTo>
                    <a:pt x="495925" y="181145"/>
                  </a:lnTo>
                </a:path>
                <a:path w="755650" h="504190">
                  <a:moveTo>
                    <a:pt x="519553" y="252028"/>
                  </a:moveTo>
                  <a:lnTo>
                    <a:pt x="236021" y="252028"/>
                  </a:lnTo>
                </a:path>
                <a:path w="755650" h="504190">
                  <a:moveTo>
                    <a:pt x="354159" y="441049"/>
                  </a:moveTo>
                  <a:lnTo>
                    <a:pt x="354159" y="346538"/>
                  </a:lnTo>
                  <a:lnTo>
                    <a:pt x="401415" y="346538"/>
                  </a:lnTo>
                  <a:lnTo>
                    <a:pt x="401415" y="441049"/>
                  </a:lnTo>
                </a:path>
                <a:path w="755650" h="504190">
                  <a:moveTo>
                    <a:pt x="0" y="0"/>
                  </a:moveTo>
                  <a:lnTo>
                    <a:pt x="755576" y="0"/>
                  </a:lnTo>
                  <a:lnTo>
                    <a:pt x="755576" y="504056"/>
                  </a:lnTo>
                  <a:lnTo>
                    <a:pt x="0" y="504056"/>
                  </a:lnTo>
                  <a:lnTo>
                    <a:pt x="0" y="0"/>
                  </a:lnTo>
                  <a:close/>
                </a:path>
              </a:pathLst>
            </a:custGeom>
            <a:ln w="25399">
              <a:solidFill>
                <a:srgbClr val="00B2E2"/>
              </a:solidFill>
            </a:ln>
          </p:spPr>
          <p:txBody>
            <a:bodyPr wrap="square" lIns="0" tIns="0" rIns="0" bIns="0" rtlCol="0"/>
            <a:lstStyle/>
            <a:p>
              <a:endParaRPr/>
            </a:p>
          </p:txBody>
        </p:sp>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03322" y="31924"/>
            <a:ext cx="8774430" cy="6722745"/>
            <a:chOff x="203322" y="31924"/>
            <a:chExt cx="8774430" cy="6722745"/>
          </a:xfrm>
        </p:grpSpPr>
        <p:sp>
          <p:nvSpPr>
            <p:cNvPr id="3" name="object 3"/>
            <p:cNvSpPr/>
            <p:nvPr/>
          </p:nvSpPr>
          <p:spPr>
            <a:xfrm>
              <a:off x="216023" y="463171"/>
              <a:ext cx="8749030" cy="6278245"/>
            </a:xfrm>
            <a:custGeom>
              <a:avLst/>
              <a:gdLst/>
              <a:ahLst/>
              <a:cxnLst/>
              <a:rect l="l" t="t" r="r" b="b"/>
              <a:pathLst>
                <a:path w="8749030" h="6278245">
                  <a:moveTo>
                    <a:pt x="7911370" y="0"/>
                  </a:moveTo>
                  <a:lnTo>
                    <a:pt x="7911370" y="418545"/>
                  </a:lnTo>
                  <a:lnTo>
                    <a:pt x="418524" y="418546"/>
                  </a:lnTo>
                  <a:lnTo>
                    <a:pt x="369735" y="421360"/>
                  </a:lnTo>
                  <a:lnTo>
                    <a:pt x="322577" y="429599"/>
                  </a:lnTo>
                  <a:lnTo>
                    <a:pt x="277388" y="442945"/>
                  </a:lnTo>
                  <a:lnTo>
                    <a:pt x="234480" y="461086"/>
                  </a:lnTo>
                  <a:lnTo>
                    <a:pt x="194168" y="483708"/>
                  </a:lnTo>
                  <a:lnTo>
                    <a:pt x="156767" y="510495"/>
                  </a:lnTo>
                  <a:lnTo>
                    <a:pt x="122589" y="541135"/>
                  </a:lnTo>
                  <a:lnTo>
                    <a:pt x="91950" y="575312"/>
                  </a:lnTo>
                  <a:lnTo>
                    <a:pt x="65162" y="612714"/>
                  </a:lnTo>
                  <a:lnTo>
                    <a:pt x="42541" y="653026"/>
                  </a:lnTo>
                  <a:lnTo>
                    <a:pt x="24400" y="695934"/>
                  </a:lnTo>
                  <a:lnTo>
                    <a:pt x="11054" y="741123"/>
                  </a:lnTo>
                  <a:lnTo>
                    <a:pt x="2815" y="788281"/>
                  </a:lnTo>
                  <a:lnTo>
                    <a:pt x="0" y="837091"/>
                  </a:lnTo>
                  <a:lnTo>
                    <a:pt x="0" y="5859649"/>
                  </a:lnTo>
                  <a:lnTo>
                    <a:pt x="2815" y="5908461"/>
                  </a:lnTo>
                  <a:lnTo>
                    <a:pt x="11054" y="5955618"/>
                  </a:lnTo>
                  <a:lnTo>
                    <a:pt x="24400" y="6000808"/>
                  </a:lnTo>
                  <a:lnTo>
                    <a:pt x="42541" y="6043716"/>
                  </a:lnTo>
                  <a:lnTo>
                    <a:pt x="65162" y="6084027"/>
                  </a:lnTo>
                  <a:lnTo>
                    <a:pt x="91950" y="6121429"/>
                  </a:lnTo>
                  <a:lnTo>
                    <a:pt x="122589" y="6155607"/>
                  </a:lnTo>
                  <a:lnTo>
                    <a:pt x="156767" y="6186246"/>
                  </a:lnTo>
                  <a:lnTo>
                    <a:pt x="194168" y="6213033"/>
                  </a:lnTo>
                  <a:lnTo>
                    <a:pt x="234480" y="6235655"/>
                  </a:lnTo>
                  <a:lnTo>
                    <a:pt x="277388" y="6253796"/>
                  </a:lnTo>
                  <a:lnTo>
                    <a:pt x="322577" y="6267142"/>
                  </a:lnTo>
                  <a:lnTo>
                    <a:pt x="369735" y="6275380"/>
                  </a:lnTo>
                  <a:lnTo>
                    <a:pt x="418546" y="6278196"/>
                  </a:lnTo>
                  <a:lnTo>
                    <a:pt x="467358" y="6275380"/>
                  </a:lnTo>
                  <a:lnTo>
                    <a:pt x="514515" y="6267142"/>
                  </a:lnTo>
                  <a:lnTo>
                    <a:pt x="559705" y="6253796"/>
                  </a:lnTo>
                  <a:lnTo>
                    <a:pt x="602613" y="6235655"/>
                  </a:lnTo>
                  <a:lnTo>
                    <a:pt x="642924" y="6213033"/>
                  </a:lnTo>
                  <a:lnTo>
                    <a:pt x="680326" y="6186246"/>
                  </a:lnTo>
                  <a:lnTo>
                    <a:pt x="714504" y="6155607"/>
                  </a:lnTo>
                  <a:lnTo>
                    <a:pt x="745143" y="6121429"/>
                  </a:lnTo>
                  <a:lnTo>
                    <a:pt x="771931" y="6084027"/>
                  </a:lnTo>
                  <a:lnTo>
                    <a:pt x="794552" y="6043716"/>
                  </a:lnTo>
                  <a:lnTo>
                    <a:pt x="812693" y="6000808"/>
                  </a:lnTo>
                  <a:lnTo>
                    <a:pt x="826039" y="5955618"/>
                  </a:lnTo>
                  <a:lnTo>
                    <a:pt x="834277" y="5908461"/>
                  </a:lnTo>
                  <a:lnTo>
                    <a:pt x="837093" y="5859649"/>
                  </a:lnTo>
                  <a:lnTo>
                    <a:pt x="837092" y="5441102"/>
                  </a:lnTo>
                  <a:lnTo>
                    <a:pt x="8329916" y="5441102"/>
                  </a:lnTo>
                  <a:lnTo>
                    <a:pt x="8378727" y="5438287"/>
                  </a:lnTo>
                  <a:lnTo>
                    <a:pt x="8425885" y="5430048"/>
                  </a:lnTo>
                  <a:lnTo>
                    <a:pt x="8471075" y="5416702"/>
                  </a:lnTo>
                  <a:lnTo>
                    <a:pt x="8513982" y="5398561"/>
                  </a:lnTo>
                  <a:lnTo>
                    <a:pt x="8554294" y="5375940"/>
                  </a:lnTo>
                  <a:lnTo>
                    <a:pt x="8591696" y="5349152"/>
                  </a:lnTo>
                  <a:lnTo>
                    <a:pt x="8625874" y="5318513"/>
                  </a:lnTo>
                  <a:lnTo>
                    <a:pt x="8656513" y="5284335"/>
                  </a:lnTo>
                  <a:lnTo>
                    <a:pt x="8683301" y="5246933"/>
                  </a:lnTo>
                  <a:lnTo>
                    <a:pt x="8705922" y="5206622"/>
                  </a:lnTo>
                  <a:lnTo>
                    <a:pt x="8724063" y="5163714"/>
                  </a:lnTo>
                  <a:lnTo>
                    <a:pt x="8737409" y="5118524"/>
                  </a:lnTo>
                  <a:lnTo>
                    <a:pt x="8745648" y="5071366"/>
                  </a:lnTo>
                  <a:lnTo>
                    <a:pt x="8748464" y="5022555"/>
                  </a:lnTo>
                  <a:lnTo>
                    <a:pt x="8748463" y="1255638"/>
                  </a:lnTo>
                  <a:lnTo>
                    <a:pt x="418546" y="1255638"/>
                  </a:lnTo>
                  <a:lnTo>
                    <a:pt x="418547" y="837091"/>
                  </a:lnTo>
                  <a:lnTo>
                    <a:pt x="424074" y="789107"/>
                  </a:lnTo>
                  <a:lnTo>
                    <a:pt x="439818" y="745058"/>
                  </a:lnTo>
                  <a:lnTo>
                    <a:pt x="464522" y="706202"/>
                  </a:lnTo>
                  <a:lnTo>
                    <a:pt x="496931" y="673794"/>
                  </a:lnTo>
                  <a:lnTo>
                    <a:pt x="535787" y="649090"/>
                  </a:lnTo>
                  <a:lnTo>
                    <a:pt x="579836" y="633346"/>
                  </a:lnTo>
                  <a:lnTo>
                    <a:pt x="627820" y="627819"/>
                  </a:lnTo>
                  <a:lnTo>
                    <a:pt x="8748462" y="627819"/>
                  </a:lnTo>
                  <a:lnTo>
                    <a:pt x="8748462" y="418546"/>
                  </a:lnTo>
                  <a:lnTo>
                    <a:pt x="8329915" y="418546"/>
                  </a:lnTo>
                  <a:lnTo>
                    <a:pt x="8329915" y="209273"/>
                  </a:lnTo>
                  <a:lnTo>
                    <a:pt x="8120643" y="209273"/>
                  </a:lnTo>
                  <a:lnTo>
                    <a:pt x="8072658" y="203746"/>
                  </a:lnTo>
                  <a:lnTo>
                    <a:pt x="8028610" y="188002"/>
                  </a:lnTo>
                  <a:lnTo>
                    <a:pt x="7989753" y="163297"/>
                  </a:lnTo>
                  <a:lnTo>
                    <a:pt x="7957345" y="130889"/>
                  </a:lnTo>
                  <a:lnTo>
                    <a:pt x="7932640" y="92032"/>
                  </a:lnTo>
                  <a:lnTo>
                    <a:pt x="7916897" y="47984"/>
                  </a:lnTo>
                  <a:lnTo>
                    <a:pt x="7911370" y="0"/>
                  </a:lnTo>
                  <a:close/>
                </a:path>
                <a:path w="8749030" h="6278245">
                  <a:moveTo>
                    <a:pt x="8748462" y="627819"/>
                  </a:moveTo>
                  <a:lnTo>
                    <a:pt x="627820" y="627819"/>
                  </a:lnTo>
                  <a:lnTo>
                    <a:pt x="675805" y="633346"/>
                  </a:lnTo>
                  <a:lnTo>
                    <a:pt x="719853" y="649090"/>
                  </a:lnTo>
                  <a:lnTo>
                    <a:pt x="758710" y="673794"/>
                  </a:lnTo>
                  <a:lnTo>
                    <a:pt x="791118" y="706202"/>
                  </a:lnTo>
                  <a:lnTo>
                    <a:pt x="815823" y="745058"/>
                  </a:lnTo>
                  <a:lnTo>
                    <a:pt x="831566" y="789107"/>
                  </a:lnTo>
                  <a:lnTo>
                    <a:pt x="837093" y="837092"/>
                  </a:lnTo>
                  <a:lnTo>
                    <a:pt x="834277" y="885902"/>
                  </a:lnTo>
                  <a:lnTo>
                    <a:pt x="826039" y="933060"/>
                  </a:lnTo>
                  <a:lnTo>
                    <a:pt x="812693" y="978250"/>
                  </a:lnTo>
                  <a:lnTo>
                    <a:pt x="794552" y="1021158"/>
                  </a:lnTo>
                  <a:lnTo>
                    <a:pt x="771931" y="1061469"/>
                  </a:lnTo>
                  <a:lnTo>
                    <a:pt x="745143" y="1098871"/>
                  </a:lnTo>
                  <a:lnTo>
                    <a:pt x="714504" y="1133049"/>
                  </a:lnTo>
                  <a:lnTo>
                    <a:pt x="680326" y="1163688"/>
                  </a:lnTo>
                  <a:lnTo>
                    <a:pt x="642924" y="1190476"/>
                  </a:lnTo>
                  <a:lnTo>
                    <a:pt x="602613" y="1213097"/>
                  </a:lnTo>
                  <a:lnTo>
                    <a:pt x="559705" y="1231238"/>
                  </a:lnTo>
                  <a:lnTo>
                    <a:pt x="514515" y="1244584"/>
                  </a:lnTo>
                  <a:lnTo>
                    <a:pt x="467358" y="1252822"/>
                  </a:lnTo>
                  <a:lnTo>
                    <a:pt x="418546" y="1255638"/>
                  </a:lnTo>
                  <a:lnTo>
                    <a:pt x="8748463" y="1255638"/>
                  </a:lnTo>
                  <a:lnTo>
                    <a:pt x="8748462" y="627819"/>
                  </a:lnTo>
                  <a:close/>
                </a:path>
                <a:path w="8749030" h="6278245">
                  <a:moveTo>
                    <a:pt x="8748462" y="0"/>
                  </a:moveTo>
                  <a:lnTo>
                    <a:pt x="8745646" y="48811"/>
                  </a:lnTo>
                  <a:lnTo>
                    <a:pt x="8737408" y="95968"/>
                  </a:lnTo>
                  <a:lnTo>
                    <a:pt x="8724062" y="141158"/>
                  </a:lnTo>
                  <a:lnTo>
                    <a:pt x="8705921" y="184065"/>
                  </a:lnTo>
                  <a:lnTo>
                    <a:pt x="8683300" y="224377"/>
                  </a:lnTo>
                  <a:lnTo>
                    <a:pt x="8656512" y="261779"/>
                  </a:lnTo>
                  <a:lnTo>
                    <a:pt x="8625873" y="295956"/>
                  </a:lnTo>
                  <a:lnTo>
                    <a:pt x="8591695" y="326596"/>
                  </a:lnTo>
                  <a:lnTo>
                    <a:pt x="8554293" y="353383"/>
                  </a:lnTo>
                  <a:lnTo>
                    <a:pt x="8513982" y="376004"/>
                  </a:lnTo>
                  <a:lnTo>
                    <a:pt x="8471074" y="394145"/>
                  </a:lnTo>
                  <a:lnTo>
                    <a:pt x="8425884" y="407492"/>
                  </a:lnTo>
                  <a:lnTo>
                    <a:pt x="8378726" y="415730"/>
                  </a:lnTo>
                  <a:lnTo>
                    <a:pt x="8329915" y="418546"/>
                  </a:lnTo>
                  <a:lnTo>
                    <a:pt x="8748462" y="418546"/>
                  </a:lnTo>
                  <a:lnTo>
                    <a:pt x="8748462" y="0"/>
                  </a:lnTo>
                  <a:close/>
                </a:path>
                <a:path w="8749030" h="6278245">
                  <a:moveTo>
                    <a:pt x="8329916" y="0"/>
                  </a:moveTo>
                  <a:lnTo>
                    <a:pt x="8324389" y="47984"/>
                  </a:lnTo>
                  <a:lnTo>
                    <a:pt x="8308645" y="92032"/>
                  </a:lnTo>
                  <a:lnTo>
                    <a:pt x="8283941" y="130889"/>
                  </a:lnTo>
                  <a:lnTo>
                    <a:pt x="8251533" y="163297"/>
                  </a:lnTo>
                  <a:lnTo>
                    <a:pt x="8212676" y="188002"/>
                  </a:lnTo>
                  <a:lnTo>
                    <a:pt x="8168627" y="203746"/>
                  </a:lnTo>
                  <a:lnTo>
                    <a:pt x="8120643" y="209273"/>
                  </a:lnTo>
                  <a:lnTo>
                    <a:pt x="8329915" y="209273"/>
                  </a:lnTo>
                  <a:lnTo>
                    <a:pt x="8329916" y="0"/>
                  </a:lnTo>
                  <a:close/>
                </a:path>
              </a:pathLst>
            </a:custGeom>
            <a:solidFill>
              <a:srgbClr val="F5F5F5"/>
            </a:solidFill>
          </p:spPr>
          <p:txBody>
            <a:bodyPr wrap="square" lIns="0" tIns="0" rIns="0" bIns="0" rtlCol="0"/>
            <a:lstStyle/>
            <a:p>
              <a:endParaRPr/>
            </a:p>
          </p:txBody>
        </p:sp>
        <p:sp>
          <p:nvSpPr>
            <p:cNvPr id="4" name="object 4"/>
            <p:cNvSpPr/>
            <p:nvPr/>
          </p:nvSpPr>
          <p:spPr>
            <a:xfrm>
              <a:off x="634570" y="44623"/>
              <a:ext cx="8329930" cy="1674495"/>
            </a:xfrm>
            <a:custGeom>
              <a:avLst/>
              <a:gdLst/>
              <a:ahLst/>
              <a:cxnLst/>
              <a:rect l="l" t="t" r="r" b="b"/>
              <a:pathLst>
                <a:path w="8329930" h="1674495">
                  <a:moveTo>
                    <a:pt x="209274" y="1046366"/>
                  </a:moveTo>
                  <a:lnTo>
                    <a:pt x="161289" y="1051893"/>
                  </a:lnTo>
                  <a:lnTo>
                    <a:pt x="117241" y="1067637"/>
                  </a:lnTo>
                  <a:lnTo>
                    <a:pt x="78384" y="1092341"/>
                  </a:lnTo>
                  <a:lnTo>
                    <a:pt x="45975" y="1124749"/>
                  </a:lnTo>
                  <a:lnTo>
                    <a:pt x="21271" y="1163606"/>
                  </a:lnTo>
                  <a:lnTo>
                    <a:pt x="5528" y="1207654"/>
                  </a:lnTo>
                  <a:lnTo>
                    <a:pt x="1" y="1255638"/>
                  </a:lnTo>
                  <a:lnTo>
                    <a:pt x="0" y="1674186"/>
                  </a:lnTo>
                  <a:lnTo>
                    <a:pt x="48811" y="1671370"/>
                  </a:lnTo>
                  <a:lnTo>
                    <a:pt x="95968" y="1663132"/>
                  </a:lnTo>
                  <a:lnTo>
                    <a:pt x="141158" y="1649785"/>
                  </a:lnTo>
                  <a:lnTo>
                    <a:pt x="184066" y="1631644"/>
                  </a:lnTo>
                  <a:lnTo>
                    <a:pt x="224378" y="1609023"/>
                  </a:lnTo>
                  <a:lnTo>
                    <a:pt x="261779" y="1582236"/>
                  </a:lnTo>
                  <a:lnTo>
                    <a:pt x="295957" y="1551596"/>
                  </a:lnTo>
                  <a:lnTo>
                    <a:pt x="326596" y="1517419"/>
                  </a:lnTo>
                  <a:lnTo>
                    <a:pt x="353384" y="1480017"/>
                  </a:lnTo>
                  <a:lnTo>
                    <a:pt x="376005" y="1439705"/>
                  </a:lnTo>
                  <a:lnTo>
                    <a:pt x="394146" y="1396797"/>
                  </a:lnTo>
                  <a:lnTo>
                    <a:pt x="407492" y="1351608"/>
                  </a:lnTo>
                  <a:lnTo>
                    <a:pt x="415731" y="1304450"/>
                  </a:lnTo>
                  <a:lnTo>
                    <a:pt x="418546" y="1255638"/>
                  </a:lnTo>
                  <a:lnTo>
                    <a:pt x="413019" y="1207654"/>
                  </a:lnTo>
                  <a:lnTo>
                    <a:pt x="397276" y="1163606"/>
                  </a:lnTo>
                  <a:lnTo>
                    <a:pt x="372572" y="1124749"/>
                  </a:lnTo>
                  <a:lnTo>
                    <a:pt x="340163" y="1092341"/>
                  </a:lnTo>
                  <a:lnTo>
                    <a:pt x="301306" y="1067637"/>
                  </a:lnTo>
                  <a:lnTo>
                    <a:pt x="257258" y="1051893"/>
                  </a:lnTo>
                  <a:lnTo>
                    <a:pt x="209274" y="1046366"/>
                  </a:lnTo>
                  <a:close/>
                </a:path>
                <a:path w="8329930" h="1674495">
                  <a:moveTo>
                    <a:pt x="8329917" y="418546"/>
                  </a:moveTo>
                  <a:lnTo>
                    <a:pt x="7911368" y="418546"/>
                  </a:lnTo>
                  <a:lnTo>
                    <a:pt x="7911369" y="837092"/>
                  </a:lnTo>
                  <a:lnTo>
                    <a:pt x="7960180" y="834276"/>
                  </a:lnTo>
                  <a:lnTo>
                    <a:pt x="8007338" y="826038"/>
                  </a:lnTo>
                  <a:lnTo>
                    <a:pt x="8052528" y="812691"/>
                  </a:lnTo>
                  <a:lnTo>
                    <a:pt x="8095435" y="794550"/>
                  </a:lnTo>
                  <a:lnTo>
                    <a:pt x="8135747" y="771929"/>
                  </a:lnTo>
                  <a:lnTo>
                    <a:pt x="8173149" y="745142"/>
                  </a:lnTo>
                  <a:lnTo>
                    <a:pt x="8207327" y="714503"/>
                  </a:lnTo>
                  <a:lnTo>
                    <a:pt x="8237966" y="680325"/>
                  </a:lnTo>
                  <a:lnTo>
                    <a:pt x="8264754" y="642923"/>
                  </a:lnTo>
                  <a:lnTo>
                    <a:pt x="8287375" y="602612"/>
                  </a:lnTo>
                  <a:lnTo>
                    <a:pt x="8305516" y="559704"/>
                  </a:lnTo>
                  <a:lnTo>
                    <a:pt x="8318862" y="514515"/>
                  </a:lnTo>
                  <a:lnTo>
                    <a:pt x="8327101" y="467357"/>
                  </a:lnTo>
                  <a:lnTo>
                    <a:pt x="8329917" y="418546"/>
                  </a:lnTo>
                  <a:close/>
                </a:path>
                <a:path w="8329930" h="1674495">
                  <a:moveTo>
                    <a:pt x="7911369" y="0"/>
                  </a:moveTo>
                  <a:lnTo>
                    <a:pt x="7862558" y="2815"/>
                  </a:lnTo>
                  <a:lnTo>
                    <a:pt x="7815400" y="11054"/>
                  </a:lnTo>
                  <a:lnTo>
                    <a:pt x="7770211" y="24400"/>
                  </a:lnTo>
                  <a:lnTo>
                    <a:pt x="7727303" y="42541"/>
                  </a:lnTo>
                  <a:lnTo>
                    <a:pt x="7686992" y="65162"/>
                  </a:lnTo>
                  <a:lnTo>
                    <a:pt x="7649590" y="91949"/>
                  </a:lnTo>
                  <a:lnTo>
                    <a:pt x="7615412" y="122588"/>
                  </a:lnTo>
                  <a:lnTo>
                    <a:pt x="7584773" y="156766"/>
                  </a:lnTo>
                  <a:lnTo>
                    <a:pt x="7557986" y="194168"/>
                  </a:lnTo>
                  <a:lnTo>
                    <a:pt x="7535364" y="234479"/>
                  </a:lnTo>
                  <a:lnTo>
                    <a:pt x="7517224" y="277387"/>
                  </a:lnTo>
                  <a:lnTo>
                    <a:pt x="7503877" y="322577"/>
                  </a:lnTo>
                  <a:lnTo>
                    <a:pt x="7495639" y="369734"/>
                  </a:lnTo>
                  <a:lnTo>
                    <a:pt x="7492823" y="418546"/>
                  </a:lnTo>
                  <a:lnTo>
                    <a:pt x="7498350" y="466530"/>
                  </a:lnTo>
                  <a:lnTo>
                    <a:pt x="7514093" y="510579"/>
                  </a:lnTo>
                  <a:lnTo>
                    <a:pt x="7538798" y="549436"/>
                  </a:lnTo>
                  <a:lnTo>
                    <a:pt x="7571206" y="581844"/>
                  </a:lnTo>
                  <a:lnTo>
                    <a:pt x="7610062" y="606548"/>
                  </a:lnTo>
                  <a:lnTo>
                    <a:pt x="7654111" y="622292"/>
                  </a:lnTo>
                  <a:lnTo>
                    <a:pt x="7702095" y="627819"/>
                  </a:lnTo>
                  <a:lnTo>
                    <a:pt x="7750079" y="622292"/>
                  </a:lnTo>
                  <a:lnTo>
                    <a:pt x="7794128" y="606548"/>
                  </a:lnTo>
                  <a:lnTo>
                    <a:pt x="7832985" y="581844"/>
                  </a:lnTo>
                  <a:lnTo>
                    <a:pt x="7865393" y="549436"/>
                  </a:lnTo>
                  <a:lnTo>
                    <a:pt x="7890097" y="510579"/>
                  </a:lnTo>
                  <a:lnTo>
                    <a:pt x="7905841" y="466530"/>
                  </a:lnTo>
                  <a:lnTo>
                    <a:pt x="7911368" y="418546"/>
                  </a:lnTo>
                  <a:lnTo>
                    <a:pt x="8329917" y="418546"/>
                  </a:lnTo>
                  <a:lnTo>
                    <a:pt x="8327101" y="369734"/>
                  </a:lnTo>
                  <a:lnTo>
                    <a:pt x="8318862" y="322577"/>
                  </a:lnTo>
                  <a:lnTo>
                    <a:pt x="8305516" y="277387"/>
                  </a:lnTo>
                  <a:lnTo>
                    <a:pt x="8287375" y="234479"/>
                  </a:lnTo>
                  <a:lnTo>
                    <a:pt x="8264754" y="194168"/>
                  </a:lnTo>
                  <a:lnTo>
                    <a:pt x="8237966" y="156766"/>
                  </a:lnTo>
                  <a:lnTo>
                    <a:pt x="8207327" y="122588"/>
                  </a:lnTo>
                  <a:lnTo>
                    <a:pt x="8173149" y="91949"/>
                  </a:lnTo>
                  <a:lnTo>
                    <a:pt x="8135747" y="65162"/>
                  </a:lnTo>
                  <a:lnTo>
                    <a:pt x="8095435" y="42541"/>
                  </a:lnTo>
                  <a:lnTo>
                    <a:pt x="8052528" y="24400"/>
                  </a:lnTo>
                  <a:lnTo>
                    <a:pt x="8007338" y="11054"/>
                  </a:lnTo>
                  <a:lnTo>
                    <a:pt x="7960180" y="2815"/>
                  </a:lnTo>
                  <a:lnTo>
                    <a:pt x="7911369" y="0"/>
                  </a:lnTo>
                  <a:close/>
                </a:path>
              </a:pathLst>
            </a:custGeom>
            <a:solidFill>
              <a:srgbClr val="CECECE"/>
            </a:solidFill>
          </p:spPr>
          <p:txBody>
            <a:bodyPr wrap="square" lIns="0" tIns="0" rIns="0" bIns="0" rtlCol="0"/>
            <a:lstStyle/>
            <a:p>
              <a:endParaRPr/>
            </a:p>
          </p:txBody>
        </p:sp>
        <p:sp>
          <p:nvSpPr>
            <p:cNvPr id="5" name="object 5"/>
            <p:cNvSpPr/>
            <p:nvPr/>
          </p:nvSpPr>
          <p:spPr>
            <a:xfrm>
              <a:off x="216022" y="44624"/>
              <a:ext cx="8749030" cy="6697345"/>
            </a:xfrm>
            <a:custGeom>
              <a:avLst/>
              <a:gdLst/>
              <a:ahLst/>
              <a:cxnLst/>
              <a:rect l="l" t="t" r="r" b="b"/>
              <a:pathLst>
                <a:path w="8749030" h="6697345">
                  <a:moveTo>
                    <a:pt x="0" y="1255639"/>
                  </a:moveTo>
                  <a:lnTo>
                    <a:pt x="2816" y="1206827"/>
                  </a:lnTo>
                  <a:lnTo>
                    <a:pt x="11055" y="1159670"/>
                  </a:lnTo>
                  <a:lnTo>
                    <a:pt x="24401" y="1114480"/>
                  </a:lnTo>
                  <a:lnTo>
                    <a:pt x="42542" y="1071573"/>
                  </a:lnTo>
                  <a:lnTo>
                    <a:pt x="65163" y="1031261"/>
                  </a:lnTo>
                  <a:lnTo>
                    <a:pt x="91951" y="993859"/>
                  </a:lnTo>
                  <a:lnTo>
                    <a:pt x="122590" y="959682"/>
                  </a:lnTo>
                  <a:lnTo>
                    <a:pt x="156768" y="929042"/>
                  </a:lnTo>
                  <a:lnTo>
                    <a:pt x="194169" y="902255"/>
                  </a:lnTo>
                  <a:lnTo>
                    <a:pt x="234481" y="879634"/>
                  </a:lnTo>
                  <a:lnTo>
                    <a:pt x="277389" y="861493"/>
                  </a:lnTo>
                  <a:lnTo>
                    <a:pt x="322578" y="848146"/>
                  </a:lnTo>
                  <a:lnTo>
                    <a:pt x="369736" y="839908"/>
                  </a:lnTo>
                  <a:lnTo>
                    <a:pt x="418547" y="837092"/>
                  </a:lnTo>
                  <a:lnTo>
                    <a:pt x="7911369" y="837092"/>
                  </a:lnTo>
                  <a:lnTo>
                    <a:pt x="7911369" y="418546"/>
                  </a:lnTo>
                  <a:lnTo>
                    <a:pt x="7914185" y="369735"/>
                  </a:lnTo>
                  <a:lnTo>
                    <a:pt x="7922424" y="322577"/>
                  </a:lnTo>
                  <a:lnTo>
                    <a:pt x="7935770" y="277388"/>
                  </a:lnTo>
                  <a:lnTo>
                    <a:pt x="7953911" y="234480"/>
                  </a:lnTo>
                  <a:lnTo>
                    <a:pt x="7976532" y="194168"/>
                  </a:lnTo>
                  <a:lnTo>
                    <a:pt x="8003320" y="156767"/>
                  </a:lnTo>
                  <a:lnTo>
                    <a:pt x="8033959" y="122589"/>
                  </a:lnTo>
                  <a:lnTo>
                    <a:pt x="8068137" y="91950"/>
                  </a:lnTo>
                  <a:lnTo>
                    <a:pt x="8105538" y="65162"/>
                  </a:lnTo>
                  <a:lnTo>
                    <a:pt x="8145850" y="42541"/>
                  </a:lnTo>
                  <a:lnTo>
                    <a:pt x="8188758" y="24400"/>
                  </a:lnTo>
                  <a:lnTo>
                    <a:pt x="8233947" y="11054"/>
                  </a:lnTo>
                  <a:lnTo>
                    <a:pt x="8281105" y="2815"/>
                  </a:lnTo>
                  <a:lnTo>
                    <a:pt x="8329916" y="0"/>
                  </a:lnTo>
                  <a:lnTo>
                    <a:pt x="8378728" y="2815"/>
                  </a:lnTo>
                  <a:lnTo>
                    <a:pt x="8425885" y="11054"/>
                  </a:lnTo>
                  <a:lnTo>
                    <a:pt x="8471075" y="24400"/>
                  </a:lnTo>
                  <a:lnTo>
                    <a:pt x="8513983" y="42541"/>
                  </a:lnTo>
                  <a:lnTo>
                    <a:pt x="8554294" y="65162"/>
                  </a:lnTo>
                  <a:lnTo>
                    <a:pt x="8591696" y="91950"/>
                  </a:lnTo>
                  <a:lnTo>
                    <a:pt x="8625874" y="122589"/>
                  </a:lnTo>
                  <a:lnTo>
                    <a:pt x="8656513" y="156767"/>
                  </a:lnTo>
                  <a:lnTo>
                    <a:pt x="8683300" y="194168"/>
                  </a:lnTo>
                  <a:lnTo>
                    <a:pt x="8705922" y="234480"/>
                  </a:lnTo>
                  <a:lnTo>
                    <a:pt x="8724062" y="277388"/>
                  </a:lnTo>
                  <a:lnTo>
                    <a:pt x="8737409" y="322577"/>
                  </a:lnTo>
                  <a:lnTo>
                    <a:pt x="8745647" y="369735"/>
                  </a:lnTo>
                  <a:lnTo>
                    <a:pt x="8748463" y="418546"/>
                  </a:lnTo>
                  <a:lnTo>
                    <a:pt x="8748462" y="5441104"/>
                  </a:lnTo>
                  <a:lnTo>
                    <a:pt x="8745646" y="5489915"/>
                  </a:lnTo>
                  <a:lnTo>
                    <a:pt x="8737408" y="5537072"/>
                  </a:lnTo>
                  <a:lnTo>
                    <a:pt x="8724061" y="5582262"/>
                  </a:lnTo>
                  <a:lnTo>
                    <a:pt x="8705921" y="5625169"/>
                  </a:lnTo>
                  <a:lnTo>
                    <a:pt x="8683299" y="5665481"/>
                  </a:lnTo>
                  <a:lnTo>
                    <a:pt x="8656512" y="5702883"/>
                  </a:lnTo>
                  <a:lnTo>
                    <a:pt x="8625873" y="5737060"/>
                  </a:lnTo>
                  <a:lnTo>
                    <a:pt x="8591695" y="5767700"/>
                  </a:lnTo>
                  <a:lnTo>
                    <a:pt x="8554293" y="5794487"/>
                  </a:lnTo>
                  <a:lnTo>
                    <a:pt x="8513982" y="5817108"/>
                  </a:lnTo>
                  <a:lnTo>
                    <a:pt x="8471074" y="5835249"/>
                  </a:lnTo>
                  <a:lnTo>
                    <a:pt x="8425884" y="5848595"/>
                  </a:lnTo>
                  <a:lnTo>
                    <a:pt x="8378727" y="5856834"/>
                  </a:lnTo>
                  <a:lnTo>
                    <a:pt x="8329915" y="5859650"/>
                  </a:lnTo>
                  <a:lnTo>
                    <a:pt x="837093" y="5859649"/>
                  </a:lnTo>
                  <a:lnTo>
                    <a:pt x="837093" y="6278195"/>
                  </a:lnTo>
                  <a:lnTo>
                    <a:pt x="834277" y="6327007"/>
                  </a:lnTo>
                  <a:lnTo>
                    <a:pt x="826039" y="6374164"/>
                  </a:lnTo>
                  <a:lnTo>
                    <a:pt x="812693" y="6419354"/>
                  </a:lnTo>
                  <a:lnTo>
                    <a:pt x="794552" y="6462262"/>
                  </a:lnTo>
                  <a:lnTo>
                    <a:pt x="771931" y="6502574"/>
                  </a:lnTo>
                  <a:lnTo>
                    <a:pt x="745143" y="6539976"/>
                  </a:lnTo>
                  <a:lnTo>
                    <a:pt x="714504" y="6574153"/>
                  </a:lnTo>
                  <a:lnTo>
                    <a:pt x="680326" y="6604793"/>
                  </a:lnTo>
                  <a:lnTo>
                    <a:pt x="642924" y="6631580"/>
                  </a:lnTo>
                  <a:lnTo>
                    <a:pt x="602613" y="6654202"/>
                  </a:lnTo>
                  <a:lnTo>
                    <a:pt x="559705" y="6672343"/>
                  </a:lnTo>
                  <a:lnTo>
                    <a:pt x="514515" y="6685689"/>
                  </a:lnTo>
                  <a:lnTo>
                    <a:pt x="467358" y="6693927"/>
                  </a:lnTo>
                  <a:lnTo>
                    <a:pt x="418546" y="6696743"/>
                  </a:lnTo>
                  <a:lnTo>
                    <a:pt x="369735" y="6693927"/>
                  </a:lnTo>
                  <a:lnTo>
                    <a:pt x="322577" y="6685689"/>
                  </a:lnTo>
                  <a:lnTo>
                    <a:pt x="277388" y="6672343"/>
                  </a:lnTo>
                  <a:lnTo>
                    <a:pt x="234480" y="6654202"/>
                  </a:lnTo>
                  <a:lnTo>
                    <a:pt x="194168" y="6631580"/>
                  </a:lnTo>
                  <a:lnTo>
                    <a:pt x="156767" y="6604793"/>
                  </a:lnTo>
                  <a:lnTo>
                    <a:pt x="122589" y="6574153"/>
                  </a:lnTo>
                  <a:lnTo>
                    <a:pt x="91950" y="6539976"/>
                  </a:lnTo>
                  <a:lnTo>
                    <a:pt x="65162" y="6502574"/>
                  </a:lnTo>
                  <a:lnTo>
                    <a:pt x="42541" y="6462262"/>
                  </a:lnTo>
                  <a:lnTo>
                    <a:pt x="24400" y="6419354"/>
                  </a:lnTo>
                  <a:lnTo>
                    <a:pt x="11054" y="6374164"/>
                  </a:lnTo>
                  <a:lnTo>
                    <a:pt x="2815" y="6327007"/>
                  </a:lnTo>
                  <a:lnTo>
                    <a:pt x="0" y="6278195"/>
                  </a:lnTo>
                  <a:lnTo>
                    <a:pt x="0" y="1255639"/>
                  </a:lnTo>
                  <a:close/>
                </a:path>
                <a:path w="8749030" h="6697345">
                  <a:moveTo>
                    <a:pt x="7911369" y="837092"/>
                  </a:moveTo>
                  <a:lnTo>
                    <a:pt x="8329916" y="837092"/>
                  </a:lnTo>
                  <a:lnTo>
                    <a:pt x="8378728" y="834276"/>
                  </a:lnTo>
                  <a:lnTo>
                    <a:pt x="8425885" y="826038"/>
                  </a:lnTo>
                  <a:lnTo>
                    <a:pt x="8471075" y="812691"/>
                  </a:lnTo>
                  <a:lnTo>
                    <a:pt x="8513983" y="794551"/>
                  </a:lnTo>
                  <a:lnTo>
                    <a:pt x="8554294" y="771929"/>
                  </a:lnTo>
                  <a:lnTo>
                    <a:pt x="8591696" y="745142"/>
                  </a:lnTo>
                  <a:lnTo>
                    <a:pt x="8625874" y="714503"/>
                  </a:lnTo>
                  <a:lnTo>
                    <a:pt x="8656513" y="680325"/>
                  </a:lnTo>
                  <a:lnTo>
                    <a:pt x="8683300" y="642923"/>
                  </a:lnTo>
                  <a:lnTo>
                    <a:pt x="8705922" y="602612"/>
                  </a:lnTo>
                  <a:lnTo>
                    <a:pt x="8724062" y="559704"/>
                  </a:lnTo>
                  <a:lnTo>
                    <a:pt x="8737409" y="514514"/>
                  </a:lnTo>
                  <a:lnTo>
                    <a:pt x="8745647" y="467357"/>
                  </a:lnTo>
                  <a:lnTo>
                    <a:pt x="8748463" y="418545"/>
                  </a:lnTo>
                </a:path>
                <a:path w="8749030" h="6697345">
                  <a:moveTo>
                    <a:pt x="8329916" y="837092"/>
                  </a:moveTo>
                  <a:lnTo>
                    <a:pt x="8329916" y="418546"/>
                  </a:lnTo>
                  <a:lnTo>
                    <a:pt x="8324389" y="466531"/>
                  </a:lnTo>
                  <a:lnTo>
                    <a:pt x="8308646" y="510579"/>
                  </a:lnTo>
                  <a:lnTo>
                    <a:pt x="8283942" y="549436"/>
                  </a:lnTo>
                  <a:lnTo>
                    <a:pt x="8251533" y="581844"/>
                  </a:lnTo>
                  <a:lnTo>
                    <a:pt x="8212677" y="606548"/>
                  </a:lnTo>
                  <a:lnTo>
                    <a:pt x="8168628" y="622292"/>
                  </a:lnTo>
                  <a:lnTo>
                    <a:pt x="8120643" y="627819"/>
                  </a:lnTo>
                  <a:lnTo>
                    <a:pt x="8072659" y="622292"/>
                  </a:lnTo>
                  <a:lnTo>
                    <a:pt x="8028610" y="606548"/>
                  </a:lnTo>
                  <a:lnTo>
                    <a:pt x="7989754" y="581844"/>
                  </a:lnTo>
                  <a:lnTo>
                    <a:pt x="7957345" y="549436"/>
                  </a:lnTo>
                  <a:lnTo>
                    <a:pt x="7932641" y="510579"/>
                  </a:lnTo>
                  <a:lnTo>
                    <a:pt x="7916897" y="466531"/>
                  </a:lnTo>
                  <a:lnTo>
                    <a:pt x="7911370" y="418546"/>
                  </a:lnTo>
                </a:path>
                <a:path w="8749030" h="6697345">
                  <a:moveTo>
                    <a:pt x="418547" y="1674185"/>
                  </a:moveTo>
                  <a:lnTo>
                    <a:pt x="418547" y="1255639"/>
                  </a:lnTo>
                  <a:lnTo>
                    <a:pt x="424074" y="1207655"/>
                  </a:lnTo>
                  <a:lnTo>
                    <a:pt x="439818" y="1163606"/>
                  </a:lnTo>
                  <a:lnTo>
                    <a:pt x="464522" y="1124749"/>
                  </a:lnTo>
                  <a:lnTo>
                    <a:pt x="496931" y="1092341"/>
                  </a:lnTo>
                  <a:lnTo>
                    <a:pt x="535787" y="1067637"/>
                  </a:lnTo>
                  <a:lnTo>
                    <a:pt x="579836" y="1051893"/>
                  </a:lnTo>
                  <a:lnTo>
                    <a:pt x="627820" y="1046366"/>
                  </a:lnTo>
                  <a:lnTo>
                    <a:pt x="675805" y="1051893"/>
                  </a:lnTo>
                  <a:lnTo>
                    <a:pt x="719853" y="1067637"/>
                  </a:lnTo>
                  <a:lnTo>
                    <a:pt x="758710" y="1092341"/>
                  </a:lnTo>
                  <a:lnTo>
                    <a:pt x="791118" y="1124749"/>
                  </a:lnTo>
                  <a:lnTo>
                    <a:pt x="815823" y="1163606"/>
                  </a:lnTo>
                  <a:lnTo>
                    <a:pt x="831566" y="1207655"/>
                  </a:lnTo>
                  <a:lnTo>
                    <a:pt x="837093" y="1255639"/>
                  </a:lnTo>
                  <a:lnTo>
                    <a:pt x="834277" y="1304450"/>
                  </a:lnTo>
                  <a:lnTo>
                    <a:pt x="826039" y="1351608"/>
                  </a:lnTo>
                  <a:lnTo>
                    <a:pt x="812693" y="1396797"/>
                  </a:lnTo>
                  <a:lnTo>
                    <a:pt x="794552" y="1439705"/>
                  </a:lnTo>
                  <a:lnTo>
                    <a:pt x="771931" y="1480017"/>
                  </a:lnTo>
                  <a:lnTo>
                    <a:pt x="745143" y="1517418"/>
                  </a:lnTo>
                  <a:lnTo>
                    <a:pt x="714504" y="1551596"/>
                  </a:lnTo>
                  <a:lnTo>
                    <a:pt x="680326" y="1582236"/>
                  </a:lnTo>
                  <a:lnTo>
                    <a:pt x="642924" y="1609023"/>
                  </a:lnTo>
                  <a:lnTo>
                    <a:pt x="602613" y="1631644"/>
                  </a:lnTo>
                  <a:lnTo>
                    <a:pt x="559705" y="1649785"/>
                  </a:lnTo>
                  <a:lnTo>
                    <a:pt x="514515" y="1663132"/>
                  </a:lnTo>
                  <a:lnTo>
                    <a:pt x="467358" y="1671370"/>
                  </a:lnTo>
                  <a:lnTo>
                    <a:pt x="418546" y="1674186"/>
                  </a:lnTo>
                  <a:lnTo>
                    <a:pt x="369735" y="1671370"/>
                  </a:lnTo>
                  <a:lnTo>
                    <a:pt x="322577" y="1663132"/>
                  </a:lnTo>
                  <a:lnTo>
                    <a:pt x="277388" y="1649785"/>
                  </a:lnTo>
                  <a:lnTo>
                    <a:pt x="234480" y="1631644"/>
                  </a:lnTo>
                  <a:lnTo>
                    <a:pt x="194168" y="1609023"/>
                  </a:lnTo>
                  <a:lnTo>
                    <a:pt x="156767" y="1582236"/>
                  </a:lnTo>
                  <a:lnTo>
                    <a:pt x="122589" y="1551596"/>
                  </a:lnTo>
                  <a:lnTo>
                    <a:pt x="91950" y="1517418"/>
                  </a:lnTo>
                  <a:lnTo>
                    <a:pt x="65162" y="1480017"/>
                  </a:lnTo>
                  <a:lnTo>
                    <a:pt x="42541" y="1439705"/>
                  </a:lnTo>
                  <a:lnTo>
                    <a:pt x="24400" y="1396797"/>
                  </a:lnTo>
                  <a:lnTo>
                    <a:pt x="11054" y="1351608"/>
                  </a:lnTo>
                  <a:lnTo>
                    <a:pt x="2815" y="1304450"/>
                  </a:lnTo>
                  <a:lnTo>
                    <a:pt x="0" y="1255639"/>
                  </a:lnTo>
                </a:path>
                <a:path w="8749030" h="6697345">
                  <a:moveTo>
                    <a:pt x="837093" y="1255639"/>
                  </a:moveTo>
                  <a:lnTo>
                    <a:pt x="837093" y="5859649"/>
                  </a:lnTo>
                </a:path>
              </a:pathLst>
            </a:custGeom>
            <a:ln w="25399">
              <a:solidFill>
                <a:srgbClr val="919FAE"/>
              </a:solidFill>
            </a:ln>
          </p:spPr>
          <p:txBody>
            <a:bodyPr wrap="square" lIns="0" tIns="0" rIns="0" bIns="0" rtlCol="0"/>
            <a:lstStyle/>
            <a:p>
              <a:endParaRPr/>
            </a:p>
          </p:txBody>
        </p:sp>
        <p:sp>
          <p:nvSpPr>
            <p:cNvPr id="6" name="object 6"/>
            <p:cNvSpPr/>
            <p:nvPr/>
          </p:nvSpPr>
          <p:spPr>
            <a:xfrm>
              <a:off x="2267340" y="1700583"/>
              <a:ext cx="5761990" cy="2997835"/>
            </a:xfrm>
            <a:custGeom>
              <a:avLst/>
              <a:gdLst/>
              <a:ahLst/>
              <a:cxnLst/>
              <a:rect l="l" t="t" r="r" b="b"/>
              <a:pathLst>
                <a:path w="5761990" h="2997835">
                  <a:moveTo>
                    <a:pt x="2872609" y="0"/>
                  </a:moveTo>
                  <a:lnTo>
                    <a:pt x="2818981" y="323"/>
                  </a:lnTo>
                  <a:lnTo>
                    <a:pt x="2765426" y="1109"/>
                  </a:lnTo>
                  <a:lnTo>
                    <a:pt x="2711956" y="2353"/>
                  </a:lnTo>
                  <a:lnTo>
                    <a:pt x="2658587" y="4055"/>
                  </a:lnTo>
                  <a:lnTo>
                    <a:pt x="2605333" y="6212"/>
                  </a:lnTo>
                  <a:lnTo>
                    <a:pt x="2552207" y="8823"/>
                  </a:lnTo>
                  <a:lnTo>
                    <a:pt x="2499223" y="11886"/>
                  </a:lnTo>
                  <a:lnTo>
                    <a:pt x="2446397" y="15399"/>
                  </a:lnTo>
                  <a:lnTo>
                    <a:pt x="2393742" y="19361"/>
                  </a:lnTo>
                  <a:lnTo>
                    <a:pt x="2341272" y="23768"/>
                  </a:lnTo>
                  <a:lnTo>
                    <a:pt x="2289001" y="28621"/>
                  </a:lnTo>
                  <a:lnTo>
                    <a:pt x="2236944" y="33917"/>
                  </a:lnTo>
                  <a:lnTo>
                    <a:pt x="2185114" y="39653"/>
                  </a:lnTo>
                  <a:lnTo>
                    <a:pt x="2133526" y="45829"/>
                  </a:lnTo>
                  <a:lnTo>
                    <a:pt x="2082194" y="52442"/>
                  </a:lnTo>
                  <a:lnTo>
                    <a:pt x="2031132" y="59491"/>
                  </a:lnTo>
                  <a:lnTo>
                    <a:pt x="1980354" y="66973"/>
                  </a:lnTo>
                  <a:lnTo>
                    <a:pt x="1929874" y="74888"/>
                  </a:lnTo>
                  <a:lnTo>
                    <a:pt x="1879706" y="83232"/>
                  </a:lnTo>
                  <a:lnTo>
                    <a:pt x="1829865" y="92005"/>
                  </a:lnTo>
                  <a:lnTo>
                    <a:pt x="1780365" y="101204"/>
                  </a:lnTo>
                  <a:lnTo>
                    <a:pt x="1731219" y="110828"/>
                  </a:lnTo>
                  <a:lnTo>
                    <a:pt x="1682442" y="120875"/>
                  </a:lnTo>
                  <a:lnTo>
                    <a:pt x="1634048" y="131343"/>
                  </a:lnTo>
                  <a:lnTo>
                    <a:pt x="1586051" y="142230"/>
                  </a:lnTo>
                  <a:lnTo>
                    <a:pt x="1538465" y="153534"/>
                  </a:lnTo>
                  <a:lnTo>
                    <a:pt x="1491305" y="165254"/>
                  </a:lnTo>
                  <a:lnTo>
                    <a:pt x="1444584" y="177388"/>
                  </a:lnTo>
                  <a:lnTo>
                    <a:pt x="1398317" y="189933"/>
                  </a:lnTo>
                  <a:lnTo>
                    <a:pt x="1352518" y="202889"/>
                  </a:lnTo>
                  <a:lnTo>
                    <a:pt x="1307200" y="216253"/>
                  </a:lnTo>
                  <a:lnTo>
                    <a:pt x="1262379" y="230023"/>
                  </a:lnTo>
                  <a:lnTo>
                    <a:pt x="1218067" y="244198"/>
                  </a:lnTo>
                  <a:lnTo>
                    <a:pt x="1174280" y="258776"/>
                  </a:lnTo>
                  <a:lnTo>
                    <a:pt x="1131032" y="273754"/>
                  </a:lnTo>
                  <a:lnTo>
                    <a:pt x="1088335" y="289132"/>
                  </a:lnTo>
                  <a:lnTo>
                    <a:pt x="1046206" y="304908"/>
                  </a:lnTo>
                  <a:lnTo>
                    <a:pt x="1004657" y="321078"/>
                  </a:lnTo>
                  <a:lnTo>
                    <a:pt x="963704" y="337643"/>
                  </a:lnTo>
                  <a:lnTo>
                    <a:pt x="923359" y="354599"/>
                  </a:lnTo>
                  <a:lnTo>
                    <a:pt x="883638" y="371946"/>
                  </a:lnTo>
                  <a:lnTo>
                    <a:pt x="844553" y="389680"/>
                  </a:lnTo>
                  <a:lnTo>
                    <a:pt x="806121" y="407802"/>
                  </a:lnTo>
                  <a:lnTo>
                    <a:pt x="768353" y="426307"/>
                  </a:lnTo>
                  <a:lnTo>
                    <a:pt x="731266" y="445196"/>
                  </a:lnTo>
                  <a:lnTo>
                    <a:pt x="694872" y="464465"/>
                  </a:lnTo>
                  <a:lnTo>
                    <a:pt x="659187" y="484114"/>
                  </a:lnTo>
                  <a:lnTo>
                    <a:pt x="624223" y="504140"/>
                  </a:lnTo>
                  <a:lnTo>
                    <a:pt x="589996" y="524541"/>
                  </a:lnTo>
                  <a:lnTo>
                    <a:pt x="556519" y="545317"/>
                  </a:lnTo>
                  <a:lnTo>
                    <a:pt x="523806" y="566464"/>
                  </a:lnTo>
                  <a:lnTo>
                    <a:pt x="491872" y="587981"/>
                  </a:lnTo>
                  <a:lnTo>
                    <a:pt x="430397" y="632118"/>
                  </a:lnTo>
                  <a:lnTo>
                    <a:pt x="372205" y="677713"/>
                  </a:lnTo>
                  <a:lnTo>
                    <a:pt x="338050" y="706516"/>
                  </a:lnTo>
                  <a:lnTo>
                    <a:pt x="305586" y="735537"/>
                  </a:lnTo>
                  <a:lnTo>
                    <a:pt x="274806" y="764762"/>
                  </a:lnTo>
                  <a:lnTo>
                    <a:pt x="245703" y="794179"/>
                  </a:lnTo>
                  <a:lnTo>
                    <a:pt x="218269" y="823777"/>
                  </a:lnTo>
                  <a:lnTo>
                    <a:pt x="192496" y="853542"/>
                  </a:lnTo>
                  <a:lnTo>
                    <a:pt x="168377" y="883462"/>
                  </a:lnTo>
                  <a:lnTo>
                    <a:pt x="125072" y="943717"/>
                  </a:lnTo>
                  <a:lnTo>
                    <a:pt x="88294" y="1004444"/>
                  </a:lnTo>
                  <a:lnTo>
                    <a:pt x="57982" y="1065542"/>
                  </a:lnTo>
                  <a:lnTo>
                    <a:pt x="34077" y="1126913"/>
                  </a:lnTo>
                  <a:lnTo>
                    <a:pt x="16519" y="1188457"/>
                  </a:lnTo>
                  <a:lnTo>
                    <a:pt x="5248" y="1250074"/>
                  </a:lnTo>
                  <a:lnTo>
                    <a:pt x="205" y="1311666"/>
                  </a:lnTo>
                  <a:lnTo>
                    <a:pt x="0" y="1342421"/>
                  </a:lnTo>
                  <a:lnTo>
                    <a:pt x="1329" y="1373132"/>
                  </a:lnTo>
                  <a:lnTo>
                    <a:pt x="8560" y="1434374"/>
                  </a:lnTo>
                  <a:lnTo>
                    <a:pt x="21839" y="1495292"/>
                  </a:lnTo>
                  <a:lnTo>
                    <a:pt x="41106" y="1555787"/>
                  </a:lnTo>
                  <a:lnTo>
                    <a:pt x="66300" y="1615758"/>
                  </a:lnTo>
                  <a:lnTo>
                    <a:pt x="97363" y="1675108"/>
                  </a:lnTo>
                  <a:lnTo>
                    <a:pt x="134234" y="1733736"/>
                  </a:lnTo>
                  <a:lnTo>
                    <a:pt x="176854" y="1791544"/>
                  </a:lnTo>
                  <a:lnTo>
                    <a:pt x="225161" y="1848431"/>
                  </a:lnTo>
                  <a:lnTo>
                    <a:pt x="251430" y="1876498"/>
                  </a:lnTo>
                  <a:lnTo>
                    <a:pt x="279098" y="1904298"/>
                  </a:lnTo>
                  <a:lnTo>
                    <a:pt x="308158" y="1931818"/>
                  </a:lnTo>
                  <a:lnTo>
                    <a:pt x="338603" y="1959046"/>
                  </a:lnTo>
                  <a:lnTo>
                    <a:pt x="370426" y="1985970"/>
                  </a:lnTo>
                  <a:lnTo>
                    <a:pt x="403618" y="2012576"/>
                  </a:lnTo>
                  <a:lnTo>
                    <a:pt x="438172" y="2038853"/>
                  </a:lnTo>
                  <a:lnTo>
                    <a:pt x="474081" y="2064788"/>
                  </a:lnTo>
                  <a:lnTo>
                    <a:pt x="511337" y="2090369"/>
                  </a:lnTo>
                  <a:lnTo>
                    <a:pt x="549934" y="2115583"/>
                  </a:lnTo>
                  <a:lnTo>
                    <a:pt x="589862" y="2140418"/>
                  </a:lnTo>
                  <a:lnTo>
                    <a:pt x="631116" y="2164861"/>
                  </a:lnTo>
                  <a:lnTo>
                    <a:pt x="673686" y="2188900"/>
                  </a:lnTo>
                  <a:lnTo>
                    <a:pt x="717567" y="2212523"/>
                  </a:lnTo>
                  <a:lnTo>
                    <a:pt x="762750" y="2235717"/>
                  </a:lnTo>
                  <a:lnTo>
                    <a:pt x="809228" y="2258470"/>
                  </a:lnTo>
                  <a:lnTo>
                    <a:pt x="856994" y="2280769"/>
                  </a:lnTo>
                  <a:lnTo>
                    <a:pt x="906039" y="2302602"/>
                  </a:lnTo>
                  <a:lnTo>
                    <a:pt x="956357" y="2323957"/>
                  </a:lnTo>
                  <a:lnTo>
                    <a:pt x="1007940" y="2344820"/>
                  </a:lnTo>
                  <a:lnTo>
                    <a:pt x="1060780" y="2365180"/>
                  </a:lnTo>
                  <a:lnTo>
                    <a:pt x="1114871" y="2385024"/>
                  </a:lnTo>
                  <a:lnTo>
                    <a:pt x="1170204" y="2404340"/>
                  </a:lnTo>
                  <a:lnTo>
                    <a:pt x="1226772" y="2423116"/>
                  </a:lnTo>
                  <a:lnTo>
                    <a:pt x="1284567" y="2441338"/>
                  </a:lnTo>
                  <a:lnTo>
                    <a:pt x="1343583" y="2458995"/>
                  </a:lnTo>
                  <a:lnTo>
                    <a:pt x="1403811" y="2476073"/>
                  </a:lnTo>
                  <a:lnTo>
                    <a:pt x="1465245" y="2492562"/>
                  </a:lnTo>
                  <a:lnTo>
                    <a:pt x="1680609" y="2997557"/>
                  </a:lnTo>
                  <a:lnTo>
                    <a:pt x="2508021" y="2653321"/>
                  </a:lnTo>
                  <a:lnTo>
                    <a:pt x="2565258" y="2656508"/>
                  </a:lnTo>
                  <a:lnTo>
                    <a:pt x="2622442" y="2659160"/>
                  </a:lnTo>
                  <a:lnTo>
                    <a:pt x="2679558" y="2661280"/>
                  </a:lnTo>
                  <a:lnTo>
                    <a:pt x="2736592" y="2662872"/>
                  </a:lnTo>
                  <a:lnTo>
                    <a:pt x="2793529" y="2663939"/>
                  </a:lnTo>
                  <a:lnTo>
                    <a:pt x="2850357" y="2664483"/>
                  </a:lnTo>
                  <a:lnTo>
                    <a:pt x="2907059" y="2664509"/>
                  </a:lnTo>
                  <a:lnTo>
                    <a:pt x="2963623" y="2664020"/>
                  </a:lnTo>
                  <a:lnTo>
                    <a:pt x="3020034" y="2663018"/>
                  </a:lnTo>
                  <a:lnTo>
                    <a:pt x="3076277" y="2661508"/>
                  </a:lnTo>
                  <a:lnTo>
                    <a:pt x="3132339" y="2659493"/>
                  </a:lnTo>
                  <a:lnTo>
                    <a:pt x="3188205" y="2656975"/>
                  </a:lnTo>
                  <a:lnTo>
                    <a:pt x="3243861" y="2653958"/>
                  </a:lnTo>
                  <a:lnTo>
                    <a:pt x="3299292" y="2650446"/>
                  </a:lnTo>
                  <a:lnTo>
                    <a:pt x="3354485" y="2646442"/>
                  </a:lnTo>
                  <a:lnTo>
                    <a:pt x="3409425" y="2641948"/>
                  </a:lnTo>
                  <a:lnTo>
                    <a:pt x="3464099" y="2636969"/>
                  </a:lnTo>
                  <a:lnTo>
                    <a:pt x="3518491" y="2631508"/>
                  </a:lnTo>
                  <a:lnTo>
                    <a:pt x="3572587" y="2625567"/>
                  </a:lnTo>
                  <a:lnTo>
                    <a:pt x="3626374" y="2619151"/>
                  </a:lnTo>
                  <a:lnTo>
                    <a:pt x="3679837" y="2612262"/>
                  </a:lnTo>
                  <a:lnTo>
                    <a:pt x="3732961" y="2604903"/>
                  </a:lnTo>
                  <a:lnTo>
                    <a:pt x="3785733" y="2597079"/>
                  </a:lnTo>
                  <a:lnTo>
                    <a:pt x="3838139" y="2588792"/>
                  </a:lnTo>
                  <a:lnTo>
                    <a:pt x="3890163" y="2580046"/>
                  </a:lnTo>
                  <a:lnTo>
                    <a:pt x="3941792" y="2570844"/>
                  </a:lnTo>
                  <a:lnTo>
                    <a:pt x="3993012" y="2561189"/>
                  </a:lnTo>
                  <a:lnTo>
                    <a:pt x="4043809" y="2551085"/>
                  </a:lnTo>
                  <a:lnTo>
                    <a:pt x="4094167" y="2540534"/>
                  </a:lnTo>
                  <a:lnTo>
                    <a:pt x="4144073" y="2529540"/>
                  </a:lnTo>
                  <a:lnTo>
                    <a:pt x="4193513" y="2518107"/>
                  </a:lnTo>
                  <a:lnTo>
                    <a:pt x="4242473" y="2506238"/>
                  </a:lnTo>
                  <a:lnTo>
                    <a:pt x="4290937" y="2493935"/>
                  </a:lnTo>
                  <a:lnTo>
                    <a:pt x="4338893" y="2481203"/>
                  </a:lnTo>
                  <a:lnTo>
                    <a:pt x="4386325" y="2468044"/>
                  </a:lnTo>
                  <a:lnTo>
                    <a:pt x="4433220" y="2454463"/>
                  </a:lnTo>
                  <a:lnTo>
                    <a:pt x="4479562" y="2440461"/>
                  </a:lnTo>
                  <a:lnTo>
                    <a:pt x="4525339" y="2426043"/>
                  </a:lnTo>
                  <a:lnTo>
                    <a:pt x="4570536" y="2411212"/>
                  </a:lnTo>
                  <a:lnTo>
                    <a:pt x="4615138" y="2395970"/>
                  </a:lnTo>
                  <a:lnTo>
                    <a:pt x="4659131" y="2380322"/>
                  </a:lnTo>
                  <a:lnTo>
                    <a:pt x="4702502" y="2364271"/>
                  </a:lnTo>
                  <a:lnTo>
                    <a:pt x="4745235" y="2347819"/>
                  </a:lnTo>
                  <a:lnTo>
                    <a:pt x="4787317" y="2330971"/>
                  </a:lnTo>
                  <a:lnTo>
                    <a:pt x="4828733" y="2313729"/>
                  </a:lnTo>
                  <a:lnTo>
                    <a:pt x="4869469" y="2296097"/>
                  </a:lnTo>
                  <a:lnTo>
                    <a:pt x="4909511" y="2278078"/>
                  </a:lnTo>
                  <a:lnTo>
                    <a:pt x="4948845" y="2259676"/>
                  </a:lnTo>
                  <a:lnTo>
                    <a:pt x="4987456" y="2240893"/>
                  </a:lnTo>
                  <a:lnTo>
                    <a:pt x="5025330" y="2221733"/>
                  </a:lnTo>
                  <a:lnTo>
                    <a:pt x="5062453" y="2202199"/>
                  </a:lnTo>
                  <a:lnTo>
                    <a:pt x="5098811" y="2182295"/>
                  </a:lnTo>
                  <a:lnTo>
                    <a:pt x="5134389" y="2162024"/>
                  </a:lnTo>
                  <a:lnTo>
                    <a:pt x="5169173" y="2141389"/>
                  </a:lnTo>
                  <a:lnTo>
                    <a:pt x="5203149" y="2120393"/>
                  </a:lnTo>
                  <a:lnTo>
                    <a:pt x="5236303" y="2099040"/>
                  </a:lnTo>
                  <a:lnTo>
                    <a:pt x="5268621" y="2077333"/>
                  </a:lnTo>
                  <a:lnTo>
                    <a:pt x="5300087" y="2055275"/>
                  </a:lnTo>
                  <a:lnTo>
                    <a:pt x="5360411" y="2010121"/>
                  </a:lnTo>
                  <a:lnTo>
                    <a:pt x="5423395" y="1958228"/>
                  </a:lnTo>
                  <a:lnTo>
                    <a:pt x="5455859" y="1929207"/>
                  </a:lnTo>
                  <a:lnTo>
                    <a:pt x="5486639" y="1899982"/>
                  </a:lnTo>
                  <a:lnTo>
                    <a:pt x="5515742" y="1870564"/>
                  </a:lnTo>
                  <a:lnTo>
                    <a:pt x="5543177" y="1840967"/>
                  </a:lnTo>
                  <a:lnTo>
                    <a:pt x="5568949" y="1811202"/>
                  </a:lnTo>
                  <a:lnTo>
                    <a:pt x="5593068" y="1781282"/>
                  </a:lnTo>
                  <a:lnTo>
                    <a:pt x="5636373" y="1721027"/>
                  </a:lnTo>
                  <a:lnTo>
                    <a:pt x="5673151" y="1660300"/>
                  </a:lnTo>
                  <a:lnTo>
                    <a:pt x="5703463" y="1599202"/>
                  </a:lnTo>
                  <a:lnTo>
                    <a:pt x="5727368" y="1537831"/>
                  </a:lnTo>
                  <a:lnTo>
                    <a:pt x="5744926" y="1476288"/>
                  </a:lnTo>
                  <a:lnTo>
                    <a:pt x="5756197" y="1414670"/>
                  </a:lnTo>
                  <a:lnTo>
                    <a:pt x="5761241" y="1353079"/>
                  </a:lnTo>
                  <a:lnTo>
                    <a:pt x="5761446" y="1322324"/>
                  </a:lnTo>
                  <a:lnTo>
                    <a:pt x="5760117" y="1291612"/>
                  </a:lnTo>
                  <a:lnTo>
                    <a:pt x="5752885" y="1230371"/>
                  </a:lnTo>
                  <a:lnTo>
                    <a:pt x="5739606" y="1169453"/>
                  </a:lnTo>
                  <a:lnTo>
                    <a:pt x="5720340" y="1108958"/>
                  </a:lnTo>
                  <a:lnTo>
                    <a:pt x="5695145" y="1048986"/>
                  </a:lnTo>
                  <a:lnTo>
                    <a:pt x="5664082" y="989637"/>
                  </a:lnTo>
                  <a:lnTo>
                    <a:pt x="5627211" y="931008"/>
                  </a:lnTo>
                  <a:lnTo>
                    <a:pt x="5584592" y="873201"/>
                  </a:lnTo>
                  <a:lnTo>
                    <a:pt x="5536284" y="816314"/>
                  </a:lnTo>
                  <a:lnTo>
                    <a:pt x="5510015" y="788247"/>
                  </a:lnTo>
                  <a:lnTo>
                    <a:pt x="5482347" y="760447"/>
                  </a:lnTo>
                  <a:lnTo>
                    <a:pt x="5453287" y="732927"/>
                  </a:lnTo>
                  <a:lnTo>
                    <a:pt x="5422842" y="705699"/>
                  </a:lnTo>
                  <a:lnTo>
                    <a:pt x="5391020" y="678775"/>
                  </a:lnTo>
                  <a:lnTo>
                    <a:pt x="5357828" y="652169"/>
                  </a:lnTo>
                  <a:lnTo>
                    <a:pt x="5323273" y="625892"/>
                  </a:lnTo>
                  <a:lnTo>
                    <a:pt x="5287364" y="599957"/>
                  </a:lnTo>
                  <a:lnTo>
                    <a:pt x="5250108" y="574376"/>
                  </a:lnTo>
                  <a:lnTo>
                    <a:pt x="5211512" y="549162"/>
                  </a:lnTo>
                  <a:lnTo>
                    <a:pt x="5171583" y="524327"/>
                  </a:lnTo>
                  <a:lnTo>
                    <a:pt x="5130330" y="499884"/>
                  </a:lnTo>
                  <a:lnTo>
                    <a:pt x="5087759" y="475844"/>
                  </a:lnTo>
                  <a:lnTo>
                    <a:pt x="5043878" y="452222"/>
                  </a:lnTo>
                  <a:lnTo>
                    <a:pt x="4998695" y="429027"/>
                  </a:lnTo>
                  <a:lnTo>
                    <a:pt x="4952217" y="406275"/>
                  </a:lnTo>
                  <a:lnTo>
                    <a:pt x="4904452" y="383976"/>
                  </a:lnTo>
                  <a:lnTo>
                    <a:pt x="4855406" y="362143"/>
                  </a:lnTo>
                  <a:lnTo>
                    <a:pt x="4805088" y="340788"/>
                  </a:lnTo>
                  <a:lnTo>
                    <a:pt x="4753506" y="319925"/>
                  </a:lnTo>
                  <a:lnTo>
                    <a:pt x="4700665" y="299565"/>
                  </a:lnTo>
                  <a:lnTo>
                    <a:pt x="4646575" y="279721"/>
                  </a:lnTo>
                  <a:lnTo>
                    <a:pt x="4591242" y="260405"/>
                  </a:lnTo>
                  <a:lnTo>
                    <a:pt x="4534674" y="241629"/>
                  </a:lnTo>
                  <a:lnTo>
                    <a:pt x="4476878" y="223407"/>
                  </a:lnTo>
                  <a:lnTo>
                    <a:pt x="4417862" y="205750"/>
                  </a:lnTo>
                  <a:lnTo>
                    <a:pt x="4357634" y="188671"/>
                  </a:lnTo>
                  <a:lnTo>
                    <a:pt x="4296201" y="172183"/>
                  </a:lnTo>
                  <a:lnTo>
                    <a:pt x="4245966" y="159370"/>
                  </a:lnTo>
                  <a:lnTo>
                    <a:pt x="4195422" y="147068"/>
                  </a:lnTo>
                  <a:lnTo>
                    <a:pt x="4144583" y="135274"/>
                  </a:lnTo>
                  <a:lnTo>
                    <a:pt x="4093462" y="123986"/>
                  </a:lnTo>
                  <a:lnTo>
                    <a:pt x="4042075" y="113204"/>
                  </a:lnTo>
                  <a:lnTo>
                    <a:pt x="3990435" y="102924"/>
                  </a:lnTo>
                  <a:lnTo>
                    <a:pt x="3938556" y="93145"/>
                  </a:lnTo>
                  <a:lnTo>
                    <a:pt x="3886453" y="83866"/>
                  </a:lnTo>
                  <a:lnTo>
                    <a:pt x="3834139" y="75084"/>
                  </a:lnTo>
                  <a:lnTo>
                    <a:pt x="3781629" y="66797"/>
                  </a:lnTo>
                  <a:lnTo>
                    <a:pt x="3728936" y="59005"/>
                  </a:lnTo>
                  <a:lnTo>
                    <a:pt x="3676076" y="51704"/>
                  </a:lnTo>
                  <a:lnTo>
                    <a:pt x="3623061" y="44894"/>
                  </a:lnTo>
                  <a:lnTo>
                    <a:pt x="3569907" y="38572"/>
                  </a:lnTo>
                  <a:lnTo>
                    <a:pt x="3516627" y="32737"/>
                  </a:lnTo>
                  <a:lnTo>
                    <a:pt x="3463236" y="27386"/>
                  </a:lnTo>
                  <a:lnTo>
                    <a:pt x="3409747" y="22518"/>
                  </a:lnTo>
                  <a:lnTo>
                    <a:pt x="3356175" y="18132"/>
                  </a:lnTo>
                  <a:lnTo>
                    <a:pt x="3302534" y="14224"/>
                  </a:lnTo>
                  <a:lnTo>
                    <a:pt x="3248837" y="10794"/>
                  </a:lnTo>
                  <a:lnTo>
                    <a:pt x="3195100" y="7840"/>
                  </a:lnTo>
                  <a:lnTo>
                    <a:pt x="3141336" y="5359"/>
                  </a:lnTo>
                  <a:lnTo>
                    <a:pt x="3087560" y="3351"/>
                  </a:lnTo>
                  <a:lnTo>
                    <a:pt x="3033784" y="1812"/>
                  </a:lnTo>
                  <a:lnTo>
                    <a:pt x="2980025" y="742"/>
                  </a:lnTo>
                  <a:lnTo>
                    <a:pt x="2926295" y="138"/>
                  </a:lnTo>
                  <a:lnTo>
                    <a:pt x="2872609" y="0"/>
                  </a:lnTo>
                  <a:close/>
                </a:path>
              </a:pathLst>
            </a:custGeom>
            <a:solidFill>
              <a:srgbClr val="FFFFFF"/>
            </a:solidFill>
          </p:spPr>
          <p:txBody>
            <a:bodyPr wrap="square" lIns="0" tIns="0" rIns="0" bIns="0" rtlCol="0"/>
            <a:lstStyle/>
            <a:p>
              <a:endParaRPr/>
            </a:p>
          </p:txBody>
        </p:sp>
        <p:sp>
          <p:nvSpPr>
            <p:cNvPr id="7" name="object 7"/>
            <p:cNvSpPr/>
            <p:nvPr/>
          </p:nvSpPr>
          <p:spPr>
            <a:xfrm>
              <a:off x="2267340" y="1700583"/>
              <a:ext cx="5761990" cy="2997835"/>
            </a:xfrm>
            <a:custGeom>
              <a:avLst/>
              <a:gdLst/>
              <a:ahLst/>
              <a:cxnLst/>
              <a:rect l="l" t="t" r="r" b="b"/>
              <a:pathLst>
                <a:path w="5761990" h="2997835">
                  <a:moveTo>
                    <a:pt x="1680609" y="2997556"/>
                  </a:moveTo>
                  <a:lnTo>
                    <a:pt x="1465245" y="2492561"/>
                  </a:lnTo>
                  <a:lnTo>
                    <a:pt x="1403811" y="2476073"/>
                  </a:lnTo>
                  <a:lnTo>
                    <a:pt x="1343583" y="2458994"/>
                  </a:lnTo>
                  <a:lnTo>
                    <a:pt x="1284567" y="2441337"/>
                  </a:lnTo>
                  <a:lnTo>
                    <a:pt x="1226772" y="2423115"/>
                  </a:lnTo>
                  <a:lnTo>
                    <a:pt x="1170204" y="2404340"/>
                  </a:lnTo>
                  <a:lnTo>
                    <a:pt x="1114871" y="2385024"/>
                  </a:lnTo>
                  <a:lnTo>
                    <a:pt x="1060780" y="2365180"/>
                  </a:lnTo>
                  <a:lnTo>
                    <a:pt x="1007940" y="2344820"/>
                  </a:lnTo>
                  <a:lnTo>
                    <a:pt x="956357" y="2323956"/>
                  </a:lnTo>
                  <a:lnTo>
                    <a:pt x="906039" y="2302602"/>
                  </a:lnTo>
                  <a:lnTo>
                    <a:pt x="856994" y="2280769"/>
                  </a:lnTo>
                  <a:lnTo>
                    <a:pt x="809228" y="2258470"/>
                  </a:lnTo>
                  <a:lnTo>
                    <a:pt x="762750" y="2235717"/>
                  </a:lnTo>
                  <a:lnTo>
                    <a:pt x="717567" y="2212523"/>
                  </a:lnTo>
                  <a:lnTo>
                    <a:pt x="673686" y="2188900"/>
                  </a:lnTo>
                  <a:lnTo>
                    <a:pt x="631116" y="2164861"/>
                  </a:lnTo>
                  <a:lnTo>
                    <a:pt x="589862" y="2140417"/>
                  </a:lnTo>
                  <a:lnTo>
                    <a:pt x="549934" y="2115583"/>
                  </a:lnTo>
                  <a:lnTo>
                    <a:pt x="511338" y="2090369"/>
                  </a:lnTo>
                  <a:lnTo>
                    <a:pt x="474081" y="2064788"/>
                  </a:lnTo>
                  <a:lnTo>
                    <a:pt x="438172" y="2038853"/>
                  </a:lnTo>
                  <a:lnTo>
                    <a:pt x="403618" y="2012576"/>
                  </a:lnTo>
                  <a:lnTo>
                    <a:pt x="370426" y="1985969"/>
                  </a:lnTo>
                  <a:lnTo>
                    <a:pt x="338603" y="1959046"/>
                  </a:lnTo>
                  <a:lnTo>
                    <a:pt x="308158" y="1931818"/>
                  </a:lnTo>
                  <a:lnTo>
                    <a:pt x="279098" y="1904298"/>
                  </a:lnTo>
                  <a:lnTo>
                    <a:pt x="251430" y="1876498"/>
                  </a:lnTo>
                  <a:lnTo>
                    <a:pt x="225162" y="1848430"/>
                  </a:lnTo>
                  <a:lnTo>
                    <a:pt x="176854" y="1791543"/>
                  </a:lnTo>
                  <a:lnTo>
                    <a:pt x="134234" y="1733736"/>
                  </a:lnTo>
                  <a:lnTo>
                    <a:pt x="97363" y="1675108"/>
                  </a:lnTo>
                  <a:lnTo>
                    <a:pt x="66300" y="1615758"/>
                  </a:lnTo>
                  <a:lnTo>
                    <a:pt x="41106" y="1555787"/>
                  </a:lnTo>
                  <a:lnTo>
                    <a:pt x="21839" y="1495292"/>
                  </a:lnTo>
                  <a:lnTo>
                    <a:pt x="8560" y="1434374"/>
                  </a:lnTo>
                  <a:lnTo>
                    <a:pt x="1329" y="1373132"/>
                  </a:lnTo>
                  <a:lnTo>
                    <a:pt x="0" y="1342421"/>
                  </a:lnTo>
                  <a:lnTo>
                    <a:pt x="205" y="1311666"/>
                  </a:lnTo>
                  <a:lnTo>
                    <a:pt x="5248" y="1250074"/>
                  </a:lnTo>
                  <a:lnTo>
                    <a:pt x="16519" y="1188457"/>
                  </a:lnTo>
                  <a:lnTo>
                    <a:pt x="34077" y="1126913"/>
                  </a:lnTo>
                  <a:lnTo>
                    <a:pt x="57982" y="1065543"/>
                  </a:lnTo>
                  <a:lnTo>
                    <a:pt x="88294" y="1004444"/>
                  </a:lnTo>
                  <a:lnTo>
                    <a:pt x="125072" y="943718"/>
                  </a:lnTo>
                  <a:lnTo>
                    <a:pt x="168377" y="883462"/>
                  </a:lnTo>
                  <a:lnTo>
                    <a:pt x="192496" y="853542"/>
                  </a:lnTo>
                  <a:lnTo>
                    <a:pt x="218269" y="823777"/>
                  </a:lnTo>
                  <a:lnTo>
                    <a:pt x="245703" y="794180"/>
                  </a:lnTo>
                  <a:lnTo>
                    <a:pt x="274806" y="764763"/>
                  </a:lnTo>
                  <a:lnTo>
                    <a:pt x="305586" y="735537"/>
                  </a:lnTo>
                  <a:lnTo>
                    <a:pt x="338050" y="706517"/>
                  </a:lnTo>
                  <a:lnTo>
                    <a:pt x="372205" y="677714"/>
                  </a:lnTo>
                  <a:lnTo>
                    <a:pt x="430397" y="632118"/>
                  </a:lnTo>
                  <a:lnTo>
                    <a:pt x="491872" y="587981"/>
                  </a:lnTo>
                  <a:lnTo>
                    <a:pt x="523806" y="566464"/>
                  </a:lnTo>
                  <a:lnTo>
                    <a:pt x="556519" y="545317"/>
                  </a:lnTo>
                  <a:lnTo>
                    <a:pt x="589996" y="524542"/>
                  </a:lnTo>
                  <a:lnTo>
                    <a:pt x="624223" y="504141"/>
                  </a:lnTo>
                  <a:lnTo>
                    <a:pt x="659186" y="484115"/>
                  </a:lnTo>
                  <a:lnTo>
                    <a:pt x="694872" y="464466"/>
                  </a:lnTo>
                  <a:lnTo>
                    <a:pt x="731266" y="445197"/>
                  </a:lnTo>
                  <a:lnTo>
                    <a:pt x="768353" y="426308"/>
                  </a:lnTo>
                  <a:lnTo>
                    <a:pt x="806120" y="407802"/>
                  </a:lnTo>
                  <a:lnTo>
                    <a:pt x="844553" y="389681"/>
                  </a:lnTo>
                  <a:lnTo>
                    <a:pt x="883637" y="371946"/>
                  </a:lnTo>
                  <a:lnTo>
                    <a:pt x="923359" y="354600"/>
                  </a:lnTo>
                  <a:lnTo>
                    <a:pt x="963703" y="337643"/>
                  </a:lnTo>
                  <a:lnTo>
                    <a:pt x="1004657" y="321079"/>
                  </a:lnTo>
                  <a:lnTo>
                    <a:pt x="1046206" y="304908"/>
                  </a:lnTo>
                  <a:lnTo>
                    <a:pt x="1088335" y="289133"/>
                  </a:lnTo>
                  <a:lnTo>
                    <a:pt x="1131031" y="273755"/>
                  </a:lnTo>
                  <a:lnTo>
                    <a:pt x="1174280" y="258776"/>
                  </a:lnTo>
                  <a:lnTo>
                    <a:pt x="1218067" y="244198"/>
                  </a:lnTo>
                  <a:lnTo>
                    <a:pt x="1262378" y="230023"/>
                  </a:lnTo>
                  <a:lnTo>
                    <a:pt x="1307200" y="216253"/>
                  </a:lnTo>
                  <a:lnTo>
                    <a:pt x="1352517" y="202889"/>
                  </a:lnTo>
                  <a:lnTo>
                    <a:pt x="1398317" y="189933"/>
                  </a:lnTo>
                  <a:lnTo>
                    <a:pt x="1444584" y="177388"/>
                  </a:lnTo>
                  <a:lnTo>
                    <a:pt x="1491305" y="165254"/>
                  </a:lnTo>
                  <a:lnTo>
                    <a:pt x="1538465" y="153534"/>
                  </a:lnTo>
                  <a:lnTo>
                    <a:pt x="1586050" y="142230"/>
                  </a:lnTo>
                  <a:lnTo>
                    <a:pt x="1634047" y="131343"/>
                  </a:lnTo>
                  <a:lnTo>
                    <a:pt x="1682441" y="120875"/>
                  </a:lnTo>
                  <a:lnTo>
                    <a:pt x="1731218" y="110829"/>
                  </a:lnTo>
                  <a:lnTo>
                    <a:pt x="1780364" y="101205"/>
                  </a:lnTo>
                  <a:lnTo>
                    <a:pt x="1829865" y="92005"/>
                  </a:lnTo>
                  <a:lnTo>
                    <a:pt x="1879706" y="83232"/>
                  </a:lnTo>
                  <a:lnTo>
                    <a:pt x="1929874" y="74888"/>
                  </a:lnTo>
                  <a:lnTo>
                    <a:pt x="1980354" y="66973"/>
                  </a:lnTo>
                  <a:lnTo>
                    <a:pt x="2031132" y="59491"/>
                  </a:lnTo>
                  <a:lnTo>
                    <a:pt x="2082194" y="52442"/>
                  </a:lnTo>
                  <a:lnTo>
                    <a:pt x="2133526" y="45829"/>
                  </a:lnTo>
                  <a:lnTo>
                    <a:pt x="2185114" y="39653"/>
                  </a:lnTo>
                  <a:lnTo>
                    <a:pt x="2236944" y="33917"/>
                  </a:lnTo>
                  <a:lnTo>
                    <a:pt x="2289001" y="28621"/>
                  </a:lnTo>
                  <a:lnTo>
                    <a:pt x="2341272" y="23769"/>
                  </a:lnTo>
                  <a:lnTo>
                    <a:pt x="2393742" y="19361"/>
                  </a:lnTo>
                  <a:lnTo>
                    <a:pt x="2446397" y="15399"/>
                  </a:lnTo>
                  <a:lnTo>
                    <a:pt x="2499223" y="11886"/>
                  </a:lnTo>
                  <a:lnTo>
                    <a:pt x="2552206" y="8823"/>
                  </a:lnTo>
                  <a:lnTo>
                    <a:pt x="2605332" y="6212"/>
                  </a:lnTo>
                  <a:lnTo>
                    <a:pt x="2658587" y="4055"/>
                  </a:lnTo>
                  <a:lnTo>
                    <a:pt x="2711956" y="2353"/>
                  </a:lnTo>
                  <a:lnTo>
                    <a:pt x="2765426" y="1109"/>
                  </a:lnTo>
                  <a:lnTo>
                    <a:pt x="2818981" y="323"/>
                  </a:lnTo>
                  <a:lnTo>
                    <a:pt x="2872609" y="0"/>
                  </a:lnTo>
                  <a:lnTo>
                    <a:pt x="2926295" y="138"/>
                  </a:lnTo>
                  <a:lnTo>
                    <a:pt x="2980025" y="742"/>
                  </a:lnTo>
                  <a:lnTo>
                    <a:pt x="3033784" y="1812"/>
                  </a:lnTo>
                  <a:lnTo>
                    <a:pt x="3087560" y="3351"/>
                  </a:lnTo>
                  <a:lnTo>
                    <a:pt x="3141336" y="5359"/>
                  </a:lnTo>
                  <a:lnTo>
                    <a:pt x="3195100" y="7840"/>
                  </a:lnTo>
                  <a:lnTo>
                    <a:pt x="3248837" y="10794"/>
                  </a:lnTo>
                  <a:lnTo>
                    <a:pt x="3302534" y="14224"/>
                  </a:lnTo>
                  <a:lnTo>
                    <a:pt x="3356175" y="18131"/>
                  </a:lnTo>
                  <a:lnTo>
                    <a:pt x="3409747" y="22518"/>
                  </a:lnTo>
                  <a:lnTo>
                    <a:pt x="3463236" y="27386"/>
                  </a:lnTo>
                  <a:lnTo>
                    <a:pt x="3516628" y="32737"/>
                  </a:lnTo>
                  <a:lnTo>
                    <a:pt x="3569907" y="38572"/>
                  </a:lnTo>
                  <a:lnTo>
                    <a:pt x="3623062" y="44894"/>
                  </a:lnTo>
                  <a:lnTo>
                    <a:pt x="3676076" y="51704"/>
                  </a:lnTo>
                  <a:lnTo>
                    <a:pt x="3728936" y="59005"/>
                  </a:lnTo>
                  <a:lnTo>
                    <a:pt x="3781629" y="66797"/>
                  </a:lnTo>
                  <a:lnTo>
                    <a:pt x="3834139" y="75084"/>
                  </a:lnTo>
                  <a:lnTo>
                    <a:pt x="3886453" y="83866"/>
                  </a:lnTo>
                  <a:lnTo>
                    <a:pt x="3938556" y="93145"/>
                  </a:lnTo>
                  <a:lnTo>
                    <a:pt x="3990435" y="102924"/>
                  </a:lnTo>
                  <a:lnTo>
                    <a:pt x="4042075" y="113204"/>
                  </a:lnTo>
                  <a:lnTo>
                    <a:pt x="4093463" y="123986"/>
                  </a:lnTo>
                  <a:lnTo>
                    <a:pt x="4144583" y="135274"/>
                  </a:lnTo>
                  <a:lnTo>
                    <a:pt x="4195422" y="147068"/>
                  </a:lnTo>
                  <a:lnTo>
                    <a:pt x="4245966" y="159370"/>
                  </a:lnTo>
                  <a:lnTo>
                    <a:pt x="4296201" y="172183"/>
                  </a:lnTo>
                  <a:lnTo>
                    <a:pt x="4357634" y="188671"/>
                  </a:lnTo>
                  <a:lnTo>
                    <a:pt x="4417863" y="205750"/>
                  </a:lnTo>
                  <a:lnTo>
                    <a:pt x="4476879" y="223407"/>
                  </a:lnTo>
                  <a:lnTo>
                    <a:pt x="4534674" y="241629"/>
                  </a:lnTo>
                  <a:lnTo>
                    <a:pt x="4591242" y="260405"/>
                  </a:lnTo>
                  <a:lnTo>
                    <a:pt x="4646575" y="279721"/>
                  </a:lnTo>
                  <a:lnTo>
                    <a:pt x="4700666" y="299565"/>
                  </a:lnTo>
                  <a:lnTo>
                    <a:pt x="4753506" y="319925"/>
                  </a:lnTo>
                  <a:lnTo>
                    <a:pt x="4805089" y="340788"/>
                  </a:lnTo>
                  <a:lnTo>
                    <a:pt x="4855407" y="362143"/>
                  </a:lnTo>
                  <a:lnTo>
                    <a:pt x="4904452" y="383976"/>
                  </a:lnTo>
                  <a:lnTo>
                    <a:pt x="4952217" y="406275"/>
                  </a:lnTo>
                  <a:lnTo>
                    <a:pt x="4998695" y="429028"/>
                  </a:lnTo>
                  <a:lnTo>
                    <a:pt x="5043878" y="452222"/>
                  </a:lnTo>
                  <a:lnTo>
                    <a:pt x="5087759" y="475844"/>
                  </a:lnTo>
                  <a:lnTo>
                    <a:pt x="5130330" y="499884"/>
                  </a:lnTo>
                  <a:lnTo>
                    <a:pt x="5171583" y="524327"/>
                  </a:lnTo>
                  <a:lnTo>
                    <a:pt x="5211512" y="549162"/>
                  </a:lnTo>
                  <a:lnTo>
                    <a:pt x="5250108" y="574376"/>
                  </a:lnTo>
                  <a:lnTo>
                    <a:pt x="5287364" y="599957"/>
                  </a:lnTo>
                  <a:lnTo>
                    <a:pt x="5323273" y="625892"/>
                  </a:lnTo>
                  <a:lnTo>
                    <a:pt x="5357828" y="652169"/>
                  </a:lnTo>
                  <a:lnTo>
                    <a:pt x="5391020" y="678775"/>
                  </a:lnTo>
                  <a:lnTo>
                    <a:pt x="5422842" y="705699"/>
                  </a:lnTo>
                  <a:lnTo>
                    <a:pt x="5453287" y="732927"/>
                  </a:lnTo>
                  <a:lnTo>
                    <a:pt x="5482347" y="760447"/>
                  </a:lnTo>
                  <a:lnTo>
                    <a:pt x="5510015" y="788247"/>
                  </a:lnTo>
                  <a:lnTo>
                    <a:pt x="5536284" y="816314"/>
                  </a:lnTo>
                  <a:lnTo>
                    <a:pt x="5584592" y="873201"/>
                  </a:lnTo>
                  <a:lnTo>
                    <a:pt x="5627211" y="931008"/>
                  </a:lnTo>
                  <a:lnTo>
                    <a:pt x="5664082" y="989637"/>
                  </a:lnTo>
                  <a:lnTo>
                    <a:pt x="5695145" y="1048986"/>
                  </a:lnTo>
                  <a:lnTo>
                    <a:pt x="5720340" y="1108958"/>
                  </a:lnTo>
                  <a:lnTo>
                    <a:pt x="5739607" y="1169453"/>
                  </a:lnTo>
                  <a:lnTo>
                    <a:pt x="5752885" y="1230370"/>
                  </a:lnTo>
                  <a:lnTo>
                    <a:pt x="5760117" y="1291612"/>
                  </a:lnTo>
                  <a:lnTo>
                    <a:pt x="5761446" y="1322323"/>
                  </a:lnTo>
                  <a:lnTo>
                    <a:pt x="5761241" y="1353078"/>
                  </a:lnTo>
                  <a:lnTo>
                    <a:pt x="5756197" y="1414670"/>
                  </a:lnTo>
                  <a:lnTo>
                    <a:pt x="5744926" y="1476287"/>
                  </a:lnTo>
                  <a:lnTo>
                    <a:pt x="5727368" y="1537831"/>
                  </a:lnTo>
                  <a:lnTo>
                    <a:pt x="5703463" y="1599202"/>
                  </a:lnTo>
                  <a:lnTo>
                    <a:pt x="5673151" y="1660300"/>
                  </a:lnTo>
                  <a:lnTo>
                    <a:pt x="5636373" y="1721027"/>
                  </a:lnTo>
                  <a:lnTo>
                    <a:pt x="5593068" y="1781282"/>
                  </a:lnTo>
                  <a:lnTo>
                    <a:pt x="5568949" y="1811202"/>
                  </a:lnTo>
                  <a:lnTo>
                    <a:pt x="5543177" y="1840967"/>
                  </a:lnTo>
                  <a:lnTo>
                    <a:pt x="5515742" y="1870564"/>
                  </a:lnTo>
                  <a:lnTo>
                    <a:pt x="5486639" y="1899982"/>
                  </a:lnTo>
                  <a:lnTo>
                    <a:pt x="5455859" y="1929207"/>
                  </a:lnTo>
                  <a:lnTo>
                    <a:pt x="5423395" y="1958227"/>
                  </a:lnTo>
                  <a:lnTo>
                    <a:pt x="5389240" y="1987031"/>
                  </a:lnTo>
                  <a:lnTo>
                    <a:pt x="5330689" y="2032870"/>
                  </a:lnTo>
                  <a:lnTo>
                    <a:pt x="5268620" y="2077333"/>
                  </a:lnTo>
                  <a:lnTo>
                    <a:pt x="5236303" y="2099040"/>
                  </a:lnTo>
                  <a:lnTo>
                    <a:pt x="5203149" y="2120393"/>
                  </a:lnTo>
                  <a:lnTo>
                    <a:pt x="5169173" y="2141389"/>
                  </a:lnTo>
                  <a:lnTo>
                    <a:pt x="5134388" y="2162024"/>
                  </a:lnTo>
                  <a:lnTo>
                    <a:pt x="5098810" y="2182295"/>
                  </a:lnTo>
                  <a:lnTo>
                    <a:pt x="5062453" y="2202199"/>
                  </a:lnTo>
                  <a:lnTo>
                    <a:pt x="5025330" y="2221733"/>
                  </a:lnTo>
                  <a:lnTo>
                    <a:pt x="4987456" y="2240893"/>
                  </a:lnTo>
                  <a:lnTo>
                    <a:pt x="4948845" y="2259676"/>
                  </a:lnTo>
                  <a:lnTo>
                    <a:pt x="4909511" y="2278078"/>
                  </a:lnTo>
                  <a:lnTo>
                    <a:pt x="4869469" y="2296097"/>
                  </a:lnTo>
                  <a:lnTo>
                    <a:pt x="4828733" y="2313729"/>
                  </a:lnTo>
                  <a:lnTo>
                    <a:pt x="4787317" y="2330971"/>
                  </a:lnTo>
                  <a:lnTo>
                    <a:pt x="4745235" y="2347819"/>
                  </a:lnTo>
                  <a:lnTo>
                    <a:pt x="4702502" y="2364271"/>
                  </a:lnTo>
                  <a:lnTo>
                    <a:pt x="4659131" y="2380322"/>
                  </a:lnTo>
                  <a:lnTo>
                    <a:pt x="4615138" y="2395970"/>
                  </a:lnTo>
                  <a:lnTo>
                    <a:pt x="4570536" y="2411212"/>
                  </a:lnTo>
                  <a:lnTo>
                    <a:pt x="4525339" y="2426043"/>
                  </a:lnTo>
                  <a:lnTo>
                    <a:pt x="4479562" y="2440461"/>
                  </a:lnTo>
                  <a:lnTo>
                    <a:pt x="4433219" y="2454463"/>
                  </a:lnTo>
                  <a:lnTo>
                    <a:pt x="4386325" y="2468044"/>
                  </a:lnTo>
                  <a:lnTo>
                    <a:pt x="4338893" y="2481203"/>
                  </a:lnTo>
                  <a:lnTo>
                    <a:pt x="4290937" y="2493935"/>
                  </a:lnTo>
                  <a:lnTo>
                    <a:pt x="4242472" y="2506238"/>
                  </a:lnTo>
                  <a:lnTo>
                    <a:pt x="4193513" y="2518107"/>
                  </a:lnTo>
                  <a:lnTo>
                    <a:pt x="4144073" y="2529540"/>
                  </a:lnTo>
                  <a:lnTo>
                    <a:pt x="4094167" y="2540534"/>
                  </a:lnTo>
                  <a:lnTo>
                    <a:pt x="4043808" y="2551084"/>
                  </a:lnTo>
                  <a:lnTo>
                    <a:pt x="3993012" y="2561189"/>
                  </a:lnTo>
                  <a:lnTo>
                    <a:pt x="3941792" y="2570844"/>
                  </a:lnTo>
                  <a:lnTo>
                    <a:pt x="3890163" y="2580046"/>
                  </a:lnTo>
                  <a:lnTo>
                    <a:pt x="3838138" y="2588792"/>
                  </a:lnTo>
                  <a:lnTo>
                    <a:pt x="3785733" y="2597079"/>
                  </a:lnTo>
                  <a:lnTo>
                    <a:pt x="3732961" y="2604903"/>
                  </a:lnTo>
                  <a:lnTo>
                    <a:pt x="3679836" y="2612261"/>
                  </a:lnTo>
                  <a:lnTo>
                    <a:pt x="3626374" y="2619150"/>
                  </a:lnTo>
                  <a:lnTo>
                    <a:pt x="3572587" y="2625567"/>
                  </a:lnTo>
                  <a:lnTo>
                    <a:pt x="3518490" y="2631507"/>
                  </a:lnTo>
                  <a:lnTo>
                    <a:pt x="3464099" y="2636969"/>
                  </a:lnTo>
                  <a:lnTo>
                    <a:pt x="3409425" y="2641948"/>
                  </a:lnTo>
                  <a:lnTo>
                    <a:pt x="3354485" y="2646441"/>
                  </a:lnTo>
                  <a:lnTo>
                    <a:pt x="3299292" y="2650446"/>
                  </a:lnTo>
                  <a:lnTo>
                    <a:pt x="3243861" y="2653958"/>
                  </a:lnTo>
                  <a:lnTo>
                    <a:pt x="3188205" y="2656975"/>
                  </a:lnTo>
                  <a:lnTo>
                    <a:pt x="3132339" y="2659492"/>
                  </a:lnTo>
                  <a:lnTo>
                    <a:pt x="3076277" y="2661508"/>
                  </a:lnTo>
                  <a:lnTo>
                    <a:pt x="3020034" y="2663018"/>
                  </a:lnTo>
                  <a:lnTo>
                    <a:pt x="2963623" y="2664019"/>
                  </a:lnTo>
                  <a:lnTo>
                    <a:pt x="2907059" y="2664509"/>
                  </a:lnTo>
                  <a:lnTo>
                    <a:pt x="2850357" y="2664483"/>
                  </a:lnTo>
                  <a:lnTo>
                    <a:pt x="2793529" y="2663938"/>
                  </a:lnTo>
                  <a:lnTo>
                    <a:pt x="2736592" y="2662872"/>
                  </a:lnTo>
                  <a:lnTo>
                    <a:pt x="2679558" y="2661280"/>
                  </a:lnTo>
                  <a:lnTo>
                    <a:pt x="2622442" y="2659160"/>
                  </a:lnTo>
                  <a:lnTo>
                    <a:pt x="2565258" y="2656508"/>
                  </a:lnTo>
                  <a:lnTo>
                    <a:pt x="2508021" y="2653320"/>
                  </a:lnTo>
                  <a:lnTo>
                    <a:pt x="1680609" y="2997556"/>
                  </a:lnTo>
                  <a:close/>
                </a:path>
              </a:pathLst>
            </a:custGeom>
            <a:ln w="25399">
              <a:solidFill>
                <a:srgbClr val="F7B699"/>
              </a:solidFill>
            </a:ln>
          </p:spPr>
          <p:txBody>
            <a:bodyPr wrap="square" lIns="0" tIns="0" rIns="0" bIns="0" rtlCol="0"/>
            <a:lstStyle/>
            <a:p>
              <a:endParaRPr/>
            </a:p>
          </p:txBody>
        </p:sp>
      </p:grpSp>
      <p:sp>
        <p:nvSpPr>
          <p:cNvPr id="8" name="object 8"/>
          <p:cNvSpPr txBox="1">
            <a:spLocks noGrp="1"/>
          </p:cNvSpPr>
          <p:nvPr>
            <p:ph type="title"/>
          </p:nvPr>
        </p:nvSpPr>
        <p:spPr>
          <a:xfrm>
            <a:off x="3234360" y="2288737"/>
            <a:ext cx="3833495" cy="1478280"/>
          </a:xfrm>
          <a:prstGeom prst="rect">
            <a:avLst/>
          </a:prstGeom>
        </p:spPr>
        <p:txBody>
          <a:bodyPr vert="horz" wrap="square" lIns="0" tIns="30480" rIns="0" bIns="0" rtlCol="0">
            <a:spAutoFit/>
          </a:bodyPr>
          <a:lstStyle/>
          <a:p>
            <a:pPr marL="12700" marR="5080" algn="ctr">
              <a:lnSpc>
                <a:spcPts val="3800"/>
              </a:lnSpc>
              <a:spcBef>
                <a:spcPts val="240"/>
              </a:spcBef>
            </a:pPr>
            <a:r>
              <a:rPr sz="3200" b="0" spc="-5" dirty="0">
                <a:solidFill>
                  <a:srgbClr val="001C3D"/>
                </a:solidFill>
                <a:latin typeface="Calibri"/>
                <a:cs typeface="Calibri"/>
              </a:rPr>
              <a:t>Was </a:t>
            </a:r>
            <a:r>
              <a:rPr sz="3200" b="0" dirty="0">
                <a:solidFill>
                  <a:srgbClr val="001C3D"/>
                </a:solidFill>
                <a:latin typeface="Calibri"/>
                <a:cs typeface="Calibri"/>
              </a:rPr>
              <a:t>the </a:t>
            </a:r>
            <a:r>
              <a:rPr sz="3200" b="0" spc="-5" dirty="0">
                <a:solidFill>
                  <a:srgbClr val="001C3D"/>
                </a:solidFill>
                <a:latin typeface="Calibri"/>
                <a:cs typeface="Calibri"/>
              </a:rPr>
              <a:t>right of access </a:t>
            </a:r>
            <a:r>
              <a:rPr sz="3200" b="0" spc="-715" dirty="0">
                <a:solidFill>
                  <a:srgbClr val="001C3D"/>
                </a:solidFill>
                <a:latin typeface="Calibri"/>
                <a:cs typeface="Calibri"/>
              </a:rPr>
              <a:t> </a:t>
            </a:r>
            <a:r>
              <a:rPr sz="3200" b="0" dirty="0">
                <a:solidFill>
                  <a:srgbClr val="001C3D"/>
                </a:solidFill>
                <a:latin typeface="Calibri"/>
                <a:cs typeface="Calibri"/>
              </a:rPr>
              <a:t>to the </a:t>
            </a:r>
            <a:r>
              <a:rPr sz="3200" b="0" spc="-5" dirty="0">
                <a:solidFill>
                  <a:srgbClr val="001C3D"/>
                </a:solidFill>
                <a:latin typeface="Calibri"/>
                <a:cs typeface="Calibri"/>
              </a:rPr>
              <a:t>file/evidence </a:t>
            </a:r>
            <a:r>
              <a:rPr sz="3200" b="0" dirty="0">
                <a:solidFill>
                  <a:srgbClr val="001C3D"/>
                </a:solidFill>
                <a:latin typeface="Calibri"/>
                <a:cs typeface="Calibri"/>
              </a:rPr>
              <a:t> </a:t>
            </a:r>
            <a:r>
              <a:rPr sz="3200" b="0" spc="-5" dirty="0">
                <a:solidFill>
                  <a:srgbClr val="001C3D"/>
                </a:solidFill>
                <a:latin typeface="Calibri"/>
                <a:cs typeface="Calibri"/>
              </a:rPr>
              <a:t>violated?</a:t>
            </a:r>
            <a:endParaRPr sz="3200">
              <a:latin typeface="Calibri"/>
              <a:cs typeface="Calibri"/>
            </a:endParaRPr>
          </a:p>
        </p:txBody>
      </p:sp>
      <p:grpSp>
        <p:nvGrpSpPr>
          <p:cNvPr id="9" name="object 9"/>
          <p:cNvGrpSpPr/>
          <p:nvPr/>
        </p:nvGrpSpPr>
        <p:grpSpPr>
          <a:xfrm>
            <a:off x="344978" y="2015836"/>
            <a:ext cx="532130" cy="4302125"/>
            <a:chOff x="344978" y="2015836"/>
            <a:chExt cx="532130" cy="4302125"/>
          </a:xfrm>
        </p:grpSpPr>
        <p:pic>
          <p:nvPicPr>
            <p:cNvPr id="10" name="object 10"/>
            <p:cNvPicPr/>
            <p:nvPr/>
          </p:nvPicPr>
          <p:blipFill>
            <a:blip r:embed="rId2" cstate="print"/>
            <a:stretch>
              <a:fillRect/>
            </a:stretch>
          </p:blipFill>
          <p:spPr>
            <a:xfrm>
              <a:off x="344978" y="2460567"/>
              <a:ext cx="532014" cy="390698"/>
            </a:xfrm>
            <a:prstGeom prst="rect">
              <a:avLst/>
            </a:prstGeom>
          </p:spPr>
        </p:pic>
        <p:pic>
          <p:nvPicPr>
            <p:cNvPr id="11" name="object 11"/>
            <p:cNvPicPr/>
            <p:nvPr/>
          </p:nvPicPr>
          <p:blipFill>
            <a:blip r:embed="rId3" cstate="print"/>
            <a:stretch>
              <a:fillRect/>
            </a:stretch>
          </p:blipFill>
          <p:spPr>
            <a:xfrm>
              <a:off x="482138" y="2448098"/>
              <a:ext cx="253538" cy="436418"/>
            </a:xfrm>
            <a:prstGeom prst="rect">
              <a:avLst/>
            </a:prstGeom>
          </p:spPr>
        </p:pic>
        <p:pic>
          <p:nvPicPr>
            <p:cNvPr id="12" name="object 12"/>
            <p:cNvPicPr/>
            <p:nvPr/>
          </p:nvPicPr>
          <p:blipFill>
            <a:blip r:embed="rId4" cstate="print"/>
            <a:stretch>
              <a:fillRect/>
            </a:stretch>
          </p:blipFill>
          <p:spPr>
            <a:xfrm>
              <a:off x="395536" y="2492895"/>
              <a:ext cx="432047" cy="288032"/>
            </a:xfrm>
            <a:prstGeom prst="rect">
              <a:avLst/>
            </a:prstGeom>
          </p:spPr>
        </p:pic>
        <p:sp>
          <p:nvSpPr>
            <p:cNvPr id="13" name="object 13"/>
            <p:cNvSpPr/>
            <p:nvPr/>
          </p:nvSpPr>
          <p:spPr>
            <a:xfrm>
              <a:off x="395536" y="2492895"/>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1"/>
                  </a:lnTo>
                  <a:lnTo>
                    <a:pt x="417987" y="273971"/>
                  </a:lnTo>
                  <a:lnTo>
                    <a:pt x="402728" y="284259"/>
                  </a:lnTo>
                  <a:lnTo>
                    <a:pt x="384041" y="288032"/>
                  </a:lnTo>
                  <a:lnTo>
                    <a:pt x="48005" y="288032"/>
                  </a:lnTo>
                  <a:lnTo>
                    <a:pt x="29319" y="284259"/>
                  </a:lnTo>
                  <a:lnTo>
                    <a:pt x="14060" y="273971"/>
                  </a:lnTo>
                  <a:lnTo>
                    <a:pt x="3772" y="258711"/>
                  </a:lnTo>
                  <a:lnTo>
                    <a:pt x="0" y="240026"/>
                  </a:lnTo>
                  <a:lnTo>
                    <a:pt x="0" y="48005"/>
                  </a:lnTo>
                  <a:close/>
                </a:path>
              </a:pathLst>
            </a:custGeom>
            <a:ln w="9524">
              <a:solidFill>
                <a:srgbClr val="F4B193"/>
              </a:solidFill>
            </a:ln>
          </p:spPr>
          <p:txBody>
            <a:bodyPr wrap="square" lIns="0" tIns="0" rIns="0" bIns="0" rtlCol="0"/>
            <a:lstStyle/>
            <a:p>
              <a:endParaRPr/>
            </a:p>
          </p:txBody>
        </p:sp>
        <p:pic>
          <p:nvPicPr>
            <p:cNvPr id="14" name="object 14"/>
            <p:cNvPicPr/>
            <p:nvPr/>
          </p:nvPicPr>
          <p:blipFill>
            <a:blip r:embed="rId5" cstate="print"/>
            <a:stretch>
              <a:fillRect/>
            </a:stretch>
          </p:blipFill>
          <p:spPr>
            <a:xfrm>
              <a:off x="344978" y="2892828"/>
              <a:ext cx="532014" cy="390698"/>
            </a:xfrm>
            <a:prstGeom prst="rect">
              <a:avLst/>
            </a:prstGeom>
          </p:spPr>
        </p:pic>
        <p:pic>
          <p:nvPicPr>
            <p:cNvPr id="15" name="object 15"/>
            <p:cNvPicPr/>
            <p:nvPr/>
          </p:nvPicPr>
          <p:blipFill>
            <a:blip r:embed="rId3" cstate="print"/>
            <a:stretch>
              <a:fillRect/>
            </a:stretch>
          </p:blipFill>
          <p:spPr>
            <a:xfrm>
              <a:off x="482138" y="2880359"/>
              <a:ext cx="253538" cy="436418"/>
            </a:xfrm>
            <a:prstGeom prst="rect">
              <a:avLst/>
            </a:prstGeom>
          </p:spPr>
        </p:pic>
        <p:pic>
          <p:nvPicPr>
            <p:cNvPr id="16" name="object 16"/>
            <p:cNvPicPr/>
            <p:nvPr/>
          </p:nvPicPr>
          <p:blipFill>
            <a:blip r:embed="rId4" cstate="print"/>
            <a:stretch>
              <a:fillRect/>
            </a:stretch>
          </p:blipFill>
          <p:spPr>
            <a:xfrm>
              <a:off x="395536" y="2924943"/>
              <a:ext cx="432047" cy="288032"/>
            </a:xfrm>
            <a:prstGeom prst="rect">
              <a:avLst/>
            </a:prstGeom>
          </p:spPr>
        </p:pic>
        <p:sp>
          <p:nvSpPr>
            <p:cNvPr id="17" name="object 17"/>
            <p:cNvSpPr/>
            <p:nvPr/>
          </p:nvSpPr>
          <p:spPr>
            <a:xfrm>
              <a:off x="395536" y="2924943"/>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1"/>
                  </a:lnTo>
                  <a:lnTo>
                    <a:pt x="48005" y="288031"/>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18" name="object 18"/>
            <p:cNvPicPr/>
            <p:nvPr/>
          </p:nvPicPr>
          <p:blipFill>
            <a:blip r:embed="rId6" cstate="print"/>
            <a:stretch>
              <a:fillRect/>
            </a:stretch>
          </p:blipFill>
          <p:spPr>
            <a:xfrm>
              <a:off x="344978" y="3325090"/>
              <a:ext cx="532014" cy="390698"/>
            </a:xfrm>
            <a:prstGeom prst="rect">
              <a:avLst/>
            </a:prstGeom>
          </p:spPr>
        </p:pic>
        <p:pic>
          <p:nvPicPr>
            <p:cNvPr id="19" name="object 19"/>
            <p:cNvPicPr/>
            <p:nvPr/>
          </p:nvPicPr>
          <p:blipFill>
            <a:blip r:embed="rId3" cstate="print"/>
            <a:stretch>
              <a:fillRect/>
            </a:stretch>
          </p:blipFill>
          <p:spPr>
            <a:xfrm>
              <a:off x="482138" y="3312621"/>
              <a:ext cx="253538" cy="436418"/>
            </a:xfrm>
            <a:prstGeom prst="rect">
              <a:avLst/>
            </a:prstGeom>
          </p:spPr>
        </p:pic>
        <p:pic>
          <p:nvPicPr>
            <p:cNvPr id="20" name="object 20"/>
            <p:cNvPicPr/>
            <p:nvPr/>
          </p:nvPicPr>
          <p:blipFill>
            <a:blip r:embed="rId7" cstate="print"/>
            <a:stretch>
              <a:fillRect/>
            </a:stretch>
          </p:blipFill>
          <p:spPr>
            <a:xfrm>
              <a:off x="395536" y="3356992"/>
              <a:ext cx="432047" cy="288032"/>
            </a:xfrm>
            <a:prstGeom prst="rect">
              <a:avLst/>
            </a:prstGeom>
          </p:spPr>
        </p:pic>
        <p:sp>
          <p:nvSpPr>
            <p:cNvPr id="21" name="object 21"/>
            <p:cNvSpPr/>
            <p:nvPr/>
          </p:nvSpPr>
          <p:spPr>
            <a:xfrm>
              <a:off x="395536" y="3356992"/>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22" name="object 22"/>
            <p:cNvPicPr/>
            <p:nvPr/>
          </p:nvPicPr>
          <p:blipFill>
            <a:blip r:embed="rId8" cstate="print"/>
            <a:stretch>
              <a:fillRect/>
            </a:stretch>
          </p:blipFill>
          <p:spPr>
            <a:xfrm>
              <a:off x="344978" y="3757353"/>
              <a:ext cx="532014" cy="390698"/>
            </a:xfrm>
            <a:prstGeom prst="rect">
              <a:avLst/>
            </a:prstGeom>
          </p:spPr>
        </p:pic>
        <p:pic>
          <p:nvPicPr>
            <p:cNvPr id="23" name="object 23"/>
            <p:cNvPicPr/>
            <p:nvPr/>
          </p:nvPicPr>
          <p:blipFill>
            <a:blip r:embed="rId9" cstate="print"/>
            <a:stretch>
              <a:fillRect/>
            </a:stretch>
          </p:blipFill>
          <p:spPr>
            <a:xfrm>
              <a:off x="482138" y="3744883"/>
              <a:ext cx="253538" cy="432261"/>
            </a:xfrm>
            <a:prstGeom prst="rect">
              <a:avLst/>
            </a:prstGeom>
          </p:spPr>
        </p:pic>
        <p:pic>
          <p:nvPicPr>
            <p:cNvPr id="24" name="object 24"/>
            <p:cNvPicPr/>
            <p:nvPr/>
          </p:nvPicPr>
          <p:blipFill>
            <a:blip r:embed="rId7" cstate="print"/>
            <a:stretch>
              <a:fillRect/>
            </a:stretch>
          </p:blipFill>
          <p:spPr>
            <a:xfrm>
              <a:off x="395536" y="3789039"/>
              <a:ext cx="432047" cy="288032"/>
            </a:xfrm>
            <a:prstGeom prst="rect">
              <a:avLst/>
            </a:prstGeom>
          </p:spPr>
        </p:pic>
        <p:sp>
          <p:nvSpPr>
            <p:cNvPr id="25" name="object 25"/>
            <p:cNvSpPr/>
            <p:nvPr/>
          </p:nvSpPr>
          <p:spPr>
            <a:xfrm>
              <a:off x="395536" y="3789040"/>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26" name="object 26"/>
            <p:cNvPicPr/>
            <p:nvPr/>
          </p:nvPicPr>
          <p:blipFill>
            <a:blip r:embed="rId10" cstate="print"/>
            <a:stretch>
              <a:fillRect/>
            </a:stretch>
          </p:blipFill>
          <p:spPr>
            <a:xfrm>
              <a:off x="344978" y="2028305"/>
              <a:ext cx="532014" cy="390698"/>
            </a:xfrm>
            <a:prstGeom prst="rect">
              <a:avLst/>
            </a:prstGeom>
          </p:spPr>
        </p:pic>
        <p:pic>
          <p:nvPicPr>
            <p:cNvPr id="27" name="object 27"/>
            <p:cNvPicPr/>
            <p:nvPr/>
          </p:nvPicPr>
          <p:blipFill>
            <a:blip r:embed="rId3" cstate="print"/>
            <a:stretch>
              <a:fillRect/>
            </a:stretch>
          </p:blipFill>
          <p:spPr>
            <a:xfrm>
              <a:off x="482138" y="2015836"/>
              <a:ext cx="253538" cy="436418"/>
            </a:xfrm>
            <a:prstGeom prst="rect">
              <a:avLst/>
            </a:prstGeom>
          </p:spPr>
        </p:pic>
        <p:pic>
          <p:nvPicPr>
            <p:cNvPr id="28" name="object 28"/>
            <p:cNvPicPr/>
            <p:nvPr/>
          </p:nvPicPr>
          <p:blipFill>
            <a:blip r:embed="rId7" cstate="print"/>
            <a:stretch>
              <a:fillRect/>
            </a:stretch>
          </p:blipFill>
          <p:spPr>
            <a:xfrm>
              <a:off x="395536" y="2060847"/>
              <a:ext cx="432047" cy="288032"/>
            </a:xfrm>
            <a:prstGeom prst="rect">
              <a:avLst/>
            </a:prstGeom>
          </p:spPr>
        </p:pic>
        <p:sp>
          <p:nvSpPr>
            <p:cNvPr id="29" name="object 29"/>
            <p:cNvSpPr/>
            <p:nvPr/>
          </p:nvSpPr>
          <p:spPr>
            <a:xfrm>
              <a:off x="395536" y="2060848"/>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30" name="object 30"/>
            <p:cNvPicPr/>
            <p:nvPr/>
          </p:nvPicPr>
          <p:blipFill>
            <a:blip r:embed="rId11" cstate="print"/>
            <a:stretch>
              <a:fillRect/>
            </a:stretch>
          </p:blipFill>
          <p:spPr>
            <a:xfrm>
              <a:off x="344978" y="4189614"/>
              <a:ext cx="532014" cy="390698"/>
            </a:xfrm>
            <a:prstGeom prst="rect">
              <a:avLst/>
            </a:prstGeom>
          </p:spPr>
        </p:pic>
        <p:pic>
          <p:nvPicPr>
            <p:cNvPr id="31" name="object 31"/>
            <p:cNvPicPr/>
            <p:nvPr/>
          </p:nvPicPr>
          <p:blipFill>
            <a:blip r:embed="rId9" cstate="print"/>
            <a:stretch>
              <a:fillRect/>
            </a:stretch>
          </p:blipFill>
          <p:spPr>
            <a:xfrm>
              <a:off x="482138" y="4177144"/>
              <a:ext cx="253538" cy="432261"/>
            </a:xfrm>
            <a:prstGeom prst="rect">
              <a:avLst/>
            </a:prstGeom>
          </p:spPr>
        </p:pic>
        <p:pic>
          <p:nvPicPr>
            <p:cNvPr id="32" name="object 32"/>
            <p:cNvPicPr/>
            <p:nvPr/>
          </p:nvPicPr>
          <p:blipFill>
            <a:blip r:embed="rId4" cstate="print"/>
            <a:stretch>
              <a:fillRect/>
            </a:stretch>
          </p:blipFill>
          <p:spPr>
            <a:xfrm>
              <a:off x="395536" y="4221087"/>
              <a:ext cx="432047" cy="288032"/>
            </a:xfrm>
            <a:prstGeom prst="rect">
              <a:avLst/>
            </a:prstGeom>
          </p:spPr>
        </p:pic>
        <p:sp>
          <p:nvSpPr>
            <p:cNvPr id="33" name="object 33"/>
            <p:cNvSpPr/>
            <p:nvPr/>
          </p:nvSpPr>
          <p:spPr>
            <a:xfrm>
              <a:off x="395536" y="4221087"/>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34" name="object 34"/>
            <p:cNvPicPr/>
            <p:nvPr/>
          </p:nvPicPr>
          <p:blipFill>
            <a:blip r:embed="rId12" cstate="print"/>
            <a:stretch>
              <a:fillRect/>
            </a:stretch>
          </p:blipFill>
          <p:spPr>
            <a:xfrm>
              <a:off x="344978" y="5054138"/>
              <a:ext cx="532014" cy="390698"/>
            </a:xfrm>
            <a:prstGeom prst="rect">
              <a:avLst/>
            </a:prstGeom>
          </p:spPr>
        </p:pic>
        <p:pic>
          <p:nvPicPr>
            <p:cNvPr id="35" name="object 35"/>
            <p:cNvPicPr/>
            <p:nvPr/>
          </p:nvPicPr>
          <p:blipFill>
            <a:blip r:embed="rId9" cstate="print"/>
            <a:stretch>
              <a:fillRect/>
            </a:stretch>
          </p:blipFill>
          <p:spPr>
            <a:xfrm>
              <a:off x="482138" y="5041669"/>
              <a:ext cx="253538" cy="432261"/>
            </a:xfrm>
            <a:prstGeom prst="rect">
              <a:avLst/>
            </a:prstGeom>
          </p:spPr>
        </p:pic>
        <p:pic>
          <p:nvPicPr>
            <p:cNvPr id="36" name="object 36"/>
            <p:cNvPicPr/>
            <p:nvPr/>
          </p:nvPicPr>
          <p:blipFill>
            <a:blip r:embed="rId7" cstate="print"/>
            <a:stretch>
              <a:fillRect/>
            </a:stretch>
          </p:blipFill>
          <p:spPr>
            <a:xfrm>
              <a:off x="395536" y="5085184"/>
              <a:ext cx="432047" cy="288032"/>
            </a:xfrm>
            <a:prstGeom prst="rect">
              <a:avLst/>
            </a:prstGeom>
          </p:spPr>
        </p:pic>
        <p:sp>
          <p:nvSpPr>
            <p:cNvPr id="37" name="object 37"/>
            <p:cNvSpPr/>
            <p:nvPr/>
          </p:nvSpPr>
          <p:spPr>
            <a:xfrm>
              <a:off x="395536" y="5085184"/>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38" name="object 38"/>
            <p:cNvPicPr/>
            <p:nvPr/>
          </p:nvPicPr>
          <p:blipFill>
            <a:blip r:embed="rId13" cstate="print"/>
            <a:stretch>
              <a:fillRect/>
            </a:stretch>
          </p:blipFill>
          <p:spPr>
            <a:xfrm>
              <a:off x="344978" y="4621876"/>
              <a:ext cx="532014" cy="390698"/>
            </a:xfrm>
            <a:prstGeom prst="rect">
              <a:avLst/>
            </a:prstGeom>
          </p:spPr>
        </p:pic>
        <p:pic>
          <p:nvPicPr>
            <p:cNvPr id="39" name="object 39"/>
            <p:cNvPicPr/>
            <p:nvPr/>
          </p:nvPicPr>
          <p:blipFill>
            <a:blip r:embed="rId9" cstate="print"/>
            <a:stretch>
              <a:fillRect/>
            </a:stretch>
          </p:blipFill>
          <p:spPr>
            <a:xfrm>
              <a:off x="482138" y="4609407"/>
              <a:ext cx="253538" cy="432261"/>
            </a:xfrm>
            <a:prstGeom prst="rect">
              <a:avLst/>
            </a:prstGeom>
          </p:spPr>
        </p:pic>
        <p:pic>
          <p:nvPicPr>
            <p:cNvPr id="40" name="object 40"/>
            <p:cNvPicPr/>
            <p:nvPr/>
          </p:nvPicPr>
          <p:blipFill>
            <a:blip r:embed="rId4" cstate="print"/>
            <a:stretch>
              <a:fillRect/>
            </a:stretch>
          </p:blipFill>
          <p:spPr>
            <a:xfrm>
              <a:off x="395536" y="4653135"/>
              <a:ext cx="432047" cy="288032"/>
            </a:xfrm>
            <a:prstGeom prst="rect">
              <a:avLst/>
            </a:prstGeom>
          </p:spPr>
        </p:pic>
        <p:sp>
          <p:nvSpPr>
            <p:cNvPr id="41" name="object 41"/>
            <p:cNvSpPr/>
            <p:nvPr/>
          </p:nvSpPr>
          <p:spPr>
            <a:xfrm>
              <a:off x="395536" y="4653135"/>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42" name="object 42"/>
            <p:cNvPicPr/>
            <p:nvPr/>
          </p:nvPicPr>
          <p:blipFill>
            <a:blip r:embed="rId14" cstate="print"/>
            <a:stretch>
              <a:fillRect/>
            </a:stretch>
          </p:blipFill>
          <p:spPr>
            <a:xfrm>
              <a:off x="344978" y="5918661"/>
              <a:ext cx="532014" cy="390698"/>
            </a:xfrm>
            <a:prstGeom prst="rect">
              <a:avLst/>
            </a:prstGeom>
          </p:spPr>
        </p:pic>
        <p:pic>
          <p:nvPicPr>
            <p:cNvPr id="43" name="object 43"/>
            <p:cNvPicPr/>
            <p:nvPr/>
          </p:nvPicPr>
          <p:blipFill>
            <a:blip r:embed="rId15" cstate="print"/>
            <a:stretch>
              <a:fillRect/>
            </a:stretch>
          </p:blipFill>
          <p:spPr>
            <a:xfrm>
              <a:off x="428105" y="5918661"/>
              <a:ext cx="361603" cy="399010"/>
            </a:xfrm>
            <a:prstGeom prst="rect">
              <a:avLst/>
            </a:prstGeom>
          </p:spPr>
        </p:pic>
        <p:pic>
          <p:nvPicPr>
            <p:cNvPr id="44" name="object 44"/>
            <p:cNvPicPr/>
            <p:nvPr/>
          </p:nvPicPr>
          <p:blipFill>
            <a:blip r:embed="rId16" cstate="print"/>
            <a:stretch>
              <a:fillRect/>
            </a:stretch>
          </p:blipFill>
          <p:spPr>
            <a:xfrm>
              <a:off x="395536" y="5949279"/>
              <a:ext cx="432047" cy="288031"/>
            </a:xfrm>
            <a:prstGeom prst="rect">
              <a:avLst/>
            </a:prstGeom>
          </p:spPr>
        </p:pic>
        <p:sp>
          <p:nvSpPr>
            <p:cNvPr id="45" name="object 45"/>
            <p:cNvSpPr/>
            <p:nvPr/>
          </p:nvSpPr>
          <p:spPr>
            <a:xfrm>
              <a:off x="395536" y="5949279"/>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46" name="object 46"/>
            <p:cNvPicPr/>
            <p:nvPr/>
          </p:nvPicPr>
          <p:blipFill>
            <a:blip r:embed="rId17" cstate="print"/>
            <a:stretch>
              <a:fillRect/>
            </a:stretch>
          </p:blipFill>
          <p:spPr>
            <a:xfrm>
              <a:off x="344978" y="5486400"/>
              <a:ext cx="532014" cy="390698"/>
            </a:xfrm>
            <a:prstGeom prst="rect">
              <a:avLst/>
            </a:prstGeom>
          </p:spPr>
        </p:pic>
        <p:pic>
          <p:nvPicPr>
            <p:cNvPr id="47" name="object 47"/>
            <p:cNvPicPr/>
            <p:nvPr/>
          </p:nvPicPr>
          <p:blipFill>
            <a:blip r:embed="rId9" cstate="print"/>
            <a:stretch>
              <a:fillRect/>
            </a:stretch>
          </p:blipFill>
          <p:spPr>
            <a:xfrm>
              <a:off x="482138" y="5473930"/>
              <a:ext cx="253538" cy="432261"/>
            </a:xfrm>
            <a:prstGeom prst="rect">
              <a:avLst/>
            </a:prstGeom>
          </p:spPr>
        </p:pic>
        <p:pic>
          <p:nvPicPr>
            <p:cNvPr id="48" name="object 48"/>
            <p:cNvPicPr/>
            <p:nvPr/>
          </p:nvPicPr>
          <p:blipFill>
            <a:blip r:embed="rId16" cstate="print"/>
            <a:stretch>
              <a:fillRect/>
            </a:stretch>
          </p:blipFill>
          <p:spPr>
            <a:xfrm>
              <a:off x="395536" y="5517231"/>
              <a:ext cx="432047" cy="288031"/>
            </a:xfrm>
            <a:prstGeom prst="rect">
              <a:avLst/>
            </a:prstGeom>
          </p:spPr>
        </p:pic>
        <p:sp>
          <p:nvSpPr>
            <p:cNvPr id="49" name="object 49"/>
            <p:cNvSpPr/>
            <p:nvPr/>
          </p:nvSpPr>
          <p:spPr>
            <a:xfrm>
              <a:off x="395536" y="5517231"/>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grpSp>
      <p:sp>
        <p:nvSpPr>
          <p:cNvPr id="50" name="object 50"/>
          <p:cNvSpPr txBox="1"/>
          <p:nvPr/>
        </p:nvSpPr>
        <p:spPr>
          <a:xfrm>
            <a:off x="498853" y="1897277"/>
            <a:ext cx="231775" cy="4330700"/>
          </a:xfrm>
          <a:prstGeom prst="rect">
            <a:avLst/>
          </a:prstGeom>
        </p:spPr>
        <p:txBody>
          <a:bodyPr vert="horz" wrap="square" lIns="0" tIns="170180" rIns="0" bIns="0" rtlCol="0">
            <a:spAutoFit/>
          </a:bodyPr>
          <a:lstStyle/>
          <a:p>
            <a:pPr marL="57150">
              <a:lnSpc>
                <a:spcPct val="100000"/>
              </a:lnSpc>
              <a:spcBef>
                <a:spcPts val="1340"/>
              </a:spcBef>
            </a:pPr>
            <a:r>
              <a:rPr sz="1800" b="1" dirty="0">
                <a:solidFill>
                  <a:srgbClr val="3D4651"/>
                </a:solidFill>
                <a:latin typeface="Calibri"/>
                <a:cs typeface="Calibri"/>
              </a:rPr>
              <a:t>1</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2</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3</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4</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5</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6</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7</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8</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9</a:t>
            </a:r>
            <a:endParaRPr sz="1800">
              <a:latin typeface="Calibri"/>
              <a:cs typeface="Calibri"/>
            </a:endParaRPr>
          </a:p>
          <a:p>
            <a:pPr marL="12700">
              <a:lnSpc>
                <a:spcPct val="100000"/>
              </a:lnSpc>
              <a:spcBef>
                <a:spcPts val="1365"/>
              </a:spcBef>
            </a:pPr>
            <a:r>
              <a:rPr sz="1600" b="1" dirty="0">
                <a:solidFill>
                  <a:srgbClr val="3D4651"/>
                </a:solidFill>
                <a:latin typeface="Calibri"/>
                <a:cs typeface="Calibri"/>
              </a:rPr>
              <a:t>10</a:t>
            </a:r>
            <a:endParaRPr sz="1600">
              <a:latin typeface="Calibri"/>
              <a:cs typeface="Calibri"/>
            </a:endParaRPr>
          </a:p>
        </p:txBody>
      </p:sp>
      <p:grpSp>
        <p:nvGrpSpPr>
          <p:cNvPr id="51" name="object 51"/>
          <p:cNvGrpSpPr/>
          <p:nvPr/>
        </p:nvGrpSpPr>
        <p:grpSpPr>
          <a:xfrm>
            <a:off x="203323" y="139936"/>
            <a:ext cx="781050" cy="529590"/>
            <a:chOff x="203323" y="139936"/>
            <a:chExt cx="781050" cy="529590"/>
          </a:xfrm>
        </p:grpSpPr>
        <p:sp>
          <p:nvSpPr>
            <p:cNvPr id="52" name="object 52"/>
            <p:cNvSpPr/>
            <p:nvPr/>
          </p:nvSpPr>
          <p:spPr>
            <a:xfrm>
              <a:off x="216023" y="152636"/>
              <a:ext cx="755650" cy="504190"/>
            </a:xfrm>
            <a:custGeom>
              <a:avLst/>
              <a:gdLst/>
              <a:ahLst/>
              <a:cxnLst/>
              <a:rect l="l" t="t" r="r" b="b"/>
              <a:pathLst>
                <a:path w="755650" h="504190">
                  <a:moveTo>
                    <a:pt x="755575" y="0"/>
                  </a:moveTo>
                  <a:lnTo>
                    <a:pt x="0" y="0"/>
                  </a:lnTo>
                  <a:lnTo>
                    <a:pt x="0" y="504055"/>
                  </a:lnTo>
                  <a:lnTo>
                    <a:pt x="755575" y="504055"/>
                  </a:lnTo>
                  <a:lnTo>
                    <a:pt x="755575" y="441048"/>
                  </a:lnTo>
                  <a:lnTo>
                    <a:pt x="236022" y="441048"/>
                  </a:lnTo>
                  <a:lnTo>
                    <a:pt x="236022" y="252027"/>
                  </a:lnTo>
                  <a:lnTo>
                    <a:pt x="188767" y="252027"/>
                  </a:lnTo>
                  <a:lnTo>
                    <a:pt x="377788" y="63005"/>
                  </a:lnTo>
                  <a:lnTo>
                    <a:pt x="755575" y="63005"/>
                  </a:lnTo>
                  <a:lnTo>
                    <a:pt x="755575" y="0"/>
                  </a:lnTo>
                  <a:close/>
                </a:path>
                <a:path w="755650" h="504190">
                  <a:moveTo>
                    <a:pt x="755575" y="86634"/>
                  </a:moveTo>
                  <a:lnTo>
                    <a:pt x="495925" y="86634"/>
                  </a:lnTo>
                  <a:lnTo>
                    <a:pt x="495925" y="181143"/>
                  </a:lnTo>
                  <a:lnTo>
                    <a:pt x="566809" y="252027"/>
                  </a:lnTo>
                  <a:lnTo>
                    <a:pt x="519554" y="252027"/>
                  </a:lnTo>
                  <a:lnTo>
                    <a:pt x="519554" y="441048"/>
                  </a:lnTo>
                  <a:lnTo>
                    <a:pt x="755575" y="441048"/>
                  </a:lnTo>
                  <a:lnTo>
                    <a:pt x="755575" y="86634"/>
                  </a:lnTo>
                  <a:close/>
                </a:path>
                <a:path w="755650" h="504190">
                  <a:moveTo>
                    <a:pt x="755575" y="63005"/>
                  </a:moveTo>
                  <a:lnTo>
                    <a:pt x="377788" y="63005"/>
                  </a:lnTo>
                  <a:lnTo>
                    <a:pt x="448670" y="133889"/>
                  </a:lnTo>
                  <a:lnTo>
                    <a:pt x="448670" y="86634"/>
                  </a:lnTo>
                  <a:lnTo>
                    <a:pt x="755575" y="86634"/>
                  </a:lnTo>
                  <a:lnTo>
                    <a:pt x="755575" y="63005"/>
                  </a:lnTo>
                  <a:close/>
                </a:path>
              </a:pathLst>
            </a:custGeom>
            <a:solidFill>
              <a:srgbClr val="EAF8FC"/>
            </a:solidFill>
          </p:spPr>
          <p:txBody>
            <a:bodyPr wrap="square" lIns="0" tIns="0" rIns="0" bIns="0" rtlCol="0"/>
            <a:lstStyle/>
            <a:p>
              <a:endParaRPr/>
            </a:p>
          </p:txBody>
        </p:sp>
        <p:sp>
          <p:nvSpPr>
            <p:cNvPr id="53" name="object 53"/>
            <p:cNvSpPr/>
            <p:nvPr/>
          </p:nvSpPr>
          <p:spPr>
            <a:xfrm>
              <a:off x="452045" y="239270"/>
              <a:ext cx="283845" cy="354965"/>
            </a:xfrm>
            <a:custGeom>
              <a:avLst/>
              <a:gdLst/>
              <a:ahLst/>
              <a:cxnLst/>
              <a:rect l="l" t="t" r="r" b="b"/>
              <a:pathLst>
                <a:path w="283845" h="354965">
                  <a:moveTo>
                    <a:pt x="259903" y="0"/>
                  </a:moveTo>
                  <a:lnTo>
                    <a:pt x="212648" y="0"/>
                  </a:lnTo>
                  <a:lnTo>
                    <a:pt x="212648" y="47255"/>
                  </a:lnTo>
                  <a:lnTo>
                    <a:pt x="259903" y="94509"/>
                  </a:lnTo>
                  <a:lnTo>
                    <a:pt x="259903" y="0"/>
                  </a:lnTo>
                  <a:close/>
                </a:path>
                <a:path w="283845" h="354965">
                  <a:moveTo>
                    <a:pt x="283532" y="165393"/>
                  </a:moveTo>
                  <a:lnTo>
                    <a:pt x="0" y="165393"/>
                  </a:lnTo>
                  <a:lnTo>
                    <a:pt x="0" y="354413"/>
                  </a:lnTo>
                  <a:lnTo>
                    <a:pt x="118138" y="354413"/>
                  </a:lnTo>
                  <a:lnTo>
                    <a:pt x="118138" y="259904"/>
                  </a:lnTo>
                  <a:lnTo>
                    <a:pt x="283532" y="259904"/>
                  </a:lnTo>
                  <a:lnTo>
                    <a:pt x="283532" y="165393"/>
                  </a:lnTo>
                  <a:close/>
                </a:path>
                <a:path w="283845" h="354965">
                  <a:moveTo>
                    <a:pt x="283532" y="259904"/>
                  </a:moveTo>
                  <a:lnTo>
                    <a:pt x="165394" y="259904"/>
                  </a:lnTo>
                  <a:lnTo>
                    <a:pt x="165394" y="354413"/>
                  </a:lnTo>
                  <a:lnTo>
                    <a:pt x="283532" y="354413"/>
                  </a:lnTo>
                  <a:lnTo>
                    <a:pt x="283532" y="259904"/>
                  </a:lnTo>
                  <a:close/>
                </a:path>
              </a:pathLst>
            </a:custGeom>
            <a:solidFill>
              <a:srgbClr val="C4D0D4"/>
            </a:solidFill>
          </p:spPr>
          <p:txBody>
            <a:bodyPr wrap="square" lIns="0" tIns="0" rIns="0" bIns="0" rtlCol="0"/>
            <a:lstStyle/>
            <a:p>
              <a:endParaRPr/>
            </a:p>
          </p:txBody>
        </p:sp>
        <p:sp>
          <p:nvSpPr>
            <p:cNvPr id="54" name="object 54"/>
            <p:cNvSpPr/>
            <p:nvPr/>
          </p:nvSpPr>
          <p:spPr>
            <a:xfrm>
              <a:off x="404791" y="215642"/>
              <a:ext cx="378460" cy="378460"/>
            </a:xfrm>
            <a:custGeom>
              <a:avLst/>
              <a:gdLst/>
              <a:ahLst/>
              <a:cxnLst/>
              <a:rect l="l" t="t" r="r" b="b"/>
              <a:pathLst>
                <a:path w="378459" h="378459">
                  <a:moveTo>
                    <a:pt x="189020" y="0"/>
                  </a:moveTo>
                  <a:lnTo>
                    <a:pt x="0" y="189021"/>
                  </a:lnTo>
                  <a:lnTo>
                    <a:pt x="378041" y="189021"/>
                  </a:lnTo>
                  <a:lnTo>
                    <a:pt x="189020" y="0"/>
                  </a:lnTo>
                  <a:close/>
                </a:path>
                <a:path w="378459" h="378459">
                  <a:moveTo>
                    <a:pt x="212648" y="283532"/>
                  </a:moveTo>
                  <a:lnTo>
                    <a:pt x="165392" y="283532"/>
                  </a:lnTo>
                  <a:lnTo>
                    <a:pt x="165392" y="378042"/>
                  </a:lnTo>
                  <a:lnTo>
                    <a:pt x="212648" y="378042"/>
                  </a:lnTo>
                  <a:lnTo>
                    <a:pt x="212648" y="283532"/>
                  </a:lnTo>
                  <a:close/>
                </a:path>
              </a:pathLst>
            </a:custGeom>
            <a:solidFill>
              <a:srgbClr val="9AA5A8"/>
            </a:solidFill>
          </p:spPr>
          <p:txBody>
            <a:bodyPr wrap="square" lIns="0" tIns="0" rIns="0" bIns="0" rtlCol="0"/>
            <a:lstStyle/>
            <a:p>
              <a:endParaRPr/>
            </a:p>
          </p:txBody>
        </p:sp>
        <p:sp>
          <p:nvSpPr>
            <p:cNvPr id="55" name="object 55"/>
            <p:cNvSpPr/>
            <p:nvPr/>
          </p:nvSpPr>
          <p:spPr>
            <a:xfrm>
              <a:off x="216023" y="152636"/>
              <a:ext cx="755650" cy="504190"/>
            </a:xfrm>
            <a:custGeom>
              <a:avLst/>
              <a:gdLst/>
              <a:ahLst/>
              <a:cxnLst/>
              <a:rect l="l" t="t" r="r" b="b"/>
              <a:pathLst>
                <a:path w="755650" h="504190">
                  <a:moveTo>
                    <a:pt x="377787" y="63007"/>
                  </a:moveTo>
                  <a:lnTo>
                    <a:pt x="448670" y="133890"/>
                  </a:lnTo>
                  <a:lnTo>
                    <a:pt x="448670" y="86635"/>
                  </a:lnTo>
                  <a:lnTo>
                    <a:pt x="495925" y="86635"/>
                  </a:lnTo>
                  <a:lnTo>
                    <a:pt x="495925" y="181144"/>
                  </a:lnTo>
                  <a:lnTo>
                    <a:pt x="566808" y="252028"/>
                  </a:lnTo>
                  <a:lnTo>
                    <a:pt x="519553" y="252028"/>
                  </a:lnTo>
                  <a:lnTo>
                    <a:pt x="519553" y="441049"/>
                  </a:lnTo>
                  <a:lnTo>
                    <a:pt x="236021" y="441049"/>
                  </a:lnTo>
                  <a:lnTo>
                    <a:pt x="236021" y="252028"/>
                  </a:lnTo>
                  <a:lnTo>
                    <a:pt x="188766" y="252028"/>
                  </a:lnTo>
                  <a:lnTo>
                    <a:pt x="377787" y="63007"/>
                  </a:lnTo>
                  <a:close/>
                </a:path>
                <a:path w="755650" h="504190">
                  <a:moveTo>
                    <a:pt x="448670" y="133890"/>
                  </a:moveTo>
                  <a:lnTo>
                    <a:pt x="495925" y="181144"/>
                  </a:lnTo>
                </a:path>
                <a:path w="755650" h="504190">
                  <a:moveTo>
                    <a:pt x="519553" y="252028"/>
                  </a:moveTo>
                  <a:lnTo>
                    <a:pt x="236021" y="252028"/>
                  </a:lnTo>
                </a:path>
                <a:path w="755650" h="504190">
                  <a:moveTo>
                    <a:pt x="354159" y="441049"/>
                  </a:moveTo>
                  <a:lnTo>
                    <a:pt x="354159" y="346538"/>
                  </a:lnTo>
                  <a:lnTo>
                    <a:pt x="401415" y="346538"/>
                  </a:lnTo>
                  <a:lnTo>
                    <a:pt x="401415" y="441049"/>
                  </a:lnTo>
                </a:path>
                <a:path w="755650" h="504190">
                  <a:moveTo>
                    <a:pt x="0" y="0"/>
                  </a:moveTo>
                  <a:lnTo>
                    <a:pt x="755575" y="0"/>
                  </a:lnTo>
                  <a:lnTo>
                    <a:pt x="755575" y="504056"/>
                  </a:lnTo>
                  <a:lnTo>
                    <a:pt x="0" y="504056"/>
                  </a:lnTo>
                  <a:lnTo>
                    <a:pt x="0" y="0"/>
                  </a:lnTo>
                  <a:close/>
                </a:path>
              </a:pathLst>
            </a:custGeom>
            <a:ln w="25399">
              <a:solidFill>
                <a:srgbClr val="00B2E2"/>
              </a:solidFill>
            </a:ln>
          </p:spPr>
          <p:txBody>
            <a:bodyPr wrap="square" lIns="0" tIns="0" rIns="0" bIns="0" rtlCol="0"/>
            <a:lstStyle/>
            <a:p>
              <a:endParaRPr/>
            </a:p>
          </p:txBody>
        </p: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39751" y="1916832"/>
            <a:ext cx="5400675" cy="3170555"/>
          </a:xfrm>
          <a:prstGeom prst="rect">
            <a:avLst/>
          </a:prstGeom>
          <a:solidFill>
            <a:srgbClr val="FFFFFF"/>
          </a:solidFill>
        </p:spPr>
        <p:txBody>
          <a:bodyPr vert="horz" wrap="square" lIns="0" tIns="45720" rIns="0" bIns="0" rtlCol="0">
            <a:spAutoFit/>
          </a:bodyPr>
          <a:lstStyle/>
          <a:p>
            <a:pPr marL="90805" marR="77470" algn="just">
              <a:lnSpc>
                <a:spcPct val="100000"/>
              </a:lnSpc>
              <a:spcBef>
                <a:spcPts val="360"/>
              </a:spcBef>
            </a:pPr>
            <a:r>
              <a:rPr sz="2000" dirty="0">
                <a:solidFill>
                  <a:srgbClr val="001C3D"/>
                </a:solidFill>
                <a:latin typeface="Calibri"/>
                <a:cs typeface="Calibri"/>
              </a:rPr>
              <a:t>The </a:t>
            </a:r>
            <a:r>
              <a:rPr sz="2000" spc="-5" dirty="0">
                <a:solidFill>
                  <a:srgbClr val="001C3D"/>
                </a:solidFill>
                <a:latin typeface="Calibri"/>
                <a:cs typeface="Calibri"/>
              </a:rPr>
              <a:t>right was </a:t>
            </a:r>
            <a:r>
              <a:rPr sz="2000" b="1" dirty="0">
                <a:solidFill>
                  <a:srgbClr val="001C3D"/>
                </a:solidFill>
                <a:latin typeface="Calibri"/>
                <a:cs typeface="Calibri"/>
              </a:rPr>
              <a:t>possibly </a:t>
            </a:r>
            <a:r>
              <a:rPr sz="2000" b="1" spc="-5" dirty="0">
                <a:solidFill>
                  <a:srgbClr val="001C3D"/>
                </a:solidFill>
                <a:latin typeface="Calibri"/>
                <a:cs typeface="Calibri"/>
              </a:rPr>
              <a:t>violated</a:t>
            </a:r>
            <a:r>
              <a:rPr sz="2000" spc="-5" dirty="0">
                <a:solidFill>
                  <a:srgbClr val="001C3D"/>
                </a:solidFill>
                <a:latin typeface="Calibri"/>
                <a:cs typeface="Calibri"/>
              </a:rPr>
              <a:t>. </a:t>
            </a:r>
            <a:r>
              <a:rPr sz="2000" dirty="0">
                <a:solidFill>
                  <a:srgbClr val="001C3D"/>
                </a:solidFill>
                <a:latin typeface="Calibri"/>
                <a:cs typeface="Calibri"/>
              </a:rPr>
              <a:t>It </a:t>
            </a:r>
            <a:r>
              <a:rPr sz="2000" spc="-5" dirty="0">
                <a:solidFill>
                  <a:srgbClr val="001C3D"/>
                </a:solidFill>
                <a:latin typeface="Calibri"/>
                <a:cs typeface="Calibri"/>
              </a:rPr>
              <a:t>may </a:t>
            </a:r>
            <a:r>
              <a:rPr sz="2000" dirty="0">
                <a:solidFill>
                  <a:srgbClr val="001C3D"/>
                </a:solidFill>
                <a:latin typeface="Calibri"/>
                <a:cs typeface="Calibri"/>
              </a:rPr>
              <a:t>be </a:t>
            </a:r>
            <a:r>
              <a:rPr sz="2000" spc="-5" dirty="0">
                <a:solidFill>
                  <a:srgbClr val="001C3D"/>
                </a:solidFill>
                <a:latin typeface="Calibri"/>
                <a:cs typeface="Calibri"/>
              </a:rPr>
              <a:t>inferred </a:t>
            </a:r>
            <a:r>
              <a:rPr sz="2000" spc="-440" dirty="0">
                <a:solidFill>
                  <a:srgbClr val="001C3D"/>
                </a:solidFill>
                <a:latin typeface="Calibri"/>
                <a:cs typeface="Calibri"/>
              </a:rPr>
              <a:t> </a:t>
            </a:r>
            <a:r>
              <a:rPr sz="2000" spc="-5" dirty="0">
                <a:solidFill>
                  <a:srgbClr val="001C3D"/>
                </a:solidFill>
                <a:latin typeface="Calibri"/>
                <a:cs typeface="Calibri"/>
              </a:rPr>
              <a:t>from</a:t>
            </a:r>
            <a:r>
              <a:rPr sz="2000" dirty="0">
                <a:solidFill>
                  <a:srgbClr val="001C3D"/>
                </a:solidFill>
                <a:latin typeface="Calibri"/>
                <a:cs typeface="Calibri"/>
              </a:rPr>
              <a:t> the</a:t>
            </a:r>
            <a:r>
              <a:rPr sz="2000" spc="5" dirty="0">
                <a:solidFill>
                  <a:srgbClr val="001C3D"/>
                </a:solidFill>
                <a:latin typeface="Calibri"/>
                <a:cs typeface="Calibri"/>
              </a:rPr>
              <a:t> </a:t>
            </a:r>
            <a:r>
              <a:rPr sz="2000" spc="-5" dirty="0">
                <a:solidFill>
                  <a:srgbClr val="001C3D"/>
                </a:solidFill>
                <a:latin typeface="Calibri"/>
                <a:cs typeface="Calibri"/>
              </a:rPr>
              <a:t>scenario</a:t>
            </a:r>
            <a:r>
              <a:rPr sz="2000" dirty="0">
                <a:solidFill>
                  <a:srgbClr val="001C3D"/>
                </a:solidFill>
                <a:latin typeface="Calibri"/>
                <a:cs typeface="Calibri"/>
              </a:rPr>
              <a:t> that</a:t>
            </a:r>
            <a:r>
              <a:rPr sz="2000" spc="5" dirty="0">
                <a:solidFill>
                  <a:srgbClr val="001C3D"/>
                </a:solidFill>
                <a:latin typeface="Calibri"/>
                <a:cs typeface="Calibri"/>
              </a:rPr>
              <a:t> </a:t>
            </a:r>
            <a:r>
              <a:rPr sz="2000" spc="-5" dirty="0">
                <a:solidFill>
                  <a:srgbClr val="001C3D"/>
                </a:solidFill>
                <a:latin typeface="Calibri"/>
                <a:cs typeface="Calibri"/>
              </a:rPr>
              <a:t>Peter</a:t>
            </a:r>
            <a:r>
              <a:rPr sz="2000" dirty="0">
                <a:solidFill>
                  <a:srgbClr val="001C3D"/>
                </a:solidFill>
                <a:latin typeface="Calibri"/>
                <a:cs typeface="Calibri"/>
              </a:rPr>
              <a:t> </a:t>
            </a:r>
            <a:r>
              <a:rPr sz="2000" spc="-5" dirty="0">
                <a:solidFill>
                  <a:srgbClr val="001C3D"/>
                </a:solidFill>
                <a:latin typeface="Calibri"/>
                <a:cs typeface="Calibri"/>
              </a:rPr>
              <a:t>was</a:t>
            </a:r>
            <a:r>
              <a:rPr sz="2000" dirty="0">
                <a:solidFill>
                  <a:srgbClr val="001C3D"/>
                </a:solidFill>
                <a:latin typeface="Calibri"/>
                <a:cs typeface="Calibri"/>
              </a:rPr>
              <a:t> </a:t>
            </a:r>
            <a:r>
              <a:rPr sz="2000" spc="-5" dirty="0">
                <a:solidFill>
                  <a:srgbClr val="001C3D"/>
                </a:solidFill>
                <a:latin typeface="Calibri"/>
                <a:cs typeface="Calibri"/>
              </a:rPr>
              <a:t>arrested</a:t>
            </a:r>
            <a:r>
              <a:rPr sz="2000" dirty="0">
                <a:solidFill>
                  <a:srgbClr val="001C3D"/>
                </a:solidFill>
                <a:latin typeface="Calibri"/>
                <a:cs typeface="Calibri"/>
              </a:rPr>
              <a:t> </a:t>
            </a:r>
            <a:r>
              <a:rPr sz="2000" spc="-5" dirty="0">
                <a:solidFill>
                  <a:srgbClr val="001C3D"/>
                </a:solidFill>
                <a:latin typeface="Calibri"/>
                <a:cs typeface="Calibri"/>
              </a:rPr>
              <a:t>well </a:t>
            </a:r>
            <a:r>
              <a:rPr sz="2000" spc="-440" dirty="0">
                <a:solidFill>
                  <a:srgbClr val="001C3D"/>
                </a:solidFill>
                <a:latin typeface="Calibri"/>
                <a:cs typeface="Calibri"/>
              </a:rPr>
              <a:t> </a:t>
            </a:r>
            <a:r>
              <a:rPr sz="2000" spc="-5" dirty="0">
                <a:solidFill>
                  <a:srgbClr val="001C3D"/>
                </a:solidFill>
                <a:latin typeface="Calibri"/>
                <a:cs typeface="Calibri"/>
              </a:rPr>
              <a:t>before</a:t>
            </a:r>
            <a:r>
              <a:rPr sz="2000" dirty="0">
                <a:solidFill>
                  <a:srgbClr val="001C3D"/>
                </a:solidFill>
                <a:latin typeface="Calibri"/>
                <a:cs typeface="Calibri"/>
              </a:rPr>
              <a:t> 2</a:t>
            </a:r>
            <a:r>
              <a:rPr sz="2000" spc="5" dirty="0">
                <a:solidFill>
                  <a:srgbClr val="001C3D"/>
                </a:solidFill>
                <a:latin typeface="Calibri"/>
                <a:cs typeface="Calibri"/>
              </a:rPr>
              <a:t> </a:t>
            </a:r>
            <a:r>
              <a:rPr sz="2000" spc="-5" dirty="0">
                <a:solidFill>
                  <a:srgbClr val="001C3D"/>
                </a:solidFill>
                <a:latin typeface="Calibri"/>
                <a:cs typeface="Calibri"/>
              </a:rPr>
              <a:t>am,</a:t>
            </a:r>
            <a:r>
              <a:rPr sz="2000" dirty="0">
                <a:solidFill>
                  <a:srgbClr val="001C3D"/>
                </a:solidFill>
                <a:latin typeface="Calibri"/>
                <a:cs typeface="Calibri"/>
              </a:rPr>
              <a:t> and</a:t>
            </a:r>
            <a:r>
              <a:rPr sz="2000" spc="5" dirty="0">
                <a:solidFill>
                  <a:srgbClr val="001C3D"/>
                </a:solidFill>
                <a:latin typeface="Calibri"/>
                <a:cs typeface="Calibri"/>
              </a:rPr>
              <a:t> </a:t>
            </a:r>
            <a:r>
              <a:rPr sz="2000" spc="-5" dirty="0">
                <a:solidFill>
                  <a:srgbClr val="001C3D"/>
                </a:solidFill>
                <a:latin typeface="Calibri"/>
                <a:cs typeface="Calibri"/>
              </a:rPr>
              <a:t>will</a:t>
            </a:r>
            <a:r>
              <a:rPr sz="2000" dirty="0">
                <a:solidFill>
                  <a:srgbClr val="001C3D"/>
                </a:solidFill>
                <a:latin typeface="Calibri"/>
                <a:cs typeface="Calibri"/>
              </a:rPr>
              <a:t> be</a:t>
            </a:r>
            <a:r>
              <a:rPr sz="2000" spc="5" dirty="0">
                <a:solidFill>
                  <a:srgbClr val="001C3D"/>
                </a:solidFill>
                <a:latin typeface="Calibri"/>
                <a:cs typeface="Calibri"/>
              </a:rPr>
              <a:t> </a:t>
            </a:r>
            <a:r>
              <a:rPr sz="2000" spc="-5" dirty="0">
                <a:solidFill>
                  <a:srgbClr val="001C3D"/>
                </a:solidFill>
                <a:latin typeface="Calibri"/>
                <a:cs typeface="Calibri"/>
              </a:rPr>
              <a:t>interrogated</a:t>
            </a:r>
            <a:r>
              <a:rPr sz="2000" dirty="0">
                <a:solidFill>
                  <a:srgbClr val="001C3D"/>
                </a:solidFill>
                <a:latin typeface="Calibri"/>
                <a:cs typeface="Calibri"/>
              </a:rPr>
              <a:t> in</a:t>
            </a:r>
            <a:r>
              <a:rPr sz="2000" spc="5" dirty="0">
                <a:solidFill>
                  <a:srgbClr val="001C3D"/>
                </a:solidFill>
                <a:latin typeface="Calibri"/>
                <a:cs typeface="Calibri"/>
              </a:rPr>
              <a:t> </a:t>
            </a:r>
            <a:r>
              <a:rPr sz="2000" dirty="0">
                <a:solidFill>
                  <a:srgbClr val="001C3D"/>
                </a:solidFill>
                <a:latin typeface="Calibri"/>
                <a:cs typeface="Calibri"/>
              </a:rPr>
              <a:t>the </a:t>
            </a:r>
            <a:r>
              <a:rPr sz="2000" spc="5" dirty="0">
                <a:solidFill>
                  <a:srgbClr val="001C3D"/>
                </a:solidFill>
                <a:latin typeface="Calibri"/>
                <a:cs typeface="Calibri"/>
              </a:rPr>
              <a:t> </a:t>
            </a:r>
            <a:r>
              <a:rPr sz="2000" spc="-5" dirty="0">
                <a:solidFill>
                  <a:srgbClr val="001C3D"/>
                </a:solidFill>
                <a:latin typeface="Calibri"/>
                <a:cs typeface="Calibri"/>
              </a:rPr>
              <a:t>morning. </a:t>
            </a:r>
            <a:r>
              <a:rPr sz="2000" dirty="0">
                <a:solidFill>
                  <a:srgbClr val="001C3D"/>
                </a:solidFill>
                <a:latin typeface="Calibri"/>
                <a:cs typeface="Calibri"/>
              </a:rPr>
              <a:t>Thus, the </a:t>
            </a:r>
            <a:r>
              <a:rPr sz="2000" spc="-5" dirty="0">
                <a:solidFill>
                  <a:srgbClr val="001C3D"/>
                </a:solidFill>
                <a:latin typeface="Calibri"/>
                <a:cs typeface="Calibri"/>
              </a:rPr>
              <a:t>detention review according </a:t>
            </a:r>
            <a:r>
              <a:rPr sz="2000" dirty="0">
                <a:solidFill>
                  <a:srgbClr val="001C3D"/>
                </a:solidFill>
                <a:latin typeface="Calibri"/>
                <a:cs typeface="Calibri"/>
              </a:rPr>
              <a:t>to </a:t>
            </a:r>
            <a:r>
              <a:rPr sz="2000" spc="5" dirty="0">
                <a:solidFill>
                  <a:srgbClr val="001C3D"/>
                </a:solidFill>
                <a:latin typeface="Calibri"/>
                <a:cs typeface="Calibri"/>
              </a:rPr>
              <a:t> </a:t>
            </a:r>
            <a:r>
              <a:rPr sz="2000" spc="-5" dirty="0">
                <a:solidFill>
                  <a:srgbClr val="001C3D"/>
                </a:solidFill>
                <a:latin typeface="Calibri"/>
                <a:cs typeface="Calibri"/>
              </a:rPr>
              <a:t>Freelandian </a:t>
            </a:r>
            <a:r>
              <a:rPr sz="2000" dirty="0">
                <a:solidFill>
                  <a:srgbClr val="001C3D"/>
                </a:solidFill>
                <a:latin typeface="Calibri"/>
                <a:cs typeface="Calibri"/>
              </a:rPr>
              <a:t>law </a:t>
            </a:r>
            <a:r>
              <a:rPr sz="2000" spc="-5" dirty="0">
                <a:solidFill>
                  <a:srgbClr val="001C3D"/>
                </a:solidFill>
                <a:latin typeface="Calibri"/>
                <a:cs typeface="Calibri"/>
              </a:rPr>
              <a:t>would take place </a:t>
            </a:r>
            <a:r>
              <a:rPr sz="2000" dirty="0">
                <a:solidFill>
                  <a:srgbClr val="001C3D"/>
                </a:solidFill>
                <a:latin typeface="Calibri"/>
                <a:cs typeface="Calibri"/>
              </a:rPr>
              <a:t>the </a:t>
            </a:r>
            <a:r>
              <a:rPr sz="2000" spc="-5" dirty="0">
                <a:solidFill>
                  <a:srgbClr val="001C3D"/>
                </a:solidFill>
                <a:latin typeface="Calibri"/>
                <a:cs typeface="Calibri"/>
              </a:rPr>
              <a:t>same </a:t>
            </a:r>
            <a:r>
              <a:rPr sz="2000" dirty="0">
                <a:solidFill>
                  <a:srgbClr val="001C3D"/>
                </a:solidFill>
                <a:latin typeface="Calibri"/>
                <a:cs typeface="Calibri"/>
              </a:rPr>
              <a:t>night, </a:t>
            </a:r>
            <a:r>
              <a:rPr sz="2000" spc="5" dirty="0">
                <a:solidFill>
                  <a:srgbClr val="001C3D"/>
                </a:solidFill>
                <a:latin typeface="Calibri"/>
                <a:cs typeface="Calibri"/>
              </a:rPr>
              <a:t> </a:t>
            </a:r>
            <a:r>
              <a:rPr sz="2000" spc="-5" dirty="0">
                <a:solidFill>
                  <a:srgbClr val="001C3D"/>
                </a:solidFill>
                <a:latin typeface="Calibri"/>
                <a:cs typeface="Calibri"/>
              </a:rPr>
              <a:t>before</a:t>
            </a:r>
            <a:r>
              <a:rPr sz="2000" dirty="0">
                <a:solidFill>
                  <a:srgbClr val="001C3D"/>
                </a:solidFill>
                <a:latin typeface="Calibri"/>
                <a:cs typeface="Calibri"/>
              </a:rPr>
              <a:t> </a:t>
            </a:r>
            <a:r>
              <a:rPr sz="2000" spc="-5" dirty="0">
                <a:solidFill>
                  <a:srgbClr val="001C3D"/>
                </a:solidFill>
                <a:latin typeface="Calibri"/>
                <a:cs typeface="Calibri"/>
              </a:rPr>
              <a:t>Peter’s</a:t>
            </a:r>
            <a:r>
              <a:rPr sz="2000" dirty="0">
                <a:solidFill>
                  <a:srgbClr val="001C3D"/>
                </a:solidFill>
                <a:latin typeface="Calibri"/>
                <a:cs typeface="Calibri"/>
              </a:rPr>
              <a:t> </a:t>
            </a:r>
            <a:r>
              <a:rPr sz="2000" spc="-5" dirty="0">
                <a:solidFill>
                  <a:srgbClr val="001C3D"/>
                </a:solidFill>
                <a:latin typeface="Calibri"/>
                <a:cs typeface="Calibri"/>
              </a:rPr>
              <a:t>interrogation.</a:t>
            </a:r>
            <a:r>
              <a:rPr sz="2000" dirty="0">
                <a:solidFill>
                  <a:srgbClr val="001C3D"/>
                </a:solidFill>
                <a:latin typeface="Calibri"/>
                <a:cs typeface="Calibri"/>
              </a:rPr>
              <a:t> If</a:t>
            </a:r>
            <a:r>
              <a:rPr sz="2000" spc="5" dirty="0">
                <a:solidFill>
                  <a:srgbClr val="001C3D"/>
                </a:solidFill>
                <a:latin typeface="Calibri"/>
                <a:cs typeface="Calibri"/>
              </a:rPr>
              <a:t> </a:t>
            </a:r>
            <a:r>
              <a:rPr sz="2000" dirty="0">
                <a:solidFill>
                  <a:srgbClr val="001C3D"/>
                </a:solidFill>
                <a:latin typeface="Calibri"/>
                <a:cs typeface="Calibri"/>
              </a:rPr>
              <a:t>such</a:t>
            </a:r>
            <a:r>
              <a:rPr sz="2000" spc="5" dirty="0">
                <a:solidFill>
                  <a:srgbClr val="001C3D"/>
                </a:solidFill>
                <a:latin typeface="Calibri"/>
                <a:cs typeface="Calibri"/>
              </a:rPr>
              <a:t> </a:t>
            </a:r>
            <a:r>
              <a:rPr sz="2000" spc="-5" dirty="0">
                <a:solidFill>
                  <a:srgbClr val="001C3D"/>
                </a:solidFill>
                <a:latin typeface="Calibri"/>
                <a:cs typeface="Calibri"/>
              </a:rPr>
              <a:t>review</a:t>
            </a:r>
            <a:r>
              <a:rPr sz="2000" dirty="0">
                <a:solidFill>
                  <a:srgbClr val="001C3D"/>
                </a:solidFill>
                <a:latin typeface="Calibri"/>
                <a:cs typeface="Calibri"/>
              </a:rPr>
              <a:t> is </a:t>
            </a:r>
            <a:r>
              <a:rPr sz="2000" spc="5" dirty="0">
                <a:solidFill>
                  <a:srgbClr val="001C3D"/>
                </a:solidFill>
                <a:latin typeface="Calibri"/>
                <a:cs typeface="Calibri"/>
              </a:rPr>
              <a:t> </a:t>
            </a:r>
            <a:r>
              <a:rPr sz="2000" spc="-5" dirty="0">
                <a:solidFill>
                  <a:srgbClr val="001C3D"/>
                </a:solidFill>
                <a:latin typeface="Calibri"/>
                <a:cs typeface="Calibri"/>
              </a:rPr>
              <a:t>undertaken </a:t>
            </a:r>
            <a:r>
              <a:rPr sz="2000" dirty="0">
                <a:solidFill>
                  <a:srgbClr val="001C3D"/>
                </a:solidFill>
                <a:latin typeface="Calibri"/>
                <a:cs typeface="Calibri"/>
              </a:rPr>
              <a:t>by a “judicial </a:t>
            </a:r>
            <a:r>
              <a:rPr sz="2000" spc="-5" dirty="0">
                <a:solidFill>
                  <a:srgbClr val="001C3D"/>
                </a:solidFill>
                <a:latin typeface="Calibri"/>
                <a:cs typeface="Calibri"/>
              </a:rPr>
              <a:t>authority”, </a:t>
            </a:r>
            <a:r>
              <a:rPr sz="2000" dirty="0">
                <a:solidFill>
                  <a:srgbClr val="001C3D"/>
                </a:solidFill>
                <a:latin typeface="Calibri"/>
                <a:cs typeface="Calibri"/>
              </a:rPr>
              <a:t>the </a:t>
            </a:r>
            <a:r>
              <a:rPr sz="2000" spc="-5" dirty="0">
                <a:solidFill>
                  <a:srgbClr val="001C3D"/>
                </a:solidFill>
                <a:latin typeface="Calibri"/>
                <a:cs typeface="Calibri"/>
              </a:rPr>
              <a:t>lawyer </a:t>
            </a:r>
            <a:r>
              <a:rPr sz="2000" dirty="0">
                <a:solidFill>
                  <a:srgbClr val="001C3D"/>
                </a:solidFill>
                <a:latin typeface="Calibri"/>
                <a:cs typeface="Calibri"/>
              </a:rPr>
              <a:t> (and</a:t>
            </a:r>
            <a:r>
              <a:rPr sz="2000" spc="5" dirty="0">
                <a:solidFill>
                  <a:srgbClr val="001C3D"/>
                </a:solidFill>
                <a:latin typeface="Calibri"/>
                <a:cs typeface="Calibri"/>
              </a:rPr>
              <a:t> </a:t>
            </a:r>
            <a:r>
              <a:rPr sz="2000" dirty="0">
                <a:solidFill>
                  <a:srgbClr val="001C3D"/>
                </a:solidFill>
                <a:latin typeface="Calibri"/>
                <a:cs typeface="Calibri"/>
              </a:rPr>
              <a:t>the</a:t>
            </a:r>
            <a:r>
              <a:rPr sz="2000" spc="5" dirty="0">
                <a:solidFill>
                  <a:srgbClr val="001C3D"/>
                </a:solidFill>
                <a:latin typeface="Calibri"/>
                <a:cs typeface="Calibri"/>
              </a:rPr>
              <a:t> </a:t>
            </a:r>
            <a:r>
              <a:rPr sz="2000" dirty="0">
                <a:solidFill>
                  <a:srgbClr val="001C3D"/>
                </a:solidFill>
                <a:latin typeface="Calibri"/>
                <a:cs typeface="Calibri"/>
              </a:rPr>
              <a:t>suspect)</a:t>
            </a:r>
            <a:r>
              <a:rPr sz="2000" spc="5" dirty="0">
                <a:solidFill>
                  <a:srgbClr val="001C3D"/>
                </a:solidFill>
                <a:latin typeface="Calibri"/>
                <a:cs typeface="Calibri"/>
              </a:rPr>
              <a:t> </a:t>
            </a:r>
            <a:r>
              <a:rPr sz="2000" spc="-5" dirty="0">
                <a:solidFill>
                  <a:srgbClr val="001C3D"/>
                </a:solidFill>
                <a:latin typeface="Calibri"/>
                <a:cs typeface="Calibri"/>
              </a:rPr>
              <a:t>must</a:t>
            </a:r>
            <a:r>
              <a:rPr sz="2000" dirty="0">
                <a:solidFill>
                  <a:srgbClr val="001C3D"/>
                </a:solidFill>
                <a:latin typeface="Calibri"/>
                <a:cs typeface="Calibri"/>
              </a:rPr>
              <a:t> be</a:t>
            </a:r>
            <a:r>
              <a:rPr sz="2000" spc="5" dirty="0">
                <a:solidFill>
                  <a:srgbClr val="001C3D"/>
                </a:solidFill>
                <a:latin typeface="Calibri"/>
                <a:cs typeface="Calibri"/>
              </a:rPr>
              <a:t> </a:t>
            </a:r>
            <a:r>
              <a:rPr sz="2000" spc="-5" dirty="0">
                <a:solidFill>
                  <a:srgbClr val="001C3D"/>
                </a:solidFill>
                <a:latin typeface="Calibri"/>
                <a:cs typeface="Calibri"/>
              </a:rPr>
              <a:t>informed</a:t>
            </a:r>
            <a:r>
              <a:rPr sz="2000" dirty="0">
                <a:solidFill>
                  <a:srgbClr val="001C3D"/>
                </a:solidFill>
                <a:latin typeface="Calibri"/>
                <a:cs typeface="Calibri"/>
              </a:rPr>
              <a:t> </a:t>
            </a:r>
            <a:r>
              <a:rPr sz="2000" spc="-5" dirty="0">
                <a:solidFill>
                  <a:srgbClr val="001C3D"/>
                </a:solidFill>
                <a:latin typeface="Calibri"/>
                <a:cs typeface="Calibri"/>
              </a:rPr>
              <a:t>about</a:t>
            </a:r>
            <a:r>
              <a:rPr sz="2000" dirty="0">
                <a:solidFill>
                  <a:srgbClr val="001C3D"/>
                </a:solidFill>
                <a:latin typeface="Calibri"/>
                <a:cs typeface="Calibri"/>
              </a:rPr>
              <a:t> the </a:t>
            </a:r>
            <a:r>
              <a:rPr sz="2000" spc="5" dirty="0">
                <a:solidFill>
                  <a:srgbClr val="001C3D"/>
                </a:solidFill>
                <a:latin typeface="Calibri"/>
                <a:cs typeface="Calibri"/>
              </a:rPr>
              <a:t> </a:t>
            </a:r>
            <a:r>
              <a:rPr sz="2000" dirty="0">
                <a:solidFill>
                  <a:srgbClr val="001C3D"/>
                </a:solidFill>
                <a:latin typeface="Calibri"/>
                <a:cs typeface="Calibri"/>
              </a:rPr>
              <a:t>evidence, </a:t>
            </a:r>
            <a:r>
              <a:rPr sz="2000" spc="-5" dirty="0">
                <a:solidFill>
                  <a:srgbClr val="001C3D"/>
                </a:solidFill>
                <a:latin typeface="Calibri"/>
                <a:cs typeface="Calibri"/>
              </a:rPr>
              <a:t>which served </a:t>
            </a:r>
            <a:r>
              <a:rPr sz="2000" dirty="0">
                <a:solidFill>
                  <a:srgbClr val="001C3D"/>
                </a:solidFill>
                <a:latin typeface="Calibri"/>
                <a:cs typeface="Calibri"/>
              </a:rPr>
              <a:t>as the basis </a:t>
            </a:r>
            <a:r>
              <a:rPr sz="2000" spc="-5" dirty="0">
                <a:solidFill>
                  <a:srgbClr val="001C3D"/>
                </a:solidFill>
                <a:latin typeface="Calibri"/>
                <a:cs typeface="Calibri"/>
              </a:rPr>
              <a:t>for </a:t>
            </a:r>
            <a:r>
              <a:rPr sz="2000" dirty="0">
                <a:solidFill>
                  <a:srgbClr val="001C3D"/>
                </a:solidFill>
                <a:latin typeface="Calibri"/>
                <a:cs typeface="Calibri"/>
              </a:rPr>
              <a:t>the </a:t>
            </a:r>
            <a:r>
              <a:rPr sz="2000" spc="-5" dirty="0">
                <a:solidFill>
                  <a:srgbClr val="001C3D"/>
                </a:solidFill>
                <a:latin typeface="Calibri"/>
                <a:cs typeface="Calibri"/>
              </a:rPr>
              <a:t>arrest, </a:t>
            </a:r>
            <a:r>
              <a:rPr sz="2000" dirty="0">
                <a:solidFill>
                  <a:srgbClr val="001C3D"/>
                </a:solidFill>
                <a:latin typeface="Calibri"/>
                <a:cs typeface="Calibri"/>
              </a:rPr>
              <a:t> </a:t>
            </a:r>
            <a:r>
              <a:rPr sz="2000" spc="-5" dirty="0">
                <a:solidFill>
                  <a:srgbClr val="001C3D"/>
                </a:solidFill>
                <a:latin typeface="Calibri"/>
                <a:cs typeface="Calibri"/>
              </a:rPr>
              <a:t>before </a:t>
            </a:r>
            <a:r>
              <a:rPr sz="2000" dirty="0">
                <a:solidFill>
                  <a:srgbClr val="001C3D"/>
                </a:solidFill>
                <a:latin typeface="Calibri"/>
                <a:cs typeface="Calibri"/>
              </a:rPr>
              <a:t>the </a:t>
            </a:r>
            <a:r>
              <a:rPr sz="2000" spc="-5" dirty="0">
                <a:solidFill>
                  <a:srgbClr val="001C3D"/>
                </a:solidFill>
                <a:latin typeface="Calibri"/>
                <a:cs typeface="Calibri"/>
              </a:rPr>
              <a:t>review</a:t>
            </a:r>
            <a:r>
              <a:rPr sz="2000" dirty="0">
                <a:solidFill>
                  <a:srgbClr val="001C3D"/>
                </a:solidFill>
                <a:latin typeface="Calibri"/>
                <a:cs typeface="Calibri"/>
              </a:rPr>
              <a:t> </a:t>
            </a:r>
            <a:r>
              <a:rPr sz="2000" spc="-5" dirty="0">
                <a:solidFill>
                  <a:srgbClr val="001C3D"/>
                </a:solidFill>
                <a:latin typeface="Calibri"/>
                <a:cs typeface="Calibri"/>
              </a:rPr>
              <a:t>takes</a:t>
            </a:r>
            <a:r>
              <a:rPr sz="2000" dirty="0">
                <a:solidFill>
                  <a:srgbClr val="001C3D"/>
                </a:solidFill>
                <a:latin typeface="Calibri"/>
                <a:cs typeface="Calibri"/>
              </a:rPr>
              <a:t> </a:t>
            </a:r>
            <a:r>
              <a:rPr sz="2000" spc="-5" dirty="0">
                <a:solidFill>
                  <a:srgbClr val="001C3D"/>
                </a:solidFill>
                <a:latin typeface="Calibri"/>
                <a:cs typeface="Calibri"/>
              </a:rPr>
              <a:t>place.</a:t>
            </a:r>
            <a:endParaRPr sz="2000">
              <a:latin typeface="Calibri"/>
              <a:cs typeface="Calibri"/>
            </a:endParaRPr>
          </a:p>
        </p:txBody>
      </p:sp>
      <p:grpSp>
        <p:nvGrpSpPr>
          <p:cNvPr id="3" name="object 3"/>
          <p:cNvGrpSpPr/>
          <p:nvPr/>
        </p:nvGrpSpPr>
        <p:grpSpPr>
          <a:xfrm>
            <a:off x="344978" y="2015836"/>
            <a:ext cx="532130" cy="4302125"/>
            <a:chOff x="344978" y="2015836"/>
            <a:chExt cx="532130" cy="4302125"/>
          </a:xfrm>
        </p:grpSpPr>
        <p:pic>
          <p:nvPicPr>
            <p:cNvPr id="4" name="object 4"/>
            <p:cNvPicPr/>
            <p:nvPr/>
          </p:nvPicPr>
          <p:blipFill>
            <a:blip r:embed="rId2" cstate="print"/>
            <a:stretch>
              <a:fillRect/>
            </a:stretch>
          </p:blipFill>
          <p:spPr>
            <a:xfrm>
              <a:off x="344978" y="2460567"/>
              <a:ext cx="532014" cy="390698"/>
            </a:xfrm>
            <a:prstGeom prst="rect">
              <a:avLst/>
            </a:prstGeom>
          </p:spPr>
        </p:pic>
        <p:pic>
          <p:nvPicPr>
            <p:cNvPr id="5" name="object 5"/>
            <p:cNvPicPr/>
            <p:nvPr/>
          </p:nvPicPr>
          <p:blipFill>
            <a:blip r:embed="rId3" cstate="print"/>
            <a:stretch>
              <a:fillRect/>
            </a:stretch>
          </p:blipFill>
          <p:spPr>
            <a:xfrm>
              <a:off x="482138" y="2448098"/>
              <a:ext cx="253538" cy="436418"/>
            </a:xfrm>
            <a:prstGeom prst="rect">
              <a:avLst/>
            </a:prstGeom>
          </p:spPr>
        </p:pic>
        <p:pic>
          <p:nvPicPr>
            <p:cNvPr id="6" name="object 6"/>
            <p:cNvPicPr/>
            <p:nvPr/>
          </p:nvPicPr>
          <p:blipFill>
            <a:blip r:embed="rId4" cstate="print"/>
            <a:stretch>
              <a:fillRect/>
            </a:stretch>
          </p:blipFill>
          <p:spPr>
            <a:xfrm>
              <a:off x="395536" y="2492895"/>
              <a:ext cx="432047" cy="288032"/>
            </a:xfrm>
            <a:prstGeom prst="rect">
              <a:avLst/>
            </a:prstGeom>
          </p:spPr>
        </p:pic>
        <p:sp>
          <p:nvSpPr>
            <p:cNvPr id="7" name="object 7"/>
            <p:cNvSpPr/>
            <p:nvPr/>
          </p:nvSpPr>
          <p:spPr>
            <a:xfrm>
              <a:off x="395536" y="2492895"/>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1"/>
                  </a:lnTo>
                  <a:lnTo>
                    <a:pt x="417987" y="273971"/>
                  </a:lnTo>
                  <a:lnTo>
                    <a:pt x="402728" y="284259"/>
                  </a:lnTo>
                  <a:lnTo>
                    <a:pt x="384041" y="288032"/>
                  </a:lnTo>
                  <a:lnTo>
                    <a:pt x="48005" y="288032"/>
                  </a:lnTo>
                  <a:lnTo>
                    <a:pt x="29319" y="284259"/>
                  </a:lnTo>
                  <a:lnTo>
                    <a:pt x="14060" y="273971"/>
                  </a:lnTo>
                  <a:lnTo>
                    <a:pt x="3772" y="258711"/>
                  </a:lnTo>
                  <a:lnTo>
                    <a:pt x="0" y="240026"/>
                  </a:lnTo>
                  <a:lnTo>
                    <a:pt x="0" y="48005"/>
                  </a:lnTo>
                  <a:close/>
                </a:path>
              </a:pathLst>
            </a:custGeom>
            <a:ln w="9524">
              <a:solidFill>
                <a:srgbClr val="F4B193"/>
              </a:solidFill>
            </a:ln>
          </p:spPr>
          <p:txBody>
            <a:bodyPr wrap="square" lIns="0" tIns="0" rIns="0" bIns="0" rtlCol="0"/>
            <a:lstStyle/>
            <a:p>
              <a:endParaRPr/>
            </a:p>
          </p:txBody>
        </p:sp>
        <p:pic>
          <p:nvPicPr>
            <p:cNvPr id="8" name="object 8"/>
            <p:cNvPicPr/>
            <p:nvPr/>
          </p:nvPicPr>
          <p:blipFill>
            <a:blip r:embed="rId5" cstate="print"/>
            <a:stretch>
              <a:fillRect/>
            </a:stretch>
          </p:blipFill>
          <p:spPr>
            <a:xfrm>
              <a:off x="344978" y="2892828"/>
              <a:ext cx="532014" cy="390698"/>
            </a:xfrm>
            <a:prstGeom prst="rect">
              <a:avLst/>
            </a:prstGeom>
          </p:spPr>
        </p:pic>
        <p:pic>
          <p:nvPicPr>
            <p:cNvPr id="9" name="object 9"/>
            <p:cNvPicPr/>
            <p:nvPr/>
          </p:nvPicPr>
          <p:blipFill>
            <a:blip r:embed="rId3" cstate="print"/>
            <a:stretch>
              <a:fillRect/>
            </a:stretch>
          </p:blipFill>
          <p:spPr>
            <a:xfrm>
              <a:off x="482138" y="2880359"/>
              <a:ext cx="253538" cy="436418"/>
            </a:xfrm>
            <a:prstGeom prst="rect">
              <a:avLst/>
            </a:prstGeom>
          </p:spPr>
        </p:pic>
        <p:pic>
          <p:nvPicPr>
            <p:cNvPr id="10" name="object 10"/>
            <p:cNvPicPr/>
            <p:nvPr/>
          </p:nvPicPr>
          <p:blipFill>
            <a:blip r:embed="rId4" cstate="print"/>
            <a:stretch>
              <a:fillRect/>
            </a:stretch>
          </p:blipFill>
          <p:spPr>
            <a:xfrm>
              <a:off x="395536" y="2924943"/>
              <a:ext cx="432047" cy="288032"/>
            </a:xfrm>
            <a:prstGeom prst="rect">
              <a:avLst/>
            </a:prstGeom>
          </p:spPr>
        </p:pic>
        <p:sp>
          <p:nvSpPr>
            <p:cNvPr id="11" name="object 11"/>
            <p:cNvSpPr/>
            <p:nvPr/>
          </p:nvSpPr>
          <p:spPr>
            <a:xfrm>
              <a:off x="395536" y="2924943"/>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1"/>
                  </a:lnTo>
                  <a:lnTo>
                    <a:pt x="48005" y="288031"/>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12" name="object 12"/>
            <p:cNvPicPr/>
            <p:nvPr/>
          </p:nvPicPr>
          <p:blipFill>
            <a:blip r:embed="rId6" cstate="print"/>
            <a:stretch>
              <a:fillRect/>
            </a:stretch>
          </p:blipFill>
          <p:spPr>
            <a:xfrm>
              <a:off x="344978" y="3325090"/>
              <a:ext cx="532014" cy="390698"/>
            </a:xfrm>
            <a:prstGeom prst="rect">
              <a:avLst/>
            </a:prstGeom>
          </p:spPr>
        </p:pic>
        <p:pic>
          <p:nvPicPr>
            <p:cNvPr id="13" name="object 13"/>
            <p:cNvPicPr/>
            <p:nvPr/>
          </p:nvPicPr>
          <p:blipFill>
            <a:blip r:embed="rId3" cstate="print"/>
            <a:stretch>
              <a:fillRect/>
            </a:stretch>
          </p:blipFill>
          <p:spPr>
            <a:xfrm>
              <a:off x="482138" y="3312621"/>
              <a:ext cx="253538" cy="436418"/>
            </a:xfrm>
            <a:prstGeom prst="rect">
              <a:avLst/>
            </a:prstGeom>
          </p:spPr>
        </p:pic>
        <p:pic>
          <p:nvPicPr>
            <p:cNvPr id="14" name="object 14"/>
            <p:cNvPicPr/>
            <p:nvPr/>
          </p:nvPicPr>
          <p:blipFill>
            <a:blip r:embed="rId7" cstate="print"/>
            <a:stretch>
              <a:fillRect/>
            </a:stretch>
          </p:blipFill>
          <p:spPr>
            <a:xfrm>
              <a:off x="395536" y="3356992"/>
              <a:ext cx="432047" cy="288032"/>
            </a:xfrm>
            <a:prstGeom prst="rect">
              <a:avLst/>
            </a:prstGeom>
          </p:spPr>
        </p:pic>
        <p:sp>
          <p:nvSpPr>
            <p:cNvPr id="15" name="object 15"/>
            <p:cNvSpPr/>
            <p:nvPr/>
          </p:nvSpPr>
          <p:spPr>
            <a:xfrm>
              <a:off x="395536" y="3356992"/>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16" name="object 16"/>
            <p:cNvPicPr/>
            <p:nvPr/>
          </p:nvPicPr>
          <p:blipFill>
            <a:blip r:embed="rId8" cstate="print"/>
            <a:stretch>
              <a:fillRect/>
            </a:stretch>
          </p:blipFill>
          <p:spPr>
            <a:xfrm>
              <a:off x="344978" y="3757353"/>
              <a:ext cx="532014" cy="390698"/>
            </a:xfrm>
            <a:prstGeom prst="rect">
              <a:avLst/>
            </a:prstGeom>
          </p:spPr>
        </p:pic>
        <p:pic>
          <p:nvPicPr>
            <p:cNvPr id="17" name="object 17"/>
            <p:cNvPicPr/>
            <p:nvPr/>
          </p:nvPicPr>
          <p:blipFill>
            <a:blip r:embed="rId9" cstate="print"/>
            <a:stretch>
              <a:fillRect/>
            </a:stretch>
          </p:blipFill>
          <p:spPr>
            <a:xfrm>
              <a:off x="482138" y="3744883"/>
              <a:ext cx="253538" cy="432261"/>
            </a:xfrm>
            <a:prstGeom prst="rect">
              <a:avLst/>
            </a:prstGeom>
          </p:spPr>
        </p:pic>
        <p:pic>
          <p:nvPicPr>
            <p:cNvPr id="18" name="object 18"/>
            <p:cNvPicPr/>
            <p:nvPr/>
          </p:nvPicPr>
          <p:blipFill>
            <a:blip r:embed="rId7" cstate="print"/>
            <a:stretch>
              <a:fillRect/>
            </a:stretch>
          </p:blipFill>
          <p:spPr>
            <a:xfrm>
              <a:off x="395536" y="3789039"/>
              <a:ext cx="432047" cy="288032"/>
            </a:xfrm>
            <a:prstGeom prst="rect">
              <a:avLst/>
            </a:prstGeom>
          </p:spPr>
        </p:pic>
        <p:sp>
          <p:nvSpPr>
            <p:cNvPr id="19" name="object 19"/>
            <p:cNvSpPr/>
            <p:nvPr/>
          </p:nvSpPr>
          <p:spPr>
            <a:xfrm>
              <a:off x="395536" y="3789040"/>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20" name="object 20"/>
            <p:cNvPicPr/>
            <p:nvPr/>
          </p:nvPicPr>
          <p:blipFill>
            <a:blip r:embed="rId10" cstate="print"/>
            <a:stretch>
              <a:fillRect/>
            </a:stretch>
          </p:blipFill>
          <p:spPr>
            <a:xfrm>
              <a:off x="344978" y="2028305"/>
              <a:ext cx="532014" cy="390698"/>
            </a:xfrm>
            <a:prstGeom prst="rect">
              <a:avLst/>
            </a:prstGeom>
          </p:spPr>
        </p:pic>
        <p:pic>
          <p:nvPicPr>
            <p:cNvPr id="21" name="object 21"/>
            <p:cNvPicPr/>
            <p:nvPr/>
          </p:nvPicPr>
          <p:blipFill>
            <a:blip r:embed="rId3" cstate="print"/>
            <a:stretch>
              <a:fillRect/>
            </a:stretch>
          </p:blipFill>
          <p:spPr>
            <a:xfrm>
              <a:off x="482138" y="2015836"/>
              <a:ext cx="253538" cy="436418"/>
            </a:xfrm>
            <a:prstGeom prst="rect">
              <a:avLst/>
            </a:prstGeom>
          </p:spPr>
        </p:pic>
        <p:pic>
          <p:nvPicPr>
            <p:cNvPr id="22" name="object 22"/>
            <p:cNvPicPr/>
            <p:nvPr/>
          </p:nvPicPr>
          <p:blipFill>
            <a:blip r:embed="rId7" cstate="print"/>
            <a:stretch>
              <a:fillRect/>
            </a:stretch>
          </p:blipFill>
          <p:spPr>
            <a:xfrm>
              <a:off x="395536" y="2060847"/>
              <a:ext cx="432047" cy="288032"/>
            </a:xfrm>
            <a:prstGeom prst="rect">
              <a:avLst/>
            </a:prstGeom>
          </p:spPr>
        </p:pic>
        <p:sp>
          <p:nvSpPr>
            <p:cNvPr id="23" name="object 23"/>
            <p:cNvSpPr/>
            <p:nvPr/>
          </p:nvSpPr>
          <p:spPr>
            <a:xfrm>
              <a:off x="395536" y="2060848"/>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24" name="object 24"/>
            <p:cNvPicPr/>
            <p:nvPr/>
          </p:nvPicPr>
          <p:blipFill>
            <a:blip r:embed="rId11" cstate="print"/>
            <a:stretch>
              <a:fillRect/>
            </a:stretch>
          </p:blipFill>
          <p:spPr>
            <a:xfrm>
              <a:off x="344978" y="4189614"/>
              <a:ext cx="532014" cy="390698"/>
            </a:xfrm>
            <a:prstGeom prst="rect">
              <a:avLst/>
            </a:prstGeom>
          </p:spPr>
        </p:pic>
        <p:pic>
          <p:nvPicPr>
            <p:cNvPr id="25" name="object 25"/>
            <p:cNvPicPr/>
            <p:nvPr/>
          </p:nvPicPr>
          <p:blipFill>
            <a:blip r:embed="rId9" cstate="print"/>
            <a:stretch>
              <a:fillRect/>
            </a:stretch>
          </p:blipFill>
          <p:spPr>
            <a:xfrm>
              <a:off x="482138" y="4177144"/>
              <a:ext cx="253538" cy="432261"/>
            </a:xfrm>
            <a:prstGeom prst="rect">
              <a:avLst/>
            </a:prstGeom>
          </p:spPr>
        </p:pic>
        <p:pic>
          <p:nvPicPr>
            <p:cNvPr id="26" name="object 26"/>
            <p:cNvPicPr/>
            <p:nvPr/>
          </p:nvPicPr>
          <p:blipFill>
            <a:blip r:embed="rId4" cstate="print"/>
            <a:stretch>
              <a:fillRect/>
            </a:stretch>
          </p:blipFill>
          <p:spPr>
            <a:xfrm>
              <a:off x="395536" y="4221087"/>
              <a:ext cx="432047" cy="288032"/>
            </a:xfrm>
            <a:prstGeom prst="rect">
              <a:avLst/>
            </a:prstGeom>
          </p:spPr>
        </p:pic>
        <p:sp>
          <p:nvSpPr>
            <p:cNvPr id="27" name="object 27"/>
            <p:cNvSpPr/>
            <p:nvPr/>
          </p:nvSpPr>
          <p:spPr>
            <a:xfrm>
              <a:off x="395536" y="4221087"/>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28" name="object 28"/>
            <p:cNvPicPr/>
            <p:nvPr/>
          </p:nvPicPr>
          <p:blipFill>
            <a:blip r:embed="rId12" cstate="print"/>
            <a:stretch>
              <a:fillRect/>
            </a:stretch>
          </p:blipFill>
          <p:spPr>
            <a:xfrm>
              <a:off x="344978" y="5054138"/>
              <a:ext cx="532014" cy="390698"/>
            </a:xfrm>
            <a:prstGeom prst="rect">
              <a:avLst/>
            </a:prstGeom>
          </p:spPr>
        </p:pic>
        <p:pic>
          <p:nvPicPr>
            <p:cNvPr id="29" name="object 29"/>
            <p:cNvPicPr/>
            <p:nvPr/>
          </p:nvPicPr>
          <p:blipFill>
            <a:blip r:embed="rId9" cstate="print"/>
            <a:stretch>
              <a:fillRect/>
            </a:stretch>
          </p:blipFill>
          <p:spPr>
            <a:xfrm>
              <a:off x="482138" y="5041669"/>
              <a:ext cx="253538" cy="432261"/>
            </a:xfrm>
            <a:prstGeom prst="rect">
              <a:avLst/>
            </a:prstGeom>
          </p:spPr>
        </p:pic>
        <p:pic>
          <p:nvPicPr>
            <p:cNvPr id="30" name="object 30"/>
            <p:cNvPicPr/>
            <p:nvPr/>
          </p:nvPicPr>
          <p:blipFill>
            <a:blip r:embed="rId7" cstate="print"/>
            <a:stretch>
              <a:fillRect/>
            </a:stretch>
          </p:blipFill>
          <p:spPr>
            <a:xfrm>
              <a:off x="395536" y="5085184"/>
              <a:ext cx="432047" cy="288032"/>
            </a:xfrm>
            <a:prstGeom prst="rect">
              <a:avLst/>
            </a:prstGeom>
          </p:spPr>
        </p:pic>
        <p:sp>
          <p:nvSpPr>
            <p:cNvPr id="31" name="object 31"/>
            <p:cNvSpPr/>
            <p:nvPr/>
          </p:nvSpPr>
          <p:spPr>
            <a:xfrm>
              <a:off x="395536" y="5085184"/>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32" name="object 32"/>
            <p:cNvPicPr/>
            <p:nvPr/>
          </p:nvPicPr>
          <p:blipFill>
            <a:blip r:embed="rId13" cstate="print"/>
            <a:stretch>
              <a:fillRect/>
            </a:stretch>
          </p:blipFill>
          <p:spPr>
            <a:xfrm>
              <a:off x="344978" y="4621876"/>
              <a:ext cx="532014" cy="390698"/>
            </a:xfrm>
            <a:prstGeom prst="rect">
              <a:avLst/>
            </a:prstGeom>
          </p:spPr>
        </p:pic>
        <p:pic>
          <p:nvPicPr>
            <p:cNvPr id="33" name="object 33"/>
            <p:cNvPicPr/>
            <p:nvPr/>
          </p:nvPicPr>
          <p:blipFill>
            <a:blip r:embed="rId9" cstate="print"/>
            <a:stretch>
              <a:fillRect/>
            </a:stretch>
          </p:blipFill>
          <p:spPr>
            <a:xfrm>
              <a:off x="482138" y="4609407"/>
              <a:ext cx="253538" cy="432261"/>
            </a:xfrm>
            <a:prstGeom prst="rect">
              <a:avLst/>
            </a:prstGeom>
          </p:spPr>
        </p:pic>
        <p:pic>
          <p:nvPicPr>
            <p:cNvPr id="34" name="object 34"/>
            <p:cNvPicPr/>
            <p:nvPr/>
          </p:nvPicPr>
          <p:blipFill>
            <a:blip r:embed="rId4" cstate="print"/>
            <a:stretch>
              <a:fillRect/>
            </a:stretch>
          </p:blipFill>
          <p:spPr>
            <a:xfrm>
              <a:off x="395536" y="4653135"/>
              <a:ext cx="432047" cy="288032"/>
            </a:xfrm>
            <a:prstGeom prst="rect">
              <a:avLst/>
            </a:prstGeom>
          </p:spPr>
        </p:pic>
        <p:sp>
          <p:nvSpPr>
            <p:cNvPr id="35" name="object 35"/>
            <p:cNvSpPr/>
            <p:nvPr/>
          </p:nvSpPr>
          <p:spPr>
            <a:xfrm>
              <a:off x="395536" y="4653135"/>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36" name="object 36"/>
            <p:cNvPicPr/>
            <p:nvPr/>
          </p:nvPicPr>
          <p:blipFill>
            <a:blip r:embed="rId14" cstate="print"/>
            <a:stretch>
              <a:fillRect/>
            </a:stretch>
          </p:blipFill>
          <p:spPr>
            <a:xfrm>
              <a:off x="344978" y="5918661"/>
              <a:ext cx="532014" cy="390698"/>
            </a:xfrm>
            <a:prstGeom prst="rect">
              <a:avLst/>
            </a:prstGeom>
          </p:spPr>
        </p:pic>
        <p:pic>
          <p:nvPicPr>
            <p:cNvPr id="37" name="object 37"/>
            <p:cNvPicPr/>
            <p:nvPr/>
          </p:nvPicPr>
          <p:blipFill>
            <a:blip r:embed="rId15" cstate="print"/>
            <a:stretch>
              <a:fillRect/>
            </a:stretch>
          </p:blipFill>
          <p:spPr>
            <a:xfrm>
              <a:off x="428105" y="5918661"/>
              <a:ext cx="361603" cy="399010"/>
            </a:xfrm>
            <a:prstGeom prst="rect">
              <a:avLst/>
            </a:prstGeom>
          </p:spPr>
        </p:pic>
        <p:pic>
          <p:nvPicPr>
            <p:cNvPr id="38" name="object 38"/>
            <p:cNvPicPr/>
            <p:nvPr/>
          </p:nvPicPr>
          <p:blipFill>
            <a:blip r:embed="rId16" cstate="print"/>
            <a:stretch>
              <a:fillRect/>
            </a:stretch>
          </p:blipFill>
          <p:spPr>
            <a:xfrm>
              <a:off x="395536" y="5949279"/>
              <a:ext cx="432047" cy="288031"/>
            </a:xfrm>
            <a:prstGeom prst="rect">
              <a:avLst/>
            </a:prstGeom>
          </p:spPr>
        </p:pic>
        <p:sp>
          <p:nvSpPr>
            <p:cNvPr id="39" name="object 39"/>
            <p:cNvSpPr/>
            <p:nvPr/>
          </p:nvSpPr>
          <p:spPr>
            <a:xfrm>
              <a:off x="395536" y="5949279"/>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40" name="object 40"/>
            <p:cNvPicPr/>
            <p:nvPr/>
          </p:nvPicPr>
          <p:blipFill>
            <a:blip r:embed="rId17" cstate="print"/>
            <a:stretch>
              <a:fillRect/>
            </a:stretch>
          </p:blipFill>
          <p:spPr>
            <a:xfrm>
              <a:off x="344978" y="5486400"/>
              <a:ext cx="532014" cy="390698"/>
            </a:xfrm>
            <a:prstGeom prst="rect">
              <a:avLst/>
            </a:prstGeom>
          </p:spPr>
        </p:pic>
        <p:pic>
          <p:nvPicPr>
            <p:cNvPr id="41" name="object 41"/>
            <p:cNvPicPr/>
            <p:nvPr/>
          </p:nvPicPr>
          <p:blipFill>
            <a:blip r:embed="rId9" cstate="print"/>
            <a:stretch>
              <a:fillRect/>
            </a:stretch>
          </p:blipFill>
          <p:spPr>
            <a:xfrm>
              <a:off x="482138" y="5473930"/>
              <a:ext cx="253538" cy="432261"/>
            </a:xfrm>
            <a:prstGeom prst="rect">
              <a:avLst/>
            </a:prstGeom>
          </p:spPr>
        </p:pic>
        <p:pic>
          <p:nvPicPr>
            <p:cNvPr id="42" name="object 42"/>
            <p:cNvPicPr/>
            <p:nvPr/>
          </p:nvPicPr>
          <p:blipFill>
            <a:blip r:embed="rId16" cstate="print"/>
            <a:stretch>
              <a:fillRect/>
            </a:stretch>
          </p:blipFill>
          <p:spPr>
            <a:xfrm>
              <a:off x="395536" y="5517231"/>
              <a:ext cx="432047" cy="288031"/>
            </a:xfrm>
            <a:prstGeom prst="rect">
              <a:avLst/>
            </a:prstGeom>
          </p:spPr>
        </p:pic>
        <p:sp>
          <p:nvSpPr>
            <p:cNvPr id="43" name="object 43"/>
            <p:cNvSpPr/>
            <p:nvPr/>
          </p:nvSpPr>
          <p:spPr>
            <a:xfrm>
              <a:off x="395536" y="5517231"/>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grpSp>
      <p:sp>
        <p:nvSpPr>
          <p:cNvPr id="44" name="object 44"/>
          <p:cNvSpPr txBox="1"/>
          <p:nvPr/>
        </p:nvSpPr>
        <p:spPr>
          <a:xfrm>
            <a:off x="498853" y="1897277"/>
            <a:ext cx="231775" cy="4330700"/>
          </a:xfrm>
          <a:prstGeom prst="rect">
            <a:avLst/>
          </a:prstGeom>
        </p:spPr>
        <p:txBody>
          <a:bodyPr vert="horz" wrap="square" lIns="0" tIns="170180" rIns="0" bIns="0" rtlCol="0">
            <a:spAutoFit/>
          </a:bodyPr>
          <a:lstStyle/>
          <a:p>
            <a:pPr marL="57150">
              <a:lnSpc>
                <a:spcPct val="100000"/>
              </a:lnSpc>
              <a:spcBef>
                <a:spcPts val="1340"/>
              </a:spcBef>
            </a:pPr>
            <a:r>
              <a:rPr sz="1800" b="1" dirty="0">
                <a:solidFill>
                  <a:srgbClr val="3D4651"/>
                </a:solidFill>
                <a:latin typeface="Calibri"/>
                <a:cs typeface="Calibri"/>
              </a:rPr>
              <a:t>1</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2</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3</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4</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5</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6</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7</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8</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9</a:t>
            </a:r>
            <a:endParaRPr sz="1800">
              <a:latin typeface="Calibri"/>
              <a:cs typeface="Calibri"/>
            </a:endParaRPr>
          </a:p>
          <a:p>
            <a:pPr marL="12700">
              <a:lnSpc>
                <a:spcPct val="100000"/>
              </a:lnSpc>
              <a:spcBef>
                <a:spcPts val="1365"/>
              </a:spcBef>
            </a:pPr>
            <a:r>
              <a:rPr sz="1600" b="1" dirty="0">
                <a:solidFill>
                  <a:srgbClr val="3D4651"/>
                </a:solidFill>
                <a:latin typeface="Calibri"/>
                <a:cs typeface="Calibri"/>
              </a:rPr>
              <a:t>10</a:t>
            </a:r>
            <a:endParaRPr sz="1600">
              <a:latin typeface="Calibri"/>
              <a:cs typeface="Calibri"/>
            </a:endParaRPr>
          </a:p>
        </p:txBody>
      </p:sp>
      <p:grpSp>
        <p:nvGrpSpPr>
          <p:cNvPr id="45" name="object 45"/>
          <p:cNvGrpSpPr/>
          <p:nvPr/>
        </p:nvGrpSpPr>
        <p:grpSpPr>
          <a:xfrm>
            <a:off x="221071" y="139936"/>
            <a:ext cx="781050" cy="529590"/>
            <a:chOff x="221071" y="139936"/>
            <a:chExt cx="781050" cy="529590"/>
          </a:xfrm>
        </p:grpSpPr>
        <p:sp>
          <p:nvSpPr>
            <p:cNvPr id="46" name="object 46"/>
            <p:cNvSpPr/>
            <p:nvPr/>
          </p:nvSpPr>
          <p:spPr>
            <a:xfrm>
              <a:off x="233771" y="152636"/>
              <a:ext cx="755650" cy="504190"/>
            </a:xfrm>
            <a:custGeom>
              <a:avLst/>
              <a:gdLst/>
              <a:ahLst/>
              <a:cxnLst/>
              <a:rect l="l" t="t" r="r" b="b"/>
              <a:pathLst>
                <a:path w="755650" h="504190">
                  <a:moveTo>
                    <a:pt x="755575" y="0"/>
                  </a:moveTo>
                  <a:lnTo>
                    <a:pt x="0" y="0"/>
                  </a:lnTo>
                  <a:lnTo>
                    <a:pt x="0" y="504055"/>
                  </a:lnTo>
                  <a:lnTo>
                    <a:pt x="755575" y="504055"/>
                  </a:lnTo>
                  <a:lnTo>
                    <a:pt x="755575" y="441048"/>
                  </a:lnTo>
                  <a:lnTo>
                    <a:pt x="236022" y="441048"/>
                  </a:lnTo>
                  <a:lnTo>
                    <a:pt x="236022" y="252027"/>
                  </a:lnTo>
                  <a:lnTo>
                    <a:pt x="188767" y="252027"/>
                  </a:lnTo>
                  <a:lnTo>
                    <a:pt x="377788" y="63005"/>
                  </a:lnTo>
                  <a:lnTo>
                    <a:pt x="755575" y="63005"/>
                  </a:lnTo>
                  <a:lnTo>
                    <a:pt x="755575" y="0"/>
                  </a:lnTo>
                  <a:close/>
                </a:path>
                <a:path w="755650" h="504190">
                  <a:moveTo>
                    <a:pt x="755575" y="86634"/>
                  </a:moveTo>
                  <a:lnTo>
                    <a:pt x="495925" y="86634"/>
                  </a:lnTo>
                  <a:lnTo>
                    <a:pt x="495925" y="181143"/>
                  </a:lnTo>
                  <a:lnTo>
                    <a:pt x="566809" y="252027"/>
                  </a:lnTo>
                  <a:lnTo>
                    <a:pt x="519554" y="252027"/>
                  </a:lnTo>
                  <a:lnTo>
                    <a:pt x="519554" y="441048"/>
                  </a:lnTo>
                  <a:lnTo>
                    <a:pt x="755575" y="441048"/>
                  </a:lnTo>
                  <a:lnTo>
                    <a:pt x="755575" y="86634"/>
                  </a:lnTo>
                  <a:close/>
                </a:path>
                <a:path w="755650" h="504190">
                  <a:moveTo>
                    <a:pt x="755575" y="63005"/>
                  </a:moveTo>
                  <a:lnTo>
                    <a:pt x="377788" y="63005"/>
                  </a:lnTo>
                  <a:lnTo>
                    <a:pt x="448670" y="133889"/>
                  </a:lnTo>
                  <a:lnTo>
                    <a:pt x="448670" y="86634"/>
                  </a:lnTo>
                  <a:lnTo>
                    <a:pt x="755575" y="86634"/>
                  </a:lnTo>
                  <a:lnTo>
                    <a:pt x="755575" y="63005"/>
                  </a:lnTo>
                  <a:close/>
                </a:path>
              </a:pathLst>
            </a:custGeom>
            <a:solidFill>
              <a:srgbClr val="EAF8FC"/>
            </a:solidFill>
          </p:spPr>
          <p:txBody>
            <a:bodyPr wrap="square" lIns="0" tIns="0" rIns="0" bIns="0" rtlCol="0"/>
            <a:lstStyle/>
            <a:p>
              <a:endParaRPr/>
            </a:p>
          </p:txBody>
        </p:sp>
        <p:sp>
          <p:nvSpPr>
            <p:cNvPr id="47" name="object 47"/>
            <p:cNvSpPr/>
            <p:nvPr/>
          </p:nvSpPr>
          <p:spPr>
            <a:xfrm>
              <a:off x="469793" y="239270"/>
              <a:ext cx="283845" cy="354965"/>
            </a:xfrm>
            <a:custGeom>
              <a:avLst/>
              <a:gdLst/>
              <a:ahLst/>
              <a:cxnLst/>
              <a:rect l="l" t="t" r="r" b="b"/>
              <a:pathLst>
                <a:path w="283845" h="354965">
                  <a:moveTo>
                    <a:pt x="259903" y="0"/>
                  </a:moveTo>
                  <a:lnTo>
                    <a:pt x="212648" y="0"/>
                  </a:lnTo>
                  <a:lnTo>
                    <a:pt x="212648" y="47255"/>
                  </a:lnTo>
                  <a:lnTo>
                    <a:pt x="259903" y="94509"/>
                  </a:lnTo>
                  <a:lnTo>
                    <a:pt x="259903" y="0"/>
                  </a:lnTo>
                  <a:close/>
                </a:path>
                <a:path w="283845" h="354965">
                  <a:moveTo>
                    <a:pt x="283532" y="165393"/>
                  </a:moveTo>
                  <a:lnTo>
                    <a:pt x="0" y="165393"/>
                  </a:lnTo>
                  <a:lnTo>
                    <a:pt x="0" y="354413"/>
                  </a:lnTo>
                  <a:lnTo>
                    <a:pt x="118138" y="354413"/>
                  </a:lnTo>
                  <a:lnTo>
                    <a:pt x="118138" y="259904"/>
                  </a:lnTo>
                  <a:lnTo>
                    <a:pt x="283532" y="259904"/>
                  </a:lnTo>
                  <a:lnTo>
                    <a:pt x="283532" y="165393"/>
                  </a:lnTo>
                  <a:close/>
                </a:path>
                <a:path w="283845" h="354965">
                  <a:moveTo>
                    <a:pt x="283532" y="259904"/>
                  </a:moveTo>
                  <a:lnTo>
                    <a:pt x="165394" y="259904"/>
                  </a:lnTo>
                  <a:lnTo>
                    <a:pt x="165394" y="354413"/>
                  </a:lnTo>
                  <a:lnTo>
                    <a:pt x="283532" y="354413"/>
                  </a:lnTo>
                  <a:lnTo>
                    <a:pt x="283532" y="259904"/>
                  </a:lnTo>
                  <a:close/>
                </a:path>
              </a:pathLst>
            </a:custGeom>
            <a:solidFill>
              <a:srgbClr val="C4D0D4"/>
            </a:solidFill>
          </p:spPr>
          <p:txBody>
            <a:bodyPr wrap="square" lIns="0" tIns="0" rIns="0" bIns="0" rtlCol="0"/>
            <a:lstStyle/>
            <a:p>
              <a:endParaRPr/>
            </a:p>
          </p:txBody>
        </p:sp>
        <p:sp>
          <p:nvSpPr>
            <p:cNvPr id="48" name="object 48"/>
            <p:cNvSpPr/>
            <p:nvPr/>
          </p:nvSpPr>
          <p:spPr>
            <a:xfrm>
              <a:off x="422539" y="215642"/>
              <a:ext cx="378460" cy="378460"/>
            </a:xfrm>
            <a:custGeom>
              <a:avLst/>
              <a:gdLst/>
              <a:ahLst/>
              <a:cxnLst/>
              <a:rect l="l" t="t" r="r" b="b"/>
              <a:pathLst>
                <a:path w="378459" h="378459">
                  <a:moveTo>
                    <a:pt x="189020" y="0"/>
                  </a:moveTo>
                  <a:lnTo>
                    <a:pt x="0" y="189021"/>
                  </a:lnTo>
                  <a:lnTo>
                    <a:pt x="378041" y="189021"/>
                  </a:lnTo>
                  <a:lnTo>
                    <a:pt x="189020" y="0"/>
                  </a:lnTo>
                  <a:close/>
                </a:path>
                <a:path w="378459" h="378459">
                  <a:moveTo>
                    <a:pt x="212648" y="283532"/>
                  </a:moveTo>
                  <a:lnTo>
                    <a:pt x="165392" y="283532"/>
                  </a:lnTo>
                  <a:lnTo>
                    <a:pt x="165392" y="378042"/>
                  </a:lnTo>
                  <a:lnTo>
                    <a:pt x="212648" y="378042"/>
                  </a:lnTo>
                  <a:lnTo>
                    <a:pt x="212648" y="283532"/>
                  </a:lnTo>
                  <a:close/>
                </a:path>
              </a:pathLst>
            </a:custGeom>
            <a:solidFill>
              <a:srgbClr val="9AA5A8"/>
            </a:solidFill>
          </p:spPr>
          <p:txBody>
            <a:bodyPr wrap="square" lIns="0" tIns="0" rIns="0" bIns="0" rtlCol="0"/>
            <a:lstStyle/>
            <a:p>
              <a:endParaRPr/>
            </a:p>
          </p:txBody>
        </p:sp>
        <p:sp>
          <p:nvSpPr>
            <p:cNvPr id="49" name="object 49"/>
            <p:cNvSpPr/>
            <p:nvPr/>
          </p:nvSpPr>
          <p:spPr>
            <a:xfrm>
              <a:off x="233771" y="152636"/>
              <a:ext cx="755650" cy="504190"/>
            </a:xfrm>
            <a:custGeom>
              <a:avLst/>
              <a:gdLst/>
              <a:ahLst/>
              <a:cxnLst/>
              <a:rect l="l" t="t" r="r" b="b"/>
              <a:pathLst>
                <a:path w="755650" h="504190">
                  <a:moveTo>
                    <a:pt x="377787" y="63007"/>
                  </a:moveTo>
                  <a:lnTo>
                    <a:pt x="448670" y="133890"/>
                  </a:lnTo>
                  <a:lnTo>
                    <a:pt x="448670" y="86635"/>
                  </a:lnTo>
                  <a:lnTo>
                    <a:pt x="495925" y="86635"/>
                  </a:lnTo>
                  <a:lnTo>
                    <a:pt x="495925" y="181144"/>
                  </a:lnTo>
                  <a:lnTo>
                    <a:pt x="566808" y="252028"/>
                  </a:lnTo>
                  <a:lnTo>
                    <a:pt x="519553" y="252028"/>
                  </a:lnTo>
                  <a:lnTo>
                    <a:pt x="519553" y="441049"/>
                  </a:lnTo>
                  <a:lnTo>
                    <a:pt x="236021" y="441049"/>
                  </a:lnTo>
                  <a:lnTo>
                    <a:pt x="236021" y="252028"/>
                  </a:lnTo>
                  <a:lnTo>
                    <a:pt x="188766" y="252028"/>
                  </a:lnTo>
                  <a:lnTo>
                    <a:pt x="377787" y="63007"/>
                  </a:lnTo>
                  <a:close/>
                </a:path>
                <a:path w="755650" h="504190">
                  <a:moveTo>
                    <a:pt x="448670" y="133890"/>
                  </a:moveTo>
                  <a:lnTo>
                    <a:pt x="495925" y="181144"/>
                  </a:lnTo>
                </a:path>
                <a:path w="755650" h="504190">
                  <a:moveTo>
                    <a:pt x="519553" y="252028"/>
                  </a:moveTo>
                  <a:lnTo>
                    <a:pt x="236021" y="252028"/>
                  </a:lnTo>
                </a:path>
                <a:path w="755650" h="504190">
                  <a:moveTo>
                    <a:pt x="354159" y="441049"/>
                  </a:moveTo>
                  <a:lnTo>
                    <a:pt x="354159" y="346538"/>
                  </a:lnTo>
                  <a:lnTo>
                    <a:pt x="401415" y="346538"/>
                  </a:lnTo>
                  <a:lnTo>
                    <a:pt x="401415" y="441049"/>
                  </a:lnTo>
                </a:path>
                <a:path w="755650" h="504190">
                  <a:moveTo>
                    <a:pt x="0" y="0"/>
                  </a:moveTo>
                  <a:lnTo>
                    <a:pt x="755576" y="0"/>
                  </a:lnTo>
                  <a:lnTo>
                    <a:pt x="755576" y="504056"/>
                  </a:lnTo>
                  <a:lnTo>
                    <a:pt x="0" y="504056"/>
                  </a:lnTo>
                  <a:lnTo>
                    <a:pt x="0" y="0"/>
                  </a:lnTo>
                  <a:close/>
                </a:path>
              </a:pathLst>
            </a:custGeom>
            <a:ln w="25399">
              <a:solidFill>
                <a:srgbClr val="00B2E2"/>
              </a:solidFill>
            </a:ln>
          </p:spPr>
          <p:txBody>
            <a:bodyPr wrap="square" lIns="0" tIns="0" rIns="0" bIns="0" rtlCol="0"/>
            <a:lstStyle/>
            <a:p>
              <a:endParaRPr/>
            </a:p>
          </p:txBody>
        </p:sp>
      </p:gr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03322" y="31924"/>
            <a:ext cx="8774430" cy="6722745"/>
            <a:chOff x="203322" y="31924"/>
            <a:chExt cx="8774430" cy="6722745"/>
          </a:xfrm>
        </p:grpSpPr>
        <p:sp>
          <p:nvSpPr>
            <p:cNvPr id="3" name="object 3"/>
            <p:cNvSpPr/>
            <p:nvPr/>
          </p:nvSpPr>
          <p:spPr>
            <a:xfrm>
              <a:off x="216023" y="463171"/>
              <a:ext cx="8749030" cy="6278245"/>
            </a:xfrm>
            <a:custGeom>
              <a:avLst/>
              <a:gdLst/>
              <a:ahLst/>
              <a:cxnLst/>
              <a:rect l="l" t="t" r="r" b="b"/>
              <a:pathLst>
                <a:path w="8749030" h="6278245">
                  <a:moveTo>
                    <a:pt x="7911370" y="0"/>
                  </a:moveTo>
                  <a:lnTo>
                    <a:pt x="7911370" y="418545"/>
                  </a:lnTo>
                  <a:lnTo>
                    <a:pt x="418524" y="418546"/>
                  </a:lnTo>
                  <a:lnTo>
                    <a:pt x="369735" y="421360"/>
                  </a:lnTo>
                  <a:lnTo>
                    <a:pt x="322577" y="429599"/>
                  </a:lnTo>
                  <a:lnTo>
                    <a:pt x="277388" y="442945"/>
                  </a:lnTo>
                  <a:lnTo>
                    <a:pt x="234480" y="461086"/>
                  </a:lnTo>
                  <a:lnTo>
                    <a:pt x="194168" y="483708"/>
                  </a:lnTo>
                  <a:lnTo>
                    <a:pt x="156767" y="510495"/>
                  </a:lnTo>
                  <a:lnTo>
                    <a:pt x="122589" y="541135"/>
                  </a:lnTo>
                  <a:lnTo>
                    <a:pt x="91950" y="575312"/>
                  </a:lnTo>
                  <a:lnTo>
                    <a:pt x="65162" y="612714"/>
                  </a:lnTo>
                  <a:lnTo>
                    <a:pt x="42541" y="653026"/>
                  </a:lnTo>
                  <a:lnTo>
                    <a:pt x="24400" y="695934"/>
                  </a:lnTo>
                  <a:lnTo>
                    <a:pt x="11054" y="741123"/>
                  </a:lnTo>
                  <a:lnTo>
                    <a:pt x="2815" y="788281"/>
                  </a:lnTo>
                  <a:lnTo>
                    <a:pt x="0" y="837091"/>
                  </a:lnTo>
                  <a:lnTo>
                    <a:pt x="0" y="5859649"/>
                  </a:lnTo>
                  <a:lnTo>
                    <a:pt x="2815" y="5908461"/>
                  </a:lnTo>
                  <a:lnTo>
                    <a:pt x="11054" y="5955618"/>
                  </a:lnTo>
                  <a:lnTo>
                    <a:pt x="24400" y="6000808"/>
                  </a:lnTo>
                  <a:lnTo>
                    <a:pt x="42541" y="6043716"/>
                  </a:lnTo>
                  <a:lnTo>
                    <a:pt x="65162" y="6084027"/>
                  </a:lnTo>
                  <a:lnTo>
                    <a:pt x="91950" y="6121429"/>
                  </a:lnTo>
                  <a:lnTo>
                    <a:pt x="122589" y="6155607"/>
                  </a:lnTo>
                  <a:lnTo>
                    <a:pt x="156767" y="6186246"/>
                  </a:lnTo>
                  <a:lnTo>
                    <a:pt x="194168" y="6213033"/>
                  </a:lnTo>
                  <a:lnTo>
                    <a:pt x="234480" y="6235655"/>
                  </a:lnTo>
                  <a:lnTo>
                    <a:pt x="277388" y="6253796"/>
                  </a:lnTo>
                  <a:lnTo>
                    <a:pt x="322577" y="6267142"/>
                  </a:lnTo>
                  <a:lnTo>
                    <a:pt x="369735" y="6275380"/>
                  </a:lnTo>
                  <a:lnTo>
                    <a:pt x="418546" y="6278196"/>
                  </a:lnTo>
                  <a:lnTo>
                    <a:pt x="467358" y="6275380"/>
                  </a:lnTo>
                  <a:lnTo>
                    <a:pt x="514515" y="6267142"/>
                  </a:lnTo>
                  <a:lnTo>
                    <a:pt x="559705" y="6253796"/>
                  </a:lnTo>
                  <a:lnTo>
                    <a:pt x="602613" y="6235655"/>
                  </a:lnTo>
                  <a:lnTo>
                    <a:pt x="642924" y="6213033"/>
                  </a:lnTo>
                  <a:lnTo>
                    <a:pt x="680326" y="6186246"/>
                  </a:lnTo>
                  <a:lnTo>
                    <a:pt x="714504" y="6155607"/>
                  </a:lnTo>
                  <a:lnTo>
                    <a:pt x="745143" y="6121429"/>
                  </a:lnTo>
                  <a:lnTo>
                    <a:pt x="771931" y="6084027"/>
                  </a:lnTo>
                  <a:lnTo>
                    <a:pt x="794552" y="6043716"/>
                  </a:lnTo>
                  <a:lnTo>
                    <a:pt x="812693" y="6000808"/>
                  </a:lnTo>
                  <a:lnTo>
                    <a:pt x="826039" y="5955618"/>
                  </a:lnTo>
                  <a:lnTo>
                    <a:pt x="834277" y="5908461"/>
                  </a:lnTo>
                  <a:lnTo>
                    <a:pt x="837093" y="5859649"/>
                  </a:lnTo>
                  <a:lnTo>
                    <a:pt x="837092" y="5441102"/>
                  </a:lnTo>
                  <a:lnTo>
                    <a:pt x="8329916" y="5441102"/>
                  </a:lnTo>
                  <a:lnTo>
                    <a:pt x="8378727" y="5438287"/>
                  </a:lnTo>
                  <a:lnTo>
                    <a:pt x="8425885" y="5430048"/>
                  </a:lnTo>
                  <a:lnTo>
                    <a:pt x="8471075" y="5416702"/>
                  </a:lnTo>
                  <a:lnTo>
                    <a:pt x="8513982" y="5398561"/>
                  </a:lnTo>
                  <a:lnTo>
                    <a:pt x="8554294" y="5375940"/>
                  </a:lnTo>
                  <a:lnTo>
                    <a:pt x="8591696" y="5349152"/>
                  </a:lnTo>
                  <a:lnTo>
                    <a:pt x="8625874" y="5318513"/>
                  </a:lnTo>
                  <a:lnTo>
                    <a:pt x="8656513" y="5284335"/>
                  </a:lnTo>
                  <a:lnTo>
                    <a:pt x="8683301" y="5246933"/>
                  </a:lnTo>
                  <a:lnTo>
                    <a:pt x="8705922" y="5206622"/>
                  </a:lnTo>
                  <a:lnTo>
                    <a:pt x="8724063" y="5163714"/>
                  </a:lnTo>
                  <a:lnTo>
                    <a:pt x="8737409" y="5118524"/>
                  </a:lnTo>
                  <a:lnTo>
                    <a:pt x="8745648" y="5071366"/>
                  </a:lnTo>
                  <a:lnTo>
                    <a:pt x="8748464" y="5022555"/>
                  </a:lnTo>
                  <a:lnTo>
                    <a:pt x="8748463" y="1255638"/>
                  </a:lnTo>
                  <a:lnTo>
                    <a:pt x="418546" y="1255638"/>
                  </a:lnTo>
                  <a:lnTo>
                    <a:pt x="418547" y="837091"/>
                  </a:lnTo>
                  <a:lnTo>
                    <a:pt x="424074" y="789107"/>
                  </a:lnTo>
                  <a:lnTo>
                    <a:pt x="439818" y="745058"/>
                  </a:lnTo>
                  <a:lnTo>
                    <a:pt x="464522" y="706202"/>
                  </a:lnTo>
                  <a:lnTo>
                    <a:pt x="496931" y="673794"/>
                  </a:lnTo>
                  <a:lnTo>
                    <a:pt x="535787" y="649090"/>
                  </a:lnTo>
                  <a:lnTo>
                    <a:pt x="579836" y="633346"/>
                  </a:lnTo>
                  <a:lnTo>
                    <a:pt x="627820" y="627819"/>
                  </a:lnTo>
                  <a:lnTo>
                    <a:pt x="8748462" y="627819"/>
                  </a:lnTo>
                  <a:lnTo>
                    <a:pt x="8748462" y="418546"/>
                  </a:lnTo>
                  <a:lnTo>
                    <a:pt x="8329915" y="418546"/>
                  </a:lnTo>
                  <a:lnTo>
                    <a:pt x="8329915" y="209273"/>
                  </a:lnTo>
                  <a:lnTo>
                    <a:pt x="8120643" y="209273"/>
                  </a:lnTo>
                  <a:lnTo>
                    <a:pt x="8072658" y="203746"/>
                  </a:lnTo>
                  <a:lnTo>
                    <a:pt x="8028610" y="188002"/>
                  </a:lnTo>
                  <a:lnTo>
                    <a:pt x="7989753" y="163297"/>
                  </a:lnTo>
                  <a:lnTo>
                    <a:pt x="7957345" y="130889"/>
                  </a:lnTo>
                  <a:lnTo>
                    <a:pt x="7932640" y="92032"/>
                  </a:lnTo>
                  <a:lnTo>
                    <a:pt x="7916897" y="47984"/>
                  </a:lnTo>
                  <a:lnTo>
                    <a:pt x="7911370" y="0"/>
                  </a:lnTo>
                  <a:close/>
                </a:path>
                <a:path w="8749030" h="6278245">
                  <a:moveTo>
                    <a:pt x="8748462" y="627819"/>
                  </a:moveTo>
                  <a:lnTo>
                    <a:pt x="627820" y="627819"/>
                  </a:lnTo>
                  <a:lnTo>
                    <a:pt x="675805" y="633346"/>
                  </a:lnTo>
                  <a:lnTo>
                    <a:pt x="719853" y="649090"/>
                  </a:lnTo>
                  <a:lnTo>
                    <a:pt x="758710" y="673794"/>
                  </a:lnTo>
                  <a:lnTo>
                    <a:pt x="791118" y="706202"/>
                  </a:lnTo>
                  <a:lnTo>
                    <a:pt x="815823" y="745058"/>
                  </a:lnTo>
                  <a:lnTo>
                    <a:pt x="831566" y="789107"/>
                  </a:lnTo>
                  <a:lnTo>
                    <a:pt x="837093" y="837092"/>
                  </a:lnTo>
                  <a:lnTo>
                    <a:pt x="834277" y="885902"/>
                  </a:lnTo>
                  <a:lnTo>
                    <a:pt x="826039" y="933060"/>
                  </a:lnTo>
                  <a:lnTo>
                    <a:pt x="812693" y="978250"/>
                  </a:lnTo>
                  <a:lnTo>
                    <a:pt x="794552" y="1021158"/>
                  </a:lnTo>
                  <a:lnTo>
                    <a:pt x="771931" y="1061469"/>
                  </a:lnTo>
                  <a:lnTo>
                    <a:pt x="745143" y="1098871"/>
                  </a:lnTo>
                  <a:lnTo>
                    <a:pt x="714504" y="1133049"/>
                  </a:lnTo>
                  <a:lnTo>
                    <a:pt x="680326" y="1163688"/>
                  </a:lnTo>
                  <a:lnTo>
                    <a:pt x="642924" y="1190476"/>
                  </a:lnTo>
                  <a:lnTo>
                    <a:pt x="602613" y="1213097"/>
                  </a:lnTo>
                  <a:lnTo>
                    <a:pt x="559705" y="1231238"/>
                  </a:lnTo>
                  <a:lnTo>
                    <a:pt x="514515" y="1244584"/>
                  </a:lnTo>
                  <a:lnTo>
                    <a:pt x="467358" y="1252822"/>
                  </a:lnTo>
                  <a:lnTo>
                    <a:pt x="418546" y="1255638"/>
                  </a:lnTo>
                  <a:lnTo>
                    <a:pt x="8748463" y="1255638"/>
                  </a:lnTo>
                  <a:lnTo>
                    <a:pt x="8748462" y="627819"/>
                  </a:lnTo>
                  <a:close/>
                </a:path>
                <a:path w="8749030" h="6278245">
                  <a:moveTo>
                    <a:pt x="8748462" y="0"/>
                  </a:moveTo>
                  <a:lnTo>
                    <a:pt x="8745646" y="48811"/>
                  </a:lnTo>
                  <a:lnTo>
                    <a:pt x="8737408" y="95968"/>
                  </a:lnTo>
                  <a:lnTo>
                    <a:pt x="8724062" y="141158"/>
                  </a:lnTo>
                  <a:lnTo>
                    <a:pt x="8705921" y="184065"/>
                  </a:lnTo>
                  <a:lnTo>
                    <a:pt x="8683300" y="224377"/>
                  </a:lnTo>
                  <a:lnTo>
                    <a:pt x="8656512" y="261779"/>
                  </a:lnTo>
                  <a:lnTo>
                    <a:pt x="8625873" y="295956"/>
                  </a:lnTo>
                  <a:lnTo>
                    <a:pt x="8591695" y="326596"/>
                  </a:lnTo>
                  <a:lnTo>
                    <a:pt x="8554293" y="353383"/>
                  </a:lnTo>
                  <a:lnTo>
                    <a:pt x="8513982" y="376004"/>
                  </a:lnTo>
                  <a:lnTo>
                    <a:pt x="8471074" y="394145"/>
                  </a:lnTo>
                  <a:lnTo>
                    <a:pt x="8425884" y="407492"/>
                  </a:lnTo>
                  <a:lnTo>
                    <a:pt x="8378726" y="415730"/>
                  </a:lnTo>
                  <a:lnTo>
                    <a:pt x="8329915" y="418546"/>
                  </a:lnTo>
                  <a:lnTo>
                    <a:pt x="8748462" y="418546"/>
                  </a:lnTo>
                  <a:lnTo>
                    <a:pt x="8748462" y="0"/>
                  </a:lnTo>
                  <a:close/>
                </a:path>
                <a:path w="8749030" h="6278245">
                  <a:moveTo>
                    <a:pt x="8329916" y="0"/>
                  </a:moveTo>
                  <a:lnTo>
                    <a:pt x="8324389" y="47984"/>
                  </a:lnTo>
                  <a:lnTo>
                    <a:pt x="8308645" y="92032"/>
                  </a:lnTo>
                  <a:lnTo>
                    <a:pt x="8283941" y="130889"/>
                  </a:lnTo>
                  <a:lnTo>
                    <a:pt x="8251533" y="163297"/>
                  </a:lnTo>
                  <a:lnTo>
                    <a:pt x="8212676" y="188002"/>
                  </a:lnTo>
                  <a:lnTo>
                    <a:pt x="8168627" y="203746"/>
                  </a:lnTo>
                  <a:lnTo>
                    <a:pt x="8120643" y="209273"/>
                  </a:lnTo>
                  <a:lnTo>
                    <a:pt x="8329915" y="209273"/>
                  </a:lnTo>
                  <a:lnTo>
                    <a:pt x="8329916" y="0"/>
                  </a:lnTo>
                  <a:close/>
                </a:path>
              </a:pathLst>
            </a:custGeom>
            <a:solidFill>
              <a:srgbClr val="F5F5F5"/>
            </a:solidFill>
          </p:spPr>
          <p:txBody>
            <a:bodyPr wrap="square" lIns="0" tIns="0" rIns="0" bIns="0" rtlCol="0"/>
            <a:lstStyle/>
            <a:p>
              <a:endParaRPr/>
            </a:p>
          </p:txBody>
        </p:sp>
        <p:sp>
          <p:nvSpPr>
            <p:cNvPr id="4" name="object 4"/>
            <p:cNvSpPr/>
            <p:nvPr/>
          </p:nvSpPr>
          <p:spPr>
            <a:xfrm>
              <a:off x="634570" y="44623"/>
              <a:ext cx="8329930" cy="1674495"/>
            </a:xfrm>
            <a:custGeom>
              <a:avLst/>
              <a:gdLst/>
              <a:ahLst/>
              <a:cxnLst/>
              <a:rect l="l" t="t" r="r" b="b"/>
              <a:pathLst>
                <a:path w="8329930" h="1674495">
                  <a:moveTo>
                    <a:pt x="209274" y="1046366"/>
                  </a:moveTo>
                  <a:lnTo>
                    <a:pt x="161289" y="1051893"/>
                  </a:lnTo>
                  <a:lnTo>
                    <a:pt x="117241" y="1067637"/>
                  </a:lnTo>
                  <a:lnTo>
                    <a:pt x="78384" y="1092341"/>
                  </a:lnTo>
                  <a:lnTo>
                    <a:pt x="45975" y="1124749"/>
                  </a:lnTo>
                  <a:lnTo>
                    <a:pt x="21271" y="1163606"/>
                  </a:lnTo>
                  <a:lnTo>
                    <a:pt x="5528" y="1207654"/>
                  </a:lnTo>
                  <a:lnTo>
                    <a:pt x="1" y="1255638"/>
                  </a:lnTo>
                  <a:lnTo>
                    <a:pt x="0" y="1674186"/>
                  </a:lnTo>
                  <a:lnTo>
                    <a:pt x="48811" y="1671370"/>
                  </a:lnTo>
                  <a:lnTo>
                    <a:pt x="95968" y="1663132"/>
                  </a:lnTo>
                  <a:lnTo>
                    <a:pt x="141158" y="1649785"/>
                  </a:lnTo>
                  <a:lnTo>
                    <a:pt x="184066" y="1631644"/>
                  </a:lnTo>
                  <a:lnTo>
                    <a:pt x="224378" y="1609023"/>
                  </a:lnTo>
                  <a:lnTo>
                    <a:pt x="261779" y="1582236"/>
                  </a:lnTo>
                  <a:lnTo>
                    <a:pt x="295957" y="1551596"/>
                  </a:lnTo>
                  <a:lnTo>
                    <a:pt x="326596" y="1517419"/>
                  </a:lnTo>
                  <a:lnTo>
                    <a:pt x="353384" y="1480017"/>
                  </a:lnTo>
                  <a:lnTo>
                    <a:pt x="376005" y="1439705"/>
                  </a:lnTo>
                  <a:lnTo>
                    <a:pt x="394146" y="1396797"/>
                  </a:lnTo>
                  <a:lnTo>
                    <a:pt x="407492" y="1351608"/>
                  </a:lnTo>
                  <a:lnTo>
                    <a:pt x="415731" y="1304450"/>
                  </a:lnTo>
                  <a:lnTo>
                    <a:pt x="418546" y="1255638"/>
                  </a:lnTo>
                  <a:lnTo>
                    <a:pt x="413019" y="1207654"/>
                  </a:lnTo>
                  <a:lnTo>
                    <a:pt x="397276" y="1163606"/>
                  </a:lnTo>
                  <a:lnTo>
                    <a:pt x="372572" y="1124749"/>
                  </a:lnTo>
                  <a:lnTo>
                    <a:pt x="340163" y="1092341"/>
                  </a:lnTo>
                  <a:lnTo>
                    <a:pt x="301306" y="1067637"/>
                  </a:lnTo>
                  <a:lnTo>
                    <a:pt x="257258" y="1051893"/>
                  </a:lnTo>
                  <a:lnTo>
                    <a:pt x="209274" y="1046366"/>
                  </a:lnTo>
                  <a:close/>
                </a:path>
                <a:path w="8329930" h="1674495">
                  <a:moveTo>
                    <a:pt x="8329917" y="418546"/>
                  </a:moveTo>
                  <a:lnTo>
                    <a:pt x="7911368" y="418546"/>
                  </a:lnTo>
                  <a:lnTo>
                    <a:pt x="7911369" y="837092"/>
                  </a:lnTo>
                  <a:lnTo>
                    <a:pt x="7960180" y="834276"/>
                  </a:lnTo>
                  <a:lnTo>
                    <a:pt x="8007338" y="826038"/>
                  </a:lnTo>
                  <a:lnTo>
                    <a:pt x="8052528" y="812691"/>
                  </a:lnTo>
                  <a:lnTo>
                    <a:pt x="8095435" y="794550"/>
                  </a:lnTo>
                  <a:lnTo>
                    <a:pt x="8135747" y="771929"/>
                  </a:lnTo>
                  <a:lnTo>
                    <a:pt x="8173149" y="745142"/>
                  </a:lnTo>
                  <a:lnTo>
                    <a:pt x="8207327" y="714503"/>
                  </a:lnTo>
                  <a:lnTo>
                    <a:pt x="8237966" y="680325"/>
                  </a:lnTo>
                  <a:lnTo>
                    <a:pt x="8264754" y="642923"/>
                  </a:lnTo>
                  <a:lnTo>
                    <a:pt x="8287375" y="602612"/>
                  </a:lnTo>
                  <a:lnTo>
                    <a:pt x="8305516" y="559704"/>
                  </a:lnTo>
                  <a:lnTo>
                    <a:pt x="8318862" y="514515"/>
                  </a:lnTo>
                  <a:lnTo>
                    <a:pt x="8327101" y="467357"/>
                  </a:lnTo>
                  <a:lnTo>
                    <a:pt x="8329917" y="418546"/>
                  </a:lnTo>
                  <a:close/>
                </a:path>
                <a:path w="8329930" h="1674495">
                  <a:moveTo>
                    <a:pt x="7911369" y="0"/>
                  </a:moveTo>
                  <a:lnTo>
                    <a:pt x="7862558" y="2815"/>
                  </a:lnTo>
                  <a:lnTo>
                    <a:pt x="7815400" y="11054"/>
                  </a:lnTo>
                  <a:lnTo>
                    <a:pt x="7770211" y="24400"/>
                  </a:lnTo>
                  <a:lnTo>
                    <a:pt x="7727303" y="42541"/>
                  </a:lnTo>
                  <a:lnTo>
                    <a:pt x="7686992" y="65162"/>
                  </a:lnTo>
                  <a:lnTo>
                    <a:pt x="7649590" y="91949"/>
                  </a:lnTo>
                  <a:lnTo>
                    <a:pt x="7615412" y="122588"/>
                  </a:lnTo>
                  <a:lnTo>
                    <a:pt x="7584773" y="156766"/>
                  </a:lnTo>
                  <a:lnTo>
                    <a:pt x="7557986" y="194168"/>
                  </a:lnTo>
                  <a:lnTo>
                    <a:pt x="7535364" y="234479"/>
                  </a:lnTo>
                  <a:lnTo>
                    <a:pt x="7517224" y="277387"/>
                  </a:lnTo>
                  <a:lnTo>
                    <a:pt x="7503877" y="322577"/>
                  </a:lnTo>
                  <a:lnTo>
                    <a:pt x="7495639" y="369734"/>
                  </a:lnTo>
                  <a:lnTo>
                    <a:pt x="7492823" y="418546"/>
                  </a:lnTo>
                  <a:lnTo>
                    <a:pt x="7498350" y="466530"/>
                  </a:lnTo>
                  <a:lnTo>
                    <a:pt x="7514093" y="510579"/>
                  </a:lnTo>
                  <a:lnTo>
                    <a:pt x="7538798" y="549436"/>
                  </a:lnTo>
                  <a:lnTo>
                    <a:pt x="7571206" y="581844"/>
                  </a:lnTo>
                  <a:lnTo>
                    <a:pt x="7610062" y="606548"/>
                  </a:lnTo>
                  <a:lnTo>
                    <a:pt x="7654111" y="622292"/>
                  </a:lnTo>
                  <a:lnTo>
                    <a:pt x="7702095" y="627819"/>
                  </a:lnTo>
                  <a:lnTo>
                    <a:pt x="7750079" y="622292"/>
                  </a:lnTo>
                  <a:lnTo>
                    <a:pt x="7794128" y="606548"/>
                  </a:lnTo>
                  <a:lnTo>
                    <a:pt x="7832985" y="581844"/>
                  </a:lnTo>
                  <a:lnTo>
                    <a:pt x="7865393" y="549436"/>
                  </a:lnTo>
                  <a:lnTo>
                    <a:pt x="7890097" y="510579"/>
                  </a:lnTo>
                  <a:lnTo>
                    <a:pt x="7905841" y="466530"/>
                  </a:lnTo>
                  <a:lnTo>
                    <a:pt x="7911368" y="418546"/>
                  </a:lnTo>
                  <a:lnTo>
                    <a:pt x="8329917" y="418546"/>
                  </a:lnTo>
                  <a:lnTo>
                    <a:pt x="8327101" y="369734"/>
                  </a:lnTo>
                  <a:lnTo>
                    <a:pt x="8318862" y="322577"/>
                  </a:lnTo>
                  <a:lnTo>
                    <a:pt x="8305516" y="277387"/>
                  </a:lnTo>
                  <a:lnTo>
                    <a:pt x="8287375" y="234479"/>
                  </a:lnTo>
                  <a:lnTo>
                    <a:pt x="8264754" y="194168"/>
                  </a:lnTo>
                  <a:lnTo>
                    <a:pt x="8237966" y="156766"/>
                  </a:lnTo>
                  <a:lnTo>
                    <a:pt x="8207327" y="122588"/>
                  </a:lnTo>
                  <a:lnTo>
                    <a:pt x="8173149" y="91949"/>
                  </a:lnTo>
                  <a:lnTo>
                    <a:pt x="8135747" y="65162"/>
                  </a:lnTo>
                  <a:lnTo>
                    <a:pt x="8095435" y="42541"/>
                  </a:lnTo>
                  <a:lnTo>
                    <a:pt x="8052528" y="24400"/>
                  </a:lnTo>
                  <a:lnTo>
                    <a:pt x="8007338" y="11054"/>
                  </a:lnTo>
                  <a:lnTo>
                    <a:pt x="7960180" y="2815"/>
                  </a:lnTo>
                  <a:lnTo>
                    <a:pt x="7911369" y="0"/>
                  </a:lnTo>
                  <a:close/>
                </a:path>
              </a:pathLst>
            </a:custGeom>
            <a:solidFill>
              <a:srgbClr val="CECECE"/>
            </a:solidFill>
          </p:spPr>
          <p:txBody>
            <a:bodyPr wrap="square" lIns="0" tIns="0" rIns="0" bIns="0" rtlCol="0"/>
            <a:lstStyle/>
            <a:p>
              <a:endParaRPr/>
            </a:p>
          </p:txBody>
        </p:sp>
        <p:sp>
          <p:nvSpPr>
            <p:cNvPr id="5" name="object 5"/>
            <p:cNvSpPr/>
            <p:nvPr/>
          </p:nvSpPr>
          <p:spPr>
            <a:xfrm>
              <a:off x="216022" y="44624"/>
              <a:ext cx="8749030" cy="6697345"/>
            </a:xfrm>
            <a:custGeom>
              <a:avLst/>
              <a:gdLst/>
              <a:ahLst/>
              <a:cxnLst/>
              <a:rect l="l" t="t" r="r" b="b"/>
              <a:pathLst>
                <a:path w="8749030" h="6697345">
                  <a:moveTo>
                    <a:pt x="0" y="1255639"/>
                  </a:moveTo>
                  <a:lnTo>
                    <a:pt x="2816" y="1206827"/>
                  </a:lnTo>
                  <a:lnTo>
                    <a:pt x="11055" y="1159670"/>
                  </a:lnTo>
                  <a:lnTo>
                    <a:pt x="24401" y="1114480"/>
                  </a:lnTo>
                  <a:lnTo>
                    <a:pt x="42542" y="1071573"/>
                  </a:lnTo>
                  <a:lnTo>
                    <a:pt x="65163" y="1031261"/>
                  </a:lnTo>
                  <a:lnTo>
                    <a:pt x="91951" y="993859"/>
                  </a:lnTo>
                  <a:lnTo>
                    <a:pt x="122590" y="959682"/>
                  </a:lnTo>
                  <a:lnTo>
                    <a:pt x="156768" y="929042"/>
                  </a:lnTo>
                  <a:lnTo>
                    <a:pt x="194169" y="902255"/>
                  </a:lnTo>
                  <a:lnTo>
                    <a:pt x="234481" y="879634"/>
                  </a:lnTo>
                  <a:lnTo>
                    <a:pt x="277389" y="861493"/>
                  </a:lnTo>
                  <a:lnTo>
                    <a:pt x="322578" y="848146"/>
                  </a:lnTo>
                  <a:lnTo>
                    <a:pt x="369736" y="839908"/>
                  </a:lnTo>
                  <a:lnTo>
                    <a:pt x="418547" y="837092"/>
                  </a:lnTo>
                  <a:lnTo>
                    <a:pt x="7911369" y="837092"/>
                  </a:lnTo>
                  <a:lnTo>
                    <a:pt x="7911369" y="418546"/>
                  </a:lnTo>
                  <a:lnTo>
                    <a:pt x="7914185" y="369735"/>
                  </a:lnTo>
                  <a:lnTo>
                    <a:pt x="7922424" y="322577"/>
                  </a:lnTo>
                  <a:lnTo>
                    <a:pt x="7935770" y="277388"/>
                  </a:lnTo>
                  <a:lnTo>
                    <a:pt x="7953911" y="234480"/>
                  </a:lnTo>
                  <a:lnTo>
                    <a:pt x="7976532" y="194168"/>
                  </a:lnTo>
                  <a:lnTo>
                    <a:pt x="8003320" y="156767"/>
                  </a:lnTo>
                  <a:lnTo>
                    <a:pt x="8033959" y="122589"/>
                  </a:lnTo>
                  <a:lnTo>
                    <a:pt x="8068137" y="91950"/>
                  </a:lnTo>
                  <a:lnTo>
                    <a:pt x="8105538" y="65162"/>
                  </a:lnTo>
                  <a:lnTo>
                    <a:pt x="8145850" y="42541"/>
                  </a:lnTo>
                  <a:lnTo>
                    <a:pt x="8188758" y="24400"/>
                  </a:lnTo>
                  <a:lnTo>
                    <a:pt x="8233947" y="11054"/>
                  </a:lnTo>
                  <a:lnTo>
                    <a:pt x="8281105" y="2815"/>
                  </a:lnTo>
                  <a:lnTo>
                    <a:pt x="8329916" y="0"/>
                  </a:lnTo>
                  <a:lnTo>
                    <a:pt x="8378728" y="2815"/>
                  </a:lnTo>
                  <a:lnTo>
                    <a:pt x="8425885" y="11054"/>
                  </a:lnTo>
                  <a:lnTo>
                    <a:pt x="8471075" y="24400"/>
                  </a:lnTo>
                  <a:lnTo>
                    <a:pt x="8513983" y="42541"/>
                  </a:lnTo>
                  <a:lnTo>
                    <a:pt x="8554294" y="65162"/>
                  </a:lnTo>
                  <a:lnTo>
                    <a:pt x="8591696" y="91950"/>
                  </a:lnTo>
                  <a:lnTo>
                    <a:pt x="8625874" y="122589"/>
                  </a:lnTo>
                  <a:lnTo>
                    <a:pt x="8656513" y="156767"/>
                  </a:lnTo>
                  <a:lnTo>
                    <a:pt x="8683300" y="194168"/>
                  </a:lnTo>
                  <a:lnTo>
                    <a:pt x="8705922" y="234480"/>
                  </a:lnTo>
                  <a:lnTo>
                    <a:pt x="8724062" y="277388"/>
                  </a:lnTo>
                  <a:lnTo>
                    <a:pt x="8737409" y="322577"/>
                  </a:lnTo>
                  <a:lnTo>
                    <a:pt x="8745647" y="369735"/>
                  </a:lnTo>
                  <a:lnTo>
                    <a:pt x="8748463" y="418546"/>
                  </a:lnTo>
                  <a:lnTo>
                    <a:pt x="8748462" y="5441104"/>
                  </a:lnTo>
                  <a:lnTo>
                    <a:pt x="8745646" y="5489915"/>
                  </a:lnTo>
                  <a:lnTo>
                    <a:pt x="8737408" y="5537072"/>
                  </a:lnTo>
                  <a:lnTo>
                    <a:pt x="8724061" y="5582262"/>
                  </a:lnTo>
                  <a:lnTo>
                    <a:pt x="8705921" y="5625169"/>
                  </a:lnTo>
                  <a:lnTo>
                    <a:pt x="8683299" y="5665481"/>
                  </a:lnTo>
                  <a:lnTo>
                    <a:pt x="8656512" y="5702883"/>
                  </a:lnTo>
                  <a:lnTo>
                    <a:pt x="8625873" y="5737060"/>
                  </a:lnTo>
                  <a:lnTo>
                    <a:pt x="8591695" y="5767700"/>
                  </a:lnTo>
                  <a:lnTo>
                    <a:pt x="8554293" y="5794487"/>
                  </a:lnTo>
                  <a:lnTo>
                    <a:pt x="8513982" y="5817108"/>
                  </a:lnTo>
                  <a:lnTo>
                    <a:pt x="8471074" y="5835249"/>
                  </a:lnTo>
                  <a:lnTo>
                    <a:pt x="8425884" y="5848595"/>
                  </a:lnTo>
                  <a:lnTo>
                    <a:pt x="8378727" y="5856834"/>
                  </a:lnTo>
                  <a:lnTo>
                    <a:pt x="8329915" y="5859650"/>
                  </a:lnTo>
                  <a:lnTo>
                    <a:pt x="837093" y="5859649"/>
                  </a:lnTo>
                  <a:lnTo>
                    <a:pt x="837093" y="6278195"/>
                  </a:lnTo>
                  <a:lnTo>
                    <a:pt x="834277" y="6327007"/>
                  </a:lnTo>
                  <a:lnTo>
                    <a:pt x="826039" y="6374164"/>
                  </a:lnTo>
                  <a:lnTo>
                    <a:pt x="812693" y="6419354"/>
                  </a:lnTo>
                  <a:lnTo>
                    <a:pt x="794552" y="6462262"/>
                  </a:lnTo>
                  <a:lnTo>
                    <a:pt x="771931" y="6502574"/>
                  </a:lnTo>
                  <a:lnTo>
                    <a:pt x="745143" y="6539976"/>
                  </a:lnTo>
                  <a:lnTo>
                    <a:pt x="714504" y="6574153"/>
                  </a:lnTo>
                  <a:lnTo>
                    <a:pt x="680326" y="6604793"/>
                  </a:lnTo>
                  <a:lnTo>
                    <a:pt x="642924" y="6631580"/>
                  </a:lnTo>
                  <a:lnTo>
                    <a:pt x="602613" y="6654202"/>
                  </a:lnTo>
                  <a:lnTo>
                    <a:pt x="559705" y="6672343"/>
                  </a:lnTo>
                  <a:lnTo>
                    <a:pt x="514515" y="6685689"/>
                  </a:lnTo>
                  <a:lnTo>
                    <a:pt x="467358" y="6693927"/>
                  </a:lnTo>
                  <a:lnTo>
                    <a:pt x="418546" y="6696743"/>
                  </a:lnTo>
                  <a:lnTo>
                    <a:pt x="369735" y="6693927"/>
                  </a:lnTo>
                  <a:lnTo>
                    <a:pt x="322577" y="6685689"/>
                  </a:lnTo>
                  <a:lnTo>
                    <a:pt x="277388" y="6672343"/>
                  </a:lnTo>
                  <a:lnTo>
                    <a:pt x="234480" y="6654202"/>
                  </a:lnTo>
                  <a:lnTo>
                    <a:pt x="194168" y="6631580"/>
                  </a:lnTo>
                  <a:lnTo>
                    <a:pt x="156767" y="6604793"/>
                  </a:lnTo>
                  <a:lnTo>
                    <a:pt x="122589" y="6574153"/>
                  </a:lnTo>
                  <a:lnTo>
                    <a:pt x="91950" y="6539976"/>
                  </a:lnTo>
                  <a:lnTo>
                    <a:pt x="65162" y="6502574"/>
                  </a:lnTo>
                  <a:lnTo>
                    <a:pt x="42541" y="6462262"/>
                  </a:lnTo>
                  <a:lnTo>
                    <a:pt x="24400" y="6419354"/>
                  </a:lnTo>
                  <a:lnTo>
                    <a:pt x="11054" y="6374164"/>
                  </a:lnTo>
                  <a:lnTo>
                    <a:pt x="2815" y="6327007"/>
                  </a:lnTo>
                  <a:lnTo>
                    <a:pt x="0" y="6278195"/>
                  </a:lnTo>
                  <a:lnTo>
                    <a:pt x="0" y="1255639"/>
                  </a:lnTo>
                  <a:close/>
                </a:path>
                <a:path w="8749030" h="6697345">
                  <a:moveTo>
                    <a:pt x="7911369" y="837092"/>
                  </a:moveTo>
                  <a:lnTo>
                    <a:pt x="8329916" y="837092"/>
                  </a:lnTo>
                  <a:lnTo>
                    <a:pt x="8378728" y="834276"/>
                  </a:lnTo>
                  <a:lnTo>
                    <a:pt x="8425885" y="826038"/>
                  </a:lnTo>
                  <a:lnTo>
                    <a:pt x="8471075" y="812691"/>
                  </a:lnTo>
                  <a:lnTo>
                    <a:pt x="8513983" y="794551"/>
                  </a:lnTo>
                  <a:lnTo>
                    <a:pt x="8554294" y="771929"/>
                  </a:lnTo>
                  <a:lnTo>
                    <a:pt x="8591696" y="745142"/>
                  </a:lnTo>
                  <a:lnTo>
                    <a:pt x="8625874" y="714503"/>
                  </a:lnTo>
                  <a:lnTo>
                    <a:pt x="8656513" y="680325"/>
                  </a:lnTo>
                  <a:lnTo>
                    <a:pt x="8683300" y="642923"/>
                  </a:lnTo>
                  <a:lnTo>
                    <a:pt x="8705922" y="602612"/>
                  </a:lnTo>
                  <a:lnTo>
                    <a:pt x="8724062" y="559704"/>
                  </a:lnTo>
                  <a:lnTo>
                    <a:pt x="8737409" y="514514"/>
                  </a:lnTo>
                  <a:lnTo>
                    <a:pt x="8745647" y="467357"/>
                  </a:lnTo>
                  <a:lnTo>
                    <a:pt x="8748463" y="418545"/>
                  </a:lnTo>
                </a:path>
                <a:path w="8749030" h="6697345">
                  <a:moveTo>
                    <a:pt x="8329916" y="837092"/>
                  </a:moveTo>
                  <a:lnTo>
                    <a:pt x="8329916" y="418546"/>
                  </a:lnTo>
                  <a:lnTo>
                    <a:pt x="8324389" y="466531"/>
                  </a:lnTo>
                  <a:lnTo>
                    <a:pt x="8308646" y="510579"/>
                  </a:lnTo>
                  <a:lnTo>
                    <a:pt x="8283942" y="549436"/>
                  </a:lnTo>
                  <a:lnTo>
                    <a:pt x="8251533" y="581844"/>
                  </a:lnTo>
                  <a:lnTo>
                    <a:pt x="8212677" y="606548"/>
                  </a:lnTo>
                  <a:lnTo>
                    <a:pt x="8168628" y="622292"/>
                  </a:lnTo>
                  <a:lnTo>
                    <a:pt x="8120643" y="627819"/>
                  </a:lnTo>
                  <a:lnTo>
                    <a:pt x="8072659" y="622292"/>
                  </a:lnTo>
                  <a:lnTo>
                    <a:pt x="8028610" y="606548"/>
                  </a:lnTo>
                  <a:lnTo>
                    <a:pt x="7989754" y="581844"/>
                  </a:lnTo>
                  <a:lnTo>
                    <a:pt x="7957345" y="549436"/>
                  </a:lnTo>
                  <a:lnTo>
                    <a:pt x="7932641" y="510579"/>
                  </a:lnTo>
                  <a:lnTo>
                    <a:pt x="7916897" y="466531"/>
                  </a:lnTo>
                  <a:lnTo>
                    <a:pt x="7911370" y="418546"/>
                  </a:lnTo>
                </a:path>
                <a:path w="8749030" h="6697345">
                  <a:moveTo>
                    <a:pt x="418547" y="1674185"/>
                  </a:moveTo>
                  <a:lnTo>
                    <a:pt x="418547" y="1255639"/>
                  </a:lnTo>
                  <a:lnTo>
                    <a:pt x="424074" y="1207655"/>
                  </a:lnTo>
                  <a:lnTo>
                    <a:pt x="439818" y="1163606"/>
                  </a:lnTo>
                  <a:lnTo>
                    <a:pt x="464522" y="1124749"/>
                  </a:lnTo>
                  <a:lnTo>
                    <a:pt x="496931" y="1092341"/>
                  </a:lnTo>
                  <a:lnTo>
                    <a:pt x="535787" y="1067637"/>
                  </a:lnTo>
                  <a:lnTo>
                    <a:pt x="579836" y="1051893"/>
                  </a:lnTo>
                  <a:lnTo>
                    <a:pt x="627820" y="1046366"/>
                  </a:lnTo>
                  <a:lnTo>
                    <a:pt x="675805" y="1051893"/>
                  </a:lnTo>
                  <a:lnTo>
                    <a:pt x="719853" y="1067637"/>
                  </a:lnTo>
                  <a:lnTo>
                    <a:pt x="758710" y="1092341"/>
                  </a:lnTo>
                  <a:lnTo>
                    <a:pt x="791118" y="1124749"/>
                  </a:lnTo>
                  <a:lnTo>
                    <a:pt x="815823" y="1163606"/>
                  </a:lnTo>
                  <a:lnTo>
                    <a:pt x="831566" y="1207655"/>
                  </a:lnTo>
                  <a:lnTo>
                    <a:pt x="837093" y="1255639"/>
                  </a:lnTo>
                  <a:lnTo>
                    <a:pt x="834277" y="1304450"/>
                  </a:lnTo>
                  <a:lnTo>
                    <a:pt x="826039" y="1351608"/>
                  </a:lnTo>
                  <a:lnTo>
                    <a:pt x="812693" y="1396797"/>
                  </a:lnTo>
                  <a:lnTo>
                    <a:pt x="794552" y="1439705"/>
                  </a:lnTo>
                  <a:lnTo>
                    <a:pt x="771931" y="1480017"/>
                  </a:lnTo>
                  <a:lnTo>
                    <a:pt x="745143" y="1517418"/>
                  </a:lnTo>
                  <a:lnTo>
                    <a:pt x="714504" y="1551596"/>
                  </a:lnTo>
                  <a:lnTo>
                    <a:pt x="680326" y="1582236"/>
                  </a:lnTo>
                  <a:lnTo>
                    <a:pt x="642924" y="1609023"/>
                  </a:lnTo>
                  <a:lnTo>
                    <a:pt x="602613" y="1631644"/>
                  </a:lnTo>
                  <a:lnTo>
                    <a:pt x="559705" y="1649785"/>
                  </a:lnTo>
                  <a:lnTo>
                    <a:pt x="514515" y="1663132"/>
                  </a:lnTo>
                  <a:lnTo>
                    <a:pt x="467358" y="1671370"/>
                  </a:lnTo>
                  <a:lnTo>
                    <a:pt x="418546" y="1674186"/>
                  </a:lnTo>
                  <a:lnTo>
                    <a:pt x="369735" y="1671370"/>
                  </a:lnTo>
                  <a:lnTo>
                    <a:pt x="322577" y="1663132"/>
                  </a:lnTo>
                  <a:lnTo>
                    <a:pt x="277388" y="1649785"/>
                  </a:lnTo>
                  <a:lnTo>
                    <a:pt x="234480" y="1631644"/>
                  </a:lnTo>
                  <a:lnTo>
                    <a:pt x="194168" y="1609023"/>
                  </a:lnTo>
                  <a:lnTo>
                    <a:pt x="156767" y="1582236"/>
                  </a:lnTo>
                  <a:lnTo>
                    <a:pt x="122589" y="1551596"/>
                  </a:lnTo>
                  <a:lnTo>
                    <a:pt x="91950" y="1517418"/>
                  </a:lnTo>
                  <a:lnTo>
                    <a:pt x="65162" y="1480017"/>
                  </a:lnTo>
                  <a:lnTo>
                    <a:pt x="42541" y="1439705"/>
                  </a:lnTo>
                  <a:lnTo>
                    <a:pt x="24400" y="1396797"/>
                  </a:lnTo>
                  <a:lnTo>
                    <a:pt x="11054" y="1351608"/>
                  </a:lnTo>
                  <a:lnTo>
                    <a:pt x="2815" y="1304450"/>
                  </a:lnTo>
                  <a:lnTo>
                    <a:pt x="0" y="1255639"/>
                  </a:lnTo>
                </a:path>
                <a:path w="8749030" h="6697345">
                  <a:moveTo>
                    <a:pt x="837093" y="1255639"/>
                  </a:moveTo>
                  <a:lnTo>
                    <a:pt x="837093" y="5859649"/>
                  </a:lnTo>
                </a:path>
              </a:pathLst>
            </a:custGeom>
            <a:ln w="25399">
              <a:solidFill>
                <a:srgbClr val="919FAE"/>
              </a:solidFill>
            </a:ln>
          </p:spPr>
          <p:txBody>
            <a:bodyPr wrap="square" lIns="0" tIns="0" rIns="0" bIns="0" rtlCol="0"/>
            <a:lstStyle/>
            <a:p>
              <a:endParaRPr/>
            </a:p>
          </p:txBody>
        </p:sp>
        <p:sp>
          <p:nvSpPr>
            <p:cNvPr id="6" name="object 6"/>
            <p:cNvSpPr/>
            <p:nvPr/>
          </p:nvSpPr>
          <p:spPr>
            <a:xfrm>
              <a:off x="2411286" y="1736579"/>
              <a:ext cx="6049645" cy="2997835"/>
            </a:xfrm>
            <a:custGeom>
              <a:avLst/>
              <a:gdLst/>
              <a:ahLst/>
              <a:cxnLst/>
              <a:rect l="l" t="t" r="r" b="b"/>
              <a:pathLst>
                <a:path w="6049645" h="2997835">
                  <a:moveTo>
                    <a:pt x="3032481" y="0"/>
                  </a:moveTo>
                  <a:lnTo>
                    <a:pt x="2978741" y="172"/>
                  </a:lnTo>
                  <a:lnTo>
                    <a:pt x="2925066" y="764"/>
                  </a:lnTo>
                  <a:lnTo>
                    <a:pt x="2871468" y="1775"/>
                  </a:lnTo>
                  <a:lnTo>
                    <a:pt x="2817960" y="3203"/>
                  </a:lnTo>
                  <a:lnTo>
                    <a:pt x="2764555" y="5047"/>
                  </a:lnTo>
                  <a:lnTo>
                    <a:pt x="2711266" y="7304"/>
                  </a:lnTo>
                  <a:lnTo>
                    <a:pt x="2658106" y="9974"/>
                  </a:lnTo>
                  <a:lnTo>
                    <a:pt x="2605087" y="13054"/>
                  </a:lnTo>
                  <a:lnTo>
                    <a:pt x="2552223" y="16544"/>
                  </a:lnTo>
                  <a:lnTo>
                    <a:pt x="2499527" y="20441"/>
                  </a:lnTo>
                  <a:lnTo>
                    <a:pt x="2447011" y="24744"/>
                  </a:lnTo>
                  <a:lnTo>
                    <a:pt x="2394689" y="29451"/>
                  </a:lnTo>
                  <a:lnTo>
                    <a:pt x="2342572" y="34561"/>
                  </a:lnTo>
                  <a:lnTo>
                    <a:pt x="2290675" y="40073"/>
                  </a:lnTo>
                  <a:lnTo>
                    <a:pt x="2239009" y="45984"/>
                  </a:lnTo>
                  <a:lnTo>
                    <a:pt x="2187588" y="52293"/>
                  </a:lnTo>
                  <a:lnTo>
                    <a:pt x="2136425" y="58999"/>
                  </a:lnTo>
                  <a:lnTo>
                    <a:pt x="2085533" y="66099"/>
                  </a:lnTo>
                  <a:lnTo>
                    <a:pt x="2034924" y="73593"/>
                  </a:lnTo>
                  <a:lnTo>
                    <a:pt x="1984611" y="81479"/>
                  </a:lnTo>
                  <a:lnTo>
                    <a:pt x="1934607" y="89754"/>
                  </a:lnTo>
                  <a:lnTo>
                    <a:pt x="1884926" y="98419"/>
                  </a:lnTo>
                  <a:lnTo>
                    <a:pt x="1835579" y="107470"/>
                  </a:lnTo>
                  <a:lnTo>
                    <a:pt x="1786581" y="116906"/>
                  </a:lnTo>
                  <a:lnTo>
                    <a:pt x="1737943" y="126727"/>
                  </a:lnTo>
                  <a:lnTo>
                    <a:pt x="1689678" y="136930"/>
                  </a:lnTo>
                  <a:lnTo>
                    <a:pt x="1641800" y="147513"/>
                  </a:lnTo>
                  <a:lnTo>
                    <a:pt x="1594322" y="158476"/>
                  </a:lnTo>
                  <a:lnTo>
                    <a:pt x="1547256" y="169816"/>
                  </a:lnTo>
                  <a:lnTo>
                    <a:pt x="1500615" y="181532"/>
                  </a:lnTo>
                  <a:lnTo>
                    <a:pt x="1454411" y="193622"/>
                  </a:lnTo>
                  <a:lnTo>
                    <a:pt x="1408659" y="206085"/>
                  </a:lnTo>
                  <a:lnTo>
                    <a:pt x="1363371" y="218920"/>
                  </a:lnTo>
                  <a:lnTo>
                    <a:pt x="1318559" y="232124"/>
                  </a:lnTo>
                  <a:lnTo>
                    <a:pt x="1274237" y="245696"/>
                  </a:lnTo>
                  <a:lnTo>
                    <a:pt x="1230417" y="259634"/>
                  </a:lnTo>
                  <a:lnTo>
                    <a:pt x="1187113" y="273937"/>
                  </a:lnTo>
                  <a:lnTo>
                    <a:pt x="1144337" y="288604"/>
                  </a:lnTo>
                  <a:lnTo>
                    <a:pt x="1102102" y="303632"/>
                  </a:lnTo>
                  <a:lnTo>
                    <a:pt x="1060420" y="319020"/>
                  </a:lnTo>
                  <a:lnTo>
                    <a:pt x="1019306" y="334767"/>
                  </a:lnTo>
                  <a:lnTo>
                    <a:pt x="978771" y="350871"/>
                  </a:lnTo>
                  <a:lnTo>
                    <a:pt x="938829" y="367330"/>
                  </a:lnTo>
                  <a:lnTo>
                    <a:pt x="899493" y="384144"/>
                  </a:lnTo>
                  <a:lnTo>
                    <a:pt x="860775" y="401309"/>
                  </a:lnTo>
                  <a:lnTo>
                    <a:pt x="822688" y="418825"/>
                  </a:lnTo>
                  <a:lnTo>
                    <a:pt x="785245" y="436690"/>
                  </a:lnTo>
                  <a:lnTo>
                    <a:pt x="748460" y="454902"/>
                  </a:lnTo>
                  <a:lnTo>
                    <a:pt x="712344" y="473461"/>
                  </a:lnTo>
                  <a:lnTo>
                    <a:pt x="676911" y="492363"/>
                  </a:lnTo>
                  <a:lnTo>
                    <a:pt x="642173" y="511609"/>
                  </a:lnTo>
                  <a:lnTo>
                    <a:pt x="608144" y="531195"/>
                  </a:lnTo>
                  <a:lnTo>
                    <a:pt x="574837" y="551122"/>
                  </a:lnTo>
                  <a:lnTo>
                    <a:pt x="542264" y="571386"/>
                  </a:lnTo>
                  <a:lnTo>
                    <a:pt x="479372" y="612922"/>
                  </a:lnTo>
                  <a:lnTo>
                    <a:pt x="419573" y="655791"/>
                  </a:lnTo>
                  <a:lnTo>
                    <a:pt x="356016" y="705687"/>
                  </a:lnTo>
                  <a:lnTo>
                    <a:pt x="322842" y="733857"/>
                  </a:lnTo>
                  <a:lnTo>
                    <a:pt x="291336" y="762221"/>
                  </a:lnTo>
                  <a:lnTo>
                    <a:pt x="261490" y="790768"/>
                  </a:lnTo>
                  <a:lnTo>
                    <a:pt x="233297" y="819485"/>
                  </a:lnTo>
                  <a:lnTo>
                    <a:pt x="206751" y="848362"/>
                  </a:lnTo>
                  <a:lnTo>
                    <a:pt x="181843" y="877388"/>
                  </a:lnTo>
                  <a:lnTo>
                    <a:pt x="136916" y="935837"/>
                  </a:lnTo>
                  <a:lnTo>
                    <a:pt x="98457" y="994744"/>
                  </a:lnTo>
                  <a:lnTo>
                    <a:pt x="66410" y="1054016"/>
                  </a:lnTo>
                  <a:lnTo>
                    <a:pt x="40718" y="1113562"/>
                  </a:lnTo>
                  <a:lnTo>
                    <a:pt x="21321" y="1173292"/>
                  </a:lnTo>
                  <a:lnTo>
                    <a:pt x="8164" y="1233114"/>
                  </a:lnTo>
                  <a:lnTo>
                    <a:pt x="1188" y="1292937"/>
                  </a:lnTo>
                  <a:lnTo>
                    <a:pt x="0" y="1322821"/>
                  </a:lnTo>
                  <a:lnTo>
                    <a:pt x="335" y="1352672"/>
                  </a:lnTo>
                  <a:lnTo>
                    <a:pt x="5549" y="1412225"/>
                  </a:lnTo>
                  <a:lnTo>
                    <a:pt x="16772" y="1471508"/>
                  </a:lnTo>
                  <a:lnTo>
                    <a:pt x="33946" y="1530427"/>
                  </a:lnTo>
                  <a:lnTo>
                    <a:pt x="57013" y="1588894"/>
                  </a:lnTo>
                  <a:lnTo>
                    <a:pt x="85917" y="1646815"/>
                  </a:lnTo>
                  <a:lnTo>
                    <a:pt x="120599" y="1704102"/>
                  </a:lnTo>
                  <a:lnTo>
                    <a:pt x="161002" y="1760662"/>
                  </a:lnTo>
                  <a:lnTo>
                    <a:pt x="207069" y="1816404"/>
                  </a:lnTo>
                  <a:lnTo>
                    <a:pt x="258742" y="1871238"/>
                  </a:lnTo>
                  <a:lnTo>
                    <a:pt x="286662" y="1898286"/>
                  </a:lnTo>
                  <a:lnTo>
                    <a:pt x="315963" y="1925073"/>
                  </a:lnTo>
                  <a:lnTo>
                    <a:pt x="346636" y="1951587"/>
                  </a:lnTo>
                  <a:lnTo>
                    <a:pt x="378675" y="1977817"/>
                  </a:lnTo>
                  <a:lnTo>
                    <a:pt x="412072" y="2003751"/>
                  </a:lnTo>
                  <a:lnTo>
                    <a:pt x="446820" y="2029379"/>
                  </a:lnTo>
                  <a:lnTo>
                    <a:pt x="482912" y="2054689"/>
                  </a:lnTo>
                  <a:lnTo>
                    <a:pt x="520341" y="2079670"/>
                  </a:lnTo>
                  <a:lnTo>
                    <a:pt x="559099" y="2104309"/>
                  </a:lnTo>
                  <a:lnTo>
                    <a:pt x="599180" y="2128596"/>
                  </a:lnTo>
                  <a:lnTo>
                    <a:pt x="640576" y="2152520"/>
                  </a:lnTo>
                  <a:lnTo>
                    <a:pt x="683280" y="2176069"/>
                  </a:lnTo>
                  <a:lnTo>
                    <a:pt x="727284" y="2199231"/>
                  </a:lnTo>
                  <a:lnTo>
                    <a:pt x="772583" y="2221996"/>
                  </a:lnTo>
                  <a:lnTo>
                    <a:pt x="819167" y="2244351"/>
                  </a:lnTo>
                  <a:lnTo>
                    <a:pt x="867031" y="2266286"/>
                  </a:lnTo>
                  <a:lnTo>
                    <a:pt x="916167" y="2287790"/>
                  </a:lnTo>
                  <a:lnTo>
                    <a:pt x="966568" y="2308850"/>
                  </a:lnTo>
                  <a:lnTo>
                    <a:pt x="1018226" y="2329455"/>
                  </a:lnTo>
                  <a:lnTo>
                    <a:pt x="1071135" y="2349595"/>
                  </a:lnTo>
                  <a:lnTo>
                    <a:pt x="1125287" y="2369257"/>
                  </a:lnTo>
                  <a:lnTo>
                    <a:pt x="1180675" y="2388430"/>
                  </a:lnTo>
                  <a:lnTo>
                    <a:pt x="1237292" y="2407103"/>
                  </a:lnTo>
                  <a:lnTo>
                    <a:pt x="1295130" y="2425265"/>
                  </a:lnTo>
                  <a:lnTo>
                    <a:pt x="1354183" y="2442904"/>
                  </a:lnTo>
                  <a:lnTo>
                    <a:pt x="1414443" y="2460009"/>
                  </a:lnTo>
                  <a:lnTo>
                    <a:pt x="1475904" y="2476568"/>
                  </a:lnTo>
                  <a:lnTo>
                    <a:pt x="1538557" y="2492570"/>
                  </a:lnTo>
                  <a:lnTo>
                    <a:pt x="1764689" y="2997564"/>
                  </a:lnTo>
                  <a:lnTo>
                    <a:pt x="2633472" y="2653328"/>
                  </a:lnTo>
                  <a:lnTo>
                    <a:pt x="2691664" y="2656422"/>
                  </a:lnTo>
                  <a:lnTo>
                    <a:pt x="2749803" y="2659015"/>
                  </a:lnTo>
                  <a:lnTo>
                    <a:pt x="2807877" y="2661109"/>
                  </a:lnTo>
                  <a:lnTo>
                    <a:pt x="2865872" y="2662706"/>
                  </a:lnTo>
                  <a:lnTo>
                    <a:pt x="2923773" y="2663812"/>
                  </a:lnTo>
                  <a:lnTo>
                    <a:pt x="2981568" y="2664427"/>
                  </a:lnTo>
                  <a:lnTo>
                    <a:pt x="3039243" y="2664555"/>
                  </a:lnTo>
                  <a:lnTo>
                    <a:pt x="3096785" y="2664200"/>
                  </a:lnTo>
                  <a:lnTo>
                    <a:pt x="3154179" y="2663364"/>
                  </a:lnTo>
                  <a:lnTo>
                    <a:pt x="3211413" y="2662050"/>
                  </a:lnTo>
                  <a:lnTo>
                    <a:pt x="3268472" y="2660261"/>
                  </a:lnTo>
                  <a:lnTo>
                    <a:pt x="3325343" y="2658000"/>
                  </a:lnTo>
                  <a:lnTo>
                    <a:pt x="3382013" y="2655271"/>
                  </a:lnTo>
                  <a:lnTo>
                    <a:pt x="3438468" y="2652076"/>
                  </a:lnTo>
                  <a:lnTo>
                    <a:pt x="3494695" y="2648417"/>
                  </a:lnTo>
                  <a:lnTo>
                    <a:pt x="3550679" y="2644299"/>
                  </a:lnTo>
                  <a:lnTo>
                    <a:pt x="3606407" y="2639724"/>
                  </a:lnTo>
                  <a:lnTo>
                    <a:pt x="3661866" y="2634695"/>
                  </a:lnTo>
                  <a:lnTo>
                    <a:pt x="3717043" y="2629215"/>
                  </a:lnTo>
                  <a:lnTo>
                    <a:pt x="3771923" y="2623287"/>
                  </a:lnTo>
                  <a:lnTo>
                    <a:pt x="3826492" y="2616914"/>
                  </a:lnTo>
                  <a:lnTo>
                    <a:pt x="3880739" y="2610099"/>
                  </a:lnTo>
                  <a:lnTo>
                    <a:pt x="3934648" y="2602845"/>
                  </a:lnTo>
                  <a:lnTo>
                    <a:pt x="3988206" y="2595156"/>
                  </a:lnTo>
                  <a:lnTo>
                    <a:pt x="4041400" y="2587033"/>
                  </a:lnTo>
                  <a:lnTo>
                    <a:pt x="4094216" y="2578480"/>
                  </a:lnTo>
                  <a:lnTo>
                    <a:pt x="4146641" y="2569500"/>
                  </a:lnTo>
                  <a:lnTo>
                    <a:pt x="4198661" y="2560096"/>
                  </a:lnTo>
                  <a:lnTo>
                    <a:pt x="4250262" y="2550271"/>
                  </a:lnTo>
                  <a:lnTo>
                    <a:pt x="4301431" y="2540028"/>
                  </a:lnTo>
                  <a:lnTo>
                    <a:pt x="4352154" y="2529370"/>
                  </a:lnTo>
                  <a:lnTo>
                    <a:pt x="4402418" y="2518300"/>
                  </a:lnTo>
                  <a:lnTo>
                    <a:pt x="4452210" y="2506821"/>
                  </a:lnTo>
                  <a:lnTo>
                    <a:pt x="4501514" y="2494935"/>
                  </a:lnTo>
                  <a:lnTo>
                    <a:pt x="4550319" y="2482647"/>
                  </a:lnTo>
                  <a:lnTo>
                    <a:pt x="4598610" y="2469958"/>
                  </a:lnTo>
                  <a:lnTo>
                    <a:pt x="4646374" y="2456872"/>
                  </a:lnTo>
                  <a:lnTo>
                    <a:pt x="4693597" y="2443392"/>
                  </a:lnTo>
                  <a:lnTo>
                    <a:pt x="4740266" y="2429521"/>
                  </a:lnTo>
                  <a:lnTo>
                    <a:pt x="4786368" y="2415262"/>
                  </a:lnTo>
                  <a:lnTo>
                    <a:pt x="4831887" y="2400618"/>
                  </a:lnTo>
                  <a:lnTo>
                    <a:pt x="4876812" y="2385591"/>
                  </a:lnTo>
                  <a:lnTo>
                    <a:pt x="4921128" y="2370185"/>
                  </a:lnTo>
                  <a:lnTo>
                    <a:pt x="4964822" y="2354403"/>
                  </a:lnTo>
                  <a:lnTo>
                    <a:pt x="5007880" y="2338248"/>
                  </a:lnTo>
                  <a:lnTo>
                    <a:pt x="5050289" y="2321722"/>
                  </a:lnTo>
                  <a:lnTo>
                    <a:pt x="5092035" y="2304830"/>
                  </a:lnTo>
                  <a:lnTo>
                    <a:pt x="5133105" y="2287573"/>
                  </a:lnTo>
                  <a:lnTo>
                    <a:pt x="5173485" y="2269954"/>
                  </a:lnTo>
                  <a:lnTo>
                    <a:pt x="5213161" y="2251978"/>
                  </a:lnTo>
                  <a:lnTo>
                    <a:pt x="5252120" y="2233646"/>
                  </a:lnTo>
                  <a:lnTo>
                    <a:pt x="5290348" y="2214962"/>
                  </a:lnTo>
                  <a:lnTo>
                    <a:pt x="5327832" y="2195928"/>
                  </a:lnTo>
                  <a:lnTo>
                    <a:pt x="5364559" y="2176548"/>
                  </a:lnTo>
                  <a:lnTo>
                    <a:pt x="5400513" y="2156825"/>
                  </a:lnTo>
                  <a:lnTo>
                    <a:pt x="5435683" y="2136762"/>
                  </a:lnTo>
                  <a:lnTo>
                    <a:pt x="5470054" y="2116361"/>
                  </a:lnTo>
                  <a:lnTo>
                    <a:pt x="5503613" y="2095625"/>
                  </a:lnTo>
                  <a:lnTo>
                    <a:pt x="5536347" y="2074559"/>
                  </a:lnTo>
                  <a:lnTo>
                    <a:pt x="5568241" y="2053164"/>
                  </a:lnTo>
                  <a:lnTo>
                    <a:pt x="5629457" y="2009400"/>
                  </a:lnTo>
                  <a:lnTo>
                    <a:pt x="5693600" y="1959073"/>
                  </a:lnTo>
                  <a:lnTo>
                    <a:pt x="5726774" y="1930902"/>
                  </a:lnTo>
                  <a:lnTo>
                    <a:pt x="5758280" y="1902538"/>
                  </a:lnTo>
                  <a:lnTo>
                    <a:pt x="5788126" y="1873992"/>
                  </a:lnTo>
                  <a:lnTo>
                    <a:pt x="5816319" y="1845275"/>
                  </a:lnTo>
                  <a:lnTo>
                    <a:pt x="5842865" y="1816397"/>
                  </a:lnTo>
                  <a:lnTo>
                    <a:pt x="5867773" y="1787372"/>
                  </a:lnTo>
                  <a:lnTo>
                    <a:pt x="5912700" y="1728922"/>
                  </a:lnTo>
                  <a:lnTo>
                    <a:pt x="5951159" y="1670016"/>
                  </a:lnTo>
                  <a:lnTo>
                    <a:pt x="5983206" y="1610744"/>
                  </a:lnTo>
                  <a:lnTo>
                    <a:pt x="6008899" y="1551198"/>
                  </a:lnTo>
                  <a:lnTo>
                    <a:pt x="6028295" y="1491469"/>
                  </a:lnTo>
                  <a:lnTo>
                    <a:pt x="6041452" y="1431646"/>
                  </a:lnTo>
                  <a:lnTo>
                    <a:pt x="6048429" y="1371823"/>
                  </a:lnTo>
                  <a:lnTo>
                    <a:pt x="6049617" y="1341939"/>
                  </a:lnTo>
                  <a:lnTo>
                    <a:pt x="6049281" y="1312089"/>
                  </a:lnTo>
                  <a:lnTo>
                    <a:pt x="6044067" y="1252535"/>
                  </a:lnTo>
                  <a:lnTo>
                    <a:pt x="6032844" y="1193253"/>
                  </a:lnTo>
                  <a:lnTo>
                    <a:pt x="6015670" y="1134333"/>
                  </a:lnTo>
                  <a:lnTo>
                    <a:pt x="5992603" y="1075867"/>
                  </a:lnTo>
                  <a:lnTo>
                    <a:pt x="5963699" y="1017945"/>
                  </a:lnTo>
                  <a:lnTo>
                    <a:pt x="5929017" y="960659"/>
                  </a:lnTo>
                  <a:lnTo>
                    <a:pt x="5888614" y="904099"/>
                  </a:lnTo>
                  <a:lnTo>
                    <a:pt x="5842547" y="848357"/>
                  </a:lnTo>
                  <a:lnTo>
                    <a:pt x="5790875" y="793523"/>
                  </a:lnTo>
                  <a:lnTo>
                    <a:pt x="5762954" y="766475"/>
                  </a:lnTo>
                  <a:lnTo>
                    <a:pt x="5733654" y="739688"/>
                  </a:lnTo>
                  <a:lnTo>
                    <a:pt x="5702980" y="713174"/>
                  </a:lnTo>
                  <a:lnTo>
                    <a:pt x="5670942" y="686944"/>
                  </a:lnTo>
                  <a:lnTo>
                    <a:pt x="5637545" y="661009"/>
                  </a:lnTo>
                  <a:lnTo>
                    <a:pt x="5602797" y="635381"/>
                  </a:lnTo>
                  <a:lnTo>
                    <a:pt x="5566705" y="610071"/>
                  </a:lnTo>
                  <a:lnTo>
                    <a:pt x="5529276" y="585091"/>
                  </a:lnTo>
                  <a:lnTo>
                    <a:pt x="5490517" y="560452"/>
                  </a:lnTo>
                  <a:lnTo>
                    <a:pt x="5450437" y="536164"/>
                  </a:lnTo>
                  <a:lnTo>
                    <a:pt x="5409041" y="512241"/>
                  </a:lnTo>
                  <a:lnTo>
                    <a:pt x="5366337" y="488692"/>
                  </a:lnTo>
                  <a:lnTo>
                    <a:pt x="5322332" y="465529"/>
                  </a:lnTo>
                  <a:lnTo>
                    <a:pt x="5277034" y="442765"/>
                  </a:lnTo>
                  <a:lnTo>
                    <a:pt x="5230449" y="420409"/>
                  </a:lnTo>
                  <a:lnTo>
                    <a:pt x="5182586" y="398474"/>
                  </a:lnTo>
                  <a:lnTo>
                    <a:pt x="5133450" y="376971"/>
                  </a:lnTo>
                  <a:lnTo>
                    <a:pt x="5083049" y="355911"/>
                  </a:lnTo>
                  <a:lnTo>
                    <a:pt x="5031391" y="335305"/>
                  </a:lnTo>
                  <a:lnTo>
                    <a:pt x="4978482" y="315166"/>
                  </a:lnTo>
                  <a:lnTo>
                    <a:pt x="4924330" y="295504"/>
                  </a:lnTo>
                  <a:lnTo>
                    <a:pt x="4868942" y="276331"/>
                  </a:lnTo>
                  <a:lnTo>
                    <a:pt x="4812326" y="257657"/>
                  </a:lnTo>
                  <a:lnTo>
                    <a:pt x="4754487" y="239495"/>
                  </a:lnTo>
                  <a:lnTo>
                    <a:pt x="4695434" y="221856"/>
                  </a:lnTo>
                  <a:lnTo>
                    <a:pt x="4635174" y="204752"/>
                  </a:lnTo>
                  <a:lnTo>
                    <a:pt x="4573714" y="188192"/>
                  </a:lnTo>
                  <a:lnTo>
                    <a:pt x="4511060" y="172190"/>
                  </a:lnTo>
                  <a:lnTo>
                    <a:pt x="4460746" y="159955"/>
                  </a:lnTo>
                  <a:lnTo>
                    <a:pt x="4410136" y="148185"/>
                  </a:lnTo>
                  <a:lnTo>
                    <a:pt x="4359242" y="136878"/>
                  </a:lnTo>
                  <a:lnTo>
                    <a:pt x="4308078" y="126032"/>
                  </a:lnTo>
                  <a:lnTo>
                    <a:pt x="4256656" y="115645"/>
                  </a:lnTo>
                  <a:lnTo>
                    <a:pt x="4204990" y="105717"/>
                  </a:lnTo>
                  <a:lnTo>
                    <a:pt x="4153091" y="96245"/>
                  </a:lnTo>
                  <a:lnTo>
                    <a:pt x="4100974" y="87228"/>
                  </a:lnTo>
                  <a:lnTo>
                    <a:pt x="4048651" y="78665"/>
                  </a:lnTo>
                  <a:lnTo>
                    <a:pt x="3996134" y="70553"/>
                  </a:lnTo>
                  <a:lnTo>
                    <a:pt x="3943437" y="62892"/>
                  </a:lnTo>
                  <a:lnTo>
                    <a:pt x="3890572" y="55679"/>
                  </a:lnTo>
                  <a:lnTo>
                    <a:pt x="3837553" y="48913"/>
                  </a:lnTo>
                  <a:lnTo>
                    <a:pt x="3784393" y="42593"/>
                  </a:lnTo>
                  <a:lnTo>
                    <a:pt x="3731103" y="36717"/>
                  </a:lnTo>
                  <a:lnTo>
                    <a:pt x="3677698" y="31283"/>
                  </a:lnTo>
                  <a:lnTo>
                    <a:pt x="3624190" y="26289"/>
                  </a:lnTo>
                  <a:lnTo>
                    <a:pt x="3570591" y="21735"/>
                  </a:lnTo>
                  <a:lnTo>
                    <a:pt x="3516915" y="17619"/>
                  </a:lnTo>
                  <a:lnTo>
                    <a:pt x="3463175" y="13938"/>
                  </a:lnTo>
                  <a:lnTo>
                    <a:pt x="3409383" y="10692"/>
                  </a:lnTo>
                  <a:lnTo>
                    <a:pt x="3355553" y="7878"/>
                  </a:lnTo>
                  <a:lnTo>
                    <a:pt x="3301697" y="5496"/>
                  </a:lnTo>
                  <a:lnTo>
                    <a:pt x="3247828" y="3544"/>
                  </a:lnTo>
                  <a:lnTo>
                    <a:pt x="3193959" y="2020"/>
                  </a:lnTo>
                  <a:lnTo>
                    <a:pt x="3140103" y="922"/>
                  </a:lnTo>
                  <a:lnTo>
                    <a:pt x="3086273" y="249"/>
                  </a:lnTo>
                  <a:lnTo>
                    <a:pt x="3032481" y="0"/>
                  </a:lnTo>
                  <a:close/>
                </a:path>
              </a:pathLst>
            </a:custGeom>
            <a:solidFill>
              <a:srgbClr val="FFFFFF"/>
            </a:solidFill>
          </p:spPr>
          <p:txBody>
            <a:bodyPr wrap="square" lIns="0" tIns="0" rIns="0" bIns="0" rtlCol="0"/>
            <a:lstStyle/>
            <a:p>
              <a:endParaRPr/>
            </a:p>
          </p:txBody>
        </p:sp>
        <p:sp>
          <p:nvSpPr>
            <p:cNvPr id="7" name="object 7"/>
            <p:cNvSpPr/>
            <p:nvPr/>
          </p:nvSpPr>
          <p:spPr>
            <a:xfrm>
              <a:off x="2411285" y="1736580"/>
              <a:ext cx="6049645" cy="2997835"/>
            </a:xfrm>
            <a:custGeom>
              <a:avLst/>
              <a:gdLst/>
              <a:ahLst/>
              <a:cxnLst/>
              <a:rect l="l" t="t" r="r" b="b"/>
              <a:pathLst>
                <a:path w="6049645" h="2997835">
                  <a:moveTo>
                    <a:pt x="1764689" y="2997564"/>
                  </a:moveTo>
                  <a:lnTo>
                    <a:pt x="1538557" y="2492569"/>
                  </a:lnTo>
                  <a:lnTo>
                    <a:pt x="1475903" y="2476567"/>
                  </a:lnTo>
                  <a:lnTo>
                    <a:pt x="1414443" y="2460008"/>
                  </a:lnTo>
                  <a:lnTo>
                    <a:pt x="1354183" y="2442903"/>
                  </a:lnTo>
                  <a:lnTo>
                    <a:pt x="1295130" y="2425264"/>
                  </a:lnTo>
                  <a:lnTo>
                    <a:pt x="1237291" y="2407102"/>
                  </a:lnTo>
                  <a:lnTo>
                    <a:pt x="1180674" y="2388429"/>
                  </a:lnTo>
                  <a:lnTo>
                    <a:pt x="1125286" y="2369256"/>
                  </a:lnTo>
                  <a:lnTo>
                    <a:pt x="1071134" y="2349594"/>
                  </a:lnTo>
                  <a:lnTo>
                    <a:pt x="1018226" y="2329454"/>
                  </a:lnTo>
                  <a:lnTo>
                    <a:pt x="966567" y="2308849"/>
                  </a:lnTo>
                  <a:lnTo>
                    <a:pt x="916167" y="2287789"/>
                  </a:lnTo>
                  <a:lnTo>
                    <a:pt x="867031" y="2266286"/>
                  </a:lnTo>
                  <a:lnTo>
                    <a:pt x="819167" y="2244351"/>
                  </a:lnTo>
                  <a:lnTo>
                    <a:pt x="772582" y="2221995"/>
                  </a:lnTo>
                  <a:lnTo>
                    <a:pt x="727284" y="2199230"/>
                  </a:lnTo>
                  <a:lnTo>
                    <a:pt x="683280" y="2176068"/>
                  </a:lnTo>
                  <a:lnTo>
                    <a:pt x="640576" y="2152519"/>
                  </a:lnTo>
                  <a:lnTo>
                    <a:pt x="599180" y="2128596"/>
                  </a:lnTo>
                  <a:lnTo>
                    <a:pt x="559099" y="2104308"/>
                  </a:lnTo>
                  <a:lnTo>
                    <a:pt x="520341" y="2079669"/>
                  </a:lnTo>
                  <a:lnTo>
                    <a:pt x="482912" y="2054689"/>
                  </a:lnTo>
                  <a:lnTo>
                    <a:pt x="446820" y="2029379"/>
                  </a:lnTo>
                  <a:lnTo>
                    <a:pt x="412072" y="2003751"/>
                  </a:lnTo>
                  <a:lnTo>
                    <a:pt x="378675" y="1977816"/>
                  </a:lnTo>
                  <a:lnTo>
                    <a:pt x="346636" y="1951586"/>
                  </a:lnTo>
                  <a:lnTo>
                    <a:pt x="315963" y="1925072"/>
                  </a:lnTo>
                  <a:lnTo>
                    <a:pt x="286662" y="1898285"/>
                  </a:lnTo>
                  <a:lnTo>
                    <a:pt x="258742" y="1871237"/>
                  </a:lnTo>
                  <a:lnTo>
                    <a:pt x="207069" y="1816404"/>
                  </a:lnTo>
                  <a:lnTo>
                    <a:pt x="161002" y="1760661"/>
                  </a:lnTo>
                  <a:lnTo>
                    <a:pt x="120599" y="1704101"/>
                  </a:lnTo>
                  <a:lnTo>
                    <a:pt x="85917" y="1646815"/>
                  </a:lnTo>
                  <a:lnTo>
                    <a:pt x="57013" y="1588893"/>
                  </a:lnTo>
                  <a:lnTo>
                    <a:pt x="33946" y="1530427"/>
                  </a:lnTo>
                  <a:lnTo>
                    <a:pt x="16772" y="1471507"/>
                  </a:lnTo>
                  <a:lnTo>
                    <a:pt x="5549" y="1412225"/>
                  </a:lnTo>
                  <a:lnTo>
                    <a:pt x="335" y="1352671"/>
                  </a:lnTo>
                  <a:lnTo>
                    <a:pt x="0" y="1322821"/>
                  </a:lnTo>
                  <a:lnTo>
                    <a:pt x="1188" y="1292937"/>
                  </a:lnTo>
                  <a:lnTo>
                    <a:pt x="8164" y="1233114"/>
                  </a:lnTo>
                  <a:lnTo>
                    <a:pt x="21321" y="1173291"/>
                  </a:lnTo>
                  <a:lnTo>
                    <a:pt x="40718" y="1113562"/>
                  </a:lnTo>
                  <a:lnTo>
                    <a:pt x="66410" y="1054016"/>
                  </a:lnTo>
                  <a:lnTo>
                    <a:pt x="98457" y="994744"/>
                  </a:lnTo>
                  <a:lnTo>
                    <a:pt x="136916" y="935838"/>
                  </a:lnTo>
                  <a:lnTo>
                    <a:pt x="181843" y="877388"/>
                  </a:lnTo>
                  <a:lnTo>
                    <a:pt x="206751" y="848362"/>
                  </a:lnTo>
                  <a:lnTo>
                    <a:pt x="233297" y="819485"/>
                  </a:lnTo>
                  <a:lnTo>
                    <a:pt x="261490" y="790768"/>
                  </a:lnTo>
                  <a:lnTo>
                    <a:pt x="291336" y="762221"/>
                  </a:lnTo>
                  <a:lnTo>
                    <a:pt x="322842" y="733857"/>
                  </a:lnTo>
                  <a:lnTo>
                    <a:pt x="356016" y="705687"/>
                  </a:lnTo>
                  <a:lnTo>
                    <a:pt x="390864" y="677722"/>
                  </a:lnTo>
                  <a:lnTo>
                    <a:pt x="449079" y="634191"/>
                  </a:lnTo>
                  <a:lnTo>
                    <a:pt x="510438" y="591987"/>
                  </a:lnTo>
                  <a:lnTo>
                    <a:pt x="574837" y="551122"/>
                  </a:lnTo>
                  <a:lnTo>
                    <a:pt x="608145" y="531196"/>
                  </a:lnTo>
                  <a:lnTo>
                    <a:pt x="642173" y="511609"/>
                  </a:lnTo>
                  <a:lnTo>
                    <a:pt x="676911" y="492364"/>
                  </a:lnTo>
                  <a:lnTo>
                    <a:pt x="712344" y="473461"/>
                  </a:lnTo>
                  <a:lnTo>
                    <a:pt x="748460" y="454903"/>
                  </a:lnTo>
                  <a:lnTo>
                    <a:pt x="785245" y="436690"/>
                  </a:lnTo>
                  <a:lnTo>
                    <a:pt x="822688" y="418825"/>
                  </a:lnTo>
                  <a:lnTo>
                    <a:pt x="860775" y="401309"/>
                  </a:lnTo>
                  <a:lnTo>
                    <a:pt x="899493" y="384144"/>
                  </a:lnTo>
                  <a:lnTo>
                    <a:pt x="938830" y="367331"/>
                  </a:lnTo>
                  <a:lnTo>
                    <a:pt x="978772" y="350871"/>
                  </a:lnTo>
                  <a:lnTo>
                    <a:pt x="1019306" y="334767"/>
                  </a:lnTo>
                  <a:lnTo>
                    <a:pt x="1060420" y="319020"/>
                  </a:lnTo>
                  <a:lnTo>
                    <a:pt x="1102102" y="303632"/>
                  </a:lnTo>
                  <a:lnTo>
                    <a:pt x="1144337" y="288604"/>
                  </a:lnTo>
                  <a:lnTo>
                    <a:pt x="1187113" y="273937"/>
                  </a:lnTo>
                  <a:lnTo>
                    <a:pt x="1230417" y="259634"/>
                  </a:lnTo>
                  <a:lnTo>
                    <a:pt x="1274237" y="245696"/>
                  </a:lnTo>
                  <a:lnTo>
                    <a:pt x="1318559" y="232124"/>
                  </a:lnTo>
                  <a:lnTo>
                    <a:pt x="1363371" y="218920"/>
                  </a:lnTo>
                  <a:lnTo>
                    <a:pt x="1408659" y="206085"/>
                  </a:lnTo>
                  <a:lnTo>
                    <a:pt x="1454411" y="193622"/>
                  </a:lnTo>
                  <a:lnTo>
                    <a:pt x="1500614" y="181532"/>
                  </a:lnTo>
                  <a:lnTo>
                    <a:pt x="1547256" y="169816"/>
                  </a:lnTo>
                  <a:lnTo>
                    <a:pt x="1594322" y="158476"/>
                  </a:lnTo>
                  <a:lnTo>
                    <a:pt x="1641800" y="147513"/>
                  </a:lnTo>
                  <a:lnTo>
                    <a:pt x="1689678" y="136930"/>
                  </a:lnTo>
                  <a:lnTo>
                    <a:pt x="1737942" y="126727"/>
                  </a:lnTo>
                  <a:lnTo>
                    <a:pt x="1786580" y="116906"/>
                  </a:lnTo>
                  <a:lnTo>
                    <a:pt x="1835579" y="107470"/>
                  </a:lnTo>
                  <a:lnTo>
                    <a:pt x="1884926" y="98418"/>
                  </a:lnTo>
                  <a:lnTo>
                    <a:pt x="1934607" y="89754"/>
                  </a:lnTo>
                  <a:lnTo>
                    <a:pt x="1984611" y="81478"/>
                  </a:lnTo>
                  <a:lnTo>
                    <a:pt x="2034923" y="73593"/>
                  </a:lnTo>
                  <a:lnTo>
                    <a:pt x="2085532" y="66099"/>
                  </a:lnTo>
                  <a:lnTo>
                    <a:pt x="2136425" y="58999"/>
                  </a:lnTo>
                  <a:lnTo>
                    <a:pt x="2187588" y="52293"/>
                  </a:lnTo>
                  <a:lnTo>
                    <a:pt x="2239009" y="45984"/>
                  </a:lnTo>
                  <a:lnTo>
                    <a:pt x="2290674" y="40073"/>
                  </a:lnTo>
                  <a:lnTo>
                    <a:pt x="2342572" y="34561"/>
                  </a:lnTo>
                  <a:lnTo>
                    <a:pt x="2394688" y="29451"/>
                  </a:lnTo>
                  <a:lnTo>
                    <a:pt x="2447011" y="24744"/>
                  </a:lnTo>
                  <a:lnTo>
                    <a:pt x="2499527" y="20441"/>
                  </a:lnTo>
                  <a:lnTo>
                    <a:pt x="2552223" y="16544"/>
                  </a:lnTo>
                  <a:lnTo>
                    <a:pt x="2605087" y="13054"/>
                  </a:lnTo>
                  <a:lnTo>
                    <a:pt x="2658105" y="9974"/>
                  </a:lnTo>
                  <a:lnTo>
                    <a:pt x="2711265" y="7304"/>
                  </a:lnTo>
                  <a:lnTo>
                    <a:pt x="2764554" y="5047"/>
                  </a:lnTo>
                  <a:lnTo>
                    <a:pt x="2817959" y="3203"/>
                  </a:lnTo>
                  <a:lnTo>
                    <a:pt x="2871467" y="1775"/>
                  </a:lnTo>
                  <a:lnTo>
                    <a:pt x="2925065" y="764"/>
                  </a:lnTo>
                  <a:lnTo>
                    <a:pt x="2978741" y="172"/>
                  </a:lnTo>
                  <a:lnTo>
                    <a:pt x="3032481" y="0"/>
                  </a:lnTo>
                  <a:lnTo>
                    <a:pt x="3086272" y="249"/>
                  </a:lnTo>
                  <a:lnTo>
                    <a:pt x="3140102" y="922"/>
                  </a:lnTo>
                  <a:lnTo>
                    <a:pt x="3193958" y="2020"/>
                  </a:lnTo>
                  <a:lnTo>
                    <a:pt x="3247827" y="3544"/>
                  </a:lnTo>
                  <a:lnTo>
                    <a:pt x="3301696" y="5496"/>
                  </a:lnTo>
                  <a:lnTo>
                    <a:pt x="3355552" y="7879"/>
                  </a:lnTo>
                  <a:lnTo>
                    <a:pt x="3409383" y="10692"/>
                  </a:lnTo>
                  <a:lnTo>
                    <a:pt x="3463174" y="13938"/>
                  </a:lnTo>
                  <a:lnTo>
                    <a:pt x="3516914" y="17619"/>
                  </a:lnTo>
                  <a:lnTo>
                    <a:pt x="3570590" y="21735"/>
                  </a:lnTo>
                  <a:lnTo>
                    <a:pt x="3624189" y="26289"/>
                  </a:lnTo>
                  <a:lnTo>
                    <a:pt x="3677697" y="31283"/>
                  </a:lnTo>
                  <a:lnTo>
                    <a:pt x="3731103" y="36717"/>
                  </a:lnTo>
                  <a:lnTo>
                    <a:pt x="3784392" y="42593"/>
                  </a:lnTo>
                  <a:lnTo>
                    <a:pt x="3837553" y="48913"/>
                  </a:lnTo>
                  <a:lnTo>
                    <a:pt x="3890572" y="55679"/>
                  </a:lnTo>
                  <a:lnTo>
                    <a:pt x="3943436" y="62892"/>
                  </a:lnTo>
                  <a:lnTo>
                    <a:pt x="3996133" y="70553"/>
                  </a:lnTo>
                  <a:lnTo>
                    <a:pt x="4048650" y="78665"/>
                  </a:lnTo>
                  <a:lnTo>
                    <a:pt x="4100973" y="87228"/>
                  </a:lnTo>
                  <a:lnTo>
                    <a:pt x="4153091" y="96245"/>
                  </a:lnTo>
                  <a:lnTo>
                    <a:pt x="4204989" y="105717"/>
                  </a:lnTo>
                  <a:lnTo>
                    <a:pt x="4256656" y="115645"/>
                  </a:lnTo>
                  <a:lnTo>
                    <a:pt x="4308077" y="126032"/>
                  </a:lnTo>
                  <a:lnTo>
                    <a:pt x="4359242" y="136878"/>
                  </a:lnTo>
                  <a:lnTo>
                    <a:pt x="4410135" y="148186"/>
                  </a:lnTo>
                  <a:lnTo>
                    <a:pt x="4460746" y="159956"/>
                  </a:lnTo>
                  <a:lnTo>
                    <a:pt x="4511060" y="172191"/>
                  </a:lnTo>
                  <a:lnTo>
                    <a:pt x="4573713" y="188193"/>
                  </a:lnTo>
                  <a:lnTo>
                    <a:pt x="4635173" y="204752"/>
                  </a:lnTo>
                  <a:lnTo>
                    <a:pt x="4695434" y="221857"/>
                  </a:lnTo>
                  <a:lnTo>
                    <a:pt x="4754487" y="239496"/>
                  </a:lnTo>
                  <a:lnTo>
                    <a:pt x="4812325" y="257657"/>
                  </a:lnTo>
                  <a:lnTo>
                    <a:pt x="4868942" y="276331"/>
                  </a:lnTo>
                  <a:lnTo>
                    <a:pt x="4924330" y="295504"/>
                  </a:lnTo>
                  <a:lnTo>
                    <a:pt x="4978482" y="315166"/>
                  </a:lnTo>
                  <a:lnTo>
                    <a:pt x="5031390" y="335306"/>
                  </a:lnTo>
                  <a:lnTo>
                    <a:pt x="5083049" y="355911"/>
                  </a:lnTo>
                  <a:lnTo>
                    <a:pt x="5133449" y="376971"/>
                  </a:lnTo>
                  <a:lnTo>
                    <a:pt x="5182585" y="398474"/>
                  </a:lnTo>
                  <a:lnTo>
                    <a:pt x="5230449" y="420409"/>
                  </a:lnTo>
                  <a:lnTo>
                    <a:pt x="5277034" y="442765"/>
                  </a:lnTo>
                  <a:lnTo>
                    <a:pt x="5322332" y="465529"/>
                  </a:lnTo>
                  <a:lnTo>
                    <a:pt x="5366337" y="488692"/>
                  </a:lnTo>
                  <a:lnTo>
                    <a:pt x="5409040" y="512240"/>
                  </a:lnTo>
                  <a:lnTo>
                    <a:pt x="5450436" y="536164"/>
                  </a:lnTo>
                  <a:lnTo>
                    <a:pt x="5490517" y="560451"/>
                  </a:lnTo>
                  <a:lnTo>
                    <a:pt x="5529275" y="585091"/>
                  </a:lnTo>
                  <a:lnTo>
                    <a:pt x="5566704" y="610071"/>
                  </a:lnTo>
                  <a:lnTo>
                    <a:pt x="5602796" y="635381"/>
                  </a:lnTo>
                  <a:lnTo>
                    <a:pt x="5637544" y="661009"/>
                  </a:lnTo>
                  <a:lnTo>
                    <a:pt x="5670941" y="686944"/>
                  </a:lnTo>
                  <a:lnTo>
                    <a:pt x="5702980" y="713174"/>
                  </a:lnTo>
                  <a:lnTo>
                    <a:pt x="5733653" y="739688"/>
                  </a:lnTo>
                  <a:lnTo>
                    <a:pt x="5762954" y="766474"/>
                  </a:lnTo>
                  <a:lnTo>
                    <a:pt x="5790874" y="793522"/>
                  </a:lnTo>
                  <a:lnTo>
                    <a:pt x="5842547" y="848356"/>
                  </a:lnTo>
                  <a:lnTo>
                    <a:pt x="5888613" y="904099"/>
                  </a:lnTo>
                  <a:lnTo>
                    <a:pt x="5929017" y="960659"/>
                  </a:lnTo>
                  <a:lnTo>
                    <a:pt x="5963699" y="1017945"/>
                  </a:lnTo>
                  <a:lnTo>
                    <a:pt x="5992602" y="1075867"/>
                  </a:lnTo>
                  <a:lnTo>
                    <a:pt x="6015670" y="1134333"/>
                  </a:lnTo>
                  <a:lnTo>
                    <a:pt x="6032844" y="1193253"/>
                  </a:lnTo>
                  <a:lnTo>
                    <a:pt x="6044067" y="1252535"/>
                  </a:lnTo>
                  <a:lnTo>
                    <a:pt x="6049281" y="1312089"/>
                  </a:lnTo>
                  <a:lnTo>
                    <a:pt x="6049616" y="1341939"/>
                  </a:lnTo>
                  <a:lnTo>
                    <a:pt x="6048428" y="1371823"/>
                  </a:lnTo>
                  <a:lnTo>
                    <a:pt x="6041452" y="1431646"/>
                  </a:lnTo>
                  <a:lnTo>
                    <a:pt x="6028295" y="1491469"/>
                  </a:lnTo>
                  <a:lnTo>
                    <a:pt x="6008898" y="1551198"/>
                  </a:lnTo>
                  <a:lnTo>
                    <a:pt x="5983205" y="1610745"/>
                  </a:lnTo>
                  <a:lnTo>
                    <a:pt x="5951158" y="1670016"/>
                  </a:lnTo>
                  <a:lnTo>
                    <a:pt x="5912700" y="1728923"/>
                  </a:lnTo>
                  <a:lnTo>
                    <a:pt x="5867773" y="1787372"/>
                  </a:lnTo>
                  <a:lnTo>
                    <a:pt x="5842865" y="1816398"/>
                  </a:lnTo>
                  <a:lnTo>
                    <a:pt x="5816318" y="1845275"/>
                  </a:lnTo>
                  <a:lnTo>
                    <a:pt x="5788126" y="1873992"/>
                  </a:lnTo>
                  <a:lnTo>
                    <a:pt x="5758280" y="1902539"/>
                  </a:lnTo>
                  <a:lnTo>
                    <a:pt x="5726774" y="1930903"/>
                  </a:lnTo>
                  <a:lnTo>
                    <a:pt x="5693600" y="1959073"/>
                  </a:lnTo>
                  <a:lnTo>
                    <a:pt x="5658752" y="1987038"/>
                  </a:lnTo>
                  <a:lnTo>
                    <a:pt x="5599282" y="2031443"/>
                  </a:lnTo>
                  <a:lnTo>
                    <a:pt x="5536346" y="2074559"/>
                  </a:lnTo>
                  <a:lnTo>
                    <a:pt x="5503613" y="2095626"/>
                  </a:lnTo>
                  <a:lnTo>
                    <a:pt x="5470054" y="2116361"/>
                  </a:lnTo>
                  <a:lnTo>
                    <a:pt x="5435683" y="2136762"/>
                  </a:lnTo>
                  <a:lnTo>
                    <a:pt x="5400513" y="2156825"/>
                  </a:lnTo>
                  <a:lnTo>
                    <a:pt x="5364558" y="2176548"/>
                  </a:lnTo>
                  <a:lnTo>
                    <a:pt x="5327832" y="2195928"/>
                  </a:lnTo>
                  <a:lnTo>
                    <a:pt x="5290348" y="2214962"/>
                  </a:lnTo>
                  <a:lnTo>
                    <a:pt x="5252120" y="2233646"/>
                  </a:lnTo>
                  <a:lnTo>
                    <a:pt x="5213161" y="2251978"/>
                  </a:lnTo>
                  <a:lnTo>
                    <a:pt x="5173485" y="2269954"/>
                  </a:lnTo>
                  <a:lnTo>
                    <a:pt x="5133105" y="2287573"/>
                  </a:lnTo>
                  <a:lnTo>
                    <a:pt x="5092035" y="2304830"/>
                  </a:lnTo>
                  <a:lnTo>
                    <a:pt x="5050289" y="2321722"/>
                  </a:lnTo>
                  <a:lnTo>
                    <a:pt x="5007880" y="2338248"/>
                  </a:lnTo>
                  <a:lnTo>
                    <a:pt x="4964822" y="2354403"/>
                  </a:lnTo>
                  <a:lnTo>
                    <a:pt x="4921128" y="2370185"/>
                  </a:lnTo>
                  <a:lnTo>
                    <a:pt x="4876812" y="2385591"/>
                  </a:lnTo>
                  <a:lnTo>
                    <a:pt x="4831887" y="2400618"/>
                  </a:lnTo>
                  <a:lnTo>
                    <a:pt x="4786367" y="2415262"/>
                  </a:lnTo>
                  <a:lnTo>
                    <a:pt x="4740266" y="2429521"/>
                  </a:lnTo>
                  <a:lnTo>
                    <a:pt x="4693597" y="2443392"/>
                  </a:lnTo>
                  <a:lnTo>
                    <a:pt x="4646374" y="2456872"/>
                  </a:lnTo>
                  <a:lnTo>
                    <a:pt x="4598610" y="2469958"/>
                  </a:lnTo>
                  <a:lnTo>
                    <a:pt x="4550319" y="2482647"/>
                  </a:lnTo>
                  <a:lnTo>
                    <a:pt x="4501514" y="2494935"/>
                  </a:lnTo>
                  <a:lnTo>
                    <a:pt x="4452210" y="2506821"/>
                  </a:lnTo>
                  <a:lnTo>
                    <a:pt x="4402418" y="2518300"/>
                  </a:lnTo>
                  <a:lnTo>
                    <a:pt x="4352154" y="2529370"/>
                  </a:lnTo>
                  <a:lnTo>
                    <a:pt x="4301431" y="2540028"/>
                  </a:lnTo>
                  <a:lnTo>
                    <a:pt x="4250262" y="2550271"/>
                  </a:lnTo>
                  <a:lnTo>
                    <a:pt x="4198661" y="2560096"/>
                  </a:lnTo>
                  <a:lnTo>
                    <a:pt x="4146641" y="2569500"/>
                  </a:lnTo>
                  <a:lnTo>
                    <a:pt x="4094216" y="2578480"/>
                  </a:lnTo>
                  <a:lnTo>
                    <a:pt x="4041400" y="2587033"/>
                  </a:lnTo>
                  <a:lnTo>
                    <a:pt x="3988206" y="2595156"/>
                  </a:lnTo>
                  <a:lnTo>
                    <a:pt x="3934648" y="2602845"/>
                  </a:lnTo>
                  <a:lnTo>
                    <a:pt x="3880739" y="2610099"/>
                  </a:lnTo>
                  <a:lnTo>
                    <a:pt x="3826493" y="2616914"/>
                  </a:lnTo>
                  <a:lnTo>
                    <a:pt x="3771923" y="2623287"/>
                  </a:lnTo>
                  <a:lnTo>
                    <a:pt x="3717043" y="2629215"/>
                  </a:lnTo>
                  <a:lnTo>
                    <a:pt x="3661867" y="2634695"/>
                  </a:lnTo>
                  <a:lnTo>
                    <a:pt x="3606407" y="2639724"/>
                  </a:lnTo>
                  <a:lnTo>
                    <a:pt x="3550679" y="2644299"/>
                  </a:lnTo>
                  <a:lnTo>
                    <a:pt x="3494695" y="2648417"/>
                  </a:lnTo>
                  <a:lnTo>
                    <a:pt x="3438468" y="2652076"/>
                  </a:lnTo>
                  <a:lnTo>
                    <a:pt x="3382013" y="2655271"/>
                  </a:lnTo>
                  <a:lnTo>
                    <a:pt x="3325343" y="2658001"/>
                  </a:lnTo>
                  <a:lnTo>
                    <a:pt x="3268472" y="2660261"/>
                  </a:lnTo>
                  <a:lnTo>
                    <a:pt x="3211413" y="2662050"/>
                  </a:lnTo>
                  <a:lnTo>
                    <a:pt x="3154179" y="2663364"/>
                  </a:lnTo>
                  <a:lnTo>
                    <a:pt x="3096785" y="2664200"/>
                  </a:lnTo>
                  <a:lnTo>
                    <a:pt x="3039243" y="2664555"/>
                  </a:lnTo>
                  <a:lnTo>
                    <a:pt x="2981568" y="2664427"/>
                  </a:lnTo>
                  <a:lnTo>
                    <a:pt x="2923773" y="2663811"/>
                  </a:lnTo>
                  <a:lnTo>
                    <a:pt x="2865872" y="2662706"/>
                  </a:lnTo>
                  <a:lnTo>
                    <a:pt x="2807877" y="2661108"/>
                  </a:lnTo>
                  <a:lnTo>
                    <a:pt x="2749803" y="2659015"/>
                  </a:lnTo>
                  <a:lnTo>
                    <a:pt x="2691664" y="2656422"/>
                  </a:lnTo>
                  <a:lnTo>
                    <a:pt x="2633472" y="2653328"/>
                  </a:lnTo>
                  <a:lnTo>
                    <a:pt x="1764689" y="2997564"/>
                  </a:lnTo>
                  <a:close/>
                </a:path>
              </a:pathLst>
            </a:custGeom>
            <a:ln w="25399">
              <a:solidFill>
                <a:srgbClr val="F7B699"/>
              </a:solidFill>
            </a:ln>
          </p:spPr>
          <p:txBody>
            <a:bodyPr wrap="square" lIns="0" tIns="0" rIns="0" bIns="0" rtlCol="0"/>
            <a:lstStyle/>
            <a:p>
              <a:endParaRPr/>
            </a:p>
          </p:txBody>
        </p:sp>
      </p:grpSp>
      <p:sp>
        <p:nvSpPr>
          <p:cNvPr id="8" name="object 8"/>
          <p:cNvSpPr txBox="1">
            <a:spLocks noGrp="1"/>
          </p:cNvSpPr>
          <p:nvPr>
            <p:ph type="title"/>
          </p:nvPr>
        </p:nvSpPr>
        <p:spPr>
          <a:xfrm>
            <a:off x="3691327" y="2080900"/>
            <a:ext cx="3496310" cy="1973580"/>
          </a:xfrm>
          <a:prstGeom prst="rect">
            <a:avLst/>
          </a:prstGeom>
        </p:spPr>
        <p:txBody>
          <a:bodyPr vert="horz" wrap="square" lIns="0" tIns="13335" rIns="0" bIns="0" rtlCol="0">
            <a:spAutoFit/>
          </a:bodyPr>
          <a:lstStyle/>
          <a:p>
            <a:pPr marL="12700" marR="5080" indent="-635" algn="ctr">
              <a:lnSpc>
                <a:spcPct val="99800"/>
              </a:lnSpc>
              <a:spcBef>
                <a:spcPts val="105"/>
              </a:spcBef>
            </a:pPr>
            <a:r>
              <a:rPr sz="3200" b="0" spc="-5" dirty="0">
                <a:solidFill>
                  <a:srgbClr val="001C3D"/>
                </a:solidFill>
                <a:latin typeface="Calibri"/>
                <a:cs typeface="Calibri"/>
              </a:rPr>
              <a:t>Was </a:t>
            </a:r>
            <a:r>
              <a:rPr sz="3200" b="0" dirty="0">
                <a:solidFill>
                  <a:srgbClr val="001C3D"/>
                </a:solidFill>
                <a:latin typeface="Calibri"/>
                <a:cs typeface="Calibri"/>
              </a:rPr>
              <a:t>the </a:t>
            </a:r>
            <a:r>
              <a:rPr sz="3200" b="0" spc="-5" dirty="0">
                <a:solidFill>
                  <a:srgbClr val="001C3D"/>
                </a:solidFill>
                <a:latin typeface="Calibri"/>
                <a:cs typeface="Calibri"/>
              </a:rPr>
              <a:t>lawyer </a:t>
            </a:r>
            <a:r>
              <a:rPr sz="3200" b="0" dirty="0">
                <a:solidFill>
                  <a:srgbClr val="001C3D"/>
                </a:solidFill>
                <a:latin typeface="Calibri"/>
                <a:cs typeface="Calibri"/>
              </a:rPr>
              <a:t> </a:t>
            </a:r>
            <a:r>
              <a:rPr sz="3200" b="0" spc="-5" dirty="0">
                <a:solidFill>
                  <a:srgbClr val="001C3D"/>
                </a:solidFill>
                <a:latin typeface="Calibri"/>
                <a:cs typeface="Calibri"/>
              </a:rPr>
              <a:t>adequately informed </a:t>
            </a:r>
            <a:r>
              <a:rPr sz="3200" b="0" spc="-710" dirty="0">
                <a:solidFill>
                  <a:srgbClr val="001C3D"/>
                </a:solidFill>
                <a:latin typeface="Calibri"/>
                <a:cs typeface="Calibri"/>
              </a:rPr>
              <a:t> </a:t>
            </a:r>
            <a:r>
              <a:rPr sz="3200" b="0" spc="-5" dirty="0">
                <a:solidFill>
                  <a:srgbClr val="001C3D"/>
                </a:solidFill>
                <a:latin typeface="Calibri"/>
                <a:cs typeface="Calibri"/>
              </a:rPr>
              <a:t>about</a:t>
            </a:r>
            <a:r>
              <a:rPr sz="3200" b="0" spc="-25" dirty="0">
                <a:solidFill>
                  <a:srgbClr val="001C3D"/>
                </a:solidFill>
                <a:latin typeface="Calibri"/>
                <a:cs typeface="Calibri"/>
              </a:rPr>
              <a:t> </a:t>
            </a:r>
            <a:r>
              <a:rPr sz="3200" b="0" dirty="0">
                <a:solidFill>
                  <a:srgbClr val="001C3D"/>
                </a:solidFill>
                <a:latin typeface="Calibri"/>
                <a:cs typeface="Calibri"/>
              </a:rPr>
              <a:t>the</a:t>
            </a:r>
            <a:r>
              <a:rPr sz="3200" b="0" spc="-25" dirty="0">
                <a:solidFill>
                  <a:srgbClr val="001C3D"/>
                </a:solidFill>
                <a:latin typeface="Calibri"/>
                <a:cs typeface="Calibri"/>
              </a:rPr>
              <a:t> </a:t>
            </a:r>
            <a:r>
              <a:rPr sz="3200" b="0" spc="-5" dirty="0">
                <a:solidFill>
                  <a:srgbClr val="001C3D"/>
                </a:solidFill>
                <a:latin typeface="Calibri"/>
                <a:cs typeface="Calibri"/>
              </a:rPr>
              <a:t>accusation </a:t>
            </a:r>
            <a:r>
              <a:rPr sz="3200" b="0" spc="-710" dirty="0">
                <a:solidFill>
                  <a:srgbClr val="001C3D"/>
                </a:solidFill>
                <a:latin typeface="Calibri"/>
                <a:cs typeface="Calibri"/>
              </a:rPr>
              <a:t> </a:t>
            </a:r>
            <a:r>
              <a:rPr sz="3200" b="0" spc="-5" dirty="0">
                <a:solidFill>
                  <a:srgbClr val="001C3D"/>
                </a:solidFill>
                <a:latin typeface="Calibri"/>
                <a:cs typeface="Calibri"/>
              </a:rPr>
              <a:t>against</a:t>
            </a:r>
            <a:r>
              <a:rPr sz="3200" b="0" spc="-15" dirty="0">
                <a:solidFill>
                  <a:srgbClr val="001C3D"/>
                </a:solidFill>
                <a:latin typeface="Calibri"/>
                <a:cs typeface="Calibri"/>
              </a:rPr>
              <a:t> </a:t>
            </a:r>
            <a:r>
              <a:rPr sz="3200" b="0" spc="-5" dirty="0">
                <a:solidFill>
                  <a:srgbClr val="001C3D"/>
                </a:solidFill>
                <a:latin typeface="Calibri"/>
                <a:cs typeface="Calibri"/>
              </a:rPr>
              <a:t>his client?</a:t>
            </a:r>
            <a:endParaRPr sz="3200">
              <a:latin typeface="Calibri"/>
              <a:cs typeface="Calibri"/>
            </a:endParaRPr>
          </a:p>
        </p:txBody>
      </p:sp>
      <p:grpSp>
        <p:nvGrpSpPr>
          <p:cNvPr id="9" name="object 9"/>
          <p:cNvGrpSpPr/>
          <p:nvPr/>
        </p:nvGrpSpPr>
        <p:grpSpPr>
          <a:xfrm>
            <a:off x="344978" y="2015836"/>
            <a:ext cx="532130" cy="4302125"/>
            <a:chOff x="344978" y="2015836"/>
            <a:chExt cx="532130" cy="4302125"/>
          </a:xfrm>
        </p:grpSpPr>
        <p:pic>
          <p:nvPicPr>
            <p:cNvPr id="10" name="object 10"/>
            <p:cNvPicPr/>
            <p:nvPr/>
          </p:nvPicPr>
          <p:blipFill>
            <a:blip r:embed="rId2" cstate="print"/>
            <a:stretch>
              <a:fillRect/>
            </a:stretch>
          </p:blipFill>
          <p:spPr>
            <a:xfrm>
              <a:off x="344978" y="2460567"/>
              <a:ext cx="532014" cy="390698"/>
            </a:xfrm>
            <a:prstGeom prst="rect">
              <a:avLst/>
            </a:prstGeom>
          </p:spPr>
        </p:pic>
        <p:pic>
          <p:nvPicPr>
            <p:cNvPr id="11" name="object 11"/>
            <p:cNvPicPr/>
            <p:nvPr/>
          </p:nvPicPr>
          <p:blipFill>
            <a:blip r:embed="rId3" cstate="print"/>
            <a:stretch>
              <a:fillRect/>
            </a:stretch>
          </p:blipFill>
          <p:spPr>
            <a:xfrm>
              <a:off x="482138" y="2448098"/>
              <a:ext cx="253538" cy="436418"/>
            </a:xfrm>
            <a:prstGeom prst="rect">
              <a:avLst/>
            </a:prstGeom>
          </p:spPr>
        </p:pic>
        <p:pic>
          <p:nvPicPr>
            <p:cNvPr id="12" name="object 12"/>
            <p:cNvPicPr/>
            <p:nvPr/>
          </p:nvPicPr>
          <p:blipFill>
            <a:blip r:embed="rId4" cstate="print"/>
            <a:stretch>
              <a:fillRect/>
            </a:stretch>
          </p:blipFill>
          <p:spPr>
            <a:xfrm>
              <a:off x="395536" y="2492895"/>
              <a:ext cx="432047" cy="288032"/>
            </a:xfrm>
            <a:prstGeom prst="rect">
              <a:avLst/>
            </a:prstGeom>
          </p:spPr>
        </p:pic>
        <p:sp>
          <p:nvSpPr>
            <p:cNvPr id="13" name="object 13"/>
            <p:cNvSpPr/>
            <p:nvPr/>
          </p:nvSpPr>
          <p:spPr>
            <a:xfrm>
              <a:off x="395536" y="2492895"/>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1"/>
                  </a:lnTo>
                  <a:lnTo>
                    <a:pt x="417987" y="273971"/>
                  </a:lnTo>
                  <a:lnTo>
                    <a:pt x="402728" y="284259"/>
                  </a:lnTo>
                  <a:lnTo>
                    <a:pt x="384041" y="288032"/>
                  </a:lnTo>
                  <a:lnTo>
                    <a:pt x="48005" y="288032"/>
                  </a:lnTo>
                  <a:lnTo>
                    <a:pt x="29319" y="284259"/>
                  </a:lnTo>
                  <a:lnTo>
                    <a:pt x="14060" y="273971"/>
                  </a:lnTo>
                  <a:lnTo>
                    <a:pt x="3772" y="258711"/>
                  </a:lnTo>
                  <a:lnTo>
                    <a:pt x="0" y="240026"/>
                  </a:lnTo>
                  <a:lnTo>
                    <a:pt x="0" y="48005"/>
                  </a:lnTo>
                  <a:close/>
                </a:path>
              </a:pathLst>
            </a:custGeom>
            <a:ln w="9524">
              <a:solidFill>
                <a:srgbClr val="F4B193"/>
              </a:solidFill>
            </a:ln>
          </p:spPr>
          <p:txBody>
            <a:bodyPr wrap="square" lIns="0" tIns="0" rIns="0" bIns="0" rtlCol="0"/>
            <a:lstStyle/>
            <a:p>
              <a:endParaRPr/>
            </a:p>
          </p:txBody>
        </p:sp>
        <p:pic>
          <p:nvPicPr>
            <p:cNvPr id="14" name="object 14"/>
            <p:cNvPicPr/>
            <p:nvPr/>
          </p:nvPicPr>
          <p:blipFill>
            <a:blip r:embed="rId5" cstate="print"/>
            <a:stretch>
              <a:fillRect/>
            </a:stretch>
          </p:blipFill>
          <p:spPr>
            <a:xfrm>
              <a:off x="344978" y="2892828"/>
              <a:ext cx="532014" cy="390698"/>
            </a:xfrm>
            <a:prstGeom prst="rect">
              <a:avLst/>
            </a:prstGeom>
          </p:spPr>
        </p:pic>
        <p:pic>
          <p:nvPicPr>
            <p:cNvPr id="15" name="object 15"/>
            <p:cNvPicPr/>
            <p:nvPr/>
          </p:nvPicPr>
          <p:blipFill>
            <a:blip r:embed="rId3" cstate="print"/>
            <a:stretch>
              <a:fillRect/>
            </a:stretch>
          </p:blipFill>
          <p:spPr>
            <a:xfrm>
              <a:off x="482138" y="2880359"/>
              <a:ext cx="253538" cy="436418"/>
            </a:xfrm>
            <a:prstGeom prst="rect">
              <a:avLst/>
            </a:prstGeom>
          </p:spPr>
        </p:pic>
        <p:pic>
          <p:nvPicPr>
            <p:cNvPr id="16" name="object 16"/>
            <p:cNvPicPr/>
            <p:nvPr/>
          </p:nvPicPr>
          <p:blipFill>
            <a:blip r:embed="rId4" cstate="print"/>
            <a:stretch>
              <a:fillRect/>
            </a:stretch>
          </p:blipFill>
          <p:spPr>
            <a:xfrm>
              <a:off x="395536" y="2924943"/>
              <a:ext cx="432047" cy="288032"/>
            </a:xfrm>
            <a:prstGeom prst="rect">
              <a:avLst/>
            </a:prstGeom>
          </p:spPr>
        </p:pic>
        <p:sp>
          <p:nvSpPr>
            <p:cNvPr id="17" name="object 17"/>
            <p:cNvSpPr/>
            <p:nvPr/>
          </p:nvSpPr>
          <p:spPr>
            <a:xfrm>
              <a:off x="395536" y="2924943"/>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1"/>
                  </a:lnTo>
                  <a:lnTo>
                    <a:pt x="48005" y="288031"/>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18" name="object 18"/>
            <p:cNvPicPr/>
            <p:nvPr/>
          </p:nvPicPr>
          <p:blipFill>
            <a:blip r:embed="rId6" cstate="print"/>
            <a:stretch>
              <a:fillRect/>
            </a:stretch>
          </p:blipFill>
          <p:spPr>
            <a:xfrm>
              <a:off x="344978" y="3325090"/>
              <a:ext cx="532014" cy="390698"/>
            </a:xfrm>
            <a:prstGeom prst="rect">
              <a:avLst/>
            </a:prstGeom>
          </p:spPr>
        </p:pic>
        <p:pic>
          <p:nvPicPr>
            <p:cNvPr id="19" name="object 19"/>
            <p:cNvPicPr/>
            <p:nvPr/>
          </p:nvPicPr>
          <p:blipFill>
            <a:blip r:embed="rId3" cstate="print"/>
            <a:stretch>
              <a:fillRect/>
            </a:stretch>
          </p:blipFill>
          <p:spPr>
            <a:xfrm>
              <a:off x="482138" y="3312621"/>
              <a:ext cx="253538" cy="436418"/>
            </a:xfrm>
            <a:prstGeom prst="rect">
              <a:avLst/>
            </a:prstGeom>
          </p:spPr>
        </p:pic>
        <p:pic>
          <p:nvPicPr>
            <p:cNvPr id="20" name="object 20"/>
            <p:cNvPicPr/>
            <p:nvPr/>
          </p:nvPicPr>
          <p:blipFill>
            <a:blip r:embed="rId7" cstate="print"/>
            <a:stretch>
              <a:fillRect/>
            </a:stretch>
          </p:blipFill>
          <p:spPr>
            <a:xfrm>
              <a:off x="395536" y="3356992"/>
              <a:ext cx="432047" cy="288032"/>
            </a:xfrm>
            <a:prstGeom prst="rect">
              <a:avLst/>
            </a:prstGeom>
          </p:spPr>
        </p:pic>
        <p:sp>
          <p:nvSpPr>
            <p:cNvPr id="21" name="object 21"/>
            <p:cNvSpPr/>
            <p:nvPr/>
          </p:nvSpPr>
          <p:spPr>
            <a:xfrm>
              <a:off x="395536" y="3356992"/>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22" name="object 22"/>
            <p:cNvPicPr/>
            <p:nvPr/>
          </p:nvPicPr>
          <p:blipFill>
            <a:blip r:embed="rId8" cstate="print"/>
            <a:stretch>
              <a:fillRect/>
            </a:stretch>
          </p:blipFill>
          <p:spPr>
            <a:xfrm>
              <a:off x="344978" y="3757353"/>
              <a:ext cx="532014" cy="390698"/>
            </a:xfrm>
            <a:prstGeom prst="rect">
              <a:avLst/>
            </a:prstGeom>
          </p:spPr>
        </p:pic>
        <p:pic>
          <p:nvPicPr>
            <p:cNvPr id="23" name="object 23"/>
            <p:cNvPicPr/>
            <p:nvPr/>
          </p:nvPicPr>
          <p:blipFill>
            <a:blip r:embed="rId9" cstate="print"/>
            <a:stretch>
              <a:fillRect/>
            </a:stretch>
          </p:blipFill>
          <p:spPr>
            <a:xfrm>
              <a:off x="482138" y="3744883"/>
              <a:ext cx="253538" cy="432261"/>
            </a:xfrm>
            <a:prstGeom prst="rect">
              <a:avLst/>
            </a:prstGeom>
          </p:spPr>
        </p:pic>
        <p:pic>
          <p:nvPicPr>
            <p:cNvPr id="24" name="object 24"/>
            <p:cNvPicPr/>
            <p:nvPr/>
          </p:nvPicPr>
          <p:blipFill>
            <a:blip r:embed="rId7" cstate="print"/>
            <a:stretch>
              <a:fillRect/>
            </a:stretch>
          </p:blipFill>
          <p:spPr>
            <a:xfrm>
              <a:off x="395536" y="3789039"/>
              <a:ext cx="432047" cy="288032"/>
            </a:xfrm>
            <a:prstGeom prst="rect">
              <a:avLst/>
            </a:prstGeom>
          </p:spPr>
        </p:pic>
        <p:sp>
          <p:nvSpPr>
            <p:cNvPr id="25" name="object 25"/>
            <p:cNvSpPr/>
            <p:nvPr/>
          </p:nvSpPr>
          <p:spPr>
            <a:xfrm>
              <a:off x="395536" y="3789040"/>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26" name="object 26"/>
            <p:cNvPicPr/>
            <p:nvPr/>
          </p:nvPicPr>
          <p:blipFill>
            <a:blip r:embed="rId10" cstate="print"/>
            <a:stretch>
              <a:fillRect/>
            </a:stretch>
          </p:blipFill>
          <p:spPr>
            <a:xfrm>
              <a:off x="344978" y="2028305"/>
              <a:ext cx="532014" cy="390698"/>
            </a:xfrm>
            <a:prstGeom prst="rect">
              <a:avLst/>
            </a:prstGeom>
          </p:spPr>
        </p:pic>
        <p:pic>
          <p:nvPicPr>
            <p:cNvPr id="27" name="object 27"/>
            <p:cNvPicPr/>
            <p:nvPr/>
          </p:nvPicPr>
          <p:blipFill>
            <a:blip r:embed="rId3" cstate="print"/>
            <a:stretch>
              <a:fillRect/>
            </a:stretch>
          </p:blipFill>
          <p:spPr>
            <a:xfrm>
              <a:off x="482138" y="2015836"/>
              <a:ext cx="253538" cy="436418"/>
            </a:xfrm>
            <a:prstGeom prst="rect">
              <a:avLst/>
            </a:prstGeom>
          </p:spPr>
        </p:pic>
        <p:pic>
          <p:nvPicPr>
            <p:cNvPr id="28" name="object 28"/>
            <p:cNvPicPr/>
            <p:nvPr/>
          </p:nvPicPr>
          <p:blipFill>
            <a:blip r:embed="rId7" cstate="print"/>
            <a:stretch>
              <a:fillRect/>
            </a:stretch>
          </p:blipFill>
          <p:spPr>
            <a:xfrm>
              <a:off x="395536" y="2060847"/>
              <a:ext cx="432047" cy="288032"/>
            </a:xfrm>
            <a:prstGeom prst="rect">
              <a:avLst/>
            </a:prstGeom>
          </p:spPr>
        </p:pic>
        <p:sp>
          <p:nvSpPr>
            <p:cNvPr id="29" name="object 29"/>
            <p:cNvSpPr/>
            <p:nvPr/>
          </p:nvSpPr>
          <p:spPr>
            <a:xfrm>
              <a:off x="395536" y="2060848"/>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30" name="object 30"/>
            <p:cNvPicPr/>
            <p:nvPr/>
          </p:nvPicPr>
          <p:blipFill>
            <a:blip r:embed="rId11" cstate="print"/>
            <a:stretch>
              <a:fillRect/>
            </a:stretch>
          </p:blipFill>
          <p:spPr>
            <a:xfrm>
              <a:off x="344978" y="4189614"/>
              <a:ext cx="532014" cy="390698"/>
            </a:xfrm>
            <a:prstGeom prst="rect">
              <a:avLst/>
            </a:prstGeom>
          </p:spPr>
        </p:pic>
        <p:pic>
          <p:nvPicPr>
            <p:cNvPr id="31" name="object 31"/>
            <p:cNvPicPr/>
            <p:nvPr/>
          </p:nvPicPr>
          <p:blipFill>
            <a:blip r:embed="rId9" cstate="print"/>
            <a:stretch>
              <a:fillRect/>
            </a:stretch>
          </p:blipFill>
          <p:spPr>
            <a:xfrm>
              <a:off x="482138" y="4177144"/>
              <a:ext cx="253538" cy="432261"/>
            </a:xfrm>
            <a:prstGeom prst="rect">
              <a:avLst/>
            </a:prstGeom>
          </p:spPr>
        </p:pic>
        <p:pic>
          <p:nvPicPr>
            <p:cNvPr id="32" name="object 32"/>
            <p:cNvPicPr/>
            <p:nvPr/>
          </p:nvPicPr>
          <p:blipFill>
            <a:blip r:embed="rId4" cstate="print"/>
            <a:stretch>
              <a:fillRect/>
            </a:stretch>
          </p:blipFill>
          <p:spPr>
            <a:xfrm>
              <a:off x="395536" y="4221087"/>
              <a:ext cx="432047" cy="288032"/>
            </a:xfrm>
            <a:prstGeom prst="rect">
              <a:avLst/>
            </a:prstGeom>
          </p:spPr>
        </p:pic>
        <p:sp>
          <p:nvSpPr>
            <p:cNvPr id="33" name="object 33"/>
            <p:cNvSpPr/>
            <p:nvPr/>
          </p:nvSpPr>
          <p:spPr>
            <a:xfrm>
              <a:off x="395536" y="4221087"/>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34" name="object 34"/>
            <p:cNvPicPr/>
            <p:nvPr/>
          </p:nvPicPr>
          <p:blipFill>
            <a:blip r:embed="rId12" cstate="print"/>
            <a:stretch>
              <a:fillRect/>
            </a:stretch>
          </p:blipFill>
          <p:spPr>
            <a:xfrm>
              <a:off x="344978" y="5054138"/>
              <a:ext cx="532014" cy="390698"/>
            </a:xfrm>
            <a:prstGeom prst="rect">
              <a:avLst/>
            </a:prstGeom>
          </p:spPr>
        </p:pic>
        <p:pic>
          <p:nvPicPr>
            <p:cNvPr id="35" name="object 35"/>
            <p:cNvPicPr/>
            <p:nvPr/>
          </p:nvPicPr>
          <p:blipFill>
            <a:blip r:embed="rId9" cstate="print"/>
            <a:stretch>
              <a:fillRect/>
            </a:stretch>
          </p:blipFill>
          <p:spPr>
            <a:xfrm>
              <a:off x="482138" y="5041669"/>
              <a:ext cx="253538" cy="432261"/>
            </a:xfrm>
            <a:prstGeom prst="rect">
              <a:avLst/>
            </a:prstGeom>
          </p:spPr>
        </p:pic>
        <p:pic>
          <p:nvPicPr>
            <p:cNvPr id="36" name="object 36"/>
            <p:cNvPicPr/>
            <p:nvPr/>
          </p:nvPicPr>
          <p:blipFill>
            <a:blip r:embed="rId7" cstate="print"/>
            <a:stretch>
              <a:fillRect/>
            </a:stretch>
          </p:blipFill>
          <p:spPr>
            <a:xfrm>
              <a:off x="395536" y="5085184"/>
              <a:ext cx="432047" cy="288032"/>
            </a:xfrm>
            <a:prstGeom prst="rect">
              <a:avLst/>
            </a:prstGeom>
          </p:spPr>
        </p:pic>
        <p:sp>
          <p:nvSpPr>
            <p:cNvPr id="37" name="object 37"/>
            <p:cNvSpPr/>
            <p:nvPr/>
          </p:nvSpPr>
          <p:spPr>
            <a:xfrm>
              <a:off x="395536" y="5085184"/>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38" name="object 38"/>
            <p:cNvPicPr/>
            <p:nvPr/>
          </p:nvPicPr>
          <p:blipFill>
            <a:blip r:embed="rId13" cstate="print"/>
            <a:stretch>
              <a:fillRect/>
            </a:stretch>
          </p:blipFill>
          <p:spPr>
            <a:xfrm>
              <a:off x="344978" y="4621876"/>
              <a:ext cx="532014" cy="390698"/>
            </a:xfrm>
            <a:prstGeom prst="rect">
              <a:avLst/>
            </a:prstGeom>
          </p:spPr>
        </p:pic>
        <p:pic>
          <p:nvPicPr>
            <p:cNvPr id="39" name="object 39"/>
            <p:cNvPicPr/>
            <p:nvPr/>
          </p:nvPicPr>
          <p:blipFill>
            <a:blip r:embed="rId9" cstate="print"/>
            <a:stretch>
              <a:fillRect/>
            </a:stretch>
          </p:blipFill>
          <p:spPr>
            <a:xfrm>
              <a:off x="482138" y="4609407"/>
              <a:ext cx="253538" cy="432261"/>
            </a:xfrm>
            <a:prstGeom prst="rect">
              <a:avLst/>
            </a:prstGeom>
          </p:spPr>
        </p:pic>
        <p:pic>
          <p:nvPicPr>
            <p:cNvPr id="40" name="object 40"/>
            <p:cNvPicPr/>
            <p:nvPr/>
          </p:nvPicPr>
          <p:blipFill>
            <a:blip r:embed="rId4" cstate="print"/>
            <a:stretch>
              <a:fillRect/>
            </a:stretch>
          </p:blipFill>
          <p:spPr>
            <a:xfrm>
              <a:off x="395536" y="4653135"/>
              <a:ext cx="432047" cy="288032"/>
            </a:xfrm>
            <a:prstGeom prst="rect">
              <a:avLst/>
            </a:prstGeom>
          </p:spPr>
        </p:pic>
        <p:sp>
          <p:nvSpPr>
            <p:cNvPr id="41" name="object 41"/>
            <p:cNvSpPr/>
            <p:nvPr/>
          </p:nvSpPr>
          <p:spPr>
            <a:xfrm>
              <a:off x="395536" y="4653135"/>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42" name="object 42"/>
            <p:cNvPicPr/>
            <p:nvPr/>
          </p:nvPicPr>
          <p:blipFill>
            <a:blip r:embed="rId14" cstate="print"/>
            <a:stretch>
              <a:fillRect/>
            </a:stretch>
          </p:blipFill>
          <p:spPr>
            <a:xfrm>
              <a:off x="344978" y="5918661"/>
              <a:ext cx="532014" cy="390698"/>
            </a:xfrm>
            <a:prstGeom prst="rect">
              <a:avLst/>
            </a:prstGeom>
          </p:spPr>
        </p:pic>
        <p:pic>
          <p:nvPicPr>
            <p:cNvPr id="43" name="object 43"/>
            <p:cNvPicPr/>
            <p:nvPr/>
          </p:nvPicPr>
          <p:blipFill>
            <a:blip r:embed="rId15" cstate="print"/>
            <a:stretch>
              <a:fillRect/>
            </a:stretch>
          </p:blipFill>
          <p:spPr>
            <a:xfrm>
              <a:off x="428105" y="5918661"/>
              <a:ext cx="361603" cy="399010"/>
            </a:xfrm>
            <a:prstGeom prst="rect">
              <a:avLst/>
            </a:prstGeom>
          </p:spPr>
        </p:pic>
        <p:pic>
          <p:nvPicPr>
            <p:cNvPr id="44" name="object 44"/>
            <p:cNvPicPr/>
            <p:nvPr/>
          </p:nvPicPr>
          <p:blipFill>
            <a:blip r:embed="rId16" cstate="print"/>
            <a:stretch>
              <a:fillRect/>
            </a:stretch>
          </p:blipFill>
          <p:spPr>
            <a:xfrm>
              <a:off x="395536" y="5949279"/>
              <a:ext cx="432047" cy="288031"/>
            </a:xfrm>
            <a:prstGeom prst="rect">
              <a:avLst/>
            </a:prstGeom>
          </p:spPr>
        </p:pic>
        <p:sp>
          <p:nvSpPr>
            <p:cNvPr id="45" name="object 45"/>
            <p:cNvSpPr/>
            <p:nvPr/>
          </p:nvSpPr>
          <p:spPr>
            <a:xfrm>
              <a:off x="395536" y="5949279"/>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46" name="object 46"/>
            <p:cNvPicPr/>
            <p:nvPr/>
          </p:nvPicPr>
          <p:blipFill>
            <a:blip r:embed="rId17" cstate="print"/>
            <a:stretch>
              <a:fillRect/>
            </a:stretch>
          </p:blipFill>
          <p:spPr>
            <a:xfrm>
              <a:off x="344978" y="5486400"/>
              <a:ext cx="532014" cy="390698"/>
            </a:xfrm>
            <a:prstGeom prst="rect">
              <a:avLst/>
            </a:prstGeom>
          </p:spPr>
        </p:pic>
        <p:pic>
          <p:nvPicPr>
            <p:cNvPr id="47" name="object 47"/>
            <p:cNvPicPr/>
            <p:nvPr/>
          </p:nvPicPr>
          <p:blipFill>
            <a:blip r:embed="rId9" cstate="print"/>
            <a:stretch>
              <a:fillRect/>
            </a:stretch>
          </p:blipFill>
          <p:spPr>
            <a:xfrm>
              <a:off x="482138" y="5473930"/>
              <a:ext cx="253538" cy="432261"/>
            </a:xfrm>
            <a:prstGeom prst="rect">
              <a:avLst/>
            </a:prstGeom>
          </p:spPr>
        </p:pic>
        <p:pic>
          <p:nvPicPr>
            <p:cNvPr id="48" name="object 48"/>
            <p:cNvPicPr/>
            <p:nvPr/>
          </p:nvPicPr>
          <p:blipFill>
            <a:blip r:embed="rId16" cstate="print"/>
            <a:stretch>
              <a:fillRect/>
            </a:stretch>
          </p:blipFill>
          <p:spPr>
            <a:xfrm>
              <a:off x="395536" y="5517231"/>
              <a:ext cx="432047" cy="288031"/>
            </a:xfrm>
            <a:prstGeom prst="rect">
              <a:avLst/>
            </a:prstGeom>
          </p:spPr>
        </p:pic>
        <p:sp>
          <p:nvSpPr>
            <p:cNvPr id="49" name="object 49"/>
            <p:cNvSpPr/>
            <p:nvPr/>
          </p:nvSpPr>
          <p:spPr>
            <a:xfrm>
              <a:off x="395536" y="5517231"/>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grpSp>
      <p:sp>
        <p:nvSpPr>
          <p:cNvPr id="50" name="object 50"/>
          <p:cNvSpPr txBox="1"/>
          <p:nvPr/>
        </p:nvSpPr>
        <p:spPr>
          <a:xfrm>
            <a:off x="498853" y="1897277"/>
            <a:ext cx="231775" cy="4330700"/>
          </a:xfrm>
          <a:prstGeom prst="rect">
            <a:avLst/>
          </a:prstGeom>
        </p:spPr>
        <p:txBody>
          <a:bodyPr vert="horz" wrap="square" lIns="0" tIns="170180" rIns="0" bIns="0" rtlCol="0">
            <a:spAutoFit/>
          </a:bodyPr>
          <a:lstStyle/>
          <a:p>
            <a:pPr marL="57150">
              <a:lnSpc>
                <a:spcPct val="100000"/>
              </a:lnSpc>
              <a:spcBef>
                <a:spcPts val="1340"/>
              </a:spcBef>
            </a:pPr>
            <a:r>
              <a:rPr sz="1800" b="1" dirty="0">
                <a:solidFill>
                  <a:srgbClr val="3D4651"/>
                </a:solidFill>
                <a:latin typeface="Calibri"/>
                <a:cs typeface="Calibri"/>
              </a:rPr>
              <a:t>1</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2</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3</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4</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5</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6</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7</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8</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9</a:t>
            </a:r>
            <a:endParaRPr sz="1800">
              <a:latin typeface="Calibri"/>
              <a:cs typeface="Calibri"/>
            </a:endParaRPr>
          </a:p>
          <a:p>
            <a:pPr marL="12700">
              <a:lnSpc>
                <a:spcPct val="100000"/>
              </a:lnSpc>
              <a:spcBef>
                <a:spcPts val="1365"/>
              </a:spcBef>
            </a:pPr>
            <a:r>
              <a:rPr sz="1600" b="1" dirty="0">
                <a:solidFill>
                  <a:srgbClr val="3D4651"/>
                </a:solidFill>
                <a:latin typeface="Calibri"/>
                <a:cs typeface="Calibri"/>
              </a:rPr>
              <a:t>10</a:t>
            </a:r>
            <a:endParaRPr sz="1600">
              <a:latin typeface="Calibri"/>
              <a:cs typeface="Calibri"/>
            </a:endParaRPr>
          </a:p>
        </p:txBody>
      </p:sp>
      <p:grpSp>
        <p:nvGrpSpPr>
          <p:cNvPr id="51" name="object 51"/>
          <p:cNvGrpSpPr/>
          <p:nvPr/>
        </p:nvGrpSpPr>
        <p:grpSpPr>
          <a:xfrm>
            <a:off x="221071" y="139936"/>
            <a:ext cx="781050" cy="529590"/>
            <a:chOff x="221071" y="139936"/>
            <a:chExt cx="781050" cy="529590"/>
          </a:xfrm>
        </p:grpSpPr>
        <p:sp>
          <p:nvSpPr>
            <p:cNvPr id="52" name="object 52"/>
            <p:cNvSpPr/>
            <p:nvPr/>
          </p:nvSpPr>
          <p:spPr>
            <a:xfrm>
              <a:off x="233771" y="152636"/>
              <a:ext cx="755650" cy="504190"/>
            </a:xfrm>
            <a:custGeom>
              <a:avLst/>
              <a:gdLst/>
              <a:ahLst/>
              <a:cxnLst/>
              <a:rect l="l" t="t" r="r" b="b"/>
              <a:pathLst>
                <a:path w="755650" h="504190">
                  <a:moveTo>
                    <a:pt x="755575" y="0"/>
                  </a:moveTo>
                  <a:lnTo>
                    <a:pt x="0" y="0"/>
                  </a:lnTo>
                  <a:lnTo>
                    <a:pt x="0" y="504055"/>
                  </a:lnTo>
                  <a:lnTo>
                    <a:pt x="755575" y="504055"/>
                  </a:lnTo>
                  <a:lnTo>
                    <a:pt x="755575" y="441048"/>
                  </a:lnTo>
                  <a:lnTo>
                    <a:pt x="236022" y="441048"/>
                  </a:lnTo>
                  <a:lnTo>
                    <a:pt x="236022" y="252027"/>
                  </a:lnTo>
                  <a:lnTo>
                    <a:pt x="188767" y="252027"/>
                  </a:lnTo>
                  <a:lnTo>
                    <a:pt x="377788" y="63005"/>
                  </a:lnTo>
                  <a:lnTo>
                    <a:pt x="755575" y="63005"/>
                  </a:lnTo>
                  <a:lnTo>
                    <a:pt x="755575" y="0"/>
                  </a:lnTo>
                  <a:close/>
                </a:path>
                <a:path w="755650" h="504190">
                  <a:moveTo>
                    <a:pt x="755575" y="86634"/>
                  </a:moveTo>
                  <a:lnTo>
                    <a:pt x="495925" y="86634"/>
                  </a:lnTo>
                  <a:lnTo>
                    <a:pt x="495925" y="181143"/>
                  </a:lnTo>
                  <a:lnTo>
                    <a:pt x="566809" y="252027"/>
                  </a:lnTo>
                  <a:lnTo>
                    <a:pt x="519554" y="252027"/>
                  </a:lnTo>
                  <a:lnTo>
                    <a:pt x="519554" y="441048"/>
                  </a:lnTo>
                  <a:lnTo>
                    <a:pt x="755575" y="441048"/>
                  </a:lnTo>
                  <a:lnTo>
                    <a:pt x="755575" y="86634"/>
                  </a:lnTo>
                  <a:close/>
                </a:path>
                <a:path w="755650" h="504190">
                  <a:moveTo>
                    <a:pt x="755575" y="63005"/>
                  </a:moveTo>
                  <a:lnTo>
                    <a:pt x="377788" y="63005"/>
                  </a:lnTo>
                  <a:lnTo>
                    <a:pt x="448670" y="133889"/>
                  </a:lnTo>
                  <a:lnTo>
                    <a:pt x="448670" y="86634"/>
                  </a:lnTo>
                  <a:lnTo>
                    <a:pt x="755575" y="86634"/>
                  </a:lnTo>
                  <a:lnTo>
                    <a:pt x="755575" y="63005"/>
                  </a:lnTo>
                  <a:close/>
                </a:path>
              </a:pathLst>
            </a:custGeom>
            <a:solidFill>
              <a:srgbClr val="EAF8FC"/>
            </a:solidFill>
          </p:spPr>
          <p:txBody>
            <a:bodyPr wrap="square" lIns="0" tIns="0" rIns="0" bIns="0" rtlCol="0"/>
            <a:lstStyle/>
            <a:p>
              <a:endParaRPr/>
            </a:p>
          </p:txBody>
        </p:sp>
        <p:sp>
          <p:nvSpPr>
            <p:cNvPr id="53" name="object 53"/>
            <p:cNvSpPr/>
            <p:nvPr/>
          </p:nvSpPr>
          <p:spPr>
            <a:xfrm>
              <a:off x="469793" y="239270"/>
              <a:ext cx="283845" cy="354965"/>
            </a:xfrm>
            <a:custGeom>
              <a:avLst/>
              <a:gdLst/>
              <a:ahLst/>
              <a:cxnLst/>
              <a:rect l="l" t="t" r="r" b="b"/>
              <a:pathLst>
                <a:path w="283845" h="354965">
                  <a:moveTo>
                    <a:pt x="259903" y="0"/>
                  </a:moveTo>
                  <a:lnTo>
                    <a:pt x="212648" y="0"/>
                  </a:lnTo>
                  <a:lnTo>
                    <a:pt x="212648" y="47255"/>
                  </a:lnTo>
                  <a:lnTo>
                    <a:pt x="259903" y="94509"/>
                  </a:lnTo>
                  <a:lnTo>
                    <a:pt x="259903" y="0"/>
                  </a:lnTo>
                  <a:close/>
                </a:path>
                <a:path w="283845" h="354965">
                  <a:moveTo>
                    <a:pt x="283532" y="165393"/>
                  </a:moveTo>
                  <a:lnTo>
                    <a:pt x="0" y="165393"/>
                  </a:lnTo>
                  <a:lnTo>
                    <a:pt x="0" y="354413"/>
                  </a:lnTo>
                  <a:lnTo>
                    <a:pt x="118138" y="354413"/>
                  </a:lnTo>
                  <a:lnTo>
                    <a:pt x="118138" y="259904"/>
                  </a:lnTo>
                  <a:lnTo>
                    <a:pt x="283532" y="259904"/>
                  </a:lnTo>
                  <a:lnTo>
                    <a:pt x="283532" y="165393"/>
                  </a:lnTo>
                  <a:close/>
                </a:path>
                <a:path w="283845" h="354965">
                  <a:moveTo>
                    <a:pt x="283532" y="259904"/>
                  </a:moveTo>
                  <a:lnTo>
                    <a:pt x="165394" y="259904"/>
                  </a:lnTo>
                  <a:lnTo>
                    <a:pt x="165394" y="354413"/>
                  </a:lnTo>
                  <a:lnTo>
                    <a:pt x="283532" y="354413"/>
                  </a:lnTo>
                  <a:lnTo>
                    <a:pt x="283532" y="259904"/>
                  </a:lnTo>
                  <a:close/>
                </a:path>
              </a:pathLst>
            </a:custGeom>
            <a:solidFill>
              <a:srgbClr val="C4D0D4"/>
            </a:solidFill>
          </p:spPr>
          <p:txBody>
            <a:bodyPr wrap="square" lIns="0" tIns="0" rIns="0" bIns="0" rtlCol="0"/>
            <a:lstStyle/>
            <a:p>
              <a:endParaRPr/>
            </a:p>
          </p:txBody>
        </p:sp>
        <p:sp>
          <p:nvSpPr>
            <p:cNvPr id="54" name="object 54"/>
            <p:cNvSpPr/>
            <p:nvPr/>
          </p:nvSpPr>
          <p:spPr>
            <a:xfrm>
              <a:off x="422539" y="215642"/>
              <a:ext cx="378460" cy="378460"/>
            </a:xfrm>
            <a:custGeom>
              <a:avLst/>
              <a:gdLst/>
              <a:ahLst/>
              <a:cxnLst/>
              <a:rect l="l" t="t" r="r" b="b"/>
              <a:pathLst>
                <a:path w="378459" h="378459">
                  <a:moveTo>
                    <a:pt x="189020" y="0"/>
                  </a:moveTo>
                  <a:lnTo>
                    <a:pt x="0" y="189021"/>
                  </a:lnTo>
                  <a:lnTo>
                    <a:pt x="378041" y="189021"/>
                  </a:lnTo>
                  <a:lnTo>
                    <a:pt x="189020" y="0"/>
                  </a:lnTo>
                  <a:close/>
                </a:path>
                <a:path w="378459" h="378459">
                  <a:moveTo>
                    <a:pt x="212648" y="283532"/>
                  </a:moveTo>
                  <a:lnTo>
                    <a:pt x="165392" y="283532"/>
                  </a:lnTo>
                  <a:lnTo>
                    <a:pt x="165392" y="378042"/>
                  </a:lnTo>
                  <a:lnTo>
                    <a:pt x="212648" y="378042"/>
                  </a:lnTo>
                  <a:lnTo>
                    <a:pt x="212648" y="283532"/>
                  </a:lnTo>
                  <a:close/>
                </a:path>
              </a:pathLst>
            </a:custGeom>
            <a:solidFill>
              <a:srgbClr val="9AA5A8"/>
            </a:solidFill>
          </p:spPr>
          <p:txBody>
            <a:bodyPr wrap="square" lIns="0" tIns="0" rIns="0" bIns="0" rtlCol="0"/>
            <a:lstStyle/>
            <a:p>
              <a:endParaRPr/>
            </a:p>
          </p:txBody>
        </p:sp>
        <p:sp>
          <p:nvSpPr>
            <p:cNvPr id="55" name="object 55"/>
            <p:cNvSpPr/>
            <p:nvPr/>
          </p:nvSpPr>
          <p:spPr>
            <a:xfrm>
              <a:off x="233771" y="152636"/>
              <a:ext cx="755650" cy="504190"/>
            </a:xfrm>
            <a:custGeom>
              <a:avLst/>
              <a:gdLst/>
              <a:ahLst/>
              <a:cxnLst/>
              <a:rect l="l" t="t" r="r" b="b"/>
              <a:pathLst>
                <a:path w="755650" h="504190">
                  <a:moveTo>
                    <a:pt x="377787" y="63007"/>
                  </a:moveTo>
                  <a:lnTo>
                    <a:pt x="448670" y="133890"/>
                  </a:lnTo>
                  <a:lnTo>
                    <a:pt x="448670" y="86635"/>
                  </a:lnTo>
                  <a:lnTo>
                    <a:pt x="495925" y="86635"/>
                  </a:lnTo>
                  <a:lnTo>
                    <a:pt x="495925" y="181144"/>
                  </a:lnTo>
                  <a:lnTo>
                    <a:pt x="566808" y="252028"/>
                  </a:lnTo>
                  <a:lnTo>
                    <a:pt x="519553" y="252028"/>
                  </a:lnTo>
                  <a:lnTo>
                    <a:pt x="519553" y="441049"/>
                  </a:lnTo>
                  <a:lnTo>
                    <a:pt x="236021" y="441049"/>
                  </a:lnTo>
                  <a:lnTo>
                    <a:pt x="236021" y="252028"/>
                  </a:lnTo>
                  <a:lnTo>
                    <a:pt x="188766" y="252028"/>
                  </a:lnTo>
                  <a:lnTo>
                    <a:pt x="377787" y="63007"/>
                  </a:lnTo>
                  <a:close/>
                </a:path>
                <a:path w="755650" h="504190">
                  <a:moveTo>
                    <a:pt x="448670" y="133890"/>
                  </a:moveTo>
                  <a:lnTo>
                    <a:pt x="495925" y="181144"/>
                  </a:lnTo>
                </a:path>
                <a:path w="755650" h="504190">
                  <a:moveTo>
                    <a:pt x="519553" y="252028"/>
                  </a:moveTo>
                  <a:lnTo>
                    <a:pt x="236021" y="252028"/>
                  </a:lnTo>
                </a:path>
                <a:path w="755650" h="504190">
                  <a:moveTo>
                    <a:pt x="354159" y="441049"/>
                  </a:moveTo>
                  <a:lnTo>
                    <a:pt x="354159" y="346538"/>
                  </a:lnTo>
                  <a:lnTo>
                    <a:pt x="401415" y="346538"/>
                  </a:lnTo>
                  <a:lnTo>
                    <a:pt x="401415" y="441049"/>
                  </a:lnTo>
                </a:path>
                <a:path w="755650" h="504190">
                  <a:moveTo>
                    <a:pt x="0" y="0"/>
                  </a:moveTo>
                  <a:lnTo>
                    <a:pt x="755576" y="0"/>
                  </a:lnTo>
                  <a:lnTo>
                    <a:pt x="755576" y="504056"/>
                  </a:lnTo>
                  <a:lnTo>
                    <a:pt x="0" y="504056"/>
                  </a:lnTo>
                  <a:lnTo>
                    <a:pt x="0" y="0"/>
                  </a:lnTo>
                  <a:close/>
                </a:path>
              </a:pathLst>
            </a:custGeom>
            <a:ln w="25399">
              <a:solidFill>
                <a:srgbClr val="00B2E2"/>
              </a:solidFill>
            </a:ln>
          </p:spPr>
          <p:txBody>
            <a:bodyPr wrap="square" lIns="0" tIns="0" rIns="0" bIns="0" rtlCol="0"/>
            <a:lstStyle/>
            <a:p>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5076055" y="0"/>
              <a:ext cx="4067943" cy="6857998"/>
            </a:xfrm>
            <a:prstGeom prst="rect">
              <a:avLst/>
            </a:prstGeom>
          </p:spPr>
        </p:pic>
        <p:pic>
          <p:nvPicPr>
            <p:cNvPr id="4" name="object 4"/>
            <p:cNvPicPr/>
            <p:nvPr/>
          </p:nvPicPr>
          <p:blipFill>
            <a:blip r:embed="rId3" cstate="print"/>
            <a:stretch>
              <a:fillRect/>
            </a:stretch>
          </p:blipFill>
          <p:spPr>
            <a:xfrm>
              <a:off x="5029200" y="0"/>
              <a:ext cx="4114798" cy="6857999"/>
            </a:xfrm>
            <a:prstGeom prst="rect">
              <a:avLst/>
            </a:prstGeom>
          </p:spPr>
        </p:pic>
        <p:sp>
          <p:nvSpPr>
            <p:cNvPr id="5" name="object 5"/>
            <p:cNvSpPr/>
            <p:nvPr/>
          </p:nvSpPr>
          <p:spPr>
            <a:xfrm>
              <a:off x="5076055" y="0"/>
              <a:ext cx="4068445" cy="6858000"/>
            </a:xfrm>
            <a:custGeom>
              <a:avLst/>
              <a:gdLst/>
              <a:ahLst/>
              <a:cxnLst/>
              <a:rect l="l" t="t" r="r" b="b"/>
              <a:pathLst>
                <a:path w="4068445" h="6858000">
                  <a:moveTo>
                    <a:pt x="0" y="6857999"/>
                  </a:moveTo>
                  <a:lnTo>
                    <a:pt x="4067943" y="6857999"/>
                  </a:lnTo>
                  <a:lnTo>
                    <a:pt x="4067943" y="0"/>
                  </a:lnTo>
                  <a:lnTo>
                    <a:pt x="0" y="0"/>
                  </a:lnTo>
                  <a:lnTo>
                    <a:pt x="0" y="6857999"/>
                  </a:lnTo>
                  <a:close/>
                </a:path>
              </a:pathLst>
            </a:custGeom>
            <a:solidFill>
              <a:srgbClr val="00274E">
                <a:alpha val="39999"/>
              </a:srgbClr>
            </a:solidFill>
          </p:spPr>
          <p:txBody>
            <a:bodyPr wrap="square" lIns="0" tIns="0" rIns="0" bIns="0" rtlCol="0"/>
            <a:lstStyle/>
            <a:p>
              <a:endParaRPr/>
            </a:p>
          </p:txBody>
        </p:sp>
        <p:pic>
          <p:nvPicPr>
            <p:cNvPr id="6" name="object 6"/>
            <p:cNvPicPr/>
            <p:nvPr/>
          </p:nvPicPr>
          <p:blipFill>
            <a:blip r:embed="rId4" cstate="print"/>
            <a:stretch>
              <a:fillRect/>
            </a:stretch>
          </p:blipFill>
          <p:spPr>
            <a:xfrm>
              <a:off x="0" y="332655"/>
              <a:ext cx="5148063" cy="576064"/>
            </a:xfrm>
            <a:prstGeom prst="rect">
              <a:avLst/>
            </a:prstGeom>
          </p:spPr>
        </p:pic>
      </p:grpSp>
      <p:sp>
        <p:nvSpPr>
          <p:cNvPr id="7" name="object 7"/>
          <p:cNvSpPr txBox="1">
            <a:spLocks noGrp="1"/>
          </p:cNvSpPr>
          <p:nvPr>
            <p:ph type="title"/>
          </p:nvPr>
        </p:nvSpPr>
        <p:spPr>
          <a:xfrm>
            <a:off x="78739" y="425108"/>
            <a:ext cx="3574415" cy="391160"/>
          </a:xfrm>
          <a:prstGeom prst="rect">
            <a:avLst/>
          </a:prstGeom>
        </p:spPr>
        <p:txBody>
          <a:bodyPr vert="horz" wrap="square" lIns="0" tIns="12700" rIns="0" bIns="0" rtlCol="0">
            <a:spAutoFit/>
          </a:bodyPr>
          <a:lstStyle/>
          <a:p>
            <a:pPr marL="12700">
              <a:lnSpc>
                <a:spcPct val="100000"/>
              </a:lnSpc>
              <a:spcBef>
                <a:spcPts val="100"/>
              </a:spcBef>
            </a:pPr>
            <a:r>
              <a:rPr spc="-5" dirty="0"/>
              <a:t>Part</a:t>
            </a:r>
            <a:r>
              <a:rPr spc="-15" dirty="0"/>
              <a:t> </a:t>
            </a:r>
            <a:r>
              <a:rPr spc="-5" dirty="0"/>
              <a:t>1:</a:t>
            </a:r>
            <a:r>
              <a:rPr spc="-10" dirty="0"/>
              <a:t> </a:t>
            </a:r>
            <a:r>
              <a:rPr spc="-5" dirty="0"/>
              <a:t>Arrest</a:t>
            </a:r>
            <a:r>
              <a:rPr spc="-15" dirty="0"/>
              <a:t> </a:t>
            </a:r>
            <a:r>
              <a:rPr dirty="0"/>
              <a:t>and</a:t>
            </a:r>
            <a:r>
              <a:rPr spc="-15" dirty="0"/>
              <a:t> </a:t>
            </a:r>
            <a:r>
              <a:rPr spc="-5" dirty="0"/>
              <a:t>detention</a:t>
            </a:r>
          </a:p>
        </p:txBody>
      </p:sp>
      <p:sp>
        <p:nvSpPr>
          <p:cNvPr id="8" name="object 8"/>
          <p:cNvSpPr txBox="1"/>
          <p:nvPr/>
        </p:nvSpPr>
        <p:spPr>
          <a:xfrm>
            <a:off x="258251" y="1085756"/>
            <a:ext cx="4530090" cy="1854200"/>
          </a:xfrm>
          <a:prstGeom prst="rect">
            <a:avLst/>
          </a:prstGeom>
        </p:spPr>
        <p:txBody>
          <a:bodyPr vert="horz" wrap="square" lIns="0" tIns="12700" rIns="0" bIns="0" rtlCol="0">
            <a:spAutoFit/>
          </a:bodyPr>
          <a:lstStyle/>
          <a:p>
            <a:pPr marL="12700" marR="5080" algn="just">
              <a:lnSpc>
                <a:spcPct val="100000"/>
              </a:lnSpc>
              <a:spcBef>
                <a:spcPts val="100"/>
              </a:spcBef>
            </a:pPr>
            <a:r>
              <a:rPr sz="2000" spc="-5" dirty="0">
                <a:solidFill>
                  <a:srgbClr val="001C3D"/>
                </a:solidFill>
                <a:latin typeface="Calibri"/>
                <a:cs typeface="Calibri"/>
              </a:rPr>
              <a:t>When </a:t>
            </a:r>
            <a:r>
              <a:rPr sz="2000" dirty="0">
                <a:solidFill>
                  <a:srgbClr val="001C3D"/>
                </a:solidFill>
                <a:latin typeface="Calibri"/>
                <a:cs typeface="Calibri"/>
              </a:rPr>
              <a:t>a suspect is </a:t>
            </a:r>
            <a:r>
              <a:rPr sz="2000" spc="-5" dirty="0">
                <a:solidFill>
                  <a:srgbClr val="001C3D"/>
                </a:solidFill>
                <a:latin typeface="Calibri"/>
                <a:cs typeface="Calibri"/>
              </a:rPr>
              <a:t>arrested </a:t>
            </a:r>
            <a:r>
              <a:rPr sz="2000" dirty="0">
                <a:solidFill>
                  <a:srgbClr val="001C3D"/>
                </a:solidFill>
                <a:latin typeface="Calibri"/>
                <a:cs typeface="Calibri"/>
              </a:rPr>
              <a:t>and </a:t>
            </a:r>
            <a:r>
              <a:rPr sz="2000" spc="-5" dirty="0">
                <a:solidFill>
                  <a:srgbClr val="001C3D"/>
                </a:solidFill>
                <a:latin typeface="Calibri"/>
                <a:cs typeface="Calibri"/>
              </a:rPr>
              <a:t>brought </a:t>
            </a:r>
            <a:r>
              <a:rPr sz="2000" dirty="0">
                <a:solidFill>
                  <a:srgbClr val="001C3D"/>
                </a:solidFill>
                <a:latin typeface="Calibri"/>
                <a:cs typeface="Calibri"/>
              </a:rPr>
              <a:t>to </a:t>
            </a:r>
            <a:r>
              <a:rPr sz="2000" spc="5" dirty="0">
                <a:solidFill>
                  <a:srgbClr val="001C3D"/>
                </a:solidFill>
                <a:latin typeface="Calibri"/>
                <a:cs typeface="Calibri"/>
              </a:rPr>
              <a:t> </a:t>
            </a:r>
            <a:r>
              <a:rPr sz="2000" dirty="0">
                <a:solidFill>
                  <a:srgbClr val="001C3D"/>
                </a:solidFill>
                <a:latin typeface="Calibri"/>
                <a:cs typeface="Calibri"/>
              </a:rPr>
              <a:t>the </a:t>
            </a:r>
            <a:r>
              <a:rPr sz="2000" spc="-5" dirty="0">
                <a:solidFill>
                  <a:srgbClr val="001C3D"/>
                </a:solidFill>
                <a:latin typeface="Calibri"/>
                <a:cs typeface="Calibri"/>
              </a:rPr>
              <a:t>police station, </a:t>
            </a:r>
            <a:r>
              <a:rPr sz="2000" dirty="0">
                <a:solidFill>
                  <a:srgbClr val="001C3D"/>
                </a:solidFill>
                <a:latin typeface="Calibri"/>
                <a:cs typeface="Calibri"/>
              </a:rPr>
              <a:t>the </a:t>
            </a:r>
            <a:r>
              <a:rPr sz="2000" spc="-5" dirty="0">
                <a:solidFill>
                  <a:srgbClr val="001C3D"/>
                </a:solidFill>
                <a:latin typeface="Calibri"/>
                <a:cs typeface="Calibri"/>
              </a:rPr>
              <a:t>following procedural </a:t>
            </a:r>
            <a:r>
              <a:rPr sz="2000" dirty="0">
                <a:solidFill>
                  <a:srgbClr val="001C3D"/>
                </a:solidFill>
                <a:latin typeface="Calibri"/>
                <a:cs typeface="Calibri"/>
              </a:rPr>
              <a:t> </a:t>
            </a:r>
            <a:r>
              <a:rPr sz="2000" spc="-5" dirty="0">
                <a:solidFill>
                  <a:srgbClr val="001C3D"/>
                </a:solidFill>
                <a:latin typeface="Calibri"/>
                <a:cs typeface="Calibri"/>
              </a:rPr>
              <a:t>rights are</a:t>
            </a:r>
            <a:r>
              <a:rPr sz="2000" dirty="0">
                <a:solidFill>
                  <a:srgbClr val="001C3D"/>
                </a:solidFill>
                <a:latin typeface="Calibri"/>
                <a:cs typeface="Calibri"/>
              </a:rPr>
              <a:t> usually at </a:t>
            </a:r>
            <a:r>
              <a:rPr sz="2000" spc="-5" dirty="0">
                <a:solidFill>
                  <a:srgbClr val="001C3D"/>
                </a:solidFill>
                <a:latin typeface="Calibri"/>
                <a:cs typeface="Calibri"/>
              </a:rPr>
              <a:t>stake:</a:t>
            </a:r>
            <a:endParaRPr sz="2000">
              <a:latin typeface="Calibri"/>
              <a:cs typeface="Calibri"/>
            </a:endParaRPr>
          </a:p>
          <a:p>
            <a:pPr>
              <a:lnSpc>
                <a:spcPct val="100000"/>
              </a:lnSpc>
              <a:spcBef>
                <a:spcPts val="15"/>
              </a:spcBef>
            </a:pPr>
            <a:endParaRPr sz="1950">
              <a:latin typeface="Calibri"/>
              <a:cs typeface="Calibri"/>
            </a:endParaRPr>
          </a:p>
          <a:p>
            <a:pPr marL="12700" marR="5080" algn="just">
              <a:lnSpc>
                <a:spcPct val="100000"/>
              </a:lnSpc>
              <a:spcBef>
                <a:spcPts val="5"/>
              </a:spcBef>
            </a:pPr>
            <a:r>
              <a:rPr sz="2000" i="1" dirty="0">
                <a:solidFill>
                  <a:srgbClr val="001C3D"/>
                </a:solidFill>
                <a:latin typeface="Calibri"/>
                <a:cs typeface="Calibri"/>
              </a:rPr>
              <a:t>Click</a:t>
            </a:r>
            <a:r>
              <a:rPr sz="2000" i="1" spc="5" dirty="0">
                <a:solidFill>
                  <a:srgbClr val="001C3D"/>
                </a:solidFill>
                <a:latin typeface="Calibri"/>
                <a:cs typeface="Calibri"/>
              </a:rPr>
              <a:t> </a:t>
            </a:r>
            <a:r>
              <a:rPr sz="2000" i="1" dirty="0">
                <a:solidFill>
                  <a:srgbClr val="001C3D"/>
                </a:solidFill>
                <a:latin typeface="Calibri"/>
                <a:cs typeface="Calibri"/>
              </a:rPr>
              <a:t>on</a:t>
            </a:r>
            <a:r>
              <a:rPr sz="2000" i="1" spc="5" dirty="0">
                <a:solidFill>
                  <a:srgbClr val="001C3D"/>
                </a:solidFill>
                <a:latin typeface="Calibri"/>
                <a:cs typeface="Calibri"/>
              </a:rPr>
              <a:t> </a:t>
            </a:r>
            <a:r>
              <a:rPr sz="2000" i="1" dirty="0">
                <a:solidFill>
                  <a:srgbClr val="001C3D"/>
                </a:solidFill>
                <a:latin typeface="Calibri"/>
                <a:cs typeface="Calibri"/>
              </a:rPr>
              <a:t>the</a:t>
            </a:r>
            <a:r>
              <a:rPr sz="2000" i="1" spc="5" dirty="0">
                <a:solidFill>
                  <a:srgbClr val="001C3D"/>
                </a:solidFill>
                <a:latin typeface="Calibri"/>
                <a:cs typeface="Calibri"/>
              </a:rPr>
              <a:t> </a:t>
            </a:r>
            <a:r>
              <a:rPr sz="2000" i="1" spc="-5" dirty="0">
                <a:solidFill>
                  <a:srgbClr val="001C3D"/>
                </a:solidFill>
                <a:latin typeface="Calibri"/>
                <a:cs typeface="Calibri"/>
              </a:rPr>
              <a:t>boxes</a:t>
            </a:r>
            <a:r>
              <a:rPr sz="2000" i="1" dirty="0">
                <a:solidFill>
                  <a:srgbClr val="001C3D"/>
                </a:solidFill>
                <a:latin typeface="Calibri"/>
                <a:cs typeface="Calibri"/>
              </a:rPr>
              <a:t> </a:t>
            </a:r>
            <a:r>
              <a:rPr sz="2000" i="1" spc="-5" dirty="0">
                <a:solidFill>
                  <a:srgbClr val="001C3D"/>
                </a:solidFill>
                <a:latin typeface="Calibri"/>
                <a:cs typeface="Calibri"/>
              </a:rPr>
              <a:t>below</a:t>
            </a:r>
            <a:r>
              <a:rPr sz="2000" i="1" dirty="0">
                <a:solidFill>
                  <a:srgbClr val="001C3D"/>
                </a:solidFill>
                <a:latin typeface="Calibri"/>
                <a:cs typeface="Calibri"/>
              </a:rPr>
              <a:t> to</a:t>
            </a:r>
            <a:r>
              <a:rPr sz="2000" i="1" spc="5" dirty="0">
                <a:solidFill>
                  <a:srgbClr val="001C3D"/>
                </a:solidFill>
                <a:latin typeface="Calibri"/>
                <a:cs typeface="Calibri"/>
              </a:rPr>
              <a:t> </a:t>
            </a:r>
            <a:r>
              <a:rPr sz="2000" i="1" dirty="0">
                <a:solidFill>
                  <a:srgbClr val="001C3D"/>
                </a:solidFill>
                <a:latin typeface="Calibri"/>
                <a:cs typeface="Calibri"/>
              </a:rPr>
              <a:t>reveal</a:t>
            </a:r>
            <a:r>
              <a:rPr sz="2000" i="1" spc="5" dirty="0">
                <a:solidFill>
                  <a:srgbClr val="001C3D"/>
                </a:solidFill>
                <a:latin typeface="Calibri"/>
                <a:cs typeface="Calibri"/>
              </a:rPr>
              <a:t> </a:t>
            </a:r>
            <a:r>
              <a:rPr sz="2000" i="1" dirty="0">
                <a:solidFill>
                  <a:srgbClr val="001C3D"/>
                </a:solidFill>
                <a:latin typeface="Calibri"/>
                <a:cs typeface="Calibri"/>
              </a:rPr>
              <a:t>more </a:t>
            </a:r>
            <a:r>
              <a:rPr sz="2000" i="1" spc="-440" dirty="0">
                <a:solidFill>
                  <a:srgbClr val="001C3D"/>
                </a:solidFill>
                <a:latin typeface="Calibri"/>
                <a:cs typeface="Calibri"/>
              </a:rPr>
              <a:t> </a:t>
            </a:r>
            <a:r>
              <a:rPr sz="2000" i="1" dirty="0">
                <a:solidFill>
                  <a:srgbClr val="001C3D"/>
                </a:solidFill>
                <a:latin typeface="Calibri"/>
                <a:cs typeface="Calibri"/>
              </a:rPr>
              <a:t>information.</a:t>
            </a:r>
            <a:endParaRPr sz="2000">
              <a:latin typeface="Calibri"/>
              <a:cs typeface="Calibri"/>
            </a:endParaRPr>
          </a:p>
        </p:txBody>
      </p:sp>
      <p:sp>
        <p:nvSpPr>
          <p:cNvPr id="9" name="object 9"/>
          <p:cNvSpPr txBox="1"/>
          <p:nvPr/>
        </p:nvSpPr>
        <p:spPr>
          <a:xfrm>
            <a:off x="1043608" y="3645024"/>
            <a:ext cx="3096895" cy="646430"/>
          </a:xfrm>
          <a:prstGeom prst="rect">
            <a:avLst/>
          </a:prstGeom>
          <a:solidFill>
            <a:srgbClr val="00B2E2">
              <a:alpha val="83918"/>
            </a:srgbClr>
          </a:solidFill>
        </p:spPr>
        <p:txBody>
          <a:bodyPr vert="horz" wrap="square" lIns="0" tIns="60960" rIns="0" bIns="0" rtlCol="0">
            <a:spAutoFit/>
          </a:bodyPr>
          <a:lstStyle/>
          <a:p>
            <a:pPr marL="1287780" marR="93345" indent="-1180465">
              <a:lnSpc>
                <a:spcPts val="2100"/>
              </a:lnSpc>
              <a:spcBef>
                <a:spcPts val="480"/>
              </a:spcBef>
            </a:pPr>
            <a:r>
              <a:rPr sz="1800" dirty="0">
                <a:solidFill>
                  <a:srgbClr val="FFFFFF"/>
                </a:solidFill>
                <a:latin typeface="Calibri"/>
                <a:cs typeface="Calibri"/>
              </a:rPr>
              <a:t>Right</a:t>
            </a:r>
            <a:r>
              <a:rPr sz="1800" spc="-15" dirty="0">
                <a:solidFill>
                  <a:srgbClr val="FFFFFF"/>
                </a:solidFill>
                <a:latin typeface="Calibri"/>
                <a:cs typeface="Calibri"/>
              </a:rPr>
              <a:t> </a:t>
            </a:r>
            <a:r>
              <a:rPr sz="1800" dirty="0">
                <a:solidFill>
                  <a:srgbClr val="FFFFFF"/>
                </a:solidFill>
                <a:latin typeface="Calibri"/>
                <a:cs typeface="Calibri"/>
              </a:rPr>
              <a:t>to</a:t>
            </a:r>
            <a:r>
              <a:rPr sz="1800" spc="-10" dirty="0">
                <a:solidFill>
                  <a:srgbClr val="FFFFFF"/>
                </a:solidFill>
                <a:latin typeface="Calibri"/>
                <a:cs typeface="Calibri"/>
              </a:rPr>
              <a:t> </a:t>
            </a:r>
            <a:r>
              <a:rPr sz="1800" dirty="0">
                <a:solidFill>
                  <a:srgbClr val="FFFFFF"/>
                </a:solidFill>
                <a:latin typeface="Calibri"/>
                <a:cs typeface="Calibri"/>
              </a:rPr>
              <a:t>be</a:t>
            </a:r>
            <a:r>
              <a:rPr sz="1800" spc="-10" dirty="0">
                <a:solidFill>
                  <a:srgbClr val="FFFFFF"/>
                </a:solidFill>
                <a:latin typeface="Calibri"/>
                <a:cs typeface="Calibri"/>
              </a:rPr>
              <a:t> </a:t>
            </a:r>
            <a:r>
              <a:rPr sz="1800" spc="-5" dirty="0">
                <a:solidFill>
                  <a:srgbClr val="FFFFFF"/>
                </a:solidFill>
                <a:latin typeface="Calibri"/>
                <a:cs typeface="Calibri"/>
              </a:rPr>
              <a:t>informed</a:t>
            </a:r>
            <a:r>
              <a:rPr sz="1800" spc="-10" dirty="0">
                <a:solidFill>
                  <a:srgbClr val="FFFFFF"/>
                </a:solidFill>
                <a:latin typeface="Calibri"/>
                <a:cs typeface="Calibri"/>
              </a:rPr>
              <a:t> </a:t>
            </a:r>
            <a:r>
              <a:rPr sz="1800" spc="-5" dirty="0">
                <a:solidFill>
                  <a:srgbClr val="FFFFFF"/>
                </a:solidFill>
                <a:latin typeface="Calibri"/>
                <a:cs typeface="Calibri"/>
              </a:rPr>
              <a:t>about</a:t>
            </a:r>
            <a:r>
              <a:rPr sz="1800" spc="-10" dirty="0">
                <a:solidFill>
                  <a:srgbClr val="FFFFFF"/>
                </a:solidFill>
                <a:latin typeface="Calibri"/>
                <a:cs typeface="Calibri"/>
              </a:rPr>
              <a:t> </a:t>
            </a:r>
            <a:r>
              <a:rPr sz="1800" dirty="0">
                <a:solidFill>
                  <a:srgbClr val="FFFFFF"/>
                </a:solidFill>
                <a:latin typeface="Calibri"/>
                <a:cs typeface="Calibri"/>
              </a:rPr>
              <a:t>the </a:t>
            </a:r>
            <a:r>
              <a:rPr sz="1800" spc="-395" dirty="0">
                <a:solidFill>
                  <a:srgbClr val="FFFFFF"/>
                </a:solidFill>
                <a:latin typeface="Calibri"/>
                <a:cs typeface="Calibri"/>
              </a:rPr>
              <a:t> </a:t>
            </a:r>
            <a:r>
              <a:rPr sz="1800" spc="-5" dirty="0">
                <a:solidFill>
                  <a:srgbClr val="FFFFFF"/>
                </a:solidFill>
                <a:latin typeface="Calibri"/>
                <a:cs typeface="Calibri"/>
              </a:rPr>
              <a:t>rights</a:t>
            </a:r>
            <a:endParaRPr sz="1800">
              <a:latin typeface="Calibri"/>
              <a:cs typeface="Calibri"/>
            </a:endParaRPr>
          </a:p>
        </p:txBody>
      </p:sp>
      <p:sp>
        <p:nvSpPr>
          <p:cNvPr id="10" name="object 10"/>
          <p:cNvSpPr txBox="1"/>
          <p:nvPr/>
        </p:nvSpPr>
        <p:spPr>
          <a:xfrm>
            <a:off x="1043608" y="5219907"/>
            <a:ext cx="3096895" cy="369570"/>
          </a:xfrm>
          <a:prstGeom prst="rect">
            <a:avLst/>
          </a:prstGeom>
          <a:solidFill>
            <a:srgbClr val="00B2E2">
              <a:alpha val="83918"/>
            </a:srgbClr>
          </a:solidFill>
        </p:spPr>
        <p:txBody>
          <a:bodyPr vert="horz" wrap="square" lIns="0" tIns="45720" rIns="0" bIns="0" rtlCol="0">
            <a:spAutoFit/>
          </a:bodyPr>
          <a:lstStyle/>
          <a:p>
            <a:pPr marL="699770">
              <a:lnSpc>
                <a:spcPct val="100000"/>
              </a:lnSpc>
              <a:spcBef>
                <a:spcPts val="360"/>
              </a:spcBef>
            </a:pPr>
            <a:r>
              <a:rPr sz="1800" dirty="0">
                <a:solidFill>
                  <a:srgbClr val="FFFFFF"/>
                </a:solidFill>
                <a:latin typeface="Calibri"/>
                <a:cs typeface="Calibri"/>
              </a:rPr>
              <a:t>Access</a:t>
            </a:r>
            <a:r>
              <a:rPr sz="1800" spc="-20" dirty="0">
                <a:solidFill>
                  <a:srgbClr val="FFFFFF"/>
                </a:solidFill>
                <a:latin typeface="Calibri"/>
                <a:cs typeface="Calibri"/>
              </a:rPr>
              <a:t> </a:t>
            </a:r>
            <a:r>
              <a:rPr sz="1800" dirty="0">
                <a:solidFill>
                  <a:srgbClr val="FFFFFF"/>
                </a:solidFill>
                <a:latin typeface="Calibri"/>
                <a:cs typeface="Calibri"/>
              </a:rPr>
              <a:t>to</a:t>
            </a:r>
            <a:r>
              <a:rPr sz="1800" spc="-20" dirty="0">
                <a:solidFill>
                  <a:srgbClr val="FFFFFF"/>
                </a:solidFill>
                <a:latin typeface="Calibri"/>
                <a:cs typeface="Calibri"/>
              </a:rPr>
              <a:t> </a:t>
            </a:r>
            <a:r>
              <a:rPr sz="1800" dirty="0">
                <a:solidFill>
                  <a:srgbClr val="FFFFFF"/>
                </a:solidFill>
                <a:latin typeface="Calibri"/>
                <a:cs typeface="Calibri"/>
              </a:rPr>
              <a:t>a</a:t>
            </a:r>
            <a:r>
              <a:rPr sz="1800" spc="-15" dirty="0">
                <a:solidFill>
                  <a:srgbClr val="FFFFFF"/>
                </a:solidFill>
                <a:latin typeface="Calibri"/>
                <a:cs typeface="Calibri"/>
              </a:rPr>
              <a:t> </a:t>
            </a:r>
            <a:r>
              <a:rPr sz="1800" spc="-5" dirty="0">
                <a:solidFill>
                  <a:srgbClr val="FFFFFF"/>
                </a:solidFill>
                <a:latin typeface="Calibri"/>
                <a:cs typeface="Calibri"/>
              </a:rPr>
              <a:t>lawyer</a:t>
            </a:r>
            <a:endParaRPr sz="1800">
              <a:latin typeface="Calibri"/>
              <a:cs typeface="Calibri"/>
            </a:endParaRPr>
          </a:p>
        </p:txBody>
      </p:sp>
      <p:sp>
        <p:nvSpPr>
          <p:cNvPr id="11" name="object 11"/>
          <p:cNvSpPr txBox="1"/>
          <p:nvPr/>
        </p:nvSpPr>
        <p:spPr>
          <a:xfrm>
            <a:off x="1043608" y="4437112"/>
            <a:ext cx="3096895" cy="646430"/>
          </a:xfrm>
          <a:prstGeom prst="rect">
            <a:avLst/>
          </a:prstGeom>
          <a:solidFill>
            <a:srgbClr val="00B2E2">
              <a:alpha val="83918"/>
            </a:srgbClr>
          </a:solidFill>
        </p:spPr>
        <p:txBody>
          <a:bodyPr vert="horz" wrap="square" lIns="0" tIns="60960" rIns="0" bIns="0" rtlCol="0">
            <a:spAutoFit/>
          </a:bodyPr>
          <a:lstStyle/>
          <a:p>
            <a:pPr marL="1055370" marR="93345" indent="-948055">
              <a:lnSpc>
                <a:spcPts val="2100"/>
              </a:lnSpc>
              <a:spcBef>
                <a:spcPts val="480"/>
              </a:spcBef>
            </a:pPr>
            <a:r>
              <a:rPr sz="1800" dirty="0">
                <a:solidFill>
                  <a:srgbClr val="FFFFFF"/>
                </a:solidFill>
                <a:latin typeface="Calibri"/>
                <a:cs typeface="Calibri"/>
              </a:rPr>
              <a:t>Right</a:t>
            </a:r>
            <a:r>
              <a:rPr sz="1800" spc="-15" dirty="0">
                <a:solidFill>
                  <a:srgbClr val="FFFFFF"/>
                </a:solidFill>
                <a:latin typeface="Calibri"/>
                <a:cs typeface="Calibri"/>
              </a:rPr>
              <a:t> </a:t>
            </a:r>
            <a:r>
              <a:rPr sz="1800" dirty="0">
                <a:solidFill>
                  <a:srgbClr val="FFFFFF"/>
                </a:solidFill>
                <a:latin typeface="Calibri"/>
                <a:cs typeface="Calibri"/>
              </a:rPr>
              <a:t>to</a:t>
            </a:r>
            <a:r>
              <a:rPr sz="1800" spc="-10" dirty="0">
                <a:solidFill>
                  <a:srgbClr val="FFFFFF"/>
                </a:solidFill>
                <a:latin typeface="Calibri"/>
                <a:cs typeface="Calibri"/>
              </a:rPr>
              <a:t> </a:t>
            </a:r>
            <a:r>
              <a:rPr sz="1800" dirty="0">
                <a:solidFill>
                  <a:srgbClr val="FFFFFF"/>
                </a:solidFill>
                <a:latin typeface="Calibri"/>
                <a:cs typeface="Calibri"/>
              </a:rPr>
              <a:t>be</a:t>
            </a:r>
            <a:r>
              <a:rPr sz="1800" spc="-10" dirty="0">
                <a:solidFill>
                  <a:srgbClr val="FFFFFF"/>
                </a:solidFill>
                <a:latin typeface="Calibri"/>
                <a:cs typeface="Calibri"/>
              </a:rPr>
              <a:t> </a:t>
            </a:r>
            <a:r>
              <a:rPr sz="1800" spc="-5" dirty="0">
                <a:solidFill>
                  <a:srgbClr val="FFFFFF"/>
                </a:solidFill>
                <a:latin typeface="Calibri"/>
                <a:cs typeface="Calibri"/>
              </a:rPr>
              <a:t>informed</a:t>
            </a:r>
            <a:r>
              <a:rPr sz="1800" spc="-10" dirty="0">
                <a:solidFill>
                  <a:srgbClr val="FFFFFF"/>
                </a:solidFill>
                <a:latin typeface="Calibri"/>
                <a:cs typeface="Calibri"/>
              </a:rPr>
              <a:t> </a:t>
            </a:r>
            <a:r>
              <a:rPr sz="1800" spc="-5" dirty="0">
                <a:solidFill>
                  <a:srgbClr val="FFFFFF"/>
                </a:solidFill>
                <a:latin typeface="Calibri"/>
                <a:cs typeface="Calibri"/>
              </a:rPr>
              <a:t>about</a:t>
            </a:r>
            <a:r>
              <a:rPr sz="1800" spc="-10" dirty="0">
                <a:solidFill>
                  <a:srgbClr val="FFFFFF"/>
                </a:solidFill>
                <a:latin typeface="Calibri"/>
                <a:cs typeface="Calibri"/>
              </a:rPr>
              <a:t> </a:t>
            </a:r>
            <a:r>
              <a:rPr sz="1800" dirty="0">
                <a:solidFill>
                  <a:srgbClr val="FFFFFF"/>
                </a:solidFill>
                <a:latin typeface="Calibri"/>
                <a:cs typeface="Calibri"/>
              </a:rPr>
              <a:t>the </a:t>
            </a:r>
            <a:r>
              <a:rPr sz="1800" spc="-395" dirty="0">
                <a:solidFill>
                  <a:srgbClr val="FFFFFF"/>
                </a:solidFill>
                <a:latin typeface="Calibri"/>
                <a:cs typeface="Calibri"/>
              </a:rPr>
              <a:t> </a:t>
            </a:r>
            <a:r>
              <a:rPr sz="1800" spc="-5" dirty="0">
                <a:solidFill>
                  <a:srgbClr val="FFFFFF"/>
                </a:solidFill>
                <a:latin typeface="Calibri"/>
                <a:cs typeface="Calibri"/>
              </a:rPr>
              <a:t>accusation</a:t>
            </a:r>
            <a:endParaRPr sz="1800">
              <a:latin typeface="Calibri"/>
              <a:cs typeface="Calibri"/>
            </a:endParaRPr>
          </a:p>
        </p:txBody>
      </p:sp>
      <p:sp>
        <p:nvSpPr>
          <p:cNvPr id="12" name="object 12"/>
          <p:cNvSpPr txBox="1"/>
          <p:nvPr/>
        </p:nvSpPr>
        <p:spPr>
          <a:xfrm>
            <a:off x="1043608" y="6228019"/>
            <a:ext cx="3075305" cy="369570"/>
          </a:xfrm>
          <a:prstGeom prst="rect">
            <a:avLst/>
          </a:prstGeom>
          <a:solidFill>
            <a:srgbClr val="00B2E2">
              <a:alpha val="83918"/>
            </a:srgbClr>
          </a:solidFill>
        </p:spPr>
        <p:txBody>
          <a:bodyPr vert="horz" wrap="square" lIns="0" tIns="45720" rIns="0" bIns="0" rtlCol="0">
            <a:spAutoFit/>
          </a:bodyPr>
          <a:lstStyle/>
          <a:p>
            <a:pPr marL="493395">
              <a:lnSpc>
                <a:spcPct val="100000"/>
              </a:lnSpc>
              <a:spcBef>
                <a:spcPts val="360"/>
              </a:spcBef>
            </a:pPr>
            <a:r>
              <a:rPr sz="1800" dirty="0">
                <a:solidFill>
                  <a:srgbClr val="FFFFFF"/>
                </a:solidFill>
                <a:latin typeface="Calibri"/>
                <a:cs typeface="Calibri"/>
              </a:rPr>
              <a:t>Right</a:t>
            </a:r>
            <a:r>
              <a:rPr sz="1800" spc="-15" dirty="0">
                <a:solidFill>
                  <a:srgbClr val="FFFFFF"/>
                </a:solidFill>
                <a:latin typeface="Calibri"/>
                <a:cs typeface="Calibri"/>
              </a:rPr>
              <a:t> </a:t>
            </a:r>
            <a:r>
              <a:rPr sz="1800" dirty="0">
                <a:solidFill>
                  <a:srgbClr val="FFFFFF"/>
                </a:solidFill>
                <a:latin typeface="Calibri"/>
                <a:cs typeface="Calibri"/>
              </a:rPr>
              <a:t>to</a:t>
            </a:r>
            <a:r>
              <a:rPr sz="1800" spc="-15" dirty="0">
                <a:solidFill>
                  <a:srgbClr val="FFFFFF"/>
                </a:solidFill>
                <a:latin typeface="Calibri"/>
                <a:cs typeface="Calibri"/>
              </a:rPr>
              <a:t> </a:t>
            </a:r>
            <a:r>
              <a:rPr sz="1800" spc="-5" dirty="0">
                <a:solidFill>
                  <a:srgbClr val="FFFFFF"/>
                </a:solidFill>
                <a:latin typeface="Calibri"/>
                <a:cs typeface="Calibri"/>
              </a:rPr>
              <a:t>interpretation</a:t>
            </a:r>
            <a:endParaRPr sz="1800">
              <a:latin typeface="Calibri"/>
              <a:cs typeface="Calibri"/>
            </a:endParaRPr>
          </a:p>
        </p:txBody>
      </p:sp>
      <p:grpSp>
        <p:nvGrpSpPr>
          <p:cNvPr id="13" name="object 13"/>
          <p:cNvGrpSpPr/>
          <p:nvPr/>
        </p:nvGrpSpPr>
        <p:grpSpPr>
          <a:xfrm>
            <a:off x="7151587" y="391963"/>
            <a:ext cx="1861185" cy="529590"/>
            <a:chOff x="7151587" y="391963"/>
            <a:chExt cx="1861185" cy="529590"/>
          </a:xfrm>
        </p:grpSpPr>
        <p:sp>
          <p:nvSpPr>
            <p:cNvPr id="14" name="object 14"/>
            <p:cNvSpPr/>
            <p:nvPr/>
          </p:nvSpPr>
          <p:spPr>
            <a:xfrm>
              <a:off x="8244408" y="404663"/>
              <a:ext cx="755650" cy="504190"/>
            </a:xfrm>
            <a:custGeom>
              <a:avLst/>
              <a:gdLst/>
              <a:ahLst/>
              <a:cxnLst/>
              <a:rect l="l" t="t" r="r" b="b"/>
              <a:pathLst>
                <a:path w="755650" h="504190">
                  <a:moveTo>
                    <a:pt x="755575" y="0"/>
                  </a:moveTo>
                  <a:lnTo>
                    <a:pt x="0" y="0"/>
                  </a:lnTo>
                  <a:lnTo>
                    <a:pt x="0" y="504056"/>
                  </a:lnTo>
                  <a:lnTo>
                    <a:pt x="755575" y="504056"/>
                  </a:lnTo>
                  <a:lnTo>
                    <a:pt x="755575" y="441049"/>
                  </a:lnTo>
                  <a:lnTo>
                    <a:pt x="236021" y="441049"/>
                  </a:lnTo>
                  <a:lnTo>
                    <a:pt x="236021" y="252027"/>
                  </a:lnTo>
                  <a:lnTo>
                    <a:pt x="188766" y="252027"/>
                  </a:lnTo>
                  <a:lnTo>
                    <a:pt x="377786" y="63007"/>
                  </a:lnTo>
                  <a:lnTo>
                    <a:pt x="755575" y="63007"/>
                  </a:lnTo>
                  <a:lnTo>
                    <a:pt x="755575" y="0"/>
                  </a:lnTo>
                  <a:close/>
                </a:path>
                <a:path w="755650" h="504190">
                  <a:moveTo>
                    <a:pt x="755575" y="86635"/>
                  </a:moveTo>
                  <a:lnTo>
                    <a:pt x="495926" y="86635"/>
                  </a:lnTo>
                  <a:lnTo>
                    <a:pt x="495926" y="181145"/>
                  </a:lnTo>
                  <a:lnTo>
                    <a:pt x="566808" y="252027"/>
                  </a:lnTo>
                  <a:lnTo>
                    <a:pt x="519553" y="252027"/>
                  </a:lnTo>
                  <a:lnTo>
                    <a:pt x="519553" y="441049"/>
                  </a:lnTo>
                  <a:lnTo>
                    <a:pt x="755575" y="441049"/>
                  </a:lnTo>
                  <a:lnTo>
                    <a:pt x="755575" y="86635"/>
                  </a:lnTo>
                  <a:close/>
                </a:path>
                <a:path w="755650" h="504190">
                  <a:moveTo>
                    <a:pt x="755575" y="63007"/>
                  </a:moveTo>
                  <a:lnTo>
                    <a:pt x="377786" y="63007"/>
                  </a:lnTo>
                  <a:lnTo>
                    <a:pt x="448670" y="133889"/>
                  </a:lnTo>
                  <a:lnTo>
                    <a:pt x="448670" y="86635"/>
                  </a:lnTo>
                  <a:lnTo>
                    <a:pt x="755575" y="86635"/>
                  </a:lnTo>
                  <a:lnTo>
                    <a:pt x="755575" y="63007"/>
                  </a:lnTo>
                  <a:close/>
                </a:path>
              </a:pathLst>
            </a:custGeom>
            <a:solidFill>
              <a:srgbClr val="EAF8FC"/>
            </a:solidFill>
          </p:spPr>
          <p:txBody>
            <a:bodyPr wrap="square" lIns="0" tIns="0" rIns="0" bIns="0" rtlCol="0"/>
            <a:lstStyle/>
            <a:p>
              <a:endParaRPr/>
            </a:p>
          </p:txBody>
        </p:sp>
        <p:sp>
          <p:nvSpPr>
            <p:cNvPr id="15" name="object 15"/>
            <p:cNvSpPr/>
            <p:nvPr/>
          </p:nvSpPr>
          <p:spPr>
            <a:xfrm>
              <a:off x="8480430" y="491299"/>
              <a:ext cx="283845" cy="354965"/>
            </a:xfrm>
            <a:custGeom>
              <a:avLst/>
              <a:gdLst/>
              <a:ahLst/>
              <a:cxnLst/>
              <a:rect l="l" t="t" r="r" b="b"/>
              <a:pathLst>
                <a:path w="283845" h="354965">
                  <a:moveTo>
                    <a:pt x="259904" y="0"/>
                  </a:moveTo>
                  <a:lnTo>
                    <a:pt x="212648" y="0"/>
                  </a:lnTo>
                  <a:lnTo>
                    <a:pt x="212648" y="47254"/>
                  </a:lnTo>
                  <a:lnTo>
                    <a:pt x="259904" y="94509"/>
                  </a:lnTo>
                  <a:lnTo>
                    <a:pt x="259904" y="0"/>
                  </a:lnTo>
                  <a:close/>
                </a:path>
                <a:path w="283845" h="354965">
                  <a:moveTo>
                    <a:pt x="283531" y="165392"/>
                  </a:moveTo>
                  <a:lnTo>
                    <a:pt x="0" y="165392"/>
                  </a:lnTo>
                  <a:lnTo>
                    <a:pt x="0" y="354413"/>
                  </a:lnTo>
                  <a:lnTo>
                    <a:pt x="118137" y="354413"/>
                  </a:lnTo>
                  <a:lnTo>
                    <a:pt x="118137" y="259902"/>
                  </a:lnTo>
                  <a:lnTo>
                    <a:pt x="283531" y="259902"/>
                  </a:lnTo>
                  <a:lnTo>
                    <a:pt x="283531" y="165392"/>
                  </a:lnTo>
                  <a:close/>
                </a:path>
                <a:path w="283845" h="354965">
                  <a:moveTo>
                    <a:pt x="283531" y="259902"/>
                  </a:moveTo>
                  <a:lnTo>
                    <a:pt x="165393" y="259902"/>
                  </a:lnTo>
                  <a:lnTo>
                    <a:pt x="165393" y="354413"/>
                  </a:lnTo>
                  <a:lnTo>
                    <a:pt x="283531" y="354413"/>
                  </a:lnTo>
                  <a:lnTo>
                    <a:pt x="283531" y="259902"/>
                  </a:lnTo>
                  <a:close/>
                </a:path>
              </a:pathLst>
            </a:custGeom>
            <a:solidFill>
              <a:srgbClr val="C4D0D4"/>
            </a:solidFill>
          </p:spPr>
          <p:txBody>
            <a:bodyPr wrap="square" lIns="0" tIns="0" rIns="0" bIns="0" rtlCol="0"/>
            <a:lstStyle/>
            <a:p>
              <a:endParaRPr/>
            </a:p>
          </p:txBody>
        </p:sp>
        <p:sp>
          <p:nvSpPr>
            <p:cNvPr id="16" name="object 16"/>
            <p:cNvSpPr/>
            <p:nvPr/>
          </p:nvSpPr>
          <p:spPr>
            <a:xfrm>
              <a:off x="8433174" y="467671"/>
              <a:ext cx="378460" cy="378460"/>
            </a:xfrm>
            <a:custGeom>
              <a:avLst/>
              <a:gdLst/>
              <a:ahLst/>
              <a:cxnLst/>
              <a:rect l="l" t="t" r="r" b="b"/>
              <a:pathLst>
                <a:path w="378459" h="378459">
                  <a:moveTo>
                    <a:pt x="189020" y="0"/>
                  </a:moveTo>
                  <a:lnTo>
                    <a:pt x="0" y="189020"/>
                  </a:lnTo>
                  <a:lnTo>
                    <a:pt x="378042" y="189020"/>
                  </a:lnTo>
                  <a:lnTo>
                    <a:pt x="189020" y="0"/>
                  </a:lnTo>
                  <a:close/>
                </a:path>
                <a:path w="378459" h="378459">
                  <a:moveTo>
                    <a:pt x="212648" y="283531"/>
                  </a:moveTo>
                  <a:lnTo>
                    <a:pt x="165393" y="283531"/>
                  </a:lnTo>
                  <a:lnTo>
                    <a:pt x="165393" y="378042"/>
                  </a:lnTo>
                  <a:lnTo>
                    <a:pt x="212648" y="378042"/>
                  </a:lnTo>
                  <a:lnTo>
                    <a:pt x="212648" y="283531"/>
                  </a:lnTo>
                  <a:close/>
                </a:path>
              </a:pathLst>
            </a:custGeom>
            <a:solidFill>
              <a:srgbClr val="9AA5A8"/>
            </a:solidFill>
          </p:spPr>
          <p:txBody>
            <a:bodyPr wrap="square" lIns="0" tIns="0" rIns="0" bIns="0" rtlCol="0"/>
            <a:lstStyle/>
            <a:p>
              <a:endParaRPr/>
            </a:p>
          </p:txBody>
        </p:sp>
        <p:sp>
          <p:nvSpPr>
            <p:cNvPr id="17" name="object 17"/>
            <p:cNvSpPr/>
            <p:nvPr/>
          </p:nvSpPr>
          <p:spPr>
            <a:xfrm>
              <a:off x="8244408" y="404663"/>
              <a:ext cx="755650" cy="504190"/>
            </a:xfrm>
            <a:custGeom>
              <a:avLst/>
              <a:gdLst/>
              <a:ahLst/>
              <a:cxnLst/>
              <a:rect l="l" t="t" r="r" b="b"/>
              <a:pathLst>
                <a:path w="755650" h="504190">
                  <a:moveTo>
                    <a:pt x="377787" y="63007"/>
                  </a:moveTo>
                  <a:lnTo>
                    <a:pt x="448671" y="133889"/>
                  </a:lnTo>
                  <a:lnTo>
                    <a:pt x="448671" y="86635"/>
                  </a:lnTo>
                  <a:lnTo>
                    <a:pt x="495926" y="86635"/>
                  </a:lnTo>
                  <a:lnTo>
                    <a:pt x="495926" y="181145"/>
                  </a:lnTo>
                  <a:lnTo>
                    <a:pt x="566808" y="252028"/>
                  </a:lnTo>
                  <a:lnTo>
                    <a:pt x="519554" y="252028"/>
                  </a:lnTo>
                  <a:lnTo>
                    <a:pt x="519554" y="441049"/>
                  </a:lnTo>
                  <a:lnTo>
                    <a:pt x="236022" y="441049"/>
                  </a:lnTo>
                  <a:lnTo>
                    <a:pt x="236022" y="252028"/>
                  </a:lnTo>
                  <a:lnTo>
                    <a:pt x="188766" y="252028"/>
                  </a:lnTo>
                  <a:lnTo>
                    <a:pt x="377787" y="63007"/>
                  </a:lnTo>
                  <a:close/>
                </a:path>
                <a:path w="755650" h="504190">
                  <a:moveTo>
                    <a:pt x="448671" y="133889"/>
                  </a:moveTo>
                  <a:lnTo>
                    <a:pt x="495926" y="181145"/>
                  </a:lnTo>
                </a:path>
                <a:path w="755650" h="504190">
                  <a:moveTo>
                    <a:pt x="519554" y="252028"/>
                  </a:moveTo>
                  <a:lnTo>
                    <a:pt x="236022" y="252028"/>
                  </a:lnTo>
                </a:path>
                <a:path w="755650" h="504190">
                  <a:moveTo>
                    <a:pt x="354159" y="441049"/>
                  </a:moveTo>
                  <a:lnTo>
                    <a:pt x="354159" y="346538"/>
                  </a:lnTo>
                  <a:lnTo>
                    <a:pt x="401415" y="346538"/>
                  </a:lnTo>
                  <a:lnTo>
                    <a:pt x="401415" y="441049"/>
                  </a:lnTo>
                </a:path>
                <a:path w="755650" h="504190">
                  <a:moveTo>
                    <a:pt x="0" y="0"/>
                  </a:moveTo>
                  <a:lnTo>
                    <a:pt x="755575" y="0"/>
                  </a:lnTo>
                  <a:lnTo>
                    <a:pt x="755575" y="504056"/>
                  </a:lnTo>
                  <a:lnTo>
                    <a:pt x="0" y="504056"/>
                  </a:lnTo>
                  <a:lnTo>
                    <a:pt x="0" y="0"/>
                  </a:lnTo>
                  <a:close/>
                </a:path>
              </a:pathLst>
            </a:custGeom>
            <a:ln w="25399">
              <a:solidFill>
                <a:srgbClr val="00B2E2"/>
              </a:solidFill>
            </a:ln>
          </p:spPr>
          <p:txBody>
            <a:bodyPr wrap="square" lIns="0" tIns="0" rIns="0" bIns="0" rtlCol="0"/>
            <a:lstStyle/>
            <a:p>
              <a:endParaRPr/>
            </a:p>
          </p:txBody>
        </p:sp>
        <p:sp>
          <p:nvSpPr>
            <p:cNvPr id="18" name="object 18"/>
            <p:cNvSpPr/>
            <p:nvPr/>
          </p:nvSpPr>
          <p:spPr>
            <a:xfrm>
              <a:off x="7164287" y="404663"/>
              <a:ext cx="720090" cy="504190"/>
            </a:xfrm>
            <a:custGeom>
              <a:avLst/>
              <a:gdLst/>
              <a:ahLst/>
              <a:cxnLst/>
              <a:rect l="l" t="t" r="r" b="b"/>
              <a:pathLst>
                <a:path w="720090" h="504190">
                  <a:moveTo>
                    <a:pt x="720079" y="0"/>
                  </a:moveTo>
                  <a:lnTo>
                    <a:pt x="0" y="0"/>
                  </a:lnTo>
                  <a:lnTo>
                    <a:pt x="0" y="504056"/>
                  </a:lnTo>
                  <a:lnTo>
                    <a:pt x="720079" y="504056"/>
                  </a:lnTo>
                  <a:lnTo>
                    <a:pt x="720079" y="441049"/>
                  </a:lnTo>
                  <a:lnTo>
                    <a:pt x="312784" y="441049"/>
                  </a:lnTo>
                  <a:lnTo>
                    <a:pt x="267975" y="433822"/>
                  </a:lnTo>
                  <a:lnTo>
                    <a:pt x="229060" y="413696"/>
                  </a:lnTo>
                  <a:lnTo>
                    <a:pt x="198372" y="383008"/>
                  </a:lnTo>
                  <a:lnTo>
                    <a:pt x="178246" y="344092"/>
                  </a:lnTo>
                  <a:lnTo>
                    <a:pt x="171019" y="299284"/>
                  </a:lnTo>
                  <a:lnTo>
                    <a:pt x="171019" y="157518"/>
                  </a:lnTo>
                  <a:lnTo>
                    <a:pt x="360039" y="157518"/>
                  </a:lnTo>
                  <a:lnTo>
                    <a:pt x="454552" y="63007"/>
                  </a:lnTo>
                  <a:lnTo>
                    <a:pt x="720079" y="63007"/>
                  </a:lnTo>
                  <a:lnTo>
                    <a:pt x="720079" y="0"/>
                  </a:lnTo>
                  <a:close/>
                </a:path>
                <a:path w="720090" h="504190">
                  <a:moveTo>
                    <a:pt x="720079" y="63007"/>
                  </a:moveTo>
                  <a:lnTo>
                    <a:pt x="454552" y="63007"/>
                  </a:lnTo>
                  <a:lnTo>
                    <a:pt x="549061" y="157518"/>
                  </a:lnTo>
                  <a:lnTo>
                    <a:pt x="501806" y="157518"/>
                  </a:lnTo>
                  <a:lnTo>
                    <a:pt x="501806" y="299284"/>
                  </a:lnTo>
                  <a:lnTo>
                    <a:pt x="494578" y="344092"/>
                  </a:lnTo>
                  <a:lnTo>
                    <a:pt x="474453" y="383008"/>
                  </a:lnTo>
                  <a:lnTo>
                    <a:pt x="443765" y="413696"/>
                  </a:lnTo>
                  <a:lnTo>
                    <a:pt x="404849" y="433822"/>
                  </a:lnTo>
                  <a:lnTo>
                    <a:pt x="360039" y="441049"/>
                  </a:lnTo>
                  <a:lnTo>
                    <a:pt x="720079" y="441049"/>
                  </a:lnTo>
                  <a:lnTo>
                    <a:pt x="720079" y="63007"/>
                  </a:lnTo>
                  <a:close/>
                </a:path>
                <a:path w="720090" h="504190">
                  <a:moveTo>
                    <a:pt x="407295" y="157518"/>
                  </a:moveTo>
                  <a:lnTo>
                    <a:pt x="265530" y="157518"/>
                  </a:lnTo>
                  <a:lnTo>
                    <a:pt x="265530" y="299284"/>
                  </a:lnTo>
                  <a:lnTo>
                    <a:pt x="269243" y="317677"/>
                  </a:lnTo>
                  <a:lnTo>
                    <a:pt x="279370" y="332697"/>
                  </a:lnTo>
                  <a:lnTo>
                    <a:pt x="294391" y="342825"/>
                  </a:lnTo>
                  <a:lnTo>
                    <a:pt x="312784" y="346538"/>
                  </a:lnTo>
                  <a:lnTo>
                    <a:pt x="360039" y="346538"/>
                  </a:lnTo>
                  <a:lnTo>
                    <a:pt x="403581" y="317677"/>
                  </a:lnTo>
                  <a:lnTo>
                    <a:pt x="407295" y="157518"/>
                  </a:lnTo>
                  <a:close/>
                </a:path>
              </a:pathLst>
            </a:custGeom>
            <a:solidFill>
              <a:srgbClr val="FFD5A9"/>
            </a:solidFill>
          </p:spPr>
          <p:txBody>
            <a:bodyPr wrap="square" lIns="0" tIns="0" rIns="0" bIns="0" rtlCol="0"/>
            <a:lstStyle/>
            <a:p>
              <a:endParaRPr/>
            </a:p>
          </p:txBody>
        </p:sp>
        <p:sp>
          <p:nvSpPr>
            <p:cNvPr id="19" name="object 19"/>
            <p:cNvSpPr/>
            <p:nvPr/>
          </p:nvSpPr>
          <p:spPr>
            <a:xfrm>
              <a:off x="7335306" y="467671"/>
              <a:ext cx="378460" cy="378460"/>
            </a:xfrm>
            <a:custGeom>
              <a:avLst/>
              <a:gdLst/>
              <a:ahLst/>
              <a:cxnLst/>
              <a:rect l="l" t="t" r="r" b="b"/>
              <a:pathLst>
                <a:path w="378459" h="378459">
                  <a:moveTo>
                    <a:pt x="283532" y="0"/>
                  </a:moveTo>
                  <a:lnTo>
                    <a:pt x="189020" y="94510"/>
                  </a:lnTo>
                  <a:lnTo>
                    <a:pt x="236275" y="94510"/>
                  </a:lnTo>
                  <a:lnTo>
                    <a:pt x="236275" y="236275"/>
                  </a:lnTo>
                  <a:lnTo>
                    <a:pt x="232562" y="254669"/>
                  </a:lnTo>
                  <a:lnTo>
                    <a:pt x="222435" y="269690"/>
                  </a:lnTo>
                  <a:lnTo>
                    <a:pt x="207414" y="279817"/>
                  </a:lnTo>
                  <a:lnTo>
                    <a:pt x="189020" y="283531"/>
                  </a:lnTo>
                  <a:lnTo>
                    <a:pt x="141765" y="283531"/>
                  </a:lnTo>
                  <a:lnTo>
                    <a:pt x="123371" y="279817"/>
                  </a:lnTo>
                  <a:lnTo>
                    <a:pt x="108351" y="269690"/>
                  </a:lnTo>
                  <a:lnTo>
                    <a:pt x="98224" y="254670"/>
                  </a:lnTo>
                  <a:lnTo>
                    <a:pt x="94510" y="236277"/>
                  </a:lnTo>
                  <a:lnTo>
                    <a:pt x="94510" y="94510"/>
                  </a:lnTo>
                  <a:lnTo>
                    <a:pt x="0" y="94510"/>
                  </a:lnTo>
                  <a:lnTo>
                    <a:pt x="0" y="236275"/>
                  </a:lnTo>
                  <a:lnTo>
                    <a:pt x="7227" y="281085"/>
                  </a:lnTo>
                  <a:lnTo>
                    <a:pt x="27352" y="320001"/>
                  </a:lnTo>
                  <a:lnTo>
                    <a:pt x="58040" y="350689"/>
                  </a:lnTo>
                  <a:lnTo>
                    <a:pt x="96956" y="370814"/>
                  </a:lnTo>
                  <a:lnTo>
                    <a:pt x="141765" y="378042"/>
                  </a:lnTo>
                  <a:lnTo>
                    <a:pt x="189020" y="378042"/>
                  </a:lnTo>
                  <a:lnTo>
                    <a:pt x="233829" y="370814"/>
                  </a:lnTo>
                  <a:lnTo>
                    <a:pt x="272745" y="350689"/>
                  </a:lnTo>
                  <a:lnTo>
                    <a:pt x="303434" y="320001"/>
                  </a:lnTo>
                  <a:lnTo>
                    <a:pt x="323559" y="281085"/>
                  </a:lnTo>
                  <a:lnTo>
                    <a:pt x="330786" y="236275"/>
                  </a:lnTo>
                  <a:lnTo>
                    <a:pt x="330786" y="94510"/>
                  </a:lnTo>
                  <a:lnTo>
                    <a:pt x="378042" y="94510"/>
                  </a:lnTo>
                  <a:lnTo>
                    <a:pt x="283532" y="0"/>
                  </a:lnTo>
                  <a:close/>
                </a:path>
              </a:pathLst>
            </a:custGeom>
            <a:solidFill>
              <a:srgbClr val="AA8C6F"/>
            </a:solidFill>
          </p:spPr>
          <p:txBody>
            <a:bodyPr wrap="square" lIns="0" tIns="0" rIns="0" bIns="0" rtlCol="0"/>
            <a:lstStyle/>
            <a:p>
              <a:endParaRPr/>
            </a:p>
          </p:txBody>
        </p:sp>
        <p:sp>
          <p:nvSpPr>
            <p:cNvPr id="20" name="object 20"/>
            <p:cNvSpPr/>
            <p:nvPr/>
          </p:nvSpPr>
          <p:spPr>
            <a:xfrm>
              <a:off x="7164287" y="404663"/>
              <a:ext cx="720090" cy="504190"/>
            </a:xfrm>
            <a:custGeom>
              <a:avLst/>
              <a:gdLst/>
              <a:ahLst/>
              <a:cxnLst/>
              <a:rect l="l" t="t" r="r" b="b"/>
              <a:pathLst>
                <a:path w="720090" h="504190">
                  <a:moveTo>
                    <a:pt x="549061" y="157517"/>
                  </a:moveTo>
                  <a:lnTo>
                    <a:pt x="501805" y="157517"/>
                  </a:lnTo>
                  <a:lnTo>
                    <a:pt x="501805" y="299282"/>
                  </a:lnTo>
                  <a:lnTo>
                    <a:pt x="494578" y="344091"/>
                  </a:lnTo>
                  <a:lnTo>
                    <a:pt x="474453" y="383008"/>
                  </a:lnTo>
                  <a:lnTo>
                    <a:pt x="443765" y="413696"/>
                  </a:lnTo>
                  <a:lnTo>
                    <a:pt x="404849" y="433821"/>
                  </a:lnTo>
                  <a:lnTo>
                    <a:pt x="360040" y="441049"/>
                  </a:lnTo>
                  <a:lnTo>
                    <a:pt x="312784" y="441049"/>
                  </a:lnTo>
                  <a:lnTo>
                    <a:pt x="267975" y="433821"/>
                  </a:lnTo>
                  <a:lnTo>
                    <a:pt x="229059" y="413696"/>
                  </a:lnTo>
                  <a:lnTo>
                    <a:pt x="198371" y="383008"/>
                  </a:lnTo>
                  <a:lnTo>
                    <a:pt x="178246" y="344091"/>
                  </a:lnTo>
                  <a:lnTo>
                    <a:pt x="171019" y="299282"/>
                  </a:lnTo>
                  <a:lnTo>
                    <a:pt x="171019" y="157517"/>
                  </a:lnTo>
                  <a:lnTo>
                    <a:pt x="265530" y="157517"/>
                  </a:lnTo>
                  <a:lnTo>
                    <a:pt x="265530" y="299282"/>
                  </a:lnTo>
                  <a:lnTo>
                    <a:pt x="269243" y="317676"/>
                  </a:lnTo>
                  <a:lnTo>
                    <a:pt x="279370" y="332697"/>
                  </a:lnTo>
                  <a:lnTo>
                    <a:pt x="294391" y="342824"/>
                  </a:lnTo>
                  <a:lnTo>
                    <a:pt x="312784" y="346538"/>
                  </a:lnTo>
                  <a:lnTo>
                    <a:pt x="360040" y="346538"/>
                  </a:lnTo>
                  <a:lnTo>
                    <a:pt x="378433" y="342825"/>
                  </a:lnTo>
                  <a:lnTo>
                    <a:pt x="393454" y="332698"/>
                  </a:lnTo>
                  <a:lnTo>
                    <a:pt x="403581" y="317677"/>
                  </a:lnTo>
                  <a:lnTo>
                    <a:pt x="407295" y="299284"/>
                  </a:lnTo>
                  <a:lnTo>
                    <a:pt x="407295" y="157517"/>
                  </a:lnTo>
                  <a:lnTo>
                    <a:pt x="360040" y="157517"/>
                  </a:lnTo>
                  <a:lnTo>
                    <a:pt x="454551" y="63007"/>
                  </a:lnTo>
                  <a:lnTo>
                    <a:pt x="549061" y="157517"/>
                  </a:lnTo>
                  <a:close/>
                </a:path>
                <a:path w="720090" h="504190">
                  <a:moveTo>
                    <a:pt x="0" y="0"/>
                  </a:moveTo>
                  <a:lnTo>
                    <a:pt x="720080" y="0"/>
                  </a:lnTo>
                  <a:lnTo>
                    <a:pt x="720080" y="504056"/>
                  </a:lnTo>
                  <a:lnTo>
                    <a:pt x="0" y="504056"/>
                  </a:lnTo>
                  <a:lnTo>
                    <a:pt x="0" y="0"/>
                  </a:lnTo>
                  <a:close/>
                </a:path>
              </a:pathLst>
            </a:custGeom>
            <a:ln w="25399">
              <a:solidFill>
                <a:srgbClr val="EF6510"/>
              </a:solidFill>
            </a:ln>
          </p:spPr>
          <p:txBody>
            <a:bodyPr wrap="square" lIns="0" tIns="0" rIns="0" bIns="0" rtlCol="0"/>
            <a:lstStyle/>
            <a:p>
              <a:endParaRPr/>
            </a:p>
          </p:txBody>
        </p:sp>
      </p:grpSp>
      <p:sp>
        <p:nvSpPr>
          <p:cNvPr id="21" name="object 21"/>
          <p:cNvSpPr txBox="1"/>
          <p:nvPr/>
        </p:nvSpPr>
        <p:spPr>
          <a:xfrm>
            <a:off x="1043608" y="5723963"/>
            <a:ext cx="3096895" cy="369570"/>
          </a:xfrm>
          <a:prstGeom prst="rect">
            <a:avLst/>
          </a:prstGeom>
          <a:solidFill>
            <a:srgbClr val="00B2E2">
              <a:alpha val="83918"/>
            </a:srgbClr>
          </a:solidFill>
        </p:spPr>
        <p:txBody>
          <a:bodyPr vert="horz" wrap="square" lIns="0" tIns="45720" rIns="0" bIns="0" rtlCol="0">
            <a:spAutoFit/>
          </a:bodyPr>
          <a:lstStyle/>
          <a:p>
            <a:pPr marL="513715">
              <a:lnSpc>
                <a:spcPct val="100000"/>
              </a:lnSpc>
              <a:spcBef>
                <a:spcPts val="360"/>
              </a:spcBef>
            </a:pPr>
            <a:r>
              <a:rPr sz="1800" dirty="0">
                <a:solidFill>
                  <a:srgbClr val="FFFFFF"/>
                </a:solidFill>
                <a:latin typeface="Calibri"/>
                <a:cs typeface="Calibri"/>
              </a:rPr>
              <a:t>The</a:t>
            </a:r>
            <a:r>
              <a:rPr sz="1800" spc="-10" dirty="0">
                <a:solidFill>
                  <a:srgbClr val="FFFFFF"/>
                </a:solidFill>
                <a:latin typeface="Calibri"/>
                <a:cs typeface="Calibri"/>
              </a:rPr>
              <a:t> </a:t>
            </a:r>
            <a:r>
              <a:rPr sz="1800" spc="-5" dirty="0">
                <a:solidFill>
                  <a:srgbClr val="FFFFFF"/>
                </a:solidFill>
                <a:latin typeface="Calibri"/>
                <a:cs typeface="Calibri"/>
              </a:rPr>
              <a:t>choice</a:t>
            </a:r>
            <a:r>
              <a:rPr sz="1800" spc="-10" dirty="0">
                <a:solidFill>
                  <a:srgbClr val="FFFFFF"/>
                </a:solidFill>
                <a:latin typeface="Calibri"/>
                <a:cs typeface="Calibri"/>
              </a:rPr>
              <a:t> </a:t>
            </a:r>
            <a:r>
              <a:rPr sz="1800" spc="-5" dirty="0">
                <a:solidFill>
                  <a:srgbClr val="FFFFFF"/>
                </a:solidFill>
                <a:latin typeface="Calibri"/>
                <a:cs typeface="Calibri"/>
              </a:rPr>
              <a:t>of</a:t>
            </a:r>
            <a:r>
              <a:rPr sz="1800" spc="-10" dirty="0">
                <a:solidFill>
                  <a:srgbClr val="FFFFFF"/>
                </a:solidFill>
                <a:latin typeface="Calibri"/>
                <a:cs typeface="Calibri"/>
              </a:rPr>
              <a:t> </a:t>
            </a:r>
            <a:r>
              <a:rPr sz="1800" dirty="0">
                <a:solidFill>
                  <a:srgbClr val="FFFFFF"/>
                </a:solidFill>
                <a:latin typeface="Calibri"/>
                <a:cs typeface="Calibri"/>
              </a:rPr>
              <a:t>a</a:t>
            </a:r>
            <a:r>
              <a:rPr sz="1800" spc="-10" dirty="0">
                <a:solidFill>
                  <a:srgbClr val="FFFFFF"/>
                </a:solidFill>
                <a:latin typeface="Calibri"/>
                <a:cs typeface="Calibri"/>
              </a:rPr>
              <a:t> </a:t>
            </a:r>
            <a:r>
              <a:rPr sz="1800" spc="-5" dirty="0">
                <a:solidFill>
                  <a:srgbClr val="FFFFFF"/>
                </a:solidFill>
                <a:latin typeface="Calibri"/>
                <a:cs typeface="Calibri"/>
              </a:rPr>
              <a:t>lawyer</a:t>
            </a:r>
            <a:endParaRPr sz="1800">
              <a:latin typeface="Calibri"/>
              <a:cs typeface="Calibri"/>
            </a:endParaRPr>
          </a:p>
        </p:txBody>
      </p:sp>
      <p:sp>
        <p:nvSpPr>
          <p:cNvPr id="22" name="object 22"/>
          <p:cNvSpPr txBox="1"/>
          <p:nvPr/>
        </p:nvSpPr>
        <p:spPr>
          <a:xfrm>
            <a:off x="6516216" y="5746029"/>
            <a:ext cx="1440180" cy="923925"/>
          </a:xfrm>
          <a:prstGeom prst="rect">
            <a:avLst/>
          </a:prstGeom>
          <a:solidFill>
            <a:srgbClr val="00B2E2"/>
          </a:solidFill>
        </p:spPr>
        <p:txBody>
          <a:bodyPr vert="horz" wrap="square" lIns="0" tIns="5715" rIns="0" bIns="0" rtlCol="0">
            <a:spAutoFit/>
          </a:bodyPr>
          <a:lstStyle/>
          <a:p>
            <a:pPr>
              <a:lnSpc>
                <a:spcPct val="100000"/>
              </a:lnSpc>
              <a:spcBef>
                <a:spcPts val="45"/>
              </a:spcBef>
            </a:pPr>
            <a:endParaRPr sz="2100">
              <a:latin typeface="Times New Roman"/>
              <a:cs typeface="Times New Roman"/>
            </a:endParaRPr>
          </a:p>
          <a:p>
            <a:pPr marL="323215">
              <a:lnSpc>
                <a:spcPct val="100000"/>
              </a:lnSpc>
            </a:pPr>
            <a:r>
              <a:rPr sz="1800" spc="-5" dirty="0">
                <a:solidFill>
                  <a:srgbClr val="FFFFFF"/>
                </a:solidFill>
                <a:latin typeface="Calibri"/>
                <a:cs typeface="Calibri"/>
              </a:rPr>
              <a:t>Scenario</a:t>
            </a:r>
            <a:endParaRPr sz="1800">
              <a:latin typeface="Calibri"/>
              <a:cs typeface="Calibri"/>
            </a:endParaRPr>
          </a:p>
        </p:txBody>
      </p:sp>
      <p:sp>
        <p:nvSpPr>
          <p:cNvPr id="23" name="object 23"/>
          <p:cNvSpPr txBox="1"/>
          <p:nvPr/>
        </p:nvSpPr>
        <p:spPr>
          <a:xfrm>
            <a:off x="5226803" y="234434"/>
            <a:ext cx="1856105" cy="845819"/>
          </a:xfrm>
          <a:prstGeom prst="rect">
            <a:avLst/>
          </a:prstGeom>
        </p:spPr>
        <p:txBody>
          <a:bodyPr vert="horz" wrap="square" lIns="0" tIns="13970" rIns="0" bIns="0" rtlCol="0">
            <a:spAutoFit/>
          </a:bodyPr>
          <a:lstStyle/>
          <a:p>
            <a:pPr marL="12700" marR="5080" algn="just">
              <a:lnSpc>
                <a:spcPct val="99500"/>
              </a:lnSpc>
              <a:spcBef>
                <a:spcPts val="110"/>
              </a:spcBef>
            </a:pPr>
            <a:r>
              <a:rPr sz="1800" dirty="0">
                <a:solidFill>
                  <a:srgbClr val="FFFFFF"/>
                </a:solidFill>
                <a:latin typeface="Calibri"/>
                <a:cs typeface="Calibri"/>
              </a:rPr>
              <a:t>CLICK</a:t>
            </a:r>
            <a:r>
              <a:rPr sz="1800" spc="5" dirty="0">
                <a:solidFill>
                  <a:srgbClr val="FFFFFF"/>
                </a:solidFill>
                <a:latin typeface="Calibri"/>
                <a:cs typeface="Calibri"/>
              </a:rPr>
              <a:t> </a:t>
            </a:r>
            <a:r>
              <a:rPr sz="1800" spc="-5" dirty="0">
                <a:solidFill>
                  <a:srgbClr val="FFFFFF"/>
                </a:solidFill>
                <a:latin typeface="Calibri"/>
                <a:cs typeface="Calibri"/>
              </a:rPr>
              <a:t>on</a:t>
            </a:r>
            <a:r>
              <a:rPr sz="1800" dirty="0">
                <a:solidFill>
                  <a:srgbClr val="FFFFFF"/>
                </a:solidFill>
                <a:latin typeface="Calibri"/>
                <a:cs typeface="Calibri"/>
              </a:rPr>
              <a:t> this</a:t>
            </a:r>
            <a:r>
              <a:rPr sz="1800" spc="5" dirty="0">
                <a:solidFill>
                  <a:srgbClr val="FFFFFF"/>
                </a:solidFill>
                <a:latin typeface="Calibri"/>
                <a:cs typeface="Calibri"/>
              </a:rPr>
              <a:t> </a:t>
            </a:r>
            <a:r>
              <a:rPr sz="1800" spc="-5" dirty="0">
                <a:solidFill>
                  <a:srgbClr val="FFFFFF"/>
                </a:solidFill>
                <a:latin typeface="Calibri"/>
                <a:cs typeface="Calibri"/>
              </a:rPr>
              <a:t>icon </a:t>
            </a:r>
            <a:r>
              <a:rPr sz="1800" spc="-395" dirty="0">
                <a:solidFill>
                  <a:srgbClr val="FFFFFF"/>
                </a:solidFill>
                <a:latin typeface="Calibri"/>
                <a:cs typeface="Calibri"/>
              </a:rPr>
              <a:t> </a:t>
            </a:r>
            <a:r>
              <a:rPr sz="1800" dirty="0">
                <a:solidFill>
                  <a:srgbClr val="FFFFFF"/>
                </a:solidFill>
                <a:latin typeface="Calibri"/>
                <a:cs typeface="Calibri"/>
              </a:rPr>
              <a:t>to</a:t>
            </a:r>
            <a:r>
              <a:rPr sz="1800" spc="5" dirty="0">
                <a:solidFill>
                  <a:srgbClr val="FFFFFF"/>
                </a:solidFill>
                <a:latin typeface="Calibri"/>
                <a:cs typeface="Calibri"/>
              </a:rPr>
              <a:t> </a:t>
            </a:r>
            <a:r>
              <a:rPr sz="1800" dirty="0">
                <a:solidFill>
                  <a:srgbClr val="FFFFFF"/>
                </a:solidFill>
                <a:latin typeface="Calibri"/>
                <a:cs typeface="Calibri"/>
              </a:rPr>
              <a:t>come</a:t>
            </a:r>
            <a:r>
              <a:rPr sz="1800" spc="5" dirty="0">
                <a:solidFill>
                  <a:srgbClr val="FFFFFF"/>
                </a:solidFill>
                <a:latin typeface="Calibri"/>
                <a:cs typeface="Calibri"/>
              </a:rPr>
              <a:t> </a:t>
            </a:r>
            <a:r>
              <a:rPr sz="1800" spc="-5" dirty="0">
                <a:solidFill>
                  <a:srgbClr val="FFFFFF"/>
                </a:solidFill>
                <a:latin typeface="Calibri"/>
                <a:cs typeface="Calibri"/>
              </a:rPr>
              <a:t>back</a:t>
            </a:r>
            <a:r>
              <a:rPr sz="1800" spc="400" dirty="0">
                <a:solidFill>
                  <a:srgbClr val="FFFFFF"/>
                </a:solidFill>
                <a:latin typeface="Calibri"/>
                <a:cs typeface="Calibri"/>
              </a:rPr>
              <a:t> </a:t>
            </a:r>
            <a:r>
              <a:rPr sz="1800" dirty="0">
                <a:solidFill>
                  <a:srgbClr val="FFFFFF"/>
                </a:solidFill>
                <a:latin typeface="Calibri"/>
                <a:cs typeface="Calibri"/>
              </a:rPr>
              <a:t>to </a:t>
            </a:r>
            <a:r>
              <a:rPr sz="1800" spc="-395" dirty="0">
                <a:solidFill>
                  <a:srgbClr val="FFFFFF"/>
                </a:solidFill>
                <a:latin typeface="Calibri"/>
                <a:cs typeface="Calibri"/>
              </a:rPr>
              <a:t> </a:t>
            </a:r>
            <a:r>
              <a:rPr sz="1800" dirty="0">
                <a:solidFill>
                  <a:srgbClr val="FFFFFF"/>
                </a:solidFill>
                <a:latin typeface="Calibri"/>
                <a:cs typeface="Calibri"/>
              </a:rPr>
              <a:t>this</a:t>
            </a:r>
            <a:r>
              <a:rPr sz="1800" spc="-10" dirty="0">
                <a:solidFill>
                  <a:srgbClr val="FFFFFF"/>
                </a:solidFill>
                <a:latin typeface="Calibri"/>
                <a:cs typeface="Calibri"/>
              </a:rPr>
              <a:t> </a:t>
            </a:r>
            <a:r>
              <a:rPr sz="1800" dirty="0">
                <a:solidFill>
                  <a:srgbClr val="FFFFFF"/>
                </a:solidFill>
                <a:latin typeface="Calibri"/>
                <a:cs typeface="Calibri"/>
              </a:rPr>
              <a:t>slide</a:t>
            </a:r>
            <a:endParaRPr sz="1800">
              <a:latin typeface="Calibri"/>
              <a:cs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03322" y="31924"/>
            <a:ext cx="8774430" cy="6722745"/>
            <a:chOff x="203322" y="31924"/>
            <a:chExt cx="8774430" cy="6722745"/>
          </a:xfrm>
        </p:grpSpPr>
        <p:sp>
          <p:nvSpPr>
            <p:cNvPr id="3" name="object 3"/>
            <p:cNvSpPr/>
            <p:nvPr/>
          </p:nvSpPr>
          <p:spPr>
            <a:xfrm>
              <a:off x="216023" y="463171"/>
              <a:ext cx="8749030" cy="6278245"/>
            </a:xfrm>
            <a:custGeom>
              <a:avLst/>
              <a:gdLst/>
              <a:ahLst/>
              <a:cxnLst/>
              <a:rect l="l" t="t" r="r" b="b"/>
              <a:pathLst>
                <a:path w="8749030" h="6278245">
                  <a:moveTo>
                    <a:pt x="7911370" y="0"/>
                  </a:moveTo>
                  <a:lnTo>
                    <a:pt x="7911370" y="418545"/>
                  </a:lnTo>
                  <a:lnTo>
                    <a:pt x="418524" y="418546"/>
                  </a:lnTo>
                  <a:lnTo>
                    <a:pt x="369735" y="421360"/>
                  </a:lnTo>
                  <a:lnTo>
                    <a:pt x="322577" y="429599"/>
                  </a:lnTo>
                  <a:lnTo>
                    <a:pt x="277388" y="442945"/>
                  </a:lnTo>
                  <a:lnTo>
                    <a:pt x="234480" y="461086"/>
                  </a:lnTo>
                  <a:lnTo>
                    <a:pt x="194168" y="483708"/>
                  </a:lnTo>
                  <a:lnTo>
                    <a:pt x="156767" y="510495"/>
                  </a:lnTo>
                  <a:lnTo>
                    <a:pt x="122589" y="541135"/>
                  </a:lnTo>
                  <a:lnTo>
                    <a:pt x="91950" y="575312"/>
                  </a:lnTo>
                  <a:lnTo>
                    <a:pt x="65162" y="612714"/>
                  </a:lnTo>
                  <a:lnTo>
                    <a:pt x="42541" y="653026"/>
                  </a:lnTo>
                  <a:lnTo>
                    <a:pt x="24400" y="695934"/>
                  </a:lnTo>
                  <a:lnTo>
                    <a:pt x="11054" y="741123"/>
                  </a:lnTo>
                  <a:lnTo>
                    <a:pt x="2815" y="788281"/>
                  </a:lnTo>
                  <a:lnTo>
                    <a:pt x="0" y="837091"/>
                  </a:lnTo>
                  <a:lnTo>
                    <a:pt x="0" y="5859649"/>
                  </a:lnTo>
                  <a:lnTo>
                    <a:pt x="2815" y="5908461"/>
                  </a:lnTo>
                  <a:lnTo>
                    <a:pt x="11054" y="5955618"/>
                  </a:lnTo>
                  <a:lnTo>
                    <a:pt x="24400" y="6000808"/>
                  </a:lnTo>
                  <a:lnTo>
                    <a:pt x="42541" y="6043716"/>
                  </a:lnTo>
                  <a:lnTo>
                    <a:pt x="65162" y="6084027"/>
                  </a:lnTo>
                  <a:lnTo>
                    <a:pt x="91950" y="6121429"/>
                  </a:lnTo>
                  <a:lnTo>
                    <a:pt x="122589" y="6155607"/>
                  </a:lnTo>
                  <a:lnTo>
                    <a:pt x="156767" y="6186246"/>
                  </a:lnTo>
                  <a:lnTo>
                    <a:pt x="194168" y="6213033"/>
                  </a:lnTo>
                  <a:lnTo>
                    <a:pt x="234480" y="6235655"/>
                  </a:lnTo>
                  <a:lnTo>
                    <a:pt x="277388" y="6253796"/>
                  </a:lnTo>
                  <a:lnTo>
                    <a:pt x="322577" y="6267142"/>
                  </a:lnTo>
                  <a:lnTo>
                    <a:pt x="369735" y="6275380"/>
                  </a:lnTo>
                  <a:lnTo>
                    <a:pt x="418546" y="6278196"/>
                  </a:lnTo>
                  <a:lnTo>
                    <a:pt x="467358" y="6275380"/>
                  </a:lnTo>
                  <a:lnTo>
                    <a:pt x="514515" y="6267142"/>
                  </a:lnTo>
                  <a:lnTo>
                    <a:pt x="559705" y="6253796"/>
                  </a:lnTo>
                  <a:lnTo>
                    <a:pt x="602613" y="6235655"/>
                  </a:lnTo>
                  <a:lnTo>
                    <a:pt x="642924" y="6213033"/>
                  </a:lnTo>
                  <a:lnTo>
                    <a:pt x="680326" y="6186246"/>
                  </a:lnTo>
                  <a:lnTo>
                    <a:pt x="714504" y="6155607"/>
                  </a:lnTo>
                  <a:lnTo>
                    <a:pt x="745143" y="6121429"/>
                  </a:lnTo>
                  <a:lnTo>
                    <a:pt x="771931" y="6084027"/>
                  </a:lnTo>
                  <a:lnTo>
                    <a:pt x="794552" y="6043716"/>
                  </a:lnTo>
                  <a:lnTo>
                    <a:pt x="812693" y="6000808"/>
                  </a:lnTo>
                  <a:lnTo>
                    <a:pt x="826039" y="5955618"/>
                  </a:lnTo>
                  <a:lnTo>
                    <a:pt x="834277" y="5908461"/>
                  </a:lnTo>
                  <a:lnTo>
                    <a:pt x="837093" y="5859649"/>
                  </a:lnTo>
                  <a:lnTo>
                    <a:pt x="837092" y="5441102"/>
                  </a:lnTo>
                  <a:lnTo>
                    <a:pt x="8329916" y="5441102"/>
                  </a:lnTo>
                  <a:lnTo>
                    <a:pt x="8378727" y="5438287"/>
                  </a:lnTo>
                  <a:lnTo>
                    <a:pt x="8425885" y="5430048"/>
                  </a:lnTo>
                  <a:lnTo>
                    <a:pt x="8471075" y="5416702"/>
                  </a:lnTo>
                  <a:lnTo>
                    <a:pt x="8513982" y="5398561"/>
                  </a:lnTo>
                  <a:lnTo>
                    <a:pt x="8554294" y="5375940"/>
                  </a:lnTo>
                  <a:lnTo>
                    <a:pt x="8591696" y="5349152"/>
                  </a:lnTo>
                  <a:lnTo>
                    <a:pt x="8625874" y="5318513"/>
                  </a:lnTo>
                  <a:lnTo>
                    <a:pt x="8656513" y="5284335"/>
                  </a:lnTo>
                  <a:lnTo>
                    <a:pt x="8683301" y="5246933"/>
                  </a:lnTo>
                  <a:lnTo>
                    <a:pt x="8705922" y="5206622"/>
                  </a:lnTo>
                  <a:lnTo>
                    <a:pt x="8724063" y="5163714"/>
                  </a:lnTo>
                  <a:lnTo>
                    <a:pt x="8737409" y="5118524"/>
                  </a:lnTo>
                  <a:lnTo>
                    <a:pt x="8745648" y="5071366"/>
                  </a:lnTo>
                  <a:lnTo>
                    <a:pt x="8748464" y="5022555"/>
                  </a:lnTo>
                  <a:lnTo>
                    <a:pt x="8748463" y="1255638"/>
                  </a:lnTo>
                  <a:lnTo>
                    <a:pt x="418546" y="1255638"/>
                  </a:lnTo>
                  <a:lnTo>
                    <a:pt x="418547" y="837091"/>
                  </a:lnTo>
                  <a:lnTo>
                    <a:pt x="424074" y="789107"/>
                  </a:lnTo>
                  <a:lnTo>
                    <a:pt x="439818" y="745058"/>
                  </a:lnTo>
                  <a:lnTo>
                    <a:pt x="464522" y="706202"/>
                  </a:lnTo>
                  <a:lnTo>
                    <a:pt x="496931" y="673794"/>
                  </a:lnTo>
                  <a:lnTo>
                    <a:pt x="535787" y="649090"/>
                  </a:lnTo>
                  <a:lnTo>
                    <a:pt x="579836" y="633346"/>
                  </a:lnTo>
                  <a:lnTo>
                    <a:pt x="627820" y="627819"/>
                  </a:lnTo>
                  <a:lnTo>
                    <a:pt x="8748462" y="627819"/>
                  </a:lnTo>
                  <a:lnTo>
                    <a:pt x="8748462" y="418546"/>
                  </a:lnTo>
                  <a:lnTo>
                    <a:pt x="8329915" y="418546"/>
                  </a:lnTo>
                  <a:lnTo>
                    <a:pt x="8329915" y="209273"/>
                  </a:lnTo>
                  <a:lnTo>
                    <a:pt x="8120643" y="209273"/>
                  </a:lnTo>
                  <a:lnTo>
                    <a:pt x="8072658" y="203746"/>
                  </a:lnTo>
                  <a:lnTo>
                    <a:pt x="8028610" y="188002"/>
                  </a:lnTo>
                  <a:lnTo>
                    <a:pt x="7989753" y="163297"/>
                  </a:lnTo>
                  <a:lnTo>
                    <a:pt x="7957345" y="130889"/>
                  </a:lnTo>
                  <a:lnTo>
                    <a:pt x="7932640" y="92032"/>
                  </a:lnTo>
                  <a:lnTo>
                    <a:pt x="7916897" y="47984"/>
                  </a:lnTo>
                  <a:lnTo>
                    <a:pt x="7911370" y="0"/>
                  </a:lnTo>
                  <a:close/>
                </a:path>
                <a:path w="8749030" h="6278245">
                  <a:moveTo>
                    <a:pt x="8748462" y="627819"/>
                  </a:moveTo>
                  <a:lnTo>
                    <a:pt x="627820" y="627819"/>
                  </a:lnTo>
                  <a:lnTo>
                    <a:pt x="675805" y="633346"/>
                  </a:lnTo>
                  <a:lnTo>
                    <a:pt x="719853" y="649090"/>
                  </a:lnTo>
                  <a:lnTo>
                    <a:pt x="758710" y="673794"/>
                  </a:lnTo>
                  <a:lnTo>
                    <a:pt x="791118" y="706202"/>
                  </a:lnTo>
                  <a:lnTo>
                    <a:pt x="815823" y="745058"/>
                  </a:lnTo>
                  <a:lnTo>
                    <a:pt x="831566" y="789107"/>
                  </a:lnTo>
                  <a:lnTo>
                    <a:pt x="837093" y="837092"/>
                  </a:lnTo>
                  <a:lnTo>
                    <a:pt x="834277" y="885902"/>
                  </a:lnTo>
                  <a:lnTo>
                    <a:pt x="826039" y="933060"/>
                  </a:lnTo>
                  <a:lnTo>
                    <a:pt x="812693" y="978250"/>
                  </a:lnTo>
                  <a:lnTo>
                    <a:pt x="794552" y="1021158"/>
                  </a:lnTo>
                  <a:lnTo>
                    <a:pt x="771931" y="1061469"/>
                  </a:lnTo>
                  <a:lnTo>
                    <a:pt x="745143" y="1098871"/>
                  </a:lnTo>
                  <a:lnTo>
                    <a:pt x="714504" y="1133049"/>
                  </a:lnTo>
                  <a:lnTo>
                    <a:pt x="680326" y="1163688"/>
                  </a:lnTo>
                  <a:lnTo>
                    <a:pt x="642924" y="1190476"/>
                  </a:lnTo>
                  <a:lnTo>
                    <a:pt x="602613" y="1213097"/>
                  </a:lnTo>
                  <a:lnTo>
                    <a:pt x="559705" y="1231238"/>
                  </a:lnTo>
                  <a:lnTo>
                    <a:pt x="514515" y="1244584"/>
                  </a:lnTo>
                  <a:lnTo>
                    <a:pt x="467358" y="1252822"/>
                  </a:lnTo>
                  <a:lnTo>
                    <a:pt x="418546" y="1255638"/>
                  </a:lnTo>
                  <a:lnTo>
                    <a:pt x="8748463" y="1255638"/>
                  </a:lnTo>
                  <a:lnTo>
                    <a:pt x="8748462" y="627819"/>
                  </a:lnTo>
                  <a:close/>
                </a:path>
                <a:path w="8749030" h="6278245">
                  <a:moveTo>
                    <a:pt x="8748462" y="0"/>
                  </a:moveTo>
                  <a:lnTo>
                    <a:pt x="8745646" y="48811"/>
                  </a:lnTo>
                  <a:lnTo>
                    <a:pt x="8737408" y="95968"/>
                  </a:lnTo>
                  <a:lnTo>
                    <a:pt x="8724062" y="141158"/>
                  </a:lnTo>
                  <a:lnTo>
                    <a:pt x="8705921" y="184065"/>
                  </a:lnTo>
                  <a:lnTo>
                    <a:pt x="8683300" y="224377"/>
                  </a:lnTo>
                  <a:lnTo>
                    <a:pt x="8656512" y="261779"/>
                  </a:lnTo>
                  <a:lnTo>
                    <a:pt x="8625873" y="295956"/>
                  </a:lnTo>
                  <a:lnTo>
                    <a:pt x="8591695" y="326596"/>
                  </a:lnTo>
                  <a:lnTo>
                    <a:pt x="8554293" y="353383"/>
                  </a:lnTo>
                  <a:lnTo>
                    <a:pt x="8513982" y="376004"/>
                  </a:lnTo>
                  <a:lnTo>
                    <a:pt x="8471074" y="394145"/>
                  </a:lnTo>
                  <a:lnTo>
                    <a:pt x="8425884" y="407492"/>
                  </a:lnTo>
                  <a:lnTo>
                    <a:pt x="8378726" y="415730"/>
                  </a:lnTo>
                  <a:lnTo>
                    <a:pt x="8329915" y="418546"/>
                  </a:lnTo>
                  <a:lnTo>
                    <a:pt x="8748462" y="418546"/>
                  </a:lnTo>
                  <a:lnTo>
                    <a:pt x="8748462" y="0"/>
                  </a:lnTo>
                  <a:close/>
                </a:path>
                <a:path w="8749030" h="6278245">
                  <a:moveTo>
                    <a:pt x="8329916" y="0"/>
                  </a:moveTo>
                  <a:lnTo>
                    <a:pt x="8324389" y="47984"/>
                  </a:lnTo>
                  <a:lnTo>
                    <a:pt x="8308645" y="92032"/>
                  </a:lnTo>
                  <a:lnTo>
                    <a:pt x="8283941" y="130889"/>
                  </a:lnTo>
                  <a:lnTo>
                    <a:pt x="8251533" y="163297"/>
                  </a:lnTo>
                  <a:lnTo>
                    <a:pt x="8212676" y="188002"/>
                  </a:lnTo>
                  <a:lnTo>
                    <a:pt x="8168627" y="203746"/>
                  </a:lnTo>
                  <a:lnTo>
                    <a:pt x="8120643" y="209273"/>
                  </a:lnTo>
                  <a:lnTo>
                    <a:pt x="8329915" y="209273"/>
                  </a:lnTo>
                  <a:lnTo>
                    <a:pt x="8329916" y="0"/>
                  </a:lnTo>
                  <a:close/>
                </a:path>
              </a:pathLst>
            </a:custGeom>
            <a:solidFill>
              <a:srgbClr val="F5F5F5"/>
            </a:solidFill>
          </p:spPr>
          <p:txBody>
            <a:bodyPr wrap="square" lIns="0" tIns="0" rIns="0" bIns="0" rtlCol="0"/>
            <a:lstStyle/>
            <a:p>
              <a:endParaRPr/>
            </a:p>
          </p:txBody>
        </p:sp>
        <p:sp>
          <p:nvSpPr>
            <p:cNvPr id="4" name="object 4"/>
            <p:cNvSpPr/>
            <p:nvPr/>
          </p:nvSpPr>
          <p:spPr>
            <a:xfrm>
              <a:off x="634570" y="44623"/>
              <a:ext cx="8329930" cy="1674495"/>
            </a:xfrm>
            <a:custGeom>
              <a:avLst/>
              <a:gdLst/>
              <a:ahLst/>
              <a:cxnLst/>
              <a:rect l="l" t="t" r="r" b="b"/>
              <a:pathLst>
                <a:path w="8329930" h="1674495">
                  <a:moveTo>
                    <a:pt x="209274" y="1046366"/>
                  </a:moveTo>
                  <a:lnTo>
                    <a:pt x="161289" y="1051893"/>
                  </a:lnTo>
                  <a:lnTo>
                    <a:pt x="117241" y="1067637"/>
                  </a:lnTo>
                  <a:lnTo>
                    <a:pt x="78384" y="1092341"/>
                  </a:lnTo>
                  <a:lnTo>
                    <a:pt x="45975" y="1124749"/>
                  </a:lnTo>
                  <a:lnTo>
                    <a:pt x="21271" y="1163606"/>
                  </a:lnTo>
                  <a:lnTo>
                    <a:pt x="5528" y="1207654"/>
                  </a:lnTo>
                  <a:lnTo>
                    <a:pt x="1" y="1255638"/>
                  </a:lnTo>
                  <a:lnTo>
                    <a:pt x="0" y="1674186"/>
                  </a:lnTo>
                  <a:lnTo>
                    <a:pt x="48811" y="1671370"/>
                  </a:lnTo>
                  <a:lnTo>
                    <a:pt x="95968" y="1663132"/>
                  </a:lnTo>
                  <a:lnTo>
                    <a:pt x="141158" y="1649785"/>
                  </a:lnTo>
                  <a:lnTo>
                    <a:pt x="184066" y="1631644"/>
                  </a:lnTo>
                  <a:lnTo>
                    <a:pt x="224378" y="1609023"/>
                  </a:lnTo>
                  <a:lnTo>
                    <a:pt x="261779" y="1582236"/>
                  </a:lnTo>
                  <a:lnTo>
                    <a:pt x="295957" y="1551596"/>
                  </a:lnTo>
                  <a:lnTo>
                    <a:pt x="326596" y="1517419"/>
                  </a:lnTo>
                  <a:lnTo>
                    <a:pt x="353384" y="1480017"/>
                  </a:lnTo>
                  <a:lnTo>
                    <a:pt x="376005" y="1439705"/>
                  </a:lnTo>
                  <a:lnTo>
                    <a:pt x="394146" y="1396797"/>
                  </a:lnTo>
                  <a:lnTo>
                    <a:pt x="407492" y="1351608"/>
                  </a:lnTo>
                  <a:lnTo>
                    <a:pt x="415731" y="1304450"/>
                  </a:lnTo>
                  <a:lnTo>
                    <a:pt x="418546" y="1255638"/>
                  </a:lnTo>
                  <a:lnTo>
                    <a:pt x="413019" y="1207654"/>
                  </a:lnTo>
                  <a:lnTo>
                    <a:pt x="397276" y="1163606"/>
                  </a:lnTo>
                  <a:lnTo>
                    <a:pt x="372572" y="1124749"/>
                  </a:lnTo>
                  <a:lnTo>
                    <a:pt x="340163" y="1092341"/>
                  </a:lnTo>
                  <a:lnTo>
                    <a:pt x="301306" y="1067637"/>
                  </a:lnTo>
                  <a:lnTo>
                    <a:pt x="257258" y="1051893"/>
                  </a:lnTo>
                  <a:lnTo>
                    <a:pt x="209274" y="1046366"/>
                  </a:lnTo>
                  <a:close/>
                </a:path>
                <a:path w="8329930" h="1674495">
                  <a:moveTo>
                    <a:pt x="8329917" y="418546"/>
                  </a:moveTo>
                  <a:lnTo>
                    <a:pt x="7911368" y="418546"/>
                  </a:lnTo>
                  <a:lnTo>
                    <a:pt x="7911369" y="837092"/>
                  </a:lnTo>
                  <a:lnTo>
                    <a:pt x="7960180" y="834276"/>
                  </a:lnTo>
                  <a:lnTo>
                    <a:pt x="8007338" y="826038"/>
                  </a:lnTo>
                  <a:lnTo>
                    <a:pt x="8052528" y="812691"/>
                  </a:lnTo>
                  <a:lnTo>
                    <a:pt x="8095435" y="794550"/>
                  </a:lnTo>
                  <a:lnTo>
                    <a:pt x="8135747" y="771929"/>
                  </a:lnTo>
                  <a:lnTo>
                    <a:pt x="8173149" y="745142"/>
                  </a:lnTo>
                  <a:lnTo>
                    <a:pt x="8207327" y="714503"/>
                  </a:lnTo>
                  <a:lnTo>
                    <a:pt x="8237966" y="680325"/>
                  </a:lnTo>
                  <a:lnTo>
                    <a:pt x="8264754" y="642923"/>
                  </a:lnTo>
                  <a:lnTo>
                    <a:pt x="8287375" y="602612"/>
                  </a:lnTo>
                  <a:lnTo>
                    <a:pt x="8305516" y="559704"/>
                  </a:lnTo>
                  <a:lnTo>
                    <a:pt x="8318862" y="514515"/>
                  </a:lnTo>
                  <a:lnTo>
                    <a:pt x="8327101" y="467357"/>
                  </a:lnTo>
                  <a:lnTo>
                    <a:pt x="8329917" y="418546"/>
                  </a:lnTo>
                  <a:close/>
                </a:path>
                <a:path w="8329930" h="1674495">
                  <a:moveTo>
                    <a:pt x="7911369" y="0"/>
                  </a:moveTo>
                  <a:lnTo>
                    <a:pt x="7862558" y="2815"/>
                  </a:lnTo>
                  <a:lnTo>
                    <a:pt x="7815400" y="11054"/>
                  </a:lnTo>
                  <a:lnTo>
                    <a:pt x="7770211" y="24400"/>
                  </a:lnTo>
                  <a:lnTo>
                    <a:pt x="7727303" y="42541"/>
                  </a:lnTo>
                  <a:lnTo>
                    <a:pt x="7686992" y="65162"/>
                  </a:lnTo>
                  <a:lnTo>
                    <a:pt x="7649590" y="91949"/>
                  </a:lnTo>
                  <a:lnTo>
                    <a:pt x="7615412" y="122588"/>
                  </a:lnTo>
                  <a:lnTo>
                    <a:pt x="7584773" y="156766"/>
                  </a:lnTo>
                  <a:lnTo>
                    <a:pt x="7557986" y="194168"/>
                  </a:lnTo>
                  <a:lnTo>
                    <a:pt x="7535364" y="234479"/>
                  </a:lnTo>
                  <a:lnTo>
                    <a:pt x="7517224" y="277387"/>
                  </a:lnTo>
                  <a:lnTo>
                    <a:pt x="7503877" y="322577"/>
                  </a:lnTo>
                  <a:lnTo>
                    <a:pt x="7495639" y="369734"/>
                  </a:lnTo>
                  <a:lnTo>
                    <a:pt x="7492823" y="418546"/>
                  </a:lnTo>
                  <a:lnTo>
                    <a:pt x="7498350" y="466530"/>
                  </a:lnTo>
                  <a:lnTo>
                    <a:pt x="7514093" y="510579"/>
                  </a:lnTo>
                  <a:lnTo>
                    <a:pt x="7538798" y="549436"/>
                  </a:lnTo>
                  <a:lnTo>
                    <a:pt x="7571206" y="581844"/>
                  </a:lnTo>
                  <a:lnTo>
                    <a:pt x="7610062" y="606548"/>
                  </a:lnTo>
                  <a:lnTo>
                    <a:pt x="7654111" y="622292"/>
                  </a:lnTo>
                  <a:lnTo>
                    <a:pt x="7702095" y="627819"/>
                  </a:lnTo>
                  <a:lnTo>
                    <a:pt x="7750079" y="622292"/>
                  </a:lnTo>
                  <a:lnTo>
                    <a:pt x="7794128" y="606548"/>
                  </a:lnTo>
                  <a:lnTo>
                    <a:pt x="7832985" y="581844"/>
                  </a:lnTo>
                  <a:lnTo>
                    <a:pt x="7865393" y="549436"/>
                  </a:lnTo>
                  <a:lnTo>
                    <a:pt x="7890097" y="510579"/>
                  </a:lnTo>
                  <a:lnTo>
                    <a:pt x="7905841" y="466530"/>
                  </a:lnTo>
                  <a:lnTo>
                    <a:pt x="7911368" y="418546"/>
                  </a:lnTo>
                  <a:lnTo>
                    <a:pt x="8329917" y="418546"/>
                  </a:lnTo>
                  <a:lnTo>
                    <a:pt x="8327101" y="369734"/>
                  </a:lnTo>
                  <a:lnTo>
                    <a:pt x="8318862" y="322577"/>
                  </a:lnTo>
                  <a:lnTo>
                    <a:pt x="8305516" y="277387"/>
                  </a:lnTo>
                  <a:lnTo>
                    <a:pt x="8287375" y="234479"/>
                  </a:lnTo>
                  <a:lnTo>
                    <a:pt x="8264754" y="194168"/>
                  </a:lnTo>
                  <a:lnTo>
                    <a:pt x="8237966" y="156766"/>
                  </a:lnTo>
                  <a:lnTo>
                    <a:pt x="8207327" y="122588"/>
                  </a:lnTo>
                  <a:lnTo>
                    <a:pt x="8173149" y="91949"/>
                  </a:lnTo>
                  <a:lnTo>
                    <a:pt x="8135747" y="65162"/>
                  </a:lnTo>
                  <a:lnTo>
                    <a:pt x="8095435" y="42541"/>
                  </a:lnTo>
                  <a:lnTo>
                    <a:pt x="8052528" y="24400"/>
                  </a:lnTo>
                  <a:lnTo>
                    <a:pt x="8007338" y="11054"/>
                  </a:lnTo>
                  <a:lnTo>
                    <a:pt x="7960180" y="2815"/>
                  </a:lnTo>
                  <a:lnTo>
                    <a:pt x="7911369" y="0"/>
                  </a:lnTo>
                  <a:close/>
                </a:path>
              </a:pathLst>
            </a:custGeom>
            <a:solidFill>
              <a:srgbClr val="CECECE"/>
            </a:solidFill>
          </p:spPr>
          <p:txBody>
            <a:bodyPr wrap="square" lIns="0" tIns="0" rIns="0" bIns="0" rtlCol="0"/>
            <a:lstStyle/>
            <a:p>
              <a:endParaRPr/>
            </a:p>
          </p:txBody>
        </p:sp>
        <p:sp>
          <p:nvSpPr>
            <p:cNvPr id="5" name="object 5"/>
            <p:cNvSpPr/>
            <p:nvPr/>
          </p:nvSpPr>
          <p:spPr>
            <a:xfrm>
              <a:off x="216022" y="44624"/>
              <a:ext cx="8749030" cy="6697345"/>
            </a:xfrm>
            <a:custGeom>
              <a:avLst/>
              <a:gdLst/>
              <a:ahLst/>
              <a:cxnLst/>
              <a:rect l="l" t="t" r="r" b="b"/>
              <a:pathLst>
                <a:path w="8749030" h="6697345">
                  <a:moveTo>
                    <a:pt x="0" y="1255639"/>
                  </a:moveTo>
                  <a:lnTo>
                    <a:pt x="2816" y="1206827"/>
                  </a:lnTo>
                  <a:lnTo>
                    <a:pt x="11055" y="1159670"/>
                  </a:lnTo>
                  <a:lnTo>
                    <a:pt x="24401" y="1114480"/>
                  </a:lnTo>
                  <a:lnTo>
                    <a:pt x="42542" y="1071573"/>
                  </a:lnTo>
                  <a:lnTo>
                    <a:pt x="65163" y="1031261"/>
                  </a:lnTo>
                  <a:lnTo>
                    <a:pt x="91951" y="993859"/>
                  </a:lnTo>
                  <a:lnTo>
                    <a:pt x="122590" y="959682"/>
                  </a:lnTo>
                  <a:lnTo>
                    <a:pt x="156768" y="929042"/>
                  </a:lnTo>
                  <a:lnTo>
                    <a:pt x="194169" y="902255"/>
                  </a:lnTo>
                  <a:lnTo>
                    <a:pt x="234481" y="879634"/>
                  </a:lnTo>
                  <a:lnTo>
                    <a:pt x="277389" y="861493"/>
                  </a:lnTo>
                  <a:lnTo>
                    <a:pt x="322578" y="848146"/>
                  </a:lnTo>
                  <a:lnTo>
                    <a:pt x="369736" y="839908"/>
                  </a:lnTo>
                  <a:lnTo>
                    <a:pt x="418547" y="837092"/>
                  </a:lnTo>
                  <a:lnTo>
                    <a:pt x="7911369" y="837092"/>
                  </a:lnTo>
                  <a:lnTo>
                    <a:pt x="7911369" y="418546"/>
                  </a:lnTo>
                  <a:lnTo>
                    <a:pt x="7914185" y="369735"/>
                  </a:lnTo>
                  <a:lnTo>
                    <a:pt x="7922424" y="322577"/>
                  </a:lnTo>
                  <a:lnTo>
                    <a:pt x="7935770" y="277388"/>
                  </a:lnTo>
                  <a:lnTo>
                    <a:pt x="7953911" y="234480"/>
                  </a:lnTo>
                  <a:lnTo>
                    <a:pt x="7976532" y="194168"/>
                  </a:lnTo>
                  <a:lnTo>
                    <a:pt x="8003320" y="156767"/>
                  </a:lnTo>
                  <a:lnTo>
                    <a:pt x="8033959" y="122589"/>
                  </a:lnTo>
                  <a:lnTo>
                    <a:pt x="8068137" y="91950"/>
                  </a:lnTo>
                  <a:lnTo>
                    <a:pt x="8105538" y="65162"/>
                  </a:lnTo>
                  <a:lnTo>
                    <a:pt x="8145850" y="42541"/>
                  </a:lnTo>
                  <a:lnTo>
                    <a:pt x="8188758" y="24400"/>
                  </a:lnTo>
                  <a:lnTo>
                    <a:pt x="8233947" y="11054"/>
                  </a:lnTo>
                  <a:lnTo>
                    <a:pt x="8281105" y="2815"/>
                  </a:lnTo>
                  <a:lnTo>
                    <a:pt x="8329916" y="0"/>
                  </a:lnTo>
                  <a:lnTo>
                    <a:pt x="8378728" y="2815"/>
                  </a:lnTo>
                  <a:lnTo>
                    <a:pt x="8425885" y="11054"/>
                  </a:lnTo>
                  <a:lnTo>
                    <a:pt x="8471075" y="24400"/>
                  </a:lnTo>
                  <a:lnTo>
                    <a:pt x="8513983" y="42541"/>
                  </a:lnTo>
                  <a:lnTo>
                    <a:pt x="8554294" y="65162"/>
                  </a:lnTo>
                  <a:lnTo>
                    <a:pt x="8591696" y="91950"/>
                  </a:lnTo>
                  <a:lnTo>
                    <a:pt x="8625874" y="122589"/>
                  </a:lnTo>
                  <a:lnTo>
                    <a:pt x="8656513" y="156767"/>
                  </a:lnTo>
                  <a:lnTo>
                    <a:pt x="8683300" y="194168"/>
                  </a:lnTo>
                  <a:lnTo>
                    <a:pt x="8705922" y="234480"/>
                  </a:lnTo>
                  <a:lnTo>
                    <a:pt x="8724062" y="277388"/>
                  </a:lnTo>
                  <a:lnTo>
                    <a:pt x="8737409" y="322577"/>
                  </a:lnTo>
                  <a:lnTo>
                    <a:pt x="8745647" y="369735"/>
                  </a:lnTo>
                  <a:lnTo>
                    <a:pt x="8748463" y="418546"/>
                  </a:lnTo>
                  <a:lnTo>
                    <a:pt x="8748462" y="5441104"/>
                  </a:lnTo>
                  <a:lnTo>
                    <a:pt x="8745646" y="5489915"/>
                  </a:lnTo>
                  <a:lnTo>
                    <a:pt x="8737408" y="5537072"/>
                  </a:lnTo>
                  <a:lnTo>
                    <a:pt x="8724061" y="5582262"/>
                  </a:lnTo>
                  <a:lnTo>
                    <a:pt x="8705921" y="5625169"/>
                  </a:lnTo>
                  <a:lnTo>
                    <a:pt x="8683299" y="5665481"/>
                  </a:lnTo>
                  <a:lnTo>
                    <a:pt x="8656512" y="5702883"/>
                  </a:lnTo>
                  <a:lnTo>
                    <a:pt x="8625873" y="5737060"/>
                  </a:lnTo>
                  <a:lnTo>
                    <a:pt x="8591695" y="5767700"/>
                  </a:lnTo>
                  <a:lnTo>
                    <a:pt x="8554293" y="5794487"/>
                  </a:lnTo>
                  <a:lnTo>
                    <a:pt x="8513982" y="5817108"/>
                  </a:lnTo>
                  <a:lnTo>
                    <a:pt x="8471074" y="5835249"/>
                  </a:lnTo>
                  <a:lnTo>
                    <a:pt x="8425884" y="5848595"/>
                  </a:lnTo>
                  <a:lnTo>
                    <a:pt x="8378727" y="5856834"/>
                  </a:lnTo>
                  <a:lnTo>
                    <a:pt x="8329915" y="5859650"/>
                  </a:lnTo>
                  <a:lnTo>
                    <a:pt x="837093" y="5859649"/>
                  </a:lnTo>
                  <a:lnTo>
                    <a:pt x="837093" y="6278195"/>
                  </a:lnTo>
                  <a:lnTo>
                    <a:pt x="834277" y="6327007"/>
                  </a:lnTo>
                  <a:lnTo>
                    <a:pt x="826039" y="6374164"/>
                  </a:lnTo>
                  <a:lnTo>
                    <a:pt x="812693" y="6419354"/>
                  </a:lnTo>
                  <a:lnTo>
                    <a:pt x="794552" y="6462262"/>
                  </a:lnTo>
                  <a:lnTo>
                    <a:pt x="771931" y="6502574"/>
                  </a:lnTo>
                  <a:lnTo>
                    <a:pt x="745143" y="6539976"/>
                  </a:lnTo>
                  <a:lnTo>
                    <a:pt x="714504" y="6574153"/>
                  </a:lnTo>
                  <a:lnTo>
                    <a:pt x="680326" y="6604793"/>
                  </a:lnTo>
                  <a:lnTo>
                    <a:pt x="642924" y="6631580"/>
                  </a:lnTo>
                  <a:lnTo>
                    <a:pt x="602613" y="6654202"/>
                  </a:lnTo>
                  <a:lnTo>
                    <a:pt x="559705" y="6672343"/>
                  </a:lnTo>
                  <a:lnTo>
                    <a:pt x="514515" y="6685689"/>
                  </a:lnTo>
                  <a:lnTo>
                    <a:pt x="467358" y="6693927"/>
                  </a:lnTo>
                  <a:lnTo>
                    <a:pt x="418546" y="6696743"/>
                  </a:lnTo>
                  <a:lnTo>
                    <a:pt x="369735" y="6693927"/>
                  </a:lnTo>
                  <a:lnTo>
                    <a:pt x="322577" y="6685689"/>
                  </a:lnTo>
                  <a:lnTo>
                    <a:pt x="277388" y="6672343"/>
                  </a:lnTo>
                  <a:lnTo>
                    <a:pt x="234480" y="6654202"/>
                  </a:lnTo>
                  <a:lnTo>
                    <a:pt x="194168" y="6631580"/>
                  </a:lnTo>
                  <a:lnTo>
                    <a:pt x="156767" y="6604793"/>
                  </a:lnTo>
                  <a:lnTo>
                    <a:pt x="122589" y="6574153"/>
                  </a:lnTo>
                  <a:lnTo>
                    <a:pt x="91950" y="6539976"/>
                  </a:lnTo>
                  <a:lnTo>
                    <a:pt x="65162" y="6502574"/>
                  </a:lnTo>
                  <a:lnTo>
                    <a:pt x="42541" y="6462262"/>
                  </a:lnTo>
                  <a:lnTo>
                    <a:pt x="24400" y="6419354"/>
                  </a:lnTo>
                  <a:lnTo>
                    <a:pt x="11054" y="6374164"/>
                  </a:lnTo>
                  <a:lnTo>
                    <a:pt x="2815" y="6327007"/>
                  </a:lnTo>
                  <a:lnTo>
                    <a:pt x="0" y="6278195"/>
                  </a:lnTo>
                  <a:lnTo>
                    <a:pt x="0" y="1255639"/>
                  </a:lnTo>
                  <a:close/>
                </a:path>
                <a:path w="8749030" h="6697345">
                  <a:moveTo>
                    <a:pt x="7911369" y="837092"/>
                  </a:moveTo>
                  <a:lnTo>
                    <a:pt x="8329916" y="837092"/>
                  </a:lnTo>
                  <a:lnTo>
                    <a:pt x="8378728" y="834276"/>
                  </a:lnTo>
                  <a:lnTo>
                    <a:pt x="8425885" y="826038"/>
                  </a:lnTo>
                  <a:lnTo>
                    <a:pt x="8471075" y="812691"/>
                  </a:lnTo>
                  <a:lnTo>
                    <a:pt x="8513983" y="794551"/>
                  </a:lnTo>
                  <a:lnTo>
                    <a:pt x="8554294" y="771929"/>
                  </a:lnTo>
                  <a:lnTo>
                    <a:pt x="8591696" y="745142"/>
                  </a:lnTo>
                  <a:lnTo>
                    <a:pt x="8625874" y="714503"/>
                  </a:lnTo>
                  <a:lnTo>
                    <a:pt x="8656513" y="680325"/>
                  </a:lnTo>
                  <a:lnTo>
                    <a:pt x="8683300" y="642923"/>
                  </a:lnTo>
                  <a:lnTo>
                    <a:pt x="8705922" y="602612"/>
                  </a:lnTo>
                  <a:lnTo>
                    <a:pt x="8724062" y="559704"/>
                  </a:lnTo>
                  <a:lnTo>
                    <a:pt x="8737409" y="514514"/>
                  </a:lnTo>
                  <a:lnTo>
                    <a:pt x="8745647" y="467357"/>
                  </a:lnTo>
                  <a:lnTo>
                    <a:pt x="8748463" y="418545"/>
                  </a:lnTo>
                </a:path>
                <a:path w="8749030" h="6697345">
                  <a:moveTo>
                    <a:pt x="8329916" y="837092"/>
                  </a:moveTo>
                  <a:lnTo>
                    <a:pt x="8329916" y="418546"/>
                  </a:lnTo>
                  <a:lnTo>
                    <a:pt x="8324389" y="466531"/>
                  </a:lnTo>
                  <a:lnTo>
                    <a:pt x="8308646" y="510579"/>
                  </a:lnTo>
                  <a:lnTo>
                    <a:pt x="8283942" y="549436"/>
                  </a:lnTo>
                  <a:lnTo>
                    <a:pt x="8251533" y="581844"/>
                  </a:lnTo>
                  <a:lnTo>
                    <a:pt x="8212677" y="606548"/>
                  </a:lnTo>
                  <a:lnTo>
                    <a:pt x="8168628" y="622292"/>
                  </a:lnTo>
                  <a:lnTo>
                    <a:pt x="8120643" y="627819"/>
                  </a:lnTo>
                  <a:lnTo>
                    <a:pt x="8072659" y="622292"/>
                  </a:lnTo>
                  <a:lnTo>
                    <a:pt x="8028610" y="606548"/>
                  </a:lnTo>
                  <a:lnTo>
                    <a:pt x="7989754" y="581844"/>
                  </a:lnTo>
                  <a:lnTo>
                    <a:pt x="7957345" y="549436"/>
                  </a:lnTo>
                  <a:lnTo>
                    <a:pt x="7932641" y="510579"/>
                  </a:lnTo>
                  <a:lnTo>
                    <a:pt x="7916897" y="466531"/>
                  </a:lnTo>
                  <a:lnTo>
                    <a:pt x="7911370" y="418546"/>
                  </a:lnTo>
                </a:path>
                <a:path w="8749030" h="6697345">
                  <a:moveTo>
                    <a:pt x="418547" y="1674185"/>
                  </a:moveTo>
                  <a:lnTo>
                    <a:pt x="418547" y="1255639"/>
                  </a:lnTo>
                  <a:lnTo>
                    <a:pt x="424074" y="1207655"/>
                  </a:lnTo>
                  <a:lnTo>
                    <a:pt x="439818" y="1163606"/>
                  </a:lnTo>
                  <a:lnTo>
                    <a:pt x="464522" y="1124749"/>
                  </a:lnTo>
                  <a:lnTo>
                    <a:pt x="496931" y="1092341"/>
                  </a:lnTo>
                  <a:lnTo>
                    <a:pt x="535787" y="1067637"/>
                  </a:lnTo>
                  <a:lnTo>
                    <a:pt x="579836" y="1051893"/>
                  </a:lnTo>
                  <a:lnTo>
                    <a:pt x="627820" y="1046366"/>
                  </a:lnTo>
                  <a:lnTo>
                    <a:pt x="675805" y="1051893"/>
                  </a:lnTo>
                  <a:lnTo>
                    <a:pt x="719853" y="1067637"/>
                  </a:lnTo>
                  <a:lnTo>
                    <a:pt x="758710" y="1092341"/>
                  </a:lnTo>
                  <a:lnTo>
                    <a:pt x="791118" y="1124749"/>
                  </a:lnTo>
                  <a:lnTo>
                    <a:pt x="815823" y="1163606"/>
                  </a:lnTo>
                  <a:lnTo>
                    <a:pt x="831566" y="1207655"/>
                  </a:lnTo>
                  <a:lnTo>
                    <a:pt x="837093" y="1255639"/>
                  </a:lnTo>
                  <a:lnTo>
                    <a:pt x="834277" y="1304450"/>
                  </a:lnTo>
                  <a:lnTo>
                    <a:pt x="826039" y="1351608"/>
                  </a:lnTo>
                  <a:lnTo>
                    <a:pt x="812693" y="1396797"/>
                  </a:lnTo>
                  <a:lnTo>
                    <a:pt x="794552" y="1439705"/>
                  </a:lnTo>
                  <a:lnTo>
                    <a:pt x="771931" y="1480017"/>
                  </a:lnTo>
                  <a:lnTo>
                    <a:pt x="745143" y="1517418"/>
                  </a:lnTo>
                  <a:lnTo>
                    <a:pt x="714504" y="1551596"/>
                  </a:lnTo>
                  <a:lnTo>
                    <a:pt x="680326" y="1582236"/>
                  </a:lnTo>
                  <a:lnTo>
                    <a:pt x="642924" y="1609023"/>
                  </a:lnTo>
                  <a:lnTo>
                    <a:pt x="602613" y="1631644"/>
                  </a:lnTo>
                  <a:lnTo>
                    <a:pt x="559705" y="1649785"/>
                  </a:lnTo>
                  <a:lnTo>
                    <a:pt x="514515" y="1663132"/>
                  </a:lnTo>
                  <a:lnTo>
                    <a:pt x="467358" y="1671370"/>
                  </a:lnTo>
                  <a:lnTo>
                    <a:pt x="418546" y="1674186"/>
                  </a:lnTo>
                  <a:lnTo>
                    <a:pt x="369735" y="1671370"/>
                  </a:lnTo>
                  <a:lnTo>
                    <a:pt x="322577" y="1663132"/>
                  </a:lnTo>
                  <a:lnTo>
                    <a:pt x="277388" y="1649785"/>
                  </a:lnTo>
                  <a:lnTo>
                    <a:pt x="234480" y="1631644"/>
                  </a:lnTo>
                  <a:lnTo>
                    <a:pt x="194168" y="1609023"/>
                  </a:lnTo>
                  <a:lnTo>
                    <a:pt x="156767" y="1582236"/>
                  </a:lnTo>
                  <a:lnTo>
                    <a:pt x="122589" y="1551596"/>
                  </a:lnTo>
                  <a:lnTo>
                    <a:pt x="91950" y="1517418"/>
                  </a:lnTo>
                  <a:lnTo>
                    <a:pt x="65162" y="1480017"/>
                  </a:lnTo>
                  <a:lnTo>
                    <a:pt x="42541" y="1439705"/>
                  </a:lnTo>
                  <a:lnTo>
                    <a:pt x="24400" y="1396797"/>
                  </a:lnTo>
                  <a:lnTo>
                    <a:pt x="11054" y="1351608"/>
                  </a:lnTo>
                  <a:lnTo>
                    <a:pt x="2815" y="1304450"/>
                  </a:lnTo>
                  <a:lnTo>
                    <a:pt x="0" y="1255639"/>
                  </a:lnTo>
                </a:path>
                <a:path w="8749030" h="6697345">
                  <a:moveTo>
                    <a:pt x="837093" y="1255639"/>
                  </a:moveTo>
                  <a:lnTo>
                    <a:pt x="837093" y="5859649"/>
                  </a:lnTo>
                </a:path>
              </a:pathLst>
            </a:custGeom>
            <a:ln w="25399">
              <a:solidFill>
                <a:srgbClr val="919FAE"/>
              </a:solidFill>
            </a:ln>
          </p:spPr>
          <p:txBody>
            <a:bodyPr wrap="square" lIns="0" tIns="0" rIns="0" bIns="0" rtlCol="0"/>
            <a:lstStyle/>
            <a:p>
              <a:endParaRPr/>
            </a:p>
          </p:txBody>
        </p:sp>
      </p:grpSp>
      <p:sp>
        <p:nvSpPr>
          <p:cNvPr id="6" name="object 6"/>
          <p:cNvSpPr txBox="1">
            <a:spLocks noGrp="1"/>
          </p:cNvSpPr>
          <p:nvPr>
            <p:ph type="title"/>
          </p:nvPr>
        </p:nvSpPr>
        <p:spPr>
          <a:xfrm>
            <a:off x="2339751" y="1844823"/>
            <a:ext cx="5400675" cy="1631314"/>
          </a:xfrm>
          <a:prstGeom prst="rect">
            <a:avLst/>
          </a:prstGeom>
          <a:solidFill>
            <a:srgbClr val="FFFFFF"/>
          </a:solidFill>
        </p:spPr>
        <p:txBody>
          <a:bodyPr vert="horz" wrap="square" lIns="0" tIns="45720" rIns="0" bIns="0" rtlCol="0">
            <a:spAutoFit/>
          </a:bodyPr>
          <a:lstStyle/>
          <a:p>
            <a:pPr marL="90805" marR="77470" algn="just">
              <a:lnSpc>
                <a:spcPct val="100000"/>
              </a:lnSpc>
              <a:spcBef>
                <a:spcPts val="360"/>
              </a:spcBef>
            </a:pPr>
            <a:r>
              <a:rPr sz="2000" b="0" dirty="0">
                <a:solidFill>
                  <a:srgbClr val="001C3D"/>
                </a:solidFill>
                <a:latin typeface="Calibri"/>
                <a:cs typeface="Calibri"/>
              </a:rPr>
              <a:t>The</a:t>
            </a:r>
            <a:r>
              <a:rPr sz="2000" b="0" spc="5" dirty="0">
                <a:solidFill>
                  <a:srgbClr val="001C3D"/>
                </a:solidFill>
                <a:latin typeface="Calibri"/>
                <a:cs typeface="Calibri"/>
              </a:rPr>
              <a:t> </a:t>
            </a:r>
            <a:r>
              <a:rPr sz="2000" b="0" spc="-5" dirty="0">
                <a:solidFill>
                  <a:srgbClr val="001C3D"/>
                </a:solidFill>
                <a:latin typeface="Calibri"/>
                <a:cs typeface="Calibri"/>
              </a:rPr>
              <a:t>lawyer</a:t>
            </a:r>
            <a:r>
              <a:rPr sz="2000" b="0" dirty="0">
                <a:solidFill>
                  <a:srgbClr val="001C3D"/>
                </a:solidFill>
                <a:latin typeface="Calibri"/>
                <a:cs typeface="Calibri"/>
              </a:rPr>
              <a:t> </a:t>
            </a:r>
            <a:r>
              <a:rPr sz="2000" b="0" spc="-5" dirty="0">
                <a:solidFill>
                  <a:srgbClr val="001C3D"/>
                </a:solidFill>
                <a:latin typeface="Calibri"/>
                <a:cs typeface="Calibri"/>
              </a:rPr>
              <a:t>was</a:t>
            </a:r>
            <a:r>
              <a:rPr sz="2000" b="0" dirty="0">
                <a:solidFill>
                  <a:srgbClr val="001C3D"/>
                </a:solidFill>
                <a:latin typeface="Calibri"/>
                <a:cs typeface="Calibri"/>
              </a:rPr>
              <a:t> </a:t>
            </a:r>
            <a:r>
              <a:rPr sz="2000" dirty="0">
                <a:solidFill>
                  <a:srgbClr val="001C3D"/>
                </a:solidFill>
              </a:rPr>
              <a:t>not</a:t>
            </a:r>
            <a:r>
              <a:rPr sz="2000" spc="5" dirty="0">
                <a:solidFill>
                  <a:srgbClr val="001C3D"/>
                </a:solidFill>
              </a:rPr>
              <a:t> </a:t>
            </a:r>
            <a:r>
              <a:rPr sz="2000" dirty="0">
                <a:solidFill>
                  <a:srgbClr val="001C3D"/>
                </a:solidFill>
              </a:rPr>
              <a:t>provided</a:t>
            </a:r>
            <a:r>
              <a:rPr sz="2000" spc="5" dirty="0">
                <a:solidFill>
                  <a:srgbClr val="001C3D"/>
                </a:solidFill>
              </a:rPr>
              <a:t> </a:t>
            </a:r>
            <a:r>
              <a:rPr sz="2000" b="0" spc="-5" dirty="0">
                <a:solidFill>
                  <a:srgbClr val="001C3D"/>
                </a:solidFill>
                <a:latin typeface="Calibri"/>
                <a:cs typeface="Calibri"/>
              </a:rPr>
              <a:t>with</a:t>
            </a:r>
            <a:r>
              <a:rPr sz="2000" b="0" dirty="0">
                <a:solidFill>
                  <a:srgbClr val="001C3D"/>
                </a:solidFill>
                <a:latin typeface="Calibri"/>
                <a:cs typeface="Calibri"/>
              </a:rPr>
              <a:t> adequate </a:t>
            </a:r>
            <a:r>
              <a:rPr sz="2000" b="0" spc="5" dirty="0">
                <a:solidFill>
                  <a:srgbClr val="001C3D"/>
                </a:solidFill>
                <a:latin typeface="Calibri"/>
                <a:cs typeface="Calibri"/>
              </a:rPr>
              <a:t> </a:t>
            </a:r>
            <a:r>
              <a:rPr sz="2000" b="0" spc="-5" dirty="0">
                <a:solidFill>
                  <a:srgbClr val="001C3D"/>
                </a:solidFill>
                <a:latin typeface="Calibri"/>
                <a:cs typeface="Calibri"/>
              </a:rPr>
              <a:t>information</a:t>
            </a:r>
            <a:r>
              <a:rPr sz="2000" b="0" dirty="0">
                <a:solidFill>
                  <a:srgbClr val="001C3D"/>
                </a:solidFill>
                <a:latin typeface="Calibri"/>
                <a:cs typeface="Calibri"/>
              </a:rPr>
              <a:t> </a:t>
            </a:r>
            <a:r>
              <a:rPr sz="2000" b="0" spc="-5" dirty="0">
                <a:solidFill>
                  <a:srgbClr val="001C3D"/>
                </a:solidFill>
                <a:latin typeface="Calibri"/>
                <a:cs typeface="Calibri"/>
              </a:rPr>
              <a:t>about</a:t>
            </a:r>
            <a:r>
              <a:rPr sz="2000" b="0" dirty="0">
                <a:solidFill>
                  <a:srgbClr val="001C3D"/>
                </a:solidFill>
                <a:latin typeface="Calibri"/>
                <a:cs typeface="Calibri"/>
              </a:rPr>
              <a:t> the</a:t>
            </a:r>
            <a:r>
              <a:rPr sz="2000" b="0" spc="5" dirty="0">
                <a:solidFill>
                  <a:srgbClr val="001C3D"/>
                </a:solidFill>
                <a:latin typeface="Calibri"/>
                <a:cs typeface="Calibri"/>
              </a:rPr>
              <a:t> </a:t>
            </a:r>
            <a:r>
              <a:rPr sz="2000" b="0" spc="-5" dirty="0">
                <a:solidFill>
                  <a:srgbClr val="001C3D"/>
                </a:solidFill>
                <a:latin typeface="Calibri"/>
                <a:cs typeface="Calibri"/>
              </a:rPr>
              <a:t>accusation.</a:t>
            </a:r>
            <a:r>
              <a:rPr sz="2000" b="0" dirty="0">
                <a:solidFill>
                  <a:srgbClr val="001C3D"/>
                </a:solidFill>
                <a:latin typeface="Calibri"/>
                <a:cs typeface="Calibri"/>
              </a:rPr>
              <a:t> </a:t>
            </a:r>
            <a:r>
              <a:rPr sz="2000" b="0" spc="-5" dirty="0">
                <a:solidFill>
                  <a:srgbClr val="001C3D"/>
                </a:solidFill>
                <a:latin typeface="Calibri"/>
                <a:cs typeface="Calibri"/>
              </a:rPr>
              <a:t>He</a:t>
            </a:r>
            <a:r>
              <a:rPr sz="2000" b="0" dirty="0">
                <a:solidFill>
                  <a:srgbClr val="001C3D"/>
                </a:solidFill>
                <a:latin typeface="Calibri"/>
                <a:cs typeface="Calibri"/>
              </a:rPr>
              <a:t> </a:t>
            </a:r>
            <a:r>
              <a:rPr sz="2000" b="0" spc="-5" dirty="0">
                <a:solidFill>
                  <a:srgbClr val="001C3D"/>
                </a:solidFill>
                <a:latin typeface="Calibri"/>
                <a:cs typeface="Calibri"/>
              </a:rPr>
              <a:t>was</a:t>
            </a:r>
            <a:r>
              <a:rPr sz="2000" b="0" dirty="0">
                <a:solidFill>
                  <a:srgbClr val="001C3D"/>
                </a:solidFill>
                <a:latin typeface="Calibri"/>
                <a:cs typeface="Calibri"/>
              </a:rPr>
              <a:t> </a:t>
            </a:r>
            <a:r>
              <a:rPr sz="2000" b="0" spc="-5" dirty="0">
                <a:solidFill>
                  <a:srgbClr val="001C3D"/>
                </a:solidFill>
                <a:latin typeface="Calibri"/>
                <a:cs typeface="Calibri"/>
              </a:rPr>
              <a:t>not </a:t>
            </a:r>
            <a:r>
              <a:rPr sz="2000" b="0" dirty="0">
                <a:solidFill>
                  <a:srgbClr val="001C3D"/>
                </a:solidFill>
                <a:latin typeface="Calibri"/>
                <a:cs typeface="Calibri"/>
              </a:rPr>
              <a:t> </a:t>
            </a:r>
            <a:r>
              <a:rPr sz="2000" b="0" spc="-5" dirty="0">
                <a:solidFill>
                  <a:srgbClr val="001C3D"/>
                </a:solidFill>
                <a:latin typeface="Calibri"/>
                <a:cs typeface="Calibri"/>
              </a:rPr>
              <a:t>informed about </a:t>
            </a:r>
            <a:r>
              <a:rPr sz="2000" b="0" dirty="0">
                <a:solidFill>
                  <a:srgbClr val="001C3D"/>
                </a:solidFill>
                <a:latin typeface="Calibri"/>
                <a:cs typeface="Calibri"/>
              </a:rPr>
              <a:t>the </a:t>
            </a:r>
            <a:r>
              <a:rPr sz="2000" b="0" spc="-5" dirty="0">
                <a:solidFill>
                  <a:srgbClr val="001C3D"/>
                </a:solidFill>
                <a:latin typeface="Calibri"/>
                <a:cs typeface="Calibri"/>
              </a:rPr>
              <a:t>nature </a:t>
            </a:r>
            <a:r>
              <a:rPr sz="2000" b="0" dirty="0">
                <a:solidFill>
                  <a:srgbClr val="001C3D"/>
                </a:solidFill>
                <a:latin typeface="Calibri"/>
                <a:cs typeface="Calibri"/>
              </a:rPr>
              <a:t>and legal </a:t>
            </a:r>
            <a:r>
              <a:rPr sz="2000" b="0" spc="-5" dirty="0">
                <a:solidFill>
                  <a:srgbClr val="001C3D"/>
                </a:solidFill>
                <a:latin typeface="Calibri"/>
                <a:cs typeface="Calibri"/>
              </a:rPr>
              <a:t>qualification </a:t>
            </a:r>
            <a:r>
              <a:rPr sz="2000" b="0" dirty="0">
                <a:solidFill>
                  <a:srgbClr val="001C3D"/>
                </a:solidFill>
                <a:latin typeface="Calibri"/>
                <a:cs typeface="Calibri"/>
              </a:rPr>
              <a:t> </a:t>
            </a:r>
            <a:r>
              <a:rPr sz="2000" b="0" spc="-5" dirty="0">
                <a:solidFill>
                  <a:srgbClr val="001C3D"/>
                </a:solidFill>
                <a:latin typeface="Calibri"/>
                <a:cs typeface="Calibri"/>
              </a:rPr>
              <a:t>of</a:t>
            </a:r>
            <a:r>
              <a:rPr sz="2000" b="0" dirty="0">
                <a:solidFill>
                  <a:srgbClr val="001C3D"/>
                </a:solidFill>
                <a:latin typeface="Calibri"/>
                <a:cs typeface="Calibri"/>
              </a:rPr>
              <a:t> the</a:t>
            </a:r>
            <a:r>
              <a:rPr sz="2000" b="0" spc="5" dirty="0">
                <a:solidFill>
                  <a:srgbClr val="001C3D"/>
                </a:solidFill>
                <a:latin typeface="Calibri"/>
                <a:cs typeface="Calibri"/>
              </a:rPr>
              <a:t> </a:t>
            </a:r>
            <a:r>
              <a:rPr sz="2000" b="0" spc="-5" dirty="0">
                <a:solidFill>
                  <a:srgbClr val="001C3D"/>
                </a:solidFill>
                <a:latin typeface="Calibri"/>
                <a:cs typeface="Calibri"/>
              </a:rPr>
              <a:t>charges,</a:t>
            </a:r>
            <a:r>
              <a:rPr sz="2000" b="0" dirty="0">
                <a:solidFill>
                  <a:srgbClr val="001C3D"/>
                </a:solidFill>
                <a:latin typeface="Calibri"/>
                <a:cs typeface="Calibri"/>
              </a:rPr>
              <a:t> </a:t>
            </a:r>
            <a:r>
              <a:rPr sz="2000" b="0" spc="-5" dirty="0">
                <a:solidFill>
                  <a:srgbClr val="001C3D"/>
                </a:solidFill>
                <a:latin typeface="Calibri"/>
                <a:cs typeface="Calibri"/>
              </a:rPr>
              <a:t>nor</a:t>
            </a:r>
            <a:r>
              <a:rPr sz="2000" b="0" dirty="0">
                <a:solidFill>
                  <a:srgbClr val="001C3D"/>
                </a:solidFill>
                <a:latin typeface="Calibri"/>
                <a:cs typeface="Calibri"/>
              </a:rPr>
              <a:t> </a:t>
            </a:r>
            <a:r>
              <a:rPr sz="2000" b="0" spc="-5" dirty="0">
                <a:solidFill>
                  <a:srgbClr val="001C3D"/>
                </a:solidFill>
                <a:latin typeface="Calibri"/>
                <a:cs typeface="Calibri"/>
              </a:rPr>
              <a:t>about</a:t>
            </a:r>
            <a:r>
              <a:rPr sz="2000" b="0" dirty="0">
                <a:solidFill>
                  <a:srgbClr val="001C3D"/>
                </a:solidFill>
                <a:latin typeface="Calibri"/>
                <a:cs typeface="Calibri"/>
              </a:rPr>
              <a:t> the</a:t>
            </a:r>
            <a:r>
              <a:rPr sz="2000" b="0" spc="5" dirty="0">
                <a:solidFill>
                  <a:srgbClr val="001C3D"/>
                </a:solidFill>
                <a:latin typeface="Calibri"/>
                <a:cs typeface="Calibri"/>
              </a:rPr>
              <a:t> </a:t>
            </a:r>
            <a:r>
              <a:rPr sz="2000" b="0" dirty="0">
                <a:solidFill>
                  <a:srgbClr val="001C3D"/>
                </a:solidFill>
                <a:latin typeface="Calibri"/>
                <a:cs typeface="Calibri"/>
              </a:rPr>
              <a:t>details</a:t>
            </a:r>
            <a:r>
              <a:rPr sz="2000" b="0" spc="5" dirty="0">
                <a:solidFill>
                  <a:srgbClr val="001C3D"/>
                </a:solidFill>
                <a:latin typeface="Calibri"/>
                <a:cs typeface="Calibri"/>
              </a:rPr>
              <a:t> </a:t>
            </a:r>
            <a:r>
              <a:rPr sz="2000" b="0" spc="-5" dirty="0">
                <a:solidFill>
                  <a:srgbClr val="001C3D"/>
                </a:solidFill>
                <a:latin typeface="Calibri"/>
                <a:cs typeface="Calibri"/>
              </a:rPr>
              <a:t>of</a:t>
            </a:r>
            <a:r>
              <a:rPr sz="2000" b="0" dirty="0">
                <a:solidFill>
                  <a:srgbClr val="001C3D"/>
                </a:solidFill>
                <a:latin typeface="Calibri"/>
                <a:cs typeface="Calibri"/>
              </a:rPr>
              <a:t> the </a:t>
            </a:r>
            <a:r>
              <a:rPr sz="2000" b="0" spc="5" dirty="0">
                <a:solidFill>
                  <a:srgbClr val="001C3D"/>
                </a:solidFill>
                <a:latin typeface="Calibri"/>
                <a:cs typeface="Calibri"/>
              </a:rPr>
              <a:t> </a:t>
            </a:r>
            <a:r>
              <a:rPr sz="2000" b="0" spc="-5" dirty="0">
                <a:solidFill>
                  <a:srgbClr val="001C3D"/>
                </a:solidFill>
                <a:latin typeface="Calibri"/>
                <a:cs typeface="Calibri"/>
              </a:rPr>
              <a:t>suspected offences.</a:t>
            </a:r>
            <a:endParaRPr sz="2000">
              <a:latin typeface="Calibri"/>
              <a:cs typeface="Calibri"/>
            </a:endParaRPr>
          </a:p>
        </p:txBody>
      </p:sp>
      <p:grpSp>
        <p:nvGrpSpPr>
          <p:cNvPr id="7" name="object 7"/>
          <p:cNvGrpSpPr/>
          <p:nvPr/>
        </p:nvGrpSpPr>
        <p:grpSpPr>
          <a:xfrm>
            <a:off x="344978" y="2015836"/>
            <a:ext cx="532130" cy="4302125"/>
            <a:chOff x="344978" y="2015836"/>
            <a:chExt cx="532130" cy="4302125"/>
          </a:xfrm>
        </p:grpSpPr>
        <p:pic>
          <p:nvPicPr>
            <p:cNvPr id="8" name="object 8"/>
            <p:cNvPicPr/>
            <p:nvPr/>
          </p:nvPicPr>
          <p:blipFill>
            <a:blip r:embed="rId2" cstate="print"/>
            <a:stretch>
              <a:fillRect/>
            </a:stretch>
          </p:blipFill>
          <p:spPr>
            <a:xfrm>
              <a:off x="344978" y="2460567"/>
              <a:ext cx="532014" cy="390698"/>
            </a:xfrm>
            <a:prstGeom prst="rect">
              <a:avLst/>
            </a:prstGeom>
          </p:spPr>
        </p:pic>
        <p:pic>
          <p:nvPicPr>
            <p:cNvPr id="9" name="object 9"/>
            <p:cNvPicPr/>
            <p:nvPr/>
          </p:nvPicPr>
          <p:blipFill>
            <a:blip r:embed="rId3" cstate="print"/>
            <a:stretch>
              <a:fillRect/>
            </a:stretch>
          </p:blipFill>
          <p:spPr>
            <a:xfrm>
              <a:off x="482138" y="2448098"/>
              <a:ext cx="253538" cy="436418"/>
            </a:xfrm>
            <a:prstGeom prst="rect">
              <a:avLst/>
            </a:prstGeom>
          </p:spPr>
        </p:pic>
        <p:pic>
          <p:nvPicPr>
            <p:cNvPr id="10" name="object 10"/>
            <p:cNvPicPr/>
            <p:nvPr/>
          </p:nvPicPr>
          <p:blipFill>
            <a:blip r:embed="rId4" cstate="print"/>
            <a:stretch>
              <a:fillRect/>
            </a:stretch>
          </p:blipFill>
          <p:spPr>
            <a:xfrm>
              <a:off x="395536" y="2492895"/>
              <a:ext cx="432047" cy="288032"/>
            </a:xfrm>
            <a:prstGeom prst="rect">
              <a:avLst/>
            </a:prstGeom>
          </p:spPr>
        </p:pic>
        <p:sp>
          <p:nvSpPr>
            <p:cNvPr id="11" name="object 11"/>
            <p:cNvSpPr/>
            <p:nvPr/>
          </p:nvSpPr>
          <p:spPr>
            <a:xfrm>
              <a:off x="395536" y="2492895"/>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1"/>
                  </a:lnTo>
                  <a:lnTo>
                    <a:pt x="417987" y="273971"/>
                  </a:lnTo>
                  <a:lnTo>
                    <a:pt x="402728" y="284259"/>
                  </a:lnTo>
                  <a:lnTo>
                    <a:pt x="384041" y="288032"/>
                  </a:lnTo>
                  <a:lnTo>
                    <a:pt x="48005" y="288032"/>
                  </a:lnTo>
                  <a:lnTo>
                    <a:pt x="29319" y="284259"/>
                  </a:lnTo>
                  <a:lnTo>
                    <a:pt x="14060" y="273971"/>
                  </a:lnTo>
                  <a:lnTo>
                    <a:pt x="3772" y="258711"/>
                  </a:lnTo>
                  <a:lnTo>
                    <a:pt x="0" y="240026"/>
                  </a:lnTo>
                  <a:lnTo>
                    <a:pt x="0" y="48005"/>
                  </a:lnTo>
                  <a:close/>
                </a:path>
              </a:pathLst>
            </a:custGeom>
            <a:ln w="9524">
              <a:solidFill>
                <a:srgbClr val="F4B193"/>
              </a:solidFill>
            </a:ln>
          </p:spPr>
          <p:txBody>
            <a:bodyPr wrap="square" lIns="0" tIns="0" rIns="0" bIns="0" rtlCol="0"/>
            <a:lstStyle/>
            <a:p>
              <a:endParaRPr/>
            </a:p>
          </p:txBody>
        </p:sp>
        <p:pic>
          <p:nvPicPr>
            <p:cNvPr id="12" name="object 12"/>
            <p:cNvPicPr/>
            <p:nvPr/>
          </p:nvPicPr>
          <p:blipFill>
            <a:blip r:embed="rId5" cstate="print"/>
            <a:stretch>
              <a:fillRect/>
            </a:stretch>
          </p:blipFill>
          <p:spPr>
            <a:xfrm>
              <a:off x="344978" y="2892828"/>
              <a:ext cx="532014" cy="390698"/>
            </a:xfrm>
            <a:prstGeom prst="rect">
              <a:avLst/>
            </a:prstGeom>
          </p:spPr>
        </p:pic>
        <p:pic>
          <p:nvPicPr>
            <p:cNvPr id="13" name="object 13"/>
            <p:cNvPicPr/>
            <p:nvPr/>
          </p:nvPicPr>
          <p:blipFill>
            <a:blip r:embed="rId3" cstate="print"/>
            <a:stretch>
              <a:fillRect/>
            </a:stretch>
          </p:blipFill>
          <p:spPr>
            <a:xfrm>
              <a:off x="482138" y="2880359"/>
              <a:ext cx="253538" cy="436418"/>
            </a:xfrm>
            <a:prstGeom prst="rect">
              <a:avLst/>
            </a:prstGeom>
          </p:spPr>
        </p:pic>
        <p:pic>
          <p:nvPicPr>
            <p:cNvPr id="14" name="object 14"/>
            <p:cNvPicPr/>
            <p:nvPr/>
          </p:nvPicPr>
          <p:blipFill>
            <a:blip r:embed="rId4" cstate="print"/>
            <a:stretch>
              <a:fillRect/>
            </a:stretch>
          </p:blipFill>
          <p:spPr>
            <a:xfrm>
              <a:off x="395536" y="2924943"/>
              <a:ext cx="432047" cy="288032"/>
            </a:xfrm>
            <a:prstGeom prst="rect">
              <a:avLst/>
            </a:prstGeom>
          </p:spPr>
        </p:pic>
        <p:sp>
          <p:nvSpPr>
            <p:cNvPr id="15" name="object 15"/>
            <p:cNvSpPr/>
            <p:nvPr/>
          </p:nvSpPr>
          <p:spPr>
            <a:xfrm>
              <a:off x="395536" y="2924943"/>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1"/>
                  </a:lnTo>
                  <a:lnTo>
                    <a:pt x="48005" y="288031"/>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16" name="object 16"/>
            <p:cNvPicPr/>
            <p:nvPr/>
          </p:nvPicPr>
          <p:blipFill>
            <a:blip r:embed="rId6" cstate="print"/>
            <a:stretch>
              <a:fillRect/>
            </a:stretch>
          </p:blipFill>
          <p:spPr>
            <a:xfrm>
              <a:off x="344978" y="3325090"/>
              <a:ext cx="532014" cy="390698"/>
            </a:xfrm>
            <a:prstGeom prst="rect">
              <a:avLst/>
            </a:prstGeom>
          </p:spPr>
        </p:pic>
        <p:pic>
          <p:nvPicPr>
            <p:cNvPr id="17" name="object 17"/>
            <p:cNvPicPr/>
            <p:nvPr/>
          </p:nvPicPr>
          <p:blipFill>
            <a:blip r:embed="rId3" cstate="print"/>
            <a:stretch>
              <a:fillRect/>
            </a:stretch>
          </p:blipFill>
          <p:spPr>
            <a:xfrm>
              <a:off x="482138" y="3312621"/>
              <a:ext cx="253538" cy="436418"/>
            </a:xfrm>
            <a:prstGeom prst="rect">
              <a:avLst/>
            </a:prstGeom>
          </p:spPr>
        </p:pic>
        <p:pic>
          <p:nvPicPr>
            <p:cNvPr id="18" name="object 18"/>
            <p:cNvPicPr/>
            <p:nvPr/>
          </p:nvPicPr>
          <p:blipFill>
            <a:blip r:embed="rId7" cstate="print"/>
            <a:stretch>
              <a:fillRect/>
            </a:stretch>
          </p:blipFill>
          <p:spPr>
            <a:xfrm>
              <a:off x="395536" y="3356992"/>
              <a:ext cx="432047" cy="288032"/>
            </a:xfrm>
            <a:prstGeom prst="rect">
              <a:avLst/>
            </a:prstGeom>
          </p:spPr>
        </p:pic>
        <p:sp>
          <p:nvSpPr>
            <p:cNvPr id="19" name="object 19"/>
            <p:cNvSpPr/>
            <p:nvPr/>
          </p:nvSpPr>
          <p:spPr>
            <a:xfrm>
              <a:off x="395536" y="3356992"/>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20" name="object 20"/>
            <p:cNvPicPr/>
            <p:nvPr/>
          </p:nvPicPr>
          <p:blipFill>
            <a:blip r:embed="rId8" cstate="print"/>
            <a:stretch>
              <a:fillRect/>
            </a:stretch>
          </p:blipFill>
          <p:spPr>
            <a:xfrm>
              <a:off x="344978" y="3757353"/>
              <a:ext cx="532014" cy="390698"/>
            </a:xfrm>
            <a:prstGeom prst="rect">
              <a:avLst/>
            </a:prstGeom>
          </p:spPr>
        </p:pic>
        <p:pic>
          <p:nvPicPr>
            <p:cNvPr id="21" name="object 21"/>
            <p:cNvPicPr/>
            <p:nvPr/>
          </p:nvPicPr>
          <p:blipFill>
            <a:blip r:embed="rId9" cstate="print"/>
            <a:stretch>
              <a:fillRect/>
            </a:stretch>
          </p:blipFill>
          <p:spPr>
            <a:xfrm>
              <a:off x="482138" y="3744883"/>
              <a:ext cx="253538" cy="432261"/>
            </a:xfrm>
            <a:prstGeom prst="rect">
              <a:avLst/>
            </a:prstGeom>
          </p:spPr>
        </p:pic>
        <p:pic>
          <p:nvPicPr>
            <p:cNvPr id="22" name="object 22"/>
            <p:cNvPicPr/>
            <p:nvPr/>
          </p:nvPicPr>
          <p:blipFill>
            <a:blip r:embed="rId7" cstate="print"/>
            <a:stretch>
              <a:fillRect/>
            </a:stretch>
          </p:blipFill>
          <p:spPr>
            <a:xfrm>
              <a:off x="395536" y="3789039"/>
              <a:ext cx="432047" cy="288032"/>
            </a:xfrm>
            <a:prstGeom prst="rect">
              <a:avLst/>
            </a:prstGeom>
          </p:spPr>
        </p:pic>
        <p:sp>
          <p:nvSpPr>
            <p:cNvPr id="23" name="object 23"/>
            <p:cNvSpPr/>
            <p:nvPr/>
          </p:nvSpPr>
          <p:spPr>
            <a:xfrm>
              <a:off x="395536" y="3789040"/>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24" name="object 24"/>
            <p:cNvPicPr/>
            <p:nvPr/>
          </p:nvPicPr>
          <p:blipFill>
            <a:blip r:embed="rId10" cstate="print"/>
            <a:stretch>
              <a:fillRect/>
            </a:stretch>
          </p:blipFill>
          <p:spPr>
            <a:xfrm>
              <a:off x="344978" y="2028305"/>
              <a:ext cx="532014" cy="390698"/>
            </a:xfrm>
            <a:prstGeom prst="rect">
              <a:avLst/>
            </a:prstGeom>
          </p:spPr>
        </p:pic>
        <p:pic>
          <p:nvPicPr>
            <p:cNvPr id="25" name="object 25"/>
            <p:cNvPicPr/>
            <p:nvPr/>
          </p:nvPicPr>
          <p:blipFill>
            <a:blip r:embed="rId3" cstate="print"/>
            <a:stretch>
              <a:fillRect/>
            </a:stretch>
          </p:blipFill>
          <p:spPr>
            <a:xfrm>
              <a:off x="482138" y="2015836"/>
              <a:ext cx="253538" cy="436418"/>
            </a:xfrm>
            <a:prstGeom prst="rect">
              <a:avLst/>
            </a:prstGeom>
          </p:spPr>
        </p:pic>
        <p:pic>
          <p:nvPicPr>
            <p:cNvPr id="26" name="object 26"/>
            <p:cNvPicPr/>
            <p:nvPr/>
          </p:nvPicPr>
          <p:blipFill>
            <a:blip r:embed="rId7" cstate="print"/>
            <a:stretch>
              <a:fillRect/>
            </a:stretch>
          </p:blipFill>
          <p:spPr>
            <a:xfrm>
              <a:off x="395536" y="2060847"/>
              <a:ext cx="432047" cy="288032"/>
            </a:xfrm>
            <a:prstGeom prst="rect">
              <a:avLst/>
            </a:prstGeom>
          </p:spPr>
        </p:pic>
        <p:sp>
          <p:nvSpPr>
            <p:cNvPr id="27" name="object 27"/>
            <p:cNvSpPr/>
            <p:nvPr/>
          </p:nvSpPr>
          <p:spPr>
            <a:xfrm>
              <a:off x="395536" y="2060848"/>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28" name="object 28"/>
            <p:cNvPicPr/>
            <p:nvPr/>
          </p:nvPicPr>
          <p:blipFill>
            <a:blip r:embed="rId11" cstate="print"/>
            <a:stretch>
              <a:fillRect/>
            </a:stretch>
          </p:blipFill>
          <p:spPr>
            <a:xfrm>
              <a:off x="344978" y="4189614"/>
              <a:ext cx="532014" cy="390698"/>
            </a:xfrm>
            <a:prstGeom prst="rect">
              <a:avLst/>
            </a:prstGeom>
          </p:spPr>
        </p:pic>
        <p:pic>
          <p:nvPicPr>
            <p:cNvPr id="29" name="object 29"/>
            <p:cNvPicPr/>
            <p:nvPr/>
          </p:nvPicPr>
          <p:blipFill>
            <a:blip r:embed="rId9" cstate="print"/>
            <a:stretch>
              <a:fillRect/>
            </a:stretch>
          </p:blipFill>
          <p:spPr>
            <a:xfrm>
              <a:off x="482138" y="4177144"/>
              <a:ext cx="253538" cy="432261"/>
            </a:xfrm>
            <a:prstGeom prst="rect">
              <a:avLst/>
            </a:prstGeom>
          </p:spPr>
        </p:pic>
        <p:pic>
          <p:nvPicPr>
            <p:cNvPr id="30" name="object 30"/>
            <p:cNvPicPr/>
            <p:nvPr/>
          </p:nvPicPr>
          <p:blipFill>
            <a:blip r:embed="rId4" cstate="print"/>
            <a:stretch>
              <a:fillRect/>
            </a:stretch>
          </p:blipFill>
          <p:spPr>
            <a:xfrm>
              <a:off x="395536" y="4221087"/>
              <a:ext cx="432047" cy="288032"/>
            </a:xfrm>
            <a:prstGeom prst="rect">
              <a:avLst/>
            </a:prstGeom>
          </p:spPr>
        </p:pic>
        <p:sp>
          <p:nvSpPr>
            <p:cNvPr id="31" name="object 31"/>
            <p:cNvSpPr/>
            <p:nvPr/>
          </p:nvSpPr>
          <p:spPr>
            <a:xfrm>
              <a:off x="395536" y="4221087"/>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32" name="object 32"/>
            <p:cNvPicPr/>
            <p:nvPr/>
          </p:nvPicPr>
          <p:blipFill>
            <a:blip r:embed="rId12" cstate="print"/>
            <a:stretch>
              <a:fillRect/>
            </a:stretch>
          </p:blipFill>
          <p:spPr>
            <a:xfrm>
              <a:off x="344978" y="5054138"/>
              <a:ext cx="532014" cy="390698"/>
            </a:xfrm>
            <a:prstGeom prst="rect">
              <a:avLst/>
            </a:prstGeom>
          </p:spPr>
        </p:pic>
        <p:pic>
          <p:nvPicPr>
            <p:cNvPr id="33" name="object 33"/>
            <p:cNvPicPr/>
            <p:nvPr/>
          </p:nvPicPr>
          <p:blipFill>
            <a:blip r:embed="rId9" cstate="print"/>
            <a:stretch>
              <a:fillRect/>
            </a:stretch>
          </p:blipFill>
          <p:spPr>
            <a:xfrm>
              <a:off x="482138" y="5041669"/>
              <a:ext cx="253538" cy="432261"/>
            </a:xfrm>
            <a:prstGeom prst="rect">
              <a:avLst/>
            </a:prstGeom>
          </p:spPr>
        </p:pic>
        <p:pic>
          <p:nvPicPr>
            <p:cNvPr id="34" name="object 34"/>
            <p:cNvPicPr/>
            <p:nvPr/>
          </p:nvPicPr>
          <p:blipFill>
            <a:blip r:embed="rId7" cstate="print"/>
            <a:stretch>
              <a:fillRect/>
            </a:stretch>
          </p:blipFill>
          <p:spPr>
            <a:xfrm>
              <a:off x="395536" y="5085184"/>
              <a:ext cx="432047" cy="288032"/>
            </a:xfrm>
            <a:prstGeom prst="rect">
              <a:avLst/>
            </a:prstGeom>
          </p:spPr>
        </p:pic>
        <p:sp>
          <p:nvSpPr>
            <p:cNvPr id="35" name="object 35"/>
            <p:cNvSpPr/>
            <p:nvPr/>
          </p:nvSpPr>
          <p:spPr>
            <a:xfrm>
              <a:off x="395536" y="5085184"/>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36" name="object 36"/>
            <p:cNvPicPr/>
            <p:nvPr/>
          </p:nvPicPr>
          <p:blipFill>
            <a:blip r:embed="rId13" cstate="print"/>
            <a:stretch>
              <a:fillRect/>
            </a:stretch>
          </p:blipFill>
          <p:spPr>
            <a:xfrm>
              <a:off x="344978" y="4621876"/>
              <a:ext cx="532014" cy="390698"/>
            </a:xfrm>
            <a:prstGeom prst="rect">
              <a:avLst/>
            </a:prstGeom>
          </p:spPr>
        </p:pic>
        <p:pic>
          <p:nvPicPr>
            <p:cNvPr id="37" name="object 37"/>
            <p:cNvPicPr/>
            <p:nvPr/>
          </p:nvPicPr>
          <p:blipFill>
            <a:blip r:embed="rId9" cstate="print"/>
            <a:stretch>
              <a:fillRect/>
            </a:stretch>
          </p:blipFill>
          <p:spPr>
            <a:xfrm>
              <a:off x="482138" y="4609407"/>
              <a:ext cx="253538" cy="432261"/>
            </a:xfrm>
            <a:prstGeom prst="rect">
              <a:avLst/>
            </a:prstGeom>
          </p:spPr>
        </p:pic>
        <p:pic>
          <p:nvPicPr>
            <p:cNvPr id="38" name="object 38"/>
            <p:cNvPicPr/>
            <p:nvPr/>
          </p:nvPicPr>
          <p:blipFill>
            <a:blip r:embed="rId4" cstate="print"/>
            <a:stretch>
              <a:fillRect/>
            </a:stretch>
          </p:blipFill>
          <p:spPr>
            <a:xfrm>
              <a:off x="395536" y="4653135"/>
              <a:ext cx="432047" cy="288032"/>
            </a:xfrm>
            <a:prstGeom prst="rect">
              <a:avLst/>
            </a:prstGeom>
          </p:spPr>
        </p:pic>
        <p:sp>
          <p:nvSpPr>
            <p:cNvPr id="39" name="object 39"/>
            <p:cNvSpPr/>
            <p:nvPr/>
          </p:nvSpPr>
          <p:spPr>
            <a:xfrm>
              <a:off x="395536" y="4653135"/>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40" name="object 40"/>
            <p:cNvPicPr/>
            <p:nvPr/>
          </p:nvPicPr>
          <p:blipFill>
            <a:blip r:embed="rId14" cstate="print"/>
            <a:stretch>
              <a:fillRect/>
            </a:stretch>
          </p:blipFill>
          <p:spPr>
            <a:xfrm>
              <a:off x="344978" y="5918661"/>
              <a:ext cx="532014" cy="390698"/>
            </a:xfrm>
            <a:prstGeom prst="rect">
              <a:avLst/>
            </a:prstGeom>
          </p:spPr>
        </p:pic>
        <p:pic>
          <p:nvPicPr>
            <p:cNvPr id="41" name="object 41"/>
            <p:cNvPicPr/>
            <p:nvPr/>
          </p:nvPicPr>
          <p:blipFill>
            <a:blip r:embed="rId15" cstate="print"/>
            <a:stretch>
              <a:fillRect/>
            </a:stretch>
          </p:blipFill>
          <p:spPr>
            <a:xfrm>
              <a:off x="428105" y="5918661"/>
              <a:ext cx="361603" cy="399010"/>
            </a:xfrm>
            <a:prstGeom prst="rect">
              <a:avLst/>
            </a:prstGeom>
          </p:spPr>
        </p:pic>
        <p:pic>
          <p:nvPicPr>
            <p:cNvPr id="42" name="object 42"/>
            <p:cNvPicPr/>
            <p:nvPr/>
          </p:nvPicPr>
          <p:blipFill>
            <a:blip r:embed="rId16" cstate="print"/>
            <a:stretch>
              <a:fillRect/>
            </a:stretch>
          </p:blipFill>
          <p:spPr>
            <a:xfrm>
              <a:off x="395536" y="5949279"/>
              <a:ext cx="432047" cy="288031"/>
            </a:xfrm>
            <a:prstGeom prst="rect">
              <a:avLst/>
            </a:prstGeom>
          </p:spPr>
        </p:pic>
        <p:sp>
          <p:nvSpPr>
            <p:cNvPr id="43" name="object 43"/>
            <p:cNvSpPr/>
            <p:nvPr/>
          </p:nvSpPr>
          <p:spPr>
            <a:xfrm>
              <a:off x="395536" y="5949279"/>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44" name="object 44"/>
            <p:cNvPicPr/>
            <p:nvPr/>
          </p:nvPicPr>
          <p:blipFill>
            <a:blip r:embed="rId17" cstate="print"/>
            <a:stretch>
              <a:fillRect/>
            </a:stretch>
          </p:blipFill>
          <p:spPr>
            <a:xfrm>
              <a:off x="344978" y="5486400"/>
              <a:ext cx="532014" cy="390698"/>
            </a:xfrm>
            <a:prstGeom prst="rect">
              <a:avLst/>
            </a:prstGeom>
          </p:spPr>
        </p:pic>
        <p:pic>
          <p:nvPicPr>
            <p:cNvPr id="45" name="object 45"/>
            <p:cNvPicPr/>
            <p:nvPr/>
          </p:nvPicPr>
          <p:blipFill>
            <a:blip r:embed="rId9" cstate="print"/>
            <a:stretch>
              <a:fillRect/>
            </a:stretch>
          </p:blipFill>
          <p:spPr>
            <a:xfrm>
              <a:off x="482138" y="5473930"/>
              <a:ext cx="253538" cy="432261"/>
            </a:xfrm>
            <a:prstGeom prst="rect">
              <a:avLst/>
            </a:prstGeom>
          </p:spPr>
        </p:pic>
        <p:pic>
          <p:nvPicPr>
            <p:cNvPr id="46" name="object 46"/>
            <p:cNvPicPr/>
            <p:nvPr/>
          </p:nvPicPr>
          <p:blipFill>
            <a:blip r:embed="rId16" cstate="print"/>
            <a:stretch>
              <a:fillRect/>
            </a:stretch>
          </p:blipFill>
          <p:spPr>
            <a:xfrm>
              <a:off x="395536" y="5517231"/>
              <a:ext cx="432047" cy="288031"/>
            </a:xfrm>
            <a:prstGeom prst="rect">
              <a:avLst/>
            </a:prstGeom>
          </p:spPr>
        </p:pic>
        <p:sp>
          <p:nvSpPr>
            <p:cNvPr id="47" name="object 47"/>
            <p:cNvSpPr/>
            <p:nvPr/>
          </p:nvSpPr>
          <p:spPr>
            <a:xfrm>
              <a:off x="395536" y="5517231"/>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grpSp>
      <p:sp>
        <p:nvSpPr>
          <p:cNvPr id="48" name="object 48"/>
          <p:cNvSpPr txBox="1"/>
          <p:nvPr/>
        </p:nvSpPr>
        <p:spPr>
          <a:xfrm>
            <a:off x="498853" y="1897277"/>
            <a:ext cx="231775" cy="4330700"/>
          </a:xfrm>
          <a:prstGeom prst="rect">
            <a:avLst/>
          </a:prstGeom>
        </p:spPr>
        <p:txBody>
          <a:bodyPr vert="horz" wrap="square" lIns="0" tIns="170180" rIns="0" bIns="0" rtlCol="0">
            <a:spAutoFit/>
          </a:bodyPr>
          <a:lstStyle/>
          <a:p>
            <a:pPr marL="57150">
              <a:lnSpc>
                <a:spcPct val="100000"/>
              </a:lnSpc>
              <a:spcBef>
                <a:spcPts val="1340"/>
              </a:spcBef>
            </a:pPr>
            <a:r>
              <a:rPr sz="1800" b="1" dirty="0">
                <a:solidFill>
                  <a:srgbClr val="3D4651"/>
                </a:solidFill>
                <a:latin typeface="Calibri"/>
                <a:cs typeface="Calibri"/>
              </a:rPr>
              <a:t>1</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2</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3</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4</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5</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6</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7</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8</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9</a:t>
            </a:r>
            <a:endParaRPr sz="1800">
              <a:latin typeface="Calibri"/>
              <a:cs typeface="Calibri"/>
            </a:endParaRPr>
          </a:p>
          <a:p>
            <a:pPr marL="12700">
              <a:lnSpc>
                <a:spcPct val="100000"/>
              </a:lnSpc>
              <a:spcBef>
                <a:spcPts val="1365"/>
              </a:spcBef>
            </a:pPr>
            <a:r>
              <a:rPr sz="1600" b="1" dirty="0">
                <a:solidFill>
                  <a:srgbClr val="3D4651"/>
                </a:solidFill>
                <a:latin typeface="Calibri"/>
                <a:cs typeface="Calibri"/>
              </a:rPr>
              <a:t>10</a:t>
            </a:r>
            <a:endParaRPr sz="1600">
              <a:latin typeface="Calibri"/>
              <a:cs typeface="Calibri"/>
            </a:endParaRPr>
          </a:p>
        </p:txBody>
      </p:sp>
      <p:grpSp>
        <p:nvGrpSpPr>
          <p:cNvPr id="49" name="object 49"/>
          <p:cNvGrpSpPr/>
          <p:nvPr/>
        </p:nvGrpSpPr>
        <p:grpSpPr>
          <a:xfrm>
            <a:off x="203323" y="148927"/>
            <a:ext cx="781050" cy="529590"/>
            <a:chOff x="203323" y="148927"/>
            <a:chExt cx="781050" cy="529590"/>
          </a:xfrm>
        </p:grpSpPr>
        <p:sp>
          <p:nvSpPr>
            <p:cNvPr id="50" name="object 50"/>
            <p:cNvSpPr/>
            <p:nvPr/>
          </p:nvSpPr>
          <p:spPr>
            <a:xfrm>
              <a:off x="216023" y="161627"/>
              <a:ext cx="755650" cy="504190"/>
            </a:xfrm>
            <a:custGeom>
              <a:avLst/>
              <a:gdLst/>
              <a:ahLst/>
              <a:cxnLst/>
              <a:rect l="l" t="t" r="r" b="b"/>
              <a:pathLst>
                <a:path w="755650" h="504190">
                  <a:moveTo>
                    <a:pt x="755575" y="0"/>
                  </a:moveTo>
                  <a:lnTo>
                    <a:pt x="0" y="0"/>
                  </a:lnTo>
                  <a:lnTo>
                    <a:pt x="0" y="504056"/>
                  </a:lnTo>
                  <a:lnTo>
                    <a:pt x="755575" y="504056"/>
                  </a:lnTo>
                  <a:lnTo>
                    <a:pt x="755575" y="441049"/>
                  </a:lnTo>
                  <a:lnTo>
                    <a:pt x="236022" y="441049"/>
                  </a:lnTo>
                  <a:lnTo>
                    <a:pt x="236022" y="252028"/>
                  </a:lnTo>
                  <a:lnTo>
                    <a:pt x="188767" y="252028"/>
                  </a:lnTo>
                  <a:lnTo>
                    <a:pt x="377788" y="63007"/>
                  </a:lnTo>
                  <a:lnTo>
                    <a:pt x="755575" y="63007"/>
                  </a:lnTo>
                  <a:lnTo>
                    <a:pt x="755575" y="0"/>
                  </a:lnTo>
                  <a:close/>
                </a:path>
                <a:path w="755650" h="504190">
                  <a:moveTo>
                    <a:pt x="755575" y="86635"/>
                  </a:moveTo>
                  <a:lnTo>
                    <a:pt x="495925" y="86635"/>
                  </a:lnTo>
                  <a:lnTo>
                    <a:pt x="495925" y="181145"/>
                  </a:lnTo>
                  <a:lnTo>
                    <a:pt x="566809" y="252028"/>
                  </a:lnTo>
                  <a:lnTo>
                    <a:pt x="519554" y="252028"/>
                  </a:lnTo>
                  <a:lnTo>
                    <a:pt x="519554" y="441049"/>
                  </a:lnTo>
                  <a:lnTo>
                    <a:pt x="755575" y="441049"/>
                  </a:lnTo>
                  <a:lnTo>
                    <a:pt x="755575" y="86635"/>
                  </a:lnTo>
                  <a:close/>
                </a:path>
                <a:path w="755650" h="504190">
                  <a:moveTo>
                    <a:pt x="755575" y="63007"/>
                  </a:moveTo>
                  <a:lnTo>
                    <a:pt x="377788" y="63007"/>
                  </a:lnTo>
                  <a:lnTo>
                    <a:pt x="448670" y="133891"/>
                  </a:lnTo>
                  <a:lnTo>
                    <a:pt x="448670" y="86635"/>
                  </a:lnTo>
                  <a:lnTo>
                    <a:pt x="755575" y="86635"/>
                  </a:lnTo>
                  <a:lnTo>
                    <a:pt x="755575" y="63007"/>
                  </a:lnTo>
                  <a:close/>
                </a:path>
              </a:pathLst>
            </a:custGeom>
            <a:solidFill>
              <a:srgbClr val="EAF8FC"/>
            </a:solidFill>
          </p:spPr>
          <p:txBody>
            <a:bodyPr wrap="square" lIns="0" tIns="0" rIns="0" bIns="0" rtlCol="0"/>
            <a:lstStyle/>
            <a:p>
              <a:endParaRPr/>
            </a:p>
          </p:txBody>
        </p:sp>
        <p:sp>
          <p:nvSpPr>
            <p:cNvPr id="51" name="object 51"/>
            <p:cNvSpPr/>
            <p:nvPr/>
          </p:nvSpPr>
          <p:spPr>
            <a:xfrm>
              <a:off x="452045" y="248263"/>
              <a:ext cx="283845" cy="354965"/>
            </a:xfrm>
            <a:custGeom>
              <a:avLst/>
              <a:gdLst/>
              <a:ahLst/>
              <a:cxnLst/>
              <a:rect l="l" t="t" r="r" b="b"/>
              <a:pathLst>
                <a:path w="283845" h="354965">
                  <a:moveTo>
                    <a:pt x="259903" y="0"/>
                  </a:moveTo>
                  <a:lnTo>
                    <a:pt x="212648" y="0"/>
                  </a:lnTo>
                  <a:lnTo>
                    <a:pt x="212648" y="47255"/>
                  </a:lnTo>
                  <a:lnTo>
                    <a:pt x="259903" y="94509"/>
                  </a:lnTo>
                  <a:lnTo>
                    <a:pt x="259903" y="0"/>
                  </a:lnTo>
                  <a:close/>
                </a:path>
                <a:path w="283845" h="354965">
                  <a:moveTo>
                    <a:pt x="283532" y="165393"/>
                  </a:moveTo>
                  <a:lnTo>
                    <a:pt x="0" y="165393"/>
                  </a:lnTo>
                  <a:lnTo>
                    <a:pt x="0" y="354413"/>
                  </a:lnTo>
                  <a:lnTo>
                    <a:pt x="118138" y="354413"/>
                  </a:lnTo>
                  <a:lnTo>
                    <a:pt x="118138" y="259904"/>
                  </a:lnTo>
                  <a:lnTo>
                    <a:pt x="283532" y="259904"/>
                  </a:lnTo>
                  <a:lnTo>
                    <a:pt x="283532" y="165393"/>
                  </a:lnTo>
                  <a:close/>
                </a:path>
                <a:path w="283845" h="354965">
                  <a:moveTo>
                    <a:pt x="283532" y="259904"/>
                  </a:moveTo>
                  <a:lnTo>
                    <a:pt x="165394" y="259904"/>
                  </a:lnTo>
                  <a:lnTo>
                    <a:pt x="165394" y="354413"/>
                  </a:lnTo>
                  <a:lnTo>
                    <a:pt x="283532" y="354413"/>
                  </a:lnTo>
                  <a:lnTo>
                    <a:pt x="283532" y="259904"/>
                  </a:lnTo>
                  <a:close/>
                </a:path>
              </a:pathLst>
            </a:custGeom>
            <a:solidFill>
              <a:srgbClr val="C4D0D4"/>
            </a:solidFill>
          </p:spPr>
          <p:txBody>
            <a:bodyPr wrap="square" lIns="0" tIns="0" rIns="0" bIns="0" rtlCol="0"/>
            <a:lstStyle/>
            <a:p>
              <a:endParaRPr/>
            </a:p>
          </p:txBody>
        </p:sp>
        <p:sp>
          <p:nvSpPr>
            <p:cNvPr id="52" name="object 52"/>
            <p:cNvSpPr/>
            <p:nvPr/>
          </p:nvSpPr>
          <p:spPr>
            <a:xfrm>
              <a:off x="404791" y="224635"/>
              <a:ext cx="378460" cy="378460"/>
            </a:xfrm>
            <a:custGeom>
              <a:avLst/>
              <a:gdLst/>
              <a:ahLst/>
              <a:cxnLst/>
              <a:rect l="l" t="t" r="r" b="b"/>
              <a:pathLst>
                <a:path w="378459" h="378459">
                  <a:moveTo>
                    <a:pt x="189020" y="0"/>
                  </a:moveTo>
                  <a:lnTo>
                    <a:pt x="0" y="189021"/>
                  </a:lnTo>
                  <a:lnTo>
                    <a:pt x="378041" y="189021"/>
                  </a:lnTo>
                  <a:lnTo>
                    <a:pt x="189020" y="0"/>
                  </a:lnTo>
                  <a:close/>
                </a:path>
                <a:path w="378459" h="378459">
                  <a:moveTo>
                    <a:pt x="212648" y="283532"/>
                  </a:moveTo>
                  <a:lnTo>
                    <a:pt x="165392" y="283532"/>
                  </a:lnTo>
                  <a:lnTo>
                    <a:pt x="165392" y="378042"/>
                  </a:lnTo>
                  <a:lnTo>
                    <a:pt x="212648" y="378042"/>
                  </a:lnTo>
                  <a:lnTo>
                    <a:pt x="212648" y="283532"/>
                  </a:lnTo>
                  <a:close/>
                </a:path>
              </a:pathLst>
            </a:custGeom>
            <a:solidFill>
              <a:srgbClr val="9AA5A8"/>
            </a:solidFill>
          </p:spPr>
          <p:txBody>
            <a:bodyPr wrap="square" lIns="0" tIns="0" rIns="0" bIns="0" rtlCol="0"/>
            <a:lstStyle/>
            <a:p>
              <a:endParaRPr/>
            </a:p>
          </p:txBody>
        </p:sp>
        <p:sp>
          <p:nvSpPr>
            <p:cNvPr id="53" name="object 53"/>
            <p:cNvSpPr/>
            <p:nvPr/>
          </p:nvSpPr>
          <p:spPr>
            <a:xfrm>
              <a:off x="216023" y="161627"/>
              <a:ext cx="755650" cy="504190"/>
            </a:xfrm>
            <a:custGeom>
              <a:avLst/>
              <a:gdLst/>
              <a:ahLst/>
              <a:cxnLst/>
              <a:rect l="l" t="t" r="r" b="b"/>
              <a:pathLst>
                <a:path w="755650" h="504190">
                  <a:moveTo>
                    <a:pt x="377787" y="63007"/>
                  </a:moveTo>
                  <a:lnTo>
                    <a:pt x="448670" y="133890"/>
                  </a:lnTo>
                  <a:lnTo>
                    <a:pt x="448670" y="86635"/>
                  </a:lnTo>
                  <a:lnTo>
                    <a:pt x="495925" y="86635"/>
                  </a:lnTo>
                  <a:lnTo>
                    <a:pt x="495925" y="181144"/>
                  </a:lnTo>
                  <a:lnTo>
                    <a:pt x="566808" y="252028"/>
                  </a:lnTo>
                  <a:lnTo>
                    <a:pt x="519553" y="252028"/>
                  </a:lnTo>
                  <a:lnTo>
                    <a:pt x="519553" y="441049"/>
                  </a:lnTo>
                  <a:lnTo>
                    <a:pt x="236021" y="441049"/>
                  </a:lnTo>
                  <a:lnTo>
                    <a:pt x="236021" y="252028"/>
                  </a:lnTo>
                  <a:lnTo>
                    <a:pt x="188766" y="252028"/>
                  </a:lnTo>
                  <a:lnTo>
                    <a:pt x="377787" y="63007"/>
                  </a:lnTo>
                  <a:close/>
                </a:path>
                <a:path w="755650" h="504190">
                  <a:moveTo>
                    <a:pt x="448670" y="133890"/>
                  </a:moveTo>
                  <a:lnTo>
                    <a:pt x="495925" y="181144"/>
                  </a:lnTo>
                </a:path>
                <a:path w="755650" h="504190">
                  <a:moveTo>
                    <a:pt x="519553" y="252028"/>
                  </a:moveTo>
                  <a:lnTo>
                    <a:pt x="236021" y="252028"/>
                  </a:lnTo>
                </a:path>
                <a:path w="755650" h="504190">
                  <a:moveTo>
                    <a:pt x="354159" y="441049"/>
                  </a:moveTo>
                  <a:lnTo>
                    <a:pt x="354159" y="346538"/>
                  </a:lnTo>
                  <a:lnTo>
                    <a:pt x="401415" y="346538"/>
                  </a:lnTo>
                  <a:lnTo>
                    <a:pt x="401415" y="441049"/>
                  </a:lnTo>
                </a:path>
                <a:path w="755650" h="504190">
                  <a:moveTo>
                    <a:pt x="0" y="0"/>
                  </a:moveTo>
                  <a:lnTo>
                    <a:pt x="755575" y="0"/>
                  </a:lnTo>
                  <a:lnTo>
                    <a:pt x="755575" y="504056"/>
                  </a:lnTo>
                  <a:lnTo>
                    <a:pt x="0" y="504056"/>
                  </a:lnTo>
                  <a:lnTo>
                    <a:pt x="0" y="0"/>
                  </a:lnTo>
                  <a:close/>
                </a:path>
              </a:pathLst>
            </a:custGeom>
            <a:ln w="25399">
              <a:solidFill>
                <a:srgbClr val="00B2E2"/>
              </a:solidFill>
            </a:ln>
          </p:spPr>
          <p:txBody>
            <a:bodyPr wrap="square" lIns="0" tIns="0" rIns="0" bIns="0" rtlCol="0"/>
            <a:lstStyle/>
            <a:p>
              <a:endParaRPr/>
            </a:p>
          </p:txBody>
        </p:sp>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03322" y="31924"/>
            <a:ext cx="8774430" cy="6722745"/>
            <a:chOff x="203322" y="31924"/>
            <a:chExt cx="8774430" cy="6722745"/>
          </a:xfrm>
        </p:grpSpPr>
        <p:sp>
          <p:nvSpPr>
            <p:cNvPr id="3" name="object 3"/>
            <p:cNvSpPr/>
            <p:nvPr/>
          </p:nvSpPr>
          <p:spPr>
            <a:xfrm>
              <a:off x="216023" y="463171"/>
              <a:ext cx="8749030" cy="6278245"/>
            </a:xfrm>
            <a:custGeom>
              <a:avLst/>
              <a:gdLst/>
              <a:ahLst/>
              <a:cxnLst/>
              <a:rect l="l" t="t" r="r" b="b"/>
              <a:pathLst>
                <a:path w="8749030" h="6278245">
                  <a:moveTo>
                    <a:pt x="7911370" y="0"/>
                  </a:moveTo>
                  <a:lnTo>
                    <a:pt x="7911370" y="418545"/>
                  </a:lnTo>
                  <a:lnTo>
                    <a:pt x="418524" y="418546"/>
                  </a:lnTo>
                  <a:lnTo>
                    <a:pt x="369735" y="421360"/>
                  </a:lnTo>
                  <a:lnTo>
                    <a:pt x="322577" y="429599"/>
                  </a:lnTo>
                  <a:lnTo>
                    <a:pt x="277388" y="442945"/>
                  </a:lnTo>
                  <a:lnTo>
                    <a:pt x="234480" y="461086"/>
                  </a:lnTo>
                  <a:lnTo>
                    <a:pt x="194168" y="483708"/>
                  </a:lnTo>
                  <a:lnTo>
                    <a:pt x="156767" y="510495"/>
                  </a:lnTo>
                  <a:lnTo>
                    <a:pt x="122589" y="541135"/>
                  </a:lnTo>
                  <a:lnTo>
                    <a:pt x="91950" y="575312"/>
                  </a:lnTo>
                  <a:lnTo>
                    <a:pt x="65162" y="612714"/>
                  </a:lnTo>
                  <a:lnTo>
                    <a:pt x="42541" y="653026"/>
                  </a:lnTo>
                  <a:lnTo>
                    <a:pt x="24400" y="695934"/>
                  </a:lnTo>
                  <a:lnTo>
                    <a:pt x="11054" y="741123"/>
                  </a:lnTo>
                  <a:lnTo>
                    <a:pt x="2815" y="788281"/>
                  </a:lnTo>
                  <a:lnTo>
                    <a:pt x="0" y="837091"/>
                  </a:lnTo>
                  <a:lnTo>
                    <a:pt x="0" y="5859649"/>
                  </a:lnTo>
                  <a:lnTo>
                    <a:pt x="2815" y="5908461"/>
                  </a:lnTo>
                  <a:lnTo>
                    <a:pt x="11054" y="5955618"/>
                  </a:lnTo>
                  <a:lnTo>
                    <a:pt x="24400" y="6000808"/>
                  </a:lnTo>
                  <a:lnTo>
                    <a:pt x="42541" y="6043716"/>
                  </a:lnTo>
                  <a:lnTo>
                    <a:pt x="65162" y="6084027"/>
                  </a:lnTo>
                  <a:lnTo>
                    <a:pt x="91950" y="6121429"/>
                  </a:lnTo>
                  <a:lnTo>
                    <a:pt x="122589" y="6155607"/>
                  </a:lnTo>
                  <a:lnTo>
                    <a:pt x="156767" y="6186246"/>
                  </a:lnTo>
                  <a:lnTo>
                    <a:pt x="194168" y="6213033"/>
                  </a:lnTo>
                  <a:lnTo>
                    <a:pt x="234480" y="6235655"/>
                  </a:lnTo>
                  <a:lnTo>
                    <a:pt x="277388" y="6253796"/>
                  </a:lnTo>
                  <a:lnTo>
                    <a:pt x="322577" y="6267142"/>
                  </a:lnTo>
                  <a:lnTo>
                    <a:pt x="369735" y="6275380"/>
                  </a:lnTo>
                  <a:lnTo>
                    <a:pt x="418546" y="6278196"/>
                  </a:lnTo>
                  <a:lnTo>
                    <a:pt x="467358" y="6275380"/>
                  </a:lnTo>
                  <a:lnTo>
                    <a:pt x="514515" y="6267142"/>
                  </a:lnTo>
                  <a:lnTo>
                    <a:pt x="559705" y="6253796"/>
                  </a:lnTo>
                  <a:lnTo>
                    <a:pt x="602613" y="6235655"/>
                  </a:lnTo>
                  <a:lnTo>
                    <a:pt x="642924" y="6213033"/>
                  </a:lnTo>
                  <a:lnTo>
                    <a:pt x="680326" y="6186246"/>
                  </a:lnTo>
                  <a:lnTo>
                    <a:pt x="714504" y="6155607"/>
                  </a:lnTo>
                  <a:lnTo>
                    <a:pt x="745143" y="6121429"/>
                  </a:lnTo>
                  <a:lnTo>
                    <a:pt x="771931" y="6084027"/>
                  </a:lnTo>
                  <a:lnTo>
                    <a:pt x="794552" y="6043716"/>
                  </a:lnTo>
                  <a:lnTo>
                    <a:pt x="812693" y="6000808"/>
                  </a:lnTo>
                  <a:lnTo>
                    <a:pt x="826039" y="5955618"/>
                  </a:lnTo>
                  <a:lnTo>
                    <a:pt x="834277" y="5908461"/>
                  </a:lnTo>
                  <a:lnTo>
                    <a:pt x="837093" y="5859649"/>
                  </a:lnTo>
                  <a:lnTo>
                    <a:pt x="837092" y="5441102"/>
                  </a:lnTo>
                  <a:lnTo>
                    <a:pt x="8329916" y="5441102"/>
                  </a:lnTo>
                  <a:lnTo>
                    <a:pt x="8378727" y="5438287"/>
                  </a:lnTo>
                  <a:lnTo>
                    <a:pt x="8425885" y="5430048"/>
                  </a:lnTo>
                  <a:lnTo>
                    <a:pt x="8471075" y="5416702"/>
                  </a:lnTo>
                  <a:lnTo>
                    <a:pt x="8513982" y="5398561"/>
                  </a:lnTo>
                  <a:lnTo>
                    <a:pt x="8554294" y="5375940"/>
                  </a:lnTo>
                  <a:lnTo>
                    <a:pt x="8591696" y="5349152"/>
                  </a:lnTo>
                  <a:lnTo>
                    <a:pt x="8625874" y="5318513"/>
                  </a:lnTo>
                  <a:lnTo>
                    <a:pt x="8656513" y="5284335"/>
                  </a:lnTo>
                  <a:lnTo>
                    <a:pt x="8683301" y="5246933"/>
                  </a:lnTo>
                  <a:lnTo>
                    <a:pt x="8705922" y="5206622"/>
                  </a:lnTo>
                  <a:lnTo>
                    <a:pt x="8724063" y="5163714"/>
                  </a:lnTo>
                  <a:lnTo>
                    <a:pt x="8737409" y="5118524"/>
                  </a:lnTo>
                  <a:lnTo>
                    <a:pt x="8745648" y="5071366"/>
                  </a:lnTo>
                  <a:lnTo>
                    <a:pt x="8748464" y="5022555"/>
                  </a:lnTo>
                  <a:lnTo>
                    <a:pt x="8748463" y="1255638"/>
                  </a:lnTo>
                  <a:lnTo>
                    <a:pt x="418546" y="1255638"/>
                  </a:lnTo>
                  <a:lnTo>
                    <a:pt x="418547" y="837091"/>
                  </a:lnTo>
                  <a:lnTo>
                    <a:pt x="424074" y="789107"/>
                  </a:lnTo>
                  <a:lnTo>
                    <a:pt x="439818" y="745058"/>
                  </a:lnTo>
                  <a:lnTo>
                    <a:pt x="464522" y="706202"/>
                  </a:lnTo>
                  <a:lnTo>
                    <a:pt x="496931" y="673794"/>
                  </a:lnTo>
                  <a:lnTo>
                    <a:pt x="535787" y="649090"/>
                  </a:lnTo>
                  <a:lnTo>
                    <a:pt x="579836" y="633346"/>
                  </a:lnTo>
                  <a:lnTo>
                    <a:pt x="627820" y="627819"/>
                  </a:lnTo>
                  <a:lnTo>
                    <a:pt x="8748462" y="627819"/>
                  </a:lnTo>
                  <a:lnTo>
                    <a:pt x="8748462" y="418546"/>
                  </a:lnTo>
                  <a:lnTo>
                    <a:pt x="8329915" y="418546"/>
                  </a:lnTo>
                  <a:lnTo>
                    <a:pt x="8329915" y="209273"/>
                  </a:lnTo>
                  <a:lnTo>
                    <a:pt x="8120643" y="209273"/>
                  </a:lnTo>
                  <a:lnTo>
                    <a:pt x="8072658" y="203746"/>
                  </a:lnTo>
                  <a:lnTo>
                    <a:pt x="8028610" y="188002"/>
                  </a:lnTo>
                  <a:lnTo>
                    <a:pt x="7989753" y="163297"/>
                  </a:lnTo>
                  <a:lnTo>
                    <a:pt x="7957345" y="130889"/>
                  </a:lnTo>
                  <a:lnTo>
                    <a:pt x="7932640" y="92032"/>
                  </a:lnTo>
                  <a:lnTo>
                    <a:pt x="7916897" y="47984"/>
                  </a:lnTo>
                  <a:lnTo>
                    <a:pt x="7911370" y="0"/>
                  </a:lnTo>
                  <a:close/>
                </a:path>
                <a:path w="8749030" h="6278245">
                  <a:moveTo>
                    <a:pt x="8748462" y="627819"/>
                  </a:moveTo>
                  <a:lnTo>
                    <a:pt x="627820" y="627819"/>
                  </a:lnTo>
                  <a:lnTo>
                    <a:pt x="675805" y="633346"/>
                  </a:lnTo>
                  <a:lnTo>
                    <a:pt x="719853" y="649090"/>
                  </a:lnTo>
                  <a:lnTo>
                    <a:pt x="758710" y="673794"/>
                  </a:lnTo>
                  <a:lnTo>
                    <a:pt x="791118" y="706202"/>
                  </a:lnTo>
                  <a:lnTo>
                    <a:pt x="815823" y="745058"/>
                  </a:lnTo>
                  <a:lnTo>
                    <a:pt x="831566" y="789107"/>
                  </a:lnTo>
                  <a:lnTo>
                    <a:pt x="837093" y="837092"/>
                  </a:lnTo>
                  <a:lnTo>
                    <a:pt x="834277" y="885902"/>
                  </a:lnTo>
                  <a:lnTo>
                    <a:pt x="826039" y="933060"/>
                  </a:lnTo>
                  <a:lnTo>
                    <a:pt x="812693" y="978250"/>
                  </a:lnTo>
                  <a:lnTo>
                    <a:pt x="794552" y="1021158"/>
                  </a:lnTo>
                  <a:lnTo>
                    <a:pt x="771931" y="1061469"/>
                  </a:lnTo>
                  <a:lnTo>
                    <a:pt x="745143" y="1098871"/>
                  </a:lnTo>
                  <a:lnTo>
                    <a:pt x="714504" y="1133049"/>
                  </a:lnTo>
                  <a:lnTo>
                    <a:pt x="680326" y="1163688"/>
                  </a:lnTo>
                  <a:lnTo>
                    <a:pt x="642924" y="1190476"/>
                  </a:lnTo>
                  <a:lnTo>
                    <a:pt x="602613" y="1213097"/>
                  </a:lnTo>
                  <a:lnTo>
                    <a:pt x="559705" y="1231238"/>
                  </a:lnTo>
                  <a:lnTo>
                    <a:pt x="514515" y="1244584"/>
                  </a:lnTo>
                  <a:lnTo>
                    <a:pt x="467358" y="1252822"/>
                  </a:lnTo>
                  <a:lnTo>
                    <a:pt x="418546" y="1255638"/>
                  </a:lnTo>
                  <a:lnTo>
                    <a:pt x="8748463" y="1255638"/>
                  </a:lnTo>
                  <a:lnTo>
                    <a:pt x="8748462" y="627819"/>
                  </a:lnTo>
                  <a:close/>
                </a:path>
                <a:path w="8749030" h="6278245">
                  <a:moveTo>
                    <a:pt x="8748462" y="0"/>
                  </a:moveTo>
                  <a:lnTo>
                    <a:pt x="8745646" y="48811"/>
                  </a:lnTo>
                  <a:lnTo>
                    <a:pt x="8737408" y="95968"/>
                  </a:lnTo>
                  <a:lnTo>
                    <a:pt x="8724062" y="141158"/>
                  </a:lnTo>
                  <a:lnTo>
                    <a:pt x="8705921" y="184065"/>
                  </a:lnTo>
                  <a:lnTo>
                    <a:pt x="8683300" y="224377"/>
                  </a:lnTo>
                  <a:lnTo>
                    <a:pt x="8656512" y="261779"/>
                  </a:lnTo>
                  <a:lnTo>
                    <a:pt x="8625873" y="295956"/>
                  </a:lnTo>
                  <a:lnTo>
                    <a:pt x="8591695" y="326596"/>
                  </a:lnTo>
                  <a:lnTo>
                    <a:pt x="8554293" y="353383"/>
                  </a:lnTo>
                  <a:lnTo>
                    <a:pt x="8513982" y="376004"/>
                  </a:lnTo>
                  <a:lnTo>
                    <a:pt x="8471074" y="394145"/>
                  </a:lnTo>
                  <a:lnTo>
                    <a:pt x="8425884" y="407492"/>
                  </a:lnTo>
                  <a:lnTo>
                    <a:pt x="8378726" y="415730"/>
                  </a:lnTo>
                  <a:lnTo>
                    <a:pt x="8329915" y="418546"/>
                  </a:lnTo>
                  <a:lnTo>
                    <a:pt x="8748462" y="418546"/>
                  </a:lnTo>
                  <a:lnTo>
                    <a:pt x="8748462" y="0"/>
                  </a:lnTo>
                  <a:close/>
                </a:path>
                <a:path w="8749030" h="6278245">
                  <a:moveTo>
                    <a:pt x="8329916" y="0"/>
                  </a:moveTo>
                  <a:lnTo>
                    <a:pt x="8324389" y="47984"/>
                  </a:lnTo>
                  <a:lnTo>
                    <a:pt x="8308645" y="92032"/>
                  </a:lnTo>
                  <a:lnTo>
                    <a:pt x="8283941" y="130889"/>
                  </a:lnTo>
                  <a:lnTo>
                    <a:pt x="8251533" y="163297"/>
                  </a:lnTo>
                  <a:lnTo>
                    <a:pt x="8212676" y="188002"/>
                  </a:lnTo>
                  <a:lnTo>
                    <a:pt x="8168627" y="203746"/>
                  </a:lnTo>
                  <a:lnTo>
                    <a:pt x="8120643" y="209273"/>
                  </a:lnTo>
                  <a:lnTo>
                    <a:pt x="8329915" y="209273"/>
                  </a:lnTo>
                  <a:lnTo>
                    <a:pt x="8329916" y="0"/>
                  </a:lnTo>
                  <a:close/>
                </a:path>
              </a:pathLst>
            </a:custGeom>
            <a:solidFill>
              <a:srgbClr val="F5F5F5"/>
            </a:solidFill>
          </p:spPr>
          <p:txBody>
            <a:bodyPr wrap="square" lIns="0" tIns="0" rIns="0" bIns="0" rtlCol="0"/>
            <a:lstStyle/>
            <a:p>
              <a:endParaRPr/>
            </a:p>
          </p:txBody>
        </p:sp>
        <p:sp>
          <p:nvSpPr>
            <p:cNvPr id="4" name="object 4"/>
            <p:cNvSpPr/>
            <p:nvPr/>
          </p:nvSpPr>
          <p:spPr>
            <a:xfrm>
              <a:off x="634570" y="44623"/>
              <a:ext cx="8329930" cy="1674495"/>
            </a:xfrm>
            <a:custGeom>
              <a:avLst/>
              <a:gdLst/>
              <a:ahLst/>
              <a:cxnLst/>
              <a:rect l="l" t="t" r="r" b="b"/>
              <a:pathLst>
                <a:path w="8329930" h="1674495">
                  <a:moveTo>
                    <a:pt x="209274" y="1046366"/>
                  </a:moveTo>
                  <a:lnTo>
                    <a:pt x="161289" y="1051893"/>
                  </a:lnTo>
                  <a:lnTo>
                    <a:pt x="117241" y="1067637"/>
                  </a:lnTo>
                  <a:lnTo>
                    <a:pt x="78384" y="1092341"/>
                  </a:lnTo>
                  <a:lnTo>
                    <a:pt x="45975" y="1124749"/>
                  </a:lnTo>
                  <a:lnTo>
                    <a:pt x="21271" y="1163606"/>
                  </a:lnTo>
                  <a:lnTo>
                    <a:pt x="5528" y="1207654"/>
                  </a:lnTo>
                  <a:lnTo>
                    <a:pt x="1" y="1255638"/>
                  </a:lnTo>
                  <a:lnTo>
                    <a:pt x="0" y="1674186"/>
                  </a:lnTo>
                  <a:lnTo>
                    <a:pt x="48811" y="1671370"/>
                  </a:lnTo>
                  <a:lnTo>
                    <a:pt x="95968" y="1663132"/>
                  </a:lnTo>
                  <a:lnTo>
                    <a:pt x="141158" y="1649785"/>
                  </a:lnTo>
                  <a:lnTo>
                    <a:pt x="184066" y="1631644"/>
                  </a:lnTo>
                  <a:lnTo>
                    <a:pt x="224378" y="1609023"/>
                  </a:lnTo>
                  <a:lnTo>
                    <a:pt x="261779" y="1582236"/>
                  </a:lnTo>
                  <a:lnTo>
                    <a:pt x="295957" y="1551596"/>
                  </a:lnTo>
                  <a:lnTo>
                    <a:pt x="326596" y="1517419"/>
                  </a:lnTo>
                  <a:lnTo>
                    <a:pt x="353384" y="1480017"/>
                  </a:lnTo>
                  <a:lnTo>
                    <a:pt x="376005" y="1439705"/>
                  </a:lnTo>
                  <a:lnTo>
                    <a:pt x="394146" y="1396797"/>
                  </a:lnTo>
                  <a:lnTo>
                    <a:pt x="407492" y="1351608"/>
                  </a:lnTo>
                  <a:lnTo>
                    <a:pt x="415731" y="1304450"/>
                  </a:lnTo>
                  <a:lnTo>
                    <a:pt x="418546" y="1255638"/>
                  </a:lnTo>
                  <a:lnTo>
                    <a:pt x="413019" y="1207654"/>
                  </a:lnTo>
                  <a:lnTo>
                    <a:pt x="397276" y="1163606"/>
                  </a:lnTo>
                  <a:lnTo>
                    <a:pt x="372572" y="1124749"/>
                  </a:lnTo>
                  <a:lnTo>
                    <a:pt x="340163" y="1092341"/>
                  </a:lnTo>
                  <a:lnTo>
                    <a:pt x="301306" y="1067637"/>
                  </a:lnTo>
                  <a:lnTo>
                    <a:pt x="257258" y="1051893"/>
                  </a:lnTo>
                  <a:lnTo>
                    <a:pt x="209274" y="1046366"/>
                  </a:lnTo>
                  <a:close/>
                </a:path>
                <a:path w="8329930" h="1674495">
                  <a:moveTo>
                    <a:pt x="8329917" y="418546"/>
                  </a:moveTo>
                  <a:lnTo>
                    <a:pt x="7911368" y="418546"/>
                  </a:lnTo>
                  <a:lnTo>
                    <a:pt x="7911369" y="837092"/>
                  </a:lnTo>
                  <a:lnTo>
                    <a:pt x="7960180" y="834276"/>
                  </a:lnTo>
                  <a:lnTo>
                    <a:pt x="8007338" y="826038"/>
                  </a:lnTo>
                  <a:lnTo>
                    <a:pt x="8052528" y="812691"/>
                  </a:lnTo>
                  <a:lnTo>
                    <a:pt x="8095435" y="794550"/>
                  </a:lnTo>
                  <a:lnTo>
                    <a:pt x="8135747" y="771929"/>
                  </a:lnTo>
                  <a:lnTo>
                    <a:pt x="8173149" y="745142"/>
                  </a:lnTo>
                  <a:lnTo>
                    <a:pt x="8207327" y="714503"/>
                  </a:lnTo>
                  <a:lnTo>
                    <a:pt x="8237966" y="680325"/>
                  </a:lnTo>
                  <a:lnTo>
                    <a:pt x="8264754" y="642923"/>
                  </a:lnTo>
                  <a:lnTo>
                    <a:pt x="8287375" y="602612"/>
                  </a:lnTo>
                  <a:lnTo>
                    <a:pt x="8305516" y="559704"/>
                  </a:lnTo>
                  <a:lnTo>
                    <a:pt x="8318862" y="514515"/>
                  </a:lnTo>
                  <a:lnTo>
                    <a:pt x="8327101" y="467357"/>
                  </a:lnTo>
                  <a:lnTo>
                    <a:pt x="8329917" y="418546"/>
                  </a:lnTo>
                  <a:close/>
                </a:path>
                <a:path w="8329930" h="1674495">
                  <a:moveTo>
                    <a:pt x="7911369" y="0"/>
                  </a:moveTo>
                  <a:lnTo>
                    <a:pt x="7862558" y="2815"/>
                  </a:lnTo>
                  <a:lnTo>
                    <a:pt x="7815400" y="11054"/>
                  </a:lnTo>
                  <a:lnTo>
                    <a:pt x="7770211" y="24400"/>
                  </a:lnTo>
                  <a:lnTo>
                    <a:pt x="7727303" y="42541"/>
                  </a:lnTo>
                  <a:lnTo>
                    <a:pt x="7686992" y="65162"/>
                  </a:lnTo>
                  <a:lnTo>
                    <a:pt x="7649590" y="91949"/>
                  </a:lnTo>
                  <a:lnTo>
                    <a:pt x="7615412" y="122588"/>
                  </a:lnTo>
                  <a:lnTo>
                    <a:pt x="7584773" y="156766"/>
                  </a:lnTo>
                  <a:lnTo>
                    <a:pt x="7557986" y="194168"/>
                  </a:lnTo>
                  <a:lnTo>
                    <a:pt x="7535364" y="234479"/>
                  </a:lnTo>
                  <a:lnTo>
                    <a:pt x="7517224" y="277387"/>
                  </a:lnTo>
                  <a:lnTo>
                    <a:pt x="7503877" y="322577"/>
                  </a:lnTo>
                  <a:lnTo>
                    <a:pt x="7495639" y="369734"/>
                  </a:lnTo>
                  <a:lnTo>
                    <a:pt x="7492823" y="418546"/>
                  </a:lnTo>
                  <a:lnTo>
                    <a:pt x="7498350" y="466530"/>
                  </a:lnTo>
                  <a:lnTo>
                    <a:pt x="7514093" y="510579"/>
                  </a:lnTo>
                  <a:lnTo>
                    <a:pt x="7538798" y="549436"/>
                  </a:lnTo>
                  <a:lnTo>
                    <a:pt x="7571206" y="581844"/>
                  </a:lnTo>
                  <a:lnTo>
                    <a:pt x="7610062" y="606548"/>
                  </a:lnTo>
                  <a:lnTo>
                    <a:pt x="7654111" y="622292"/>
                  </a:lnTo>
                  <a:lnTo>
                    <a:pt x="7702095" y="627819"/>
                  </a:lnTo>
                  <a:lnTo>
                    <a:pt x="7750079" y="622292"/>
                  </a:lnTo>
                  <a:lnTo>
                    <a:pt x="7794128" y="606548"/>
                  </a:lnTo>
                  <a:lnTo>
                    <a:pt x="7832985" y="581844"/>
                  </a:lnTo>
                  <a:lnTo>
                    <a:pt x="7865393" y="549436"/>
                  </a:lnTo>
                  <a:lnTo>
                    <a:pt x="7890097" y="510579"/>
                  </a:lnTo>
                  <a:lnTo>
                    <a:pt x="7905841" y="466530"/>
                  </a:lnTo>
                  <a:lnTo>
                    <a:pt x="7911368" y="418546"/>
                  </a:lnTo>
                  <a:lnTo>
                    <a:pt x="8329917" y="418546"/>
                  </a:lnTo>
                  <a:lnTo>
                    <a:pt x="8327101" y="369734"/>
                  </a:lnTo>
                  <a:lnTo>
                    <a:pt x="8318862" y="322577"/>
                  </a:lnTo>
                  <a:lnTo>
                    <a:pt x="8305516" y="277387"/>
                  </a:lnTo>
                  <a:lnTo>
                    <a:pt x="8287375" y="234479"/>
                  </a:lnTo>
                  <a:lnTo>
                    <a:pt x="8264754" y="194168"/>
                  </a:lnTo>
                  <a:lnTo>
                    <a:pt x="8237966" y="156766"/>
                  </a:lnTo>
                  <a:lnTo>
                    <a:pt x="8207327" y="122588"/>
                  </a:lnTo>
                  <a:lnTo>
                    <a:pt x="8173149" y="91949"/>
                  </a:lnTo>
                  <a:lnTo>
                    <a:pt x="8135747" y="65162"/>
                  </a:lnTo>
                  <a:lnTo>
                    <a:pt x="8095435" y="42541"/>
                  </a:lnTo>
                  <a:lnTo>
                    <a:pt x="8052528" y="24400"/>
                  </a:lnTo>
                  <a:lnTo>
                    <a:pt x="8007338" y="11054"/>
                  </a:lnTo>
                  <a:lnTo>
                    <a:pt x="7960180" y="2815"/>
                  </a:lnTo>
                  <a:lnTo>
                    <a:pt x="7911369" y="0"/>
                  </a:lnTo>
                  <a:close/>
                </a:path>
              </a:pathLst>
            </a:custGeom>
            <a:solidFill>
              <a:srgbClr val="CECECE"/>
            </a:solidFill>
          </p:spPr>
          <p:txBody>
            <a:bodyPr wrap="square" lIns="0" tIns="0" rIns="0" bIns="0" rtlCol="0"/>
            <a:lstStyle/>
            <a:p>
              <a:endParaRPr/>
            </a:p>
          </p:txBody>
        </p:sp>
        <p:sp>
          <p:nvSpPr>
            <p:cNvPr id="5" name="object 5"/>
            <p:cNvSpPr/>
            <p:nvPr/>
          </p:nvSpPr>
          <p:spPr>
            <a:xfrm>
              <a:off x="216022" y="44624"/>
              <a:ext cx="8749030" cy="6697345"/>
            </a:xfrm>
            <a:custGeom>
              <a:avLst/>
              <a:gdLst/>
              <a:ahLst/>
              <a:cxnLst/>
              <a:rect l="l" t="t" r="r" b="b"/>
              <a:pathLst>
                <a:path w="8749030" h="6697345">
                  <a:moveTo>
                    <a:pt x="0" y="1255639"/>
                  </a:moveTo>
                  <a:lnTo>
                    <a:pt x="2816" y="1206827"/>
                  </a:lnTo>
                  <a:lnTo>
                    <a:pt x="11055" y="1159670"/>
                  </a:lnTo>
                  <a:lnTo>
                    <a:pt x="24401" y="1114480"/>
                  </a:lnTo>
                  <a:lnTo>
                    <a:pt x="42542" y="1071573"/>
                  </a:lnTo>
                  <a:lnTo>
                    <a:pt x="65163" y="1031261"/>
                  </a:lnTo>
                  <a:lnTo>
                    <a:pt x="91951" y="993859"/>
                  </a:lnTo>
                  <a:lnTo>
                    <a:pt x="122590" y="959682"/>
                  </a:lnTo>
                  <a:lnTo>
                    <a:pt x="156768" y="929042"/>
                  </a:lnTo>
                  <a:lnTo>
                    <a:pt x="194169" y="902255"/>
                  </a:lnTo>
                  <a:lnTo>
                    <a:pt x="234481" y="879634"/>
                  </a:lnTo>
                  <a:lnTo>
                    <a:pt x="277389" y="861493"/>
                  </a:lnTo>
                  <a:lnTo>
                    <a:pt x="322578" y="848146"/>
                  </a:lnTo>
                  <a:lnTo>
                    <a:pt x="369736" y="839908"/>
                  </a:lnTo>
                  <a:lnTo>
                    <a:pt x="418547" y="837092"/>
                  </a:lnTo>
                  <a:lnTo>
                    <a:pt x="7911369" y="837092"/>
                  </a:lnTo>
                  <a:lnTo>
                    <a:pt x="7911369" y="418546"/>
                  </a:lnTo>
                  <a:lnTo>
                    <a:pt x="7914185" y="369735"/>
                  </a:lnTo>
                  <a:lnTo>
                    <a:pt x="7922424" y="322577"/>
                  </a:lnTo>
                  <a:lnTo>
                    <a:pt x="7935770" y="277388"/>
                  </a:lnTo>
                  <a:lnTo>
                    <a:pt x="7953911" y="234480"/>
                  </a:lnTo>
                  <a:lnTo>
                    <a:pt x="7976532" y="194168"/>
                  </a:lnTo>
                  <a:lnTo>
                    <a:pt x="8003320" y="156767"/>
                  </a:lnTo>
                  <a:lnTo>
                    <a:pt x="8033959" y="122589"/>
                  </a:lnTo>
                  <a:lnTo>
                    <a:pt x="8068137" y="91950"/>
                  </a:lnTo>
                  <a:lnTo>
                    <a:pt x="8105538" y="65162"/>
                  </a:lnTo>
                  <a:lnTo>
                    <a:pt x="8145850" y="42541"/>
                  </a:lnTo>
                  <a:lnTo>
                    <a:pt x="8188758" y="24400"/>
                  </a:lnTo>
                  <a:lnTo>
                    <a:pt x="8233947" y="11054"/>
                  </a:lnTo>
                  <a:lnTo>
                    <a:pt x="8281105" y="2815"/>
                  </a:lnTo>
                  <a:lnTo>
                    <a:pt x="8329916" y="0"/>
                  </a:lnTo>
                  <a:lnTo>
                    <a:pt x="8378728" y="2815"/>
                  </a:lnTo>
                  <a:lnTo>
                    <a:pt x="8425885" y="11054"/>
                  </a:lnTo>
                  <a:lnTo>
                    <a:pt x="8471075" y="24400"/>
                  </a:lnTo>
                  <a:lnTo>
                    <a:pt x="8513983" y="42541"/>
                  </a:lnTo>
                  <a:lnTo>
                    <a:pt x="8554294" y="65162"/>
                  </a:lnTo>
                  <a:lnTo>
                    <a:pt x="8591696" y="91950"/>
                  </a:lnTo>
                  <a:lnTo>
                    <a:pt x="8625874" y="122589"/>
                  </a:lnTo>
                  <a:lnTo>
                    <a:pt x="8656513" y="156767"/>
                  </a:lnTo>
                  <a:lnTo>
                    <a:pt x="8683300" y="194168"/>
                  </a:lnTo>
                  <a:lnTo>
                    <a:pt x="8705922" y="234480"/>
                  </a:lnTo>
                  <a:lnTo>
                    <a:pt x="8724062" y="277388"/>
                  </a:lnTo>
                  <a:lnTo>
                    <a:pt x="8737409" y="322577"/>
                  </a:lnTo>
                  <a:lnTo>
                    <a:pt x="8745647" y="369735"/>
                  </a:lnTo>
                  <a:lnTo>
                    <a:pt x="8748463" y="418546"/>
                  </a:lnTo>
                  <a:lnTo>
                    <a:pt x="8748462" y="5441104"/>
                  </a:lnTo>
                  <a:lnTo>
                    <a:pt x="8745646" y="5489915"/>
                  </a:lnTo>
                  <a:lnTo>
                    <a:pt x="8737408" y="5537072"/>
                  </a:lnTo>
                  <a:lnTo>
                    <a:pt x="8724061" y="5582262"/>
                  </a:lnTo>
                  <a:lnTo>
                    <a:pt x="8705921" y="5625169"/>
                  </a:lnTo>
                  <a:lnTo>
                    <a:pt x="8683299" y="5665481"/>
                  </a:lnTo>
                  <a:lnTo>
                    <a:pt x="8656512" y="5702883"/>
                  </a:lnTo>
                  <a:lnTo>
                    <a:pt x="8625873" y="5737060"/>
                  </a:lnTo>
                  <a:lnTo>
                    <a:pt x="8591695" y="5767700"/>
                  </a:lnTo>
                  <a:lnTo>
                    <a:pt x="8554293" y="5794487"/>
                  </a:lnTo>
                  <a:lnTo>
                    <a:pt x="8513982" y="5817108"/>
                  </a:lnTo>
                  <a:lnTo>
                    <a:pt x="8471074" y="5835249"/>
                  </a:lnTo>
                  <a:lnTo>
                    <a:pt x="8425884" y="5848595"/>
                  </a:lnTo>
                  <a:lnTo>
                    <a:pt x="8378727" y="5856834"/>
                  </a:lnTo>
                  <a:lnTo>
                    <a:pt x="8329915" y="5859650"/>
                  </a:lnTo>
                  <a:lnTo>
                    <a:pt x="837093" y="5859649"/>
                  </a:lnTo>
                  <a:lnTo>
                    <a:pt x="837093" y="6278195"/>
                  </a:lnTo>
                  <a:lnTo>
                    <a:pt x="834277" y="6327007"/>
                  </a:lnTo>
                  <a:lnTo>
                    <a:pt x="826039" y="6374164"/>
                  </a:lnTo>
                  <a:lnTo>
                    <a:pt x="812693" y="6419354"/>
                  </a:lnTo>
                  <a:lnTo>
                    <a:pt x="794552" y="6462262"/>
                  </a:lnTo>
                  <a:lnTo>
                    <a:pt x="771931" y="6502574"/>
                  </a:lnTo>
                  <a:lnTo>
                    <a:pt x="745143" y="6539976"/>
                  </a:lnTo>
                  <a:lnTo>
                    <a:pt x="714504" y="6574153"/>
                  </a:lnTo>
                  <a:lnTo>
                    <a:pt x="680326" y="6604793"/>
                  </a:lnTo>
                  <a:lnTo>
                    <a:pt x="642924" y="6631580"/>
                  </a:lnTo>
                  <a:lnTo>
                    <a:pt x="602613" y="6654202"/>
                  </a:lnTo>
                  <a:lnTo>
                    <a:pt x="559705" y="6672343"/>
                  </a:lnTo>
                  <a:lnTo>
                    <a:pt x="514515" y="6685689"/>
                  </a:lnTo>
                  <a:lnTo>
                    <a:pt x="467358" y="6693927"/>
                  </a:lnTo>
                  <a:lnTo>
                    <a:pt x="418546" y="6696743"/>
                  </a:lnTo>
                  <a:lnTo>
                    <a:pt x="369735" y="6693927"/>
                  </a:lnTo>
                  <a:lnTo>
                    <a:pt x="322577" y="6685689"/>
                  </a:lnTo>
                  <a:lnTo>
                    <a:pt x="277388" y="6672343"/>
                  </a:lnTo>
                  <a:lnTo>
                    <a:pt x="234480" y="6654202"/>
                  </a:lnTo>
                  <a:lnTo>
                    <a:pt x="194168" y="6631580"/>
                  </a:lnTo>
                  <a:lnTo>
                    <a:pt x="156767" y="6604793"/>
                  </a:lnTo>
                  <a:lnTo>
                    <a:pt x="122589" y="6574153"/>
                  </a:lnTo>
                  <a:lnTo>
                    <a:pt x="91950" y="6539976"/>
                  </a:lnTo>
                  <a:lnTo>
                    <a:pt x="65162" y="6502574"/>
                  </a:lnTo>
                  <a:lnTo>
                    <a:pt x="42541" y="6462262"/>
                  </a:lnTo>
                  <a:lnTo>
                    <a:pt x="24400" y="6419354"/>
                  </a:lnTo>
                  <a:lnTo>
                    <a:pt x="11054" y="6374164"/>
                  </a:lnTo>
                  <a:lnTo>
                    <a:pt x="2815" y="6327007"/>
                  </a:lnTo>
                  <a:lnTo>
                    <a:pt x="0" y="6278195"/>
                  </a:lnTo>
                  <a:lnTo>
                    <a:pt x="0" y="1255639"/>
                  </a:lnTo>
                  <a:close/>
                </a:path>
                <a:path w="8749030" h="6697345">
                  <a:moveTo>
                    <a:pt x="7911369" y="837092"/>
                  </a:moveTo>
                  <a:lnTo>
                    <a:pt x="8329916" y="837092"/>
                  </a:lnTo>
                  <a:lnTo>
                    <a:pt x="8378728" y="834276"/>
                  </a:lnTo>
                  <a:lnTo>
                    <a:pt x="8425885" y="826038"/>
                  </a:lnTo>
                  <a:lnTo>
                    <a:pt x="8471075" y="812691"/>
                  </a:lnTo>
                  <a:lnTo>
                    <a:pt x="8513983" y="794551"/>
                  </a:lnTo>
                  <a:lnTo>
                    <a:pt x="8554294" y="771929"/>
                  </a:lnTo>
                  <a:lnTo>
                    <a:pt x="8591696" y="745142"/>
                  </a:lnTo>
                  <a:lnTo>
                    <a:pt x="8625874" y="714503"/>
                  </a:lnTo>
                  <a:lnTo>
                    <a:pt x="8656513" y="680325"/>
                  </a:lnTo>
                  <a:lnTo>
                    <a:pt x="8683300" y="642923"/>
                  </a:lnTo>
                  <a:lnTo>
                    <a:pt x="8705922" y="602612"/>
                  </a:lnTo>
                  <a:lnTo>
                    <a:pt x="8724062" y="559704"/>
                  </a:lnTo>
                  <a:lnTo>
                    <a:pt x="8737409" y="514514"/>
                  </a:lnTo>
                  <a:lnTo>
                    <a:pt x="8745647" y="467357"/>
                  </a:lnTo>
                  <a:lnTo>
                    <a:pt x="8748463" y="418545"/>
                  </a:lnTo>
                </a:path>
                <a:path w="8749030" h="6697345">
                  <a:moveTo>
                    <a:pt x="8329916" y="837092"/>
                  </a:moveTo>
                  <a:lnTo>
                    <a:pt x="8329916" y="418546"/>
                  </a:lnTo>
                  <a:lnTo>
                    <a:pt x="8324389" y="466531"/>
                  </a:lnTo>
                  <a:lnTo>
                    <a:pt x="8308646" y="510579"/>
                  </a:lnTo>
                  <a:lnTo>
                    <a:pt x="8283942" y="549436"/>
                  </a:lnTo>
                  <a:lnTo>
                    <a:pt x="8251533" y="581844"/>
                  </a:lnTo>
                  <a:lnTo>
                    <a:pt x="8212677" y="606548"/>
                  </a:lnTo>
                  <a:lnTo>
                    <a:pt x="8168628" y="622292"/>
                  </a:lnTo>
                  <a:lnTo>
                    <a:pt x="8120643" y="627819"/>
                  </a:lnTo>
                  <a:lnTo>
                    <a:pt x="8072659" y="622292"/>
                  </a:lnTo>
                  <a:lnTo>
                    <a:pt x="8028610" y="606548"/>
                  </a:lnTo>
                  <a:lnTo>
                    <a:pt x="7989754" y="581844"/>
                  </a:lnTo>
                  <a:lnTo>
                    <a:pt x="7957345" y="549436"/>
                  </a:lnTo>
                  <a:lnTo>
                    <a:pt x="7932641" y="510579"/>
                  </a:lnTo>
                  <a:lnTo>
                    <a:pt x="7916897" y="466531"/>
                  </a:lnTo>
                  <a:lnTo>
                    <a:pt x="7911370" y="418546"/>
                  </a:lnTo>
                </a:path>
                <a:path w="8749030" h="6697345">
                  <a:moveTo>
                    <a:pt x="418547" y="1674185"/>
                  </a:moveTo>
                  <a:lnTo>
                    <a:pt x="418547" y="1255639"/>
                  </a:lnTo>
                  <a:lnTo>
                    <a:pt x="424074" y="1207655"/>
                  </a:lnTo>
                  <a:lnTo>
                    <a:pt x="439818" y="1163606"/>
                  </a:lnTo>
                  <a:lnTo>
                    <a:pt x="464522" y="1124749"/>
                  </a:lnTo>
                  <a:lnTo>
                    <a:pt x="496931" y="1092341"/>
                  </a:lnTo>
                  <a:lnTo>
                    <a:pt x="535787" y="1067637"/>
                  </a:lnTo>
                  <a:lnTo>
                    <a:pt x="579836" y="1051893"/>
                  </a:lnTo>
                  <a:lnTo>
                    <a:pt x="627820" y="1046366"/>
                  </a:lnTo>
                  <a:lnTo>
                    <a:pt x="675805" y="1051893"/>
                  </a:lnTo>
                  <a:lnTo>
                    <a:pt x="719853" y="1067637"/>
                  </a:lnTo>
                  <a:lnTo>
                    <a:pt x="758710" y="1092341"/>
                  </a:lnTo>
                  <a:lnTo>
                    <a:pt x="791118" y="1124749"/>
                  </a:lnTo>
                  <a:lnTo>
                    <a:pt x="815823" y="1163606"/>
                  </a:lnTo>
                  <a:lnTo>
                    <a:pt x="831566" y="1207655"/>
                  </a:lnTo>
                  <a:lnTo>
                    <a:pt x="837093" y="1255639"/>
                  </a:lnTo>
                  <a:lnTo>
                    <a:pt x="834277" y="1304450"/>
                  </a:lnTo>
                  <a:lnTo>
                    <a:pt x="826039" y="1351608"/>
                  </a:lnTo>
                  <a:lnTo>
                    <a:pt x="812693" y="1396797"/>
                  </a:lnTo>
                  <a:lnTo>
                    <a:pt x="794552" y="1439705"/>
                  </a:lnTo>
                  <a:lnTo>
                    <a:pt x="771931" y="1480017"/>
                  </a:lnTo>
                  <a:lnTo>
                    <a:pt x="745143" y="1517418"/>
                  </a:lnTo>
                  <a:lnTo>
                    <a:pt x="714504" y="1551596"/>
                  </a:lnTo>
                  <a:lnTo>
                    <a:pt x="680326" y="1582236"/>
                  </a:lnTo>
                  <a:lnTo>
                    <a:pt x="642924" y="1609023"/>
                  </a:lnTo>
                  <a:lnTo>
                    <a:pt x="602613" y="1631644"/>
                  </a:lnTo>
                  <a:lnTo>
                    <a:pt x="559705" y="1649785"/>
                  </a:lnTo>
                  <a:lnTo>
                    <a:pt x="514515" y="1663132"/>
                  </a:lnTo>
                  <a:lnTo>
                    <a:pt x="467358" y="1671370"/>
                  </a:lnTo>
                  <a:lnTo>
                    <a:pt x="418546" y="1674186"/>
                  </a:lnTo>
                  <a:lnTo>
                    <a:pt x="369735" y="1671370"/>
                  </a:lnTo>
                  <a:lnTo>
                    <a:pt x="322577" y="1663132"/>
                  </a:lnTo>
                  <a:lnTo>
                    <a:pt x="277388" y="1649785"/>
                  </a:lnTo>
                  <a:lnTo>
                    <a:pt x="234480" y="1631644"/>
                  </a:lnTo>
                  <a:lnTo>
                    <a:pt x="194168" y="1609023"/>
                  </a:lnTo>
                  <a:lnTo>
                    <a:pt x="156767" y="1582236"/>
                  </a:lnTo>
                  <a:lnTo>
                    <a:pt x="122589" y="1551596"/>
                  </a:lnTo>
                  <a:lnTo>
                    <a:pt x="91950" y="1517418"/>
                  </a:lnTo>
                  <a:lnTo>
                    <a:pt x="65162" y="1480017"/>
                  </a:lnTo>
                  <a:lnTo>
                    <a:pt x="42541" y="1439705"/>
                  </a:lnTo>
                  <a:lnTo>
                    <a:pt x="24400" y="1396797"/>
                  </a:lnTo>
                  <a:lnTo>
                    <a:pt x="11054" y="1351608"/>
                  </a:lnTo>
                  <a:lnTo>
                    <a:pt x="2815" y="1304450"/>
                  </a:lnTo>
                  <a:lnTo>
                    <a:pt x="0" y="1255639"/>
                  </a:lnTo>
                </a:path>
                <a:path w="8749030" h="6697345">
                  <a:moveTo>
                    <a:pt x="837093" y="1255639"/>
                  </a:moveTo>
                  <a:lnTo>
                    <a:pt x="837093" y="5859649"/>
                  </a:lnTo>
                </a:path>
              </a:pathLst>
            </a:custGeom>
            <a:ln w="25399">
              <a:solidFill>
                <a:srgbClr val="919FAE"/>
              </a:solidFill>
            </a:ln>
          </p:spPr>
          <p:txBody>
            <a:bodyPr wrap="square" lIns="0" tIns="0" rIns="0" bIns="0" rtlCol="0"/>
            <a:lstStyle/>
            <a:p>
              <a:endParaRPr/>
            </a:p>
          </p:txBody>
        </p:sp>
        <p:pic>
          <p:nvPicPr>
            <p:cNvPr id="6" name="object 6"/>
            <p:cNvPicPr/>
            <p:nvPr/>
          </p:nvPicPr>
          <p:blipFill>
            <a:blip r:embed="rId2" cstate="print"/>
            <a:stretch>
              <a:fillRect/>
            </a:stretch>
          </p:blipFill>
          <p:spPr>
            <a:xfrm>
              <a:off x="344978" y="2460567"/>
              <a:ext cx="532014" cy="390698"/>
            </a:xfrm>
            <a:prstGeom prst="rect">
              <a:avLst/>
            </a:prstGeom>
          </p:spPr>
        </p:pic>
        <p:pic>
          <p:nvPicPr>
            <p:cNvPr id="7" name="object 7"/>
            <p:cNvPicPr/>
            <p:nvPr/>
          </p:nvPicPr>
          <p:blipFill>
            <a:blip r:embed="rId3" cstate="print"/>
            <a:stretch>
              <a:fillRect/>
            </a:stretch>
          </p:blipFill>
          <p:spPr>
            <a:xfrm>
              <a:off x="482138" y="2448098"/>
              <a:ext cx="253538" cy="436418"/>
            </a:xfrm>
            <a:prstGeom prst="rect">
              <a:avLst/>
            </a:prstGeom>
          </p:spPr>
        </p:pic>
        <p:pic>
          <p:nvPicPr>
            <p:cNvPr id="8" name="object 8"/>
            <p:cNvPicPr/>
            <p:nvPr/>
          </p:nvPicPr>
          <p:blipFill>
            <a:blip r:embed="rId4" cstate="print"/>
            <a:stretch>
              <a:fillRect/>
            </a:stretch>
          </p:blipFill>
          <p:spPr>
            <a:xfrm>
              <a:off x="395536" y="2492895"/>
              <a:ext cx="432047" cy="288032"/>
            </a:xfrm>
            <a:prstGeom prst="rect">
              <a:avLst/>
            </a:prstGeom>
          </p:spPr>
        </p:pic>
        <p:sp>
          <p:nvSpPr>
            <p:cNvPr id="9" name="object 9"/>
            <p:cNvSpPr/>
            <p:nvPr/>
          </p:nvSpPr>
          <p:spPr>
            <a:xfrm>
              <a:off x="395536" y="2492895"/>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1"/>
                  </a:lnTo>
                  <a:lnTo>
                    <a:pt x="417987" y="273971"/>
                  </a:lnTo>
                  <a:lnTo>
                    <a:pt x="402728" y="284259"/>
                  </a:lnTo>
                  <a:lnTo>
                    <a:pt x="384041" y="288032"/>
                  </a:lnTo>
                  <a:lnTo>
                    <a:pt x="48005" y="288032"/>
                  </a:lnTo>
                  <a:lnTo>
                    <a:pt x="29319" y="284259"/>
                  </a:lnTo>
                  <a:lnTo>
                    <a:pt x="14060" y="273971"/>
                  </a:lnTo>
                  <a:lnTo>
                    <a:pt x="3772" y="258711"/>
                  </a:lnTo>
                  <a:lnTo>
                    <a:pt x="0" y="240026"/>
                  </a:lnTo>
                  <a:lnTo>
                    <a:pt x="0" y="48005"/>
                  </a:lnTo>
                  <a:close/>
                </a:path>
              </a:pathLst>
            </a:custGeom>
            <a:ln w="9524">
              <a:solidFill>
                <a:srgbClr val="F4B193"/>
              </a:solidFill>
            </a:ln>
          </p:spPr>
          <p:txBody>
            <a:bodyPr wrap="square" lIns="0" tIns="0" rIns="0" bIns="0" rtlCol="0"/>
            <a:lstStyle/>
            <a:p>
              <a:endParaRPr/>
            </a:p>
          </p:txBody>
        </p:sp>
        <p:pic>
          <p:nvPicPr>
            <p:cNvPr id="10" name="object 10"/>
            <p:cNvPicPr/>
            <p:nvPr/>
          </p:nvPicPr>
          <p:blipFill>
            <a:blip r:embed="rId5" cstate="print"/>
            <a:stretch>
              <a:fillRect/>
            </a:stretch>
          </p:blipFill>
          <p:spPr>
            <a:xfrm>
              <a:off x="344978" y="2892828"/>
              <a:ext cx="532014" cy="390698"/>
            </a:xfrm>
            <a:prstGeom prst="rect">
              <a:avLst/>
            </a:prstGeom>
          </p:spPr>
        </p:pic>
        <p:pic>
          <p:nvPicPr>
            <p:cNvPr id="11" name="object 11"/>
            <p:cNvPicPr/>
            <p:nvPr/>
          </p:nvPicPr>
          <p:blipFill>
            <a:blip r:embed="rId3" cstate="print"/>
            <a:stretch>
              <a:fillRect/>
            </a:stretch>
          </p:blipFill>
          <p:spPr>
            <a:xfrm>
              <a:off x="482138" y="2880359"/>
              <a:ext cx="253538" cy="436418"/>
            </a:xfrm>
            <a:prstGeom prst="rect">
              <a:avLst/>
            </a:prstGeom>
          </p:spPr>
        </p:pic>
        <p:pic>
          <p:nvPicPr>
            <p:cNvPr id="12" name="object 12"/>
            <p:cNvPicPr/>
            <p:nvPr/>
          </p:nvPicPr>
          <p:blipFill>
            <a:blip r:embed="rId4" cstate="print"/>
            <a:stretch>
              <a:fillRect/>
            </a:stretch>
          </p:blipFill>
          <p:spPr>
            <a:xfrm>
              <a:off x="395536" y="2924943"/>
              <a:ext cx="432047" cy="288032"/>
            </a:xfrm>
            <a:prstGeom prst="rect">
              <a:avLst/>
            </a:prstGeom>
          </p:spPr>
        </p:pic>
        <p:sp>
          <p:nvSpPr>
            <p:cNvPr id="13" name="object 13"/>
            <p:cNvSpPr/>
            <p:nvPr/>
          </p:nvSpPr>
          <p:spPr>
            <a:xfrm>
              <a:off x="395536" y="2924943"/>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1"/>
                  </a:lnTo>
                  <a:lnTo>
                    <a:pt x="48005" y="288031"/>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14" name="object 14"/>
            <p:cNvPicPr/>
            <p:nvPr/>
          </p:nvPicPr>
          <p:blipFill>
            <a:blip r:embed="rId6" cstate="print"/>
            <a:stretch>
              <a:fillRect/>
            </a:stretch>
          </p:blipFill>
          <p:spPr>
            <a:xfrm>
              <a:off x="344978" y="3325090"/>
              <a:ext cx="532014" cy="390698"/>
            </a:xfrm>
            <a:prstGeom prst="rect">
              <a:avLst/>
            </a:prstGeom>
          </p:spPr>
        </p:pic>
        <p:pic>
          <p:nvPicPr>
            <p:cNvPr id="15" name="object 15"/>
            <p:cNvPicPr/>
            <p:nvPr/>
          </p:nvPicPr>
          <p:blipFill>
            <a:blip r:embed="rId3" cstate="print"/>
            <a:stretch>
              <a:fillRect/>
            </a:stretch>
          </p:blipFill>
          <p:spPr>
            <a:xfrm>
              <a:off x="482138" y="3312621"/>
              <a:ext cx="253538" cy="436418"/>
            </a:xfrm>
            <a:prstGeom prst="rect">
              <a:avLst/>
            </a:prstGeom>
          </p:spPr>
        </p:pic>
        <p:pic>
          <p:nvPicPr>
            <p:cNvPr id="16" name="object 16"/>
            <p:cNvPicPr/>
            <p:nvPr/>
          </p:nvPicPr>
          <p:blipFill>
            <a:blip r:embed="rId7" cstate="print"/>
            <a:stretch>
              <a:fillRect/>
            </a:stretch>
          </p:blipFill>
          <p:spPr>
            <a:xfrm>
              <a:off x="395536" y="3356991"/>
              <a:ext cx="432047" cy="288032"/>
            </a:xfrm>
            <a:prstGeom prst="rect">
              <a:avLst/>
            </a:prstGeom>
          </p:spPr>
        </p:pic>
        <p:sp>
          <p:nvSpPr>
            <p:cNvPr id="17" name="object 17"/>
            <p:cNvSpPr/>
            <p:nvPr/>
          </p:nvSpPr>
          <p:spPr>
            <a:xfrm>
              <a:off x="395536" y="3356992"/>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18" name="object 18"/>
            <p:cNvPicPr/>
            <p:nvPr/>
          </p:nvPicPr>
          <p:blipFill>
            <a:blip r:embed="rId8" cstate="print"/>
            <a:stretch>
              <a:fillRect/>
            </a:stretch>
          </p:blipFill>
          <p:spPr>
            <a:xfrm>
              <a:off x="344978" y="3757352"/>
              <a:ext cx="532014" cy="390698"/>
            </a:xfrm>
            <a:prstGeom prst="rect">
              <a:avLst/>
            </a:prstGeom>
          </p:spPr>
        </p:pic>
        <p:pic>
          <p:nvPicPr>
            <p:cNvPr id="19" name="object 19"/>
            <p:cNvPicPr/>
            <p:nvPr/>
          </p:nvPicPr>
          <p:blipFill>
            <a:blip r:embed="rId9" cstate="print"/>
            <a:stretch>
              <a:fillRect/>
            </a:stretch>
          </p:blipFill>
          <p:spPr>
            <a:xfrm>
              <a:off x="482138" y="3744883"/>
              <a:ext cx="253538" cy="432261"/>
            </a:xfrm>
            <a:prstGeom prst="rect">
              <a:avLst/>
            </a:prstGeom>
          </p:spPr>
        </p:pic>
        <p:pic>
          <p:nvPicPr>
            <p:cNvPr id="20" name="object 20"/>
            <p:cNvPicPr/>
            <p:nvPr/>
          </p:nvPicPr>
          <p:blipFill>
            <a:blip r:embed="rId7" cstate="print"/>
            <a:stretch>
              <a:fillRect/>
            </a:stretch>
          </p:blipFill>
          <p:spPr>
            <a:xfrm>
              <a:off x="395536" y="3789039"/>
              <a:ext cx="432047" cy="288032"/>
            </a:xfrm>
            <a:prstGeom prst="rect">
              <a:avLst/>
            </a:prstGeom>
          </p:spPr>
        </p:pic>
        <p:sp>
          <p:nvSpPr>
            <p:cNvPr id="21" name="object 21"/>
            <p:cNvSpPr/>
            <p:nvPr/>
          </p:nvSpPr>
          <p:spPr>
            <a:xfrm>
              <a:off x="395536" y="3789039"/>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22" name="object 22"/>
            <p:cNvPicPr/>
            <p:nvPr/>
          </p:nvPicPr>
          <p:blipFill>
            <a:blip r:embed="rId10" cstate="print"/>
            <a:stretch>
              <a:fillRect/>
            </a:stretch>
          </p:blipFill>
          <p:spPr>
            <a:xfrm>
              <a:off x="344978" y="2028305"/>
              <a:ext cx="532014" cy="390698"/>
            </a:xfrm>
            <a:prstGeom prst="rect">
              <a:avLst/>
            </a:prstGeom>
          </p:spPr>
        </p:pic>
        <p:pic>
          <p:nvPicPr>
            <p:cNvPr id="23" name="object 23"/>
            <p:cNvPicPr/>
            <p:nvPr/>
          </p:nvPicPr>
          <p:blipFill>
            <a:blip r:embed="rId3" cstate="print"/>
            <a:stretch>
              <a:fillRect/>
            </a:stretch>
          </p:blipFill>
          <p:spPr>
            <a:xfrm>
              <a:off x="482138" y="2015836"/>
              <a:ext cx="253538" cy="436418"/>
            </a:xfrm>
            <a:prstGeom prst="rect">
              <a:avLst/>
            </a:prstGeom>
          </p:spPr>
        </p:pic>
        <p:pic>
          <p:nvPicPr>
            <p:cNvPr id="24" name="object 24"/>
            <p:cNvPicPr/>
            <p:nvPr/>
          </p:nvPicPr>
          <p:blipFill>
            <a:blip r:embed="rId7" cstate="print"/>
            <a:stretch>
              <a:fillRect/>
            </a:stretch>
          </p:blipFill>
          <p:spPr>
            <a:xfrm>
              <a:off x="395536" y="2060847"/>
              <a:ext cx="432047" cy="288032"/>
            </a:xfrm>
            <a:prstGeom prst="rect">
              <a:avLst/>
            </a:prstGeom>
          </p:spPr>
        </p:pic>
        <p:sp>
          <p:nvSpPr>
            <p:cNvPr id="25" name="object 25"/>
            <p:cNvSpPr/>
            <p:nvPr/>
          </p:nvSpPr>
          <p:spPr>
            <a:xfrm>
              <a:off x="395536" y="2060847"/>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26" name="object 26"/>
            <p:cNvPicPr/>
            <p:nvPr/>
          </p:nvPicPr>
          <p:blipFill>
            <a:blip r:embed="rId11" cstate="print"/>
            <a:stretch>
              <a:fillRect/>
            </a:stretch>
          </p:blipFill>
          <p:spPr>
            <a:xfrm>
              <a:off x="344978" y="4189613"/>
              <a:ext cx="532014" cy="390698"/>
            </a:xfrm>
            <a:prstGeom prst="rect">
              <a:avLst/>
            </a:prstGeom>
          </p:spPr>
        </p:pic>
        <p:pic>
          <p:nvPicPr>
            <p:cNvPr id="27" name="object 27"/>
            <p:cNvPicPr/>
            <p:nvPr/>
          </p:nvPicPr>
          <p:blipFill>
            <a:blip r:embed="rId9" cstate="print"/>
            <a:stretch>
              <a:fillRect/>
            </a:stretch>
          </p:blipFill>
          <p:spPr>
            <a:xfrm>
              <a:off x="482138" y="4177144"/>
              <a:ext cx="253538" cy="432261"/>
            </a:xfrm>
            <a:prstGeom prst="rect">
              <a:avLst/>
            </a:prstGeom>
          </p:spPr>
        </p:pic>
        <p:pic>
          <p:nvPicPr>
            <p:cNvPr id="28" name="object 28"/>
            <p:cNvPicPr/>
            <p:nvPr/>
          </p:nvPicPr>
          <p:blipFill>
            <a:blip r:embed="rId4" cstate="print"/>
            <a:stretch>
              <a:fillRect/>
            </a:stretch>
          </p:blipFill>
          <p:spPr>
            <a:xfrm>
              <a:off x="395536" y="4221087"/>
              <a:ext cx="432047" cy="288032"/>
            </a:xfrm>
            <a:prstGeom prst="rect">
              <a:avLst/>
            </a:prstGeom>
          </p:spPr>
        </p:pic>
        <p:sp>
          <p:nvSpPr>
            <p:cNvPr id="29" name="object 29"/>
            <p:cNvSpPr/>
            <p:nvPr/>
          </p:nvSpPr>
          <p:spPr>
            <a:xfrm>
              <a:off x="395536" y="4221087"/>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30" name="object 30"/>
            <p:cNvPicPr/>
            <p:nvPr/>
          </p:nvPicPr>
          <p:blipFill>
            <a:blip r:embed="rId12" cstate="print"/>
            <a:stretch>
              <a:fillRect/>
            </a:stretch>
          </p:blipFill>
          <p:spPr>
            <a:xfrm>
              <a:off x="344978" y="5054138"/>
              <a:ext cx="532014" cy="390698"/>
            </a:xfrm>
            <a:prstGeom prst="rect">
              <a:avLst/>
            </a:prstGeom>
          </p:spPr>
        </p:pic>
        <p:pic>
          <p:nvPicPr>
            <p:cNvPr id="31" name="object 31"/>
            <p:cNvPicPr/>
            <p:nvPr/>
          </p:nvPicPr>
          <p:blipFill>
            <a:blip r:embed="rId9" cstate="print"/>
            <a:stretch>
              <a:fillRect/>
            </a:stretch>
          </p:blipFill>
          <p:spPr>
            <a:xfrm>
              <a:off x="482138" y="5041669"/>
              <a:ext cx="253538" cy="432261"/>
            </a:xfrm>
            <a:prstGeom prst="rect">
              <a:avLst/>
            </a:prstGeom>
          </p:spPr>
        </p:pic>
        <p:pic>
          <p:nvPicPr>
            <p:cNvPr id="32" name="object 32"/>
            <p:cNvPicPr/>
            <p:nvPr/>
          </p:nvPicPr>
          <p:blipFill>
            <a:blip r:embed="rId7" cstate="print"/>
            <a:stretch>
              <a:fillRect/>
            </a:stretch>
          </p:blipFill>
          <p:spPr>
            <a:xfrm>
              <a:off x="395536" y="5085184"/>
              <a:ext cx="432047" cy="288032"/>
            </a:xfrm>
            <a:prstGeom prst="rect">
              <a:avLst/>
            </a:prstGeom>
          </p:spPr>
        </p:pic>
        <p:sp>
          <p:nvSpPr>
            <p:cNvPr id="33" name="object 33"/>
            <p:cNvSpPr/>
            <p:nvPr/>
          </p:nvSpPr>
          <p:spPr>
            <a:xfrm>
              <a:off x="395536" y="5085184"/>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34" name="object 34"/>
            <p:cNvPicPr/>
            <p:nvPr/>
          </p:nvPicPr>
          <p:blipFill>
            <a:blip r:embed="rId13" cstate="print"/>
            <a:stretch>
              <a:fillRect/>
            </a:stretch>
          </p:blipFill>
          <p:spPr>
            <a:xfrm>
              <a:off x="344978" y="4621876"/>
              <a:ext cx="532014" cy="390698"/>
            </a:xfrm>
            <a:prstGeom prst="rect">
              <a:avLst/>
            </a:prstGeom>
          </p:spPr>
        </p:pic>
        <p:pic>
          <p:nvPicPr>
            <p:cNvPr id="35" name="object 35"/>
            <p:cNvPicPr/>
            <p:nvPr/>
          </p:nvPicPr>
          <p:blipFill>
            <a:blip r:embed="rId9" cstate="print"/>
            <a:stretch>
              <a:fillRect/>
            </a:stretch>
          </p:blipFill>
          <p:spPr>
            <a:xfrm>
              <a:off x="482138" y="4609406"/>
              <a:ext cx="253538" cy="432261"/>
            </a:xfrm>
            <a:prstGeom prst="rect">
              <a:avLst/>
            </a:prstGeom>
          </p:spPr>
        </p:pic>
        <p:pic>
          <p:nvPicPr>
            <p:cNvPr id="36" name="object 36"/>
            <p:cNvPicPr/>
            <p:nvPr/>
          </p:nvPicPr>
          <p:blipFill>
            <a:blip r:embed="rId4" cstate="print"/>
            <a:stretch>
              <a:fillRect/>
            </a:stretch>
          </p:blipFill>
          <p:spPr>
            <a:xfrm>
              <a:off x="395536" y="4653135"/>
              <a:ext cx="432047" cy="288032"/>
            </a:xfrm>
            <a:prstGeom prst="rect">
              <a:avLst/>
            </a:prstGeom>
          </p:spPr>
        </p:pic>
        <p:sp>
          <p:nvSpPr>
            <p:cNvPr id="37" name="object 37"/>
            <p:cNvSpPr/>
            <p:nvPr/>
          </p:nvSpPr>
          <p:spPr>
            <a:xfrm>
              <a:off x="395536" y="4653135"/>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38" name="object 38"/>
            <p:cNvPicPr/>
            <p:nvPr/>
          </p:nvPicPr>
          <p:blipFill>
            <a:blip r:embed="rId14" cstate="print"/>
            <a:stretch>
              <a:fillRect/>
            </a:stretch>
          </p:blipFill>
          <p:spPr>
            <a:xfrm>
              <a:off x="344978" y="5918661"/>
              <a:ext cx="532014" cy="390698"/>
            </a:xfrm>
            <a:prstGeom prst="rect">
              <a:avLst/>
            </a:prstGeom>
          </p:spPr>
        </p:pic>
        <p:pic>
          <p:nvPicPr>
            <p:cNvPr id="39" name="object 39"/>
            <p:cNvPicPr/>
            <p:nvPr/>
          </p:nvPicPr>
          <p:blipFill>
            <a:blip r:embed="rId15" cstate="print"/>
            <a:stretch>
              <a:fillRect/>
            </a:stretch>
          </p:blipFill>
          <p:spPr>
            <a:xfrm>
              <a:off x="428105" y="5918661"/>
              <a:ext cx="361603" cy="399010"/>
            </a:xfrm>
            <a:prstGeom prst="rect">
              <a:avLst/>
            </a:prstGeom>
          </p:spPr>
        </p:pic>
        <p:pic>
          <p:nvPicPr>
            <p:cNvPr id="40" name="object 40"/>
            <p:cNvPicPr/>
            <p:nvPr/>
          </p:nvPicPr>
          <p:blipFill>
            <a:blip r:embed="rId16" cstate="print"/>
            <a:stretch>
              <a:fillRect/>
            </a:stretch>
          </p:blipFill>
          <p:spPr>
            <a:xfrm>
              <a:off x="395536" y="5949279"/>
              <a:ext cx="432047" cy="288031"/>
            </a:xfrm>
            <a:prstGeom prst="rect">
              <a:avLst/>
            </a:prstGeom>
          </p:spPr>
        </p:pic>
        <p:sp>
          <p:nvSpPr>
            <p:cNvPr id="41" name="object 41"/>
            <p:cNvSpPr/>
            <p:nvPr/>
          </p:nvSpPr>
          <p:spPr>
            <a:xfrm>
              <a:off x="395536" y="5949279"/>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42" name="object 42"/>
            <p:cNvPicPr/>
            <p:nvPr/>
          </p:nvPicPr>
          <p:blipFill>
            <a:blip r:embed="rId17" cstate="print"/>
            <a:stretch>
              <a:fillRect/>
            </a:stretch>
          </p:blipFill>
          <p:spPr>
            <a:xfrm>
              <a:off x="344978" y="5486399"/>
              <a:ext cx="532014" cy="390698"/>
            </a:xfrm>
            <a:prstGeom prst="rect">
              <a:avLst/>
            </a:prstGeom>
          </p:spPr>
        </p:pic>
        <p:pic>
          <p:nvPicPr>
            <p:cNvPr id="43" name="object 43"/>
            <p:cNvPicPr/>
            <p:nvPr/>
          </p:nvPicPr>
          <p:blipFill>
            <a:blip r:embed="rId9" cstate="print"/>
            <a:stretch>
              <a:fillRect/>
            </a:stretch>
          </p:blipFill>
          <p:spPr>
            <a:xfrm>
              <a:off x="482138" y="5473930"/>
              <a:ext cx="253538" cy="432261"/>
            </a:xfrm>
            <a:prstGeom prst="rect">
              <a:avLst/>
            </a:prstGeom>
          </p:spPr>
        </p:pic>
        <p:pic>
          <p:nvPicPr>
            <p:cNvPr id="44" name="object 44"/>
            <p:cNvPicPr/>
            <p:nvPr/>
          </p:nvPicPr>
          <p:blipFill>
            <a:blip r:embed="rId16" cstate="print"/>
            <a:stretch>
              <a:fillRect/>
            </a:stretch>
          </p:blipFill>
          <p:spPr>
            <a:xfrm>
              <a:off x="395536" y="5517231"/>
              <a:ext cx="432047" cy="288031"/>
            </a:xfrm>
            <a:prstGeom prst="rect">
              <a:avLst/>
            </a:prstGeom>
          </p:spPr>
        </p:pic>
        <p:sp>
          <p:nvSpPr>
            <p:cNvPr id="45" name="object 45"/>
            <p:cNvSpPr/>
            <p:nvPr/>
          </p:nvSpPr>
          <p:spPr>
            <a:xfrm>
              <a:off x="395536" y="5517231"/>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grpSp>
      <p:sp>
        <p:nvSpPr>
          <p:cNvPr id="46" name="object 46"/>
          <p:cNvSpPr txBox="1"/>
          <p:nvPr/>
        </p:nvSpPr>
        <p:spPr>
          <a:xfrm>
            <a:off x="498853" y="1897277"/>
            <a:ext cx="231775" cy="4330700"/>
          </a:xfrm>
          <a:prstGeom prst="rect">
            <a:avLst/>
          </a:prstGeom>
        </p:spPr>
        <p:txBody>
          <a:bodyPr vert="horz" wrap="square" lIns="0" tIns="170180" rIns="0" bIns="0" rtlCol="0">
            <a:spAutoFit/>
          </a:bodyPr>
          <a:lstStyle/>
          <a:p>
            <a:pPr marL="57150">
              <a:lnSpc>
                <a:spcPct val="100000"/>
              </a:lnSpc>
              <a:spcBef>
                <a:spcPts val="1340"/>
              </a:spcBef>
            </a:pPr>
            <a:r>
              <a:rPr sz="1800" b="1" dirty="0">
                <a:solidFill>
                  <a:srgbClr val="3D4651"/>
                </a:solidFill>
                <a:latin typeface="Calibri"/>
                <a:cs typeface="Calibri"/>
              </a:rPr>
              <a:t>1</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2</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3</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4</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5</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6</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7</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8</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9</a:t>
            </a:r>
            <a:endParaRPr sz="1800">
              <a:latin typeface="Calibri"/>
              <a:cs typeface="Calibri"/>
            </a:endParaRPr>
          </a:p>
          <a:p>
            <a:pPr marL="12700">
              <a:lnSpc>
                <a:spcPct val="100000"/>
              </a:lnSpc>
              <a:spcBef>
                <a:spcPts val="1365"/>
              </a:spcBef>
            </a:pPr>
            <a:r>
              <a:rPr sz="1600" b="1" dirty="0">
                <a:solidFill>
                  <a:srgbClr val="3D4651"/>
                </a:solidFill>
                <a:latin typeface="Calibri"/>
                <a:cs typeface="Calibri"/>
              </a:rPr>
              <a:t>10</a:t>
            </a:r>
            <a:endParaRPr sz="1600">
              <a:latin typeface="Calibri"/>
              <a:cs typeface="Calibri"/>
            </a:endParaRPr>
          </a:p>
        </p:txBody>
      </p:sp>
      <p:grpSp>
        <p:nvGrpSpPr>
          <p:cNvPr id="47" name="object 47"/>
          <p:cNvGrpSpPr/>
          <p:nvPr/>
        </p:nvGrpSpPr>
        <p:grpSpPr>
          <a:xfrm>
            <a:off x="203323" y="139936"/>
            <a:ext cx="8415020" cy="4634230"/>
            <a:chOff x="203323" y="139936"/>
            <a:chExt cx="8415020" cy="4634230"/>
          </a:xfrm>
        </p:grpSpPr>
        <p:sp>
          <p:nvSpPr>
            <p:cNvPr id="48" name="object 48"/>
            <p:cNvSpPr/>
            <p:nvPr/>
          </p:nvSpPr>
          <p:spPr>
            <a:xfrm>
              <a:off x="216023" y="152636"/>
              <a:ext cx="755650" cy="504190"/>
            </a:xfrm>
            <a:custGeom>
              <a:avLst/>
              <a:gdLst/>
              <a:ahLst/>
              <a:cxnLst/>
              <a:rect l="l" t="t" r="r" b="b"/>
              <a:pathLst>
                <a:path w="755650" h="504190">
                  <a:moveTo>
                    <a:pt x="755575" y="0"/>
                  </a:moveTo>
                  <a:lnTo>
                    <a:pt x="0" y="0"/>
                  </a:lnTo>
                  <a:lnTo>
                    <a:pt x="0" y="504055"/>
                  </a:lnTo>
                  <a:lnTo>
                    <a:pt x="755575" y="504055"/>
                  </a:lnTo>
                  <a:lnTo>
                    <a:pt x="755575" y="441048"/>
                  </a:lnTo>
                  <a:lnTo>
                    <a:pt x="236022" y="441048"/>
                  </a:lnTo>
                  <a:lnTo>
                    <a:pt x="236022" y="252027"/>
                  </a:lnTo>
                  <a:lnTo>
                    <a:pt x="188767" y="252027"/>
                  </a:lnTo>
                  <a:lnTo>
                    <a:pt x="377788" y="63005"/>
                  </a:lnTo>
                  <a:lnTo>
                    <a:pt x="755575" y="63005"/>
                  </a:lnTo>
                  <a:lnTo>
                    <a:pt x="755575" y="0"/>
                  </a:lnTo>
                  <a:close/>
                </a:path>
                <a:path w="755650" h="504190">
                  <a:moveTo>
                    <a:pt x="755575" y="86634"/>
                  </a:moveTo>
                  <a:lnTo>
                    <a:pt x="495925" y="86634"/>
                  </a:lnTo>
                  <a:lnTo>
                    <a:pt x="495925" y="181143"/>
                  </a:lnTo>
                  <a:lnTo>
                    <a:pt x="566809" y="252027"/>
                  </a:lnTo>
                  <a:lnTo>
                    <a:pt x="519554" y="252027"/>
                  </a:lnTo>
                  <a:lnTo>
                    <a:pt x="519554" y="441048"/>
                  </a:lnTo>
                  <a:lnTo>
                    <a:pt x="755575" y="441048"/>
                  </a:lnTo>
                  <a:lnTo>
                    <a:pt x="755575" y="86634"/>
                  </a:lnTo>
                  <a:close/>
                </a:path>
                <a:path w="755650" h="504190">
                  <a:moveTo>
                    <a:pt x="755575" y="63005"/>
                  </a:moveTo>
                  <a:lnTo>
                    <a:pt x="377788" y="63005"/>
                  </a:lnTo>
                  <a:lnTo>
                    <a:pt x="448670" y="133889"/>
                  </a:lnTo>
                  <a:lnTo>
                    <a:pt x="448670" y="86634"/>
                  </a:lnTo>
                  <a:lnTo>
                    <a:pt x="755575" y="86634"/>
                  </a:lnTo>
                  <a:lnTo>
                    <a:pt x="755575" y="63005"/>
                  </a:lnTo>
                  <a:close/>
                </a:path>
              </a:pathLst>
            </a:custGeom>
            <a:solidFill>
              <a:srgbClr val="EAF8FC"/>
            </a:solidFill>
          </p:spPr>
          <p:txBody>
            <a:bodyPr wrap="square" lIns="0" tIns="0" rIns="0" bIns="0" rtlCol="0"/>
            <a:lstStyle/>
            <a:p>
              <a:endParaRPr/>
            </a:p>
          </p:txBody>
        </p:sp>
        <p:sp>
          <p:nvSpPr>
            <p:cNvPr id="49" name="object 49"/>
            <p:cNvSpPr/>
            <p:nvPr/>
          </p:nvSpPr>
          <p:spPr>
            <a:xfrm>
              <a:off x="452045" y="239270"/>
              <a:ext cx="283845" cy="354965"/>
            </a:xfrm>
            <a:custGeom>
              <a:avLst/>
              <a:gdLst/>
              <a:ahLst/>
              <a:cxnLst/>
              <a:rect l="l" t="t" r="r" b="b"/>
              <a:pathLst>
                <a:path w="283845" h="354965">
                  <a:moveTo>
                    <a:pt x="259903" y="0"/>
                  </a:moveTo>
                  <a:lnTo>
                    <a:pt x="212648" y="0"/>
                  </a:lnTo>
                  <a:lnTo>
                    <a:pt x="212648" y="47255"/>
                  </a:lnTo>
                  <a:lnTo>
                    <a:pt x="259903" y="94509"/>
                  </a:lnTo>
                  <a:lnTo>
                    <a:pt x="259903" y="0"/>
                  </a:lnTo>
                  <a:close/>
                </a:path>
                <a:path w="283845" h="354965">
                  <a:moveTo>
                    <a:pt x="283532" y="165393"/>
                  </a:moveTo>
                  <a:lnTo>
                    <a:pt x="0" y="165393"/>
                  </a:lnTo>
                  <a:lnTo>
                    <a:pt x="0" y="354413"/>
                  </a:lnTo>
                  <a:lnTo>
                    <a:pt x="118138" y="354413"/>
                  </a:lnTo>
                  <a:lnTo>
                    <a:pt x="118138" y="259904"/>
                  </a:lnTo>
                  <a:lnTo>
                    <a:pt x="283532" y="259904"/>
                  </a:lnTo>
                  <a:lnTo>
                    <a:pt x="283532" y="165393"/>
                  </a:lnTo>
                  <a:close/>
                </a:path>
                <a:path w="283845" h="354965">
                  <a:moveTo>
                    <a:pt x="283532" y="259904"/>
                  </a:moveTo>
                  <a:lnTo>
                    <a:pt x="165394" y="259904"/>
                  </a:lnTo>
                  <a:lnTo>
                    <a:pt x="165394" y="354413"/>
                  </a:lnTo>
                  <a:lnTo>
                    <a:pt x="283532" y="354413"/>
                  </a:lnTo>
                  <a:lnTo>
                    <a:pt x="283532" y="259904"/>
                  </a:lnTo>
                  <a:close/>
                </a:path>
              </a:pathLst>
            </a:custGeom>
            <a:solidFill>
              <a:srgbClr val="C4D0D4"/>
            </a:solidFill>
          </p:spPr>
          <p:txBody>
            <a:bodyPr wrap="square" lIns="0" tIns="0" rIns="0" bIns="0" rtlCol="0"/>
            <a:lstStyle/>
            <a:p>
              <a:endParaRPr/>
            </a:p>
          </p:txBody>
        </p:sp>
        <p:sp>
          <p:nvSpPr>
            <p:cNvPr id="50" name="object 50"/>
            <p:cNvSpPr/>
            <p:nvPr/>
          </p:nvSpPr>
          <p:spPr>
            <a:xfrm>
              <a:off x="404791" y="215642"/>
              <a:ext cx="378460" cy="378460"/>
            </a:xfrm>
            <a:custGeom>
              <a:avLst/>
              <a:gdLst/>
              <a:ahLst/>
              <a:cxnLst/>
              <a:rect l="l" t="t" r="r" b="b"/>
              <a:pathLst>
                <a:path w="378459" h="378459">
                  <a:moveTo>
                    <a:pt x="189020" y="0"/>
                  </a:moveTo>
                  <a:lnTo>
                    <a:pt x="0" y="189021"/>
                  </a:lnTo>
                  <a:lnTo>
                    <a:pt x="378041" y="189021"/>
                  </a:lnTo>
                  <a:lnTo>
                    <a:pt x="189020" y="0"/>
                  </a:lnTo>
                  <a:close/>
                </a:path>
                <a:path w="378459" h="378459">
                  <a:moveTo>
                    <a:pt x="212648" y="283532"/>
                  </a:moveTo>
                  <a:lnTo>
                    <a:pt x="165392" y="283532"/>
                  </a:lnTo>
                  <a:lnTo>
                    <a:pt x="165392" y="378042"/>
                  </a:lnTo>
                  <a:lnTo>
                    <a:pt x="212648" y="378042"/>
                  </a:lnTo>
                  <a:lnTo>
                    <a:pt x="212648" y="283532"/>
                  </a:lnTo>
                  <a:close/>
                </a:path>
              </a:pathLst>
            </a:custGeom>
            <a:solidFill>
              <a:srgbClr val="9AA5A8"/>
            </a:solidFill>
          </p:spPr>
          <p:txBody>
            <a:bodyPr wrap="square" lIns="0" tIns="0" rIns="0" bIns="0" rtlCol="0"/>
            <a:lstStyle/>
            <a:p>
              <a:endParaRPr/>
            </a:p>
          </p:txBody>
        </p:sp>
        <p:sp>
          <p:nvSpPr>
            <p:cNvPr id="51" name="object 51"/>
            <p:cNvSpPr/>
            <p:nvPr/>
          </p:nvSpPr>
          <p:spPr>
            <a:xfrm>
              <a:off x="216023" y="152636"/>
              <a:ext cx="755650" cy="504190"/>
            </a:xfrm>
            <a:custGeom>
              <a:avLst/>
              <a:gdLst/>
              <a:ahLst/>
              <a:cxnLst/>
              <a:rect l="l" t="t" r="r" b="b"/>
              <a:pathLst>
                <a:path w="755650" h="504190">
                  <a:moveTo>
                    <a:pt x="377787" y="63007"/>
                  </a:moveTo>
                  <a:lnTo>
                    <a:pt x="448670" y="133890"/>
                  </a:lnTo>
                  <a:lnTo>
                    <a:pt x="448670" y="86635"/>
                  </a:lnTo>
                  <a:lnTo>
                    <a:pt x="495925" y="86635"/>
                  </a:lnTo>
                  <a:lnTo>
                    <a:pt x="495925" y="181144"/>
                  </a:lnTo>
                  <a:lnTo>
                    <a:pt x="566808" y="252028"/>
                  </a:lnTo>
                  <a:lnTo>
                    <a:pt x="519553" y="252028"/>
                  </a:lnTo>
                  <a:lnTo>
                    <a:pt x="519553" y="441049"/>
                  </a:lnTo>
                  <a:lnTo>
                    <a:pt x="236021" y="441049"/>
                  </a:lnTo>
                  <a:lnTo>
                    <a:pt x="236021" y="252028"/>
                  </a:lnTo>
                  <a:lnTo>
                    <a:pt x="188766" y="252028"/>
                  </a:lnTo>
                  <a:lnTo>
                    <a:pt x="377787" y="63007"/>
                  </a:lnTo>
                  <a:close/>
                </a:path>
                <a:path w="755650" h="504190">
                  <a:moveTo>
                    <a:pt x="448670" y="133890"/>
                  </a:moveTo>
                  <a:lnTo>
                    <a:pt x="495925" y="181144"/>
                  </a:lnTo>
                </a:path>
                <a:path w="755650" h="504190">
                  <a:moveTo>
                    <a:pt x="519553" y="252028"/>
                  </a:moveTo>
                  <a:lnTo>
                    <a:pt x="236021" y="252028"/>
                  </a:lnTo>
                </a:path>
                <a:path w="755650" h="504190">
                  <a:moveTo>
                    <a:pt x="354159" y="441049"/>
                  </a:moveTo>
                  <a:lnTo>
                    <a:pt x="354159" y="346538"/>
                  </a:lnTo>
                  <a:lnTo>
                    <a:pt x="401415" y="346538"/>
                  </a:lnTo>
                  <a:lnTo>
                    <a:pt x="401415" y="441049"/>
                  </a:lnTo>
                </a:path>
                <a:path w="755650" h="504190">
                  <a:moveTo>
                    <a:pt x="0" y="0"/>
                  </a:moveTo>
                  <a:lnTo>
                    <a:pt x="755575" y="0"/>
                  </a:lnTo>
                  <a:lnTo>
                    <a:pt x="755575" y="504056"/>
                  </a:lnTo>
                  <a:lnTo>
                    <a:pt x="0" y="504056"/>
                  </a:lnTo>
                  <a:lnTo>
                    <a:pt x="0" y="0"/>
                  </a:lnTo>
                  <a:close/>
                </a:path>
              </a:pathLst>
            </a:custGeom>
            <a:ln w="25399">
              <a:solidFill>
                <a:srgbClr val="00B2E2"/>
              </a:solidFill>
            </a:ln>
          </p:spPr>
          <p:txBody>
            <a:bodyPr wrap="square" lIns="0" tIns="0" rIns="0" bIns="0" rtlCol="0"/>
            <a:lstStyle/>
            <a:p>
              <a:endParaRPr/>
            </a:p>
          </p:txBody>
        </p:sp>
        <p:sp>
          <p:nvSpPr>
            <p:cNvPr id="52" name="object 52"/>
            <p:cNvSpPr/>
            <p:nvPr/>
          </p:nvSpPr>
          <p:spPr>
            <a:xfrm>
              <a:off x="1691089" y="1196473"/>
              <a:ext cx="6914515" cy="3564890"/>
            </a:xfrm>
            <a:custGeom>
              <a:avLst/>
              <a:gdLst/>
              <a:ahLst/>
              <a:cxnLst/>
              <a:rect l="l" t="t" r="r" b="b"/>
              <a:pathLst>
                <a:path w="6914515" h="3564890">
                  <a:moveTo>
                    <a:pt x="3458295" y="0"/>
                  </a:moveTo>
                  <a:lnTo>
                    <a:pt x="3404325" y="206"/>
                  </a:lnTo>
                  <a:lnTo>
                    <a:pt x="3350413" y="799"/>
                  </a:lnTo>
                  <a:lnTo>
                    <a:pt x="3296568" y="1776"/>
                  </a:lnTo>
                  <a:lnTo>
                    <a:pt x="3242799" y="3136"/>
                  </a:lnTo>
                  <a:lnTo>
                    <a:pt x="3189117" y="4879"/>
                  </a:lnTo>
                  <a:lnTo>
                    <a:pt x="3135533" y="7002"/>
                  </a:lnTo>
                  <a:lnTo>
                    <a:pt x="3082055" y="9505"/>
                  </a:lnTo>
                  <a:lnTo>
                    <a:pt x="3028693" y="12386"/>
                  </a:lnTo>
                  <a:lnTo>
                    <a:pt x="2975459" y="15644"/>
                  </a:lnTo>
                  <a:lnTo>
                    <a:pt x="2922361" y="19278"/>
                  </a:lnTo>
                  <a:lnTo>
                    <a:pt x="2869410" y="23286"/>
                  </a:lnTo>
                  <a:lnTo>
                    <a:pt x="2816616" y="27668"/>
                  </a:lnTo>
                  <a:lnTo>
                    <a:pt x="2763989" y="32421"/>
                  </a:lnTo>
                  <a:lnTo>
                    <a:pt x="2711539" y="37545"/>
                  </a:lnTo>
                  <a:lnTo>
                    <a:pt x="2659275" y="43038"/>
                  </a:lnTo>
                  <a:lnTo>
                    <a:pt x="2607208" y="48899"/>
                  </a:lnTo>
                  <a:lnTo>
                    <a:pt x="2555348" y="55127"/>
                  </a:lnTo>
                  <a:lnTo>
                    <a:pt x="2503704" y="61720"/>
                  </a:lnTo>
                  <a:lnTo>
                    <a:pt x="2452288" y="68677"/>
                  </a:lnTo>
                  <a:lnTo>
                    <a:pt x="2401107" y="75998"/>
                  </a:lnTo>
                  <a:lnTo>
                    <a:pt x="2350174" y="83680"/>
                  </a:lnTo>
                  <a:lnTo>
                    <a:pt x="2299498" y="91723"/>
                  </a:lnTo>
                  <a:lnTo>
                    <a:pt x="2249088" y="100124"/>
                  </a:lnTo>
                  <a:lnTo>
                    <a:pt x="2198954" y="108884"/>
                  </a:lnTo>
                  <a:lnTo>
                    <a:pt x="2149108" y="118000"/>
                  </a:lnTo>
                  <a:lnTo>
                    <a:pt x="2099558" y="127471"/>
                  </a:lnTo>
                  <a:lnTo>
                    <a:pt x="2050315" y="137296"/>
                  </a:lnTo>
                  <a:lnTo>
                    <a:pt x="2001388" y="147474"/>
                  </a:lnTo>
                  <a:lnTo>
                    <a:pt x="1952788" y="158003"/>
                  </a:lnTo>
                  <a:lnTo>
                    <a:pt x="1904525" y="168883"/>
                  </a:lnTo>
                  <a:lnTo>
                    <a:pt x="1856608" y="180111"/>
                  </a:lnTo>
                  <a:lnTo>
                    <a:pt x="1809048" y="191688"/>
                  </a:lnTo>
                  <a:lnTo>
                    <a:pt x="1761855" y="203610"/>
                  </a:lnTo>
                  <a:lnTo>
                    <a:pt x="1715038" y="215878"/>
                  </a:lnTo>
                  <a:lnTo>
                    <a:pt x="1668608" y="228489"/>
                  </a:lnTo>
                  <a:lnTo>
                    <a:pt x="1622574" y="241443"/>
                  </a:lnTo>
                  <a:lnTo>
                    <a:pt x="1576947" y="254738"/>
                  </a:lnTo>
                  <a:lnTo>
                    <a:pt x="1531737" y="268373"/>
                  </a:lnTo>
                  <a:lnTo>
                    <a:pt x="1486953" y="282347"/>
                  </a:lnTo>
                  <a:lnTo>
                    <a:pt x="1442605" y="296658"/>
                  </a:lnTo>
                  <a:lnTo>
                    <a:pt x="1398704" y="311305"/>
                  </a:lnTo>
                  <a:lnTo>
                    <a:pt x="1355260" y="326287"/>
                  </a:lnTo>
                  <a:lnTo>
                    <a:pt x="1312282" y="341603"/>
                  </a:lnTo>
                  <a:lnTo>
                    <a:pt x="1269781" y="357251"/>
                  </a:lnTo>
                  <a:lnTo>
                    <a:pt x="1227766" y="373230"/>
                  </a:lnTo>
                  <a:lnTo>
                    <a:pt x="1186248" y="389539"/>
                  </a:lnTo>
                  <a:lnTo>
                    <a:pt x="1145236" y="406176"/>
                  </a:lnTo>
                  <a:lnTo>
                    <a:pt x="1104741" y="423141"/>
                  </a:lnTo>
                  <a:lnTo>
                    <a:pt x="1064772" y="440432"/>
                  </a:lnTo>
                  <a:lnTo>
                    <a:pt x="1025340" y="458047"/>
                  </a:lnTo>
                  <a:lnTo>
                    <a:pt x="986454" y="475985"/>
                  </a:lnTo>
                  <a:lnTo>
                    <a:pt x="948125" y="494246"/>
                  </a:lnTo>
                  <a:lnTo>
                    <a:pt x="910362" y="512827"/>
                  </a:lnTo>
                  <a:lnTo>
                    <a:pt x="873175" y="531728"/>
                  </a:lnTo>
                  <a:lnTo>
                    <a:pt x="836575" y="550948"/>
                  </a:lnTo>
                  <a:lnTo>
                    <a:pt x="800571" y="570484"/>
                  </a:lnTo>
                  <a:lnTo>
                    <a:pt x="765174" y="590336"/>
                  </a:lnTo>
                  <a:lnTo>
                    <a:pt x="730393" y="610503"/>
                  </a:lnTo>
                  <a:lnTo>
                    <a:pt x="696239" y="630982"/>
                  </a:lnTo>
                  <a:lnTo>
                    <a:pt x="662720" y="651774"/>
                  </a:lnTo>
                  <a:lnTo>
                    <a:pt x="629849" y="672876"/>
                  </a:lnTo>
                  <a:lnTo>
                    <a:pt x="597633" y="694288"/>
                  </a:lnTo>
                  <a:lnTo>
                    <a:pt x="566084" y="716008"/>
                  </a:lnTo>
                  <a:lnTo>
                    <a:pt x="505025" y="760366"/>
                  </a:lnTo>
                  <a:lnTo>
                    <a:pt x="446752" y="805942"/>
                  </a:lnTo>
                  <a:lnTo>
                    <a:pt x="412287" y="834610"/>
                  </a:lnTo>
                  <a:lnTo>
                    <a:pt x="379247" y="863461"/>
                  </a:lnTo>
                  <a:lnTo>
                    <a:pt x="347627" y="892487"/>
                  </a:lnTo>
                  <a:lnTo>
                    <a:pt x="317421" y="921678"/>
                  </a:lnTo>
                  <a:lnTo>
                    <a:pt x="288624" y="951026"/>
                  </a:lnTo>
                  <a:lnTo>
                    <a:pt x="261230" y="980522"/>
                  </a:lnTo>
                  <a:lnTo>
                    <a:pt x="235235" y="1010157"/>
                  </a:lnTo>
                  <a:lnTo>
                    <a:pt x="210633" y="1039923"/>
                  </a:lnTo>
                  <a:lnTo>
                    <a:pt x="165587" y="1099813"/>
                  </a:lnTo>
                  <a:lnTo>
                    <a:pt x="126050" y="1160121"/>
                  </a:lnTo>
                  <a:lnTo>
                    <a:pt x="91980" y="1220779"/>
                  </a:lnTo>
                  <a:lnTo>
                    <a:pt x="63334" y="1281718"/>
                  </a:lnTo>
                  <a:lnTo>
                    <a:pt x="40071" y="1342866"/>
                  </a:lnTo>
                  <a:lnTo>
                    <a:pt x="22148" y="1404156"/>
                  </a:lnTo>
                  <a:lnTo>
                    <a:pt x="9523" y="1465518"/>
                  </a:lnTo>
                  <a:lnTo>
                    <a:pt x="2155" y="1526882"/>
                  </a:lnTo>
                  <a:lnTo>
                    <a:pt x="0" y="1588179"/>
                  </a:lnTo>
                  <a:lnTo>
                    <a:pt x="864" y="1618781"/>
                  </a:lnTo>
                  <a:lnTo>
                    <a:pt x="6450" y="1679847"/>
                  </a:lnTo>
                  <a:lnTo>
                    <a:pt x="17145" y="1740672"/>
                  </a:lnTo>
                  <a:lnTo>
                    <a:pt x="32905" y="1801188"/>
                  </a:lnTo>
                  <a:lnTo>
                    <a:pt x="53689" y="1861323"/>
                  </a:lnTo>
                  <a:lnTo>
                    <a:pt x="79455" y="1921010"/>
                  </a:lnTo>
                  <a:lnTo>
                    <a:pt x="110160" y="1980179"/>
                  </a:lnTo>
                  <a:lnTo>
                    <a:pt x="145763" y="2038759"/>
                  </a:lnTo>
                  <a:lnTo>
                    <a:pt x="186220" y="2096683"/>
                  </a:lnTo>
                  <a:lnTo>
                    <a:pt x="231491" y="2153879"/>
                  </a:lnTo>
                  <a:lnTo>
                    <a:pt x="281532" y="2210280"/>
                  </a:lnTo>
                  <a:lnTo>
                    <a:pt x="308328" y="2238160"/>
                  </a:lnTo>
                  <a:lnTo>
                    <a:pt x="336301" y="2265815"/>
                  </a:lnTo>
                  <a:lnTo>
                    <a:pt x="365446" y="2293236"/>
                  </a:lnTo>
                  <a:lnTo>
                    <a:pt x="395757" y="2320415"/>
                  </a:lnTo>
                  <a:lnTo>
                    <a:pt x="427228" y="2347343"/>
                  </a:lnTo>
                  <a:lnTo>
                    <a:pt x="459856" y="2374011"/>
                  </a:lnTo>
                  <a:lnTo>
                    <a:pt x="493634" y="2400410"/>
                  </a:lnTo>
                  <a:lnTo>
                    <a:pt x="528558" y="2426533"/>
                  </a:lnTo>
                  <a:lnTo>
                    <a:pt x="564621" y="2452369"/>
                  </a:lnTo>
                  <a:lnTo>
                    <a:pt x="601819" y="2477911"/>
                  </a:lnTo>
                  <a:lnTo>
                    <a:pt x="640146" y="2503150"/>
                  </a:lnTo>
                  <a:lnTo>
                    <a:pt x="679597" y="2528077"/>
                  </a:lnTo>
                  <a:lnTo>
                    <a:pt x="720167" y="2552684"/>
                  </a:lnTo>
                  <a:lnTo>
                    <a:pt x="761851" y="2576961"/>
                  </a:lnTo>
                  <a:lnTo>
                    <a:pt x="804643" y="2600901"/>
                  </a:lnTo>
                  <a:lnTo>
                    <a:pt x="848538" y="2624494"/>
                  </a:lnTo>
                  <a:lnTo>
                    <a:pt x="893531" y="2647731"/>
                  </a:lnTo>
                  <a:lnTo>
                    <a:pt x="939616" y="2670605"/>
                  </a:lnTo>
                  <a:lnTo>
                    <a:pt x="986788" y="2693106"/>
                  </a:lnTo>
                  <a:lnTo>
                    <a:pt x="1035042" y="2715226"/>
                  </a:lnTo>
                  <a:lnTo>
                    <a:pt x="1084373" y="2736956"/>
                  </a:lnTo>
                  <a:lnTo>
                    <a:pt x="1134775" y="2758287"/>
                  </a:lnTo>
                  <a:lnTo>
                    <a:pt x="1186243" y="2779211"/>
                  </a:lnTo>
                  <a:lnTo>
                    <a:pt x="1238772" y="2799719"/>
                  </a:lnTo>
                  <a:lnTo>
                    <a:pt x="1292357" y="2819802"/>
                  </a:lnTo>
                  <a:lnTo>
                    <a:pt x="1346992" y="2839452"/>
                  </a:lnTo>
                  <a:lnTo>
                    <a:pt x="1402671" y="2858660"/>
                  </a:lnTo>
                  <a:lnTo>
                    <a:pt x="1459391" y="2877417"/>
                  </a:lnTo>
                  <a:lnTo>
                    <a:pt x="1517145" y="2895715"/>
                  </a:lnTo>
                  <a:lnTo>
                    <a:pt x="1575928" y="2913545"/>
                  </a:lnTo>
                  <a:lnTo>
                    <a:pt x="1635734" y="2930898"/>
                  </a:lnTo>
                  <a:lnTo>
                    <a:pt x="1696560" y="2947765"/>
                  </a:lnTo>
                  <a:lnTo>
                    <a:pt x="1758399" y="2964139"/>
                  </a:lnTo>
                  <a:lnTo>
                    <a:pt x="2016836" y="3564674"/>
                  </a:lnTo>
                  <a:lnTo>
                    <a:pt x="3009732" y="3155312"/>
                  </a:lnTo>
                  <a:lnTo>
                    <a:pt x="3067130" y="3158523"/>
                  </a:lnTo>
                  <a:lnTo>
                    <a:pt x="3124485" y="3161289"/>
                  </a:lnTo>
                  <a:lnTo>
                    <a:pt x="3181787" y="3163613"/>
                  </a:lnTo>
                  <a:lnTo>
                    <a:pt x="3239026" y="3165496"/>
                  </a:lnTo>
                  <a:lnTo>
                    <a:pt x="3296193" y="3166942"/>
                  </a:lnTo>
                  <a:lnTo>
                    <a:pt x="3353277" y="3167952"/>
                  </a:lnTo>
                  <a:lnTo>
                    <a:pt x="3410268" y="3168528"/>
                  </a:lnTo>
                  <a:lnTo>
                    <a:pt x="3467157" y="3168674"/>
                  </a:lnTo>
                  <a:lnTo>
                    <a:pt x="3523933" y="3168390"/>
                  </a:lnTo>
                  <a:lnTo>
                    <a:pt x="3580586" y="3167681"/>
                  </a:lnTo>
                  <a:lnTo>
                    <a:pt x="3637107" y="3166547"/>
                  </a:lnTo>
                  <a:lnTo>
                    <a:pt x="3693485" y="3164991"/>
                  </a:lnTo>
                  <a:lnTo>
                    <a:pt x="3749711" y="3163015"/>
                  </a:lnTo>
                  <a:lnTo>
                    <a:pt x="3805775" y="3160623"/>
                  </a:lnTo>
                  <a:lnTo>
                    <a:pt x="3861666" y="3157815"/>
                  </a:lnTo>
                  <a:lnTo>
                    <a:pt x="3917374" y="3154594"/>
                  </a:lnTo>
                  <a:lnTo>
                    <a:pt x="3972890" y="3150963"/>
                  </a:lnTo>
                  <a:lnTo>
                    <a:pt x="4028204" y="3146924"/>
                  </a:lnTo>
                  <a:lnTo>
                    <a:pt x="4083306" y="3142478"/>
                  </a:lnTo>
                  <a:lnTo>
                    <a:pt x="4138185" y="3137629"/>
                  </a:lnTo>
                  <a:lnTo>
                    <a:pt x="4192832" y="3132379"/>
                  </a:lnTo>
                  <a:lnTo>
                    <a:pt x="4247237" y="3126730"/>
                  </a:lnTo>
                  <a:lnTo>
                    <a:pt x="4301390" y="3120684"/>
                  </a:lnTo>
                  <a:lnTo>
                    <a:pt x="4355281" y="3114243"/>
                  </a:lnTo>
                  <a:lnTo>
                    <a:pt x="4408899" y="3107410"/>
                  </a:lnTo>
                  <a:lnTo>
                    <a:pt x="4462236" y="3100188"/>
                  </a:lnTo>
                  <a:lnTo>
                    <a:pt x="4515280" y="3092577"/>
                  </a:lnTo>
                  <a:lnTo>
                    <a:pt x="4568022" y="3084581"/>
                  </a:lnTo>
                  <a:lnTo>
                    <a:pt x="4620453" y="3076202"/>
                  </a:lnTo>
                  <a:lnTo>
                    <a:pt x="4672561" y="3067443"/>
                  </a:lnTo>
                  <a:lnTo>
                    <a:pt x="4724338" y="3058305"/>
                  </a:lnTo>
                  <a:lnTo>
                    <a:pt x="4775772" y="3048790"/>
                  </a:lnTo>
                  <a:lnTo>
                    <a:pt x="4826855" y="3038902"/>
                  </a:lnTo>
                  <a:lnTo>
                    <a:pt x="4877576" y="3028642"/>
                  </a:lnTo>
                  <a:lnTo>
                    <a:pt x="4927925" y="3018013"/>
                  </a:lnTo>
                  <a:lnTo>
                    <a:pt x="4977892" y="3007016"/>
                  </a:lnTo>
                  <a:lnTo>
                    <a:pt x="5027468" y="2995655"/>
                  </a:lnTo>
                  <a:lnTo>
                    <a:pt x="5076642" y="2983931"/>
                  </a:lnTo>
                  <a:lnTo>
                    <a:pt x="5125404" y="2971847"/>
                  </a:lnTo>
                  <a:lnTo>
                    <a:pt x="5173744" y="2959406"/>
                  </a:lnTo>
                  <a:lnTo>
                    <a:pt x="5221653" y="2946608"/>
                  </a:lnTo>
                  <a:lnTo>
                    <a:pt x="5269121" y="2933457"/>
                  </a:lnTo>
                  <a:lnTo>
                    <a:pt x="5316137" y="2919955"/>
                  </a:lnTo>
                  <a:lnTo>
                    <a:pt x="5362691" y="2906104"/>
                  </a:lnTo>
                  <a:lnTo>
                    <a:pt x="5408774" y="2891907"/>
                  </a:lnTo>
                  <a:lnTo>
                    <a:pt x="5454375" y="2877365"/>
                  </a:lnTo>
                  <a:lnTo>
                    <a:pt x="5499485" y="2862482"/>
                  </a:lnTo>
                  <a:lnTo>
                    <a:pt x="5544094" y="2847258"/>
                  </a:lnTo>
                  <a:lnTo>
                    <a:pt x="5588191" y="2831698"/>
                  </a:lnTo>
                  <a:lnTo>
                    <a:pt x="5631767" y="2815802"/>
                  </a:lnTo>
                  <a:lnTo>
                    <a:pt x="5674811" y="2799574"/>
                  </a:lnTo>
                  <a:lnTo>
                    <a:pt x="5717314" y="2783015"/>
                  </a:lnTo>
                  <a:lnTo>
                    <a:pt x="5759266" y="2766127"/>
                  </a:lnTo>
                  <a:lnTo>
                    <a:pt x="5800657" y="2748914"/>
                  </a:lnTo>
                  <a:lnTo>
                    <a:pt x="5841477" y="2731377"/>
                  </a:lnTo>
                  <a:lnTo>
                    <a:pt x="5881715" y="2713519"/>
                  </a:lnTo>
                  <a:lnTo>
                    <a:pt x="5921363" y="2695341"/>
                  </a:lnTo>
                  <a:lnTo>
                    <a:pt x="5960409" y="2676847"/>
                  </a:lnTo>
                  <a:lnTo>
                    <a:pt x="5998844" y="2658038"/>
                  </a:lnTo>
                  <a:lnTo>
                    <a:pt x="6036658" y="2638917"/>
                  </a:lnTo>
                  <a:lnTo>
                    <a:pt x="6073842" y="2619486"/>
                  </a:lnTo>
                  <a:lnTo>
                    <a:pt x="6110384" y="2599748"/>
                  </a:lnTo>
                  <a:lnTo>
                    <a:pt x="6146275" y="2579703"/>
                  </a:lnTo>
                  <a:lnTo>
                    <a:pt x="6181506" y="2559356"/>
                  </a:lnTo>
                  <a:lnTo>
                    <a:pt x="6216065" y="2538708"/>
                  </a:lnTo>
                  <a:lnTo>
                    <a:pt x="6249944" y="2517762"/>
                  </a:lnTo>
                  <a:lnTo>
                    <a:pt x="6283132" y="2496519"/>
                  </a:lnTo>
                  <a:lnTo>
                    <a:pt x="6315619" y="2474982"/>
                  </a:lnTo>
                  <a:lnTo>
                    <a:pt x="6347395" y="2453153"/>
                  </a:lnTo>
                  <a:lnTo>
                    <a:pt x="6378451" y="2431035"/>
                  </a:lnTo>
                  <a:lnTo>
                    <a:pt x="6438361" y="2385940"/>
                  </a:lnTo>
                  <a:lnTo>
                    <a:pt x="6501659" y="2334299"/>
                  </a:lnTo>
                  <a:lnTo>
                    <a:pt x="6534699" y="2305448"/>
                  </a:lnTo>
                  <a:lnTo>
                    <a:pt x="6566319" y="2276422"/>
                  </a:lnTo>
                  <a:lnTo>
                    <a:pt x="6596525" y="2247231"/>
                  </a:lnTo>
                  <a:lnTo>
                    <a:pt x="6625322" y="2217884"/>
                  </a:lnTo>
                  <a:lnTo>
                    <a:pt x="6652716" y="2188388"/>
                  </a:lnTo>
                  <a:lnTo>
                    <a:pt x="6678711" y="2158752"/>
                  </a:lnTo>
                  <a:lnTo>
                    <a:pt x="6703313" y="2128986"/>
                  </a:lnTo>
                  <a:lnTo>
                    <a:pt x="6748359" y="2069096"/>
                  </a:lnTo>
                  <a:lnTo>
                    <a:pt x="6787896" y="2008788"/>
                  </a:lnTo>
                  <a:lnTo>
                    <a:pt x="6821967" y="1948130"/>
                  </a:lnTo>
                  <a:lnTo>
                    <a:pt x="6850612" y="1887191"/>
                  </a:lnTo>
                  <a:lnTo>
                    <a:pt x="6873875" y="1826043"/>
                  </a:lnTo>
                  <a:lnTo>
                    <a:pt x="6891798" y="1764752"/>
                  </a:lnTo>
                  <a:lnTo>
                    <a:pt x="6904423" y="1703391"/>
                  </a:lnTo>
                  <a:lnTo>
                    <a:pt x="6911791" y="1642027"/>
                  </a:lnTo>
                  <a:lnTo>
                    <a:pt x="6913947" y="1580730"/>
                  </a:lnTo>
                  <a:lnTo>
                    <a:pt x="6913082" y="1550128"/>
                  </a:lnTo>
                  <a:lnTo>
                    <a:pt x="6907496" y="1489062"/>
                  </a:lnTo>
                  <a:lnTo>
                    <a:pt x="6896802" y="1428236"/>
                  </a:lnTo>
                  <a:lnTo>
                    <a:pt x="6881041" y="1367721"/>
                  </a:lnTo>
                  <a:lnTo>
                    <a:pt x="6860257" y="1307585"/>
                  </a:lnTo>
                  <a:lnTo>
                    <a:pt x="6834491" y="1247898"/>
                  </a:lnTo>
                  <a:lnTo>
                    <a:pt x="6803786" y="1188730"/>
                  </a:lnTo>
                  <a:lnTo>
                    <a:pt x="6768183" y="1130149"/>
                  </a:lnTo>
                  <a:lnTo>
                    <a:pt x="6727726" y="1072226"/>
                  </a:lnTo>
                  <a:lnTo>
                    <a:pt x="6682455" y="1015029"/>
                  </a:lnTo>
                  <a:lnTo>
                    <a:pt x="6632414" y="958628"/>
                  </a:lnTo>
                  <a:lnTo>
                    <a:pt x="6605618" y="930748"/>
                  </a:lnTo>
                  <a:lnTo>
                    <a:pt x="6577645" y="903093"/>
                  </a:lnTo>
                  <a:lnTo>
                    <a:pt x="6548500" y="875672"/>
                  </a:lnTo>
                  <a:lnTo>
                    <a:pt x="6518190" y="848493"/>
                  </a:lnTo>
                  <a:lnTo>
                    <a:pt x="6486718" y="821565"/>
                  </a:lnTo>
                  <a:lnTo>
                    <a:pt x="6454090" y="794897"/>
                  </a:lnTo>
                  <a:lnTo>
                    <a:pt x="6420312" y="768498"/>
                  </a:lnTo>
                  <a:lnTo>
                    <a:pt x="6385388" y="742375"/>
                  </a:lnTo>
                  <a:lnTo>
                    <a:pt x="6349325" y="716539"/>
                  </a:lnTo>
                  <a:lnTo>
                    <a:pt x="6312127" y="690997"/>
                  </a:lnTo>
                  <a:lnTo>
                    <a:pt x="6273800" y="665758"/>
                  </a:lnTo>
                  <a:lnTo>
                    <a:pt x="6234349" y="640831"/>
                  </a:lnTo>
                  <a:lnTo>
                    <a:pt x="6193778" y="616224"/>
                  </a:lnTo>
                  <a:lnTo>
                    <a:pt x="6152095" y="591947"/>
                  </a:lnTo>
                  <a:lnTo>
                    <a:pt x="6109303" y="568007"/>
                  </a:lnTo>
                  <a:lnTo>
                    <a:pt x="6065408" y="544415"/>
                  </a:lnTo>
                  <a:lnTo>
                    <a:pt x="6020415" y="521177"/>
                  </a:lnTo>
                  <a:lnTo>
                    <a:pt x="5974330" y="498303"/>
                  </a:lnTo>
                  <a:lnTo>
                    <a:pt x="5927158" y="475802"/>
                  </a:lnTo>
                  <a:lnTo>
                    <a:pt x="5878904" y="453682"/>
                  </a:lnTo>
                  <a:lnTo>
                    <a:pt x="5829573" y="431952"/>
                  </a:lnTo>
                  <a:lnTo>
                    <a:pt x="5779171" y="410621"/>
                  </a:lnTo>
                  <a:lnTo>
                    <a:pt x="5727703" y="389697"/>
                  </a:lnTo>
                  <a:lnTo>
                    <a:pt x="5675174" y="369189"/>
                  </a:lnTo>
                  <a:lnTo>
                    <a:pt x="5621589" y="349106"/>
                  </a:lnTo>
                  <a:lnTo>
                    <a:pt x="5566954" y="329456"/>
                  </a:lnTo>
                  <a:lnTo>
                    <a:pt x="5511275" y="310248"/>
                  </a:lnTo>
                  <a:lnTo>
                    <a:pt x="5454555" y="291491"/>
                  </a:lnTo>
                  <a:lnTo>
                    <a:pt x="5396801" y="273193"/>
                  </a:lnTo>
                  <a:lnTo>
                    <a:pt x="5338018" y="255363"/>
                  </a:lnTo>
                  <a:lnTo>
                    <a:pt x="5278211" y="238010"/>
                  </a:lnTo>
                  <a:lnTo>
                    <a:pt x="5217386" y="221143"/>
                  </a:lnTo>
                  <a:lnTo>
                    <a:pt x="5155547" y="204769"/>
                  </a:lnTo>
                  <a:lnTo>
                    <a:pt x="5105034" y="191954"/>
                  </a:lnTo>
                  <a:lnTo>
                    <a:pt x="5054257" y="179565"/>
                  </a:lnTo>
                  <a:lnTo>
                    <a:pt x="5003228" y="167602"/>
                  </a:lnTo>
                  <a:lnTo>
                    <a:pt x="4951956" y="156063"/>
                  </a:lnTo>
                  <a:lnTo>
                    <a:pt x="4900451" y="144947"/>
                  </a:lnTo>
                  <a:lnTo>
                    <a:pt x="4848723" y="134252"/>
                  </a:lnTo>
                  <a:lnTo>
                    <a:pt x="4796782" y="123978"/>
                  </a:lnTo>
                  <a:lnTo>
                    <a:pt x="4744638" y="114123"/>
                  </a:lnTo>
                  <a:lnTo>
                    <a:pt x="4692302" y="104686"/>
                  </a:lnTo>
                  <a:lnTo>
                    <a:pt x="4639782" y="95665"/>
                  </a:lnTo>
                  <a:lnTo>
                    <a:pt x="4587090" y="87059"/>
                  </a:lnTo>
                  <a:lnTo>
                    <a:pt x="4534234" y="78867"/>
                  </a:lnTo>
                  <a:lnTo>
                    <a:pt x="4481226" y="71088"/>
                  </a:lnTo>
                  <a:lnTo>
                    <a:pt x="4428074" y="63721"/>
                  </a:lnTo>
                  <a:lnTo>
                    <a:pt x="4374790" y="56763"/>
                  </a:lnTo>
                  <a:lnTo>
                    <a:pt x="4321383" y="50215"/>
                  </a:lnTo>
                  <a:lnTo>
                    <a:pt x="4267863" y="44074"/>
                  </a:lnTo>
                  <a:lnTo>
                    <a:pt x="4214239" y="38339"/>
                  </a:lnTo>
                  <a:lnTo>
                    <a:pt x="4160523" y="33009"/>
                  </a:lnTo>
                  <a:lnTo>
                    <a:pt x="4106724" y="28083"/>
                  </a:lnTo>
                  <a:lnTo>
                    <a:pt x="4052851" y="23560"/>
                  </a:lnTo>
                  <a:lnTo>
                    <a:pt x="3998916" y="19437"/>
                  </a:lnTo>
                  <a:lnTo>
                    <a:pt x="3944928" y="15715"/>
                  </a:lnTo>
                  <a:lnTo>
                    <a:pt x="3890896" y="12391"/>
                  </a:lnTo>
                  <a:lnTo>
                    <a:pt x="3836832" y="9465"/>
                  </a:lnTo>
                  <a:lnTo>
                    <a:pt x="3782744" y="6935"/>
                  </a:lnTo>
                  <a:lnTo>
                    <a:pt x="3728644" y="4799"/>
                  </a:lnTo>
                  <a:lnTo>
                    <a:pt x="3674540" y="3057"/>
                  </a:lnTo>
                  <a:lnTo>
                    <a:pt x="3620443" y="1708"/>
                  </a:lnTo>
                  <a:lnTo>
                    <a:pt x="3566364" y="749"/>
                  </a:lnTo>
                  <a:lnTo>
                    <a:pt x="3512311" y="180"/>
                  </a:lnTo>
                  <a:lnTo>
                    <a:pt x="3458295" y="0"/>
                  </a:lnTo>
                  <a:close/>
                </a:path>
              </a:pathLst>
            </a:custGeom>
            <a:solidFill>
              <a:srgbClr val="FFFFFF"/>
            </a:solidFill>
          </p:spPr>
          <p:txBody>
            <a:bodyPr wrap="square" lIns="0" tIns="0" rIns="0" bIns="0" rtlCol="0"/>
            <a:lstStyle/>
            <a:p>
              <a:endParaRPr/>
            </a:p>
          </p:txBody>
        </p:sp>
        <p:sp>
          <p:nvSpPr>
            <p:cNvPr id="53" name="object 53"/>
            <p:cNvSpPr/>
            <p:nvPr/>
          </p:nvSpPr>
          <p:spPr>
            <a:xfrm>
              <a:off x="1691089" y="1196474"/>
              <a:ext cx="6914515" cy="3564890"/>
            </a:xfrm>
            <a:custGeom>
              <a:avLst/>
              <a:gdLst/>
              <a:ahLst/>
              <a:cxnLst/>
              <a:rect l="l" t="t" r="r" b="b"/>
              <a:pathLst>
                <a:path w="6914515" h="3564890">
                  <a:moveTo>
                    <a:pt x="2016836" y="3564673"/>
                  </a:moveTo>
                  <a:lnTo>
                    <a:pt x="1758399" y="2964138"/>
                  </a:lnTo>
                  <a:lnTo>
                    <a:pt x="1696560" y="2947765"/>
                  </a:lnTo>
                  <a:lnTo>
                    <a:pt x="1635735" y="2930897"/>
                  </a:lnTo>
                  <a:lnTo>
                    <a:pt x="1575928" y="2913544"/>
                  </a:lnTo>
                  <a:lnTo>
                    <a:pt x="1517145" y="2895715"/>
                  </a:lnTo>
                  <a:lnTo>
                    <a:pt x="1459391" y="2877417"/>
                  </a:lnTo>
                  <a:lnTo>
                    <a:pt x="1402672" y="2858660"/>
                  </a:lnTo>
                  <a:lnTo>
                    <a:pt x="1346992" y="2839452"/>
                  </a:lnTo>
                  <a:lnTo>
                    <a:pt x="1292357" y="2819802"/>
                  </a:lnTo>
                  <a:lnTo>
                    <a:pt x="1238773" y="2799718"/>
                  </a:lnTo>
                  <a:lnTo>
                    <a:pt x="1186244" y="2779210"/>
                  </a:lnTo>
                  <a:lnTo>
                    <a:pt x="1134775" y="2758287"/>
                  </a:lnTo>
                  <a:lnTo>
                    <a:pt x="1084373" y="2736955"/>
                  </a:lnTo>
                  <a:lnTo>
                    <a:pt x="1035042" y="2715225"/>
                  </a:lnTo>
                  <a:lnTo>
                    <a:pt x="986788" y="2693106"/>
                  </a:lnTo>
                  <a:lnTo>
                    <a:pt x="939616" y="2670604"/>
                  </a:lnTo>
                  <a:lnTo>
                    <a:pt x="893531" y="2647731"/>
                  </a:lnTo>
                  <a:lnTo>
                    <a:pt x="848538" y="2624493"/>
                  </a:lnTo>
                  <a:lnTo>
                    <a:pt x="804643" y="2600900"/>
                  </a:lnTo>
                  <a:lnTo>
                    <a:pt x="761851" y="2576961"/>
                  </a:lnTo>
                  <a:lnTo>
                    <a:pt x="720168" y="2552683"/>
                  </a:lnTo>
                  <a:lnTo>
                    <a:pt x="679597" y="2528077"/>
                  </a:lnTo>
                  <a:lnTo>
                    <a:pt x="640146" y="2503150"/>
                  </a:lnTo>
                  <a:lnTo>
                    <a:pt x="601819" y="2477911"/>
                  </a:lnTo>
                  <a:lnTo>
                    <a:pt x="564621" y="2452369"/>
                  </a:lnTo>
                  <a:lnTo>
                    <a:pt x="528558" y="2426532"/>
                  </a:lnTo>
                  <a:lnTo>
                    <a:pt x="493634" y="2400410"/>
                  </a:lnTo>
                  <a:lnTo>
                    <a:pt x="459856" y="2374010"/>
                  </a:lnTo>
                  <a:lnTo>
                    <a:pt x="427228" y="2347342"/>
                  </a:lnTo>
                  <a:lnTo>
                    <a:pt x="395756" y="2320415"/>
                  </a:lnTo>
                  <a:lnTo>
                    <a:pt x="365446" y="2293236"/>
                  </a:lnTo>
                  <a:lnTo>
                    <a:pt x="336301" y="2265815"/>
                  </a:lnTo>
                  <a:lnTo>
                    <a:pt x="308328" y="2238160"/>
                  </a:lnTo>
                  <a:lnTo>
                    <a:pt x="281532" y="2210280"/>
                  </a:lnTo>
                  <a:lnTo>
                    <a:pt x="231491" y="2153879"/>
                  </a:lnTo>
                  <a:lnTo>
                    <a:pt x="186220" y="2096682"/>
                  </a:lnTo>
                  <a:lnTo>
                    <a:pt x="145763" y="2038759"/>
                  </a:lnTo>
                  <a:lnTo>
                    <a:pt x="110160" y="1980178"/>
                  </a:lnTo>
                  <a:lnTo>
                    <a:pt x="79455" y="1921010"/>
                  </a:lnTo>
                  <a:lnTo>
                    <a:pt x="53689" y="1861323"/>
                  </a:lnTo>
                  <a:lnTo>
                    <a:pt x="32905" y="1801187"/>
                  </a:lnTo>
                  <a:lnTo>
                    <a:pt x="17145" y="1740672"/>
                  </a:lnTo>
                  <a:lnTo>
                    <a:pt x="6450" y="1679846"/>
                  </a:lnTo>
                  <a:lnTo>
                    <a:pt x="864" y="1618780"/>
                  </a:lnTo>
                  <a:lnTo>
                    <a:pt x="0" y="1588179"/>
                  </a:lnTo>
                  <a:lnTo>
                    <a:pt x="428" y="1557543"/>
                  </a:lnTo>
                  <a:lnTo>
                    <a:pt x="5185" y="1496204"/>
                  </a:lnTo>
                  <a:lnTo>
                    <a:pt x="15176" y="1434832"/>
                  </a:lnTo>
                  <a:lnTo>
                    <a:pt x="30445" y="1373498"/>
                  </a:lnTo>
                  <a:lnTo>
                    <a:pt x="51032" y="1312269"/>
                  </a:lnTo>
                  <a:lnTo>
                    <a:pt x="76981" y="1251217"/>
                  </a:lnTo>
                  <a:lnTo>
                    <a:pt x="108334" y="1190410"/>
                  </a:lnTo>
                  <a:lnTo>
                    <a:pt x="145132" y="1129918"/>
                  </a:lnTo>
                  <a:lnTo>
                    <a:pt x="187419" y="1069811"/>
                  </a:lnTo>
                  <a:lnTo>
                    <a:pt x="235235" y="1010156"/>
                  </a:lnTo>
                  <a:lnTo>
                    <a:pt x="261230" y="980521"/>
                  </a:lnTo>
                  <a:lnTo>
                    <a:pt x="288624" y="951025"/>
                  </a:lnTo>
                  <a:lnTo>
                    <a:pt x="317421" y="921677"/>
                  </a:lnTo>
                  <a:lnTo>
                    <a:pt x="347627" y="892486"/>
                  </a:lnTo>
                  <a:lnTo>
                    <a:pt x="379247" y="863461"/>
                  </a:lnTo>
                  <a:lnTo>
                    <a:pt x="412287" y="834609"/>
                  </a:lnTo>
                  <a:lnTo>
                    <a:pt x="446752" y="805941"/>
                  </a:lnTo>
                  <a:lnTo>
                    <a:pt x="505025" y="760366"/>
                  </a:lnTo>
                  <a:lnTo>
                    <a:pt x="566084" y="716007"/>
                  </a:lnTo>
                  <a:lnTo>
                    <a:pt x="597633" y="694287"/>
                  </a:lnTo>
                  <a:lnTo>
                    <a:pt x="629849" y="672876"/>
                  </a:lnTo>
                  <a:lnTo>
                    <a:pt x="662720" y="651774"/>
                  </a:lnTo>
                  <a:lnTo>
                    <a:pt x="696238" y="630982"/>
                  </a:lnTo>
                  <a:lnTo>
                    <a:pt x="730393" y="610502"/>
                  </a:lnTo>
                  <a:lnTo>
                    <a:pt x="765174" y="590336"/>
                  </a:lnTo>
                  <a:lnTo>
                    <a:pt x="800571" y="570484"/>
                  </a:lnTo>
                  <a:lnTo>
                    <a:pt x="836575" y="550947"/>
                  </a:lnTo>
                  <a:lnTo>
                    <a:pt x="873175" y="531728"/>
                  </a:lnTo>
                  <a:lnTo>
                    <a:pt x="910361" y="512827"/>
                  </a:lnTo>
                  <a:lnTo>
                    <a:pt x="948124" y="494246"/>
                  </a:lnTo>
                  <a:lnTo>
                    <a:pt x="986454" y="475985"/>
                  </a:lnTo>
                  <a:lnTo>
                    <a:pt x="1025340" y="458046"/>
                  </a:lnTo>
                  <a:lnTo>
                    <a:pt x="1064772" y="440431"/>
                  </a:lnTo>
                  <a:lnTo>
                    <a:pt x="1104741" y="423141"/>
                  </a:lnTo>
                  <a:lnTo>
                    <a:pt x="1145236" y="406176"/>
                  </a:lnTo>
                  <a:lnTo>
                    <a:pt x="1186248" y="389539"/>
                  </a:lnTo>
                  <a:lnTo>
                    <a:pt x="1227766" y="373230"/>
                  </a:lnTo>
                  <a:lnTo>
                    <a:pt x="1269781" y="357251"/>
                  </a:lnTo>
                  <a:lnTo>
                    <a:pt x="1312282" y="341603"/>
                  </a:lnTo>
                  <a:lnTo>
                    <a:pt x="1355260" y="326287"/>
                  </a:lnTo>
                  <a:lnTo>
                    <a:pt x="1398704" y="311305"/>
                  </a:lnTo>
                  <a:lnTo>
                    <a:pt x="1442605" y="296658"/>
                  </a:lnTo>
                  <a:lnTo>
                    <a:pt x="1486952" y="282346"/>
                  </a:lnTo>
                  <a:lnTo>
                    <a:pt x="1531736" y="268373"/>
                  </a:lnTo>
                  <a:lnTo>
                    <a:pt x="1576947" y="254738"/>
                  </a:lnTo>
                  <a:lnTo>
                    <a:pt x="1622574" y="241443"/>
                  </a:lnTo>
                  <a:lnTo>
                    <a:pt x="1668608" y="228489"/>
                  </a:lnTo>
                  <a:lnTo>
                    <a:pt x="1715038" y="215877"/>
                  </a:lnTo>
                  <a:lnTo>
                    <a:pt x="1761855" y="203610"/>
                  </a:lnTo>
                  <a:lnTo>
                    <a:pt x="1809048" y="191687"/>
                  </a:lnTo>
                  <a:lnTo>
                    <a:pt x="1856608" y="180111"/>
                  </a:lnTo>
                  <a:lnTo>
                    <a:pt x="1904525" y="168883"/>
                  </a:lnTo>
                  <a:lnTo>
                    <a:pt x="1952788" y="158003"/>
                  </a:lnTo>
                  <a:lnTo>
                    <a:pt x="2001388" y="147474"/>
                  </a:lnTo>
                  <a:lnTo>
                    <a:pt x="2050314" y="137296"/>
                  </a:lnTo>
                  <a:lnTo>
                    <a:pt x="2099558" y="127471"/>
                  </a:lnTo>
                  <a:lnTo>
                    <a:pt x="2149107" y="117999"/>
                  </a:lnTo>
                  <a:lnTo>
                    <a:pt x="2198954" y="108883"/>
                  </a:lnTo>
                  <a:lnTo>
                    <a:pt x="2249087" y="100124"/>
                  </a:lnTo>
                  <a:lnTo>
                    <a:pt x="2299497" y="91722"/>
                  </a:lnTo>
                  <a:lnTo>
                    <a:pt x="2350174" y="83680"/>
                  </a:lnTo>
                  <a:lnTo>
                    <a:pt x="2401107" y="75998"/>
                  </a:lnTo>
                  <a:lnTo>
                    <a:pt x="2452287" y="68677"/>
                  </a:lnTo>
                  <a:lnTo>
                    <a:pt x="2503704" y="61720"/>
                  </a:lnTo>
                  <a:lnTo>
                    <a:pt x="2555347" y="55127"/>
                  </a:lnTo>
                  <a:lnTo>
                    <a:pt x="2607208" y="48899"/>
                  </a:lnTo>
                  <a:lnTo>
                    <a:pt x="2659274" y="43038"/>
                  </a:lnTo>
                  <a:lnTo>
                    <a:pt x="2711538" y="37545"/>
                  </a:lnTo>
                  <a:lnTo>
                    <a:pt x="2763989" y="32421"/>
                  </a:lnTo>
                  <a:lnTo>
                    <a:pt x="2816616" y="27668"/>
                  </a:lnTo>
                  <a:lnTo>
                    <a:pt x="2869410" y="23286"/>
                  </a:lnTo>
                  <a:lnTo>
                    <a:pt x="2922361" y="19278"/>
                  </a:lnTo>
                  <a:lnTo>
                    <a:pt x="2975458" y="15644"/>
                  </a:lnTo>
                  <a:lnTo>
                    <a:pt x="3028693" y="12386"/>
                  </a:lnTo>
                  <a:lnTo>
                    <a:pt x="3082054" y="9505"/>
                  </a:lnTo>
                  <a:lnTo>
                    <a:pt x="3135532" y="7002"/>
                  </a:lnTo>
                  <a:lnTo>
                    <a:pt x="3189117" y="4879"/>
                  </a:lnTo>
                  <a:lnTo>
                    <a:pt x="3242799" y="3136"/>
                  </a:lnTo>
                  <a:lnTo>
                    <a:pt x="3296567" y="1776"/>
                  </a:lnTo>
                  <a:lnTo>
                    <a:pt x="3350413" y="799"/>
                  </a:lnTo>
                  <a:lnTo>
                    <a:pt x="3404325" y="206"/>
                  </a:lnTo>
                  <a:lnTo>
                    <a:pt x="3458294" y="0"/>
                  </a:lnTo>
                  <a:lnTo>
                    <a:pt x="3512310" y="180"/>
                  </a:lnTo>
                  <a:lnTo>
                    <a:pt x="3566363" y="749"/>
                  </a:lnTo>
                  <a:lnTo>
                    <a:pt x="3620443" y="1708"/>
                  </a:lnTo>
                  <a:lnTo>
                    <a:pt x="3674540" y="3057"/>
                  </a:lnTo>
                  <a:lnTo>
                    <a:pt x="3728643" y="4799"/>
                  </a:lnTo>
                  <a:lnTo>
                    <a:pt x="3782744" y="6935"/>
                  </a:lnTo>
                  <a:lnTo>
                    <a:pt x="3836831" y="9465"/>
                  </a:lnTo>
                  <a:lnTo>
                    <a:pt x="3890896" y="12391"/>
                  </a:lnTo>
                  <a:lnTo>
                    <a:pt x="3944927" y="15715"/>
                  </a:lnTo>
                  <a:lnTo>
                    <a:pt x="3998915" y="19437"/>
                  </a:lnTo>
                  <a:lnTo>
                    <a:pt x="4052851" y="23560"/>
                  </a:lnTo>
                  <a:lnTo>
                    <a:pt x="4106723" y="28083"/>
                  </a:lnTo>
                  <a:lnTo>
                    <a:pt x="4160522" y="33009"/>
                  </a:lnTo>
                  <a:lnTo>
                    <a:pt x="4214239" y="38339"/>
                  </a:lnTo>
                  <a:lnTo>
                    <a:pt x="4267862" y="44074"/>
                  </a:lnTo>
                  <a:lnTo>
                    <a:pt x="4321382" y="50215"/>
                  </a:lnTo>
                  <a:lnTo>
                    <a:pt x="4374789" y="56763"/>
                  </a:lnTo>
                  <a:lnTo>
                    <a:pt x="4428074" y="63721"/>
                  </a:lnTo>
                  <a:lnTo>
                    <a:pt x="4481225" y="71088"/>
                  </a:lnTo>
                  <a:lnTo>
                    <a:pt x="4534233" y="78867"/>
                  </a:lnTo>
                  <a:lnTo>
                    <a:pt x="4587089" y="87059"/>
                  </a:lnTo>
                  <a:lnTo>
                    <a:pt x="4639781" y="95665"/>
                  </a:lnTo>
                  <a:lnTo>
                    <a:pt x="4692301" y="104686"/>
                  </a:lnTo>
                  <a:lnTo>
                    <a:pt x="4744638" y="114123"/>
                  </a:lnTo>
                  <a:lnTo>
                    <a:pt x="4796781" y="123978"/>
                  </a:lnTo>
                  <a:lnTo>
                    <a:pt x="4848722" y="134252"/>
                  </a:lnTo>
                  <a:lnTo>
                    <a:pt x="4900450" y="144947"/>
                  </a:lnTo>
                  <a:lnTo>
                    <a:pt x="4951955" y="156063"/>
                  </a:lnTo>
                  <a:lnTo>
                    <a:pt x="5003227" y="167602"/>
                  </a:lnTo>
                  <a:lnTo>
                    <a:pt x="5054256" y="179565"/>
                  </a:lnTo>
                  <a:lnTo>
                    <a:pt x="5105033" y="191954"/>
                  </a:lnTo>
                  <a:lnTo>
                    <a:pt x="5155546" y="204769"/>
                  </a:lnTo>
                  <a:lnTo>
                    <a:pt x="5217385" y="221143"/>
                  </a:lnTo>
                  <a:lnTo>
                    <a:pt x="5278211" y="238010"/>
                  </a:lnTo>
                  <a:lnTo>
                    <a:pt x="5338018" y="255363"/>
                  </a:lnTo>
                  <a:lnTo>
                    <a:pt x="5396801" y="273193"/>
                  </a:lnTo>
                  <a:lnTo>
                    <a:pt x="5454554" y="291491"/>
                  </a:lnTo>
                  <a:lnTo>
                    <a:pt x="5511274" y="310248"/>
                  </a:lnTo>
                  <a:lnTo>
                    <a:pt x="5566954" y="329456"/>
                  </a:lnTo>
                  <a:lnTo>
                    <a:pt x="5621588" y="349106"/>
                  </a:lnTo>
                  <a:lnTo>
                    <a:pt x="5675173" y="369189"/>
                  </a:lnTo>
                  <a:lnTo>
                    <a:pt x="5727702" y="389697"/>
                  </a:lnTo>
                  <a:lnTo>
                    <a:pt x="5779170" y="410621"/>
                  </a:lnTo>
                  <a:lnTo>
                    <a:pt x="5829572" y="431952"/>
                  </a:lnTo>
                  <a:lnTo>
                    <a:pt x="5878903" y="453682"/>
                  </a:lnTo>
                  <a:lnTo>
                    <a:pt x="5927157" y="475802"/>
                  </a:lnTo>
                  <a:lnTo>
                    <a:pt x="5974330" y="498303"/>
                  </a:lnTo>
                  <a:lnTo>
                    <a:pt x="6020415" y="521177"/>
                  </a:lnTo>
                  <a:lnTo>
                    <a:pt x="6065407" y="544414"/>
                  </a:lnTo>
                  <a:lnTo>
                    <a:pt x="6109302" y="568007"/>
                  </a:lnTo>
                  <a:lnTo>
                    <a:pt x="6152094" y="591947"/>
                  </a:lnTo>
                  <a:lnTo>
                    <a:pt x="6193778" y="616224"/>
                  </a:lnTo>
                  <a:lnTo>
                    <a:pt x="6234348" y="640830"/>
                  </a:lnTo>
                  <a:lnTo>
                    <a:pt x="6273799" y="665757"/>
                  </a:lnTo>
                  <a:lnTo>
                    <a:pt x="6312127" y="690996"/>
                  </a:lnTo>
                  <a:lnTo>
                    <a:pt x="6349325" y="716538"/>
                  </a:lnTo>
                  <a:lnTo>
                    <a:pt x="6385388" y="742375"/>
                  </a:lnTo>
                  <a:lnTo>
                    <a:pt x="6420311" y="768497"/>
                  </a:lnTo>
                  <a:lnTo>
                    <a:pt x="6454089" y="794897"/>
                  </a:lnTo>
                  <a:lnTo>
                    <a:pt x="6486717" y="821565"/>
                  </a:lnTo>
                  <a:lnTo>
                    <a:pt x="6518189" y="848493"/>
                  </a:lnTo>
                  <a:lnTo>
                    <a:pt x="6548500" y="875671"/>
                  </a:lnTo>
                  <a:lnTo>
                    <a:pt x="6577645" y="903093"/>
                  </a:lnTo>
                  <a:lnTo>
                    <a:pt x="6605618" y="930748"/>
                  </a:lnTo>
                  <a:lnTo>
                    <a:pt x="6632414" y="958628"/>
                  </a:lnTo>
                  <a:lnTo>
                    <a:pt x="6682455" y="1015028"/>
                  </a:lnTo>
                  <a:lnTo>
                    <a:pt x="6727725" y="1072225"/>
                  </a:lnTo>
                  <a:lnTo>
                    <a:pt x="6768183" y="1130149"/>
                  </a:lnTo>
                  <a:lnTo>
                    <a:pt x="6803785" y="1188729"/>
                  </a:lnTo>
                  <a:lnTo>
                    <a:pt x="6834490" y="1247898"/>
                  </a:lnTo>
                  <a:lnTo>
                    <a:pt x="6860256" y="1307584"/>
                  </a:lnTo>
                  <a:lnTo>
                    <a:pt x="6881040" y="1367720"/>
                  </a:lnTo>
                  <a:lnTo>
                    <a:pt x="6896801" y="1428236"/>
                  </a:lnTo>
                  <a:lnTo>
                    <a:pt x="6907495" y="1489061"/>
                  </a:lnTo>
                  <a:lnTo>
                    <a:pt x="6913081" y="1550127"/>
                  </a:lnTo>
                  <a:lnTo>
                    <a:pt x="6913946" y="1580729"/>
                  </a:lnTo>
                  <a:lnTo>
                    <a:pt x="6913517" y="1611365"/>
                  </a:lnTo>
                  <a:lnTo>
                    <a:pt x="6908761" y="1672704"/>
                  </a:lnTo>
                  <a:lnTo>
                    <a:pt x="6898769" y="1734075"/>
                  </a:lnTo>
                  <a:lnTo>
                    <a:pt x="6883501" y="1795410"/>
                  </a:lnTo>
                  <a:lnTo>
                    <a:pt x="6862913" y="1856638"/>
                  </a:lnTo>
                  <a:lnTo>
                    <a:pt x="6836964" y="1917690"/>
                  </a:lnTo>
                  <a:lnTo>
                    <a:pt x="6805611" y="1978497"/>
                  </a:lnTo>
                  <a:lnTo>
                    <a:pt x="6768813" y="2038989"/>
                  </a:lnTo>
                  <a:lnTo>
                    <a:pt x="6726527" y="2099097"/>
                  </a:lnTo>
                  <a:lnTo>
                    <a:pt x="6678710" y="2158751"/>
                  </a:lnTo>
                  <a:lnTo>
                    <a:pt x="6652715" y="2188386"/>
                  </a:lnTo>
                  <a:lnTo>
                    <a:pt x="6625322" y="2217882"/>
                  </a:lnTo>
                  <a:lnTo>
                    <a:pt x="6596525" y="2247230"/>
                  </a:lnTo>
                  <a:lnTo>
                    <a:pt x="6566318" y="2276421"/>
                  </a:lnTo>
                  <a:lnTo>
                    <a:pt x="6534698" y="2305447"/>
                  </a:lnTo>
                  <a:lnTo>
                    <a:pt x="6501658" y="2334298"/>
                  </a:lnTo>
                  <a:lnTo>
                    <a:pt x="6467194" y="2362966"/>
                  </a:lnTo>
                  <a:lnTo>
                    <a:pt x="6408776" y="2408629"/>
                  </a:lnTo>
                  <a:lnTo>
                    <a:pt x="6347395" y="2453152"/>
                  </a:lnTo>
                  <a:lnTo>
                    <a:pt x="6315619" y="2474980"/>
                  </a:lnTo>
                  <a:lnTo>
                    <a:pt x="6283132" y="2496517"/>
                  </a:lnTo>
                  <a:lnTo>
                    <a:pt x="6249944" y="2517760"/>
                  </a:lnTo>
                  <a:lnTo>
                    <a:pt x="6216065" y="2538707"/>
                  </a:lnTo>
                  <a:lnTo>
                    <a:pt x="6181505" y="2559355"/>
                  </a:lnTo>
                  <a:lnTo>
                    <a:pt x="6146275" y="2579702"/>
                  </a:lnTo>
                  <a:lnTo>
                    <a:pt x="6110384" y="2599746"/>
                  </a:lnTo>
                  <a:lnTo>
                    <a:pt x="6073841" y="2619485"/>
                  </a:lnTo>
                  <a:lnTo>
                    <a:pt x="6036658" y="2638916"/>
                  </a:lnTo>
                  <a:lnTo>
                    <a:pt x="5998844" y="2658037"/>
                  </a:lnTo>
                  <a:lnTo>
                    <a:pt x="5960409" y="2676846"/>
                  </a:lnTo>
                  <a:lnTo>
                    <a:pt x="5921362" y="2695340"/>
                  </a:lnTo>
                  <a:lnTo>
                    <a:pt x="5881715" y="2713517"/>
                  </a:lnTo>
                  <a:lnTo>
                    <a:pt x="5841477" y="2731376"/>
                  </a:lnTo>
                  <a:lnTo>
                    <a:pt x="5800657" y="2748913"/>
                  </a:lnTo>
                  <a:lnTo>
                    <a:pt x="5759266" y="2766126"/>
                  </a:lnTo>
                  <a:lnTo>
                    <a:pt x="5717314" y="2783013"/>
                  </a:lnTo>
                  <a:lnTo>
                    <a:pt x="5674811" y="2799572"/>
                  </a:lnTo>
                  <a:lnTo>
                    <a:pt x="5631766" y="2815801"/>
                  </a:lnTo>
                  <a:lnTo>
                    <a:pt x="5588190" y="2831696"/>
                  </a:lnTo>
                  <a:lnTo>
                    <a:pt x="5544093" y="2847257"/>
                  </a:lnTo>
                  <a:lnTo>
                    <a:pt x="5499485" y="2862480"/>
                  </a:lnTo>
                  <a:lnTo>
                    <a:pt x="5454375" y="2877364"/>
                  </a:lnTo>
                  <a:lnTo>
                    <a:pt x="5408774" y="2891905"/>
                  </a:lnTo>
                  <a:lnTo>
                    <a:pt x="5362691" y="2906103"/>
                  </a:lnTo>
                  <a:lnTo>
                    <a:pt x="5316136" y="2919954"/>
                  </a:lnTo>
                  <a:lnTo>
                    <a:pt x="5269121" y="2933456"/>
                  </a:lnTo>
                  <a:lnTo>
                    <a:pt x="5221653" y="2946607"/>
                  </a:lnTo>
                  <a:lnTo>
                    <a:pt x="5173744" y="2959404"/>
                  </a:lnTo>
                  <a:lnTo>
                    <a:pt x="5125404" y="2971846"/>
                  </a:lnTo>
                  <a:lnTo>
                    <a:pt x="5076642" y="2983930"/>
                  </a:lnTo>
                  <a:lnTo>
                    <a:pt x="5027468" y="2995654"/>
                  </a:lnTo>
                  <a:lnTo>
                    <a:pt x="4977892" y="3007015"/>
                  </a:lnTo>
                  <a:lnTo>
                    <a:pt x="4927925" y="3018011"/>
                  </a:lnTo>
                  <a:lnTo>
                    <a:pt x="4877576" y="3028641"/>
                  </a:lnTo>
                  <a:lnTo>
                    <a:pt x="4826855" y="3038901"/>
                  </a:lnTo>
                  <a:lnTo>
                    <a:pt x="4775772" y="3048789"/>
                  </a:lnTo>
                  <a:lnTo>
                    <a:pt x="4724337" y="3058303"/>
                  </a:lnTo>
                  <a:lnTo>
                    <a:pt x="4672561" y="3067441"/>
                  </a:lnTo>
                  <a:lnTo>
                    <a:pt x="4620453" y="3076201"/>
                  </a:lnTo>
                  <a:lnTo>
                    <a:pt x="4568022" y="3084580"/>
                  </a:lnTo>
                  <a:lnTo>
                    <a:pt x="4515280" y="3092576"/>
                  </a:lnTo>
                  <a:lnTo>
                    <a:pt x="4462235" y="3100186"/>
                  </a:lnTo>
                  <a:lnTo>
                    <a:pt x="4408899" y="3107409"/>
                  </a:lnTo>
                  <a:lnTo>
                    <a:pt x="4355281" y="3114242"/>
                  </a:lnTo>
                  <a:lnTo>
                    <a:pt x="4301390" y="3120682"/>
                  </a:lnTo>
                  <a:lnTo>
                    <a:pt x="4247237" y="3126728"/>
                  </a:lnTo>
                  <a:lnTo>
                    <a:pt x="4192832" y="3132378"/>
                  </a:lnTo>
                  <a:lnTo>
                    <a:pt x="4138185" y="3137628"/>
                  </a:lnTo>
                  <a:lnTo>
                    <a:pt x="4083306" y="3142477"/>
                  </a:lnTo>
                  <a:lnTo>
                    <a:pt x="4028204" y="3146922"/>
                  </a:lnTo>
                  <a:lnTo>
                    <a:pt x="3972890" y="3150962"/>
                  </a:lnTo>
                  <a:lnTo>
                    <a:pt x="3917374" y="3154593"/>
                  </a:lnTo>
                  <a:lnTo>
                    <a:pt x="3861665" y="3157814"/>
                  </a:lnTo>
                  <a:lnTo>
                    <a:pt x="3805774" y="3160621"/>
                  </a:lnTo>
                  <a:lnTo>
                    <a:pt x="3749711" y="3163014"/>
                  </a:lnTo>
                  <a:lnTo>
                    <a:pt x="3693485" y="3164990"/>
                  </a:lnTo>
                  <a:lnTo>
                    <a:pt x="3637107" y="3166546"/>
                  </a:lnTo>
                  <a:lnTo>
                    <a:pt x="3580586" y="3167680"/>
                  </a:lnTo>
                  <a:lnTo>
                    <a:pt x="3523932" y="3168389"/>
                  </a:lnTo>
                  <a:lnTo>
                    <a:pt x="3467156" y="3168673"/>
                  </a:lnTo>
                  <a:lnTo>
                    <a:pt x="3410268" y="3168527"/>
                  </a:lnTo>
                  <a:lnTo>
                    <a:pt x="3353277" y="3167951"/>
                  </a:lnTo>
                  <a:lnTo>
                    <a:pt x="3296193" y="3166941"/>
                  </a:lnTo>
                  <a:lnTo>
                    <a:pt x="3239026" y="3165495"/>
                  </a:lnTo>
                  <a:lnTo>
                    <a:pt x="3181787" y="3163612"/>
                  </a:lnTo>
                  <a:lnTo>
                    <a:pt x="3124484" y="3161288"/>
                  </a:lnTo>
                  <a:lnTo>
                    <a:pt x="3067130" y="3158522"/>
                  </a:lnTo>
                  <a:lnTo>
                    <a:pt x="3009732" y="3155311"/>
                  </a:lnTo>
                  <a:lnTo>
                    <a:pt x="2016836" y="3564673"/>
                  </a:lnTo>
                  <a:close/>
                </a:path>
              </a:pathLst>
            </a:custGeom>
            <a:ln w="25399">
              <a:solidFill>
                <a:srgbClr val="F7B699"/>
              </a:solidFill>
            </a:ln>
          </p:spPr>
          <p:txBody>
            <a:bodyPr wrap="square" lIns="0" tIns="0" rIns="0" bIns="0" rtlCol="0"/>
            <a:lstStyle/>
            <a:p>
              <a:endParaRPr/>
            </a:p>
          </p:txBody>
        </p:sp>
      </p:grpSp>
      <p:sp>
        <p:nvSpPr>
          <p:cNvPr id="54" name="object 54"/>
          <p:cNvSpPr txBox="1">
            <a:spLocks noGrp="1"/>
          </p:cNvSpPr>
          <p:nvPr>
            <p:ph type="title"/>
          </p:nvPr>
        </p:nvSpPr>
        <p:spPr>
          <a:xfrm>
            <a:off x="2782770" y="1701429"/>
            <a:ext cx="4735830" cy="1244600"/>
          </a:xfrm>
          <a:prstGeom prst="rect">
            <a:avLst/>
          </a:prstGeom>
        </p:spPr>
        <p:txBody>
          <a:bodyPr vert="horz" wrap="square" lIns="0" tIns="12700" rIns="0" bIns="0" rtlCol="0">
            <a:spAutoFit/>
          </a:bodyPr>
          <a:lstStyle/>
          <a:p>
            <a:pPr marL="12700" marR="5080" algn="just">
              <a:lnSpc>
                <a:spcPct val="100000"/>
              </a:lnSpc>
              <a:spcBef>
                <a:spcPts val="100"/>
              </a:spcBef>
            </a:pPr>
            <a:r>
              <a:rPr sz="2000" b="0" spc="-5" dirty="0">
                <a:solidFill>
                  <a:srgbClr val="001C3D"/>
                </a:solidFill>
                <a:latin typeface="Calibri"/>
                <a:cs typeface="Calibri"/>
              </a:rPr>
              <a:t>Officer: “Could you </a:t>
            </a:r>
            <a:r>
              <a:rPr sz="2000" b="0" dirty="0">
                <a:solidFill>
                  <a:srgbClr val="001C3D"/>
                </a:solidFill>
                <a:latin typeface="Calibri"/>
                <a:cs typeface="Calibri"/>
              </a:rPr>
              <a:t>also </a:t>
            </a:r>
            <a:r>
              <a:rPr sz="2000" b="0" spc="-5" dirty="0">
                <a:solidFill>
                  <a:srgbClr val="001C3D"/>
                </a:solidFill>
                <a:latin typeface="Calibri"/>
                <a:cs typeface="Calibri"/>
              </a:rPr>
              <a:t>attend Peter? </a:t>
            </a:r>
            <a:r>
              <a:rPr sz="2000" b="0" dirty="0">
                <a:solidFill>
                  <a:srgbClr val="001C3D"/>
                </a:solidFill>
                <a:latin typeface="Calibri"/>
                <a:cs typeface="Calibri"/>
              </a:rPr>
              <a:t>I called </a:t>
            </a:r>
            <a:r>
              <a:rPr sz="2000" b="0" spc="-440" dirty="0">
                <a:solidFill>
                  <a:srgbClr val="001C3D"/>
                </a:solidFill>
                <a:latin typeface="Calibri"/>
                <a:cs typeface="Calibri"/>
              </a:rPr>
              <a:t> </a:t>
            </a:r>
            <a:r>
              <a:rPr sz="2000" b="0" dirty="0">
                <a:solidFill>
                  <a:srgbClr val="001C3D"/>
                </a:solidFill>
                <a:latin typeface="Calibri"/>
                <a:cs typeface="Calibri"/>
              </a:rPr>
              <a:t>the </a:t>
            </a:r>
            <a:r>
              <a:rPr sz="2000" b="0" spc="-5" dirty="0">
                <a:solidFill>
                  <a:srgbClr val="001C3D"/>
                </a:solidFill>
                <a:latin typeface="Calibri"/>
                <a:cs typeface="Calibri"/>
              </a:rPr>
              <a:t>firm of </a:t>
            </a:r>
            <a:r>
              <a:rPr sz="2000" b="0" dirty="0">
                <a:solidFill>
                  <a:srgbClr val="001C3D"/>
                </a:solidFill>
                <a:latin typeface="Calibri"/>
                <a:cs typeface="Calibri"/>
              </a:rPr>
              <a:t>his </a:t>
            </a:r>
            <a:r>
              <a:rPr sz="2000" b="0" spc="-5" dirty="0">
                <a:solidFill>
                  <a:srgbClr val="001C3D"/>
                </a:solidFill>
                <a:latin typeface="Calibri"/>
                <a:cs typeface="Calibri"/>
              </a:rPr>
              <a:t>preferred lawyer, </a:t>
            </a:r>
            <a:r>
              <a:rPr sz="2000" b="0" dirty="0">
                <a:solidFill>
                  <a:srgbClr val="001C3D"/>
                </a:solidFill>
                <a:latin typeface="Calibri"/>
                <a:cs typeface="Calibri"/>
              </a:rPr>
              <a:t>but he</a:t>
            </a:r>
            <a:r>
              <a:rPr sz="2000" b="0" spc="5" dirty="0">
                <a:solidFill>
                  <a:srgbClr val="001C3D"/>
                </a:solidFill>
                <a:latin typeface="Calibri"/>
                <a:cs typeface="Calibri"/>
              </a:rPr>
              <a:t> </a:t>
            </a:r>
            <a:r>
              <a:rPr sz="2000" b="0" dirty="0">
                <a:solidFill>
                  <a:srgbClr val="001C3D"/>
                </a:solidFill>
                <a:latin typeface="Calibri"/>
                <a:cs typeface="Calibri"/>
              </a:rPr>
              <a:t>can </a:t>
            </a:r>
            <a:r>
              <a:rPr sz="2000" b="0" spc="5" dirty="0">
                <a:solidFill>
                  <a:srgbClr val="001C3D"/>
                </a:solidFill>
                <a:latin typeface="Calibri"/>
                <a:cs typeface="Calibri"/>
              </a:rPr>
              <a:t> </a:t>
            </a:r>
            <a:r>
              <a:rPr sz="2000" b="0" spc="-5" dirty="0">
                <a:solidFill>
                  <a:srgbClr val="001C3D"/>
                </a:solidFill>
                <a:latin typeface="Calibri"/>
                <a:cs typeface="Calibri"/>
              </a:rPr>
              <a:t>only</a:t>
            </a:r>
            <a:r>
              <a:rPr sz="2000" b="0" dirty="0">
                <a:solidFill>
                  <a:srgbClr val="001C3D"/>
                </a:solidFill>
                <a:latin typeface="Calibri"/>
                <a:cs typeface="Calibri"/>
              </a:rPr>
              <a:t> </a:t>
            </a:r>
            <a:r>
              <a:rPr sz="2000" b="0" spc="-5" dirty="0">
                <a:solidFill>
                  <a:srgbClr val="001C3D"/>
                </a:solidFill>
                <a:latin typeface="Calibri"/>
                <a:cs typeface="Calibri"/>
              </a:rPr>
              <a:t>attend</a:t>
            </a:r>
            <a:r>
              <a:rPr sz="2000" b="0" dirty="0">
                <a:solidFill>
                  <a:srgbClr val="001C3D"/>
                </a:solidFill>
                <a:latin typeface="Calibri"/>
                <a:cs typeface="Calibri"/>
              </a:rPr>
              <a:t> at</a:t>
            </a:r>
            <a:r>
              <a:rPr sz="2000" b="0" spc="5" dirty="0">
                <a:solidFill>
                  <a:srgbClr val="001C3D"/>
                </a:solidFill>
                <a:latin typeface="Calibri"/>
                <a:cs typeface="Calibri"/>
              </a:rPr>
              <a:t> </a:t>
            </a:r>
            <a:r>
              <a:rPr sz="2000" b="0" spc="-5" dirty="0">
                <a:solidFill>
                  <a:srgbClr val="001C3D"/>
                </a:solidFill>
                <a:latin typeface="Calibri"/>
                <a:cs typeface="Calibri"/>
              </a:rPr>
              <a:t>11</a:t>
            </a:r>
            <a:r>
              <a:rPr sz="2000" b="0" dirty="0">
                <a:solidFill>
                  <a:srgbClr val="001C3D"/>
                </a:solidFill>
                <a:latin typeface="Calibri"/>
                <a:cs typeface="Calibri"/>
              </a:rPr>
              <a:t> </a:t>
            </a:r>
            <a:r>
              <a:rPr sz="2000" b="0" spc="-5" dirty="0">
                <a:solidFill>
                  <a:srgbClr val="001C3D"/>
                </a:solidFill>
                <a:latin typeface="Calibri"/>
                <a:cs typeface="Calibri"/>
              </a:rPr>
              <a:t>am.</a:t>
            </a:r>
            <a:r>
              <a:rPr sz="2000" b="0" dirty="0">
                <a:solidFill>
                  <a:srgbClr val="001C3D"/>
                </a:solidFill>
                <a:latin typeface="Calibri"/>
                <a:cs typeface="Calibri"/>
              </a:rPr>
              <a:t> And</a:t>
            </a:r>
            <a:r>
              <a:rPr sz="2000" b="0" spc="5" dirty="0">
                <a:solidFill>
                  <a:srgbClr val="001C3D"/>
                </a:solidFill>
                <a:latin typeface="Calibri"/>
                <a:cs typeface="Calibri"/>
              </a:rPr>
              <a:t> </a:t>
            </a:r>
            <a:r>
              <a:rPr sz="2000" b="0" spc="-5" dirty="0">
                <a:solidFill>
                  <a:srgbClr val="001C3D"/>
                </a:solidFill>
                <a:latin typeface="Calibri"/>
                <a:cs typeface="Calibri"/>
              </a:rPr>
              <a:t>we’d</a:t>
            </a:r>
            <a:r>
              <a:rPr sz="2000" b="0" dirty="0">
                <a:solidFill>
                  <a:srgbClr val="001C3D"/>
                </a:solidFill>
                <a:latin typeface="Calibri"/>
                <a:cs typeface="Calibri"/>
              </a:rPr>
              <a:t> like</a:t>
            </a:r>
            <a:r>
              <a:rPr sz="2000" b="0" spc="5" dirty="0">
                <a:solidFill>
                  <a:srgbClr val="001C3D"/>
                </a:solidFill>
                <a:latin typeface="Calibri"/>
                <a:cs typeface="Calibri"/>
              </a:rPr>
              <a:t> </a:t>
            </a:r>
            <a:r>
              <a:rPr sz="2000" b="0" dirty="0">
                <a:solidFill>
                  <a:srgbClr val="001C3D"/>
                </a:solidFill>
                <a:latin typeface="Calibri"/>
                <a:cs typeface="Calibri"/>
              </a:rPr>
              <a:t>to </a:t>
            </a:r>
            <a:r>
              <a:rPr sz="2000" b="0" spc="5" dirty="0">
                <a:solidFill>
                  <a:srgbClr val="001C3D"/>
                </a:solidFill>
                <a:latin typeface="Calibri"/>
                <a:cs typeface="Calibri"/>
              </a:rPr>
              <a:t> </a:t>
            </a:r>
            <a:r>
              <a:rPr sz="2000" b="0" spc="-5" dirty="0">
                <a:solidFill>
                  <a:srgbClr val="001C3D"/>
                </a:solidFill>
                <a:latin typeface="Calibri"/>
                <a:cs typeface="Calibri"/>
              </a:rPr>
              <a:t>interrogate Peter</a:t>
            </a:r>
            <a:r>
              <a:rPr sz="2000" b="0" dirty="0">
                <a:solidFill>
                  <a:srgbClr val="001C3D"/>
                </a:solidFill>
                <a:latin typeface="Calibri"/>
                <a:cs typeface="Calibri"/>
              </a:rPr>
              <a:t> </a:t>
            </a:r>
            <a:r>
              <a:rPr sz="2000" b="0" spc="-5" dirty="0">
                <a:solidFill>
                  <a:srgbClr val="001C3D"/>
                </a:solidFill>
                <a:latin typeface="Calibri"/>
                <a:cs typeface="Calibri"/>
              </a:rPr>
              <a:t>early</a:t>
            </a:r>
            <a:r>
              <a:rPr sz="2000" b="0" dirty="0">
                <a:solidFill>
                  <a:srgbClr val="001C3D"/>
                </a:solidFill>
                <a:latin typeface="Calibri"/>
                <a:cs typeface="Calibri"/>
              </a:rPr>
              <a:t> in the </a:t>
            </a:r>
            <a:r>
              <a:rPr sz="2000" b="0" spc="-5" dirty="0">
                <a:solidFill>
                  <a:srgbClr val="001C3D"/>
                </a:solidFill>
                <a:latin typeface="Calibri"/>
                <a:cs typeface="Calibri"/>
              </a:rPr>
              <a:t>morning?”</a:t>
            </a:r>
            <a:endParaRPr sz="2000">
              <a:latin typeface="Calibri"/>
              <a:cs typeface="Calibri"/>
            </a:endParaRPr>
          </a:p>
        </p:txBody>
      </p:sp>
      <p:sp>
        <p:nvSpPr>
          <p:cNvPr id="55" name="object 55"/>
          <p:cNvSpPr txBox="1"/>
          <p:nvPr/>
        </p:nvSpPr>
        <p:spPr>
          <a:xfrm>
            <a:off x="2782770" y="3225427"/>
            <a:ext cx="4736465" cy="635000"/>
          </a:xfrm>
          <a:prstGeom prst="rect">
            <a:avLst/>
          </a:prstGeom>
        </p:spPr>
        <p:txBody>
          <a:bodyPr vert="horz" wrap="square" lIns="0" tIns="12700" rIns="0" bIns="0" rtlCol="0">
            <a:spAutoFit/>
          </a:bodyPr>
          <a:lstStyle/>
          <a:p>
            <a:pPr marL="12700" marR="5080">
              <a:lnSpc>
                <a:spcPct val="100000"/>
              </a:lnSpc>
              <a:spcBef>
                <a:spcPts val="100"/>
              </a:spcBef>
              <a:tabLst>
                <a:tab pos="765810" algn="l"/>
                <a:tab pos="1520825" algn="l"/>
                <a:tab pos="2052955" algn="l"/>
                <a:tab pos="2933065" algn="l"/>
                <a:tab pos="3971290" algn="l"/>
                <a:tab pos="4376420" algn="l"/>
              </a:tabLst>
            </a:pPr>
            <a:r>
              <a:rPr sz="2000" spc="5" dirty="0">
                <a:solidFill>
                  <a:srgbClr val="001C3D"/>
                </a:solidFill>
                <a:latin typeface="Calibri"/>
                <a:cs typeface="Calibri"/>
              </a:rPr>
              <a:t>Wha</a:t>
            </a:r>
            <a:r>
              <a:rPr sz="2000" dirty="0">
                <a:solidFill>
                  <a:srgbClr val="001C3D"/>
                </a:solidFill>
                <a:latin typeface="Calibri"/>
                <a:cs typeface="Calibri"/>
              </a:rPr>
              <a:t>t	</a:t>
            </a:r>
            <a:r>
              <a:rPr sz="2000" spc="5" dirty="0">
                <a:solidFill>
                  <a:srgbClr val="001C3D"/>
                </a:solidFill>
                <a:latin typeface="Calibri"/>
                <a:cs typeface="Calibri"/>
              </a:rPr>
              <a:t>coul</a:t>
            </a:r>
            <a:r>
              <a:rPr sz="2000" dirty="0">
                <a:solidFill>
                  <a:srgbClr val="001C3D"/>
                </a:solidFill>
                <a:latin typeface="Calibri"/>
                <a:cs typeface="Calibri"/>
              </a:rPr>
              <a:t>d	</a:t>
            </a:r>
            <a:r>
              <a:rPr sz="2000" spc="5" dirty="0">
                <a:solidFill>
                  <a:srgbClr val="001C3D"/>
                </a:solidFill>
                <a:latin typeface="Calibri"/>
                <a:cs typeface="Calibri"/>
              </a:rPr>
              <a:t>th</a:t>
            </a:r>
            <a:r>
              <a:rPr sz="2000" dirty="0">
                <a:solidFill>
                  <a:srgbClr val="001C3D"/>
                </a:solidFill>
                <a:latin typeface="Calibri"/>
                <a:cs typeface="Calibri"/>
              </a:rPr>
              <a:t>e	</a:t>
            </a:r>
            <a:r>
              <a:rPr sz="2000" spc="5" dirty="0">
                <a:solidFill>
                  <a:srgbClr val="001C3D"/>
                </a:solidFill>
                <a:latin typeface="Calibri"/>
                <a:cs typeface="Calibri"/>
              </a:rPr>
              <a:t>lawye</a:t>
            </a:r>
            <a:r>
              <a:rPr sz="2000" dirty="0">
                <a:solidFill>
                  <a:srgbClr val="001C3D"/>
                </a:solidFill>
                <a:latin typeface="Calibri"/>
                <a:cs typeface="Calibri"/>
              </a:rPr>
              <a:t>r	</a:t>
            </a:r>
            <a:r>
              <a:rPr sz="2000" spc="5" dirty="0">
                <a:solidFill>
                  <a:srgbClr val="001C3D"/>
                </a:solidFill>
                <a:latin typeface="Calibri"/>
                <a:cs typeface="Calibri"/>
              </a:rPr>
              <a:t>respon</a:t>
            </a:r>
            <a:r>
              <a:rPr sz="2000" dirty="0">
                <a:solidFill>
                  <a:srgbClr val="001C3D"/>
                </a:solidFill>
                <a:latin typeface="Calibri"/>
                <a:cs typeface="Calibri"/>
              </a:rPr>
              <a:t>d	</a:t>
            </a:r>
            <a:r>
              <a:rPr sz="2000" spc="5" dirty="0">
                <a:solidFill>
                  <a:srgbClr val="001C3D"/>
                </a:solidFill>
                <a:latin typeface="Calibri"/>
                <a:cs typeface="Calibri"/>
              </a:rPr>
              <a:t>t</a:t>
            </a:r>
            <a:r>
              <a:rPr sz="2000" dirty="0">
                <a:solidFill>
                  <a:srgbClr val="001C3D"/>
                </a:solidFill>
                <a:latin typeface="Calibri"/>
                <a:cs typeface="Calibri"/>
              </a:rPr>
              <a:t>o	</a:t>
            </a:r>
            <a:r>
              <a:rPr sz="2000" spc="5" dirty="0">
                <a:solidFill>
                  <a:srgbClr val="001C3D"/>
                </a:solidFill>
                <a:latin typeface="Calibri"/>
                <a:cs typeface="Calibri"/>
              </a:rPr>
              <a:t>th</a:t>
            </a:r>
            <a:r>
              <a:rPr sz="2000" dirty="0">
                <a:solidFill>
                  <a:srgbClr val="001C3D"/>
                </a:solidFill>
                <a:latin typeface="Calibri"/>
                <a:cs typeface="Calibri"/>
              </a:rPr>
              <a:t>e  </a:t>
            </a:r>
            <a:r>
              <a:rPr sz="2000" spc="-5" dirty="0">
                <a:solidFill>
                  <a:srgbClr val="001C3D"/>
                </a:solidFill>
                <a:latin typeface="Calibri"/>
                <a:cs typeface="Calibri"/>
              </a:rPr>
              <a:t>officer?</a:t>
            </a:r>
            <a:endParaRPr sz="2000">
              <a:latin typeface="Calibri"/>
              <a:cs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39751" y="1454294"/>
            <a:ext cx="5400675" cy="3477895"/>
          </a:xfrm>
          <a:prstGeom prst="rect">
            <a:avLst/>
          </a:prstGeom>
          <a:solidFill>
            <a:srgbClr val="FFFFFF"/>
          </a:solidFill>
        </p:spPr>
        <p:txBody>
          <a:bodyPr vert="horz" wrap="square" lIns="0" tIns="45719" rIns="0" bIns="0" rtlCol="0">
            <a:spAutoFit/>
          </a:bodyPr>
          <a:lstStyle/>
          <a:p>
            <a:pPr marL="90805" marR="78105" algn="just">
              <a:lnSpc>
                <a:spcPct val="100000"/>
              </a:lnSpc>
              <a:spcBef>
                <a:spcPts val="359"/>
              </a:spcBef>
            </a:pPr>
            <a:r>
              <a:rPr sz="2000" dirty="0">
                <a:solidFill>
                  <a:srgbClr val="001C3D"/>
                </a:solidFill>
                <a:latin typeface="Calibri"/>
                <a:cs typeface="Calibri"/>
              </a:rPr>
              <a:t>“I </a:t>
            </a:r>
            <a:r>
              <a:rPr sz="2000" spc="-5" dirty="0">
                <a:solidFill>
                  <a:srgbClr val="001C3D"/>
                </a:solidFill>
                <a:latin typeface="Calibri"/>
                <a:cs typeface="Calibri"/>
              </a:rPr>
              <a:t>prefer not </a:t>
            </a:r>
            <a:r>
              <a:rPr sz="2000" dirty="0">
                <a:solidFill>
                  <a:srgbClr val="001C3D"/>
                </a:solidFill>
                <a:latin typeface="Calibri"/>
                <a:cs typeface="Calibri"/>
              </a:rPr>
              <a:t>too see </a:t>
            </a:r>
            <a:r>
              <a:rPr sz="2000" spc="-5" dirty="0">
                <a:solidFill>
                  <a:srgbClr val="001C3D"/>
                </a:solidFill>
                <a:latin typeface="Calibri"/>
                <a:cs typeface="Calibri"/>
              </a:rPr>
              <a:t>Peter, </a:t>
            </a:r>
            <a:r>
              <a:rPr sz="2000" dirty="0">
                <a:solidFill>
                  <a:srgbClr val="001C3D"/>
                </a:solidFill>
                <a:latin typeface="Calibri"/>
                <a:cs typeface="Calibri"/>
              </a:rPr>
              <a:t>as he is </a:t>
            </a:r>
            <a:r>
              <a:rPr sz="2000" spc="-5" dirty="0">
                <a:solidFill>
                  <a:srgbClr val="001C3D"/>
                </a:solidFill>
                <a:latin typeface="Calibri"/>
                <a:cs typeface="Calibri"/>
              </a:rPr>
              <a:t>co-suspect of </a:t>
            </a:r>
            <a:r>
              <a:rPr sz="2000" dirty="0">
                <a:solidFill>
                  <a:srgbClr val="001C3D"/>
                </a:solidFill>
                <a:latin typeface="Calibri"/>
                <a:cs typeface="Calibri"/>
              </a:rPr>
              <a:t> my</a:t>
            </a:r>
            <a:r>
              <a:rPr sz="2000" spc="5" dirty="0">
                <a:solidFill>
                  <a:srgbClr val="001C3D"/>
                </a:solidFill>
                <a:latin typeface="Calibri"/>
                <a:cs typeface="Calibri"/>
              </a:rPr>
              <a:t> </a:t>
            </a:r>
            <a:r>
              <a:rPr sz="2000" dirty="0">
                <a:solidFill>
                  <a:srgbClr val="001C3D"/>
                </a:solidFill>
                <a:latin typeface="Calibri"/>
                <a:cs typeface="Calibri"/>
              </a:rPr>
              <a:t>client</a:t>
            </a:r>
            <a:r>
              <a:rPr sz="2000" spc="5" dirty="0">
                <a:solidFill>
                  <a:srgbClr val="001C3D"/>
                </a:solidFill>
                <a:latin typeface="Calibri"/>
                <a:cs typeface="Calibri"/>
              </a:rPr>
              <a:t> </a:t>
            </a:r>
            <a:r>
              <a:rPr sz="2000" dirty="0">
                <a:solidFill>
                  <a:srgbClr val="001C3D"/>
                </a:solidFill>
                <a:latin typeface="Calibri"/>
                <a:cs typeface="Calibri"/>
              </a:rPr>
              <a:t>Jacques.</a:t>
            </a:r>
            <a:r>
              <a:rPr sz="2000" spc="5" dirty="0">
                <a:solidFill>
                  <a:srgbClr val="001C3D"/>
                </a:solidFill>
                <a:latin typeface="Calibri"/>
                <a:cs typeface="Calibri"/>
              </a:rPr>
              <a:t> </a:t>
            </a:r>
            <a:r>
              <a:rPr sz="2000" dirty="0">
                <a:solidFill>
                  <a:srgbClr val="001C3D"/>
                </a:solidFill>
                <a:latin typeface="Calibri"/>
                <a:cs typeface="Calibri"/>
              </a:rPr>
              <a:t>Can</a:t>
            </a:r>
            <a:r>
              <a:rPr sz="2000" spc="5" dirty="0">
                <a:solidFill>
                  <a:srgbClr val="001C3D"/>
                </a:solidFill>
                <a:latin typeface="Calibri"/>
                <a:cs typeface="Calibri"/>
              </a:rPr>
              <a:t> </a:t>
            </a:r>
            <a:r>
              <a:rPr sz="2000" dirty="0">
                <a:solidFill>
                  <a:srgbClr val="001C3D"/>
                </a:solidFill>
                <a:latin typeface="Calibri"/>
                <a:cs typeface="Calibri"/>
              </a:rPr>
              <a:t>the</a:t>
            </a:r>
            <a:r>
              <a:rPr sz="2000" spc="5" dirty="0">
                <a:solidFill>
                  <a:srgbClr val="001C3D"/>
                </a:solidFill>
                <a:latin typeface="Calibri"/>
                <a:cs typeface="Calibri"/>
              </a:rPr>
              <a:t> </a:t>
            </a:r>
            <a:r>
              <a:rPr sz="2000" dirty="0">
                <a:solidFill>
                  <a:srgbClr val="001C3D"/>
                </a:solidFill>
                <a:latin typeface="Calibri"/>
                <a:cs typeface="Calibri"/>
              </a:rPr>
              <a:t>interrogation</a:t>
            </a:r>
            <a:r>
              <a:rPr sz="2000" spc="5" dirty="0">
                <a:solidFill>
                  <a:srgbClr val="001C3D"/>
                </a:solidFill>
                <a:latin typeface="Calibri"/>
                <a:cs typeface="Calibri"/>
              </a:rPr>
              <a:t> </a:t>
            </a:r>
            <a:r>
              <a:rPr sz="2000" dirty="0">
                <a:solidFill>
                  <a:srgbClr val="001C3D"/>
                </a:solidFill>
                <a:latin typeface="Calibri"/>
                <a:cs typeface="Calibri"/>
              </a:rPr>
              <a:t>be </a:t>
            </a:r>
            <a:r>
              <a:rPr sz="2000" spc="5" dirty="0">
                <a:solidFill>
                  <a:srgbClr val="001C3D"/>
                </a:solidFill>
                <a:latin typeface="Calibri"/>
                <a:cs typeface="Calibri"/>
              </a:rPr>
              <a:t> </a:t>
            </a:r>
            <a:r>
              <a:rPr sz="2000" spc="114" dirty="0">
                <a:solidFill>
                  <a:srgbClr val="001C3D"/>
                </a:solidFill>
                <a:latin typeface="Calibri"/>
                <a:cs typeface="Calibri"/>
              </a:rPr>
              <a:t>postponed</a:t>
            </a:r>
            <a:r>
              <a:rPr sz="2000" spc="120" dirty="0">
                <a:solidFill>
                  <a:srgbClr val="001C3D"/>
                </a:solidFill>
                <a:latin typeface="Calibri"/>
                <a:cs typeface="Calibri"/>
              </a:rPr>
              <a:t> </a:t>
            </a:r>
            <a:r>
              <a:rPr sz="2000" spc="100" dirty="0">
                <a:solidFill>
                  <a:srgbClr val="001C3D"/>
                </a:solidFill>
                <a:latin typeface="Calibri"/>
                <a:cs typeface="Calibri"/>
              </a:rPr>
              <a:t>until</a:t>
            </a:r>
            <a:r>
              <a:rPr sz="2000" spc="105" dirty="0">
                <a:solidFill>
                  <a:srgbClr val="001C3D"/>
                </a:solidFill>
                <a:latin typeface="Calibri"/>
                <a:cs typeface="Calibri"/>
              </a:rPr>
              <a:t> </a:t>
            </a:r>
            <a:r>
              <a:rPr sz="2000" spc="110" dirty="0">
                <a:solidFill>
                  <a:srgbClr val="001C3D"/>
                </a:solidFill>
                <a:latin typeface="Calibri"/>
                <a:cs typeface="Calibri"/>
              </a:rPr>
              <a:t>Peter’s</a:t>
            </a:r>
            <a:r>
              <a:rPr sz="2000" spc="114" dirty="0">
                <a:solidFill>
                  <a:srgbClr val="001C3D"/>
                </a:solidFill>
                <a:latin typeface="Calibri"/>
                <a:cs typeface="Calibri"/>
              </a:rPr>
              <a:t> </a:t>
            </a:r>
            <a:r>
              <a:rPr sz="2000" spc="105" dirty="0">
                <a:solidFill>
                  <a:srgbClr val="001C3D"/>
                </a:solidFill>
                <a:latin typeface="Calibri"/>
                <a:cs typeface="Calibri"/>
              </a:rPr>
              <a:t>lawyer</a:t>
            </a:r>
            <a:r>
              <a:rPr sz="2000" spc="110" dirty="0">
                <a:solidFill>
                  <a:srgbClr val="001C3D"/>
                </a:solidFill>
                <a:latin typeface="Calibri"/>
                <a:cs typeface="Calibri"/>
              </a:rPr>
              <a:t> becomes </a:t>
            </a:r>
            <a:r>
              <a:rPr sz="2000" spc="114" dirty="0">
                <a:solidFill>
                  <a:srgbClr val="001C3D"/>
                </a:solidFill>
                <a:latin typeface="Calibri"/>
                <a:cs typeface="Calibri"/>
              </a:rPr>
              <a:t> </a:t>
            </a:r>
            <a:r>
              <a:rPr sz="2000" spc="-5" dirty="0">
                <a:solidFill>
                  <a:srgbClr val="001C3D"/>
                </a:solidFill>
                <a:latin typeface="Calibri"/>
                <a:cs typeface="Calibri"/>
              </a:rPr>
              <a:t>available?”</a:t>
            </a:r>
            <a:endParaRPr sz="2000">
              <a:latin typeface="Calibri"/>
              <a:cs typeface="Calibri"/>
            </a:endParaRPr>
          </a:p>
          <a:p>
            <a:pPr>
              <a:lnSpc>
                <a:spcPct val="100000"/>
              </a:lnSpc>
              <a:spcBef>
                <a:spcPts val="15"/>
              </a:spcBef>
            </a:pPr>
            <a:endParaRPr sz="1950">
              <a:latin typeface="Calibri"/>
              <a:cs typeface="Calibri"/>
            </a:endParaRPr>
          </a:p>
          <a:p>
            <a:pPr marL="90805" marR="78105" indent="75565" algn="just">
              <a:lnSpc>
                <a:spcPct val="100000"/>
              </a:lnSpc>
              <a:spcBef>
                <a:spcPts val="5"/>
              </a:spcBef>
            </a:pPr>
            <a:r>
              <a:rPr sz="2000" dirty="0">
                <a:solidFill>
                  <a:srgbClr val="001C3D"/>
                </a:solidFill>
                <a:latin typeface="Calibri"/>
                <a:cs typeface="Calibri"/>
              </a:rPr>
              <a:t>The</a:t>
            </a:r>
            <a:r>
              <a:rPr sz="2000" spc="145" dirty="0">
                <a:solidFill>
                  <a:srgbClr val="001C3D"/>
                </a:solidFill>
                <a:latin typeface="Calibri"/>
                <a:cs typeface="Calibri"/>
              </a:rPr>
              <a:t> </a:t>
            </a:r>
            <a:r>
              <a:rPr sz="2000" spc="-5" dirty="0">
                <a:solidFill>
                  <a:srgbClr val="001C3D"/>
                </a:solidFill>
                <a:latin typeface="Calibri"/>
                <a:cs typeface="Calibri"/>
              </a:rPr>
              <a:t>lawyer</a:t>
            </a:r>
            <a:r>
              <a:rPr sz="2000" spc="150" dirty="0">
                <a:solidFill>
                  <a:srgbClr val="001C3D"/>
                </a:solidFill>
                <a:latin typeface="Calibri"/>
                <a:cs typeface="Calibri"/>
              </a:rPr>
              <a:t> </a:t>
            </a:r>
            <a:r>
              <a:rPr sz="2000" spc="-5" dirty="0">
                <a:solidFill>
                  <a:srgbClr val="001C3D"/>
                </a:solidFill>
                <a:latin typeface="Calibri"/>
                <a:cs typeface="Calibri"/>
              </a:rPr>
              <a:t>acknowledges</a:t>
            </a:r>
            <a:r>
              <a:rPr sz="2000" spc="150" dirty="0">
                <a:solidFill>
                  <a:srgbClr val="001C3D"/>
                </a:solidFill>
                <a:latin typeface="Calibri"/>
                <a:cs typeface="Calibri"/>
              </a:rPr>
              <a:t> </a:t>
            </a:r>
            <a:r>
              <a:rPr sz="2000" spc="-5" dirty="0">
                <a:solidFill>
                  <a:srgbClr val="001C3D"/>
                </a:solidFill>
                <a:latin typeface="Calibri"/>
                <a:cs typeface="Calibri"/>
              </a:rPr>
              <a:t>Peter’s</a:t>
            </a:r>
            <a:r>
              <a:rPr sz="2000" spc="150" dirty="0">
                <a:solidFill>
                  <a:srgbClr val="001C3D"/>
                </a:solidFill>
                <a:latin typeface="Calibri"/>
                <a:cs typeface="Calibri"/>
              </a:rPr>
              <a:t> </a:t>
            </a:r>
            <a:r>
              <a:rPr sz="2000" spc="-5" dirty="0">
                <a:solidFill>
                  <a:srgbClr val="001C3D"/>
                </a:solidFill>
                <a:latin typeface="Calibri"/>
                <a:cs typeface="Calibri"/>
              </a:rPr>
              <a:t>right</a:t>
            </a:r>
            <a:r>
              <a:rPr sz="2000" spc="150" dirty="0">
                <a:solidFill>
                  <a:srgbClr val="001C3D"/>
                </a:solidFill>
                <a:latin typeface="Calibri"/>
                <a:cs typeface="Calibri"/>
              </a:rPr>
              <a:t> </a:t>
            </a:r>
            <a:r>
              <a:rPr sz="2000" dirty="0">
                <a:solidFill>
                  <a:srgbClr val="001C3D"/>
                </a:solidFill>
                <a:latin typeface="Calibri"/>
                <a:cs typeface="Calibri"/>
              </a:rPr>
              <a:t>to</a:t>
            </a:r>
            <a:r>
              <a:rPr sz="2000" spc="150" dirty="0">
                <a:solidFill>
                  <a:srgbClr val="001C3D"/>
                </a:solidFill>
                <a:latin typeface="Calibri"/>
                <a:cs typeface="Calibri"/>
              </a:rPr>
              <a:t> </a:t>
            </a:r>
            <a:r>
              <a:rPr sz="2000" spc="-5" dirty="0">
                <a:solidFill>
                  <a:srgbClr val="001C3D"/>
                </a:solidFill>
                <a:latin typeface="Calibri"/>
                <a:cs typeface="Calibri"/>
              </a:rPr>
              <a:t>choose </a:t>
            </a:r>
            <a:r>
              <a:rPr sz="2000" spc="-440" dirty="0">
                <a:solidFill>
                  <a:srgbClr val="001C3D"/>
                </a:solidFill>
                <a:latin typeface="Calibri"/>
                <a:cs typeface="Calibri"/>
              </a:rPr>
              <a:t> </a:t>
            </a:r>
            <a:r>
              <a:rPr sz="2000" dirty="0">
                <a:solidFill>
                  <a:srgbClr val="001C3D"/>
                </a:solidFill>
                <a:latin typeface="Calibri"/>
                <a:cs typeface="Calibri"/>
              </a:rPr>
              <a:t>a </a:t>
            </a:r>
            <a:r>
              <a:rPr sz="2000" spc="-5" dirty="0">
                <a:solidFill>
                  <a:srgbClr val="001C3D"/>
                </a:solidFill>
                <a:latin typeface="Calibri"/>
                <a:cs typeface="Calibri"/>
              </a:rPr>
              <a:t>lawyer. </a:t>
            </a:r>
            <a:r>
              <a:rPr sz="2000" dirty="0">
                <a:solidFill>
                  <a:srgbClr val="001C3D"/>
                </a:solidFill>
                <a:latin typeface="Calibri"/>
                <a:cs typeface="Calibri"/>
              </a:rPr>
              <a:t>She also </a:t>
            </a:r>
            <a:r>
              <a:rPr sz="2000" spc="-5" dirty="0">
                <a:solidFill>
                  <a:srgbClr val="001C3D"/>
                </a:solidFill>
                <a:latin typeface="Calibri"/>
                <a:cs typeface="Calibri"/>
              </a:rPr>
              <a:t>recognises </a:t>
            </a:r>
            <a:r>
              <a:rPr sz="2000" dirty="0">
                <a:solidFill>
                  <a:srgbClr val="001C3D"/>
                </a:solidFill>
                <a:latin typeface="Calibri"/>
                <a:cs typeface="Calibri"/>
              </a:rPr>
              <a:t>the </a:t>
            </a:r>
            <a:r>
              <a:rPr sz="2000" spc="-5" dirty="0">
                <a:solidFill>
                  <a:srgbClr val="001C3D"/>
                </a:solidFill>
                <a:latin typeface="Calibri"/>
                <a:cs typeface="Calibri"/>
              </a:rPr>
              <a:t>risk of conflict of </a:t>
            </a:r>
            <a:r>
              <a:rPr sz="2000" dirty="0">
                <a:solidFill>
                  <a:srgbClr val="001C3D"/>
                </a:solidFill>
                <a:latin typeface="Calibri"/>
                <a:cs typeface="Calibri"/>
              </a:rPr>
              <a:t> </a:t>
            </a:r>
            <a:r>
              <a:rPr sz="2000" spc="-5" dirty="0">
                <a:solidFill>
                  <a:srgbClr val="001C3D"/>
                </a:solidFill>
                <a:latin typeface="Calibri"/>
                <a:cs typeface="Calibri"/>
              </a:rPr>
              <a:t>interest</a:t>
            </a:r>
            <a:r>
              <a:rPr sz="2000" dirty="0">
                <a:solidFill>
                  <a:srgbClr val="001C3D"/>
                </a:solidFill>
                <a:latin typeface="Calibri"/>
                <a:cs typeface="Calibri"/>
              </a:rPr>
              <a:t> </a:t>
            </a:r>
            <a:r>
              <a:rPr sz="2000" spc="-5" dirty="0">
                <a:solidFill>
                  <a:srgbClr val="001C3D"/>
                </a:solidFill>
                <a:latin typeface="Calibri"/>
                <a:cs typeface="Calibri"/>
              </a:rPr>
              <a:t>between</a:t>
            </a:r>
            <a:r>
              <a:rPr sz="2000" dirty="0">
                <a:solidFill>
                  <a:srgbClr val="001C3D"/>
                </a:solidFill>
                <a:latin typeface="Calibri"/>
                <a:cs typeface="Calibri"/>
              </a:rPr>
              <a:t> </a:t>
            </a:r>
            <a:r>
              <a:rPr sz="2000" spc="-5" dirty="0">
                <a:solidFill>
                  <a:srgbClr val="001C3D"/>
                </a:solidFill>
                <a:latin typeface="Calibri"/>
                <a:cs typeface="Calibri"/>
              </a:rPr>
              <a:t>Jacques</a:t>
            </a:r>
            <a:r>
              <a:rPr sz="2000" dirty="0">
                <a:solidFill>
                  <a:srgbClr val="001C3D"/>
                </a:solidFill>
                <a:latin typeface="Calibri"/>
                <a:cs typeface="Calibri"/>
              </a:rPr>
              <a:t> and</a:t>
            </a:r>
            <a:r>
              <a:rPr sz="2000" spc="5" dirty="0">
                <a:solidFill>
                  <a:srgbClr val="001C3D"/>
                </a:solidFill>
                <a:latin typeface="Calibri"/>
                <a:cs typeface="Calibri"/>
              </a:rPr>
              <a:t> </a:t>
            </a:r>
            <a:r>
              <a:rPr sz="2000" spc="-5" dirty="0">
                <a:solidFill>
                  <a:srgbClr val="001C3D"/>
                </a:solidFill>
                <a:latin typeface="Calibri"/>
                <a:cs typeface="Calibri"/>
              </a:rPr>
              <a:t>Peter.</a:t>
            </a:r>
            <a:r>
              <a:rPr sz="2000" dirty="0">
                <a:solidFill>
                  <a:srgbClr val="001C3D"/>
                </a:solidFill>
                <a:latin typeface="Calibri"/>
                <a:cs typeface="Calibri"/>
              </a:rPr>
              <a:t> If</a:t>
            </a:r>
            <a:r>
              <a:rPr sz="2000" spc="5" dirty="0">
                <a:solidFill>
                  <a:srgbClr val="001C3D"/>
                </a:solidFill>
                <a:latin typeface="Calibri"/>
                <a:cs typeface="Calibri"/>
              </a:rPr>
              <a:t> </a:t>
            </a:r>
            <a:r>
              <a:rPr sz="2000" spc="-5" dirty="0">
                <a:solidFill>
                  <a:srgbClr val="001C3D"/>
                </a:solidFill>
                <a:latin typeface="Calibri"/>
                <a:cs typeface="Calibri"/>
              </a:rPr>
              <a:t>Jacques </a:t>
            </a:r>
            <a:r>
              <a:rPr sz="2000" dirty="0">
                <a:solidFill>
                  <a:srgbClr val="001C3D"/>
                </a:solidFill>
                <a:latin typeface="Calibri"/>
                <a:cs typeface="Calibri"/>
              </a:rPr>
              <a:t> </a:t>
            </a:r>
            <a:r>
              <a:rPr sz="2000" spc="-5" dirty="0">
                <a:solidFill>
                  <a:srgbClr val="001C3D"/>
                </a:solidFill>
                <a:latin typeface="Calibri"/>
                <a:cs typeface="Calibri"/>
              </a:rPr>
              <a:t>wished </a:t>
            </a:r>
            <a:r>
              <a:rPr sz="2000" dirty="0">
                <a:solidFill>
                  <a:srgbClr val="001C3D"/>
                </a:solidFill>
                <a:latin typeface="Calibri"/>
                <a:cs typeface="Calibri"/>
              </a:rPr>
              <a:t>to </a:t>
            </a:r>
            <a:r>
              <a:rPr sz="2000" spc="-5" dirty="0">
                <a:solidFill>
                  <a:srgbClr val="001C3D"/>
                </a:solidFill>
                <a:latin typeface="Calibri"/>
                <a:cs typeface="Calibri"/>
              </a:rPr>
              <a:t>admit </a:t>
            </a:r>
            <a:r>
              <a:rPr sz="2000" dirty="0">
                <a:solidFill>
                  <a:srgbClr val="001C3D"/>
                </a:solidFill>
                <a:latin typeface="Calibri"/>
                <a:cs typeface="Calibri"/>
              </a:rPr>
              <a:t>that </a:t>
            </a:r>
            <a:r>
              <a:rPr sz="2000" spc="-5" dirty="0">
                <a:solidFill>
                  <a:srgbClr val="001C3D"/>
                </a:solidFill>
                <a:latin typeface="Calibri"/>
                <a:cs typeface="Calibri"/>
              </a:rPr>
              <a:t>Peter sold drugs </a:t>
            </a:r>
            <a:r>
              <a:rPr sz="2000" dirty="0">
                <a:solidFill>
                  <a:srgbClr val="001C3D"/>
                </a:solidFill>
                <a:latin typeface="Calibri"/>
                <a:cs typeface="Calibri"/>
              </a:rPr>
              <a:t>to </a:t>
            </a:r>
            <a:r>
              <a:rPr sz="2000" spc="-5" dirty="0">
                <a:solidFill>
                  <a:srgbClr val="001C3D"/>
                </a:solidFill>
                <a:latin typeface="Calibri"/>
                <a:cs typeface="Calibri"/>
              </a:rPr>
              <a:t>him, </a:t>
            </a:r>
            <a:r>
              <a:rPr sz="2000" dirty="0">
                <a:solidFill>
                  <a:srgbClr val="001C3D"/>
                </a:solidFill>
                <a:latin typeface="Calibri"/>
                <a:cs typeface="Calibri"/>
              </a:rPr>
              <a:t>the </a:t>
            </a:r>
            <a:r>
              <a:rPr sz="2000" spc="5" dirty="0">
                <a:solidFill>
                  <a:srgbClr val="001C3D"/>
                </a:solidFill>
                <a:latin typeface="Calibri"/>
                <a:cs typeface="Calibri"/>
              </a:rPr>
              <a:t> </a:t>
            </a:r>
            <a:r>
              <a:rPr sz="2000" spc="-5" dirty="0">
                <a:solidFill>
                  <a:srgbClr val="001C3D"/>
                </a:solidFill>
                <a:latin typeface="Calibri"/>
                <a:cs typeface="Calibri"/>
              </a:rPr>
              <a:t>lawyer could not represent Peter, </a:t>
            </a:r>
            <a:r>
              <a:rPr sz="2000" dirty="0">
                <a:solidFill>
                  <a:srgbClr val="001C3D"/>
                </a:solidFill>
                <a:latin typeface="Calibri"/>
                <a:cs typeface="Calibri"/>
              </a:rPr>
              <a:t>if he </a:t>
            </a:r>
            <a:r>
              <a:rPr sz="2000" spc="-5" dirty="0">
                <a:solidFill>
                  <a:srgbClr val="001C3D"/>
                </a:solidFill>
                <a:latin typeface="Calibri"/>
                <a:cs typeface="Calibri"/>
              </a:rPr>
              <a:t>wanted </a:t>
            </a:r>
            <a:r>
              <a:rPr sz="2000" dirty="0">
                <a:solidFill>
                  <a:srgbClr val="001C3D"/>
                </a:solidFill>
                <a:latin typeface="Calibri"/>
                <a:cs typeface="Calibri"/>
              </a:rPr>
              <a:t>to </a:t>
            </a:r>
            <a:r>
              <a:rPr sz="2000" spc="5" dirty="0">
                <a:solidFill>
                  <a:srgbClr val="001C3D"/>
                </a:solidFill>
                <a:latin typeface="Calibri"/>
                <a:cs typeface="Calibri"/>
              </a:rPr>
              <a:t> </a:t>
            </a:r>
            <a:r>
              <a:rPr sz="2000" dirty="0">
                <a:solidFill>
                  <a:srgbClr val="001C3D"/>
                </a:solidFill>
                <a:latin typeface="Calibri"/>
                <a:cs typeface="Calibri"/>
              </a:rPr>
              <a:t>deny</a:t>
            </a:r>
            <a:r>
              <a:rPr sz="2000" spc="-5" dirty="0">
                <a:solidFill>
                  <a:srgbClr val="001C3D"/>
                </a:solidFill>
                <a:latin typeface="Calibri"/>
                <a:cs typeface="Calibri"/>
              </a:rPr>
              <a:t> </a:t>
            </a:r>
            <a:r>
              <a:rPr sz="2000" dirty="0">
                <a:solidFill>
                  <a:srgbClr val="001C3D"/>
                </a:solidFill>
                <a:latin typeface="Calibri"/>
                <a:cs typeface="Calibri"/>
              </a:rPr>
              <a:t>the </a:t>
            </a:r>
            <a:r>
              <a:rPr sz="2000" spc="-5" dirty="0">
                <a:solidFill>
                  <a:srgbClr val="001C3D"/>
                </a:solidFill>
                <a:latin typeface="Calibri"/>
                <a:cs typeface="Calibri"/>
              </a:rPr>
              <a:t>charges.</a:t>
            </a:r>
            <a:endParaRPr sz="2000">
              <a:latin typeface="Calibri"/>
              <a:cs typeface="Calibri"/>
            </a:endParaRPr>
          </a:p>
        </p:txBody>
      </p:sp>
      <p:grpSp>
        <p:nvGrpSpPr>
          <p:cNvPr id="3" name="object 3"/>
          <p:cNvGrpSpPr/>
          <p:nvPr/>
        </p:nvGrpSpPr>
        <p:grpSpPr>
          <a:xfrm>
            <a:off x="344978" y="2015836"/>
            <a:ext cx="532130" cy="4302125"/>
            <a:chOff x="344978" y="2015836"/>
            <a:chExt cx="532130" cy="4302125"/>
          </a:xfrm>
        </p:grpSpPr>
        <p:pic>
          <p:nvPicPr>
            <p:cNvPr id="4" name="object 4"/>
            <p:cNvPicPr/>
            <p:nvPr/>
          </p:nvPicPr>
          <p:blipFill>
            <a:blip r:embed="rId2" cstate="print"/>
            <a:stretch>
              <a:fillRect/>
            </a:stretch>
          </p:blipFill>
          <p:spPr>
            <a:xfrm>
              <a:off x="344978" y="2460567"/>
              <a:ext cx="532014" cy="390698"/>
            </a:xfrm>
            <a:prstGeom prst="rect">
              <a:avLst/>
            </a:prstGeom>
          </p:spPr>
        </p:pic>
        <p:pic>
          <p:nvPicPr>
            <p:cNvPr id="5" name="object 5"/>
            <p:cNvPicPr/>
            <p:nvPr/>
          </p:nvPicPr>
          <p:blipFill>
            <a:blip r:embed="rId3" cstate="print"/>
            <a:stretch>
              <a:fillRect/>
            </a:stretch>
          </p:blipFill>
          <p:spPr>
            <a:xfrm>
              <a:off x="482138" y="2448098"/>
              <a:ext cx="253538" cy="436418"/>
            </a:xfrm>
            <a:prstGeom prst="rect">
              <a:avLst/>
            </a:prstGeom>
          </p:spPr>
        </p:pic>
        <p:pic>
          <p:nvPicPr>
            <p:cNvPr id="6" name="object 6"/>
            <p:cNvPicPr/>
            <p:nvPr/>
          </p:nvPicPr>
          <p:blipFill>
            <a:blip r:embed="rId4" cstate="print"/>
            <a:stretch>
              <a:fillRect/>
            </a:stretch>
          </p:blipFill>
          <p:spPr>
            <a:xfrm>
              <a:off x="395536" y="2492895"/>
              <a:ext cx="432047" cy="288032"/>
            </a:xfrm>
            <a:prstGeom prst="rect">
              <a:avLst/>
            </a:prstGeom>
          </p:spPr>
        </p:pic>
        <p:sp>
          <p:nvSpPr>
            <p:cNvPr id="7" name="object 7"/>
            <p:cNvSpPr/>
            <p:nvPr/>
          </p:nvSpPr>
          <p:spPr>
            <a:xfrm>
              <a:off x="395536" y="2492895"/>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1"/>
                  </a:lnTo>
                  <a:lnTo>
                    <a:pt x="417987" y="273971"/>
                  </a:lnTo>
                  <a:lnTo>
                    <a:pt x="402728" y="284259"/>
                  </a:lnTo>
                  <a:lnTo>
                    <a:pt x="384041" y="288032"/>
                  </a:lnTo>
                  <a:lnTo>
                    <a:pt x="48005" y="288032"/>
                  </a:lnTo>
                  <a:lnTo>
                    <a:pt x="29319" y="284259"/>
                  </a:lnTo>
                  <a:lnTo>
                    <a:pt x="14060" y="273971"/>
                  </a:lnTo>
                  <a:lnTo>
                    <a:pt x="3772" y="258711"/>
                  </a:lnTo>
                  <a:lnTo>
                    <a:pt x="0" y="240026"/>
                  </a:lnTo>
                  <a:lnTo>
                    <a:pt x="0" y="48005"/>
                  </a:lnTo>
                  <a:close/>
                </a:path>
              </a:pathLst>
            </a:custGeom>
            <a:ln w="9524">
              <a:solidFill>
                <a:srgbClr val="F4B193"/>
              </a:solidFill>
            </a:ln>
          </p:spPr>
          <p:txBody>
            <a:bodyPr wrap="square" lIns="0" tIns="0" rIns="0" bIns="0" rtlCol="0"/>
            <a:lstStyle/>
            <a:p>
              <a:endParaRPr/>
            </a:p>
          </p:txBody>
        </p:sp>
        <p:pic>
          <p:nvPicPr>
            <p:cNvPr id="8" name="object 8"/>
            <p:cNvPicPr/>
            <p:nvPr/>
          </p:nvPicPr>
          <p:blipFill>
            <a:blip r:embed="rId5" cstate="print"/>
            <a:stretch>
              <a:fillRect/>
            </a:stretch>
          </p:blipFill>
          <p:spPr>
            <a:xfrm>
              <a:off x="344978" y="2892828"/>
              <a:ext cx="532014" cy="390698"/>
            </a:xfrm>
            <a:prstGeom prst="rect">
              <a:avLst/>
            </a:prstGeom>
          </p:spPr>
        </p:pic>
        <p:pic>
          <p:nvPicPr>
            <p:cNvPr id="9" name="object 9"/>
            <p:cNvPicPr/>
            <p:nvPr/>
          </p:nvPicPr>
          <p:blipFill>
            <a:blip r:embed="rId3" cstate="print"/>
            <a:stretch>
              <a:fillRect/>
            </a:stretch>
          </p:blipFill>
          <p:spPr>
            <a:xfrm>
              <a:off x="482138" y="2880359"/>
              <a:ext cx="253538" cy="436418"/>
            </a:xfrm>
            <a:prstGeom prst="rect">
              <a:avLst/>
            </a:prstGeom>
          </p:spPr>
        </p:pic>
        <p:pic>
          <p:nvPicPr>
            <p:cNvPr id="10" name="object 10"/>
            <p:cNvPicPr/>
            <p:nvPr/>
          </p:nvPicPr>
          <p:blipFill>
            <a:blip r:embed="rId4" cstate="print"/>
            <a:stretch>
              <a:fillRect/>
            </a:stretch>
          </p:blipFill>
          <p:spPr>
            <a:xfrm>
              <a:off x="395536" y="2924943"/>
              <a:ext cx="432047" cy="288032"/>
            </a:xfrm>
            <a:prstGeom prst="rect">
              <a:avLst/>
            </a:prstGeom>
          </p:spPr>
        </p:pic>
        <p:sp>
          <p:nvSpPr>
            <p:cNvPr id="11" name="object 11"/>
            <p:cNvSpPr/>
            <p:nvPr/>
          </p:nvSpPr>
          <p:spPr>
            <a:xfrm>
              <a:off x="395536" y="2924943"/>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1"/>
                  </a:lnTo>
                  <a:lnTo>
                    <a:pt x="48005" y="288031"/>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12" name="object 12"/>
            <p:cNvPicPr/>
            <p:nvPr/>
          </p:nvPicPr>
          <p:blipFill>
            <a:blip r:embed="rId6" cstate="print"/>
            <a:stretch>
              <a:fillRect/>
            </a:stretch>
          </p:blipFill>
          <p:spPr>
            <a:xfrm>
              <a:off x="344978" y="3325090"/>
              <a:ext cx="532014" cy="390698"/>
            </a:xfrm>
            <a:prstGeom prst="rect">
              <a:avLst/>
            </a:prstGeom>
          </p:spPr>
        </p:pic>
        <p:pic>
          <p:nvPicPr>
            <p:cNvPr id="13" name="object 13"/>
            <p:cNvPicPr/>
            <p:nvPr/>
          </p:nvPicPr>
          <p:blipFill>
            <a:blip r:embed="rId3" cstate="print"/>
            <a:stretch>
              <a:fillRect/>
            </a:stretch>
          </p:blipFill>
          <p:spPr>
            <a:xfrm>
              <a:off x="482138" y="3312621"/>
              <a:ext cx="253538" cy="436418"/>
            </a:xfrm>
            <a:prstGeom prst="rect">
              <a:avLst/>
            </a:prstGeom>
          </p:spPr>
        </p:pic>
        <p:pic>
          <p:nvPicPr>
            <p:cNvPr id="14" name="object 14"/>
            <p:cNvPicPr/>
            <p:nvPr/>
          </p:nvPicPr>
          <p:blipFill>
            <a:blip r:embed="rId7" cstate="print"/>
            <a:stretch>
              <a:fillRect/>
            </a:stretch>
          </p:blipFill>
          <p:spPr>
            <a:xfrm>
              <a:off x="395536" y="3356992"/>
              <a:ext cx="432047" cy="288032"/>
            </a:xfrm>
            <a:prstGeom prst="rect">
              <a:avLst/>
            </a:prstGeom>
          </p:spPr>
        </p:pic>
        <p:sp>
          <p:nvSpPr>
            <p:cNvPr id="15" name="object 15"/>
            <p:cNvSpPr/>
            <p:nvPr/>
          </p:nvSpPr>
          <p:spPr>
            <a:xfrm>
              <a:off x="395536" y="3356992"/>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16" name="object 16"/>
            <p:cNvPicPr/>
            <p:nvPr/>
          </p:nvPicPr>
          <p:blipFill>
            <a:blip r:embed="rId8" cstate="print"/>
            <a:stretch>
              <a:fillRect/>
            </a:stretch>
          </p:blipFill>
          <p:spPr>
            <a:xfrm>
              <a:off x="344978" y="3757353"/>
              <a:ext cx="532014" cy="390698"/>
            </a:xfrm>
            <a:prstGeom prst="rect">
              <a:avLst/>
            </a:prstGeom>
          </p:spPr>
        </p:pic>
        <p:pic>
          <p:nvPicPr>
            <p:cNvPr id="17" name="object 17"/>
            <p:cNvPicPr/>
            <p:nvPr/>
          </p:nvPicPr>
          <p:blipFill>
            <a:blip r:embed="rId9" cstate="print"/>
            <a:stretch>
              <a:fillRect/>
            </a:stretch>
          </p:blipFill>
          <p:spPr>
            <a:xfrm>
              <a:off x="482138" y="3744883"/>
              <a:ext cx="253538" cy="432261"/>
            </a:xfrm>
            <a:prstGeom prst="rect">
              <a:avLst/>
            </a:prstGeom>
          </p:spPr>
        </p:pic>
        <p:pic>
          <p:nvPicPr>
            <p:cNvPr id="18" name="object 18"/>
            <p:cNvPicPr/>
            <p:nvPr/>
          </p:nvPicPr>
          <p:blipFill>
            <a:blip r:embed="rId7" cstate="print"/>
            <a:stretch>
              <a:fillRect/>
            </a:stretch>
          </p:blipFill>
          <p:spPr>
            <a:xfrm>
              <a:off x="395536" y="3789039"/>
              <a:ext cx="432047" cy="288032"/>
            </a:xfrm>
            <a:prstGeom prst="rect">
              <a:avLst/>
            </a:prstGeom>
          </p:spPr>
        </p:pic>
        <p:sp>
          <p:nvSpPr>
            <p:cNvPr id="19" name="object 19"/>
            <p:cNvSpPr/>
            <p:nvPr/>
          </p:nvSpPr>
          <p:spPr>
            <a:xfrm>
              <a:off x="395536" y="3789040"/>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20" name="object 20"/>
            <p:cNvPicPr/>
            <p:nvPr/>
          </p:nvPicPr>
          <p:blipFill>
            <a:blip r:embed="rId10" cstate="print"/>
            <a:stretch>
              <a:fillRect/>
            </a:stretch>
          </p:blipFill>
          <p:spPr>
            <a:xfrm>
              <a:off x="344978" y="2028305"/>
              <a:ext cx="532014" cy="390698"/>
            </a:xfrm>
            <a:prstGeom prst="rect">
              <a:avLst/>
            </a:prstGeom>
          </p:spPr>
        </p:pic>
        <p:pic>
          <p:nvPicPr>
            <p:cNvPr id="21" name="object 21"/>
            <p:cNvPicPr/>
            <p:nvPr/>
          </p:nvPicPr>
          <p:blipFill>
            <a:blip r:embed="rId3" cstate="print"/>
            <a:stretch>
              <a:fillRect/>
            </a:stretch>
          </p:blipFill>
          <p:spPr>
            <a:xfrm>
              <a:off x="482138" y="2015836"/>
              <a:ext cx="253538" cy="436418"/>
            </a:xfrm>
            <a:prstGeom prst="rect">
              <a:avLst/>
            </a:prstGeom>
          </p:spPr>
        </p:pic>
        <p:pic>
          <p:nvPicPr>
            <p:cNvPr id="22" name="object 22"/>
            <p:cNvPicPr/>
            <p:nvPr/>
          </p:nvPicPr>
          <p:blipFill>
            <a:blip r:embed="rId7" cstate="print"/>
            <a:stretch>
              <a:fillRect/>
            </a:stretch>
          </p:blipFill>
          <p:spPr>
            <a:xfrm>
              <a:off x="395536" y="2060847"/>
              <a:ext cx="432047" cy="288032"/>
            </a:xfrm>
            <a:prstGeom prst="rect">
              <a:avLst/>
            </a:prstGeom>
          </p:spPr>
        </p:pic>
        <p:sp>
          <p:nvSpPr>
            <p:cNvPr id="23" name="object 23"/>
            <p:cNvSpPr/>
            <p:nvPr/>
          </p:nvSpPr>
          <p:spPr>
            <a:xfrm>
              <a:off x="395536" y="2060848"/>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24" name="object 24"/>
            <p:cNvPicPr/>
            <p:nvPr/>
          </p:nvPicPr>
          <p:blipFill>
            <a:blip r:embed="rId11" cstate="print"/>
            <a:stretch>
              <a:fillRect/>
            </a:stretch>
          </p:blipFill>
          <p:spPr>
            <a:xfrm>
              <a:off x="344978" y="4189614"/>
              <a:ext cx="532014" cy="390698"/>
            </a:xfrm>
            <a:prstGeom prst="rect">
              <a:avLst/>
            </a:prstGeom>
          </p:spPr>
        </p:pic>
        <p:pic>
          <p:nvPicPr>
            <p:cNvPr id="25" name="object 25"/>
            <p:cNvPicPr/>
            <p:nvPr/>
          </p:nvPicPr>
          <p:blipFill>
            <a:blip r:embed="rId9" cstate="print"/>
            <a:stretch>
              <a:fillRect/>
            </a:stretch>
          </p:blipFill>
          <p:spPr>
            <a:xfrm>
              <a:off x="482138" y="4177144"/>
              <a:ext cx="253538" cy="432261"/>
            </a:xfrm>
            <a:prstGeom prst="rect">
              <a:avLst/>
            </a:prstGeom>
          </p:spPr>
        </p:pic>
        <p:pic>
          <p:nvPicPr>
            <p:cNvPr id="26" name="object 26"/>
            <p:cNvPicPr/>
            <p:nvPr/>
          </p:nvPicPr>
          <p:blipFill>
            <a:blip r:embed="rId4" cstate="print"/>
            <a:stretch>
              <a:fillRect/>
            </a:stretch>
          </p:blipFill>
          <p:spPr>
            <a:xfrm>
              <a:off x="395536" y="4221087"/>
              <a:ext cx="432047" cy="288032"/>
            </a:xfrm>
            <a:prstGeom prst="rect">
              <a:avLst/>
            </a:prstGeom>
          </p:spPr>
        </p:pic>
        <p:sp>
          <p:nvSpPr>
            <p:cNvPr id="27" name="object 27"/>
            <p:cNvSpPr/>
            <p:nvPr/>
          </p:nvSpPr>
          <p:spPr>
            <a:xfrm>
              <a:off x="395536" y="4221087"/>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28" name="object 28"/>
            <p:cNvPicPr/>
            <p:nvPr/>
          </p:nvPicPr>
          <p:blipFill>
            <a:blip r:embed="rId12" cstate="print"/>
            <a:stretch>
              <a:fillRect/>
            </a:stretch>
          </p:blipFill>
          <p:spPr>
            <a:xfrm>
              <a:off x="344978" y="5054138"/>
              <a:ext cx="532014" cy="390698"/>
            </a:xfrm>
            <a:prstGeom prst="rect">
              <a:avLst/>
            </a:prstGeom>
          </p:spPr>
        </p:pic>
        <p:pic>
          <p:nvPicPr>
            <p:cNvPr id="29" name="object 29"/>
            <p:cNvPicPr/>
            <p:nvPr/>
          </p:nvPicPr>
          <p:blipFill>
            <a:blip r:embed="rId9" cstate="print"/>
            <a:stretch>
              <a:fillRect/>
            </a:stretch>
          </p:blipFill>
          <p:spPr>
            <a:xfrm>
              <a:off x="482138" y="5041669"/>
              <a:ext cx="253538" cy="432261"/>
            </a:xfrm>
            <a:prstGeom prst="rect">
              <a:avLst/>
            </a:prstGeom>
          </p:spPr>
        </p:pic>
        <p:pic>
          <p:nvPicPr>
            <p:cNvPr id="30" name="object 30"/>
            <p:cNvPicPr/>
            <p:nvPr/>
          </p:nvPicPr>
          <p:blipFill>
            <a:blip r:embed="rId7" cstate="print"/>
            <a:stretch>
              <a:fillRect/>
            </a:stretch>
          </p:blipFill>
          <p:spPr>
            <a:xfrm>
              <a:off x="395536" y="5085184"/>
              <a:ext cx="432047" cy="288032"/>
            </a:xfrm>
            <a:prstGeom prst="rect">
              <a:avLst/>
            </a:prstGeom>
          </p:spPr>
        </p:pic>
        <p:sp>
          <p:nvSpPr>
            <p:cNvPr id="31" name="object 31"/>
            <p:cNvSpPr/>
            <p:nvPr/>
          </p:nvSpPr>
          <p:spPr>
            <a:xfrm>
              <a:off x="395536" y="5085184"/>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32" name="object 32"/>
            <p:cNvPicPr/>
            <p:nvPr/>
          </p:nvPicPr>
          <p:blipFill>
            <a:blip r:embed="rId13" cstate="print"/>
            <a:stretch>
              <a:fillRect/>
            </a:stretch>
          </p:blipFill>
          <p:spPr>
            <a:xfrm>
              <a:off x="344978" y="4621876"/>
              <a:ext cx="532014" cy="390698"/>
            </a:xfrm>
            <a:prstGeom prst="rect">
              <a:avLst/>
            </a:prstGeom>
          </p:spPr>
        </p:pic>
        <p:pic>
          <p:nvPicPr>
            <p:cNvPr id="33" name="object 33"/>
            <p:cNvPicPr/>
            <p:nvPr/>
          </p:nvPicPr>
          <p:blipFill>
            <a:blip r:embed="rId9" cstate="print"/>
            <a:stretch>
              <a:fillRect/>
            </a:stretch>
          </p:blipFill>
          <p:spPr>
            <a:xfrm>
              <a:off x="482138" y="4609407"/>
              <a:ext cx="253538" cy="432261"/>
            </a:xfrm>
            <a:prstGeom prst="rect">
              <a:avLst/>
            </a:prstGeom>
          </p:spPr>
        </p:pic>
        <p:pic>
          <p:nvPicPr>
            <p:cNvPr id="34" name="object 34"/>
            <p:cNvPicPr/>
            <p:nvPr/>
          </p:nvPicPr>
          <p:blipFill>
            <a:blip r:embed="rId4" cstate="print"/>
            <a:stretch>
              <a:fillRect/>
            </a:stretch>
          </p:blipFill>
          <p:spPr>
            <a:xfrm>
              <a:off x="395536" y="4653135"/>
              <a:ext cx="432047" cy="288032"/>
            </a:xfrm>
            <a:prstGeom prst="rect">
              <a:avLst/>
            </a:prstGeom>
          </p:spPr>
        </p:pic>
        <p:sp>
          <p:nvSpPr>
            <p:cNvPr id="35" name="object 35"/>
            <p:cNvSpPr/>
            <p:nvPr/>
          </p:nvSpPr>
          <p:spPr>
            <a:xfrm>
              <a:off x="395536" y="4653135"/>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36" name="object 36"/>
            <p:cNvPicPr/>
            <p:nvPr/>
          </p:nvPicPr>
          <p:blipFill>
            <a:blip r:embed="rId14" cstate="print"/>
            <a:stretch>
              <a:fillRect/>
            </a:stretch>
          </p:blipFill>
          <p:spPr>
            <a:xfrm>
              <a:off x="344978" y="5918661"/>
              <a:ext cx="532014" cy="390698"/>
            </a:xfrm>
            <a:prstGeom prst="rect">
              <a:avLst/>
            </a:prstGeom>
          </p:spPr>
        </p:pic>
        <p:pic>
          <p:nvPicPr>
            <p:cNvPr id="37" name="object 37"/>
            <p:cNvPicPr/>
            <p:nvPr/>
          </p:nvPicPr>
          <p:blipFill>
            <a:blip r:embed="rId15" cstate="print"/>
            <a:stretch>
              <a:fillRect/>
            </a:stretch>
          </p:blipFill>
          <p:spPr>
            <a:xfrm>
              <a:off x="428105" y="5918661"/>
              <a:ext cx="361603" cy="399010"/>
            </a:xfrm>
            <a:prstGeom prst="rect">
              <a:avLst/>
            </a:prstGeom>
          </p:spPr>
        </p:pic>
        <p:pic>
          <p:nvPicPr>
            <p:cNvPr id="38" name="object 38"/>
            <p:cNvPicPr/>
            <p:nvPr/>
          </p:nvPicPr>
          <p:blipFill>
            <a:blip r:embed="rId16" cstate="print"/>
            <a:stretch>
              <a:fillRect/>
            </a:stretch>
          </p:blipFill>
          <p:spPr>
            <a:xfrm>
              <a:off x="395536" y="5949279"/>
              <a:ext cx="432047" cy="288031"/>
            </a:xfrm>
            <a:prstGeom prst="rect">
              <a:avLst/>
            </a:prstGeom>
          </p:spPr>
        </p:pic>
        <p:sp>
          <p:nvSpPr>
            <p:cNvPr id="39" name="object 39"/>
            <p:cNvSpPr/>
            <p:nvPr/>
          </p:nvSpPr>
          <p:spPr>
            <a:xfrm>
              <a:off x="395536" y="5949279"/>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40" name="object 40"/>
            <p:cNvPicPr/>
            <p:nvPr/>
          </p:nvPicPr>
          <p:blipFill>
            <a:blip r:embed="rId17" cstate="print"/>
            <a:stretch>
              <a:fillRect/>
            </a:stretch>
          </p:blipFill>
          <p:spPr>
            <a:xfrm>
              <a:off x="344978" y="5486400"/>
              <a:ext cx="532014" cy="390698"/>
            </a:xfrm>
            <a:prstGeom prst="rect">
              <a:avLst/>
            </a:prstGeom>
          </p:spPr>
        </p:pic>
        <p:pic>
          <p:nvPicPr>
            <p:cNvPr id="41" name="object 41"/>
            <p:cNvPicPr/>
            <p:nvPr/>
          </p:nvPicPr>
          <p:blipFill>
            <a:blip r:embed="rId9" cstate="print"/>
            <a:stretch>
              <a:fillRect/>
            </a:stretch>
          </p:blipFill>
          <p:spPr>
            <a:xfrm>
              <a:off x="482138" y="5473930"/>
              <a:ext cx="253538" cy="432261"/>
            </a:xfrm>
            <a:prstGeom prst="rect">
              <a:avLst/>
            </a:prstGeom>
          </p:spPr>
        </p:pic>
        <p:pic>
          <p:nvPicPr>
            <p:cNvPr id="42" name="object 42"/>
            <p:cNvPicPr/>
            <p:nvPr/>
          </p:nvPicPr>
          <p:blipFill>
            <a:blip r:embed="rId16" cstate="print"/>
            <a:stretch>
              <a:fillRect/>
            </a:stretch>
          </p:blipFill>
          <p:spPr>
            <a:xfrm>
              <a:off x="395536" y="5517231"/>
              <a:ext cx="432047" cy="288031"/>
            </a:xfrm>
            <a:prstGeom prst="rect">
              <a:avLst/>
            </a:prstGeom>
          </p:spPr>
        </p:pic>
        <p:sp>
          <p:nvSpPr>
            <p:cNvPr id="43" name="object 43"/>
            <p:cNvSpPr/>
            <p:nvPr/>
          </p:nvSpPr>
          <p:spPr>
            <a:xfrm>
              <a:off x="395536" y="5517231"/>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grpSp>
      <p:sp>
        <p:nvSpPr>
          <p:cNvPr id="44" name="object 44"/>
          <p:cNvSpPr txBox="1"/>
          <p:nvPr/>
        </p:nvSpPr>
        <p:spPr>
          <a:xfrm>
            <a:off x="498853" y="1897277"/>
            <a:ext cx="231775" cy="4330700"/>
          </a:xfrm>
          <a:prstGeom prst="rect">
            <a:avLst/>
          </a:prstGeom>
        </p:spPr>
        <p:txBody>
          <a:bodyPr vert="horz" wrap="square" lIns="0" tIns="170180" rIns="0" bIns="0" rtlCol="0">
            <a:spAutoFit/>
          </a:bodyPr>
          <a:lstStyle/>
          <a:p>
            <a:pPr marL="57150">
              <a:lnSpc>
                <a:spcPct val="100000"/>
              </a:lnSpc>
              <a:spcBef>
                <a:spcPts val="1340"/>
              </a:spcBef>
            </a:pPr>
            <a:r>
              <a:rPr sz="1800" b="1" dirty="0">
                <a:solidFill>
                  <a:srgbClr val="3D4651"/>
                </a:solidFill>
                <a:latin typeface="Calibri"/>
                <a:cs typeface="Calibri"/>
              </a:rPr>
              <a:t>1</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2</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3</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4</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5</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6</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7</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8</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9</a:t>
            </a:r>
            <a:endParaRPr sz="1800">
              <a:latin typeface="Calibri"/>
              <a:cs typeface="Calibri"/>
            </a:endParaRPr>
          </a:p>
          <a:p>
            <a:pPr marL="12700">
              <a:lnSpc>
                <a:spcPct val="100000"/>
              </a:lnSpc>
              <a:spcBef>
                <a:spcPts val="1365"/>
              </a:spcBef>
            </a:pPr>
            <a:r>
              <a:rPr sz="1600" b="1" dirty="0">
                <a:solidFill>
                  <a:srgbClr val="3D4651"/>
                </a:solidFill>
                <a:latin typeface="Calibri"/>
                <a:cs typeface="Calibri"/>
              </a:rPr>
              <a:t>10</a:t>
            </a:r>
            <a:endParaRPr sz="1600">
              <a:latin typeface="Calibri"/>
              <a:cs typeface="Calibri"/>
            </a:endParaRPr>
          </a:p>
        </p:txBody>
      </p:sp>
      <p:grpSp>
        <p:nvGrpSpPr>
          <p:cNvPr id="45" name="object 45"/>
          <p:cNvGrpSpPr/>
          <p:nvPr/>
        </p:nvGrpSpPr>
        <p:grpSpPr>
          <a:xfrm>
            <a:off x="221071" y="139936"/>
            <a:ext cx="781050" cy="529590"/>
            <a:chOff x="221071" y="139936"/>
            <a:chExt cx="781050" cy="529590"/>
          </a:xfrm>
        </p:grpSpPr>
        <p:sp>
          <p:nvSpPr>
            <p:cNvPr id="46" name="object 46"/>
            <p:cNvSpPr/>
            <p:nvPr/>
          </p:nvSpPr>
          <p:spPr>
            <a:xfrm>
              <a:off x="233771" y="152636"/>
              <a:ext cx="755650" cy="504190"/>
            </a:xfrm>
            <a:custGeom>
              <a:avLst/>
              <a:gdLst/>
              <a:ahLst/>
              <a:cxnLst/>
              <a:rect l="l" t="t" r="r" b="b"/>
              <a:pathLst>
                <a:path w="755650" h="504190">
                  <a:moveTo>
                    <a:pt x="755575" y="0"/>
                  </a:moveTo>
                  <a:lnTo>
                    <a:pt x="0" y="0"/>
                  </a:lnTo>
                  <a:lnTo>
                    <a:pt x="0" y="504055"/>
                  </a:lnTo>
                  <a:lnTo>
                    <a:pt x="755575" y="504055"/>
                  </a:lnTo>
                  <a:lnTo>
                    <a:pt x="755575" y="441048"/>
                  </a:lnTo>
                  <a:lnTo>
                    <a:pt x="236022" y="441048"/>
                  </a:lnTo>
                  <a:lnTo>
                    <a:pt x="236022" y="252027"/>
                  </a:lnTo>
                  <a:lnTo>
                    <a:pt x="188767" y="252027"/>
                  </a:lnTo>
                  <a:lnTo>
                    <a:pt x="377788" y="63005"/>
                  </a:lnTo>
                  <a:lnTo>
                    <a:pt x="755575" y="63005"/>
                  </a:lnTo>
                  <a:lnTo>
                    <a:pt x="755575" y="0"/>
                  </a:lnTo>
                  <a:close/>
                </a:path>
                <a:path w="755650" h="504190">
                  <a:moveTo>
                    <a:pt x="755575" y="86634"/>
                  </a:moveTo>
                  <a:lnTo>
                    <a:pt x="495925" y="86634"/>
                  </a:lnTo>
                  <a:lnTo>
                    <a:pt x="495925" y="181143"/>
                  </a:lnTo>
                  <a:lnTo>
                    <a:pt x="566809" y="252027"/>
                  </a:lnTo>
                  <a:lnTo>
                    <a:pt x="519554" y="252027"/>
                  </a:lnTo>
                  <a:lnTo>
                    <a:pt x="519554" y="441048"/>
                  </a:lnTo>
                  <a:lnTo>
                    <a:pt x="755575" y="441048"/>
                  </a:lnTo>
                  <a:lnTo>
                    <a:pt x="755575" y="86634"/>
                  </a:lnTo>
                  <a:close/>
                </a:path>
                <a:path w="755650" h="504190">
                  <a:moveTo>
                    <a:pt x="755575" y="63005"/>
                  </a:moveTo>
                  <a:lnTo>
                    <a:pt x="377788" y="63005"/>
                  </a:lnTo>
                  <a:lnTo>
                    <a:pt x="448670" y="133889"/>
                  </a:lnTo>
                  <a:lnTo>
                    <a:pt x="448670" y="86634"/>
                  </a:lnTo>
                  <a:lnTo>
                    <a:pt x="755575" y="86634"/>
                  </a:lnTo>
                  <a:lnTo>
                    <a:pt x="755575" y="63005"/>
                  </a:lnTo>
                  <a:close/>
                </a:path>
              </a:pathLst>
            </a:custGeom>
            <a:solidFill>
              <a:srgbClr val="EAF8FC"/>
            </a:solidFill>
          </p:spPr>
          <p:txBody>
            <a:bodyPr wrap="square" lIns="0" tIns="0" rIns="0" bIns="0" rtlCol="0"/>
            <a:lstStyle/>
            <a:p>
              <a:endParaRPr/>
            </a:p>
          </p:txBody>
        </p:sp>
        <p:sp>
          <p:nvSpPr>
            <p:cNvPr id="47" name="object 47"/>
            <p:cNvSpPr/>
            <p:nvPr/>
          </p:nvSpPr>
          <p:spPr>
            <a:xfrm>
              <a:off x="469793" y="239270"/>
              <a:ext cx="283845" cy="354965"/>
            </a:xfrm>
            <a:custGeom>
              <a:avLst/>
              <a:gdLst/>
              <a:ahLst/>
              <a:cxnLst/>
              <a:rect l="l" t="t" r="r" b="b"/>
              <a:pathLst>
                <a:path w="283845" h="354965">
                  <a:moveTo>
                    <a:pt x="259903" y="0"/>
                  </a:moveTo>
                  <a:lnTo>
                    <a:pt x="212648" y="0"/>
                  </a:lnTo>
                  <a:lnTo>
                    <a:pt x="212648" y="47255"/>
                  </a:lnTo>
                  <a:lnTo>
                    <a:pt x="259903" y="94509"/>
                  </a:lnTo>
                  <a:lnTo>
                    <a:pt x="259903" y="0"/>
                  </a:lnTo>
                  <a:close/>
                </a:path>
                <a:path w="283845" h="354965">
                  <a:moveTo>
                    <a:pt x="283532" y="165393"/>
                  </a:moveTo>
                  <a:lnTo>
                    <a:pt x="0" y="165393"/>
                  </a:lnTo>
                  <a:lnTo>
                    <a:pt x="0" y="354413"/>
                  </a:lnTo>
                  <a:lnTo>
                    <a:pt x="118138" y="354413"/>
                  </a:lnTo>
                  <a:lnTo>
                    <a:pt x="118138" y="259904"/>
                  </a:lnTo>
                  <a:lnTo>
                    <a:pt x="283532" y="259904"/>
                  </a:lnTo>
                  <a:lnTo>
                    <a:pt x="283532" y="165393"/>
                  </a:lnTo>
                  <a:close/>
                </a:path>
                <a:path w="283845" h="354965">
                  <a:moveTo>
                    <a:pt x="283532" y="259904"/>
                  </a:moveTo>
                  <a:lnTo>
                    <a:pt x="165394" y="259904"/>
                  </a:lnTo>
                  <a:lnTo>
                    <a:pt x="165394" y="354413"/>
                  </a:lnTo>
                  <a:lnTo>
                    <a:pt x="283532" y="354413"/>
                  </a:lnTo>
                  <a:lnTo>
                    <a:pt x="283532" y="259904"/>
                  </a:lnTo>
                  <a:close/>
                </a:path>
              </a:pathLst>
            </a:custGeom>
            <a:solidFill>
              <a:srgbClr val="C4D0D4"/>
            </a:solidFill>
          </p:spPr>
          <p:txBody>
            <a:bodyPr wrap="square" lIns="0" tIns="0" rIns="0" bIns="0" rtlCol="0"/>
            <a:lstStyle/>
            <a:p>
              <a:endParaRPr/>
            </a:p>
          </p:txBody>
        </p:sp>
        <p:sp>
          <p:nvSpPr>
            <p:cNvPr id="48" name="object 48"/>
            <p:cNvSpPr/>
            <p:nvPr/>
          </p:nvSpPr>
          <p:spPr>
            <a:xfrm>
              <a:off x="422539" y="215642"/>
              <a:ext cx="378460" cy="378460"/>
            </a:xfrm>
            <a:custGeom>
              <a:avLst/>
              <a:gdLst/>
              <a:ahLst/>
              <a:cxnLst/>
              <a:rect l="l" t="t" r="r" b="b"/>
              <a:pathLst>
                <a:path w="378459" h="378459">
                  <a:moveTo>
                    <a:pt x="189020" y="0"/>
                  </a:moveTo>
                  <a:lnTo>
                    <a:pt x="0" y="189021"/>
                  </a:lnTo>
                  <a:lnTo>
                    <a:pt x="378041" y="189021"/>
                  </a:lnTo>
                  <a:lnTo>
                    <a:pt x="189020" y="0"/>
                  </a:lnTo>
                  <a:close/>
                </a:path>
                <a:path w="378459" h="378459">
                  <a:moveTo>
                    <a:pt x="212648" y="283532"/>
                  </a:moveTo>
                  <a:lnTo>
                    <a:pt x="165392" y="283532"/>
                  </a:lnTo>
                  <a:lnTo>
                    <a:pt x="165392" y="378042"/>
                  </a:lnTo>
                  <a:lnTo>
                    <a:pt x="212648" y="378042"/>
                  </a:lnTo>
                  <a:lnTo>
                    <a:pt x="212648" y="283532"/>
                  </a:lnTo>
                  <a:close/>
                </a:path>
              </a:pathLst>
            </a:custGeom>
            <a:solidFill>
              <a:srgbClr val="9AA5A8"/>
            </a:solidFill>
          </p:spPr>
          <p:txBody>
            <a:bodyPr wrap="square" lIns="0" tIns="0" rIns="0" bIns="0" rtlCol="0"/>
            <a:lstStyle/>
            <a:p>
              <a:endParaRPr/>
            </a:p>
          </p:txBody>
        </p:sp>
        <p:sp>
          <p:nvSpPr>
            <p:cNvPr id="49" name="object 49"/>
            <p:cNvSpPr/>
            <p:nvPr/>
          </p:nvSpPr>
          <p:spPr>
            <a:xfrm>
              <a:off x="233771" y="152636"/>
              <a:ext cx="755650" cy="504190"/>
            </a:xfrm>
            <a:custGeom>
              <a:avLst/>
              <a:gdLst/>
              <a:ahLst/>
              <a:cxnLst/>
              <a:rect l="l" t="t" r="r" b="b"/>
              <a:pathLst>
                <a:path w="755650" h="504190">
                  <a:moveTo>
                    <a:pt x="377787" y="63007"/>
                  </a:moveTo>
                  <a:lnTo>
                    <a:pt x="448670" y="133890"/>
                  </a:lnTo>
                  <a:lnTo>
                    <a:pt x="448670" y="86635"/>
                  </a:lnTo>
                  <a:lnTo>
                    <a:pt x="495925" y="86635"/>
                  </a:lnTo>
                  <a:lnTo>
                    <a:pt x="495925" y="181144"/>
                  </a:lnTo>
                  <a:lnTo>
                    <a:pt x="566808" y="252028"/>
                  </a:lnTo>
                  <a:lnTo>
                    <a:pt x="519553" y="252028"/>
                  </a:lnTo>
                  <a:lnTo>
                    <a:pt x="519553" y="441049"/>
                  </a:lnTo>
                  <a:lnTo>
                    <a:pt x="236021" y="441049"/>
                  </a:lnTo>
                  <a:lnTo>
                    <a:pt x="236021" y="252028"/>
                  </a:lnTo>
                  <a:lnTo>
                    <a:pt x="188766" y="252028"/>
                  </a:lnTo>
                  <a:lnTo>
                    <a:pt x="377787" y="63007"/>
                  </a:lnTo>
                  <a:close/>
                </a:path>
                <a:path w="755650" h="504190">
                  <a:moveTo>
                    <a:pt x="448670" y="133890"/>
                  </a:moveTo>
                  <a:lnTo>
                    <a:pt x="495925" y="181144"/>
                  </a:lnTo>
                </a:path>
                <a:path w="755650" h="504190">
                  <a:moveTo>
                    <a:pt x="519553" y="252028"/>
                  </a:moveTo>
                  <a:lnTo>
                    <a:pt x="236021" y="252028"/>
                  </a:lnTo>
                </a:path>
                <a:path w="755650" h="504190">
                  <a:moveTo>
                    <a:pt x="354159" y="441049"/>
                  </a:moveTo>
                  <a:lnTo>
                    <a:pt x="354159" y="346538"/>
                  </a:lnTo>
                  <a:lnTo>
                    <a:pt x="401415" y="346538"/>
                  </a:lnTo>
                  <a:lnTo>
                    <a:pt x="401415" y="441049"/>
                  </a:lnTo>
                </a:path>
                <a:path w="755650" h="504190">
                  <a:moveTo>
                    <a:pt x="0" y="0"/>
                  </a:moveTo>
                  <a:lnTo>
                    <a:pt x="755576" y="0"/>
                  </a:lnTo>
                  <a:lnTo>
                    <a:pt x="755576" y="504056"/>
                  </a:lnTo>
                  <a:lnTo>
                    <a:pt x="0" y="504056"/>
                  </a:lnTo>
                  <a:lnTo>
                    <a:pt x="0" y="0"/>
                  </a:lnTo>
                  <a:close/>
                </a:path>
              </a:pathLst>
            </a:custGeom>
            <a:ln w="25399">
              <a:solidFill>
                <a:srgbClr val="00B2E2"/>
              </a:solidFill>
            </a:ln>
          </p:spPr>
          <p:txBody>
            <a:bodyPr wrap="square" lIns="0" tIns="0" rIns="0" bIns="0" rtlCol="0"/>
            <a:lstStyle/>
            <a:p>
              <a:endParaRPr/>
            </a:p>
          </p:txBody>
        </p:sp>
      </p:gr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03322" y="31924"/>
            <a:ext cx="8774430" cy="6722745"/>
            <a:chOff x="203322" y="31924"/>
            <a:chExt cx="8774430" cy="6722745"/>
          </a:xfrm>
        </p:grpSpPr>
        <p:sp>
          <p:nvSpPr>
            <p:cNvPr id="3" name="object 3"/>
            <p:cNvSpPr/>
            <p:nvPr/>
          </p:nvSpPr>
          <p:spPr>
            <a:xfrm>
              <a:off x="216023" y="463171"/>
              <a:ext cx="8749030" cy="6278245"/>
            </a:xfrm>
            <a:custGeom>
              <a:avLst/>
              <a:gdLst/>
              <a:ahLst/>
              <a:cxnLst/>
              <a:rect l="l" t="t" r="r" b="b"/>
              <a:pathLst>
                <a:path w="8749030" h="6278245">
                  <a:moveTo>
                    <a:pt x="7911370" y="0"/>
                  </a:moveTo>
                  <a:lnTo>
                    <a:pt x="7911370" y="418545"/>
                  </a:lnTo>
                  <a:lnTo>
                    <a:pt x="418524" y="418546"/>
                  </a:lnTo>
                  <a:lnTo>
                    <a:pt x="369735" y="421360"/>
                  </a:lnTo>
                  <a:lnTo>
                    <a:pt x="322577" y="429599"/>
                  </a:lnTo>
                  <a:lnTo>
                    <a:pt x="277388" y="442945"/>
                  </a:lnTo>
                  <a:lnTo>
                    <a:pt x="234480" y="461086"/>
                  </a:lnTo>
                  <a:lnTo>
                    <a:pt x="194168" y="483708"/>
                  </a:lnTo>
                  <a:lnTo>
                    <a:pt x="156767" y="510495"/>
                  </a:lnTo>
                  <a:lnTo>
                    <a:pt x="122589" y="541135"/>
                  </a:lnTo>
                  <a:lnTo>
                    <a:pt x="91950" y="575312"/>
                  </a:lnTo>
                  <a:lnTo>
                    <a:pt x="65162" y="612714"/>
                  </a:lnTo>
                  <a:lnTo>
                    <a:pt x="42541" y="653026"/>
                  </a:lnTo>
                  <a:lnTo>
                    <a:pt x="24400" y="695934"/>
                  </a:lnTo>
                  <a:lnTo>
                    <a:pt x="11054" y="741123"/>
                  </a:lnTo>
                  <a:lnTo>
                    <a:pt x="2815" y="788281"/>
                  </a:lnTo>
                  <a:lnTo>
                    <a:pt x="0" y="837091"/>
                  </a:lnTo>
                  <a:lnTo>
                    <a:pt x="0" y="5859649"/>
                  </a:lnTo>
                  <a:lnTo>
                    <a:pt x="2815" y="5908461"/>
                  </a:lnTo>
                  <a:lnTo>
                    <a:pt x="11054" y="5955618"/>
                  </a:lnTo>
                  <a:lnTo>
                    <a:pt x="24400" y="6000808"/>
                  </a:lnTo>
                  <a:lnTo>
                    <a:pt x="42541" y="6043716"/>
                  </a:lnTo>
                  <a:lnTo>
                    <a:pt x="65162" y="6084027"/>
                  </a:lnTo>
                  <a:lnTo>
                    <a:pt x="91950" y="6121429"/>
                  </a:lnTo>
                  <a:lnTo>
                    <a:pt x="122589" y="6155607"/>
                  </a:lnTo>
                  <a:lnTo>
                    <a:pt x="156767" y="6186246"/>
                  </a:lnTo>
                  <a:lnTo>
                    <a:pt x="194168" y="6213033"/>
                  </a:lnTo>
                  <a:lnTo>
                    <a:pt x="234480" y="6235655"/>
                  </a:lnTo>
                  <a:lnTo>
                    <a:pt x="277388" y="6253796"/>
                  </a:lnTo>
                  <a:lnTo>
                    <a:pt x="322577" y="6267142"/>
                  </a:lnTo>
                  <a:lnTo>
                    <a:pt x="369735" y="6275380"/>
                  </a:lnTo>
                  <a:lnTo>
                    <a:pt x="418546" y="6278196"/>
                  </a:lnTo>
                  <a:lnTo>
                    <a:pt x="467358" y="6275380"/>
                  </a:lnTo>
                  <a:lnTo>
                    <a:pt x="514515" y="6267142"/>
                  </a:lnTo>
                  <a:lnTo>
                    <a:pt x="559705" y="6253796"/>
                  </a:lnTo>
                  <a:lnTo>
                    <a:pt x="602613" y="6235655"/>
                  </a:lnTo>
                  <a:lnTo>
                    <a:pt x="642924" y="6213033"/>
                  </a:lnTo>
                  <a:lnTo>
                    <a:pt x="680326" y="6186246"/>
                  </a:lnTo>
                  <a:lnTo>
                    <a:pt x="714504" y="6155607"/>
                  </a:lnTo>
                  <a:lnTo>
                    <a:pt x="745143" y="6121429"/>
                  </a:lnTo>
                  <a:lnTo>
                    <a:pt x="771931" y="6084027"/>
                  </a:lnTo>
                  <a:lnTo>
                    <a:pt x="794552" y="6043716"/>
                  </a:lnTo>
                  <a:lnTo>
                    <a:pt x="812693" y="6000808"/>
                  </a:lnTo>
                  <a:lnTo>
                    <a:pt x="826039" y="5955618"/>
                  </a:lnTo>
                  <a:lnTo>
                    <a:pt x="834277" y="5908461"/>
                  </a:lnTo>
                  <a:lnTo>
                    <a:pt x="837093" y="5859649"/>
                  </a:lnTo>
                  <a:lnTo>
                    <a:pt x="837092" y="5441102"/>
                  </a:lnTo>
                  <a:lnTo>
                    <a:pt x="8329916" y="5441102"/>
                  </a:lnTo>
                  <a:lnTo>
                    <a:pt x="8378727" y="5438287"/>
                  </a:lnTo>
                  <a:lnTo>
                    <a:pt x="8425885" y="5430048"/>
                  </a:lnTo>
                  <a:lnTo>
                    <a:pt x="8471075" y="5416702"/>
                  </a:lnTo>
                  <a:lnTo>
                    <a:pt x="8513982" y="5398561"/>
                  </a:lnTo>
                  <a:lnTo>
                    <a:pt x="8554294" y="5375940"/>
                  </a:lnTo>
                  <a:lnTo>
                    <a:pt x="8591696" y="5349152"/>
                  </a:lnTo>
                  <a:lnTo>
                    <a:pt x="8625874" y="5318513"/>
                  </a:lnTo>
                  <a:lnTo>
                    <a:pt x="8656513" y="5284335"/>
                  </a:lnTo>
                  <a:lnTo>
                    <a:pt x="8683301" y="5246933"/>
                  </a:lnTo>
                  <a:lnTo>
                    <a:pt x="8705922" y="5206622"/>
                  </a:lnTo>
                  <a:lnTo>
                    <a:pt x="8724063" y="5163714"/>
                  </a:lnTo>
                  <a:lnTo>
                    <a:pt x="8737409" y="5118524"/>
                  </a:lnTo>
                  <a:lnTo>
                    <a:pt x="8745648" y="5071366"/>
                  </a:lnTo>
                  <a:lnTo>
                    <a:pt x="8748464" y="5022555"/>
                  </a:lnTo>
                  <a:lnTo>
                    <a:pt x="8748463" y="1255638"/>
                  </a:lnTo>
                  <a:lnTo>
                    <a:pt x="418546" y="1255638"/>
                  </a:lnTo>
                  <a:lnTo>
                    <a:pt x="418547" y="837091"/>
                  </a:lnTo>
                  <a:lnTo>
                    <a:pt x="424074" y="789107"/>
                  </a:lnTo>
                  <a:lnTo>
                    <a:pt x="439818" y="745058"/>
                  </a:lnTo>
                  <a:lnTo>
                    <a:pt x="464522" y="706202"/>
                  </a:lnTo>
                  <a:lnTo>
                    <a:pt x="496931" y="673794"/>
                  </a:lnTo>
                  <a:lnTo>
                    <a:pt x="535787" y="649090"/>
                  </a:lnTo>
                  <a:lnTo>
                    <a:pt x="579836" y="633346"/>
                  </a:lnTo>
                  <a:lnTo>
                    <a:pt x="627820" y="627819"/>
                  </a:lnTo>
                  <a:lnTo>
                    <a:pt x="8748462" y="627819"/>
                  </a:lnTo>
                  <a:lnTo>
                    <a:pt x="8748462" y="418546"/>
                  </a:lnTo>
                  <a:lnTo>
                    <a:pt x="8329915" y="418546"/>
                  </a:lnTo>
                  <a:lnTo>
                    <a:pt x="8329915" y="209273"/>
                  </a:lnTo>
                  <a:lnTo>
                    <a:pt x="8120643" y="209273"/>
                  </a:lnTo>
                  <a:lnTo>
                    <a:pt x="8072658" y="203746"/>
                  </a:lnTo>
                  <a:lnTo>
                    <a:pt x="8028610" y="188002"/>
                  </a:lnTo>
                  <a:lnTo>
                    <a:pt x="7989753" y="163297"/>
                  </a:lnTo>
                  <a:lnTo>
                    <a:pt x="7957345" y="130889"/>
                  </a:lnTo>
                  <a:lnTo>
                    <a:pt x="7932640" y="92032"/>
                  </a:lnTo>
                  <a:lnTo>
                    <a:pt x="7916897" y="47984"/>
                  </a:lnTo>
                  <a:lnTo>
                    <a:pt x="7911370" y="0"/>
                  </a:lnTo>
                  <a:close/>
                </a:path>
                <a:path w="8749030" h="6278245">
                  <a:moveTo>
                    <a:pt x="8748462" y="627819"/>
                  </a:moveTo>
                  <a:lnTo>
                    <a:pt x="627820" y="627819"/>
                  </a:lnTo>
                  <a:lnTo>
                    <a:pt x="675805" y="633346"/>
                  </a:lnTo>
                  <a:lnTo>
                    <a:pt x="719853" y="649090"/>
                  </a:lnTo>
                  <a:lnTo>
                    <a:pt x="758710" y="673794"/>
                  </a:lnTo>
                  <a:lnTo>
                    <a:pt x="791118" y="706202"/>
                  </a:lnTo>
                  <a:lnTo>
                    <a:pt x="815823" y="745058"/>
                  </a:lnTo>
                  <a:lnTo>
                    <a:pt x="831566" y="789107"/>
                  </a:lnTo>
                  <a:lnTo>
                    <a:pt x="837093" y="837092"/>
                  </a:lnTo>
                  <a:lnTo>
                    <a:pt x="834277" y="885902"/>
                  </a:lnTo>
                  <a:lnTo>
                    <a:pt x="826039" y="933060"/>
                  </a:lnTo>
                  <a:lnTo>
                    <a:pt x="812693" y="978250"/>
                  </a:lnTo>
                  <a:lnTo>
                    <a:pt x="794552" y="1021158"/>
                  </a:lnTo>
                  <a:lnTo>
                    <a:pt x="771931" y="1061469"/>
                  </a:lnTo>
                  <a:lnTo>
                    <a:pt x="745143" y="1098871"/>
                  </a:lnTo>
                  <a:lnTo>
                    <a:pt x="714504" y="1133049"/>
                  </a:lnTo>
                  <a:lnTo>
                    <a:pt x="680326" y="1163688"/>
                  </a:lnTo>
                  <a:lnTo>
                    <a:pt x="642924" y="1190476"/>
                  </a:lnTo>
                  <a:lnTo>
                    <a:pt x="602613" y="1213097"/>
                  </a:lnTo>
                  <a:lnTo>
                    <a:pt x="559705" y="1231238"/>
                  </a:lnTo>
                  <a:lnTo>
                    <a:pt x="514515" y="1244584"/>
                  </a:lnTo>
                  <a:lnTo>
                    <a:pt x="467358" y="1252822"/>
                  </a:lnTo>
                  <a:lnTo>
                    <a:pt x="418546" y="1255638"/>
                  </a:lnTo>
                  <a:lnTo>
                    <a:pt x="8748463" y="1255638"/>
                  </a:lnTo>
                  <a:lnTo>
                    <a:pt x="8748462" y="627819"/>
                  </a:lnTo>
                  <a:close/>
                </a:path>
                <a:path w="8749030" h="6278245">
                  <a:moveTo>
                    <a:pt x="8748462" y="0"/>
                  </a:moveTo>
                  <a:lnTo>
                    <a:pt x="8745646" y="48811"/>
                  </a:lnTo>
                  <a:lnTo>
                    <a:pt x="8737408" y="95968"/>
                  </a:lnTo>
                  <a:lnTo>
                    <a:pt x="8724062" y="141158"/>
                  </a:lnTo>
                  <a:lnTo>
                    <a:pt x="8705921" y="184065"/>
                  </a:lnTo>
                  <a:lnTo>
                    <a:pt x="8683300" y="224377"/>
                  </a:lnTo>
                  <a:lnTo>
                    <a:pt x="8656512" y="261779"/>
                  </a:lnTo>
                  <a:lnTo>
                    <a:pt x="8625873" y="295956"/>
                  </a:lnTo>
                  <a:lnTo>
                    <a:pt x="8591695" y="326596"/>
                  </a:lnTo>
                  <a:lnTo>
                    <a:pt x="8554293" y="353383"/>
                  </a:lnTo>
                  <a:lnTo>
                    <a:pt x="8513982" y="376004"/>
                  </a:lnTo>
                  <a:lnTo>
                    <a:pt x="8471074" y="394145"/>
                  </a:lnTo>
                  <a:lnTo>
                    <a:pt x="8425884" y="407492"/>
                  </a:lnTo>
                  <a:lnTo>
                    <a:pt x="8378726" y="415730"/>
                  </a:lnTo>
                  <a:lnTo>
                    <a:pt x="8329915" y="418546"/>
                  </a:lnTo>
                  <a:lnTo>
                    <a:pt x="8748462" y="418546"/>
                  </a:lnTo>
                  <a:lnTo>
                    <a:pt x="8748462" y="0"/>
                  </a:lnTo>
                  <a:close/>
                </a:path>
                <a:path w="8749030" h="6278245">
                  <a:moveTo>
                    <a:pt x="8329916" y="0"/>
                  </a:moveTo>
                  <a:lnTo>
                    <a:pt x="8324389" y="47984"/>
                  </a:lnTo>
                  <a:lnTo>
                    <a:pt x="8308645" y="92032"/>
                  </a:lnTo>
                  <a:lnTo>
                    <a:pt x="8283941" y="130889"/>
                  </a:lnTo>
                  <a:lnTo>
                    <a:pt x="8251533" y="163297"/>
                  </a:lnTo>
                  <a:lnTo>
                    <a:pt x="8212676" y="188002"/>
                  </a:lnTo>
                  <a:lnTo>
                    <a:pt x="8168627" y="203746"/>
                  </a:lnTo>
                  <a:lnTo>
                    <a:pt x="8120643" y="209273"/>
                  </a:lnTo>
                  <a:lnTo>
                    <a:pt x="8329915" y="209273"/>
                  </a:lnTo>
                  <a:lnTo>
                    <a:pt x="8329916" y="0"/>
                  </a:lnTo>
                  <a:close/>
                </a:path>
              </a:pathLst>
            </a:custGeom>
            <a:solidFill>
              <a:srgbClr val="F5F5F5"/>
            </a:solidFill>
          </p:spPr>
          <p:txBody>
            <a:bodyPr wrap="square" lIns="0" tIns="0" rIns="0" bIns="0" rtlCol="0"/>
            <a:lstStyle/>
            <a:p>
              <a:endParaRPr/>
            </a:p>
          </p:txBody>
        </p:sp>
        <p:sp>
          <p:nvSpPr>
            <p:cNvPr id="4" name="object 4"/>
            <p:cNvSpPr/>
            <p:nvPr/>
          </p:nvSpPr>
          <p:spPr>
            <a:xfrm>
              <a:off x="634570" y="44623"/>
              <a:ext cx="8329930" cy="1674495"/>
            </a:xfrm>
            <a:custGeom>
              <a:avLst/>
              <a:gdLst/>
              <a:ahLst/>
              <a:cxnLst/>
              <a:rect l="l" t="t" r="r" b="b"/>
              <a:pathLst>
                <a:path w="8329930" h="1674495">
                  <a:moveTo>
                    <a:pt x="209274" y="1046366"/>
                  </a:moveTo>
                  <a:lnTo>
                    <a:pt x="161289" y="1051893"/>
                  </a:lnTo>
                  <a:lnTo>
                    <a:pt x="117241" y="1067637"/>
                  </a:lnTo>
                  <a:lnTo>
                    <a:pt x="78384" y="1092341"/>
                  </a:lnTo>
                  <a:lnTo>
                    <a:pt x="45975" y="1124749"/>
                  </a:lnTo>
                  <a:lnTo>
                    <a:pt x="21271" y="1163606"/>
                  </a:lnTo>
                  <a:lnTo>
                    <a:pt x="5528" y="1207654"/>
                  </a:lnTo>
                  <a:lnTo>
                    <a:pt x="1" y="1255638"/>
                  </a:lnTo>
                  <a:lnTo>
                    <a:pt x="0" y="1674186"/>
                  </a:lnTo>
                  <a:lnTo>
                    <a:pt x="48811" y="1671370"/>
                  </a:lnTo>
                  <a:lnTo>
                    <a:pt x="95968" y="1663132"/>
                  </a:lnTo>
                  <a:lnTo>
                    <a:pt x="141158" y="1649785"/>
                  </a:lnTo>
                  <a:lnTo>
                    <a:pt x="184066" y="1631644"/>
                  </a:lnTo>
                  <a:lnTo>
                    <a:pt x="224378" y="1609023"/>
                  </a:lnTo>
                  <a:lnTo>
                    <a:pt x="261779" y="1582236"/>
                  </a:lnTo>
                  <a:lnTo>
                    <a:pt x="295957" y="1551596"/>
                  </a:lnTo>
                  <a:lnTo>
                    <a:pt x="326596" y="1517419"/>
                  </a:lnTo>
                  <a:lnTo>
                    <a:pt x="353384" y="1480017"/>
                  </a:lnTo>
                  <a:lnTo>
                    <a:pt x="376005" y="1439705"/>
                  </a:lnTo>
                  <a:lnTo>
                    <a:pt x="394146" y="1396797"/>
                  </a:lnTo>
                  <a:lnTo>
                    <a:pt x="407492" y="1351608"/>
                  </a:lnTo>
                  <a:lnTo>
                    <a:pt x="415731" y="1304450"/>
                  </a:lnTo>
                  <a:lnTo>
                    <a:pt x="418546" y="1255638"/>
                  </a:lnTo>
                  <a:lnTo>
                    <a:pt x="413019" y="1207654"/>
                  </a:lnTo>
                  <a:lnTo>
                    <a:pt x="397276" y="1163606"/>
                  </a:lnTo>
                  <a:lnTo>
                    <a:pt x="372572" y="1124749"/>
                  </a:lnTo>
                  <a:lnTo>
                    <a:pt x="340163" y="1092341"/>
                  </a:lnTo>
                  <a:lnTo>
                    <a:pt x="301306" y="1067637"/>
                  </a:lnTo>
                  <a:lnTo>
                    <a:pt x="257258" y="1051893"/>
                  </a:lnTo>
                  <a:lnTo>
                    <a:pt x="209274" y="1046366"/>
                  </a:lnTo>
                  <a:close/>
                </a:path>
                <a:path w="8329930" h="1674495">
                  <a:moveTo>
                    <a:pt x="8329917" y="418546"/>
                  </a:moveTo>
                  <a:lnTo>
                    <a:pt x="7911368" y="418546"/>
                  </a:lnTo>
                  <a:lnTo>
                    <a:pt x="7911369" y="837092"/>
                  </a:lnTo>
                  <a:lnTo>
                    <a:pt x="7960180" y="834276"/>
                  </a:lnTo>
                  <a:lnTo>
                    <a:pt x="8007338" y="826038"/>
                  </a:lnTo>
                  <a:lnTo>
                    <a:pt x="8052528" y="812691"/>
                  </a:lnTo>
                  <a:lnTo>
                    <a:pt x="8095435" y="794550"/>
                  </a:lnTo>
                  <a:lnTo>
                    <a:pt x="8135747" y="771929"/>
                  </a:lnTo>
                  <a:lnTo>
                    <a:pt x="8173149" y="745142"/>
                  </a:lnTo>
                  <a:lnTo>
                    <a:pt x="8207327" y="714503"/>
                  </a:lnTo>
                  <a:lnTo>
                    <a:pt x="8237966" y="680325"/>
                  </a:lnTo>
                  <a:lnTo>
                    <a:pt x="8264754" y="642923"/>
                  </a:lnTo>
                  <a:lnTo>
                    <a:pt x="8287375" y="602612"/>
                  </a:lnTo>
                  <a:lnTo>
                    <a:pt x="8305516" y="559704"/>
                  </a:lnTo>
                  <a:lnTo>
                    <a:pt x="8318862" y="514515"/>
                  </a:lnTo>
                  <a:lnTo>
                    <a:pt x="8327101" y="467357"/>
                  </a:lnTo>
                  <a:lnTo>
                    <a:pt x="8329917" y="418546"/>
                  </a:lnTo>
                  <a:close/>
                </a:path>
                <a:path w="8329930" h="1674495">
                  <a:moveTo>
                    <a:pt x="7911369" y="0"/>
                  </a:moveTo>
                  <a:lnTo>
                    <a:pt x="7862558" y="2815"/>
                  </a:lnTo>
                  <a:lnTo>
                    <a:pt x="7815400" y="11054"/>
                  </a:lnTo>
                  <a:lnTo>
                    <a:pt x="7770211" y="24400"/>
                  </a:lnTo>
                  <a:lnTo>
                    <a:pt x="7727303" y="42541"/>
                  </a:lnTo>
                  <a:lnTo>
                    <a:pt x="7686992" y="65162"/>
                  </a:lnTo>
                  <a:lnTo>
                    <a:pt x="7649590" y="91949"/>
                  </a:lnTo>
                  <a:lnTo>
                    <a:pt x="7615412" y="122588"/>
                  </a:lnTo>
                  <a:lnTo>
                    <a:pt x="7584773" y="156766"/>
                  </a:lnTo>
                  <a:lnTo>
                    <a:pt x="7557986" y="194168"/>
                  </a:lnTo>
                  <a:lnTo>
                    <a:pt x="7535364" y="234479"/>
                  </a:lnTo>
                  <a:lnTo>
                    <a:pt x="7517224" y="277387"/>
                  </a:lnTo>
                  <a:lnTo>
                    <a:pt x="7503877" y="322577"/>
                  </a:lnTo>
                  <a:lnTo>
                    <a:pt x="7495639" y="369734"/>
                  </a:lnTo>
                  <a:lnTo>
                    <a:pt x="7492823" y="418546"/>
                  </a:lnTo>
                  <a:lnTo>
                    <a:pt x="7498350" y="466530"/>
                  </a:lnTo>
                  <a:lnTo>
                    <a:pt x="7514093" y="510579"/>
                  </a:lnTo>
                  <a:lnTo>
                    <a:pt x="7538798" y="549436"/>
                  </a:lnTo>
                  <a:lnTo>
                    <a:pt x="7571206" y="581844"/>
                  </a:lnTo>
                  <a:lnTo>
                    <a:pt x="7610062" y="606548"/>
                  </a:lnTo>
                  <a:lnTo>
                    <a:pt x="7654111" y="622292"/>
                  </a:lnTo>
                  <a:lnTo>
                    <a:pt x="7702095" y="627819"/>
                  </a:lnTo>
                  <a:lnTo>
                    <a:pt x="7750079" y="622292"/>
                  </a:lnTo>
                  <a:lnTo>
                    <a:pt x="7794128" y="606548"/>
                  </a:lnTo>
                  <a:lnTo>
                    <a:pt x="7832985" y="581844"/>
                  </a:lnTo>
                  <a:lnTo>
                    <a:pt x="7865393" y="549436"/>
                  </a:lnTo>
                  <a:lnTo>
                    <a:pt x="7890097" y="510579"/>
                  </a:lnTo>
                  <a:lnTo>
                    <a:pt x="7905841" y="466530"/>
                  </a:lnTo>
                  <a:lnTo>
                    <a:pt x="7911368" y="418546"/>
                  </a:lnTo>
                  <a:lnTo>
                    <a:pt x="8329917" y="418546"/>
                  </a:lnTo>
                  <a:lnTo>
                    <a:pt x="8327101" y="369734"/>
                  </a:lnTo>
                  <a:lnTo>
                    <a:pt x="8318862" y="322577"/>
                  </a:lnTo>
                  <a:lnTo>
                    <a:pt x="8305516" y="277387"/>
                  </a:lnTo>
                  <a:lnTo>
                    <a:pt x="8287375" y="234479"/>
                  </a:lnTo>
                  <a:lnTo>
                    <a:pt x="8264754" y="194168"/>
                  </a:lnTo>
                  <a:lnTo>
                    <a:pt x="8237966" y="156766"/>
                  </a:lnTo>
                  <a:lnTo>
                    <a:pt x="8207327" y="122588"/>
                  </a:lnTo>
                  <a:lnTo>
                    <a:pt x="8173149" y="91949"/>
                  </a:lnTo>
                  <a:lnTo>
                    <a:pt x="8135747" y="65162"/>
                  </a:lnTo>
                  <a:lnTo>
                    <a:pt x="8095435" y="42541"/>
                  </a:lnTo>
                  <a:lnTo>
                    <a:pt x="8052528" y="24400"/>
                  </a:lnTo>
                  <a:lnTo>
                    <a:pt x="8007338" y="11054"/>
                  </a:lnTo>
                  <a:lnTo>
                    <a:pt x="7960180" y="2815"/>
                  </a:lnTo>
                  <a:lnTo>
                    <a:pt x="7911369" y="0"/>
                  </a:lnTo>
                  <a:close/>
                </a:path>
              </a:pathLst>
            </a:custGeom>
            <a:solidFill>
              <a:srgbClr val="CECECE"/>
            </a:solidFill>
          </p:spPr>
          <p:txBody>
            <a:bodyPr wrap="square" lIns="0" tIns="0" rIns="0" bIns="0" rtlCol="0"/>
            <a:lstStyle/>
            <a:p>
              <a:endParaRPr/>
            </a:p>
          </p:txBody>
        </p:sp>
        <p:sp>
          <p:nvSpPr>
            <p:cNvPr id="5" name="object 5"/>
            <p:cNvSpPr/>
            <p:nvPr/>
          </p:nvSpPr>
          <p:spPr>
            <a:xfrm>
              <a:off x="216022" y="44624"/>
              <a:ext cx="8749030" cy="6697345"/>
            </a:xfrm>
            <a:custGeom>
              <a:avLst/>
              <a:gdLst/>
              <a:ahLst/>
              <a:cxnLst/>
              <a:rect l="l" t="t" r="r" b="b"/>
              <a:pathLst>
                <a:path w="8749030" h="6697345">
                  <a:moveTo>
                    <a:pt x="0" y="1255639"/>
                  </a:moveTo>
                  <a:lnTo>
                    <a:pt x="2816" y="1206827"/>
                  </a:lnTo>
                  <a:lnTo>
                    <a:pt x="11055" y="1159670"/>
                  </a:lnTo>
                  <a:lnTo>
                    <a:pt x="24401" y="1114480"/>
                  </a:lnTo>
                  <a:lnTo>
                    <a:pt x="42542" y="1071573"/>
                  </a:lnTo>
                  <a:lnTo>
                    <a:pt x="65163" y="1031261"/>
                  </a:lnTo>
                  <a:lnTo>
                    <a:pt x="91951" y="993859"/>
                  </a:lnTo>
                  <a:lnTo>
                    <a:pt x="122590" y="959682"/>
                  </a:lnTo>
                  <a:lnTo>
                    <a:pt x="156768" y="929042"/>
                  </a:lnTo>
                  <a:lnTo>
                    <a:pt x="194169" y="902255"/>
                  </a:lnTo>
                  <a:lnTo>
                    <a:pt x="234481" y="879634"/>
                  </a:lnTo>
                  <a:lnTo>
                    <a:pt x="277389" y="861493"/>
                  </a:lnTo>
                  <a:lnTo>
                    <a:pt x="322578" y="848146"/>
                  </a:lnTo>
                  <a:lnTo>
                    <a:pt x="369736" y="839908"/>
                  </a:lnTo>
                  <a:lnTo>
                    <a:pt x="418547" y="837092"/>
                  </a:lnTo>
                  <a:lnTo>
                    <a:pt x="7911369" y="837092"/>
                  </a:lnTo>
                  <a:lnTo>
                    <a:pt x="7911369" y="418546"/>
                  </a:lnTo>
                  <a:lnTo>
                    <a:pt x="7914185" y="369735"/>
                  </a:lnTo>
                  <a:lnTo>
                    <a:pt x="7922424" y="322577"/>
                  </a:lnTo>
                  <a:lnTo>
                    <a:pt x="7935770" y="277388"/>
                  </a:lnTo>
                  <a:lnTo>
                    <a:pt x="7953911" y="234480"/>
                  </a:lnTo>
                  <a:lnTo>
                    <a:pt x="7976532" y="194168"/>
                  </a:lnTo>
                  <a:lnTo>
                    <a:pt x="8003320" y="156767"/>
                  </a:lnTo>
                  <a:lnTo>
                    <a:pt x="8033959" y="122589"/>
                  </a:lnTo>
                  <a:lnTo>
                    <a:pt x="8068137" y="91950"/>
                  </a:lnTo>
                  <a:lnTo>
                    <a:pt x="8105538" y="65162"/>
                  </a:lnTo>
                  <a:lnTo>
                    <a:pt x="8145850" y="42541"/>
                  </a:lnTo>
                  <a:lnTo>
                    <a:pt x="8188758" y="24400"/>
                  </a:lnTo>
                  <a:lnTo>
                    <a:pt x="8233947" y="11054"/>
                  </a:lnTo>
                  <a:lnTo>
                    <a:pt x="8281105" y="2815"/>
                  </a:lnTo>
                  <a:lnTo>
                    <a:pt x="8329916" y="0"/>
                  </a:lnTo>
                  <a:lnTo>
                    <a:pt x="8378728" y="2815"/>
                  </a:lnTo>
                  <a:lnTo>
                    <a:pt x="8425885" y="11054"/>
                  </a:lnTo>
                  <a:lnTo>
                    <a:pt x="8471075" y="24400"/>
                  </a:lnTo>
                  <a:lnTo>
                    <a:pt x="8513983" y="42541"/>
                  </a:lnTo>
                  <a:lnTo>
                    <a:pt x="8554294" y="65162"/>
                  </a:lnTo>
                  <a:lnTo>
                    <a:pt x="8591696" y="91950"/>
                  </a:lnTo>
                  <a:lnTo>
                    <a:pt x="8625874" y="122589"/>
                  </a:lnTo>
                  <a:lnTo>
                    <a:pt x="8656513" y="156767"/>
                  </a:lnTo>
                  <a:lnTo>
                    <a:pt x="8683300" y="194168"/>
                  </a:lnTo>
                  <a:lnTo>
                    <a:pt x="8705922" y="234480"/>
                  </a:lnTo>
                  <a:lnTo>
                    <a:pt x="8724062" y="277388"/>
                  </a:lnTo>
                  <a:lnTo>
                    <a:pt x="8737409" y="322577"/>
                  </a:lnTo>
                  <a:lnTo>
                    <a:pt x="8745647" y="369735"/>
                  </a:lnTo>
                  <a:lnTo>
                    <a:pt x="8748463" y="418546"/>
                  </a:lnTo>
                  <a:lnTo>
                    <a:pt x="8748462" y="5441104"/>
                  </a:lnTo>
                  <a:lnTo>
                    <a:pt x="8745646" y="5489915"/>
                  </a:lnTo>
                  <a:lnTo>
                    <a:pt x="8737408" y="5537072"/>
                  </a:lnTo>
                  <a:lnTo>
                    <a:pt x="8724061" y="5582262"/>
                  </a:lnTo>
                  <a:lnTo>
                    <a:pt x="8705921" y="5625169"/>
                  </a:lnTo>
                  <a:lnTo>
                    <a:pt x="8683299" y="5665481"/>
                  </a:lnTo>
                  <a:lnTo>
                    <a:pt x="8656512" y="5702883"/>
                  </a:lnTo>
                  <a:lnTo>
                    <a:pt x="8625873" y="5737060"/>
                  </a:lnTo>
                  <a:lnTo>
                    <a:pt x="8591695" y="5767700"/>
                  </a:lnTo>
                  <a:lnTo>
                    <a:pt x="8554293" y="5794487"/>
                  </a:lnTo>
                  <a:lnTo>
                    <a:pt x="8513982" y="5817108"/>
                  </a:lnTo>
                  <a:lnTo>
                    <a:pt x="8471074" y="5835249"/>
                  </a:lnTo>
                  <a:lnTo>
                    <a:pt x="8425884" y="5848595"/>
                  </a:lnTo>
                  <a:lnTo>
                    <a:pt x="8378727" y="5856834"/>
                  </a:lnTo>
                  <a:lnTo>
                    <a:pt x="8329915" y="5859650"/>
                  </a:lnTo>
                  <a:lnTo>
                    <a:pt x="837093" y="5859649"/>
                  </a:lnTo>
                  <a:lnTo>
                    <a:pt x="837093" y="6278195"/>
                  </a:lnTo>
                  <a:lnTo>
                    <a:pt x="834277" y="6327007"/>
                  </a:lnTo>
                  <a:lnTo>
                    <a:pt x="826039" y="6374164"/>
                  </a:lnTo>
                  <a:lnTo>
                    <a:pt x="812693" y="6419354"/>
                  </a:lnTo>
                  <a:lnTo>
                    <a:pt x="794552" y="6462262"/>
                  </a:lnTo>
                  <a:lnTo>
                    <a:pt x="771931" y="6502574"/>
                  </a:lnTo>
                  <a:lnTo>
                    <a:pt x="745143" y="6539976"/>
                  </a:lnTo>
                  <a:lnTo>
                    <a:pt x="714504" y="6574153"/>
                  </a:lnTo>
                  <a:lnTo>
                    <a:pt x="680326" y="6604793"/>
                  </a:lnTo>
                  <a:lnTo>
                    <a:pt x="642924" y="6631580"/>
                  </a:lnTo>
                  <a:lnTo>
                    <a:pt x="602613" y="6654202"/>
                  </a:lnTo>
                  <a:lnTo>
                    <a:pt x="559705" y="6672343"/>
                  </a:lnTo>
                  <a:lnTo>
                    <a:pt x="514515" y="6685689"/>
                  </a:lnTo>
                  <a:lnTo>
                    <a:pt x="467358" y="6693927"/>
                  </a:lnTo>
                  <a:lnTo>
                    <a:pt x="418546" y="6696743"/>
                  </a:lnTo>
                  <a:lnTo>
                    <a:pt x="369735" y="6693927"/>
                  </a:lnTo>
                  <a:lnTo>
                    <a:pt x="322577" y="6685689"/>
                  </a:lnTo>
                  <a:lnTo>
                    <a:pt x="277388" y="6672343"/>
                  </a:lnTo>
                  <a:lnTo>
                    <a:pt x="234480" y="6654202"/>
                  </a:lnTo>
                  <a:lnTo>
                    <a:pt x="194168" y="6631580"/>
                  </a:lnTo>
                  <a:lnTo>
                    <a:pt x="156767" y="6604793"/>
                  </a:lnTo>
                  <a:lnTo>
                    <a:pt x="122589" y="6574153"/>
                  </a:lnTo>
                  <a:lnTo>
                    <a:pt x="91950" y="6539976"/>
                  </a:lnTo>
                  <a:lnTo>
                    <a:pt x="65162" y="6502574"/>
                  </a:lnTo>
                  <a:lnTo>
                    <a:pt x="42541" y="6462262"/>
                  </a:lnTo>
                  <a:lnTo>
                    <a:pt x="24400" y="6419354"/>
                  </a:lnTo>
                  <a:lnTo>
                    <a:pt x="11054" y="6374164"/>
                  </a:lnTo>
                  <a:lnTo>
                    <a:pt x="2815" y="6327007"/>
                  </a:lnTo>
                  <a:lnTo>
                    <a:pt x="0" y="6278195"/>
                  </a:lnTo>
                  <a:lnTo>
                    <a:pt x="0" y="1255639"/>
                  </a:lnTo>
                  <a:close/>
                </a:path>
                <a:path w="8749030" h="6697345">
                  <a:moveTo>
                    <a:pt x="7911369" y="837092"/>
                  </a:moveTo>
                  <a:lnTo>
                    <a:pt x="8329916" y="837092"/>
                  </a:lnTo>
                  <a:lnTo>
                    <a:pt x="8378728" y="834276"/>
                  </a:lnTo>
                  <a:lnTo>
                    <a:pt x="8425885" y="826038"/>
                  </a:lnTo>
                  <a:lnTo>
                    <a:pt x="8471075" y="812691"/>
                  </a:lnTo>
                  <a:lnTo>
                    <a:pt x="8513983" y="794551"/>
                  </a:lnTo>
                  <a:lnTo>
                    <a:pt x="8554294" y="771929"/>
                  </a:lnTo>
                  <a:lnTo>
                    <a:pt x="8591696" y="745142"/>
                  </a:lnTo>
                  <a:lnTo>
                    <a:pt x="8625874" y="714503"/>
                  </a:lnTo>
                  <a:lnTo>
                    <a:pt x="8656513" y="680325"/>
                  </a:lnTo>
                  <a:lnTo>
                    <a:pt x="8683300" y="642923"/>
                  </a:lnTo>
                  <a:lnTo>
                    <a:pt x="8705922" y="602612"/>
                  </a:lnTo>
                  <a:lnTo>
                    <a:pt x="8724062" y="559704"/>
                  </a:lnTo>
                  <a:lnTo>
                    <a:pt x="8737409" y="514514"/>
                  </a:lnTo>
                  <a:lnTo>
                    <a:pt x="8745647" y="467357"/>
                  </a:lnTo>
                  <a:lnTo>
                    <a:pt x="8748463" y="418545"/>
                  </a:lnTo>
                </a:path>
                <a:path w="8749030" h="6697345">
                  <a:moveTo>
                    <a:pt x="8329916" y="837092"/>
                  </a:moveTo>
                  <a:lnTo>
                    <a:pt x="8329916" y="418546"/>
                  </a:lnTo>
                  <a:lnTo>
                    <a:pt x="8324389" y="466531"/>
                  </a:lnTo>
                  <a:lnTo>
                    <a:pt x="8308646" y="510579"/>
                  </a:lnTo>
                  <a:lnTo>
                    <a:pt x="8283942" y="549436"/>
                  </a:lnTo>
                  <a:lnTo>
                    <a:pt x="8251533" y="581844"/>
                  </a:lnTo>
                  <a:lnTo>
                    <a:pt x="8212677" y="606548"/>
                  </a:lnTo>
                  <a:lnTo>
                    <a:pt x="8168628" y="622292"/>
                  </a:lnTo>
                  <a:lnTo>
                    <a:pt x="8120643" y="627819"/>
                  </a:lnTo>
                  <a:lnTo>
                    <a:pt x="8072659" y="622292"/>
                  </a:lnTo>
                  <a:lnTo>
                    <a:pt x="8028610" y="606548"/>
                  </a:lnTo>
                  <a:lnTo>
                    <a:pt x="7989754" y="581844"/>
                  </a:lnTo>
                  <a:lnTo>
                    <a:pt x="7957345" y="549436"/>
                  </a:lnTo>
                  <a:lnTo>
                    <a:pt x="7932641" y="510579"/>
                  </a:lnTo>
                  <a:lnTo>
                    <a:pt x="7916897" y="466531"/>
                  </a:lnTo>
                  <a:lnTo>
                    <a:pt x="7911370" y="418546"/>
                  </a:lnTo>
                </a:path>
                <a:path w="8749030" h="6697345">
                  <a:moveTo>
                    <a:pt x="418547" y="1674185"/>
                  </a:moveTo>
                  <a:lnTo>
                    <a:pt x="418547" y="1255639"/>
                  </a:lnTo>
                  <a:lnTo>
                    <a:pt x="424074" y="1207655"/>
                  </a:lnTo>
                  <a:lnTo>
                    <a:pt x="439818" y="1163606"/>
                  </a:lnTo>
                  <a:lnTo>
                    <a:pt x="464522" y="1124749"/>
                  </a:lnTo>
                  <a:lnTo>
                    <a:pt x="496931" y="1092341"/>
                  </a:lnTo>
                  <a:lnTo>
                    <a:pt x="535787" y="1067637"/>
                  </a:lnTo>
                  <a:lnTo>
                    <a:pt x="579836" y="1051893"/>
                  </a:lnTo>
                  <a:lnTo>
                    <a:pt x="627820" y="1046366"/>
                  </a:lnTo>
                  <a:lnTo>
                    <a:pt x="675805" y="1051893"/>
                  </a:lnTo>
                  <a:lnTo>
                    <a:pt x="719853" y="1067637"/>
                  </a:lnTo>
                  <a:lnTo>
                    <a:pt x="758710" y="1092341"/>
                  </a:lnTo>
                  <a:lnTo>
                    <a:pt x="791118" y="1124749"/>
                  </a:lnTo>
                  <a:lnTo>
                    <a:pt x="815823" y="1163606"/>
                  </a:lnTo>
                  <a:lnTo>
                    <a:pt x="831566" y="1207655"/>
                  </a:lnTo>
                  <a:lnTo>
                    <a:pt x="837093" y="1255639"/>
                  </a:lnTo>
                  <a:lnTo>
                    <a:pt x="834277" y="1304450"/>
                  </a:lnTo>
                  <a:lnTo>
                    <a:pt x="826039" y="1351608"/>
                  </a:lnTo>
                  <a:lnTo>
                    <a:pt x="812693" y="1396797"/>
                  </a:lnTo>
                  <a:lnTo>
                    <a:pt x="794552" y="1439705"/>
                  </a:lnTo>
                  <a:lnTo>
                    <a:pt x="771931" y="1480017"/>
                  </a:lnTo>
                  <a:lnTo>
                    <a:pt x="745143" y="1517418"/>
                  </a:lnTo>
                  <a:lnTo>
                    <a:pt x="714504" y="1551596"/>
                  </a:lnTo>
                  <a:lnTo>
                    <a:pt x="680326" y="1582236"/>
                  </a:lnTo>
                  <a:lnTo>
                    <a:pt x="642924" y="1609023"/>
                  </a:lnTo>
                  <a:lnTo>
                    <a:pt x="602613" y="1631644"/>
                  </a:lnTo>
                  <a:lnTo>
                    <a:pt x="559705" y="1649785"/>
                  </a:lnTo>
                  <a:lnTo>
                    <a:pt x="514515" y="1663132"/>
                  </a:lnTo>
                  <a:lnTo>
                    <a:pt x="467358" y="1671370"/>
                  </a:lnTo>
                  <a:lnTo>
                    <a:pt x="418546" y="1674186"/>
                  </a:lnTo>
                  <a:lnTo>
                    <a:pt x="369735" y="1671370"/>
                  </a:lnTo>
                  <a:lnTo>
                    <a:pt x="322577" y="1663132"/>
                  </a:lnTo>
                  <a:lnTo>
                    <a:pt x="277388" y="1649785"/>
                  </a:lnTo>
                  <a:lnTo>
                    <a:pt x="234480" y="1631644"/>
                  </a:lnTo>
                  <a:lnTo>
                    <a:pt x="194168" y="1609023"/>
                  </a:lnTo>
                  <a:lnTo>
                    <a:pt x="156767" y="1582236"/>
                  </a:lnTo>
                  <a:lnTo>
                    <a:pt x="122589" y="1551596"/>
                  </a:lnTo>
                  <a:lnTo>
                    <a:pt x="91950" y="1517418"/>
                  </a:lnTo>
                  <a:lnTo>
                    <a:pt x="65162" y="1480017"/>
                  </a:lnTo>
                  <a:lnTo>
                    <a:pt x="42541" y="1439705"/>
                  </a:lnTo>
                  <a:lnTo>
                    <a:pt x="24400" y="1396797"/>
                  </a:lnTo>
                  <a:lnTo>
                    <a:pt x="11054" y="1351608"/>
                  </a:lnTo>
                  <a:lnTo>
                    <a:pt x="2815" y="1304450"/>
                  </a:lnTo>
                  <a:lnTo>
                    <a:pt x="0" y="1255639"/>
                  </a:lnTo>
                </a:path>
                <a:path w="8749030" h="6697345">
                  <a:moveTo>
                    <a:pt x="837093" y="1255639"/>
                  </a:moveTo>
                  <a:lnTo>
                    <a:pt x="837093" y="5859649"/>
                  </a:lnTo>
                </a:path>
              </a:pathLst>
            </a:custGeom>
            <a:ln w="25399">
              <a:solidFill>
                <a:srgbClr val="919FAE"/>
              </a:solidFill>
            </a:ln>
          </p:spPr>
          <p:txBody>
            <a:bodyPr wrap="square" lIns="0" tIns="0" rIns="0" bIns="0" rtlCol="0"/>
            <a:lstStyle/>
            <a:p>
              <a:endParaRPr/>
            </a:p>
          </p:txBody>
        </p:sp>
        <p:sp>
          <p:nvSpPr>
            <p:cNvPr id="6" name="object 6"/>
            <p:cNvSpPr/>
            <p:nvPr/>
          </p:nvSpPr>
          <p:spPr>
            <a:xfrm>
              <a:off x="1259010" y="1196474"/>
              <a:ext cx="7346315" cy="3564890"/>
            </a:xfrm>
            <a:custGeom>
              <a:avLst/>
              <a:gdLst/>
              <a:ahLst/>
              <a:cxnLst/>
              <a:rect l="l" t="t" r="r" b="b"/>
              <a:pathLst>
                <a:path w="7346315" h="3564890">
                  <a:moveTo>
                    <a:pt x="3671154" y="0"/>
                  </a:moveTo>
                  <a:lnTo>
                    <a:pt x="3617090" y="205"/>
                  </a:lnTo>
                  <a:lnTo>
                    <a:pt x="3563080" y="753"/>
                  </a:lnTo>
                  <a:lnTo>
                    <a:pt x="3509132" y="1643"/>
                  </a:lnTo>
                  <a:lnTo>
                    <a:pt x="3455256" y="2875"/>
                  </a:lnTo>
                  <a:lnTo>
                    <a:pt x="3401460" y="4446"/>
                  </a:lnTo>
                  <a:lnTo>
                    <a:pt x="3347753" y="6356"/>
                  </a:lnTo>
                  <a:lnTo>
                    <a:pt x="3294145" y="8603"/>
                  </a:lnTo>
                  <a:lnTo>
                    <a:pt x="3240644" y="11187"/>
                  </a:lnTo>
                  <a:lnTo>
                    <a:pt x="3187259" y="14107"/>
                  </a:lnTo>
                  <a:lnTo>
                    <a:pt x="3133998" y="17361"/>
                  </a:lnTo>
                  <a:lnTo>
                    <a:pt x="3080872" y="20949"/>
                  </a:lnTo>
                  <a:lnTo>
                    <a:pt x="3027888" y="24869"/>
                  </a:lnTo>
                  <a:lnTo>
                    <a:pt x="2975056" y="29120"/>
                  </a:lnTo>
                  <a:lnTo>
                    <a:pt x="2922384" y="33702"/>
                  </a:lnTo>
                  <a:lnTo>
                    <a:pt x="2869882" y="38612"/>
                  </a:lnTo>
                  <a:lnTo>
                    <a:pt x="2817558" y="43851"/>
                  </a:lnTo>
                  <a:lnTo>
                    <a:pt x="2765421" y="49417"/>
                  </a:lnTo>
                  <a:lnTo>
                    <a:pt x="2713480" y="55309"/>
                  </a:lnTo>
                  <a:lnTo>
                    <a:pt x="2661744" y="61525"/>
                  </a:lnTo>
                  <a:lnTo>
                    <a:pt x="2610222" y="68065"/>
                  </a:lnTo>
                  <a:lnTo>
                    <a:pt x="2558923" y="74929"/>
                  </a:lnTo>
                  <a:lnTo>
                    <a:pt x="2507856" y="82113"/>
                  </a:lnTo>
                  <a:lnTo>
                    <a:pt x="2457029" y="89619"/>
                  </a:lnTo>
                  <a:lnTo>
                    <a:pt x="2406452" y="97444"/>
                  </a:lnTo>
                  <a:lnTo>
                    <a:pt x="2356133" y="105587"/>
                  </a:lnTo>
                  <a:lnTo>
                    <a:pt x="2306081" y="114048"/>
                  </a:lnTo>
                  <a:lnTo>
                    <a:pt x="2256306" y="122825"/>
                  </a:lnTo>
                  <a:lnTo>
                    <a:pt x="2206815" y="131917"/>
                  </a:lnTo>
                  <a:lnTo>
                    <a:pt x="2157619" y="141324"/>
                  </a:lnTo>
                  <a:lnTo>
                    <a:pt x="2108725" y="151043"/>
                  </a:lnTo>
                  <a:lnTo>
                    <a:pt x="2060143" y="161075"/>
                  </a:lnTo>
                  <a:lnTo>
                    <a:pt x="2011882" y="171417"/>
                  </a:lnTo>
                  <a:lnTo>
                    <a:pt x="1963950" y="182070"/>
                  </a:lnTo>
                  <a:lnTo>
                    <a:pt x="1916357" y="193031"/>
                  </a:lnTo>
                  <a:lnTo>
                    <a:pt x="1869111" y="204300"/>
                  </a:lnTo>
                  <a:lnTo>
                    <a:pt x="1822222" y="215876"/>
                  </a:lnTo>
                  <a:lnTo>
                    <a:pt x="1775697" y="227758"/>
                  </a:lnTo>
                  <a:lnTo>
                    <a:pt x="1729547" y="239944"/>
                  </a:lnTo>
                  <a:lnTo>
                    <a:pt x="1683780" y="252433"/>
                  </a:lnTo>
                  <a:lnTo>
                    <a:pt x="1638404" y="265225"/>
                  </a:lnTo>
                  <a:lnTo>
                    <a:pt x="1593429" y="278318"/>
                  </a:lnTo>
                  <a:lnTo>
                    <a:pt x="1548864" y="291712"/>
                  </a:lnTo>
                  <a:lnTo>
                    <a:pt x="1504717" y="305405"/>
                  </a:lnTo>
                  <a:lnTo>
                    <a:pt x="1460998" y="319395"/>
                  </a:lnTo>
                  <a:lnTo>
                    <a:pt x="1417715" y="333683"/>
                  </a:lnTo>
                  <a:lnTo>
                    <a:pt x="1374878" y="348267"/>
                  </a:lnTo>
                  <a:lnTo>
                    <a:pt x="1332494" y="363146"/>
                  </a:lnTo>
                  <a:lnTo>
                    <a:pt x="1290574" y="378319"/>
                  </a:lnTo>
                  <a:lnTo>
                    <a:pt x="1249125" y="393785"/>
                  </a:lnTo>
                  <a:lnTo>
                    <a:pt x="1208158" y="409542"/>
                  </a:lnTo>
                  <a:lnTo>
                    <a:pt x="1167680" y="425590"/>
                  </a:lnTo>
                  <a:lnTo>
                    <a:pt x="1127701" y="441927"/>
                  </a:lnTo>
                  <a:lnTo>
                    <a:pt x="1088229" y="458553"/>
                  </a:lnTo>
                  <a:lnTo>
                    <a:pt x="1049273" y="475467"/>
                  </a:lnTo>
                  <a:lnTo>
                    <a:pt x="1010843" y="492667"/>
                  </a:lnTo>
                  <a:lnTo>
                    <a:pt x="972948" y="510152"/>
                  </a:lnTo>
                  <a:lnTo>
                    <a:pt x="935595" y="527921"/>
                  </a:lnTo>
                  <a:lnTo>
                    <a:pt x="898794" y="545974"/>
                  </a:lnTo>
                  <a:lnTo>
                    <a:pt x="862554" y="564309"/>
                  </a:lnTo>
                  <a:lnTo>
                    <a:pt x="826884" y="582924"/>
                  </a:lnTo>
                  <a:lnTo>
                    <a:pt x="791793" y="601820"/>
                  </a:lnTo>
                  <a:lnTo>
                    <a:pt x="757289" y="620995"/>
                  </a:lnTo>
                  <a:lnTo>
                    <a:pt x="723382" y="640447"/>
                  </a:lnTo>
                  <a:lnTo>
                    <a:pt x="690081" y="660176"/>
                  </a:lnTo>
                  <a:lnTo>
                    <a:pt x="657393" y="680181"/>
                  </a:lnTo>
                  <a:lnTo>
                    <a:pt x="593897" y="721014"/>
                  </a:lnTo>
                  <a:lnTo>
                    <a:pt x="532964" y="762936"/>
                  </a:lnTo>
                  <a:lnTo>
                    <a:pt x="474667" y="805940"/>
                  </a:lnTo>
                  <a:lnTo>
                    <a:pt x="439346" y="833569"/>
                  </a:lnTo>
                  <a:lnTo>
                    <a:pt x="405431" y="861368"/>
                  </a:lnTo>
                  <a:lnTo>
                    <a:pt x="372918" y="889330"/>
                  </a:lnTo>
                  <a:lnTo>
                    <a:pt x="341801" y="917446"/>
                  </a:lnTo>
                  <a:lnTo>
                    <a:pt x="312076" y="945709"/>
                  </a:lnTo>
                  <a:lnTo>
                    <a:pt x="283737" y="974111"/>
                  </a:lnTo>
                  <a:lnTo>
                    <a:pt x="256779" y="1002645"/>
                  </a:lnTo>
                  <a:lnTo>
                    <a:pt x="231198" y="1031302"/>
                  </a:lnTo>
                  <a:lnTo>
                    <a:pt x="184145" y="1088955"/>
                  </a:lnTo>
                  <a:lnTo>
                    <a:pt x="142537" y="1147009"/>
                  </a:lnTo>
                  <a:lnTo>
                    <a:pt x="106335" y="1205402"/>
                  </a:lnTo>
                  <a:lnTo>
                    <a:pt x="75497" y="1264071"/>
                  </a:lnTo>
                  <a:lnTo>
                    <a:pt x="49985" y="1322954"/>
                  </a:lnTo>
                  <a:lnTo>
                    <a:pt x="29757" y="1381990"/>
                  </a:lnTo>
                  <a:lnTo>
                    <a:pt x="14775" y="1441116"/>
                  </a:lnTo>
                  <a:lnTo>
                    <a:pt x="4996" y="1500269"/>
                  </a:lnTo>
                  <a:lnTo>
                    <a:pt x="382" y="1559388"/>
                  </a:lnTo>
                  <a:lnTo>
                    <a:pt x="0" y="1588915"/>
                  </a:lnTo>
                  <a:lnTo>
                    <a:pt x="893" y="1618411"/>
                  </a:lnTo>
                  <a:lnTo>
                    <a:pt x="6487" y="1677275"/>
                  </a:lnTo>
                  <a:lnTo>
                    <a:pt x="17125" y="1735918"/>
                  </a:lnTo>
                  <a:lnTo>
                    <a:pt x="32768" y="1794278"/>
                  </a:lnTo>
                  <a:lnTo>
                    <a:pt x="53373" y="1852292"/>
                  </a:lnTo>
                  <a:lnTo>
                    <a:pt x="78903" y="1909900"/>
                  </a:lnTo>
                  <a:lnTo>
                    <a:pt x="109316" y="1967038"/>
                  </a:lnTo>
                  <a:lnTo>
                    <a:pt x="144572" y="2023644"/>
                  </a:lnTo>
                  <a:lnTo>
                    <a:pt x="184631" y="2079656"/>
                  </a:lnTo>
                  <a:lnTo>
                    <a:pt x="229453" y="2135012"/>
                  </a:lnTo>
                  <a:lnTo>
                    <a:pt x="278997" y="2189650"/>
                  </a:lnTo>
                  <a:lnTo>
                    <a:pt x="333225" y="2243508"/>
                  </a:lnTo>
                  <a:lnTo>
                    <a:pt x="362082" y="2270124"/>
                  </a:lnTo>
                  <a:lnTo>
                    <a:pt x="392095" y="2296523"/>
                  </a:lnTo>
                  <a:lnTo>
                    <a:pt x="423258" y="2322695"/>
                  </a:lnTo>
                  <a:lnTo>
                    <a:pt x="455567" y="2348633"/>
                  </a:lnTo>
                  <a:lnTo>
                    <a:pt x="489016" y="2374329"/>
                  </a:lnTo>
                  <a:lnTo>
                    <a:pt x="523601" y="2399776"/>
                  </a:lnTo>
                  <a:lnTo>
                    <a:pt x="559317" y="2424966"/>
                  </a:lnTo>
                  <a:lnTo>
                    <a:pt x="596158" y="2449890"/>
                  </a:lnTo>
                  <a:lnTo>
                    <a:pt x="634120" y="2474542"/>
                  </a:lnTo>
                  <a:lnTo>
                    <a:pt x="673196" y="2498913"/>
                  </a:lnTo>
                  <a:lnTo>
                    <a:pt x="713384" y="2522996"/>
                  </a:lnTo>
                  <a:lnTo>
                    <a:pt x="754677" y="2546783"/>
                  </a:lnTo>
                  <a:lnTo>
                    <a:pt x="797070" y="2570266"/>
                  </a:lnTo>
                  <a:lnTo>
                    <a:pt x="840559" y="2593437"/>
                  </a:lnTo>
                  <a:lnTo>
                    <a:pt x="885138" y="2616289"/>
                  </a:lnTo>
                  <a:lnTo>
                    <a:pt x="930802" y="2638813"/>
                  </a:lnTo>
                  <a:lnTo>
                    <a:pt x="977547" y="2661003"/>
                  </a:lnTo>
                  <a:lnTo>
                    <a:pt x="1025367" y="2682850"/>
                  </a:lnTo>
                  <a:lnTo>
                    <a:pt x="1074257" y="2704346"/>
                  </a:lnTo>
                  <a:lnTo>
                    <a:pt x="1124213" y="2725484"/>
                  </a:lnTo>
                  <a:lnTo>
                    <a:pt x="1175229" y="2746256"/>
                  </a:lnTo>
                  <a:lnTo>
                    <a:pt x="1227300" y="2766654"/>
                  </a:lnTo>
                  <a:lnTo>
                    <a:pt x="1280421" y="2786671"/>
                  </a:lnTo>
                  <a:lnTo>
                    <a:pt x="1334588" y="2806298"/>
                  </a:lnTo>
                  <a:lnTo>
                    <a:pt x="1389794" y="2825528"/>
                  </a:lnTo>
                  <a:lnTo>
                    <a:pt x="1446036" y="2844353"/>
                  </a:lnTo>
                  <a:lnTo>
                    <a:pt x="1503308" y="2862765"/>
                  </a:lnTo>
                  <a:lnTo>
                    <a:pt x="1561605" y="2880757"/>
                  </a:lnTo>
                  <a:lnTo>
                    <a:pt x="1620923" y="2898321"/>
                  </a:lnTo>
                  <a:lnTo>
                    <a:pt x="1681255" y="2915448"/>
                  </a:lnTo>
                  <a:lnTo>
                    <a:pt x="1742598" y="2932132"/>
                  </a:lnTo>
                  <a:lnTo>
                    <a:pt x="1804945" y="2948365"/>
                  </a:lnTo>
                  <a:lnTo>
                    <a:pt x="1868293" y="2964138"/>
                  </a:lnTo>
                  <a:lnTo>
                    <a:pt x="2142882" y="3564672"/>
                  </a:lnTo>
                  <a:lnTo>
                    <a:pt x="3197834" y="3155311"/>
                  </a:lnTo>
                  <a:lnTo>
                    <a:pt x="3255652" y="3158366"/>
                  </a:lnTo>
                  <a:lnTo>
                    <a:pt x="3313430" y="3161021"/>
                  </a:lnTo>
                  <a:lnTo>
                    <a:pt x="3371158" y="3163278"/>
                  </a:lnTo>
                  <a:lnTo>
                    <a:pt x="3428828" y="3165139"/>
                  </a:lnTo>
                  <a:lnTo>
                    <a:pt x="3486430" y="3166607"/>
                  </a:lnTo>
                  <a:lnTo>
                    <a:pt x="3543956" y="3167682"/>
                  </a:lnTo>
                  <a:lnTo>
                    <a:pt x="3601396" y="3168367"/>
                  </a:lnTo>
                  <a:lnTo>
                    <a:pt x="3658742" y="3168664"/>
                  </a:lnTo>
                  <a:lnTo>
                    <a:pt x="3715984" y="3168575"/>
                  </a:lnTo>
                  <a:lnTo>
                    <a:pt x="3773114" y="3168101"/>
                  </a:lnTo>
                  <a:lnTo>
                    <a:pt x="3830122" y="3167245"/>
                  </a:lnTo>
                  <a:lnTo>
                    <a:pt x="3886999" y="3166009"/>
                  </a:lnTo>
                  <a:lnTo>
                    <a:pt x="3943736" y="3164394"/>
                  </a:lnTo>
                  <a:lnTo>
                    <a:pt x="4000325" y="3162403"/>
                  </a:lnTo>
                  <a:lnTo>
                    <a:pt x="4056756" y="3160037"/>
                  </a:lnTo>
                  <a:lnTo>
                    <a:pt x="4113021" y="3157299"/>
                  </a:lnTo>
                  <a:lnTo>
                    <a:pt x="4169109" y="3154189"/>
                  </a:lnTo>
                  <a:lnTo>
                    <a:pt x="4225013" y="3150712"/>
                  </a:lnTo>
                  <a:lnTo>
                    <a:pt x="4280723" y="3146867"/>
                  </a:lnTo>
                  <a:lnTo>
                    <a:pt x="4336230" y="3142658"/>
                  </a:lnTo>
                  <a:lnTo>
                    <a:pt x="4391525" y="3138085"/>
                  </a:lnTo>
                  <a:lnTo>
                    <a:pt x="4446599" y="3133152"/>
                  </a:lnTo>
                  <a:lnTo>
                    <a:pt x="4501444" y="3127860"/>
                  </a:lnTo>
                  <a:lnTo>
                    <a:pt x="4556049" y="3122211"/>
                  </a:lnTo>
                  <a:lnTo>
                    <a:pt x="4610406" y="3116207"/>
                  </a:lnTo>
                  <a:lnTo>
                    <a:pt x="4664507" y="3109849"/>
                  </a:lnTo>
                  <a:lnTo>
                    <a:pt x="4718341" y="3103141"/>
                  </a:lnTo>
                  <a:lnTo>
                    <a:pt x="4771900" y="3096083"/>
                  </a:lnTo>
                  <a:lnTo>
                    <a:pt x="4825175" y="3088678"/>
                  </a:lnTo>
                  <a:lnTo>
                    <a:pt x="4878157" y="3080927"/>
                  </a:lnTo>
                  <a:lnTo>
                    <a:pt x="4930837" y="3072833"/>
                  </a:lnTo>
                  <a:lnTo>
                    <a:pt x="4983206" y="3064398"/>
                  </a:lnTo>
                  <a:lnTo>
                    <a:pt x="5035254" y="3055623"/>
                  </a:lnTo>
                  <a:lnTo>
                    <a:pt x="5086974" y="3046511"/>
                  </a:lnTo>
                  <a:lnTo>
                    <a:pt x="5138355" y="3037063"/>
                  </a:lnTo>
                  <a:lnTo>
                    <a:pt x="5189389" y="3027281"/>
                  </a:lnTo>
                  <a:lnTo>
                    <a:pt x="5240066" y="3017168"/>
                  </a:lnTo>
                  <a:lnTo>
                    <a:pt x="5290378" y="3006724"/>
                  </a:lnTo>
                  <a:lnTo>
                    <a:pt x="5340316" y="2995953"/>
                  </a:lnTo>
                  <a:lnTo>
                    <a:pt x="5389871" y="2984857"/>
                  </a:lnTo>
                  <a:lnTo>
                    <a:pt x="5439033" y="2973436"/>
                  </a:lnTo>
                  <a:lnTo>
                    <a:pt x="5487793" y="2961693"/>
                  </a:lnTo>
                  <a:lnTo>
                    <a:pt x="5536143" y="2949630"/>
                  </a:lnTo>
                  <a:lnTo>
                    <a:pt x="5584074" y="2937249"/>
                  </a:lnTo>
                  <a:lnTo>
                    <a:pt x="5631576" y="2924552"/>
                  </a:lnTo>
                  <a:lnTo>
                    <a:pt x="5678641" y="2911541"/>
                  </a:lnTo>
                  <a:lnTo>
                    <a:pt x="5725259" y="2898217"/>
                  </a:lnTo>
                  <a:lnTo>
                    <a:pt x="5771422" y="2884583"/>
                  </a:lnTo>
                  <a:lnTo>
                    <a:pt x="5817119" y="2870641"/>
                  </a:lnTo>
                  <a:lnTo>
                    <a:pt x="5862344" y="2856392"/>
                  </a:lnTo>
                  <a:lnTo>
                    <a:pt x="5907085" y="2841839"/>
                  </a:lnTo>
                  <a:lnTo>
                    <a:pt x="5951335" y="2826983"/>
                  </a:lnTo>
                  <a:lnTo>
                    <a:pt x="5995085" y="2811827"/>
                  </a:lnTo>
                  <a:lnTo>
                    <a:pt x="6038324" y="2796372"/>
                  </a:lnTo>
                  <a:lnTo>
                    <a:pt x="6081045" y="2780621"/>
                  </a:lnTo>
                  <a:lnTo>
                    <a:pt x="6123238" y="2764575"/>
                  </a:lnTo>
                  <a:lnTo>
                    <a:pt x="6164894" y="2748235"/>
                  </a:lnTo>
                  <a:lnTo>
                    <a:pt x="6206005" y="2731606"/>
                  </a:lnTo>
                  <a:lnTo>
                    <a:pt x="6246560" y="2714687"/>
                  </a:lnTo>
                  <a:lnTo>
                    <a:pt x="6286552" y="2697481"/>
                  </a:lnTo>
                  <a:lnTo>
                    <a:pt x="6325970" y="2679990"/>
                  </a:lnTo>
                  <a:lnTo>
                    <a:pt x="6364807" y="2662216"/>
                  </a:lnTo>
                  <a:lnTo>
                    <a:pt x="6403053" y="2644162"/>
                  </a:lnTo>
                  <a:lnTo>
                    <a:pt x="6440699" y="2625827"/>
                  </a:lnTo>
                  <a:lnTo>
                    <a:pt x="6477736" y="2607216"/>
                  </a:lnTo>
                  <a:lnTo>
                    <a:pt x="6514154" y="2588330"/>
                  </a:lnTo>
                  <a:lnTo>
                    <a:pt x="6549946" y="2569170"/>
                  </a:lnTo>
                  <a:lnTo>
                    <a:pt x="6585102" y="2549738"/>
                  </a:lnTo>
                  <a:lnTo>
                    <a:pt x="6619612" y="2530038"/>
                  </a:lnTo>
                  <a:lnTo>
                    <a:pt x="6653469" y="2510070"/>
                  </a:lnTo>
                  <a:lnTo>
                    <a:pt x="6686662" y="2489836"/>
                  </a:lnTo>
                  <a:lnTo>
                    <a:pt x="6719183" y="2469339"/>
                  </a:lnTo>
                  <a:lnTo>
                    <a:pt x="6782172" y="2427561"/>
                  </a:lnTo>
                  <a:lnTo>
                    <a:pt x="6842365" y="2384753"/>
                  </a:lnTo>
                  <a:lnTo>
                    <a:pt x="6906711" y="2335337"/>
                  </a:lnTo>
                  <a:lnTo>
                    <a:pt x="6940625" y="2307538"/>
                  </a:lnTo>
                  <a:lnTo>
                    <a:pt x="6973139" y="2279577"/>
                  </a:lnTo>
                  <a:lnTo>
                    <a:pt x="7004256" y="2251460"/>
                  </a:lnTo>
                  <a:lnTo>
                    <a:pt x="7033981" y="2223197"/>
                  </a:lnTo>
                  <a:lnTo>
                    <a:pt x="7062320" y="2194795"/>
                  </a:lnTo>
                  <a:lnTo>
                    <a:pt x="7089277" y="2166262"/>
                  </a:lnTo>
                  <a:lnTo>
                    <a:pt x="7114859" y="2137605"/>
                  </a:lnTo>
                  <a:lnTo>
                    <a:pt x="7161912" y="2079952"/>
                  </a:lnTo>
                  <a:lnTo>
                    <a:pt x="7203519" y="2021897"/>
                  </a:lnTo>
                  <a:lnTo>
                    <a:pt x="7239722" y="1963505"/>
                  </a:lnTo>
                  <a:lnTo>
                    <a:pt x="7270559" y="1904835"/>
                  </a:lnTo>
                  <a:lnTo>
                    <a:pt x="7296071" y="1845952"/>
                  </a:lnTo>
                  <a:lnTo>
                    <a:pt x="7316299" y="1786916"/>
                  </a:lnTo>
                  <a:lnTo>
                    <a:pt x="7331282" y="1727790"/>
                  </a:lnTo>
                  <a:lnTo>
                    <a:pt x="7341060" y="1668637"/>
                  </a:lnTo>
                  <a:lnTo>
                    <a:pt x="7345674" y="1609518"/>
                  </a:lnTo>
                  <a:lnTo>
                    <a:pt x="7346057" y="1579990"/>
                  </a:lnTo>
                  <a:lnTo>
                    <a:pt x="7345164" y="1550495"/>
                  </a:lnTo>
                  <a:lnTo>
                    <a:pt x="7339569" y="1491631"/>
                  </a:lnTo>
                  <a:lnTo>
                    <a:pt x="7328931" y="1432988"/>
                  </a:lnTo>
                  <a:lnTo>
                    <a:pt x="7313289" y="1374628"/>
                  </a:lnTo>
                  <a:lnTo>
                    <a:pt x="7292683" y="1316613"/>
                  </a:lnTo>
                  <a:lnTo>
                    <a:pt x="7267154" y="1259006"/>
                  </a:lnTo>
                  <a:lnTo>
                    <a:pt x="7236741" y="1201868"/>
                  </a:lnTo>
                  <a:lnTo>
                    <a:pt x="7201485" y="1145262"/>
                  </a:lnTo>
                  <a:lnTo>
                    <a:pt x="7161426" y="1089250"/>
                  </a:lnTo>
                  <a:lnTo>
                    <a:pt x="7116604" y="1033894"/>
                  </a:lnTo>
                  <a:lnTo>
                    <a:pt x="7067059" y="979256"/>
                  </a:lnTo>
                  <a:lnTo>
                    <a:pt x="7012832" y="925398"/>
                  </a:lnTo>
                  <a:lnTo>
                    <a:pt x="6983975" y="898781"/>
                  </a:lnTo>
                  <a:lnTo>
                    <a:pt x="6953962" y="872383"/>
                  </a:lnTo>
                  <a:lnTo>
                    <a:pt x="6922798" y="846211"/>
                  </a:lnTo>
                  <a:lnTo>
                    <a:pt x="6890490" y="820273"/>
                  </a:lnTo>
                  <a:lnTo>
                    <a:pt x="6857040" y="794576"/>
                  </a:lnTo>
                  <a:lnTo>
                    <a:pt x="6822455" y="769129"/>
                  </a:lnTo>
                  <a:lnTo>
                    <a:pt x="6786740" y="743940"/>
                  </a:lnTo>
                  <a:lnTo>
                    <a:pt x="6749899" y="719015"/>
                  </a:lnTo>
                  <a:lnTo>
                    <a:pt x="6711937" y="694363"/>
                  </a:lnTo>
                  <a:lnTo>
                    <a:pt x="6672860" y="669992"/>
                  </a:lnTo>
                  <a:lnTo>
                    <a:pt x="6632673" y="645909"/>
                  </a:lnTo>
                  <a:lnTo>
                    <a:pt x="6591380" y="622122"/>
                  </a:lnTo>
                  <a:lnTo>
                    <a:pt x="6548987" y="598640"/>
                  </a:lnTo>
                  <a:lnTo>
                    <a:pt x="6505498" y="575468"/>
                  </a:lnTo>
                  <a:lnTo>
                    <a:pt x="6460919" y="552617"/>
                  </a:lnTo>
                  <a:lnTo>
                    <a:pt x="6415255" y="530092"/>
                  </a:lnTo>
                  <a:lnTo>
                    <a:pt x="6368510" y="507902"/>
                  </a:lnTo>
                  <a:lnTo>
                    <a:pt x="6320690" y="486056"/>
                  </a:lnTo>
                  <a:lnTo>
                    <a:pt x="6271799" y="464559"/>
                  </a:lnTo>
                  <a:lnTo>
                    <a:pt x="6221844" y="443421"/>
                  </a:lnTo>
                  <a:lnTo>
                    <a:pt x="6170828" y="422649"/>
                  </a:lnTo>
                  <a:lnTo>
                    <a:pt x="6118757" y="402251"/>
                  </a:lnTo>
                  <a:lnTo>
                    <a:pt x="6065636" y="382235"/>
                  </a:lnTo>
                  <a:lnTo>
                    <a:pt x="6011469" y="362608"/>
                  </a:lnTo>
                  <a:lnTo>
                    <a:pt x="5956262" y="343378"/>
                  </a:lnTo>
                  <a:lnTo>
                    <a:pt x="5900020" y="324553"/>
                  </a:lnTo>
                  <a:lnTo>
                    <a:pt x="5842748" y="306140"/>
                  </a:lnTo>
                  <a:lnTo>
                    <a:pt x="5784451" y="288148"/>
                  </a:lnTo>
                  <a:lnTo>
                    <a:pt x="5725134" y="270585"/>
                  </a:lnTo>
                  <a:lnTo>
                    <a:pt x="5664801" y="253457"/>
                  </a:lnTo>
                  <a:lnTo>
                    <a:pt x="5603459" y="236773"/>
                  </a:lnTo>
                  <a:lnTo>
                    <a:pt x="5541111" y="220541"/>
                  </a:lnTo>
                  <a:lnTo>
                    <a:pt x="5477764" y="204768"/>
                  </a:lnTo>
                  <a:lnTo>
                    <a:pt x="5427168" y="192673"/>
                  </a:lnTo>
                  <a:lnTo>
                    <a:pt x="5376323" y="180958"/>
                  </a:lnTo>
                  <a:lnTo>
                    <a:pt x="5325238" y="169621"/>
                  </a:lnTo>
                  <a:lnTo>
                    <a:pt x="5273922" y="158662"/>
                  </a:lnTo>
                  <a:lnTo>
                    <a:pt x="5222384" y="148079"/>
                  </a:lnTo>
                  <a:lnTo>
                    <a:pt x="5170633" y="137870"/>
                  </a:lnTo>
                  <a:lnTo>
                    <a:pt x="5118677" y="128036"/>
                  </a:lnTo>
                  <a:lnTo>
                    <a:pt x="5066526" y="118575"/>
                  </a:lnTo>
                  <a:lnTo>
                    <a:pt x="5014189" y="109486"/>
                  </a:lnTo>
                  <a:lnTo>
                    <a:pt x="4961673" y="100767"/>
                  </a:lnTo>
                  <a:lnTo>
                    <a:pt x="4908989" y="92419"/>
                  </a:lnTo>
                  <a:lnTo>
                    <a:pt x="4856146" y="84439"/>
                  </a:lnTo>
                  <a:lnTo>
                    <a:pt x="4803151" y="76826"/>
                  </a:lnTo>
                  <a:lnTo>
                    <a:pt x="4750014" y="69581"/>
                  </a:lnTo>
                  <a:lnTo>
                    <a:pt x="4696744" y="62700"/>
                  </a:lnTo>
                  <a:lnTo>
                    <a:pt x="4643350" y="56185"/>
                  </a:lnTo>
                  <a:lnTo>
                    <a:pt x="4589841" y="50032"/>
                  </a:lnTo>
                  <a:lnTo>
                    <a:pt x="4536225" y="44242"/>
                  </a:lnTo>
                  <a:lnTo>
                    <a:pt x="4482512" y="38813"/>
                  </a:lnTo>
                  <a:lnTo>
                    <a:pt x="4428709" y="33744"/>
                  </a:lnTo>
                  <a:lnTo>
                    <a:pt x="4374828" y="29035"/>
                  </a:lnTo>
                  <a:lnTo>
                    <a:pt x="4320875" y="24683"/>
                  </a:lnTo>
                  <a:lnTo>
                    <a:pt x="4266860" y="20688"/>
                  </a:lnTo>
                  <a:lnTo>
                    <a:pt x="4212792" y="17050"/>
                  </a:lnTo>
                  <a:lnTo>
                    <a:pt x="4158681" y="13766"/>
                  </a:lnTo>
                  <a:lnTo>
                    <a:pt x="4104533" y="10835"/>
                  </a:lnTo>
                  <a:lnTo>
                    <a:pt x="4050360" y="8258"/>
                  </a:lnTo>
                  <a:lnTo>
                    <a:pt x="3996169" y="6032"/>
                  </a:lnTo>
                  <a:lnTo>
                    <a:pt x="3941969" y="4156"/>
                  </a:lnTo>
                  <a:lnTo>
                    <a:pt x="3887770" y="2630"/>
                  </a:lnTo>
                  <a:lnTo>
                    <a:pt x="3833580" y="1453"/>
                  </a:lnTo>
                  <a:lnTo>
                    <a:pt x="3779408" y="622"/>
                  </a:lnTo>
                  <a:lnTo>
                    <a:pt x="3725263" y="138"/>
                  </a:lnTo>
                  <a:lnTo>
                    <a:pt x="3671154" y="0"/>
                  </a:lnTo>
                  <a:close/>
                </a:path>
              </a:pathLst>
            </a:custGeom>
            <a:solidFill>
              <a:srgbClr val="FFFFFF"/>
            </a:solidFill>
          </p:spPr>
          <p:txBody>
            <a:bodyPr wrap="square" lIns="0" tIns="0" rIns="0" bIns="0" rtlCol="0"/>
            <a:lstStyle/>
            <a:p>
              <a:endParaRPr/>
            </a:p>
          </p:txBody>
        </p:sp>
        <p:sp>
          <p:nvSpPr>
            <p:cNvPr id="7" name="object 7"/>
            <p:cNvSpPr/>
            <p:nvPr/>
          </p:nvSpPr>
          <p:spPr>
            <a:xfrm>
              <a:off x="1259010" y="1196475"/>
              <a:ext cx="7346315" cy="3564890"/>
            </a:xfrm>
            <a:custGeom>
              <a:avLst/>
              <a:gdLst/>
              <a:ahLst/>
              <a:cxnLst/>
              <a:rect l="l" t="t" r="r" b="b"/>
              <a:pathLst>
                <a:path w="7346315" h="3564890">
                  <a:moveTo>
                    <a:pt x="2142882" y="3564672"/>
                  </a:moveTo>
                  <a:lnTo>
                    <a:pt x="1868293" y="2964137"/>
                  </a:lnTo>
                  <a:lnTo>
                    <a:pt x="1804946" y="2948364"/>
                  </a:lnTo>
                  <a:lnTo>
                    <a:pt x="1742598" y="2932132"/>
                  </a:lnTo>
                  <a:lnTo>
                    <a:pt x="1681255" y="2915448"/>
                  </a:lnTo>
                  <a:lnTo>
                    <a:pt x="1620923" y="2898320"/>
                  </a:lnTo>
                  <a:lnTo>
                    <a:pt x="1561606" y="2880757"/>
                  </a:lnTo>
                  <a:lnTo>
                    <a:pt x="1503308" y="2862765"/>
                  </a:lnTo>
                  <a:lnTo>
                    <a:pt x="1446036" y="2844352"/>
                  </a:lnTo>
                  <a:lnTo>
                    <a:pt x="1389794" y="2825527"/>
                  </a:lnTo>
                  <a:lnTo>
                    <a:pt x="1334588" y="2806297"/>
                  </a:lnTo>
                  <a:lnTo>
                    <a:pt x="1280421" y="2786670"/>
                  </a:lnTo>
                  <a:lnTo>
                    <a:pt x="1227300" y="2766654"/>
                  </a:lnTo>
                  <a:lnTo>
                    <a:pt x="1175229" y="2746256"/>
                  </a:lnTo>
                  <a:lnTo>
                    <a:pt x="1124213" y="2725484"/>
                  </a:lnTo>
                  <a:lnTo>
                    <a:pt x="1074257" y="2704346"/>
                  </a:lnTo>
                  <a:lnTo>
                    <a:pt x="1025367" y="2682849"/>
                  </a:lnTo>
                  <a:lnTo>
                    <a:pt x="977547" y="2661003"/>
                  </a:lnTo>
                  <a:lnTo>
                    <a:pt x="930802" y="2638813"/>
                  </a:lnTo>
                  <a:lnTo>
                    <a:pt x="885138" y="2616288"/>
                  </a:lnTo>
                  <a:lnTo>
                    <a:pt x="840559" y="2593437"/>
                  </a:lnTo>
                  <a:lnTo>
                    <a:pt x="797070" y="2570266"/>
                  </a:lnTo>
                  <a:lnTo>
                    <a:pt x="754677" y="2546783"/>
                  </a:lnTo>
                  <a:lnTo>
                    <a:pt x="713384" y="2522996"/>
                  </a:lnTo>
                  <a:lnTo>
                    <a:pt x="673197" y="2498913"/>
                  </a:lnTo>
                  <a:lnTo>
                    <a:pt x="634120" y="2474542"/>
                  </a:lnTo>
                  <a:lnTo>
                    <a:pt x="596158" y="2449890"/>
                  </a:lnTo>
                  <a:lnTo>
                    <a:pt x="559317" y="2424965"/>
                  </a:lnTo>
                  <a:lnTo>
                    <a:pt x="523601" y="2399776"/>
                  </a:lnTo>
                  <a:lnTo>
                    <a:pt x="489016" y="2374329"/>
                  </a:lnTo>
                  <a:lnTo>
                    <a:pt x="455567" y="2348632"/>
                  </a:lnTo>
                  <a:lnTo>
                    <a:pt x="423258" y="2322694"/>
                  </a:lnTo>
                  <a:lnTo>
                    <a:pt x="392095" y="2296522"/>
                  </a:lnTo>
                  <a:lnTo>
                    <a:pt x="362082" y="2270124"/>
                  </a:lnTo>
                  <a:lnTo>
                    <a:pt x="333225" y="2243507"/>
                  </a:lnTo>
                  <a:lnTo>
                    <a:pt x="305528" y="2216680"/>
                  </a:lnTo>
                  <a:lnTo>
                    <a:pt x="253637" y="2162424"/>
                  </a:lnTo>
                  <a:lnTo>
                    <a:pt x="206449" y="2107420"/>
                  </a:lnTo>
                  <a:lnTo>
                    <a:pt x="164003" y="2051728"/>
                  </a:lnTo>
                  <a:lnTo>
                    <a:pt x="126341" y="1995411"/>
                  </a:lnTo>
                  <a:lnTo>
                    <a:pt x="93501" y="1938531"/>
                  </a:lnTo>
                  <a:lnTo>
                    <a:pt x="65525" y="1881151"/>
                  </a:lnTo>
                  <a:lnTo>
                    <a:pt x="42453" y="1823332"/>
                  </a:lnTo>
                  <a:lnTo>
                    <a:pt x="24324" y="1765137"/>
                  </a:lnTo>
                  <a:lnTo>
                    <a:pt x="11178" y="1706627"/>
                  </a:lnTo>
                  <a:lnTo>
                    <a:pt x="3057" y="1647866"/>
                  </a:lnTo>
                  <a:lnTo>
                    <a:pt x="0" y="1588915"/>
                  </a:lnTo>
                  <a:lnTo>
                    <a:pt x="382" y="1559388"/>
                  </a:lnTo>
                  <a:lnTo>
                    <a:pt x="4996" y="1500269"/>
                  </a:lnTo>
                  <a:lnTo>
                    <a:pt x="14775" y="1441115"/>
                  </a:lnTo>
                  <a:lnTo>
                    <a:pt x="29758" y="1381990"/>
                  </a:lnTo>
                  <a:lnTo>
                    <a:pt x="49985" y="1322954"/>
                  </a:lnTo>
                  <a:lnTo>
                    <a:pt x="75497" y="1264070"/>
                  </a:lnTo>
                  <a:lnTo>
                    <a:pt x="106335" y="1205401"/>
                  </a:lnTo>
                  <a:lnTo>
                    <a:pt x="142537" y="1147008"/>
                  </a:lnTo>
                  <a:lnTo>
                    <a:pt x="184145" y="1088954"/>
                  </a:lnTo>
                  <a:lnTo>
                    <a:pt x="231198" y="1031301"/>
                  </a:lnTo>
                  <a:lnTo>
                    <a:pt x="256779" y="1002644"/>
                  </a:lnTo>
                  <a:lnTo>
                    <a:pt x="283737" y="974111"/>
                  </a:lnTo>
                  <a:lnTo>
                    <a:pt x="312076" y="945709"/>
                  </a:lnTo>
                  <a:lnTo>
                    <a:pt x="341801" y="917446"/>
                  </a:lnTo>
                  <a:lnTo>
                    <a:pt x="372918" y="889330"/>
                  </a:lnTo>
                  <a:lnTo>
                    <a:pt x="405431" y="861368"/>
                  </a:lnTo>
                  <a:lnTo>
                    <a:pt x="439346" y="833569"/>
                  </a:lnTo>
                  <a:lnTo>
                    <a:pt x="474667" y="805940"/>
                  </a:lnTo>
                  <a:lnTo>
                    <a:pt x="532965" y="762936"/>
                  </a:lnTo>
                  <a:lnTo>
                    <a:pt x="593897" y="721013"/>
                  </a:lnTo>
                  <a:lnTo>
                    <a:pt x="657393" y="680181"/>
                  </a:lnTo>
                  <a:lnTo>
                    <a:pt x="690081" y="660176"/>
                  </a:lnTo>
                  <a:lnTo>
                    <a:pt x="723382" y="640447"/>
                  </a:lnTo>
                  <a:lnTo>
                    <a:pt x="757289" y="620994"/>
                  </a:lnTo>
                  <a:lnTo>
                    <a:pt x="791793" y="601820"/>
                  </a:lnTo>
                  <a:lnTo>
                    <a:pt x="826884" y="582924"/>
                  </a:lnTo>
                  <a:lnTo>
                    <a:pt x="862554" y="564308"/>
                  </a:lnTo>
                  <a:lnTo>
                    <a:pt x="898794" y="545974"/>
                  </a:lnTo>
                  <a:lnTo>
                    <a:pt x="935595" y="527921"/>
                  </a:lnTo>
                  <a:lnTo>
                    <a:pt x="972947" y="510152"/>
                  </a:lnTo>
                  <a:lnTo>
                    <a:pt x="1010843" y="492667"/>
                  </a:lnTo>
                  <a:lnTo>
                    <a:pt x="1049273" y="475467"/>
                  </a:lnTo>
                  <a:lnTo>
                    <a:pt x="1088229" y="458553"/>
                  </a:lnTo>
                  <a:lnTo>
                    <a:pt x="1127700" y="441927"/>
                  </a:lnTo>
                  <a:lnTo>
                    <a:pt x="1167680" y="425590"/>
                  </a:lnTo>
                  <a:lnTo>
                    <a:pt x="1208158" y="409542"/>
                  </a:lnTo>
                  <a:lnTo>
                    <a:pt x="1249125" y="393784"/>
                  </a:lnTo>
                  <a:lnTo>
                    <a:pt x="1290574" y="378319"/>
                  </a:lnTo>
                  <a:lnTo>
                    <a:pt x="1332494" y="363146"/>
                  </a:lnTo>
                  <a:lnTo>
                    <a:pt x="1374878" y="348267"/>
                  </a:lnTo>
                  <a:lnTo>
                    <a:pt x="1417715" y="333683"/>
                  </a:lnTo>
                  <a:lnTo>
                    <a:pt x="1460998" y="319395"/>
                  </a:lnTo>
                  <a:lnTo>
                    <a:pt x="1504717" y="305404"/>
                  </a:lnTo>
                  <a:lnTo>
                    <a:pt x="1548864" y="291712"/>
                  </a:lnTo>
                  <a:lnTo>
                    <a:pt x="1593429" y="278318"/>
                  </a:lnTo>
                  <a:lnTo>
                    <a:pt x="1638404" y="265225"/>
                  </a:lnTo>
                  <a:lnTo>
                    <a:pt x="1683779" y="252433"/>
                  </a:lnTo>
                  <a:lnTo>
                    <a:pt x="1729547" y="239944"/>
                  </a:lnTo>
                  <a:lnTo>
                    <a:pt x="1775697" y="227758"/>
                  </a:lnTo>
                  <a:lnTo>
                    <a:pt x="1822221" y="215876"/>
                  </a:lnTo>
                  <a:lnTo>
                    <a:pt x="1869111" y="204300"/>
                  </a:lnTo>
                  <a:lnTo>
                    <a:pt x="1916357" y="193031"/>
                  </a:lnTo>
                  <a:lnTo>
                    <a:pt x="1963950" y="182070"/>
                  </a:lnTo>
                  <a:lnTo>
                    <a:pt x="2011881" y="171417"/>
                  </a:lnTo>
                  <a:lnTo>
                    <a:pt x="2060143" y="161075"/>
                  </a:lnTo>
                  <a:lnTo>
                    <a:pt x="2108724" y="151043"/>
                  </a:lnTo>
                  <a:lnTo>
                    <a:pt x="2157618" y="141324"/>
                  </a:lnTo>
                  <a:lnTo>
                    <a:pt x="2206815" y="131917"/>
                  </a:lnTo>
                  <a:lnTo>
                    <a:pt x="2256305" y="122825"/>
                  </a:lnTo>
                  <a:lnTo>
                    <a:pt x="2306080" y="114048"/>
                  </a:lnTo>
                  <a:lnTo>
                    <a:pt x="2356132" y="105587"/>
                  </a:lnTo>
                  <a:lnTo>
                    <a:pt x="2406451" y="97444"/>
                  </a:lnTo>
                  <a:lnTo>
                    <a:pt x="2457028" y="89619"/>
                  </a:lnTo>
                  <a:lnTo>
                    <a:pt x="2507855" y="82113"/>
                  </a:lnTo>
                  <a:lnTo>
                    <a:pt x="2558923" y="74929"/>
                  </a:lnTo>
                  <a:lnTo>
                    <a:pt x="2610222" y="68066"/>
                  </a:lnTo>
                  <a:lnTo>
                    <a:pt x="2661744" y="61525"/>
                  </a:lnTo>
                  <a:lnTo>
                    <a:pt x="2713479" y="55309"/>
                  </a:lnTo>
                  <a:lnTo>
                    <a:pt x="2765420" y="49417"/>
                  </a:lnTo>
                  <a:lnTo>
                    <a:pt x="2817557" y="43851"/>
                  </a:lnTo>
                  <a:lnTo>
                    <a:pt x="2869881" y="38612"/>
                  </a:lnTo>
                  <a:lnTo>
                    <a:pt x="2922383" y="33702"/>
                  </a:lnTo>
                  <a:lnTo>
                    <a:pt x="2975055" y="29120"/>
                  </a:lnTo>
                  <a:lnTo>
                    <a:pt x="3027887" y="24869"/>
                  </a:lnTo>
                  <a:lnTo>
                    <a:pt x="3080871" y="20949"/>
                  </a:lnTo>
                  <a:lnTo>
                    <a:pt x="3133998" y="17361"/>
                  </a:lnTo>
                  <a:lnTo>
                    <a:pt x="3187258" y="14107"/>
                  </a:lnTo>
                  <a:lnTo>
                    <a:pt x="3240643" y="11187"/>
                  </a:lnTo>
                  <a:lnTo>
                    <a:pt x="3294144" y="8603"/>
                  </a:lnTo>
                  <a:lnTo>
                    <a:pt x="3347753" y="6356"/>
                  </a:lnTo>
                  <a:lnTo>
                    <a:pt x="3401459" y="4446"/>
                  </a:lnTo>
                  <a:lnTo>
                    <a:pt x="3455255" y="2875"/>
                  </a:lnTo>
                  <a:lnTo>
                    <a:pt x="3509131" y="1643"/>
                  </a:lnTo>
                  <a:lnTo>
                    <a:pt x="3563079" y="753"/>
                  </a:lnTo>
                  <a:lnTo>
                    <a:pt x="3617089" y="205"/>
                  </a:lnTo>
                  <a:lnTo>
                    <a:pt x="3671153" y="0"/>
                  </a:lnTo>
                  <a:lnTo>
                    <a:pt x="3725262" y="138"/>
                  </a:lnTo>
                  <a:lnTo>
                    <a:pt x="3779407" y="622"/>
                  </a:lnTo>
                  <a:lnTo>
                    <a:pt x="3833579" y="1453"/>
                  </a:lnTo>
                  <a:lnTo>
                    <a:pt x="3887769" y="2630"/>
                  </a:lnTo>
                  <a:lnTo>
                    <a:pt x="3941968" y="4156"/>
                  </a:lnTo>
                  <a:lnTo>
                    <a:pt x="3996168" y="6032"/>
                  </a:lnTo>
                  <a:lnTo>
                    <a:pt x="4050359" y="8258"/>
                  </a:lnTo>
                  <a:lnTo>
                    <a:pt x="4104532" y="10835"/>
                  </a:lnTo>
                  <a:lnTo>
                    <a:pt x="4158679" y="13766"/>
                  </a:lnTo>
                  <a:lnTo>
                    <a:pt x="4212791" y="17050"/>
                  </a:lnTo>
                  <a:lnTo>
                    <a:pt x="4266859" y="20688"/>
                  </a:lnTo>
                  <a:lnTo>
                    <a:pt x="4320874" y="24683"/>
                  </a:lnTo>
                  <a:lnTo>
                    <a:pt x="4374826" y="29035"/>
                  </a:lnTo>
                  <a:lnTo>
                    <a:pt x="4428708" y="33744"/>
                  </a:lnTo>
                  <a:lnTo>
                    <a:pt x="4482510" y="38813"/>
                  </a:lnTo>
                  <a:lnTo>
                    <a:pt x="4536224" y="44242"/>
                  </a:lnTo>
                  <a:lnTo>
                    <a:pt x="4589840" y="50032"/>
                  </a:lnTo>
                  <a:lnTo>
                    <a:pt x="4643349" y="56184"/>
                  </a:lnTo>
                  <a:lnTo>
                    <a:pt x="4696743" y="62700"/>
                  </a:lnTo>
                  <a:lnTo>
                    <a:pt x="4750013" y="69580"/>
                  </a:lnTo>
                  <a:lnTo>
                    <a:pt x="4803150" y="76826"/>
                  </a:lnTo>
                  <a:lnTo>
                    <a:pt x="4856144" y="84438"/>
                  </a:lnTo>
                  <a:lnTo>
                    <a:pt x="4908988" y="92418"/>
                  </a:lnTo>
                  <a:lnTo>
                    <a:pt x="4961672" y="100767"/>
                  </a:lnTo>
                  <a:lnTo>
                    <a:pt x="5014187" y="109485"/>
                  </a:lnTo>
                  <a:lnTo>
                    <a:pt x="5066525" y="118575"/>
                  </a:lnTo>
                  <a:lnTo>
                    <a:pt x="5118676" y="128036"/>
                  </a:lnTo>
                  <a:lnTo>
                    <a:pt x="5170631" y="137870"/>
                  </a:lnTo>
                  <a:lnTo>
                    <a:pt x="5222383" y="148078"/>
                  </a:lnTo>
                  <a:lnTo>
                    <a:pt x="5273921" y="158662"/>
                  </a:lnTo>
                  <a:lnTo>
                    <a:pt x="5325236" y="169621"/>
                  </a:lnTo>
                  <a:lnTo>
                    <a:pt x="5376321" y="180958"/>
                  </a:lnTo>
                  <a:lnTo>
                    <a:pt x="5427166" y="192673"/>
                  </a:lnTo>
                  <a:lnTo>
                    <a:pt x="5477762" y="204768"/>
                  </a:lnTo>
                  <a:lnTo>
                    <a:pt x="5541110" y="220541"/>
                  </a:lnTo>
                  <a:lnTo>
                    <a:pt x="5603457" y="236773"/>
                  </a:lnTo>
                  <a:lnTo>
                    <a:pt x="5664800" y="253457"/>
                  </a:lnTo>
                  <a:lnTo>
                    <a:pt x="5725132" y="270584"/>
                  </a:lnTo>
                  <a:lnTo>
                    <a:pt x="5784450" y="288148"/>
                  </a:lnTo>
                  <a:lnTo>
                    <a:pt x="5842747" y="306140"/>
                  </a:lnTo>
                  <a:lnTo>
                    <a:pt x="5900019" y="324552"/>
                  </a:lnTo>
                  <a:lnTo>
                    <a:pt x="5956261" y="343377"/>
                  </a:lnTo>
                  <a:lnTo>
                    <a:pt x="6011467" y="362607"/>
                  </a:lnTo>
                  <a:lnTo>
                    <a:pt x="6065634" y="382234"/>
                  </a:lnTo>
                  <a:lnTo>
                    <a:pt x="6118755" y="402251"/>
                  </a:lnTo>
                  <a:lnTo>
                    <a:pt x="6170826" y="422649"/>
                  </a:lnTo>
                  <a:lnTo>
                    <a:pt x="6221842" y="443421"/>
                  </a:lnTo>
                  <a:lnTo>
                    <a:pt x="6271798" y="464559"/>
                  </a:lnTo>
                  <a:lnTo>
                    <a:pt x="6320688" y="486055"/>
                  </a:lnTo>
                  <a:lnTo>
                    <a:pt x="6368508" y="507902"/>
                  </a:lnTo>
                  <a:lnTo>
                    <a:pt x="6415253" y="530092"/>
                  </a:lnTo>
                  <a:lnTo>
                    <a:pt x="6460917" y="552616"/>
                  </a:lnTo>
                  <a:lnTo>
                    <a:pt x="6505496" y="575468"/>
                  </a:lnTo>
                  <a:lnTo>
                    <a:pt x="6548985" y="598639"/>
                  </a:lnTo>
                  <a:lnTo>
                    <a:pt x="6591378" y="622122"/>
                  </a:lnTo>
                  <a:lnTo>
                    <a:pt x="6632671" y="645909"/>
                  </a:lnTo>
                  <a:lnTo>
                    <a:pt x="6672858" y="669992"/>
                  </a:lnTo>
                  <a:lnTo>
                    <a:pt x="6711935" y="694363"/>
                  </a:lnTo>
                  <a:lnTo>
                    <a:pt x="6749897" y="719015"/>
                  </a:lnTo>
                  <a:lnTo>
                    <a:pt x="6786738" y="743939"/>
                  </a:lnTo>
                  <a:lnTo>
                    <a:pt x="6822454" y="769129"/>
                  </a:lnTo>
                  <a:lnTo>
                    <a:pt x="6857039" y="794576"/>
                  </a:lnTo>
                  <a:lnTo>
                    <a:pt x="6890488" y="820272"/>
                  </a:lnTo>
                  <a:lnTo>
                    <a:pt x="6922797" y="846210"/>
                  </a:lnTo>
                  <a:lnTo>
                    <a:pt x="6953960" y="872383"/>
                  </a:lnTo>
                  <a:lnTo>
                    <a:pt x="6983973" y="898781"/>
                  </a:lnTo>
                  <a:lnTo>
                    <a:pt x="7012830" y="925398"/>
                  </a:lnTo>
                  <a:lnTo>
                    <a:pt x="7040527" y="952225"/>
                  </a:lnTo>
                  <a:lnTo>
                    <a:pt x="7092418" y="1006480"/>
                  </a:lnTo>
                  <a:lnTo>
                    <a:pt x="7139606" y="1061485"/>
                  </a:lnTo>
                  <a:lnTo>
                    <a:pt x="7182052" y="1117177"/>
                  </a:lnTo>
                  <a:lnTo>
                    <a:pt x="7219714" y="1173494"/>
                  </a:lnTo>
                  <a:lnTo>
                    <a:pt x="7252554" y="1230374"/>
                  </a:lnTo>
                  <a:lnTo>
                    <a:pt x="7280530" y="1287754"/>
                  </a:lnTo>
                  <a:lnTo>
                    <a:pt x="7303602" y="1345573"/>
                  </a:lnTo>
                  <a:lnTo>
                    <a:pt x="7321731" y="1403768"/>
                  </a:lnTo>
                  <a:lnTo>
                    <a:pt x="7334877" y="1462277"/>
                  </a:lnTo>
                  <a:lnTo>
                    <a:pt x="7342998" y="1521039"/>
                  </a:lnTo>
                  <a:lnTo>
                    <a:pt x="7346056" y="1579990"/>
                  </a:lnTo>
                  <a:lnTo>
                    <a:pt x="7345673" y="1609517"/>
                  </a:lnTo>
                  <a:lnTo>
                    <a:pt x="7341059" y="1668636"/>
                  </a:lnTo>
                  <a:lnTo>
                    <a:pt x="7331280" y="1727790"/>
                  </a:lnTo>
                  <a:lnTo>
                    <a:pt x="7316298" y="1786915"/>
                  </a:lnTo>
                  <a:lnTo>
                    <a:pt x="7296070" y="1845951"/>
                  </a:lnTo>
                  <a:lnTo>
                    <a:pt x="7270558" y="1904834"/>
                  </a:lnTo>
                  <a:lnTo>
                    <a:pt x="7239720" y="1963504"/>
                  </a:lnTo>
                  <a:lnTo>
                    <a:pt x="7203518" y="2021896"/>
                  </a:lnTo>
                  <a:lnTo>
                    <a:pt x="7161910" y="2079950"/>
                  </a:lnTo>
                  <a:lnTo>
                    <a:pt x="7114857" y="2137604"/>
                  </a:lnTo>
                  <a:lnTo>
                    <a:pt x="7089276" y="2166261"/>
                  </a:lnTo>
                  <a:lnTo>
                    <a:pt x="7062319" y="2194794"/>
                  </a:lnTo>
                  <a:lnTo>
                    <a:pt x="7033980" y="2223196"/>
                  </a:lnTo>
                  <a:lnTo>
                    <a:pt x="7004254" y="2251459"/>
                  </a:lnTo>
                  <a:lnTo>
                    <a:pt x="6973137" y="2279575"/>
                  </a:lnTo>
                  <a:lnTo>
                    <a:pt x="6940624" y="2307537"/>
                  </a:lnTo>
                  <a:lnTo>
                    <a:pt x="6906709" y="2335336"/>
                  </a:lnTo>
                  <a:lnTo>
                    <a:pt x="6871388" y="2362965"/>
                  </a:lnTo>
                  <a:lnTo>
                    <a:pt x="6812621" y="2406283"/>
                  </a:lnTo>
                  <a:lnTo>
                    <a:pt x="6751021" y="2448578"/>
                  </a:lnTo>
                  <a:lnTo>
                    <a:pt x="6686661" y="2489835"/>
                  </a:lnTo>
                  <a:lnTo>
                    <a:pt x="6653467" y="2510068"/>
                  </a:lnTo>
                  <a:lnTo>
                    <a:pt x="6619611" y="2530036"/>
                  </a:lnTo>
                  <a:lnTo>
                    <a:pt x="6585101" y="2549737"/>
                  </a:lnTo>
                  <a:lnTo>
                    <a:pt x="6549945" y="2569168"/>
                  </a:lnTo>
                  <a:lnTo>
                    <a:pt x="6514153" y="2588328"/>
                  </a:lnTo>
                  <a:lnTo>
                    <a:pt x="6477734" y="2607215"/>
                  </a:lnTo>
                  <a:lnTo>
                    <a:pt x="6440698" y="2625826"/>
                  </a:lnTo>
                  <a:lnTo>
                    <a:pt x="6403052" y="2644160"/>
                  </a:lnTo>
                  <a:lnTo>
                    <a:pt x="6364806" y="2662215"/>
                  </a:lnTo>
                  <a:lnTo>
                    <a:pt x="6325969" y="2679989"/>
                  </a:lnTo>
                  <a:lnTo>
                    <a:pt x="6286551" y="2697480"/>
                  </a:lnTo>
                  <a:lnTo>
                    <a:pt x="6246559" y="2714685"/>
                  </a:lnTo>
                  <a:lnTo>
                    <a:pt x="6206003" y="2731604"/>
                  </a:lnTo>
                  <a:lnTo>
                    <a:pt x="6164893" y="2748234"/>
                  </a:lnTo>
                  <a:lnTo>
                    <a:pt x="6123237" y="2764573"/>
                  </a:lnTo>
                  <a:lnTo>
                    <a:pt x="6081044" y="2780619"/>
                  </a:lnTo>
                  <a:lnTo>
                    <a:pt x="6038323" y="2796371"/>
                  </a:lnTo>
                  <a:lnTo>
                    <a:pt x="5995084" y="2811826"/>
                  </a:lnTo>
                  <a:lnTo>
                    <a:pt x="5951334" y="2826982"/>
                  </a:lnTo>
                  <a:lnTo>
                    <a:pt x="5907084" y="2841838"/>
                  </a:lnTo>
                  <a:lnTo>
                    <a:pt x="5862343" y="2856391"/>
                  </a:lnTo>
                  <a:lnTo>
                    <a:pt x="5817118" y="2870640"/>
                  </a:lnTo>
                  <a:lnTo>
                    <a:pt x="5771421" y="2884582"/>
                  </a:lnTo>
                  <a:lnTo>
                    <a:pt x="5725258" y="2898216"/>
                  </a:lnTo>
                  <a:lnTo>
                    <a:pt x="5678640" y="2911539"/>
                  </a:lnTo>
                  <a:lnTo>
                    <a:pt x="5631575" y="2924551"/>
                  </a:lnTo>
                  <a:lnTo>
                    <a:pt x="5584073" y="2937248"/>
                  </a:lnTo>
                  <a:lnTo>
                    <a:pt x="5536142" y="2949629"/>
                  </a:lnTo>
                  <a:lnTo>
                    <a:pt x="5487792" y="2961692"/>
                  </a:lnTo>
                  <a:lnTo>
                    <a:pt x="5439032" y="2973434"/>
                  </a:lnTo>
                  <a:lnTo>
                    <a:pt x="5389870" y="2984855"/>
                  </a:lnTo>
                  <a:lnTo>
                    <a:pt x="5340315" y="2995952"/>
                  </a:lnTo>
                  <a:lnTo>
                    <a:pt x="5290377" y="3006723"/>
                  </a:lnTo>
                  <a:lnTo>
                    <a:pt x="5240065" y="3017166"/>
                  </a:lnTo>
                  <a:lnTo>
                    <a:pt x="5189388" y="3027280"/>
                  </a:lnTo>
                  <a:lnTo>
                    <a:pt x="5138354" y="3037061"/>
                  </a:lnTo>
                  <a:lnTo>
                    <a:pt x="5086973" y="3046510"/>
                  </a:lnTo>
                  <a:lnTo>
                    <a:pt x="5035254" y="3055622"/>
                  </a:lnTo>
                  <a:lnTo>
                    <a:pt x="4983205" y="3064397"/>
                  </a:lnTo>
                  <a:lnTo>
                    <a:pt x="4930836" y="3072832"/>
                  </a:lnTo>
                  <a:lnTo>
                    <a:pt x="4878156" y="3080926"/>
                  </a:lnTo>
                  <a:lnTo>
                    <a:pt x="4825174" y="3088676"/>
                  </a:lnTo>
                  <a:lnTo>
                    <a:pt x="4771899" y="3096082"/>
                  </a:lnTo>
                  <a:lnTo>
                    <a:pt x="4718340" y="3103139"/>
                  </a:lnTo>
                  <a:lnTo>
                    <a:pt x="4664506" y="3109848"/>
                  </a:lnTo>
                  <a:lnTo>
                    <a:pt x="4610406" y="3116205"/>
                  </a:lnTo>
                  <a:lnTo>
                    <a:pt x="4556048" y="3122210"/>
                  </a:lnTo>
                  <a:lnTo>
                    <a:pt x="4501443" y="3127859"/>
                  </a:lnTo>
                  <a:lnTo>
                    <a:pt x="4446599" y="3133151"/>
                  </a:lnTo>
                  <a:lnTo>
                    <a:pt x="4391524" y="3138084"/>
                  </a:lnTo>
                  <a:lnTo>
                    <a:pt x="4336229" y="3142657"/>
                  </a:lnTo>
                  <a:lnTo>
                    <a:pt x="4280722" y="3146866"/>
                  </a:lnTo>
                  <a:lnTo>
                    <a:pt x="4225012" y="3150710"/>
                  </a:lnTo>
                  <a:lnTo>
                    <a:pt x="4169109" y="3154188"/>
                  </a:lnTo>
                  <a:lnTo>
                    <a:pt x="4113020" y="3157297"/>
                  </a:lnTo>
                  <a:lnTo>
                    <a:pt x="4056756" y="3160036"/>
                  </a:lnTo>
                  <a:lnTo>
                    <a:pt x="4000325" y="3162402"/>
                  </a:lnTo>
                  <a:lnTo>
                    <a:pt x="3943736" y="3164393"/>
                  </a:lnTo>
                  <a:lnTo>
                    <a:pt x="3886998" y="3166008"/>
                  </a:lnTo>
                  <a:lnTo>
                    <a:pt x="3830121" y="3167244"/>
                  </a:lnTo>
                  <a:lnTo>
                    <a:pt x="3773113" y="3168100"/>
                  </a:lnTo>
                  <a:lnTo>
                    <a:pt x="3715984" y="3168574"/>
                  </a:lnTo>
                  <a:lnTo>
                    <a:pt x="3658741" y="3168663"/>
                  </a:lnTo>
                  <a:lnTo>
                    <a:pt x="3601396" y="3168366"/>
                  </a:lnTo>
                  <a:lnTo>
                    <a:pt x="3543956" y="3167681"/>
                  </a:lnTo>
                  <a:lnTo>
                    <a:pt x="3486430" y="3166606"/>
                  </a:lnTo>
                  <a:lnTo>
                    <a:pt x="3428828" y="3165139"/>
                  </a:lnTo>
                  <a:lnTo>
                    <a:pt x="3371158" y="3163277"/>
                  </a:lnTo>
                  <a:lnTo>
                    <a:pt x="3313430" y="3161020"/>
                  </a:lnTo>
                  <a:lnTo>
                    <a:pt x="3255652" y="3158365"/>
                  </a:lnTo>
                  <a:lnTo>
                    <a:pt x="3197834" y="3155310"/>
                  </a:lnTo>
                  <a:lnTo>
                    <a:pt x="2142882" y="3564672"/>
                  </a:lnTo>
                  <a:close/>
                </a:path>
              </a:pathLst>
            </a:custGeom>
            <a:ln w="25399">
              <a:solidFill>
                <a:srgbClr val="F7B699"/>
              </a:solidFill>
            </a:ln>
          </p:spPr>
          <p:txBody>
            <a:bodyPr wrap="square" lIns="0" tIns="0" rIns="0" bIns="0" rtlCol="0"/>
            <a:lstStyle/>
            <a:p>
              <a:endParaRPr/>
            </a:p>
          </p:txBody>
        </p:sp>
      </p:grpSp>
      <p:sp>
        <p:nvSpPr>
          <p:cNvPr id="8" name="object 8"/>
          <p:cNvSpPr txBox="1">
            <a:spLocks noGrp="1"/>
          </p:cNvSpPr>
          <p:nvPr>
            <p:ph type="title"/>
          </p:nvPr>
        </p:nvSpPr>
        <p:spPr>
          <a:xfrm>
            <a:off x="2413994" y="1853827"/>
            <a:ext cx="4641215" cy="1244600"/>
          </a:xfrm>
          <a:prstGeom prst="rect">
            <a:avLst/>
          </a:prstGeom>
        </p:spPr>
        <p:txBody>
          <a:bodyPr vert="horz" wrap="square" lIns="0" tIns="12700" rIns="0" bIns="0" rtlCol="0">
            <a:spAutoFit/>
          </a:bodyPr>
          <a:lstStyle/>
          <a:p>
            <a:pPr marL="12700" marR="5080">
              <a:lnSpc>
                <a:spcPct val="100000"/>
              </a:lnSpc>
              <a:spcBef>
                <a:spcPts val="100"/>
              </a:spcBef>
            </a:pPr>
            <a:r>
              <a:rPr sz="2000" b="0" dirty="0">
                <a:solidFill>
                  <a:srgbClr val="001C3D"/>
                </a:solidFill>
                <a:latin typeface="Calibri"/>
                <a:cs typeface="Calibri"/>
              </a:rPr>
              <a:t>The</a:t>
            </a:r>
            <a:r>
              <a:rPr sz="2000" b="0" spc="-5" dirty="0">
                <a:solidFill>
                  <a:srgbClr val="001C3D"/>
                </a:solidFill>
                <a:latin typeface="Calibri"/>
                <a:cs typeface="Calibri"/>
              </a:rPr>
              <a:t> </a:t>
            </a:r>
            <a:r>
              <a:rPr sz="2000" b="0" dirty="0">
                <a:solidFill>
                  <a:srgbClr val="001C3D"/>
                </a:solidFill>
                <a:latin typeface="Calibri"/>
                <a:cs typeface="Calibri"/>
              </a:rPr>
              <a:t>custody </a:t>
            </a:r>
            <a:r>
              <a:rPr sz="2000" b="0" spc="-5" dirty="0">
                <a:solidFill>
                  <a:srgbClr val="001C3D"/>
                </a:solidFill>
                <a:latin typeface="Calibri"/>
                <a:cs typeface="Calibri"/>
              </a:rPr>
              <a:t>officer</a:t>
            </a:r>
            <a:r>
              <a:rPr sz="2000" b="0" dirty="0">
                <a:solidFill>
                  <a:srgbClr val="001C3D"/>
                </a:solidFill>
                <a:latin typeface="Calibri"/>
                <a:cs typeface="Calibri"/>
              </a:rPr>
              <a:t> </a:t>
            </a:r>
            <a:r>
              <a:rPr sz="2000" b="0" spc="-5" dirty="0">
                <a:solidFill>
                  <a:srgbClr val="001C3D"/>
                </a:solidFill>
                <a:latin typeface="Calibri"/>
                <a:cs typeface="Calibri"/>
              </a:rPr>
              <a:t>responded</a:t>
            </a:r>
            <a:r>
              <a:rPr sz="2000" b="0" dirty="0">
                <a:solidFill>
                  <a:srgbClr val="001C3D"/>
                </a:solidFill>
                <a:latin typeface="Calibri"/>
                <a:cs typeface="Calibri"/>
              </a:rPr>
              <a:t> to </a:t>
            </a:r>
            <a:r>
              <a:rPr sz="2000" b="0" spc="-5" dirty="0">
                <a:solidFill>
                  <a:srgbClr val="001C3D"/>
                </a:solidFill>
                <a:latin typeface="Calibri"/>
                <a:cs typeface="Calibri"/>
              </a:rPr>
              <a:t>lawyer’s </a:t>
            </a:r>
            <a:r>
              <a:rPr sz="2000" b="0" dirty="0">
                <a:solidFill>
                  <a:srgbClr val="001C3D"/>
                </a:solidFill>
                <a:latin typeface="Calibri"/>
                <a:cs typeface="Calibri"/>
              </a:rPr>
              <a:t> </a:t>
            </a:r>
            <a:r>
              <a:rPr sz="2000" b="0" spc="-5" dirty="0">
                <a:solidFill>
                  <a:srgbClr val="001C3D"/>
                </a:solidFill>
                <a:latin typeface="Calibri"/>
                <a:cs typeface="Calibri"/>
              </a:rPr>
              <a:t>question</a:t>
            </a:r>
            <a:r>
              <a:rPr sz="2000" b="0" dirty="0">
                <a:solidFill>
                  <a:srgbClr val="001C3D"/>
                </a:solidFill>
                <a:latin typeface="Calibri"/>
                <a:cs typeface="Calibri"/>
              </a:rPr>
              <a:t> </a:t>
            </a:r>
            <a:r>
              <a:rPr sz="2000" b="0" spc="-5" dirty="0">
                <a:solidFill>
                  <a:srgbClr val="001C3D"/>
                </a:solidFill>
                <a:latin typeface="Calibri"/>
                <a:cs typeface="Calibri"/>
              </a:rPr>
              <a:t>about</a:t>
            </a:r>
            <a:r>
              <a:rPr sz="2000" b="0" spc="5" dirty="0">
                <a:solidFill>
                  <a:srgbClr val="001C3D"/>
                </a:solidFill>
                <a:latin typeface="Calibri"/>
                <a:cs typeface="Calibri"/>
              </a:rPr>
              <a:t> </a:t>
            </a:r>
            <a:r>
              <a:rPr sz="2000" b="0" dirty="0">
                <a:solidFill>
                  <a:srgbClr val="001C3D"/>
                </a:solidFill>
                <a:latin typeface="Calibri"/>
                <a:cs typeface="Calibri"/>
              </a:rPr>
              <a:t>the</a:t>
            </a:r>
            <a:r>
              <a:rPr sz="2000" b="0" spc="5" dirty="0">
                <a:solidFill>
                  <a:srgbClr val="001C3D"/>
                </a:solidFill>
                <a:latin typeface="Calibri"/>
                <a:cs typeface="Calibri"/>
              </a:rPr>
              <a:t> </a:t>
            </a:r>
            <a:r>
              <a:rPr sz="2000" b="0" spc="-5" dirty="0">
                <a:solidFill>
                  <a:srgbClr val="001C3D"/>
                </a:solidFill>
                <a:latin typeface="Calibri"/>
                <a:cs typeface="Calibri"/>
              </a:rPr>
              <a:t>nature</a:t>
            </a:r>
            <a:r>
              <a:rPr sz="2000" b="0" spc="5" dirty="0">
                <a:solidFill>
                  <a:srgbClr val="001C3D"/>
                </a:solidFill>
                <a:latin typeface="Calibri"/>
                <a:cs typeface="Calibri"/>
              </a:rPr>
              <a:t> </a:t>
            </a:r>
            <a:r>
              <a:rPr sz="2000" b="0" spc="-5" dirty="0">
                <a:solidFill>
                  <a:srgbClr val="001C3D"/>
                </a:solidFill>
                <a:latin typeface="Calibri"/>
                <a:cs typeface="Calibri"/>
              </a:rPr>
              <a:t>of</a:t>
            </a:r>
            <a:r>
              <a:rPr sz="2000" b="0" spc="5" dirty="0">
                <a:solidFill>
                  <a:srgbClr val="001C3D"/>
                </a:solidFill>
                <a:latin typeface="Calibri"/>
                <a:cs typeface="Calibri"/>
              </a:rPr>
              <a:t> </a:t>
            </a:r>
            <a:r>
              <a:rPr sz="2000" b="0" dirty="0">
                <a:solidFill>
                  <a:srgbClr val="001C3D"/>
                </a:solidFill>
                <a:latin typeface="Calibri"/>
                <a:cs typeface="Calibri"/>
              </a:rPr>
              <a:t>the</a:t>
            </a:r>
            <a:r>
              <a:rPr sz="2000" b="0" spc="5" dirty="0">
                <a:solidFill>
                  <a:srgbClr val="001C3D"/>
                </a:solidFill>
                <a:latin typeface="Calibri"/>
                <a:cs typeface="Calibri"/>
              </a:rPr>
              <a:t> </a:t>
            </a:r>
            <a:r>
              <a:rPr sz="2000" b="0" spc="-5" dirty="0">
                <a:solidFill>
                  <a:srgbClr val="001C3D"/>
                </a:solidFill>
                <a:latin typeface="Calibri"/>
                <a:cs typeface="Calibri"/>
              </a:rPr>
              <a:t>accusation: </a:t>
            </a:r>
            <a:r>
              <a:rPr sz="2000" b="0" spc="-434" dirty="0">
                <a:solidFill>
                  <a:srgbClr val="001C3D"/>
                </a:solidFill>
                <a:latin typeface="Calibri"/>
                <a:cs typeface="Calibri"/>
              </a:rPr>
              <a:t> </a:t>
            </a:r>
            <a:r>
              <a:rPr sz="2000" b="0" spc="-5" dirty="0">
                <a:solidFill>
                  <a:srgbClr val="001C3D"/>
                </a:solidFill>
                <a:latin typeface="Calibri"/>
                <a:cs typeface="Calibri"/>
              </a:rPr>
              <a:t>“He </a:t>
            </a:r>
            <a:r>
              <a:rPr sz="2000" b="0" dirty="0">
                <a:solidFill>
                  <a:srgbClr val="001C3D"/>
                </a:solidFill>
                <a:latin typeface="Calibri"/>
                <a:cs typeface="Calibri"/>
              </a:rPr>
              <a:t>had </a:t>
            </a:r>
            <a:r>
              <a:rPr sz="2000" b="0" spc="-5" dirty="0">
                <a:solidFill>
                  <a:srgbClr val="001C3D"/>
                </a:solidFill>
                <a:latin typeface="Calibri"/>
                <a:cs typeface="Calibri"/>
              </a:rPr>
              <a:t>drugs on him. </a:t>
            </a:r>
            <a:r>
              <a:rPr sz="2000" b="0" dirty="0">
                <a:solidFill>
                  <a:srgbClr val="001C3D"/>
                </a:solidFill>
                <a:latin typeface="Calibri"/>
                <a:cs typeface="Calibri"/>
              </a:rPr>
              <a:t>I can say no </a:t>
            </a:r>
            <a:r>
              <a:rPr sz="2000" b="0" spc="-5" dirty="0">
                <a:solidFill>
                  <a:srgbClr val="001C3D"/>
                </a:solidFill>
                <a:latin typeface="Calibri"/>
                <a:cs typeface="Calibri"/>
              </a:rPr>
              <a:t>more. He </a:t>
            </a:r>
            <a:r>
              <a:rPr sz="2000" b="0" spc="-440" dirty="0">
                <a:solidFill>
                  <a:srgbClr val="001C3D"/>
                </a:solidFill>
                <a:latin typeface="Calibri"/>
                <a:cs typeface="Calibri"/>
              </a:rPr>
              <a:t> </a:t>
            </a:r>
            <a:r>
              <a:rPr sz="2000" b="0" spc="-5" dirty="0">
                <a:solidFill>
                  <a:srgbClr val="001C3D"/>
                </a:solidFill>
                <a:latin typeface="Calibri"/>
                <a:cs typeface="Calibri"/>
              </a:rPr>
              <a:t>was violent</a:t>
            </a:r>
            <a:r>
              <a:rPr sz="2000" b="0" dirty="0">
                <a:solidFill>
                  <a:srgbClr val="001C3D"/>
                </a:solidFill>
                <a:latin typeface="Calibri"/>
                <a:cs typeface="Calibri"/>
              </a:rPr>
              <a:t> </a:t>
            </a:r>
            <a:r>
              <a:rPr sz="2000" b="0" spc="-5" dirty="0">
                <a:solidFill>
                  <a:srgbClr val="001C3D"/>
                </a:solidFill>
                <a:latin typeface="Calibri"/>
                <a:cs typeface="Calibri"/>
              </a:rPr>
              <a:t>upon</a:t>
            </a:r>
            <a:r>
              <a:rPr sz="2000" b="0" dirty="0">
                <a:solidFill>
                  <a:srgbClr val="001C3D"/>
                </a:solidFill>
                <a:latin typeface="Calibri"/>
                <a:cs typeface="Calibri"/>
              </a:rPr>
              <a:t> </a:t>
            </a:r>
            <a:r>
              <a:rPr sz="2000" b="0" spc="-5" dirty="0">
                <a:solidFill>
                  <a:srgbClr val="001C3D"/>
                </a:solidFill>
                <a:latin typeface="Calibri"/>
                <a:cs typeface="Calibri"/>
              </a:rPr>
              <a:t>arrest.”</a:t>
            </a:r>
            <a:endParaRPr sz="2000">
              <a:latin typeface="Calibri"/>
              <a:cs typeface="Calibri"/>
            </a:endParaRPr>
          </a:p>
        </p:txBody>
      </p:sp>
      <p:sp>
        <p:nvSpPr>
          <p:cNvPr id="9" name="object 9"/>
          <p:cNvSpPr txBox="1"/>
          <p:nvPr/>
        </p:nvSpPr>
        <p:spPr>
          <a:xfrm>
            <a:off x="2413994" y="3377827"/>
            <a:ext cx="4914265" cy="330200"/>
          </a:xfrm>
          <a:prstGeom prst="rect">
            <a:avLst/>
          </a:prstGeom>
        </p:spPr>
        <p:txBody>
          <a:bodyPr vert="horz" wrap="square" lIns="0" tIns="12700" rIns="0" bIns="0" rtlCol="0">
            <a:spAutoFit/>
          </a:bodyPr>
          <a:lstStyle/>
          <a:p>
            <a:pPr marL="12700">
              <a:lnSpc>
                <a:spcPct val="100000"/>
              </a:lnSpc>
              <a:spcBef>
                <a:spcPts val="100"/>
              </a:spcBef>
            </a:pPr>
            <a:r>
              <a:rPr sz="2000" spc="-5" dirty="0">
                <a:solidFill>
                  <a:srgbClr val="001C3D"/>
                </a:solidFill>
                <a:latin typeface="Calibri"/>
                <a:cs typeface="Calibri"/>
              </a:rPr>
              <a:t>What</a:t>
            </a:r>
            <a:r>
              <a:rPr sz="2000" dirty="0">
                <a:solidFill>
                  <a:srgbClr val="001C3D"/>
                </a:solidFill>
                <a:latin typeface="Calibri"/>
                <a:cs typeface="Calibri"/>
              </a:rPr>
              <a:t> </a:t>
            </a:r>
            <a:r>
              <a:rPr sz="2000" spc="-5" dirty="0">
                <a:solidFill>
                  <a:srgbClr val="001C3D"/>
                </a:solidFill>
                <a:latin typeface="Calibri"/>
                <a:cs typeface="Calibri"/>
              </a:rPr>
              <a:t>could</a:t>
            </a:r>
            <a:r>
              <a:rPr sz="2000" dirty="0">
                <a:solidFill>
                  <a:srgbClr val="001C3D"/>
                </a:solidFill>
                <a:latin typeface="Calibri"/>
                <a:cs typeface="Calibri"/>
              </a:rPr>
              <a:t> the </a:t>
            </a:r>
            <a:r>
              <a:rPr sz="2000" spc="-5" dirty="0">
                <a:solidFill>
                  <a:srgbClr val="001C3D"/>
                </a:solidFill>
                <a:latin typeface="Calibri"/>
                <a:cs typeface="Calibri"/>
              </a:rPr>
              <a:t>lawyer</a:t>
            </a:r>
            <a:r>
              <a:rPr sz="2000" dirty="0">
                <a:solidFill>
                  <a:srgbClr val="001C3D"/>
                </a:solidFill>
                <a:latin typeface="Calibri"/>
                <a:cs typeface="Calibri"/>
              </a:rPr>
              <a:t> </a:t>
            </a:r>
            <a:r>
              <a:rPr sz="2000" spc="-5" dirty="0">
                <a:solidFill>
                  <a:srgbClr val="001C3D"/>
                </a:solidFill>
                <a:latin typeface="Calibri"/>
                <a:cs typeface="Calibri"/>
              </a:rPr>
              <a:t>have</a:t>
            </a:r>
            <a:r>
              <a:rPr sz="2000" dirty="0">
                <a:solidFill>
                  <a:srgbClr val="001C3D"/>
                </a:solidFill>
                <a:latin typeface="Calibri"/>
                <a:cs typeface="Calibri"/>
              </a:rPr>
              <a:t> </a:t>
            </a:r>
            <a:r>
              <a:rPr sz="2000" spc="-5" dirty="0">
                <a:solidFill>
                  <a:srgbClr val="001C3D"/>
                </a:solidFill>
                <a:latin typeface="Calibri"/>
                <a:cs typeface="Calibri"/>
              </a:rPr>
              <a:t>responded</a:t>
            </a:r>
            <a:r>
              <a:rPr sz="2000" dirty="0">
                <a:solidFill>
                  <a:srgbClr val="001C3D"/>
                </a:solidFill>
                <a:latin typeface="Calibri"/>
                <a:cs typeface="Calibri"/>
              </a:rPr>
              <a:t> to this?</a:t>
            </a:r>
            <a:endParaRPr sz="2000">
              <a:latin typeface="Calibri"/>
              <a:cs typeface="Calibri"/>
            </a:endParaRPr>
          </a:p>
        </p:txBody>
      </p:sp>
      <p:grpSp>
        <p:nvGrpSpPr>
          <p:cNvPr id="10" name="object 10"/>
          <p:cNvGrpSpPr/>
          <p:nvPr/>
        </p:nvGrpSpPr>
        <p:grpSpPr>
          <a:xfrm>
            <a:off x="344978" y="2015836"/>
            <a:ext cx="532130" cy="4302125"/>
            <a:chOff x="344978" y="2015836"/>
            <a:chExt cx="532130" cy="4302125"/>
          </a:xfrm>
        </p:grpSpPr>
        <p:pic>
          <p:nvPicPr>
            <p:cNvPr id="11" name="object 11"/>
            <p:cNvPicPr/>
            <p:nvPr/>
          </p:nvPicPr>
          <p:blipFill>
            <a:blip r:embed="rId2" cstate="print"/>
            <a:stretch>
              <a:fillRect/>
            </a:stretch>
          </p:blipFill>
          <p:spPr>
            <a:xfrm>
              <a:off x="344978" y="2460567"/>
              <a:ext cx="532014" cy="390698"/>
            </a:xfrm>
            <a:prstGeom prst="rect">
              <a:avLst/>
            </a:prstGeom>
          </p:spPr>
        </p:pic>
        <p:pic>
          <p:nvPicPr>
            <p:cNvPr id="12" name="object 12"/>
            <p:cNvPicPr/>
            <p:nvPr/>
          </p:nvPicPr>
          <p:blipFill>
            <a:blip r:embed="rId3" cstate="print"/>
            <a:stretch>
              <a:fillRect/>
            </a:stretch>
          </p:blipFill>
          <p:spPr>
            <a:xfrm>
              <a:off x="482138" y="2448098"/>
              <a:ext cx="253538" cy="436418"/>
            </a:xfrm>
            <a:prstGeom prst="rect">
              <a:avLst/>
            </a:prstGeom>
          </p:spPr>
        </p:pic>
        <p:pic>
          <p:nvPicPr>
            <p:cNvPr id="13" name="object 13"/>
            <p:cNvPicPr/>
            <p:nvPr/>
          </p:nvPicPr>
          <p:blipFill>
            <a:blip r:embed="rId4" cstate="print"/>
            <a:stretch>
              <a:fillRect/>
            </a:stretch>
          </p:blipFill>
          <p:spPr>
            <a:xfrm>
              <a:off x="395536" y="2492895"/>
              <a:ext cx="432047" cy="288032"/>
            </a:xfrm>
            <a:prstGeom prst="rect">
              <a:avLst/>
            </a:prstGeom>
          </p:spPr>
        </p:pic>
        <p:sp>
          <p:nvSpPr>
            <p:cNvPr id="14" name="object 14"/>
            <p:cNvSpPr/>
            <p:nvPr/>
          </p:nvSpPr>
          <p:spPr>
            <a:xfrm>
              <a:off x="395536" y="2492895"/>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1"/>
                  </a:lnTo>
                  <a:lnTo>
                    <a:pt x="417987" y="273971"/>
                  </a:lnTo>
                  <a:lnTo>
                    <a:pt x="402728" y="284259"/>
                  </a:lnTo>
                  <a:lnTo>
                    <a:pt x="384041" y="288032"/>
                  </a:lnTo>
                  <a:lnTo>
                    <a:pt x="48005" y="288032"/>
                  </a:lnTo>
                  <a:lnTo>
                    <a:pt x="29319" y="284259"/>
                  </a:lnTo>
                  <a:lnTo>
                    <a:pt x="14060" y="273971"/>
                  </a:lnTo>
                  <a:lnTo>
                    <a:pt x="3772" y="258711"/>
                  </a:lnTo>
                  <a:lnTo>
                    <a:pt x="0" y="240026"/>
                  </a:lnTo>
                  <a:lnTo>
                    <a:pt x="0" y="48005"/>
                  </a:lnTo>
                  <a:close/>
                </a:path>
              </a:pathLst>
            </a:custGeom>
            <a:ln w="9524">
              <a:solidFill>
                <a:srgbClr val="F4B193"/>
              </a:solidFill>
            </a:ln>
          </p:spPr>
          <p:txBody>
            <a:bodyPr wrap="square" lIns="0" tIns="0" rIns="0" bIns="0" rtlCol="0"/>
            <a:lstStyle/>
            <a:p>
              <a:endParaRPr/>
            </a:p>
          </p:txBody>
        </p:sp>
        <p:pic>
          <p:nvPicPr>
            <p:cNvPr id="15" name="object 15"/>
            <p:cNvPicPr/>
            <p:nvPr/>
          </p:nvPicPr>
          <p:blipFill>
            <a:blip r:embed="rId5" cstate="print"/>
            <a:stretch>
              <a:fillRect/>
            </a:stretch>
          </p:blipFill>
          <p:spPr>
            <a:xfrm>
              <a:off x="344978" y="2892828"/>
              <a:ext cx="532014" cy="390698"/>
            </a:xfrm>
            <a:prstGeom prst="rect">
              <a:avLst/>
            </a:prstGeom>
          </p:spPr>
        </p:pic>
        <p:pic>
          <p:nvPicPr>
            <p:cNvPr id="16" name="object 16"/>
            <p:cNvPicPr/>
            <p:nvPr/>
          </p:nvPicPr>
          <p:blipFill>
            <a:blip r:embed="rId3" cstate="print"/>
            <a:stretch>
              <a:fillRect/>
            </a:stretch>
          </p:blipFill>
          <p:spPr>
            <a:xfrm>
              <a:off x="482138" y="2880359"/>
              <a:ext cx="253538" cy="436418"/>
            </a:xfrm>
            <a:prstGeom prst="rect">
              <a:avLst/>
            </a:prstGeom>
          </p:spPr>
        </p:pic>
        <p:pic>
          <p:nvPicPr>
            <p:cNvPr id="17" name="object 17"/>
            <p:cNvPicPr/>
            <p:nvPr/>
          </p:nvPicPr>
          <p:blipFill>
            <a:blip r:embed="rId4" cstate="print"/>
            <a:stretch>
              <a:fillRect/>
            </a:stretch>
          </p:blipFill>
          <p:spPr>
            <a:xfrm>
              <a:off x="395536" y="2924943"/>
              <a:ext cx="432047" cy="288032"/>
            </a:xfrm>
            <a:prstGeom prst="rect">
              <a:avLst/>
            </a:prstGeom>
          </p:spPr>
        </p:pic>
        <p:sp>
          <p:nvSpPr>
            <p:cNvPr id="18" name="object 18"/>
            <p:cNvSpPr/>
            <p:nvPr/>
          </p:nvSpPr>
          <p:spPr>
            <a:xfrm>
              <a:off x="395536" y="2924943"/>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1"/>
                  </a:lnTo>
                  <a:lnTo>
                    <a:pt x="48005" y="288031"/>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19" name="object 19"/>
            <p:cNvPicPr/>
            <p:nvPr/>
          </p:nvPicPr>
          <p:blipFill>
            <a:blip r:embed="rId6" cstate="print"/>
            <a:stretch>
              <a:fillRect/>
            </a:stretch>
          </p:blipFill>
          <p:spPr>
            <a:xfrm>
              <a:off x="344978" y="3325090"/>
              <a:ext cx="532014" cy="390698"/>
            </a:xfrm>
            <a:prstGeom prst="rect">
              <a:avLst/>
            </a:prstGeom>
          </p:spPr>
        </p:pic>
        <p:pic>
          <p:nvPicPr>
            <p:cNvPr id="20" name="object 20"/>
            <p:cNvPicPr/>
            <p:nvPr/>
          </p:nvPicPr>
          <p:blipFill>
            <a:blip r:embed="rId3" cstate="print"/>
            <a:stretch>
              <a:fillRect/>
            </a:stretch>
          </p:blipFill>
          <p:spPr>
            <a:xfrm>
              <a:off x="482138" y="3312621"/>
              <a:ext cx="253538" cy="436418"/>
            </a:xfrm>
            <a:prstGeom prst="rect">
              <a:avLst/>
            </a:prstGeom>
          </p:spPr>
        </p:pic>
        <p:pic>
          <p:nvPicPr>
            <p:cNvPr id="21" name="object 21"/>
            <p:cNvPicPr/>
            <p:nvPr/>
          </p:nvPicPr>
          <p:blipFill>
            <a:blip r:embed="rId7" cstate="print"/>
            <a:stretch>
              <a:fillRect/>
            </a:stretch>
          </p:blipFill>
          <p:spPr>
            <a:xfrm>
              <a:off x="395536" y="3356992"/>
              <a:ext cx="432047" cy="288032"/>
            </a:xfrm>
            <a:prstGeom prst="rect">
              <a:avLst/>
            </a:prstGeom>
          </p:spPr>
        </p:pic>
        <p:sp>
          <p:nvSpPr>
            <p:cNvPr id="22" name="object 22"/>
            <p:cNvSpPr/>
            <p:nvPr/>
          </p:nvSpPr>
          <p:spPr>
            <a:xfrm>
              <a:off x="395536" y="3356992"/>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23" name="object 23"/>
            <p:cNvPicPr/>
            <p:nvPr/>
          </p:nvPicPr>
          <p:blipFill>
            <a:blip r:embed="rId8" cstate="print"/>
            <a:stretch>
              <a:fillRect/>
            </a:stretch>
          </p:blipFill>
          <p:spPr>
            <a:xfrm>
              <a:off x="344978" y="3757353"/>
              <a:ext cx="532014" cy="390698"/>
            </a:xfrm>
            <a:prstGeom prst="rect">
              <a:avLst/>
            </a:prstGeom>
          </p:spPr>
        </p:pic>
        <p:pic>
          <p:nvPicPr>
            <p:cNvPr id="24" name="object 24"/>
            <p:cNvPicPr/>
            <p:nvPr/>
          </p:nvPicPr>
          <p:blipFill>
            <a:blip r:embed="rId9" cstate="print"/>
            <a:stretch>
              <a:fillRect/>
            </a:stretch>
          </p:blipFill>
          <p:spPr>
            <a:xfrm>
              <a:off x="482138" y="3744883"/>
              <a:ext cx="253538" cy="432261"/>
            </a:xfrm>
            <a:prstGeom prst="rect">
              <a:avLst/>
            </a:prstGeom>
          </p:spPr>
        </p:pic>
        <p:pic>
          <p:nvPicPr>
            <p:cNvPr id="25" name="object 25"/>
            <p:cNvPicPr/>
            <p:nvPr/>
          </p:nvPicPr>
          <p:blipFill>
            <a:blip r:embed="rId7" cstate="print"/>
            <a:stretch>
              <a:fillRect/>
            </a:stretch>
          </p:blipFill>
          <p:spPr>
            <a:xfrm>
              <a:off x="395536" y="3789039"/>
              <a:ext cx="432047" cy="288032"/>
            </a:xfrm>
            <a:prstGeom prst="rect">
              <a:avLst/>
            </a:prstGeom>
          </p:spPr>
        </p:pic>
        <p:sp>
          <p:nvSpPr>
            <p:cNvPr id="26" name="object 26"/>
            <p:cNvSpPr/>
            <p:nvPr/>
          </p:nvSpPr>
          <p:spPr>
            <a:xfrm>
              <a:off x="395536" y="3789040"/>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27" name="object 27"/>
            <p:cNvPicPr/>
            <p:nvPr/>
          </p:nvPicPr>
          <p:blipFill>
            <a:blip r:embed="rId10" cstate="print"/>
            <a:stretch>
              <a:fillRect/>
            </a:stretch>
          </p:blipFill>
          <p:spPr>
            <a:xfrm>
              <a:off x="344978" y="2028305"/>
              <a:ext cx="532014" cy="390698"/>
            </a:xfrm>
            <a:prstGeom prst="rect">
              <a:avLst/>
            </a:prstGeom>
          </p:spPr>
        </p:pic>
        <p:pic>
          <p:nvPicPr>
            <p:cNvPr id="28" name="object 28"/>
            <p:cNvPicPr/>
            <p:nvPr/>
          </p:nvPicPr>
          <p:blipFill>
            <a:blip r:embed="rId3" cstate="print"/>
            <a:stretch>
              <a:fillRect/>
            </a:stretch>
          </p:blipFill>
          <p:spPr>
            <a:xfrm>
              <a:off x="482138" y="2015836"/>
              <a:ext cx="253538" cy="436418"/>
            </a:xfrm>
            <a:prstGeom prst="rect">
              <a:avLst/>
            </a:prstGeom>
          </p:spPr>
        </p:pic>
        <p:pic>
          <p:nvPicPr>
            <p:cNvPr id="29" name="object 29"/>
            <p:cNvPicPr/>
            <p:nvPr/>
          </p:nvPicPr>
          <p:blipFill>
            <a:blip r:embed="rId7" cstate="print"/>
            <a:stretch>
              <a:fillRect/>
            </a:stretch>
          </p:blipFill>
          <p:spPr>
            <a:xfrm>
              <a:off x="395536" y="2060847"/>
              <a:ext cx="432047" cy="288032"/>
            </a:xfrm>
            <a:prstGeom prst="rect">
              <a:avLst/>
            </a:prstGeom>
          </p:spPr>
        </p:pic>
        <p:sp>
          <p:nvSpPr>
            <p:cNvPr id="30" name="object 30"/>
            <p:cNvSpPr/>
            <p:nvPr/>
          </p:nvSpPr>
          <p:spPr>
            <a:xfrm>
              <a:off x="395536" y="2060848"/>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31" name="object 31"/>
            <p:cNvPicPr/>
            <p:nvPr/>
          </p:nvPicPr>
          <p:blipFill>
            <a:blip r:embed="rId11" cstate="print"/>
            <a:stretch>
              <a:fillRect/>
            </a:stretch>
          </p:blipFill>
          <p:spPr>
            <a:xfrm>
              <a:off x="344978" y="4189614"/>
              <a:ext cx="532014" cy="390698"/>
            </a:xfrm>
            <a:prstGeom prst="rect">
              <a:avLst/>
            </a:prstGeom>
          </p:spPr>
        </p:pic>
        <p:pic>
          <p:nvPicPr>
            <p:cNvPr id="32" name="object 32"/>
            <p:cNvPicPr/>
            <p:nvPr/>
          </p:nvPicPr>
          <p:blipFill>
            <a:blip r:embed="rId9" cstate="print"/>
            <a:stretch>
              <a:fillRect/>
            </a:stretch>
          </p:blipFill>
          <p:spPr>
            <a:xfrm>
              <a:off x="482138" y="4177144"/>
              <a:ext cx="253538" cy="432261"/>
            </a:xfrm>
            <a:prstGeom prst="rect">
              <a:avLst/>
            </a:prstGeom>
          </p:spPr>
        </p:pic>
        <p:pic>
          <p:nvPicPr>
            <p:cNvPr id="33" name="object 33"/>
            <p:cNvPicPr/>
            <p:nvPr/>
          </p:nvPicPr>
          <p:blipFill>
            <a:blip r:embed="rId4" cstate="print"/>
            <a:stretch>
              <a:fillRect/>
            </a:stretch>
          </p:blipFill>
          <p:spPr>
            <a:xfrm>
              <a:off x="395536" y="4221087"/>
              <a:ext cx="432047" cy="288032"/>
            </a:xfrm>
            <a:prstGeom prst="rect">
              <a:avLst/>
            </a:prstGeom>
          </p:spPr>
        </p:pic>
        <p:sp>
          <p:nvSpPr>
            <p:cNvPr id="34" name="object 34"/>
            <p:cNvSpPr/>
            <p:nvPr/>
          </p:nvSpPr>
          <p:spPr>
            <a:xfrm>
              <a:off x="395536" y="4221087"/>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35" name="object 35"/>
            <p:cNvPicPr/>
            <p:nvPr/>
          </p:nvPicPr>
          <p:blipFill>
            <a:blip r:embed="rId12" cstate="print"/>
            <a:stretch>
              <a:fillRect/>
            </a:stretch>
          </p:blipFill>
          <p:spPr>
            <a:xfrm>
              <a:off x="344978" y="5054138"/>
              <a:ext cx="532014" cy="390698"/>
            </a:xfrm>
            <a:prstGeom prst="rect">
              <a:avLst/>
            </a:prstGeom>
          </p:spPr>
        </p:pic>
        <p:pic>
          <p:nvPicPr>
            <p:cNvPr id="36" name="object 36"/>
            <p:cNvPicPr/>
            <p:nvPr/>
          </p:nvPicPr>
          <p:blipFill>
            <a:blip r:embed="rId9" cstate="print"/>
            <a:stretch>
              <a:fillRect/>
            </a:stretch>
          </p:blipFill>
          <p:spPr>
            <a:xfrm>
              <a:off x="482138" y="5041669"/>
              <a:ext cx="253538" cy="432261"/>
            </a:xfrm>
            <a:prstGeom prst="rect">
              <a:avLst/>
            </a:prstGeom>
          </p:spPr>
        </p:pic>
        <p:pic>
          <p:nvPicPr>
            <p:cNvPr id="37" name="object 37"/>
            <p:cNvPicPr/>
            <p:nvPr/>
          </p:nvPicPr>
          <p:blipFill>
            <a:blip r:embed="rId7" cstate="print"/>
            <a:stretch>
              <a:fillRect/>
            </a:stretch>
          </p:blipFill>
          <p:spPr>
            <a:xfrm>
              <a:off x="395536" y="5085184"/>
              <a:ext cx="432047" cy="288032"/>
            </a:xfrm>
            <a:prstGeom prst="rect">
              <a:avLst/>
            </a:prstGeom>
          </p:spPr>
        </p:pic>
        <p:sp>
          <p:nvSpPr>
            <p:cNvPr id="38" name="object 38"/>
            <p:cNvSpPr/>
            <p:nvPr/>
          </p:nvSpPr>
          <p:spPr>
            <a:xfrm>
              <a:off x="395536" y="5085184"/>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39" name="object 39"/>
            <p:cNvPicPr/>
            <p:nvPr/>
          </p:nvPicPr>
          <p:blipFill>
            <a:blip r:embed="rId13" cstate="print"/>
            <a:stretch>
              <a:fillRect/>
            </a:stretch>
          </p:blipFill>
          <p:spPr>
            <a:xfrm>
              <a:off x="344978" y="4621876"/>
              <a:ext cx="532014" cy="390698"/>
            </a:xfrm>
            <a:prstGeom prst="rect">
              <a:avLst/>
            </a:prstGeom>
          </p:spPr>
        </p:pic>
        <p:pic>
          <p:nvPicPr>
            <p:cNvPr id="40" name="object 40"/>
            <p:cNvPicPr/>
            <p:nvPr/>
          </p:nvPicPr>
          <p:blipFill>
            <a:blip r:embed="rId9" cstate="print"/>
            <a:stretch>
              <a:fillRect/>
            </a:stretch>
          </p:blipFill>
          <p:spPr>
            <a:xfrm>
              <a:off x="482138" y="4609407"/>
              <a:ext cx="253538" cy="432261"/>
            </a:xfrm>
            <a:prstGeom prst="rect">
              <a:avLst/>
            </a:prstGeom>
          </p:spPr>
        </p:pic>
        <p:pic>
          <p:nvPicPr>
            <p:cNvPr id="41" name="object 41"/>
            <p:cNvPicPr/>
            <p:nvPr/>
          </p:nvPicPr>
          <p:blipFill>
            <a:blip r:embed="rId4" cstate="print"/>
            <a:stretch>
              <a:fillRect/>
            </a:stretch>
          </p:blipFill>
          <p:spPr>
            <a:xfrm>
              <a:off x="395536" y="4653135"/>
              <a:ext cx="432047" cy="288032"/>
            </a:xfrm>
            <a:prstGeom prst="rect">
              <a:avLst/>
            </a:prstGeom>
          </p:spPr>
        </p:pic>
        <p:sp>
          <p:nvSpPr>
            <p:cNvPr id="42" name="object 42"/>
            <p:cNvSpPr/>
            <p:nvPr/>
          </p:nvSpPr>
          <p:spPr>
            <a:xfrm>
              <a:off x="395536" y="4653135"/>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43" name="object 43"/>
            <p:cNvPicPr/>
            <p:nvPr/>
          </p:nvPicPr>
          <p:blipFill>
            <a:blip r:embed="rId14" cstate="print"/>
            <a:stretch>
              <a:fillRect/>
            </a:stretch>
          </p:blipFill>
          <p:spPr>
            <a:xfrm>
              <a:off x="344978" y="5918661"/>
              <a:ext cx="532014" cy="390698"/>
            </a:xfrm>
            <a:prstGeom prst="rect">
              <a:avLst/>
            </a:prstGeom>
          </p:spPr>
        </p:pic>
        <p:pic>
          <p:nvPicPr>
            <p:cNvPr id="44" name="object 44"/>
            <p:cNvPicPr/>
            <p:nvPr/>
          </p:nvPicPr>
          <p:blipFill>
            <a:blip r:embed="rId15" cstate="print"/>
            <a:stretch>
              <a:fillRect/>
            </a:stretch>
          </p:blipFill>
          <p:spPr>
            <a:xfrm>
              <a:off x="428105" y="5918661"/>
              <a:ext cx="361603" cy="399010"/>
            </a:xfrm>
            <a:prstGeom prst="rect">
              <a:avLst/>
            </a:prstGeom>
          </p:spPr>
        </p:pic>
        <p:pic>
          <p:nvPicPr>
            <p:cNvPr id="45" name="object 45"/>
            <p:cNvPicPr/>
            <p:nvPr/>
          </p:nvPicPr>
          <p:blipFill>
            <a:blip r:embed="rId16" cstate="print"/>
            <a:stretch>
              <a:fillRect/>
            </a:stretch>
          </p:blipFill>
          <p:spPr>
            <a:xfrm>
              <a:off x="395536" y="5949279"/>
              <a:ext cx="432047" cy="288031"/>
            </a:xfrm>
            <a:prstGeom prst="rect">
              <a:avLst/>
            </a:prstGeom>
          </p:spPr>
        </p:pic>
        <p:sp>
          <p:nvSpPr>
            <p:cNvPr id="46" name="object 46"/>
            <p:cNvSpPr/>
            <p:nvPr/>
          </p:nvSpPr>
          <p:spPr>
            <a:xfrm>
              <a:off x="395536" y="5949279"/>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47" name="object 47"/>
            <p:cNvPicPr/>
            <p:nvPr/>
          </p:nvPicPr>
          <p:blipFill>
            <a:blip r:embed="rId17" cstate="print"/>
            <a:stretch>
              <a:fillRect/>
            </a:stretch>
          </p:blipFill>
          <p:spPr>
            <a:xfrm>
              <a:off x="344978" y="5486400"/>
              <a:ext cx="532014" cy="390698"/>
            </a:xfrm>
            <a:prstGeom prst="rect">
              <a:avLst/>
            </a:prstGeom>
          </p:spPr>
        </p:pic>
        <p:pic>
          <p:nvPicPr>
            <p:cNvPr id="48" name="object 48"/>
            <p:cNvPicPr/>
            <p:nvPr/>
          </p:nvPicPr>
          <p:blipFill>
            <a:blip r:embed="rId9" cstate="print"/>
            <a:stretch>
              <a:fillRect/>
            </a:stretch>
          </p:blipFill>
          <p:spPr>
            <a:xfrm>
              <a:off x="482138" y="5473930"/>
              <a:ext cx="253538" cy="432261"/>
            </a:xfrm>
            <a:prstGeom prst="rect">
              <a:avLst/>
            </a:prstGeom>
          </p:spPr>
        </p:pic>
        <p:pic>
          <p:nvPicPr>
            <p:cNvPr id="49" name="object 49"/>
            <p:cNvPicPr/>
            <p:nvPr/>
          </p:nvPicPr>
          <p:blipFill>
            <a:blip r:embed="rId16" cstate="print"/>
            <a:stretch>
              <a:fillRect/>
            </a:stretch>
          </p:blipFill>
          <p:spPr>
            <a:xfrm>
              <a:off x="395536" y="5517231"/>
              <a:ext cx="432047" cy="288031"/>
            </a:xfrm>
            <a:prstGeom prst="rect">
              <a:avLst/>
            </a:prstGeom>
          </p:spPr>
        </p:pic>
        <p:sp>
          <p:nvSpPr>
            <p:cNvPr id="50" name="object 50"/>
            <p:cNvSpPr/>
            <p:nvPr/>
          </p:nvSpPr>
          <p:spPr>
            <a:xfrm>
              <a:off x="395536" y="5517231"/>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grpSp>
      <p:sp>
        <p:nvSpPr>
          <p:cNvPr id="51" name="object 51"/>
          <p:cNvSpPr txBox="1"/>
          <p:nvPr/>
        </p:nvSpPr>
        <p:spPr>
          <a:xfrm>
            <a:off x="498853" y="1897277"/>
            <a:ext cx="231775" cy="4330700"/>
          </a:xfrm>
          <a:prstGeom prst="rect">
            <a:avLst/>
          </a:prstGeom>
        </p:spPr>
        <p:txBody>
          <a:bodyPr vert="horz" wrap="square" lIns="0" tIns="170180" rIns="0" bIns="0" rtlCol="0">
            <a:spAutoFit/>
          </a:bodyPr>
          <a:lstStyle/>
          <a:p>
            <a:pPr marL="57150">
              <a:lnSpc>
                <a:spcPct val="100000"/>
              </a:lnSpc>
              <a:spcBef>
                <a:spcPts val="1340"/>
              </a:spcBef>
            </a:pPr>
            <a:r>
              <a:rPr sz="1800" b="1" dirty="0">
                <a:solidFill>
                  <a:srgbClr val="3D4651"/>
                </a:solidFill>
                <a:latin typeface="Calibri"/>
                <a:cs typeface="Calibri"/>
              </a:rPr>
              <a:t>1</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2</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3</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4</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5</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6</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7</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8</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9</a:t>
            </a:r>
            <a:endParaRPr sz="1800">
              <a:latin typeface="Calibri"/>
              <a:cs typeface="Calibri"/>
            </a:endParaRPr>
          </a:p>
          <a:p>
            <a:pPr marL="12700">
              <a:lnSpc>
                <a:spcPct val="100000"/>
              </a:lnSpc>
              <a:spcBef>
                <a:spcPts val="1365"/>
              </a:spcBef>
            </a:pPr>
            <a:r>
              <a:rPr sz="1600" b="1" dirty="0">
                <a:solidFill>
                  <a:srgbClr val="3D4651"/>
                </a:solidFill>
                <a:latin typeface="Calibri"/>
                <a:cs typeface="Calibri"/>
              </a:rPr>
              <a:t>10</a:t>
            </a:r>
            <a:endParaRPr sz="1600">
              <a:latin typeface="Calibri"/>
              <a:cs typeface="Calibri"/>
            </a:endParaRPr>
          </a:p>
        </p:txBody>
      </p:sp>
      <p:grpSp>
        <p:nvGrpSpPr>
          <p:cNvPr id="52" name="object 52"/>
          <p:cNvGrpSpPr/>
          <p:nvPr/>
        </p:nvGrpSpPr>
        <p:grpSpPr>
          <a:xfrm>
            <a:off x="203323" y="139936"/>
            <a:ext cx="781050" cy="529590"/>
            <a:chOff x="203323" y="139936"/>
            <a:chExt cx="781050" cy="529590"/>
          </a:xfrm>
        </p:grpSpPr>
        <p:sp>
          <p:nvSpPr>
            <p:cNvPr id="53" name="object 53"/>
            <p:cNvSpPr/>
            <p:nvPr/>
          </p:nvSpPr>
          <p:spPr>
            <a:xfrm>
              <a:off x="216023" y="152636"/>
              <a:ext cx="755650" cy="504190"/>
            </a:xfrm>
            <a:custGeom>
              <a:avLst/>
              <a:gdLst/>
              <a:ahLst/>
              <a:cxnLst/>
              <a:rect l="l" t="t" r="r" b="b"/>
              <a:pathLst>
                <a:path w="755650" h="504190">
                  <a:moveTo>
                    <a:pt x="755575" y="0"/>
                  </a:moveTo>
                  <a:lnTo>
                    <a:pt x="0" y="0"/>
                  </a:lnTo>
                  <a:lnTo>
                    <a:pt x="0" y="504055"/>
                  </a:lnTo>
                  <a:lnTo>
                    <a:pt x="755575" y="504055"/>
                  </a:lnTo>
                  <a:lnTo>
                    <a:pt x="755575" y="441048"/>
                  </a:lnTo>
                  <a:lnTo>
                    <a:pt x="236022" y="441048"/>
                  </a:lnTo>
                  <a:lnTo>
                    <a:pt x="236022" y="252027"/>
                  </a:lnTo>
                  <a:lnTo>
                    <a:pt x="188767" y="252027"/>
                  </a:lnTo>
                  <a:lnTo>
                    <a:pt x="377788" y="63005"/>
                  </a:lnTo>
                  <a:lnTo>
                    <a:pt x="755575" y="63005"/>
                  </a:lnTo>
                  <a:lnTo>
                    <a:pt x="755575" y="0"/>
                  </a:lnTo>
                  <a:close/>
                </a:path>
                <a:path w="755650" h="504190">
                  <a:moveTo>
                    <a:pt x="755575" y="86634"/>
                  </a:moveTo>
                  <a:lnTo>
                    <a:pt x="495925" y="86634"/>
                  </a:lnTo>
                  <a:lnTo>
                    <a:pt x="495925" y="181143"/>
                  </a:lnTo>
                  <a:lnTo>
                    <a:pt x="566809" y="252027"/>
                  </a:lnTo>
                  <a:lnTo>
                    <a:pt x="519554" y="252027"/>
                  </a:lnTo>
                  <a:lnTo>
                    <a:pt x="519554" y="441048"/>
                  </a:lnTo>
                  <a:lnTo>
                    <a:pt x="755575" y="441048"/>
                  </a:lnTo>
                  <a:lnTo>
                    <a:pt x="755575" y="86634"/>
                  </a:lnTo>
                  <a:close/>
                </a:path>
                <a:path w="755650" h="504190">
                  <a:moveTo>
                    <a:pt x="755575" y="63005"/>
                  </a:moveTo>
                  <a:lnTo>
                    <a:pt x="377788" y="63005"/>
                  </a:lnTo>
                  <a:lnTo>
                    <a:pt x="448670" y="133889"/>
                  </a:lnTo>
                  <a:lnTo>
                    <a:pt x="448670" y="86634"/>
                  </a:lnTo>
                  <a:lnTo>
                    <a:pt x="755575" y="86634"/>
                  </a:lnTo>
                  <a:lnTo>
                    <a:pt x="755575" y="63005"/>
                  </a:lnTo>
                  <a:close/>
                </a:path>
              </a:pathLst>
            </a:custGeom>
            <a:solidFill>
              <a:srgbClr val="EAF8FC"/>
            </a:solidFill>
          </p:spPr>
          <p:txBody>
            <a:bodyPr wrap="square" lIns="0" tIns="0" rIns="0" bIns="0" rtlCol="0"/>
            <a:lstStyle/>
            <a:p>
              <a:endParaRPr/>
            </a:p>
          </p:txBody>
        </p:sp>
        <p:sp>
          <p:nvSpPr>
            <p:cNvPr id="54" name="object 54"/>
            <p:cNvSpPr/>
            <p:nvPr/>
          </p:nvSpPr>
          <p:spPr>
            <a:xfrm>
              <a:off x="452045" y="239270"/>
              <a:ext cx="283845" cy="354965"/>
            </a:xfrm>
            <a:custGeom>
              <a:avLst/>
              <a:gdLst/>
              <a:ahLst/>
              <a:cxnLst/>
              <a:rect l="l" t="t" r="r" b="b"/>
              <a:pathLst>
                <a:path w="283845" h="354965">
                  <a:moveTo>
                    <a:pt x="259903" y="0"/>
                  </a:moveTo>
                  <a:lnTo>
                    <a:pt x="212648" y="0"/>
                  </a:lnTo>
                  <a:lnTo>
                    <a:pt x="212648" y="47255"/>
                  </a:lnTo>
                  <a:lnTo>
                    <a:pt x="259903" y="94509"/>
                  </a:lnTo>
                  <a:lnTo>
                    <a:pt x="259903" y="0"/>
                  </a:lnTo>
                  <a:close/>
                </a:path>
                <a:path w="283845" h="354965">
                  <a:moveTo>
                    <a:pt x="283532" y="165393"/>
                  </a:moveTo>
                  <a:lnTo>
                    <a:pt x="0" y="165393"/>
                  </a:lnTo>
                  <a:lnTo>
                    <a:pt x="0" y="354413"/>
                  </a:lnTo>
                  <a:lnTo>
                    <a:pt x="118138" y="354413"/>
                  </a:lnTo>
                  <a:lnTo>
                    <a:pt x="118138" y="259904"/>
                  </a:lnTo>
                  <a:lnTo>
                    <a:pt x="283532" y="259904"/>
                  </a:lnTo>
                  <a:lnTo>
                    <a:pt x="283532" y="165393"/>
                  </a:lnTo>
                  <a:close/>
                </a:path>
                <a:path w="283845" h="354965">
                  <a:moveTo>
                    <a:pt x="283532" y="259904"/>
                  </a:moveTo>
                  <a:lnTo>
                    <a:pt x="165394" y="259904"/>
                  </a:lnTo>
                  <a:lnTo>
                    <a:pt x="165394" y="354413"/>
                  </a:lnTo>
                  <a:lnTo>
                    <a:pt x="283532" y="354413"/>
                  </a:lnTo>
                  <a:lnTo>
                    <a:pt x="283532" y="259904"/>
                  </a:lnTo>
                  <a:close/>
                </a:path>
              </a:pathLst>
            </a:custGeom>
            <a:solidFill>
              <a:srgbClr val="C4D0D4"/>
            </a:solidFill>
          </p:spPr>
          <p:txBody>
            <a:bodyPr wrap="square" lIns="0" tIns="0" rIns="0" bIns="0" rtlCol="0"/>
            <a:lstStyle/>
            <a:p>
              <a:endParaRPr/>
            </a:p>
          </p:txBody>
        </p:sp>
        <p:sp>
          <p:nvSpPr>
            <p:cNvPr id="55" name="object 55"/>
            <p:cNvSpPr/>
            <p:nvPr/>
          </p:nvSpPr>
          <p:spPr>
            <a:xfrm>
              <a:off x="404791" y="215642"/>
              <a:ext cx="378460" cy="378460"/>
            </a:xfrm>
            <a:custGeom>
              <a:avLst/>
              <a:gdLst/>
              <a:ahLst/>
              <a:cxnLst/>
              <a:rect l="l" t="t" r="r" b="b"/>
              <a:pathLst>
                <a:path w="378459" h="378459">
                  <a:moveTo>
                    <a:pt x="189020" y="0"/>
                  </a:moveTo>
                  <a:lnTo>
                    <a:pt x="0" y="189021"/>
                  </a:lnTo>
                  <a:lnTo>
                    <a:pt x="378041" y="189021"/>
                  </a:lnTo>
                  <a:lnTo>
                    <a:pt x="189020" y="0"/>
                  </a:lnTo>
                  <a:close/>
                </a:path>
                <a:path w="378459" h="378459">
                  <a:moveTo>
                    <a:pt x="212648" y="283532"/>
                  </a:moveTo>
                  <a:lnTo>
                    <a:pt x="165392" y="283532"/>
                  </a:lnTo>
                  <a:lnTo>
                    <a:pt x="165392" y="378042"/>
                  </a:lnTo>
                  <a:lnTo>
                    <a:pt x="212648" y="378042"/>
                  </a:lnTo>
                  <a:lnTo>
                    <a:pt x="212648" y="283532"/>
                  </a:lnTo>
                  <a:close/>
                </a:path>
              </a:pathLst>
            </a:custGeom>
            <a:solidFill>
              <a:srgbClr val="9AA5A8"/>
            </a:solidFill>
          </p:spPr>
          <p:txBody>
            <a:bodyPr wrap="square" lIns="0" tIns="0" rIns="0" bIns="0" rtlCol="0"/>
            <a:lstStyle/>
            <a:p>
              <a:endParaRPr/>
            </a:p>
          </p:txBody>
        </p:sp>
        <p:sp>
          <p:nvSpPr>
            <p:cNvPr id="56" name="object 56"/>
            <p:cNvSpPr/>
            <p:nvPr/>
          </p:nvSpPr>
          <p:spPr>
            <a:xfrm>
              <a:off x="216023" y="152636"/>
              <a:ext cx="755650" cy="504190"/>
            </a:xfrm>
            <a:custGeom>
              <a:avLst/>
              <a:gdLst/>
              <a:ahLst/>
              <a:cxnLst/>
              <a:rect l="l" t="t" r="r" b="b"/>
              <a:pathLst>
                <a:path w="755650" h="504190">
                  <a:moveTo>
                    <a:pt x="377787" y="63007"/>
                  </a:moveTo>
                  <a:lnTo>
                    <a:pt x="448670" y="133890"/>
                  </a:lnTo>
                  <a:lnTo>
                    <a:pt x="448670" y="86635"/>
                  </a:lnTo>
                  <a:lnTo>
                    <a:pt x="495925" y="86635"/>
                  </a:lnTo>
                  <a:lnTo>
                    <a:pt x="495925" y="181144"/>
                  </a:lnTo>
                  <a:lnTo>
                    <a:pt x="566808" y="252028"/>
                  </a:lnTo>
                  <a:lnTo>
                    <a:pt x="519553" y="252028"/>
                  </a:lnTo>
                  <a:lnTo>
                    <a:pt x="519553" y="441049"/>
                  </a:lnTo>
                  <a:lnTo>
                    <a:pt x="236021" y="441049"/>
                  </a:lnTo>
                  <a:lnTo>
                    <a:pt x="236021" y="252028"/>
                  </a:lnTo>
                  <a:lnTo>
                    <a:pt x="188766" y="252028"/>
                  </a:lnTo>
                  <a:lnTo>
                    <a:pt x="377787" y="63007"/>
                  </a:lnTo>
                  <a:close/>
                </a:path>
                <a:path w="755650" h="504190">
                  <a:moveTo>
                    <a:pt x="448670" y="133890"/>
                  </a:moveTo>
                  <a:lnTo>
                    <a:pt x="495925" y="181144"/>
                  </a:lnTo>
                </a:path>
                <a:path w="755650" h="504190">
                  <a:moveTo>
                    <a:pt x="519553" y="252028"/>
                  </a:moveTo>
                  <a:lnTo>
                    <a:pt x="236021" y="252028"/>
                  </a:lnTo>
                </a:path>
                <a:path w="755650" h="504190">
                  <a:moveTo>
                    <a:pt x="354159" y="441049"/>
                  </a:moveTo>
                  <a:lnTo>
                    <a:pt x="354159" y="346538"/>
                  </a:lnTo>
                  <a:lnTo>
                    <a:pt x="401415" y="346538"/>
                  </a:lnTo>
                  <a:lnTo>
                    <a:pt x="401415" y="441049"/>
                  </a:lnTo>
                </a:path>
                <a:path w="755650" h="504190">
                  <a:moveTo>
                    <a:pt x="0" y="0"/>
                  </a:moveTo>
                  <a:lnTo>
                    <a:pt x="755575" y="0"/>
                  </a:lnTo>
                  <a:lnTo>
                    <a:pt x="755575" y="504056"/>
                  </a:lnTo>
                  <a:lnTo>
                    <a:pt x="0" y="504056"/>
                  </a:lnTo>
                  <a:lnTo>
                    <a:pt x="0" y="0"/>
                  </a:lnTo>
                  <a:close/>
                </a:path>
              </a:pathLst>
            </a:custGeom>
            <a:ln w="25399">
              <a:solidFill>
                <a:srgbClr val="00B2E2"/>
              </a:solidFill>
            </a:ln>
          </p:spPr>
          <p:txBody>
            <a:bodyPr wrap="square" lIns="0" tIns="0" rIns="0" bIns="0" rtlCol="0"/>
            <a:lstStyle/>
            <a:p>
              <a:endParaRPr/>
            </a:p>
          </p:txBody>
        </p:sp>
      </p:gr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95735" y="1419740"/>
            <a:ext cx="5400675" cy="2862580"/>
          </a:xfrm>
          <a:prstGeom prst="rect">
            <a:avLst/>
          </a:prstGeom>
          <a:solidFill>
            <a:srgbClr val="FFFFFF"/>
          </a:solidFill>
        </p:spPr>
        <p:txBody>
          <a:bodyPr vert="horz" wrap="square" lIns="0" tIns="45720" rIns="0" bIns="0" rtlCol="0">
            <a:spAutoFit/>
          </a:bodyPr>
          <a:lstStyle/>
          <a:p>
            <a:pPr marL="91440" marR="77470" algn="just">
              <a:lnSpc>
                <a:spcPct val="100000"/>
              </a:lnSpc>
              <a:spcBef>
                <a:spcPts val="360"/>
              </a:spcBef>
            </a:pPr>
            <a:r>
              <a:rPr sz="2000" dirty="0">
                <a:solidFill>
                  <a:srgbClr val="001C3D"/>
                </a:solidFill>
                <a:latin typeface="Calibri"/>
                <a:cs typeface="Calibri"/>
              </a:rPr>
              <a:t>“Thank</a:t>
            </a:r>
            <a:r>
              <a:rPr sz="2000" spc="280" dirty="0">
                <a:solidFill>
                  <a:srgbClr val="001C3D"/>
                </a:solidFill>
                <a:latin typeface="Calibri"/>
                <a:cs typeface="Calibri"/>
              </a:rPr>
              <a:t> </a:t>
            </a:r>
            <a:r>
              <a:rPr sz="2000" spc="-5" dirty="0">
                <a:solidFill>
                  <a:srgbClr val="001C3D"/>
                </a:solidFill>
                <a:latin typeface="Calibri"/>
                <a:cs typeface="Calibri"/>
              </a:rPr>
              <a:t>you</a:t>
            </a:r>
            <a:r>
              <a:rPr sz="2000" spc="285" dirty="0">
                <a:solidFill>
                  <a:srgbClr val="001C3D"/>
                </a:solidFill>
                <a:latin typeface="Calibri"/>
                <a:cs typeface="Calibri"/>
              </a:rPr>
              <a:t> </a:t>
            </a:r>
            <a:r>
              <a:rPr sz="2000" spc="-5" dirty="0">
                <a:solidFill>
                  <a:srgbClr val="001C3D"/>
                </a:solidFill>
                <a:latin typeface="Calibri"/>
                <a:cs typeface="Calibri"/>
              </a:rPr>
              <a:t>officer,</a:t>
            </a:r>
            <a:r>
              <a:rPr sz="2000" spc="285" dirty="0">
                <a:solidFill>
                  <a:srgbClr val="001C3D"/>
                </a:solidFill>
                <a:latin typeface="Calibri"/>
                <a:cs typeface="Calibri"/>
              </a:rPr>
              <a:t> </a:t>
            </a:r>
            <a:r>
              <a:rPr sz="2000" dirty="0">
                <a:solidFill>
                  <a:srgbClr val="001C3D"/>
                </a:solidFill>
                <a:latin typeface="Calibri"/>
                <a:cs typeface="Calibri"/>
              </a:rPr>
              <a:t>but</a:t>
            </a:r>
            <a:r>
              <a:rPr sz="2000" spc="280" dirty="0">
                <a:solidFill>
                  <a:srgbClr val="001C3D"/>
                </a:solidFill>
                <a:latin typeface="Calibri"/>
                <a:cs typeface="Calibri"/>
              </a:rPr>
              <a:t> </a:t>
            </a:r>
            <a:r>
              <a:rPr sz="2000" dirty="0">
                <a:solidFill>
                  <a:srgbClr val="001C3D"/>
                </a:solidFill>
                <a:latin typeface="Calibri"/>
                <a:cs typeface="Calibri"/>
              </a:rPr>
              <a:t>I</a:t>
            </a:r>
            <a:r>
              <a:rPr sz="2000" spc="285" dirty="0">
                <a:solidFill>
                  <a:srgbClr val="001C3D"/>
                </a:solidFill>
                <a:latin typeface="Calibri"/>
                <a:cs typeface="Calibri"/>
              </a:rPr>
              <a:t> </a:t>
            </a:r>
            <a:r>
              <a:rPr sz="2000" dirty="0">
                <a:solidFill>
                  <a:srgbClr val="001C3D"/>
                </a:solidFill>
                <a:latin typeface="Calibri"/>
                <a:cs typeface="Calibri"/>
              </a:rPr>
              <a:t>need</a:t>
            </a:r>
            <a:r>
              <a:rPr sz="2000" spc="285" dirty="0">
                <a:solidFill>
                  <a:srgbClr val="001C3D"/>
                </a:solidFill>
                <a:latin typeface="Calibri"/>
                <a:cs typeface="Calibri"/>
              </a:rPr>
              <a:t> </a:t>
            </a:r>
            <a:r>
              <a:rPr sz="2000" spc="-5" dirty="0">
                <a:solidFill>
                  <a:srgbClr val="001C3D"/>
                </a:solidFill>
                <a:latin typeface="Calibri"/>
                <a:cs typeface="Calibri"/>
              </a:rPr>
              <a:t>more</a:t>
            </a:r>
            <a:r>
              <a:rPr sz="2000" spc="285" dirty="0">
                <a:solidFill>
                  <a:srgbClr val="001C3D"/>
                </a:solidFill>
                <a:latin typeface="Calibri"/>
                <a:cs typeface="Calibri"/>
              </a:rPr>
              <a:t> </a:t>
            </a:r>
            <a:r>
              <a:rPr sz="2000" spc="-5" dirty="0">
                <a:solidFill>
                  <a:srgbClr val="001C3D"/>
                </a:solidFill>
                <a:latin typeface="Calibri"/>
                <a:cs typeface="Calibri"/>
              </a:rPr>
              <a:t>information </a:t>
            </a:r>
            <a:r>
              <a:rPr sz="2000" spc="-440" dirty="0">
                <a:solidFill>
                  <a:srgbClr val="001C3D"/>
                </a:solidFill>
                <a:latin typeface="Calibri"/>
                <a:cs typeface="Calibri"/>
              </a:rPr>
              <a:t> </a:t>
            </a:r>
            <a:r>
              <a:rPr sz="2000" dirty="0">
                <a:solidFill>
                  <a:srgbClr val="001C3D"/>
                </a:solidFill>
                <a:latin typeface="Calibri"/>
                <a:cs typeface="Calibri"/>
              </a:rPr>
              <a:t>to assist </a:t>
            </a:r>
            <a:r>
              <a:rPr sz="2000" spc="-5" dirty="0">
                <a:solidFill>
                  <a:srgbClr val="001C3D"/>
                </a:solidFill>
                <a:latin typeface="Calibri"/>
                <a:cs typeface="Calibri"/>
              </a:rPr>
              <a:t>my </a:t>
            </a:r>
            <a:r>
              <a:rPr sz="2000" dirty="0">
                <a:solidFill>
                  <a:srgbClr val="001C3D"/>
                </a:solidFill>
                <a:latin typeface="Calibri"/>
                <a:cs typeface="Calibri"/>
              </a:rPr>
              <a:t>client </a:t>
            </a:r>
            <a:r>
              <a:rPr sz="2000" spc="-5" dirty="0">
                <a:solidFill>
                  <a:srgbClr val="001C3D"/>
                </a:solidFill>
                <a:latin typeface="Calibri"/>
                <a:cs typeface="Calibri"/>
              </a:rPr>
              <a:t>effectively. How </a:t>
            </a:r>
            <a:r>
              <a:rPr sz="2000" dirty="0">
                <a:solidFill>
                  <a:srgbClr val="001C3D"/>
                </a:solidFill>
                <a:latin typeface="Calibri"/>
                <a:cs typeface="Calibri"/>
              </a:rPr>
              <a:t>can I </a:t>
            </a:r>
            <a:r>
              <a:rPr sz="2000" spc="-5" dirty="0">
                <a:solidFill>
                  <a:srgbClr val="001C3D"/>
                </a:solidFill>
                <a:latin typeface="Calibri"/>
                <a:cs typeface="Calibri"/>
              </a:rPr>
              <a:t>reach </a:t>
            </a:r>
            <a:r>
              <a:rPr sz="2000" dirty="0">
                <a:solidFill>
                  <a:srgbClr val="001C3D"/>
                </a:solidFill>
                <a:latin typeface="Calibri"/>
                <a:cs typeface="Calibri"/>
              </a:rPr>
              <a:t>the </a:t>
            </a:r>
            <a:r>
              <a:rPr sz="2000" spc="5" dirty="0">
                <a:solidFill>
                  <a:srgbClr val="001C3D"/>
                </a:solidFill>
                <a:latin typeface="Calibri"/>
                <a:cs typeface="Calibri"/>
              </a:rPr>
              <a:t> </a:t>
            </a:r>
            <a:r>
              <a:rPr sz="2000" spc="-5" dirty="0">
                <a:solidFill>
                  <a:srgbClr val="001C3D"/>
                </a:solidFill>
                <a:latin typeface="Calibri"/>
                <a:cs typeface="Calibri"/>
              </a:rPr>
              <a:t>officer </a:t>
            </a:r>
            <a:r>
              <a:rPr sz="2000" dirty="0">
                <a:solidFill>
                  <a:srgbClr val="001C3D"/>
                </a:solidFill>
                <a:latin typeface="Calibri"/>
                <a:cs typeface="Calibri"/>
              </a:rPr>
              <a:t>in </a:t>
            </a:r>
            <a:r>
              <a:rPr sz="2000" spc="-5" dirty="0">
                <a:solidFill>
                  <a:srgbClr val="001C3D"/>
                </a:solidFill>
                <a:latin typeface="Calibri"/>
                <a:cs typeface="Calibri"/>
              </a:rPr>
              <a:t>charge?”</a:t>
            </a:r>
            <a:endParaRPr sz="2000">
              <a:latin typeface="Calibri"/>
              <a:cs typeface="Calibri"/>
            </a:endParaRPr>
          </a:p>
          <a:p>
            <a:pPr>
              <a:lnSpc>
                <a:spcPct val="100000"/>
              </a:lnSpc>
              <a:spcBef>
                <a:spcPts val="15"/>
              </a:spcBef>
            </a:pPr>
            <a:endParaRPr sz="1950">
              <a:latin typeface="Calibri"/>
              <a:cs typeface="Calibri"/>
            </a:endParaRPr>
          </a:p>
          <a:p>
            <a:pPr marL="91440" marR="78105" algn="just">
              <a:lnSpc>
                <a:spcPct val="100000"/>
              </a:lnSpc>
              <a:spcBef>
                <a:spcPts val="5"/>
              </a:spcBef>
            </a:pPr>
            <a:r>
              <a:rPr sz="2000" dirty="0">
                <a:solidFill>
                  <a:srgbClr val="001C3D"/>
                </a:solidFill>
                <a:latin typeface="Calibri"/>
                <a:cs typeface="Calibri"/>
              </a:rPr>
              <a:t>The</a:t>
            </a:r>
            <a:r>
              <a:rPr sz="2000" spc="5" dirty="0">
                <a:solidFill>
                  <a:srgbClr val="001C3D"/>
                </a:solidFill>
                <a:latin typeface="Calibri"/>
                <a:cs typeface="Calibri"/>
              </a:rPr>
              <a:t> </a:t>
            </a:r>
            <a:r>
              <a:rPr sz="2000" spc="-5" dirty="0">
                <a:solidFill>
                  <a:srgbClr val="001C3D"/>
                </a:solidFill>
                <a:latin typeface="Calibri"/>
                <a:cs typeface="Calibri"/>
              </a:rPr>
              <a:t>lawyer</a:t>
            </a:r>
            <a:r>
              <a:rPr sz="2000" dirty="0">
                <a:solidFill>
                  <a:srgbClr val="001C3D"/>
                </a:solidFill>
                <a:latin typeface="Calibri"/>
                <a:cs typeface="Calibri"/>
              </a:rPr>
              <a:t> </a:t>
            </a:r>
            <a:r>
              <a:rPr sz="2000" spc="-5" dirty="0">
                <a:solidFill>
                  <a:srgbClr val="001C3D"/>
                </a:solidFill>
                <a:latin typeface="Calibri"/>
                <a:cs typeface="Calibri"/>
              </a:rPr>
              <a:t>tries</a:t>
            </a:r>
            <a:r>
              <a:rPr sz="2000" dirty="0">
                <a:solidFill>
                  <a:srgbClr val="001C3D"/>
                </a:solidFill>
                <a:latin typeface="Calibri"/>
                <a:cs typeface="Calibri"/>
              </a:rPr>
              <a:t> to</a:t>
            </a:r>
            <a:r>
              <a:rPr sz="2000" spc="5" dirty="0">
                <a:solidFill>
                  <a:srgbClr val="001C3D"/>
                </a:solidFill>
                <a:latin typeface="Calibri"/>
                <a:cs typeface="Calibri"/>
              </a:rPr>
              <a:t> </a:t>
            </a:r>
            <a:r>
              <a:rPr sz="2000" spc="-5" dirty="0">
                <a:solidFill>
                  <a:srgbClr val="001C3D"/>
                </a:solidFill>
                <a:latin typeface="Calibri"/>
                <a:cs typeface="Calibri"/>
              </a:rPr>
              <a:t>obtain</a:t>
            </a:r>
            <a:r>
              <a:rPr sz="2000" dirty="0">
                <a:solidFill>
                  <a:srgbClr val="001C3D"/>
                </a:solidFill>
                <a:latin typeface="Calibri"/>
                <a:cs typeface="Calibri"/>
              </a:rPr>
              <a:t> </a:t>
            </a:r>
            <a:r>
              <a:rPr sz="2000" spc="-5" dirty="0">
                <a:solidFill>
                  <a:srgbClr val="001C3D"/>
                </a:solidFill>
                <a:latin typeface="Calibri"/>
                <a:cs typeface="Calibri"/>
              </a:rPr>
              <a:t>more</a:t>
            </a:r>
            <a:r>
              <a:rPr sz="2000" dirty="0">
                <a:solidFill>
                  <a:srgbClr val="001C3D"/>
                </a:solidFill>
                <a:latin typeface="Calibri"/>
                <a:cs typeface="Calibri"/>
              </a:rPr>
              <a:t> </a:t>
            </a:r>
            <a:r>
              <a:rPr sz="2000" spc="-5" dirty="0">
                <a:solidFill>
                  <a:srgbClr val="001C3D"/>
                </a:solidFill>
                <a:latin typeface="Calibri"/>
                <a:cs typeface="Calibri"/>
              </a:rPr>
              <a:t>case-related </a:t>
            </a:r>
            <a:r>
              <a:rPr sz="2000" dirty="0">
                <a:solidFill>
                  <a:srgbClr val="001C3D"/>
                </a:solidFill>
                <a:latin typeface="Calibri"/>
                <a:cs typeface="Calibri"/>
              </a:rPr>
              <a:t> </a:t>
            </a:r>
            <a:r>
              <a:rPr sz="2000" spc="85" dirty="0">
                <a:solidFill>
                  <a:srgbClr val="001C3D"/>
                </a:solidFill>
                <a:latin typeface="Calibri"/>
                <a:cs typeface="Calibri"/>
              </a:rPr>
              <a:t>information,</a:t>
            </a:r>
            <a:r>
              <a:rPr sz="2000" spc="90" dirty="0">
                <a:solidFill>
                  <a:srgbClr val="001C3D"/>
                </a:solidFill>
                <a:latin typeface="Calibri"/>
                <a:cs typeface="Calibri"/>
              </a:rPr>
              <a:t> </a:t>
            </a:r>
            <a:r>
              <a:rPr sz="2000" spc="80" dirty="0">
                <a:solidFill>
                  <a:srgbClr val="001C3D"/>
                </a:solidFill>
                <a:latin typeface="Calibri"/>
                <a:cs typeface="Calibri"/>
              </a:rPr>
              <a:t>arguing</a:t>
            </a:r>
            <a:r>
              <a:rPr sz="2000" spc="85" dirty="0">
                <a:solidFill>
                  <a:srgbClr val="001C3D"/>
                </a:solidFill>
                <a:latin typeface="Calibri"/>
                <a:cs typeface="Calibri"/>
              </a:rPr>
              <a:t> </a:t>
            </a:r>
            <a:r>
              <a:rPr sz="2000" spc="45" dirty="0">
                <a:solidFill>
                  <a:srgbClr val="001C3D"/>
                </a:solidFill>
                <a:latin typeface="Calibri"/>
                <a:cs typeface="Calibri"/>
              </a:rPr>
              <a:t>by</a:t>
            </a:r>
            <a:r>
              <a:rPr sz="2000" spc="50" dirty="0">
                <a:solidFill>
                  <a:srgbClr val="001C3D"/>
                </a:solidFill>
                <a:latin typeface="Calibri"/>
                <a:cs typeface="Calibri"/>
              </a:rPr>
              <a:t> </a:t>
            </a:r>
            <a:r>
              <a:rPr sz="2000" spc="80" dirty="0">
                <a:solidFill>
                  <a:srgbClr val="001C3D"/>
                </a:solidFill>
                <a:latin typeface="Calibri"/>
                <a:cs typeface="Calibri"/>
              </a:rPr>
              <a:t>reference</a:t>
            </a:r>
            <a:r>
              <a:rPr sz="2000" spc="85" dirty="0">
                <a:solidFill>
                  <a:srgbClr val="001C3D"/>
                </a:solidFill>
                <a:latin typeface="Calibri"/>
                <a:cs typeface="Calibri"/>
              </a:rPr>
              <a:t> </a:t>
            </a:r>
            <a:r>
              <a:rPr sz="2000" spc="45" dirty="0">
                <a:solidFill>
                  <a:srgbClr val="001C3D"/>
                </a:solidFill>
                <a:latin typeface="Calibri"/>
                <a:cs typeface="Calibri"/>
              </a:rPr>
              <a:t>to</a:t>
            </a:r>
            <a:r>
              <a:rPr sz="2000" spc="50" dirty="0">
                <a:solidFill>
                  <a:srgbClr val="001C3D"/>
                </a:solidFill>
                <a:latin typeface="Calibri"/>
                <a:cs typeface="Calibri"/>
              </a:rPr>
              <a:t> </a:t>
            </a:r>
            <a:r>
              <a:rPr sz="2000" spc="60" dirty="0">
                <a:solidFill>
                  <a:srgbClr val="001C3D"/>
                </a:solidFill>
                <a:latin typeface="Calibri"/>
                <a:cs typeface="Calibri"/>
              </a:rPr>
              <a:t>her </a:t>
            </a:r>
            <a:r>
              <a:rPr sz="2000" spc="65" dirty="0">
                <a:solidFill>
                  <a:srgbClr val="001C3D"/>
                </a:solidFill>
                <a:latin typeface="Calibri"/>
                <a:cs typeface="Calibri"/>
              </a:rPr>
              <a:t> </a:t>
            </a:r>
            <a:r>
              <a:rPr sz="2000" spc="-5" dirty="0">
                <a:solidFill>
                  <a:srgbClr val="001C3D"/>
                </a:solidFill>
                <a:latin typeface="Calibri"/>
                <a:cs typeface="Calibri"/>
              </a:rPr>
              <a:t>professional role. </a:t>
            </a:r>
            <a:r>
              <a:rPr sz="2000" dirty="0">
                <a:solidFill>
                  <a:srgbClr val="001C3D"/>
                </a:solidFill>
                <a:latin typeface="Calibri"/>
                <a:cs typeface="Calibri"/>
              </a:rPr>
              <a:t>The </a:t>
            </a:r>
            <a:r>
              <a:rPr sz="2000" spc="-5" dirty="0">
                <a:solidFill>
                  <a:srgbClr val="001C3D"/>
                </a:solidFill>
                <a:latin typeface="Calibri"/>
                <a:cs typeface="Calibri"/>
              </a:rPr>
              <a:t>officer </a:t>
            </a:r>
            <a:r>
              <a:rPr sz="2000" dirty="0">
                <a:solidFill>
                  <a:srgbClr val="001C3D"/>
                </a:solidFill>
                <a:latin typeface="Calibri"/>
                <a:cs typeface="Calibri"/>
              </a:rPr>
              <a:t>in </a:t>
            </a:r>
            <a:r>
              <a:rPr sz="2000" spc="-5" dirty="0">
                <a:solidFill>
                  <a:srgbClr val="001C3D"/>
                </a:solidFill>
                <a:latin typeface="Calibri"/>
                <a:cs typeface="Calibri"/>
              </a:rPr>
              <a:t>charge </a:t>
            </a:r>
            <a:r>
              <a:rPr sz="2000" dirty="0">
                <a:solidFill>
                  <a:srgbClr val="001C3D"/>
                </a:solidFill>
                <a:latin typeface="Calibri"/>
                <a:cs typeface="Calibri"/>
              </a:rPr>
              <a:t>is likely to </a:t>
            </a:r>
            <a:r>
              <a:rPr sz="2000" spc="5" dirty="0">
                <a:solidFill>
                  <a:srgbClr val="001C3D"/>
                </a:solidFill>
                <a:latin typeface="Calibri"/>
                <a:cs typeface="Calibri"/>
              </a:rPr>
              <a:t> </a:t>
            </a:r>
            <a:r>
              <a:rPr sz="2000" spc="-5" dirty="0">
                <a:solidFill>
                  <a:srgbClr val="001C3D"/>
                </a:solidFill>
                <a:latin typeface="Calibri"/>
                <a:cs typeface="Calibri"/>
              </a:rPr>
              <a:t>have </a:t>
            </a:r>
            <a:r>
              <a:rPr sz="2000" dirty="0">
                <a:solidFill>
                  <a:srgbClr val="001C3D"/>
                </a:solidFill>
                <a:latin typeface="Calibri"/>
                <a:cs typeface="Calibri"/>
              </a:rPr>
              <a:t>the best </a:t>
            </a:r>
            <a:r>
              <a:rPr sz="2000" spc="-5" dirty="0">
                <a:solidFill>
                  <a:srgbClr val="001C3D"/>
                </a:solidFill>
                <a:latin typeface="Calibri"/>
                <a:cs typeface="Calibri"/>
              </a:rPr>
              <a:t>overview of </a:t>
            </a:r>
            <a:r>
              <a:rPr sz="2000" dirty="0">
                <a:solidFill>
                  <a:srgbClr val="001C3D"/>
                </a:solidFill>
                <a:latin typeface="Calibri"/>
                <a:cs typeface="Calibri"/>
              </a:rPr>
              <a:t>the evidence and </a:t>
            </a:r>
            <a:r>
              <a:rPr sz="2000" spc="-5" dirty="0">
                <a:solidFill>
                  <a:srgbClr val="001C3D"/>
                </a:solidFill>
                <a:latin typeface="Calibri"/>
                <a:cs typeface="Calibri"/>
              </a:rPr>
              <a:t>other </a:t>
            </a:r>
            <a:r>
              <a:rPr sz="2000" dirty="0">
                <a:solidFill>
                  <a:srgbClr val="001C3D"/>
                </a:solidFill>
                <a:latin typeface="Calibri"/>
                <a:cs typeface="Calibri"/>
              </a:rPr>
              <a:t> </a:t>
            </a:r>
            <a:r>
              <a:rPr sz="2000" spc="-5" dirty="0">
                <a:solidFill>
                  <a:srgbClr val="001C3D"/>
                </a:solidFill>
                <a:latin typeface="Calibri"/>
                <a:cs typeface="Calibri"/>
              </a:rPr>
              <a:t>information about</a:t>
            </a:r>
            <a:r>
              <a:rPr sz="2000" dirty="0">
                <a:solidFill>
                  <a:srgbClr val="001C3D"/>
                </a:solidFill>
                <a:latin typeface="Calibri"/>
                <a:cs typeface="Calibri"/>
              </a:rPr>
              <a:t> the</a:t>
            </a:r>
            <a:r>
              <a:rPr sz="2000" spc="-5" dirty="0">
                <a:solidFill>
                  <a:srgbClr val="001C3D"/>
                </a:solidFill>
                <a:latin typeface="Calibri"/>
                <a:cs typeface="Calibri"/>
              </a:rPr>
              <a:t> </a:t>
            </a:r>
            <a:r>
              <a:rPr sz="2000" dirty="0">
                <a:solidFill>
                  <a:srgbClr val="001C3D"/>
                </a:solidFill>
                <a:latin typeface="Calibri"/>
                <a:cs typeface="Calibri"/>
              </a:rPr>
              <a:t>case and</a:t>
            </a:r>
            <a:r>
              <a:rPr sz="2000" spc="-5" dirty="0">
                <a:solidFill>
                  <a:srgbClr val="001C3D"/>
                </a:solidFill>
                <a:latin typeface="Calibri"/>
                <a:cs typeface="Calibri"/>
              </a:rPr>
              <a:t> </a:t>
            </a:r>
            <a:r>
              <a:rPr sz="2000" dirty="0">
                <a:solidFill>
                  <a:srgbClr val="001C3D"/>
                </a:solidFill>
                <a:latin typeface="Calibri"/>
                <a:cs typeface="Calibri"/>
              </a:rPr>
              <a:t>the client.</a:t>
            </a:r>
            <a:endParaRPr sz="2000">
              <a:latin typeface="Calibri"/>
              <a:cs typeface="Calibri"/>
            </a:endParaRPr>
          </a:p>
        </p:txBody>
      </p:sp>
      <p:grpSp>
        <p:nvGrpSpPr>
          <p:cNvPr id="3" name="object 3"/>
          <p:cNvGrpSpPr/>
          <p:nvPr/>
        </p:nvGrpSpPr>
        <p:grpSpPr>
          <a:xfrm>
            <a:off x="344978" y="2015836"/>
            <a:ext cx="532130" cy="4302125"/>
            <a:chOff x="344978" y="2015836"/>
            <a:chExt cx="532130" cy="4302125"/>
          </a:xfrm>
        </p:grpSpPr>
        <p:pic>
          <p:nvPicPr>
            <p:cNvPr id="4" name="object 4"/>
            <p:cNvPicPr/>
            <p:nvPr/>
          </p:nvPicPr>
          <p:blipFill>
            <a:blip r:embed="rId2" cstate="print"/>
            <a:stretch>
              <a:fillRect/>
            </a:stretch>
          </p:blipFill>
          <p:spPr>
            <a:xfrm>
              <a:off x="344978" y="2460567"/>
              <a:ext cx="532014" cy="390698"/>
            </a:xfrm>
            <a:prstGeom prst="rect">
              <a:avLst/>
            </a:prstGeom>
          </p:spPr>
        </p:pic>
        <p:pic>
          <p:nvPicPr>
            <p:cNvPr id="5" name="object 5"/>
            <p:cNvPicPr/>
            <p:nvPr/>
          </p:nvPicPr>
          <p:blipFill>
            <a:blip r:embed="rId3" cstate="print"/>
            <a:stretch>
              <a:fillRect/>
            </a:stretch>
          </p:blipFill>
          <p:spPr>
            <a:xfrm>
              <a:off x="482138" y="2448098"/>
              <a:ext cx="253538" cy="436418"/>
            </a:xfrm>
            <a:prstGeom prst="rect">
              <a:avLst/>
            </a:prstGeom>
          </p:spPr>
        </p:pic>
        <p:pic>
          <p:nvPicPr>
            <p:cNvPr id="6" name="object 6"/>
            <p:cNvPicPr/>
            <p:nvPr/>
          </p:nvPicPr>
          <p:blipFill>
            <a:blip r:embed="rId4" cstate="print"/>
            <a:stretch>
              <a:fillRect/>
            </a:stretch>
          </p:blipFill>
          <p:spPr>
            <a:xfrm>
              <a:off x="395536" y="2492895"/>
              <a:ext cx="432047" cy="288032"/>
            </a:xfrm>
            <a:prstGeom prst="rect">
              <a:avLst/>
            </a:prstGeom>
          </p:spPr>
        </p:pic>
        <p:sp>
          <p:nvSpPr>
            <p:cNvPr id="7" name="object 7"/>
            <p:cNvSpPr/>
            <p:nvPr/>
          </p:nvSpPr>
          <p:spPr>
            <a:xfrm>
              <a:off x="395536" y="2492895"/>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1"/>
                  </a:lnTo>
                  <a:lnTo>
                    <a:pt x="417987" y="273971"/>
                  </a:lnTo>
                  <a:lnTo>
                    <a:pt x="402728" y="284259"/>
                  </a:lnTo>
                  <a:lnTo>
                    <a:pt x="384041" y="288032"/>
                  </a:lnTo>
                  <a:lnTo>
                    <a:pt x="48005" y="288032"/>
                  </a:lnTo>
                  <a:lnTo>
                    <a:pt x="29319" y="284259"/>
                  </a:lnTo>
                  <a:lnTo>
                    <a:pt x="14060" y="273971"/>
                  </a:lnTo>
                  <a:lnTo>
                    <a:pt x="3772" y="258711"/>
                  </a:lnTo>
                  <a:lnTo>
                    <a:pt x="0" y="240026"/>
                  </a:lnTo>
                  <a:lnTo>
                    <a:pt x="0" y="48005"/>
                  </a:lnTo>
                  <a:close/>
                </a:path>
              </a:pathLst>
            </a:custGeom>
            <a:ln w="9524">
              <a:solidFill>
                <a:srgbClr val="F4B193"/>
              </a:solidFill>
            </a:ln>
          </p:spPr>
          <p:txBody>
            <a:bodyPr wrap="square" lIns="0" tIns="0" rIns="0" bIns="0" rtlCol="0"/>
            <a:lstStyle/>
            <a:p>
              <a:endParaRPr/>
            </a:p>
          </p:txBody>
        </p:sp>
        <p:pic>
          <p:nvPicPr>
            <p:cNvPr id="8" name="object 8"/>
            <p:cNvPicPr/>
            <p:nvPr/>
          </p:nvPicPr>
          <p:blipFill>
            <a:blip r:embed="rId5" cstate="print"/>
            <a:stretch>
              <a:fillRect/>
            </a:stretch>
          </p:blipFill>
          <p:spPr>
            <a:xfrm>
              <a:off x="344978" y="2892828"/>
              <a:ext cx="532014" cy="390698"/>
            </a:xfrm>
            <a:prstGeom prst="rect">
              <a:avLst/>
            </a:prstGeom>
          </p:spPr>
        </p:pic>
        <p:pic>
          <p:nvPicPr>
            <p:cNvPr id="9" name="object 9"/>
            <p:cNvPicPr/>
            <p:nvPr/>
          </p:nvPicPr>
          <p:blipFill>
            <a:blip r:embed="rId3" cstate="print"/>
            <a:stretch>
              <a:fillRect/>
            </a:stretch>
          </p:blipFill>
          <p:spPr>
            <a:xfrm>
              <a:off x="482138" y="2880359"/>
              <a:ext cx="253538" cy="436418"/>
            </a:xfrm>
            <a:prstGeom prst="rect">
              <a:avLst/>
            </a:prstGeom>
          </p:spPr>
        </p:pic>
        <p:pic>
          <p:nvPicPr>
            <p:cNvPr id="10" name="object 10"/>
            <p:cNvPicPr/>
            <p:nvPr/>
          </p:nvPicPr>
          <p:blipFill>
            <a:blip r:embed="rId4" cstate="print"/>
            <a:stretch>
              <a:fillRect/>
            </a:stretch>
          </p:blipFill>
          <p:spPr>
            <a:xfrm>
              <a:off x="395536" y="2924943"/>
              <a:ext cx="432047" cy="288032"/>
            </a:xfrm>
            <a:prstGeom prst="rect">
              <a:avLst/>
            </a:prstGeom>
          </p:spPr>
        </p:pic>
        <p:sp>
          <p:nvSpPr>
            <p:cNvPr id="11" name="object 11"/>
            <p:cNvSpPr/>
            <p:nvPr/>
          </p:nvSpPr>
          <p:spPr>
            <a:xfrm>
              <a:off x="395536" y="2924943"/>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1"/>
                  </a:lnTo>
                  <a:lnTo>
                    <a:pt x="48005" y="288031"/>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12" name="object 12"/>
            <p:cNvPicPr/>
            <p:nvPr/>
          </p:nvPicPr>
          <p:blipFill>
            <a:blip r:embed="rId6" cstate="print"/>
            <a:stretch>
              <a:fillRect/>
            </a:stretch>
          </p:blipFill>
          <p:spPr>
            <a:xfrm>
              <a:off x="344978" y="3325090"/>
              <a:ext cx="532014" cy="390698"/>
            </a:xfrm>
            <a:prstGeom prst="rect">
              <a:avLst/>
            </a:prstGeom>
          </p:spPr>
        </p:pic>
        <p:pic>
          <p:nvPicPr>
            <p:cNvPr id="13" name="object 13"/>
            <p:cNvPicPr/>
            <p:nvPr/>
          </p:nvPicPr>
          <p:blipFill>
            <a:blip r:embed="rId3" cstate="print"/>
            <a:stretch>
              <a:fillRect/>
            </a:stretch>
          </p:blipFill>
          <p:spPr>
            <a:xfrm>
              <a:off x="482138" y="3312621"/>
              <a:ext cx="253538" cy="436418"/>
            </a:xfrm>
            <a:prstGeom prst="rect">
              <a:avLst/>
            </a:prstGeom>
          </p:spPr>
        </p:pic>
        <p:pic>
          <p:nvPicPr>
            <p:cNvPr id="14" name="object 14"/>
            <p:cNvPicPr/>
            <p:nvPr/>
          </p:nvPicPr>
          <p:blipFill>
            <a:blip r:embed="rId7" cstate="print"/>
            <a:stretch>
              <a:fillRect/>
            </a:stretch>
          </p:blipFill>
          <p:spPr>
            <a:xfrm>
              <a:off x="395536" y="3356992"/>
              <a:ext cx="432047" cy="288032"/>
            </a:xfrm>
            <a:prstGeom prst="rect">
              <a:avLst/>
            </a:prstGeom>
          </p:spPr>
        </p:pic>
        <p:sp>
          <p:nvSpPr>
            <p:cNvPr id="15" name="object 15"/>
            <p:cNvSpPr/>
            <p:nvPr/>
          </p:nvSpPr>
          <p:spPr>
            <a:xfrm>
              <a:off x="395536" y="3356992"/>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16" name="object 16"/>
            <p:cNvPicPr/>
            <p:nvPr/>
          </p:nvPicPr>
          <p:blipFill>
            <a:blip r:embed="rId8" cstate="print"/>
            <a:stretch>
              <a:fillRect/>
            </a:stretch>
          </p:blipFill>
          <p:spPr>
            <a:xfrm>
              <a:off x="344978" y="3757353"/>
              <a:ext cx="532014" cy="390698"/>
            </a:xfrm>
            <a:prstGeom prst="rect">
              <a:avLst/>
            </a:prstGeom>
          </p:spPr>
        </p:pic>
        <p:pic>
          <p:nvPicPr>
            <p:cNvPr id="17" name="object 17"/>
            <p:cNvPicPr/>
            <p:nvPr/>
          </p:nvPicPr>
          <p:blipFill>
            <a:blip r:embed="rId9" cstate="print"/>
            <a:stretch>
              <a:fillRect/>
            </a:stretch>
          </p:blipFill>
          <p:spPr>
            <a:xfrm>
              <a:off x="482138" y="3744883"/>
              <a:ext cx="253538" cy="432261"/>
            </a:xfrm>
            <a:prstGeom prst="rect">
              <a:avLst/>
            </a:prstGeom>
          </p:spPr>
        </p:pic>
        <p:pic>
          <p:nvPicPr>
            <p:cNvPr id="18" name="object 18"/>
            <p:cNvPicPr/>
            <p:nvPr/>
          </p:nvPicPr>
          <p:blipFill>
            <a:blip r:embed="rId7" cstate="print"/>
            <a:stretch>
              <a:fillRect/>
            </a:stretch>
          </p:blipFill>
          <p:spPr>
            <a:xfrm>
              <a:off x="395536" y="3789039"/>
              <a:ext cx="432047" cy="288032"/>
            </a:xfrm>
            <a:prstGeom prst="rect">
              <a:avLst/>
            </a:prstGeom>
          </p:spPr>
        </p:pic>
        <p:sp>
          <p:nvSpPr>
            <p:cNvPr id="19" name="object 19"/>
            <p:cNvSpPr/>
            <p:nvPr/>
          </p:nvSpPr>
          <p:spPr>
            <a:xfrm>
              <a:off x="395536" y="3789040"/>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20" name="object 20"/>
            <p:cNvPicPr/>
            <p:nvPr/>
          </p:nvPicPr>
          <p:blipFill>
            <a:blip r:embed="rId10" cstate="print"/>
            <a:stretch>
              <a:fillRect/>
            </a:stretch>
          </p:blipFill>
          <p:spPr>
            <a:xfrm>
              <a:off x="344978" y="2028305"/>
              <a:ext cx="532014" cy="390698"/>
            </a:xfrm>
            <a:prstGeom prst="rect">
              <a:avLst/>
            </a:prstGeom>
          </p:spPr>
        </p:pic>
        <p:pic>
          <p:nvPicPr>
            <p:cNvPr id="21" name="object 21"/>
            <p:cNvPicPr/>
            <p:nvPr/>
          </p:nvPicPr>
          <p:blipFill>
            <a:blip r:embed="rId3" cstate="print"/>
            <a:stretch>
              <a:fillRect/>
            </a:stretch>
          </p:blipFill>
          <p:spPr>
            <a:xfrm>
              <a:off x="482138" y="2015836"/>
              <a:ext cx="253538" cy="436418"/>
            </a:xfrm>
            <a:prstGeom prst="rect">
              <a:avLst/>
            </a:prstGeom>
          </p:spPr>
        </p:pic>
        <p:pic>
          <p:nvPicPr>
            <p:cNvPr id="22" name="object 22"/>
            <p:cNvPicPr/>
            <p:nvPr/>
          </p:nvPicPr>
          <p:blipFill>
            <a:blip r:embed="rId7" cstate="print"/>
            <a:stretch>
              <a:fillRect/>
            </a:stretch>
          </p:blipFill>
          <p:spPr>
            <a:xfrm>
              <a:off x="395536" y="2060847"/>
              <a:ext cx="432047" cy="288032"/>
            </a:xfrm>
            <a:prstGeom prst="rect">
              <a:avLst/>
            </a:prstGeom>
          </p:spPr>
        </p:pic>
        <p:sp>
          <p:nvSpPr>
            <p:cNvPr id="23" name="object 23"/>
            <p:cNvSpPr/>
            <p:nvPr/>
          </p:nvSpPr>
          <p:spPr>
            <a:xfrm>
              <a:off x="395536" y="2060848"/>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24" name="object 24"/>
            <p:cNvPicPr/>
            <p:nvPr/>
          </p:nvPicPr>
          <p:blipFill>
            <a:blip r:embed="rId11" cstate="print"/>
            <a:stretch>
              <a:fillRect/>
            </a:stretch>
          </p:blipFill>
          <p:spPr>
            <a:xfrm>
              <a:off x="344978" y="4189614"/>
              <a:ext cx="532014" cy="390698"/>
            </a:xfrm>
            <a:prstGeom prst="rect">
              <a:avLst/>
            </a:prstGeom>
          </p:spPr>
        </p:pic>
        <p:pic>
          <p:nvPicPr>
            <p:cNvPr id="25" name="object 25"/>
            <p:cNvPicPr/>
            <p:nvPr/>
          </p:nvPicPr>
          <p:blipFill>
            <a:blip r:embed="rId9" cstate="print"/>
            <a:stretch>
              <a:fillRect/>
            </a:stretch>
          </p:blipFill>
          <p:spPr>
            <a:xfrm>
              <a:off x="482138" y="4177144"/>
              <a:ext cx="253538" cy="432261"/>
            </a:xfrm>
            <a:prstGeom prst="rect">
              <a:avLst/>
            </a:prstGeom>
          </p:spPr>
        </p:pic>
        <p:pic>
          <p:nvPicPr>
            <p:cNvPr id="26" name="object 26"/>
            <p:cNvPicPr/>
            <p:nvPr/>
          </p:nvPicPr>
          <p:blipFill>
            <a:blip r:embed="rId4" cstate="print"/>
            <a:stretch>
              <a:fillRect/>
            </a:stretch>
          </p:blipFill>
          <p:spPr>
            <a:xfrm>
              <a:off x="395536" y="4221087"/>
              <a:ext cx="432047" cy="288032"/>
            </a:xfrm>
            <a:prstGeom prst="rect">
              <a:avLst/>
            </a:prstGeom>
          </p:spPr>
        </p:pic>
        <p:sp>
          <p:nvSpPr>
            <p:cNvPr id="27" name="object 27"/>
            <p:cNvSpPr/>
            <p:nvPr/>
          </p:nvSpPr>
          <p:spPr>
            <a:xfrm>
              <a:off x="395536" y="4221087"/>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28" name="object 28"/>
            <p:cNvPicPr/>
            <p:nvPr/>
          </p:nvPicPr>
          <p:blipFill>
            <a:blip r:embed="rId12" cstate="print"/>
            <a:stretch>
              <a:fillRect/>
            </a:stretch>
          </p:blipFill>
          <p:spPr>
            <a:xfrm>
              <a:off x="344978" y="5054138"/>
              <a:ext cx="532014" cy="390698"/>
            </a:xfrm>
            <a:prstGeom prst="rect">
              <a:avLst/>
            </a:prstGeom>
          </p:spPr>
        </p:pic>
        <p:pic>
          <p:nvPicPr>
            <p:cNvPr id="29" name="object 29"/>
            <p:cNvPicPr/>
            <p:nvPr/>
          </p:nvPicPr>
          <p:blipFill>
            <a:blip r:embed="rId9" cstate="print"/>
            <a:stretch>
              <a:fillRect/>
            </a:stretch>
          </p:blipFill>
          <p:spPr>
            <a:xfrm>
              <a:off x="482138" y="5041669"/>
              <a:ext cx="253538" cy="432261"/>
            </a:xfrm>
            <a:prstGeom prst="rect">
              <a:avLst/>
            </a:prstGeom>
          </p:spPr>
        </p:pic>
        <p:pic>
          <p:nvPicPr>
            <p:cNvPr id="30" name="object 30"/>
            <p:cNvPicPr/>
            <p:nvPr/>
          </p:nvPicPr>
          <p:blipFill>
            <a:blip r:embed="rId7" cstate="print"/>
            <a:stretch>
              <a:fillRect/>
            </a:stretch>
          </p:blipFill>
          <p:spPr>
            <a:xfrm>
              <a:off x="395536" y="5085184"/>
              <a:ext cx="432047" cy="288032"/>
            </a:xfrm>
            <a:prstGeom prst="rect">
              <a:avLst/>
            </a:prstGeom>
          </p:spPr>
        </p:pic>
        <p:sp>
          <p:nvSpPr>
            <p:cNvPr id="31" name="object 31"/>
            <p:cNvSpPr/>
            <p:nvPr/>
          </p:nvSpPr>
          <p:spPr>
            <a:xfrm>
              <a:off x="395536" y="5085184"/>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32" name="object 32"/>
            <p:cNvPicPr/>
            <p:nvPr/>
          </p:nvPicPr>
          <p:blipFill>
            <a:blip r:embed="rId13" cstate="print"/>
            <a:stretch>
              <a:fillRect/>
            </a:stretch>
          </p:blipFill>
          <p:spPr>
            <a:xfrm>
              <a:off x="344978" y="4621876"/>
              <a:ext cx="532014" cy="390698"/>
            </a:xfrm>
            <a:prstGeom prst="rect">
              <a:avLst/>
            </a:prstGeom>
          </p:spPr>
        </p:pic>
        <p:pic>
          <p:nvPicPr>
            <p:cNvPr id="33" name="object 33"/>
            <p:cNvPicPr/>
            <p:nvPr/>
          </p:nvPicPr>
          <p:blipFill>
            <a:blip r:embed="rId9" cstate="print"/>
            <a:stretch>
              <a:fillRect/>
            </a:stretch>
          </p:blipFill>
          <p:spPr>
            <a:xfrm>
              <a:off x="482138" y="4609407"/>
              <a:ext cx="253538" cy="432261"/>
            </a:xfrm>
            <a:prstGeom prst="rect">
              <a:avLst/>
            </a:prstGeom>
          </p:spPr>
        </p:pic>
        <p:pic>
          <p:nvPicPr>
            <p:cNvPr id="34" name="object 34"/>
            <p:cNvPicPr/>
            <p:nvPr/>
          </p:nvPicPr>
          <p:blipFill>
            <a:blip r:embed="rId4" cstate="print"/>
            <a:stretch>
              <a:fillRect/>
            </a:stretch>
          </p:blipFill>
          <p:spPr>
            <a:xfrm>
              <a:off x="395536" y="4653135"/>
              <a:ext cx="432047" cy="288032"/>
            </a:xfrm>
            <a:prstGeom prst="rect">
              <a:avLst/>
            </a:prstGeom>
          </p:spPr>
        </p:pic>
        <p:sp>
          <p:nvSpPr>
            <p:cNvPr id="35" name="object 35"/>
            <p:cNvSpPr/>
            <p:nvPr/>
          </p:nvSpPr>
          <p:spPr>
            <a:xfrm>
              <a:off x="395536" y="4653135"/>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36" name="object 36"/>
            <p:cNvPicPr/>
            <p:nvPr/>
          </p:nvPicPr>
          <p:blipFill>
            <a:blip r:embed="rId14" cstate="print"/>
            <a:stretch>
              <a:fillRect/>
            </a:stretch>
          </p:blipFill>
          <p:spPr>
            <a:xfrm>
              <a:off x="344978" y="5918661"/>
              <a:ext cx="532014" cy="390698"/>
            </a:xfrm>
            <a:prstGeom prst="rect">
              <a:avLst/>
            </a:prstGeom>
          </p:spPr>
        </p:pic>
        <p:pic>
          <p:nvPicPr>
            <p:cNvPr id="37" name="object 37"/>
            <p:cNvPicPr/>
            <p:nvPr/>
          </p:nvPicPr>
          <p:blipFill>
            <a:blip r:embed="rId15" cstate="print"/>
            <a:stretch>
              <a:fillRect/>
            </a:stretch>
          </p:blipFill>
          <p:spPr>
            <a:xfrm>
              <a:off x="428105" y="5918661"/>
              <a:ext cx="361603" cy="399010"/>
            </a:xfrm>
            <a:prstGeom prst="rect">
              <a:avLst/>
            </a:prstGeom>
          </p:spPr>
        </p:pic>
        <p:pic>
          <p:nvPicPr>
            <p:cNvPr id="38" name="object 38"/>
            <p:cNvPicPr/>
            <p:nvPr/>
          </p:nvPicPr>
          <p:blipFill>
            <a:blip r:embed="rId16" cstate="print"/>
            <a:stretch>
              <a:fillRect/>
            </a:stretch>
          </p:blipFill>
          <p:spPr>
            <a:xfrm>
              <a:off x="395536" y="5949279"/>
              <a:ext cx="432047" cy="288031"/>
            </a:xfrm>
            <a:prstGeom prst="rect">
              <a:avLst/>
            </a:prstGeom>
          </p:spPr>
        </p:pic>
        <p:sp>
          <p:nvSpPr>
            <p:cNvPr id="39" name="object 39"/>
            <p:cNvSpPr/>
            <p:nvPr/>
          </p:nvSpPr>
          <p:spPr>
            <a:xfrm>
              <a:off x="395536" y="5949279"/>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40" name="object 40"/>
            <p:cNvPicPr/>
            <p:nvPr/>
          </p:nvPicPr>
          <p:blipFill>
            <a:blip r:embed="rId17" cstate="print"/>
            <a:stretch>
              <a:fillRect/>
            </a:stretch>
          </p:blipFill>
          <p:spPr>
            <a:xfrm>
              <a:off x="344978" y="5486400"/>
              <a:ext cx="532014" cy="390698"/>
            </a:xfrm>
            <a:prstGeom prst="rect">
              <a:avLst/>
            </a:prstGeom>
          </p:spPr>
        </p:pic>
        <p:pic>
          <p:nvPicPr>
            <p:cNvPr id="41" name="object 41"/>
            <p:cNvPicPr/>
            <p:nvPr/>
          </p:nvPicPr>
          <p:blipFill>
            <a:blip r:embed="rId9" cstate="print"/>
            <a:stretch>
              <a:fillRect/>
            </a:stretch>
          </p:blipFill>
          <p:spPr>
            <a:xfrm>
              <a:off x="482138" y="5473930"/>
              <a:ext cx="253538" cy="432261"/>
            </a:xfrm>
            <a:prstGeom prst="rect">
              <a:avLst/>
            </a:prstGeom>
          </p:spPr>
        </p:pic>
        <p:pic>
          <p:nvPicPr>
            <p:cNvPr id="42" name="object 42"/>
            <p:cNvPicPr/>
            <p:nvPr/>
          </p:nvPicPr>
          <p:blipFill>
            <a:blip r:embed="rId16" cstate="print"/>
            <a:stretch>
              <a:fillRect/>
            </a:stretch>
          </p:blipFill>
          <p:spPr>
            <a:xfrm>
              <a:off x="395536" y="5517231"/>
              <a:ext cx="432047" cy="288031"/>
            </a:xfrm>
            <a:prstGeom prst="rect">
              <a:avLst/>
            </a:prstGeom>
          </p:spPr>
        </p:pic>
        <p:sp>
          <p:nvSpPr>
            <p:cNvPr id="43" name="object 43"/>
            <p:cNvSpPr/>
            <p:nvPr/>
          </p:nvSpPr>
          <p:spPr>
            <a:xfrm>
              <a:off x="395536" y="5517231"/>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grpSp>
      <p:sp>
        <p:nvSpPr>
          <p:cNvPr id="44" name="object 44"/>
          <p:cNvSpPr txBox="1"/>
          <p:nvPr/>
        </p:nvSpPr>
        <p:spPr>
          <a:xfrm>
            <a:off x="498853" y="1897277"/>
            <a:ext cx="231775" cy="4330700"/>
          </a:xfrm>
          <a:prstGeom prst="rect">
            <a:avLst/>
          </a:prstGeom>
        </p:spPr>
        <p:txBody>
          <a:bodyPr vert="horz" wrap="square" lIns="0" tIns="170180" rIns="0" bIns="0" rtlCol="0">
            <a:spAutoFit/>
          </a:bodyPr>
          <a:lstStyle/>
          <a:p>
            <a:pPr marL="57150">
              <a:lnSpc>
                <a:spcPct val="100000"/>
              </a:lnSpc>
              <a:spcBef>
                <a:spcPts val="1340"/>
              </a:spcBef>
            </a:pPr>
            <a:r>
              <a:rPr sz="1800" b="1" dirty="0">
                <a:solidFill>
                  <a:srgbClr val="3D4651"/>
                </a:solidFill>
                <a:latin typeface="Calibri"/>
                <a:cs typeface="Calibri"/>
              </a:rPr>
              <a:t>1</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2</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3</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4</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5</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6</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7</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8</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9</a:t>
            </a:r>
            <a:endParaRPr sz="1800">
              <a:latin typeface="Calibri"/>
              <a:cs typeface="Calibri"/>
            </a:endParaRPr>
          </a:p>
          <a:p>
            <a:pPr marL="12700">
              <a:lnSpc>
                <a:spcPct val="100000"/>
              </a:lnSpc>
              <a:spcBef>
                <a:spcPts val="1365"/>
              </a:spcBef>
            </a:pPr>
            <a:r>
              <a:rPr sz="1600" b="1" dirty="0">
                <a:solidFill>
                  <a:srgbClr val="3D4651"/>
                </a:solidFill>
                <a:latin typeface="Calibri"/>
                <a:cs typeface="Calibri"/>
              </a:rPr>
              <a:t>10</a:t>
            </a:r>
            <a:endParaRPr sz="1600">
              <a:latin typeface="Calibri"/>
              <a:cs typeface="Calibri"/>
            </a:endParaRPr>
          </a:p>
        </p:txBody>
      </p:sp>
      <p:pic>
        <p:nvPicPr>
          <p:cNvPr id="45" name="object 45"/>
          <p:cNvPicPr/>
          <p:nvPr/>
        </p:nvPicPr>
        <p:blipFill>
          <a:blip r:embed="rId18" cstate="print"/>
          <a:stretch>
            <a:fillRect/>
          </a:stretch>
        </p:blipFill>
        <p:spPr>
          <a:xfrm>
            <a:off x="6804247" y="6087887"/>
            <a:ext cx="2304254" cy="620687"/>
          </a:xfrm>
          <a:prstGeom prst="rect">
            <a:avLst/>
          </a:prstGeom>
        </p:spPr>
      </p:pic>
      <p:sp>
        <p:nvSpPr>
          <p:cNvPr id="46" name="object 46"/>
          <p:cNvSpPr txBox="1"/>
          <p:nvPr/>
        </p:nvSpPr>
        <p:spPr>
          <a:xfrm>
            <a:off x="6882987" y="6248372"/>
            <a:ext cx="198628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FFFF"/>
                </a:solidFill>
                <a:latin typeface="Calibri"/>
                <a:cs typeface="Calibri"/>
              </a:rPr>
              <a:t>Return</a:t>
            </a:r>
            <a:r>
              <a:rPr sz="1800" b="1" spc="-45" dirty="0">
                <a:solidFill>
                  <a:srgbClr val="FFFFFF"/>
                </a:solidFill>
                <a:latin typeface="Calibri"/>
                <a:cs typeface="Calibri"/>
              </a:rPr>
              <a:t> </a:t>
            </a:r>
            <a:r>
              <a:rPr sz="1800" b="1" dirty="0">
                <a:solidFill>
                  <a:srgbClr val="FFFFFF"/>
                </a:solidFill>
                <a:latin typeface="Calibri"/>
                <a:cs typeface="Calibri"/>
              </a:rPr>
              <a:t>to</a:t>
            </a:r>
            <a:r>
              <a:rPr sz="1800" b="1" spc="-35" dirty="0">
                <a:solidFill>
                  <a:srgbClr val="FFFFFF"/>
                </a:solidFill>
                <a:latin typeface="Calibri"/>
                <a:cs typeface="Calibri"/>
              </a:rPr>
              <a:t> </a:t>
            </a:r>
            <a:r>
              <a:rPr sz="1800" b="1" spc="-5" dirty="0">
                <a:solidFill>
                  <a:srgbClr val="FFFFFF"/>
                </a:solidFill>
                <a:latin typeface="Calibri"/>
                <a:cs typeface="Calibri"/>
              </a:rPr>
              <a:t>homepage</a:t>
            </a:r>
            <a:endParaRPr sz="1800">
              <a:latin typeface="Calibri"/>
              <a:cs typeface="Calibri"/>
            </a:endParaRPr>
          </a:p>
        </p:txBody>
      </p:sp>
      <p:grpSp>
        <p:nvGrpSpPr>
          <p:cNvPr id="47" name="object 47"/>
          <p:cNvGrpSpPr/>
          <p:nvPr/>
        </p:nvGrpSpPr>
        <p:grpSpPr>
          <a:xfrm>
            <a:off x="203323" y="181584"/>
            <a:ext cx="781050" cy="529590"/>
            <a:chOff x="203323" y="181584"/>
            <a:chExt cx="781050" cy="529590"/>
          </a:xfrm>
        </p:grpSpPr>
        <p:sp>
          <p:nvSpPr>
            <p:cNvPr id="48" name="object 48"/>
            <p:cNvSpPr/>
            <p:nvPr/>
          </p:nvSpPr>
          <p:spPr>
            <a:xfrm>
              <a:off x="216023" y="194284"/>
              <a:ext cx="755650" cy="504190"/>
            </a:xfrm>
            <a:custGeom>
              <a:avLst/>
              <a:gdLst/>
              <a:ahLst/>
              <a:cxnLst/>
              <a:rect l="l" t="t" r="r" b="b"/>
              <a:pathLst>
                <a:path w="755650" h="504190">
                  <a:moveTo>
                    <a:pt x="755575" y="0"/>
                  </a:moveTo>
                  <a:lnTo>
                    <a:pt x="0" y="0"/>
                  </a:lnTo>
                  <a:lnTo>
                    <a:pt x="0" y="504055"/>
                  </a:lnTo>
                  <a:lnTo>
                    <a:pt x="755575" y="504055"/>
                  </a:lnTo>
                  <a:lnTo>
                    <a:pt x="755575" y="441048"/>
                  </a:lnTo>
                  <a:lnTo>
                    <a:pt x="236022" y="441048"/>
                  </a:lnTo>
                  <a:lnTo>
                    <a:pt x="236022" y="252027"/>
                  </a:lnTo>
                  <a:lnTo>
                    <a:pt x="188767" y="252027"/>
                  </a:lnTo>
                  <a:lnTo>
                    <a:pt x="377788" y="63007"/>
                  </a:lnTo>
                  <a:lnTo>
                    <a:pt x="755575" y="63007"/>
                  </a:lnTo>
                  <a:lnTo>
                    <a:pt x="755575" y="0"/>
                  </a:lnTo>
                  <a:close/>
                </a:path>
                <a:path w="755650" h="504190">
                  <a:moveTo>
                    <a:pt x="755575" y="86634"/>
                  </a:moveTo>
                  <a:lnTo>
                    <a:pt x="495925" y="86634"/>
                  </a:lnTo>
                  <a:lnTo>
                    <a:pt x="495925" y="181145"/>
                  </a:lnTo>
                  <a:lnTo>
                    <a:pt x="566809" y="252027"/>
                  </a:lnTo>
                  <a:lnTo>
                    <a:pt x="519554" y="252027"/>
                  </a:lnTo>
                  <a:lnTo>
                    <a:pt x="519554" y="441048"/>
                  </a:lnTo>
                  <a:lnTo>
                    <a:pt x="755575" y="441048"/>
                  </a:lnTo>
                  <a:lnTo>
                    <a:pt x="755575" y="86634"/>
                  </a:lnTo>
                  <a:close/>
                </a:path>
                <a:path w="755650" h="504190">
                  <a:moveTo>
                    <a:pt x="755575" y="63007"/>
                  </a:moveTo>
                  <a:lnTo>
                    <a:pt x="377788" y="63007"/>
                  </a:lnTo>
                  <a:lnTo>
                    <a:pt x="448670" y="133889"/>
                  </a:lnTo>
                  <a:lnTo>
                    <a:pt x="448670" y="86634"/>
                  </a:lnTo>
                  <a:lnTo>
                    <a:pt x="755575" y="86634"/>
                  </a:lnTo>
                  <a:lnTo>
                    <a:pt x="755575" y="63007"/>
                  </a:lnTo>
                  <a:close/>
                </a:path>
              </a:pathLst>
            </a:custGeom>
            <a:solidFill>
              <a:srgbClr val="EAF8FC"/>
            </a:solidFill>
          </p:spPr>
          <p:txBody>
            <a:bodyPr wrap="square" lIns="0" tIns="0" rIns="0" bIns="0" rtlCol="0"/>
            <a:lstStyle/>
            <a:p>
              <a:endParaRPr/>
            </a:p>
          </p:txBody>
        </p:sp>
        <p:sp>
          <p:nvSpPr>
            <p:cNvPr id="49" name="object 49"/>
            <p:cNvSpPr/>
            <p:nvPr/>
          </p:nvSpPr>
          <p:spPr>
            <a:xfrm>
              <a:off x="452045" y="280918"/>
              <a:ext cx="283845" cy="354965"/>
            </a:xfrm>
            <a:custGeom>
              <a:avLst/>
              <a:gdLst/>
              <a:ahLst/>
              <a:cxnLst/>
              <a:rect l="l" t="t" r="r" b="b"/>
              <a:pathLst>
                <a:path w="283845" h="354965">
                  <a:moveTo>
                    <a:pt x="259903" y="0"/>
                  </a:moveTo>
                  <a:lnTo>
                    <a:pt x="212648" y="0"/>
                  </a:lnTo>
                  <a:lnTo>
                    <a:pt x="212648" y="47255"/>
                  </a:lnTo>
                  <a:lnTo>
                    <a:pt x="259903" y="94510"/>
                  </a:lnTo>
                  <a:lnTo>
                    <a:pt x="259903" y="0"/>
                  </a:lnTo>
                  <a:close/>
                </a:path>
                <a:path w="283845" h="354965">
                  <a:moveTo>
                    <a:pt x="283532" y="165393"/>
                  </a:moveTo>
                  <a:lnTo>
                    <a:pt x="0" y="165393"/>
                  </a:lnTo>
                  <a:lnTo>
                    <a:pt x="0" y="354413"/>
                  </a:lnTo>
                  <a:lnTo>
                    <a:pt x="118138" y="354413"/>
                  </a:lnTo>
                  <a:lnTo>
                    <a:pt x="118138" y="259904"/>
                  </a:lnTo>
                  <a:lnTo>
                    <a:pt x="283532" y="259904"/>
                  </a:lnTo>
                  <a:lnTo>
                    <a:pt x="283532" y="165393"/>
                  </a:lnTo>
                  <a:close/>
                </a:path>
                <a:path w="283845" h="354965">
                  <a:moveTo>
                    <a:pt x="283532" y="259904"/>
                  </a:moveTo>
                  <a:lnTo>
                    <a:pt x="165394" y="259904"/>
                  </a:lnTo>
                  <a:lnTo>
                    <a:pt x="165394" y="354413"/>
                  </a:lnTo>
                  <a:lnTo>
                    <a:pt x="283532" y="354413"/>
                  </a:lnTo>
                  <a:lnTo>
                    <a:pt x="283532" y="259904"/>
                  </a:lnTo>
                  <a:close/>
                </a:path>
              </a:pathLst>
            </a:custGeom>
            <a:solidFill>
              <a:srgbClr val="C4D0D4"/>
            </a:solidFill>
          </p:spPr>
          <p:txBody>
            <a:bodyPr wrap="square" lIns="0" tIns="0" rIns="0" bIns="0" rtlCol="0"/>
            <a:lstStyle/>
            <a:p>
              <a:endParaRPr/>
            </a:p>
          </p:txBody>
        </p:sp>
        <p:sp>
          <p:nvSpPr>
            <p:cNvPr id="50" name="object 50"/>
            <p:cNvSpPr/>
            <p:nvPr/>
          </p:nvSpPr>
          <p:spPr>
            <a:xfrm>
              <a:off x="404791" y="257291"/>
              <a:ext cx="378460" cy="378460"/>
            </a:xfrm>
            <a:custGeom>
              <a:avLst/>
              <a:gdLst/>
              <a:ahLst/>
              <a:cxnLst/>
              <a:rect l="l" t="t" r="r" b="b"/>
              <a:pathLst>
                <a:path w="378459" h="378459">
                  <a:moveTo>
                    <a:pt x="189020" y="0"/>
                  </a:moveTo>
                  <a:lnTo>
                    <a:pt x="0" y="189020"/>
                  </a:lnTo>
                  <a:lnTo>
                    <a:pt x="378041" y="189020"/>
                  </a:lnTo>
                  <a:lnTo>
                    <a:pt x="189020" y="0"/>
                  </a:lnTo>
                  <a:close/>
                </a:path>
                <a:path w="378459" h="378459">
                  <a:moveTo>
                    <a:pt x="212648" y="283531"/>
                  </a:moveTo>
                  <a:lnTo>
                    <a:pt x="165392" y="283531"/>
                  </a:lnTo>
                  <a:lnTo>
                    <a:pt x="165392" y="378040"/>
                  </a:lnTo>
                  <a:lnTo>
                    <a:pt x="212648" y="378040"/>
                  </a:lnTo>
                  <a:lnTo>
                    <a:pt x="212648" y="283531"/>
                  </a:lnTo>
                  <a:close/>
                </a:path>
              </a:pathLst>
            </a:custGeom>
            <a:solidFill>
              <a:srgbClr val="9AA5A8"/>
            </a:solidFill>
          </p:spPr>
          <p:txBody>
            <a:bodyPr wrap="square" lIns="0" tIns="0" rIns="0" bIns="0" rtlCol="0"/>
            <a:lstStyle/>
            <a:p>
              <a:endParaRPr/>
            </a:p>
          </p:txBody>
        </p:sp>
        <p:sp>
          <p:nvSpPr>
            <p:cNvPr id="51" name="object 51"/>
            <p:cNvSpPr/>
            <p:nvPr/>
          </p:nvSpPr>
          <p:spPr>
            <a:xfrm>
              <a:off x="216023" y="194284"/>
              <a:ext cx="755650" cy="504190"/>
            </a:xfrm>
            <a:custGeom>
              <a:avLst/>
              <a:gdLst/>
              <a:ahLst/>
              <a:cxnLst/>
              <a:rect l="l" t="t" r="r" b="b"/>
              <a:pathLst>
                <a:path w="755650" h="504190">
                  <a:moveTo>
                    <a:pt x="377787" y="63007"/>
                  </a:moveTo>
                  <a:lnTo>
                    <a:pt x="448670" y="133890"/>
                  </a:lnTo>
                  <a:lnTo>
                    <a:pt x="448670" y="86635"/>
                  </a:lnTo>
                  <a:lnTo>
                    <a:pt x="495925" y="86635"/>
                  </a:lnTo>
                  <a:lnTo>
                    <a:pt x="495925" y="181145"/>
                  </a:lnTo>
                  <a:lnTo>
                    <a:pt x="566808" y="252028"/>
                  </a:lnTo>
                  <a:lnTo>
                    <a:pt x="519553" y="252028"/>
                  </a:lnTo>
                  <a:lnTo>
                    <a:pt x="519553" y="441049"/>
                  </a:lnTo>
                  <a:lnTo>
                    <a:pt x="236021" y="441049"/>
                  </a:lnTo>
                  <a:lnTo>
                    <a:pt x="236021" y="252028"/>
                  </a:lnTo>
                  <a:lnTo>
                    <a:pt x="188766" y="252028"/>
                  </a:lnTo>
                  <a:lnTo>
                    <a:pt x="377787" y="63007"/>
                  </a:lnTo>
                  <a:close/>
                </a:path>
                <a:path w="755650" h="504190">
                  <a:moveTo>
                    <a:pt x="448670" y="133890"/>
                  </a:moveTo>
                  <a:lnTo>
                    <a:pt x="495925" y="181145"/>
                  </a:lnTo>
                </a:path>
                <a:path w="755650" h="504190">
                  <a:moveTo>
                    <a:pt x="519553" y="252028"/>
                  </a:moveTo>
                  <a:lnTo>
                    <a:pt x="236021" y="252028"/>
                  </a:lnTo>
                </a:path>
                <a:path w="755650" h="504190">
                  <a:moveTo>
                    <a:pt x="354159" y="441049"/>
                  </a:moveTo>
                  <a:lnTo>
                    <a:pt x="354159" y="346538"/>
                  </a:lnTo>
                  <a:lnTo>
                    <a:pt x="401415" y="346538"/>
                  </a:lnTo>
                  <a:lnTo>
                    <a:pt x="401415" y="441049"/>
                  </a:lnTo>
                </a:path>
                <a:path w="755650" h="504190">
                  <a:moveTo>
                    <a:pt x="0" y="0"/>
                  </a:moveTo>
                  <a:lnTo>
                    <a:pt x="755575" y="0"/>
                  </a:lnTo>
                  <a:lnTo>
                    <a:pt x="755575" y="504056"/>
                  </a:lnTo>
                  <a:lnTo>
                    <a:pt x="0" y="504056"/>
                  </a:lnTo>
                  <a:lnTo>
                    <a:pt x="0" y="0"/>
                  </a:lnTo>
                  <a:close/>
                </a:path>
              </a:pathLst>
            </a:custGeom>
            <a:ln w="25399">
              <a:solidFill>
                <a:srgbClr val="00B2E2"/>
              </a:solidFill>
            </a:ln>
          </p:spPr>
          <p:txBody>
            <a:bodyPr wrap="square" lIns="0" tIns="0" rIns="0" bIns="0" rtlCol="0"/>
            <a:lstStyle/>
            <a:p>
              <a:endParaRPr/>
            </a:p>
          </p:txBody>
        </p:sp>
      </p:gr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5357"/>
            <a:ext cx="9144000" cy="6852920"/>
            <a:chOff x="0" y="5357"/>
            <a:chExt cx="9144000" cy="6852920"/>
          </a:xfrm>
        </p:grpSpPr>
        <p:pic>
          <p:nvPicPr>
            <p:cNvPr id="3" name="object 3"/>
            <p:cNvPicPr/>
            <p:nvPr/>
          </p:nvPicPr>
          <p:blipFill>
            <a:blip r:embed="rId2" cstate="print"/>
            <a:stretch>
              <a:fillRect/>
            </a:stretch>
          </p:blipFill>
          <p:spPr>
            <a:xfrm>
              <a:off x="5121931" y="5357"/>
              <a:ext cx="4022067" cy="6852641"/>
            </a:xfrm>
            <a:prstGeom prst="rect">
              <a:avLst/>
            </a:prstGeom>
          </p:spPr>
        </p:pic>
        <p:pic>
          <p:nvPicPr>
            <p:cNvPr id="4" name="object 4"/>
            <p:cNvPicPr/>
            <p:nvPr/>
          </p:nvPicPr>
          <p:blipFill>
            <a:blip r:embed="rId3" cstate="print"/>
            <a:stretch>
              <a:fillRect/>
            </a:stretch>
          </p:blipFill>
          <p:spPr>
            <a:xfrm>
              <a:off x="0" y="332655"/>
              <a:ext cx="5148063" cy="576064"/>
            </a:xfrm>
            <a:prstGeom prst="rect">
              <a:avLst/>
            </a:prstGeom>
          </p:spPr>
        </p:pic>
      </p:grpSp>
      <p:sp>
        <p:nvSpPr>
          <p:cNvPr id="5" name="object 5"/>
          <p:cNvSpPr txBox="1">
            <a:spLocks noGrp="1"/>
          </p:cNvSpPr>
          <p:nvPr>
            <p:ph type="title"/>
          </p:nvPr>
        </p:nvSpPr>
        <p:spPr>
          <a:xfrm>
            <a:off x="78739" y="425108"/>
            <a:ext cx="2540635" cy="391160"/>
          </a:xfrm>
          <a:prstGeom prst="rect">
            <a:avLst/>
          </a:prstGeom>
        </p:spPr>
        <p:txBody>
          <a:bodyPr vert="horz" wrap="square" lIns="0" tIns="12700" rIns="0" bIns="0" rtlCol="0">
            <a:spAutoFit/>
          </a:bodyPr>
          <a:lstStyle/>
          <a:p>
            <a:pPr marL="12700">
              <a:lnSpc>
                <a:spcPct val="100000"/>
              </a:lnSpc>
              <a:spcBef>
                <a:spcPts val="100"/>
              </a:spcBef>
            </a:pPr>
            <a:r>
              <a:rPr spc="-5" dirty="0"/>
              <a:t>Part</a:t>
            </a:r>
            <a:r>
              <a:rPr spc="-40" dirty="0"/>
              <a:t> </a:t>
            </a:r>
            <a:r>
              <a:rPr dirty="0"/>
              <a:t>3:</a:t>
            </a:r>
            <a:r>
              <a:rPr spc="-35" dirty="0"/>
              <a:t> </a:t>
            </a:r>
            <a:r>
              <a:rPr spc="-5" dirty="0"/>
              <a:t>Consultation</a:t>
            </a:r>
          </a:p>
        </p:txBody>
      </p:sp>
      <p:sp>
        <p:nvSpPr>
          <p:cNvPr id="6" name="object 6"/>
          <p:cNvSpPr txBox="1"/>
          <p:nvPr/>
        </p:nvSpPr>
        <p:spPr>
          <a:xfrm>
            <a:off x="258251" y="1085756"/>
            <a:ext cx="4529455" cy="1549400"/>
          </a:xfrm>
          <a:prstGeom prst="rect">
            <a:avLst/>
          </a:prstGeom>
        </p:spPr>
        <p:txBody>
          <a:bodyPr vert="horz" wrap="square" lIns="0" tIns="12700" rIns="0" bIns="0" rtlCol="0">
            <a:spAutoFit/>
          </a:bodyPr>
          <a:lstStyle/>
          <a:p>
            <a:pPr marL="12700" marR="5080">
              <a:lnSpc>
                <a:spcPct val="100000"/>
              </a:lnSpc>
              <a:spcBef>
                <a:spcPts val="100"/>
              </a:spcBef>
            </a:pPr>
            <a:r>
              <a:rPr sz="2000" dirty="0">
                <a:solidFill>
                  <a:srgbClr val="001C3D"/>
                </a:solidFill>
                <a:latin typeface="Calibri"/>
                <a:cs typeface="Calibri"/>
              </a:rPr>
              <a:t>In</a:t>
            </a:r>
            <a:r>
              <a:rPr sz="2000" spc="285" dirty="0">
                <a:solidFill>
                  <a:srgbClr val="001C3D"/>
                </a:solidFill>
                <a:latin typeface="Calibri"/>
                <a:cs typeface="Calibri"/>
              </a:rPr>
              <a:t> </a:t>
            </a:r>
            <a:r>
              <a:rPr sz="2000" spc="-5" dirty="0">
                <a:solidFill>
                  <a:srgbClr val="001C3D"/>
                </a:solidFill>
                <a:latin typeface="Calibri"/>
                <a:cs typeface="Calibri"/>
              </a:rPr>
              <a:t>part</a:t>
            </a:r>
            <a:r>
              <a:rPr sz="2000" spc="290" dirty="0">
                <a:solidFill>
                  <a:srgbClr val="001C3D"/>
                </a:solidFill>
                <a:latin typeface="Calibri"/>
                <a:cs typeface="Calibri"/>
              </a:rPr>
              <a:t> </a:t>
            </a:r>
            <a:r>
              <a:rPr sz="2000" dirty="0">
                <a:solidFill>
                  <a:srgbClr val="001C3D"/>
                </a:solidFill>
                <a:latin typeface="Calibri"/>
                <a:cs typeface="Calibri"/>
              </a:rPr>
              <a:t>3</a:t>
            </a:r>
            <a:r>
              <a:rPr sz="2000" spc="285" dirty="0">
                <a:solidFill>
                  <a:srgbClr val="001C3D"/>
                </a:solidFill>
                <a:latin typeface="Calibri"/>
                <a:cs typeface="Calibri"/>
              </a:rPr>
              <a:t> </a:t>
            </a:r>
            <a:r>
              <a:rPr sz="2000" spc="-5" dirty="0">
                <a:solidFill>
                  <a:srgbClr val="001C3D"/>
                </a:solidFill>
                <a:latin typeface="Calibri"/>
                <a:cs typeface="Calibri"/>
              </a:rPr>
              <a:t>of</a:t>
            </a:r>
            <a:r>
              <a:rPr sz="2000" spc="290" dirty="0">
                <a:solidFill>
                  <a:srgbClr val="001C3D"/>
                </a:solidFill>
                <a:latin typeface="Calibri"/>
                <a:cs typeface="Calibri"/>
              </a:rPr>
              <a:t> </a:t>
            </a:r>
            <a:r>
              <a:rPr sz="2000" dirty="0">
                <a:solidFill>
                  <a:srgbClr val="001C3D"/>
                </a:solidFill>
                <a:latin typeface="Calibri"/>
                <a:cs typeface="Calibri"/>
              </a:rPr>
              <a:t>the</a:t>
            </a:r>
            <a:r>
              <a:rPr sz="2000" spc="285" dirty="0">
                <a:solidFill>
                  <a:srgbClr val="001C3D"/>
                </a:solidFill>
                <a:latin typeface="Calibri"/>
                <a:cs typeface="Calibri"/>
              </a:rPr>
              <a:t> </a:t>
            </a:r>
            <a:r>
              <a:rPr sz="2000" spc="-5" dirty="0">
                <a:solidFill>
                  <a:srgbClr val="001C3D"/>
                </a:solidFill>
                <a:latin typeface="Calibri"/>
                <a:cs typeface="Calibri"/>
              </a:rPr>
              <a:t>module</a:t>
            </a:r>
            <a:r>
              <a:rPr sz="2000" spc="290" dirty="0">
                <a:solidFill>
                  <a:srgbClr val="001C3D"/>
                </a:solidFill>
                <a:latin typeface="Calibri"/>
                <a:cs typeface="Calibri"/>
              </a:rPr>
              <a:t> </a:t>
            </a:r>
            <a:r>
              <a:rPr sz="2000" spc="-5" dirty="0">
                <a:solidFill>
                  <a:srgbClr val="001C3D"/>
                </a:solidFill>
                <a:latin typeface="Calibri"/>
                <a:cs typeface="Calibri"/>
              </a:rPr>
              <a:t>we</a:t>
            </a:r>
            <a:r>
              <a:rPr sz="2000" spc="285" dirty="0">
                <a:solidFill>
                  <a:srgbClr val="001C3D"/>
                </a:solidFill>
                <a:latin typeface="Calibri"/>
                <a:cs typeface="Calibri"/>
              </a:rPr>
              <a:t> </a:t>
            </a:r>
            <a:r>
              <a:rPr sz="2000" dirty="0">
                <a:solidFill>
                  <a:srgbClr val="001C3D"/>
                </a:solidFill>
                <a:latin typeface="Calibri"/>
                <a:cs typeface="Calibri"/>
              </a:rPr>
              <a:t>deal</a:t>
            </a:r>
            <a:r>
              <a:rPr sz="2000" spc="290" dirty="0">
                <a:solidFill>
                  <a:srgbClr val="001C3D"/>
                </a:solidFill>
                <a:latin typeface="Calibri"/>
                <a:cs typeface="Calibri"/>
              </a:rPr>
              <a:t> </a:t>
            </a:r>
            <a:r>
              <a:rPr sz="2000" spc="-5" dirty="0">
                <a:solidFill>
                  <a:srgbClr val="001C3D"/>
                </a:solidFill>
                <a:latin typeface="Calibri"/>
                <a:cs typeface="Calibri"/>
              </a:rPr>
              <a:t>with</a:t>
            </a:r>
            <a:r>
              <a:rPr sz="2000" spc="285" dirty="0">
                <a:solidFill>
                  <a:srgbClr val="001C3D"/>
                </a:solidFill>
                <a:latin typeface="Calibri"/>
                <a:cs typeface="Calibri"/>
              </a:rPr>
              <a:t> </a:t>
            </a:r>
            <a:r>
              <a:rPr sz="2000" dirty="0">
                <a:solidFill>
                  <a:srgbClr val="001C3D"/>
                </a:solidFill>
                <a:latin typeface="Calibri"/>
                <a:cs typeface="Calibri"/>
              </a:rPr>
              <a:t>the </a:t>
            </a:r>
            <a:r>
              <a:rPr sz="2000" spc="-434" dirty="0">
                <a:solidFill>
                  <a:srgbClr val="001C3D"/>
                </a:solidFill>
                <a:latin typeface="Calibri"/>
                <a:cs typeface="Calibri"/>
              </a:rPr>
              <a:t> </a:t>
            </a:r>
            <a:r>
              <a:rPr sz="2000" dirty="0">
                <a:solidFill>
                  <a:srgbClr val="001C3D"/>
                </a:solidFill>
                <a:latin typeface="Calibri"/>
                <a:cs typeface="Calibri"/>
              </a:rPr>
              <a:t>following</a:t>
            </a:r>
            <a:r>
              <a:rPr sz="2000" spc="-10" dirty="0">
                <a:solidFill>
                  <a:srgbClr val="001C3D"/>
                </a:solidFill>
                <a:latin typeface="Calibri"/>
                <a:cs typeface="Calibri"/>
              </a:rPr>
              <a:t> </a:t>
            </a:r>
            <a:r>
              <a:rPr sz="2000" spc="-5" dirty="0">
                <a:solidFill>
                  <a:srgbClr val="001C3D"/>
                </a:solidFill>
                <a:latin typeface="Calibri"/>
                <a:cs typeface="Calibri"/>
              </a:rPr>
              <a:t>procedural</a:t>
            </a:r>
            <a:r>
              <a:rPr sz="2000" dirty="0">
                <a:solidFill>
                  <a:srgbClr val="001C3D"/>
                </a:solidFill>
                <a:latin typeface="Calibri"/>
                <a:cs typeface="Calibri"/>
              </a:rPr>
              <a:t> </a:t>
            </a:r>
            <a:r>
              <a:rPr sz="2000" spc="-5" dirty="0">
                <a:solidFill>
                  <a:srgbClr val="001C3D"/>
                </a:solidFill>
                <a:latin typeface="Calibri"/>
                <a:cs typeface="Calibri"/>
              </a:rPr>
              <a:t>rights:</a:t>
            </a:r>
            <a:endParaRPr sz="2000">
              <a:latin typeface="Calibri"/>
              <a:cs typeface="Calibri"/>
            </a:endParaRPr>
          </a:p>
          <a:p>
            <a:pPr>
              <a:lnSpc>
                <a:spcPct val="100000"/>
              </a:lnSpc>
              <a:spcBef>
                <a:spcPts val="15"/>
              </a:spcBef>
            </a:pPr>
            <a:endParaRPr sz="1950">
              <a:latin typeface="Calibri"/>
              <a:cs typeface="Calibri"/>
            </a:endParaRPr>
          </a:p>
          <a:p>
            <a:pPr marL="12700" marR="5080">
              <a:lnSpc>
                <a:spcPct val="100000"/>
              </a:lnSpc>
              <a:spcBef>
                <a:spcPts val="5"/>
              </a:spcBef>
              <a:tabLst>
                <a:tab pos="681355" algn="l"/>
                <a:tab pos="1132840" algn="l"/>
                <a:tab pos="1663064" algn="l"/>
                <a:tab pos="2659380" algn="l"/>
                <a:tab pos="3481070" algn="l"/>
                <a:tab pos="3967479" algn="l"/>
              </a:tabLst>
            </a:pPr>
            <a:r>
              <a:rPr sz="2000" i="1" spc="20" dirty="0">
                <a:solidFill>
                  <a:srgbClr val="001C3D"/>
                </a:solidFill>
                <a:latin typeface="Calibri"/>
                <a:cs typeface="Calibri"/>
              </a:rPr>
              <a:t>Clic</a:t>
            </a:r>
            <a:r>
              <a:rPr sz="2000" i="1" dirty="0">
                <a:solidFill>
                  <a:srgbClr val="001C3D"/>
                </a:solidFill>
                <a:latin typeface="Calibri"/>
                <a:cs typeface="Calibri"/>
              </a:rPr>
              <a:t>k	</a:t>
            </a:r>
            <a:r>
              <a:rPr sz="2000" i="1" spc="20" dirty="0">
                <a:solidFill>
                  <a:srgbClr val="001C3D"/>
                </a:solidFill>
                <a:latin typeface="Calibri"/>
                <a:cs typeface="Calibri"/>
              </a:rPr>
              <a:t>o</a:t>
            </a:r>
            <a:r>
              <a:rPr sz="2000" i="1" dirty="0">
                <a:solidFill>
                  <a:srgbClr val="001C3D"/>
                </a:solidFill>
                <a:latin typeface="Calibri"/>
                <a:cs typeface="Calibri"/>
              </a:rPr>
              <a:t>n	</a:t>
            </a:r>
            <a:r>
              <a:rPr sz="2000" i="1" spc="20" dirty="0">
                <a:solidFill>
                  <a:srgbClr val="001C3D"/>
                </a:solidFill>
                <a:latin typeface="Calibri"/>
                <a:cs typeface="Calibri"/>
              </a:rPr>
              <a:t>th</a:t>
            </a:r>
            <a:r>
              <a:rPr sz="2000" i="1" dirty="0">
                <a:solidFill>
                  <a:srgbClr val="001C3D"/>
                </a:solidFill>
                <a:latin typeface="Calibri"/>
                <a:cs typeface="Calibri"/>
              </a:rPr>
              <a:t>e	</a:t>
            </a:r>
            <a:r>
              <a:rPr sz="2000" i="1" spc="20" dirty="0">
                <a:solidFill>
                  <a:srgbClr val="001C3D"/>
                </a:solidFill>
                <a:latin typeface="Calibri"/>
                <a:cs typeface="Calibri"/>
              </a:rPr>
              <a:t>button</a:t>
            </a:r>
            <a:r>
              <a:rPr sz="2000" i="1" dirty="0">
                <a:solidFill>
                  <a:srgbClr val="001C3D"/>
                </a:solidFill>
                <a:latin typeface="Calibri"/>
                <a:cs typeface="Calibri"/>
              </a:rPr>
              <a:t>s	</a:t>
            </a:r>
            <a:r>
              <a:rPr sz="2000" i="1" spc="20" dirty="0">
                <a:solidFill>
                  <a:srgbClr val="001C3D"/>
                </a:solidFill>
                <a:latin typeface="Calibri"/>
                <a:cs typeface="Calibri"/>
              </a:rPr>
              <a:t>belo</a:t>
            </a:r>
            <a:r>
              <a:rPr sz="2000" i="1" dirty="0">
                <a:solidFill>
                  <a:srgbClr val="001C3D"/>
                </a:solidFill>
                <a:latin typeface="Calibri"/>
                <a:cs typeface="Calibri"/>
              </a:rPr>
              <a:t>w	</a:t>
            </a:r>
            <a:r>
              <a:rPr sz="2000" i="1" spc="20" dirty="0">
                <a:solidFill>
                  <a:srgbClr val="001C3D"/>
                </a:solidFill>
                <a:latin typeface="Calibri"/>
                <a:cs typeface="Calibri"/>
              </a:rPr>
              <a:t>fo</a:t>
            </a:r>
            <a:r>
              <a:rPr sz="2000" i="1" dirty="0">
                <a:solidFill>
                  <a:srgbClr val="001C3D"/>
                </a:solidFill>
                <a:latin typeface="Calibri"/>
                <a:cs typeface="Calibri"/>
              </a:rPr>
              <a:t>r	</a:t>
            </a:r>
            <a:r>
              <a:rPr sz="2000" i="1" spc="20" dirty="0">
                <a:solidFill>
                  <a:srgbClr val="001C3D"/>
                </a:solidFill>
                <a:latin typeface="Calibri"/>
                <a:cs typeface="Calibri"/>
              </a:rPr>
              <a:t>mor</a:t>
            </a:r>
            <a:r>
              <a:rPr sz="2000" i="1" dirty="0">
                <a:solidFill>
                  <a:srgbClr val="001C3D"/>
                </a:solidFill>
                <a:latin typeface="Calibri"/>
                <a:cs typeface="Calibri"/>
              </a:rPr>
              <a:t>e  information.</a:t>
            </a:r>
            <a:endParaRPr sz="2000">
              <a:latin typeface="Calibri"/>
              <a:cs typeface="Calibri"/>
            </a:endParaRPr>
          </a:p>
        </p:txBody>
      </p:sp>
      <p:sp>
        <p:nvSpPr>
          <p:cNvPr id="7" name="object 7"/>
          <p:cNvSpPr txBox="1"/>
          <p:nvPr/>
        </p:nvSpPr>
        <p:spPr>
          <a:xfrm>
            <a:off x="1043608" y="2808192"/>
            <a:ext cx="3096895" cy="369570"/>
          </a:xfrm>
          <a:prstGeom prst="rect">
            <a:avLst/>
          </a:prstGeom>
          <a:solidFill>
            <a:srgbClr val="00B2E2">
              <a:alpha val="83918"/>
            </a:srgbClr>
          </a:solidFill>
        </p:spPr>
        <p:txBody>
          <a:bodyPr vert="horz" wrap="square" lIns="0" tIns="45720" rIns="0" bIns="0" rtlCol="0">
            <a:spAutoFit/>
          </a:bodyPr>
          <a:lstStyle/>
          <a:p>
            <a:pPr marL="250190">
              <a:lnSpc>
                <a:spcPct val="100000"/>
              </a:lnSpc>
              <a:spcBef>
                <a:spcPts val="360"/>
              </a:spcBef>
            </a:pPr>
            <a:r>
              <a:rPr sz="1800" dirty="0">
                <a:solidFill>
                  <a:srgbClr val="FFFFFF"/>
                </a:solidFill>
                <a:latin typeface="Calibri"/>
                <a:cs typeface="Calibri"/>
              </a:rPr>
              <a:t>Adequate</a:t>
            </a:r>
            <a:r>
              <a:rPr sz="1800" spc="-15" dirty="0">
                <a:solidFill>
                  <a:srgbClr val="FFFFFF"/>
                </a:solidFill>
                <a:latin typeface="Calibri"/>
                <a:cs typeface="Calibri"/>
              </a:rPr>
              <a:t> </a:t>
            </a:r>
            <a:r>
              <a:rPr sz="1800" spc="-5" dirty="0">
                <a:solidFill>
                  <a:srgbClr val="FFFFFF"/>
                </a:solidFill>
                <a:latin typeface="Calibri"/>
                <a:cs typeface="Calibri"/>
              </a:rPr>
              <a:t>time</a:t>
            </a:r>
            <a:r>
              <a:rPr sz="1800" spc="-10" dirty="0">
                <a:solidFill>
                  <a:srgbClr val="FFFFFF"/>
                </a:solidFill>
                <a:latin typeface="Calibri"/>
                <a:cs typeface="Calibri"/>
              </a:rPr>
              <a:t> </a:t>
            </a:r>
            <a:r>
              <a:rPr sz="1800" dirty="0">
                <a:solidFill>
                  <a:srgbClr val="FFFFFF"/>
                </a:solidFill>
                <a:latin typeface="Calibri"/>
                <a:cs typeface="Calibri"/>
              </a:rPr>
              <a:t>and</a:t>
            </a:r>
            <a:r>
              <a:rPr sz="1800" spc="-10" dirty="0">
                <a:solidFill>
                  <a:srgbClr val="FFFFFF"/>
                </a:solidFill>
                <a:latin typeface="Calibri"/>
                <a:cs typeface="Calibri"/>
              </a:rPr>
              <a:t> </a:t>
            </a:r>
            <a:r>
              <a:rPr sz="1800" spc="-5" dirty="0">
                <a:solidFill>
                  <a:srgbClr val="FFFFFF"/>
                </a:solidFill>
                <a:latin typeface="Calibri"/>
                <a:cs typeface="Calibri"/>
              </a:rPr>
              <a:t>facilities</a:t>
            </a:r>
            <a:endParaRPr sz="1800">
              <a:latin typeface="Calibri"/>
              <a:cs typeface="Calibri"/>
            </a:endParaRPr>
          </a:p>
        </p:txBody>
      </p:sp>
      <p:grpSp>
        <p:nvGrpSpPr>
          <p:cNvPr id="8" name="object 8"/>
          <p:cNvGrpSpPr/>
          <p:nvPr/>
        </p:nvGrpSpPr>
        <p:grpSpPr>
          <a:xfrm>
            <a:off x="5083231" y="0"/>
            <a:ext cx="4060825" cy="6858000"/>
            <a:chOff x="5083231" y="0"/>
            <a:chExt cx="4060825" cy="6858000"/>
          </a:xfrm>
        </p:grpSpPr>
        <p:pic>
          <p:nvPicPr>
            <p:cNvPr id="9" name="object 9"/>
            <p:cNvPicPr/>
            <p:nvPr/>
          </p:nvPicPr>
          <p:blipFill>
            <a:blip r:embed="rId4" cstate="print"/>
            <a:stretch>
              <a:fillRect/>
            </a:stretch>
          </p:blipFill>
          <p:spPr>
            <a:xfrm>
              <a:off x="5083231" y="0"/>
              <a:ext cx="4060766" cy="6857999"/>
            </a:xfrm>
            <a:prstGeom prst="rect">
              <a:avLst/>
            </a:prstGeom>
          </p:spPr>
        </p:pic>
        <p:sp>
          <p:nvSpPr>
            <p:cNvPr id="10" name="object 10"/>
            <p:cNvSpPr/>
            <p:nvPr/>
          </p:nvSpPr>
          <p:spPr>
            <a:xfrm>
              <a:off x="5130314" y="0"/>
              <a:ext cx="4013835" cy="6858000"/>
            </a:xfrm>
            <a:custGeom>
              <a:avLst/>
              <a:gdLst/>
              <a:ahLst/>
              <a:cxnLst/>
              <a:rect l="l" t="t" r="r" b="b"/>
              <a:pathLst>
                <a:path w="4013834" h="6858000">
                  <a:moveTo>
                    <a:pt x="4013683" y="0"/>
                  </a:moveTo>
                  <a:lnTo>
                    <a:pt x="0" y="0"/>
                  </a:lnTo>
                  <a:lnTo>
                    <a:pt x="0" y="6857999"/>
                  </a:lnTo>
                  <a:lnTo>
                    <a:pt x="4013683" y="6857999"/>
                  </a:lnTo>
                  <a:lnTo>
                    <a:pt x="4013683" y="0"/>
                  </a:lnTo>
                  <a:close/>
                </a:path>
              </a:pathLst>
            </a:custGeom>
            <a:solidFill>
              <a:srgbClr val="00274E">
                <a:alpha val="39999"/>
              </a:srgbClr>
            </a:solidFill>
          </p:spPr>
          <p:txBody>
            <a:bodyPr wrap="square" lIns="0" tIns="0" rIns="0" bIns="0" rtlCol="0"/>
            <a:lstStyle/>
            <a:p>
              <a:endParaRPr/>
            </a:p>
          </p:txBody>
        </p:sp>
      </p:grpSp>
      <p:sp>
        <p:nvSpPr>
          <p:cNvPr id="11" name="object 11"/>
          <p:cNvSpPr txBox="1"/>
          <p:nvPr/>
        </p:nvSpPr>
        <p:spPr>
          <a:xfrm>
            <a:off x="1057069" y="3465393"/>
            <a:ext cx="3096895" cy="646430"/>
          </a:xfrm>
          <a:prstGeom prst="rect">
            <a:avLst/>
          </a:prstGeom>
          <a:solidFill>
            <a:srgbClr val="00B2E2">
              <a:alpha val="83918"/>
            </a:srgbClr>
          </a:solidFill>
        </p:spPr>
        <p:txBody>
          <a:bodyPr vert="horz" wrap="square" lIns="0" tIns="60960" rIns="0" bIns="0" rtlCol="0">
            <a:spAutoFit/>
          </a:bodyPr>
          <a:lstStyle/>
          <a:p>
            <a:pPr marL="434340" marR="329565" indent="-92075">
              <a:lnSpc>
                <a:spcPts val="2100"/>
              </a:lnSpc>
              <a:spcBef>
                <a:spcPts val="480"/>
              </a:spcBef>
            </a:pPr>
            <a:r>
              <a:rPr sz="1800" dirty="0">
                <a:solidFill>
                  <a:srgbClr val="FFFFFF"/>
                </a:solidFill>
                <a:latin typeface="Calibri"/>
                <a:cs typeface="Calibri"/>
              </a:rPr>
              <a:t>The</a:t>
            </a:r>
            <a:r>
              <a:rPr sz="1800" spc="-10" dirty="0">
                <a:solidFill>
                  <a:srgbClr val="FFFFFF"/>
                </a:solidFill>
                <a:latin typeface="Calibri"/>
                <a:cs typeface="Calibri"/>
              </a:rPr>
              <a:t> </a:t>
            </a:r>
            <a:r>
              <a:rPr sz="1800" spc="-5" dirty="0">
                <a:solidFill>
                  <a:srgbClr val="FFFFFF"/>
                </a:solidFill>
                <a:latin typeface="Calibri"/>
                <a:cs typeface="Calibri"/>
              </a:rPr>
              <a:t>right</a:t>
            </a:r>
            <a:r>
              <a:rPr sz="1800" spc="-15" dirty="0">
                <a:solidFill>
                  <a:srgbClr val="FFFFFF"/>
                </a:solidFill>
                <a:latin typeface="Calibri"/>
                <a:cs typeface="Calibri"/>
              </a:rPr>
              <a:t> </a:t>
            </a:r>
            <a:r>
              <a:rPr sz="1800" dirty="0">
                <a:solidFill>
                  <a:srgbClr val="FFFFFF"/>
                </a:solidFill>
                <a:latin typeface="Calibri"/>
                <a:cs typeface="Calibri"/>
              </a:rPr>
              <a:t>to</a:t>
            </a:r>
            <a:r>
              <a:rPr sz="1800" spc="-10" dirty="0">
                <a:solidFill>
                  <a:srgbClr val="FFFFFF"/>
                </a:solidFill>
                <a:latin typeface="Calibri"/>
                <a:cs typeface="Calibri"/>
              </a:rPr>
              <a:t> </a:t>
            </a:r>
            <a:r>
              <a:rPr sz="1800" spc="-5" dirty="0">
                <a:solidFill>
                  <a:srgbClr val="FFFFFF"/>
                </a:solidFill>
                <a:latin typeface="Calibri"/>
                <a:cs typeface="Calibri"/>
              </a:rPr>
              <a:t>have</a:t>
            </a:r>
            <a:r>
              <a:rPr sz="1800" spc="-10" dirty="0">
                <a:solidFill>
                  <a:srgbClr val="FFFFFF"/>
                </a:solidFill>
                <a:latin typeface="Calibri"/>
                <a:cs typeface="Calibri"/>
              </a:rPr>
              <a:t> </a:t>
            </a:r>
            <a:r>
              <a:rPr sz="1800" dirty="0">
                <a:solidFill>
                  <a:srgbClr val="FFFFFF"/>
                </a:solidFill>
                <a:latin typeface="Calibri"/>
                <a:cs typeface="Calibri"/>
              </a:rPr>
              <a:t>a</a:t>
            </a:r>
            <a:r>
              <a:rPr sz="1800" spc="-5" dirty="0">
                <a:solidFill>
                  <a:srgbClr val="FFFFFF"/>
                </a:solidFill>
                <a:latin typeface="Calibri"/>
                <a:cs typeface="Calibri"/>
              </a:rPr>
              <a:t> lawyer </a:t>
            </a:r>
            <a:r>
              <a:rPr sz="1800" spc="-395" dirty="0">
                <a:solidFill>
                  <a:srgbClr val="FFFFFF"/>
                </a:solidFill>
                <a:latin typeface="Calibri"/>
                <a:cs typeface="Calibri"/>
              </a:rPr>
              <a:t> </a:t>
            </a:r>
            <a:r>
              <a:rPr sz="1800" spc="-5" dirty="0">
                <a:solidFill>
                  <a:srgbClr val="FFFFFF"/>
                </a:solidFill>
                <a:latin typeface="Calibri"/>
                <a:cs typeface="Calibri"/>
              </a:rPr>
              <a:t>present</a:t>
            </a:r>
            <a:r>
              <a:rPr sz="1800" spc="-10" dirty="0">
                <a:solidFill>
                  <a:srgbClr val="FFFFFF"/>
                </a:solidFill>
                <a:latin typeface="Calibri"/>
                <a:cs typeface="Calibri"/>
              </a:rPr>
              <a:t> </a:t>
            </a:r>
            <a:r>
              <a:rPr sz="1800" dirty="0">
                <a:solidFill>
                  <a:srgbClr val="FFFFFF"/>
                </a:solidFill>
                <a:latin typeface="Calibri"/>
                <a:cs typeface="Calibri"/>
              </a:rPr>
              <a:t>at</a:t>
            </a:r>
            <a:r>
              <a:rPr sz="1800" spc="-15" dirty="0">
                <a:solidFill>
                  <a:srgbClr val="FFFFFF"/>
                </a:solidFill>
                <a:latin typeface="Calibri"/>
                <a:cs typeface="Calibri"/>
              </a:rPr>
              <a:t> </a:t>
            </a:r>
            <a:r>
              <a:rPr sz="1800" spc="-5" dirty="0">
                <a:solidFill>
                  <a:srgbClr val="FFFFFF"/>
                </a:solidFill>
                <a:latin typeface="Calibri"/>
                <a:cs typeface="Calibri"/>
              </a:rPr>
              <a:t>interrogation</a:t>
            </a:r>
            <a:endParaRPr sz="1800">
              <a:latin typeface="Calibri"/>
              <a:cs typeface="Calibri"/>
            </a:endParaRPr>
          </a:p>
        </p:txBody>
      </p:sp>
      <p:sp>
        <p:nvSpPr>
          <p:cNvPr id="12" name="object 12"/>
          <p:cNvSpPr txBox="1"/>
          <p:nvPr/>
        </p:nvSpPr>
        <p:spPr>
          <a:xfrm>
            <a:off x="1064847" y="6022973"/>
            <a:ext cx="3075305" cy="369570"/>
          </a:xfrm>
          <a:prstGeom prst="rect">
            <a:avLst/>
          </a:prstGeom>
          <a:solidFill>
            <a:srgbClr val="00B2E2">
              <a:alpha val="83918"/>
            </a:srgbClr>
          </a:solidFill>
        </p:spPr>
        <p:txBody>
          <a:bodyPr vert="horz" wrap="square" lIns="0" tIns="45720" rIns="0" bIns="0" rtlCol="0">
            <a:spAutoFit/>
          </a:bodyPr>
          <a:lstStyle/>
          <a:p>
            <a:pPr marL="796290">
              <a:lnSpc>
                <a:spcPct val="100000"/>
              </a:lnSpc>
              <a:spcBef>
                <a:spcPts val="360"/>
              </a:spcBef>
            </a:pPr>
            <a:r>
              <a:rPr sz="1800" spc="-5" dirty="0">
                <a:solidFill>
                  <a:srgbClr val="FFFFFF"/>
                </a:solidFill>
                <a:latin typeface="Calibri"/>
                <a:cs typeface="Calibri"/>
              </a:rPr>
              <a:t>Return</a:t>
            </a:r>
            <a:r>
              <a:rPr sz="1800" spc="-15" dirty="0">
                <a:solidFill>
                  <a:srgbClr val="FFFFFF"/>
                </a:solidFill>
                <a:latin typeface="Calibri"/>
                <a:cs typeface="Calibri"/>
              </a:rPr>
              <a:t> </a:t>
            </a:r>
            <a:r>
              <a:rPr sz="1800" dirty="0">
                <a:solidFill>
                  <a:srgbClr val="FFFFFF"/>
                </a:solidFill>
                <a:latin typeface="Calibri"/>
                <a:cs typeface="Calibri"/>
              </a:rPr>
              <a:t>to</a:t>
            </a:r>
            <a:r>
              <a:rPr sz="1800" spc="-15" dirty="0">
                <a:solidFill>
                  <a:srgbClr val="FFFFFF"/>
                </a:solidFill>
                <a:latin typeface="Calibri"/>
                <a:cs typeface="Calibri"/>
              </a:rPr>
              <a:t> </a:t>
            </a:r>
            <a:r>
              <a:rPr sz="1800" spc="-5" dirty="0">
                <a:solidFill>
                  <a:srgbClr val="FFFFFF"/>
                </a:solidFill>
                <a:latin typeface="Calibri"/>
                <a:cs typeface="Calibri"/>
              </a:rPr>
              <a:t>Part</a:t>
            </a:r>
            <a:r>
              <a:rPr sz="1800" spc="-15" dirty="0">
                <a:solidFill>
                  <a:srgbClr val="FFFFFF"/>
                </a:solidFill>
                <a:latin typeface="Calibri"/>
                <a:cs typeface="Calibri"/>
              </a:rPr>
              <a:t> </a:t>
            </a:r>
            <a:r>
              <a:rPr sz="1800" dirty="0">
                <a:solidFill>
                  <a:srgbClr val="FFFFFF"/>
                </a:solidFill>
                <a:latin typeface="Calibri"/>
                <a:cs typeface="Calibri"/>
              </a:rPr>
              <a:t>1</a:t>
            </a:r>
            <a:endParaRPr sz="1800">
              <a:latin typeface="Calibri"/>
              <a:cs typeface="Calibri"/>
            </a:endParaRPr>
          </a:p>
        </p:txBody>
      </p:sp>
      <p:sp>
        <p:nvSpPr>
          <p:cNvPr id="13" name="object 13"/>
          <p:cNvSpPr txBox="1"/>
          <p:nvPr/>
        </p:nvSpPr>
        <p:spPr>
          <a:xfrm>
            <a:off x="6516216" y="5746029"/>
            <a:ext cx="1440180" cy="923925"/>
          </a:xfrm>
          <a:prstGeom prst="rect">
            <a:avLst/>
          </a:prstGeom>
          <a:solidFill>
            <a:srgbClr val="00B2E2"/>
          </a:solidFill>
        </p:spPr>
        <p:txBody>
          <a:bodyPr vert="horz" wrap="square" lIns="0" tIns="5715" rIns="0" bIns="0" rtlCol="0">
            <a:spAutoFit/>
          </a:bodyPr>
          <a:lstStyle/>
          <a:p>
            <a:pPr>
              <a:lnSpc>
                <a:spcPct val="100000"/>
              </a:lnSpc>
              <a:spcBef>
                <a:spcPts val="45"/>
              </a:spcBef>
            </a:pPr>
            <a:endParaRPr sz="2100">
              <a:latin typeface="Times New Roman"/>
              <a:cs typeface="Times New Roman"/>
            </a:endParaRPr>
          </a:p>
          <a:p>
            <a:pPr marL="323215">
              <a:lnSpc>
                <a:spcPct val="100000"/>
              </a:lnSpc>
            </a:pPr>
            <a:r>
              <a:rPr sz="1800" spc="-5" dirty="0">
                <a:solidFill>
                  <a:srgbClr val="FFFFFF"/>
                </a:solidFill>
                <a:latin typeface="Calibri"/>
                <a:cs typeface="Calibri"/>
              </a:rPr>
              <a:t>Scenario</a:t>
            </a:r>
            <a:endParaRPr sz="1800">
              <a:latin typeface="Calibri"/>
              <a:cs typeface="Calibri"/>
            </a:endParaRPr>
          </a:p>
        </p:txBody>
      </p:sp>
      <p:grpSp>
        <p:nvGrpSpPr>
          <p:cNvPr id="14" name="object 14"/>
          <p:cNvGrpSpPr/>
          <p:nvPr/>
        </p:nvGrpSpPr>
        <p:grpSpPr>
          <a:xfrm>
            <a:off x="7151587" y="391963"/>
            <a:ext cx="1861185" cy="529590"/>
            <a:chOff x="7151587" y="391963"/>
            <a:chExt cx="1861185" cy="529590"/>
          </a:xfrm>
        </p:grpSpPr>
        <p:sp>
          <p:nvSpPr>
            <p:cNvPr id="15" name="object 15"/>
            <p:cNvSpPr/>
            <p:nvPr/>
          </p:nvSpPr>
          <p:spPr>
            <a:xfrm>
              <a:off x="8244408" y="404663"/>
              <a:ext cx="755650" cy="504190"/>
            </a:xfrm>
            <a:custGeom>
              <a:avLst/>
              <a:gdLst/>
              <a:ahLst/>
              <a:cxnLst/>
              <a:rect l="l" t="t" r="r" b="b"/>
              <a:pathLst>
                <a:path w="755650" h="504190">
                  <a:moveTo>
                    <a:pt x="755575" y="0"/>
                  </a:moveTo>
                  <a:lnTo>
                    <a:pt x="0" y="0"/>
                  </a:lnTo>
                  <a:lnTo>
                    <a:pt x="0" y="504056"/>
                  </a:lnTo>
                  <a:lnTo>
                    <a:pt x="755575" y="504056"/>
                  </a:lnTo>
                  <a:lnTo>
                    <a:pt x="755575" y="441049"/>
                  </a:lnTo>
                  <a:lnTo>
                    <a:pt x="236021" y="441049"/>
                  </a:lnTo>
                  <a:lnTo>
                    <a:pt x="236021" y="252027"/>
                  </a:lnTo>
                  <a:lnTo>
                    <a:pt x="188766" y="252027"/>
                  </a:lnTo>
                  <a:lnTo>
                    <a:pt x="377786" y="63007"/>
                  </a:lnTo>
                  <a:lnTo>
                    <a:pt x="755575" y="63007"/>
                  </a:lnTo>
                  <a:lnTo>
                    <a:pt x="755575" y="0"/>
                  </a:lnTo>
                  <a:close/>
                </a:path>
                <a:path w="755650" h="504190">
                  <a:moveTo>
                    <a:pt x="755575" y="86635"/>
                  </a:moveTo>
                  <a:lnTo>
                    <a:pt x="495926" y="86635"/>
                  </a:lnTo>
                  <a:lnTo>
                    <a:pt x="495926" y="181145"/>
                  </a:lnTo>
                  <a:lnTo>
                    <a:pt x="566808" y="252027"/>
                  </a:lnTo>
                  <a:lnTo>
                    <a:pt x="519553" y="252027"/>
                  </a:lnTo>
                  <a:lnTo>
                    <a:pt x="519553" y="441049"/>
                  </a:lnTo>
                  <a:lnTo>
                    <a:pt x="755575" y="441049"/>
                  </a:lnTo>
                  <a:lnTo>
                    <a:pt x="755575" y="86635"/>
                  </a:lnTo>
                  <a:close/>
                </a:path>
                <a:path w="755650" h="504190">
                  <a:moveTo>
                    <a:pt x="755575" y="63007"/>
                  </a:moveTo>
                  <a:lnTo>
                    <a:pt x="377786" y="63007"/>
                  </a:lnTo>
                  <a:lnTo>
                    <a:pt x="448670" y="133889"/>
                  </a:lnTo>
                  <a:lnTo>
                    <a:pt x="448670" y="86635"/>
                  </a:lnTo>
                  <a:lnTo>
                    <a:pt x="755575" y="86635"/>
                  </a:lnTo>
                  <a:lnTo>
                    <a:pt x="755575" y="63007"/>
                  </a:lnTo>
                  <a:close/>
                </a:path>
              </a:pathLst>
            </a:custGeom>
            <a:solidFill>
              <a:srgbClr val="EAF8FC"/>
            </a:solidFill>
          </p:spPr>
          <p:txBody>
            <a:bodyPr wrap="square" lIns="0" tIns="0" rIns="0" bIns="0" rtlCol="0"/>
            <a:lstStyle/>
            <a:p>
              <a:endParaRPr/>
            </a:p>
          </p:txBody>
        </p:sp>
        <p:sp>
          <p:nvSpPr>
            <p:cNvPr id="16" name="object 16"/>
            <p:cNvSpPr/>
            <p:nvPr/>
          </p:nvSpPr>
          <p:spPr>
            <a:xfrm>
              <a:off x="8480430" y="491299"/>
              <a:ext cx="283845" cy="354965"/>
            </a:xfrm>
            <a:custGeom>
              <a:avLst/>
              <a:gdLst/>
              <a:ahLst/>
              <a:cxnLst/>
              <a:rect l="l" t="t" r="r" b="b"/>
              <a:pathLst>
                <a:path w="283845" h="354965">
                  <a:moveTo>
                    <a:pt x="259904" y="0"/>
                  </a:moveTo>
                  <a:lnTo>
                    <a:pt x="212648" y="0"/>
                  </a:lnTo>
                  <a:lnTo>
                    <a:pt x="212648" y="47254"/>
                  </a:lnTo>
                  <a:lnTo>
                    <a:pt x="259904" y="94509"/>
                  </a:lnTo>
                  <a:lnTo>
                    <a:pt x="259904" y="0"/>
                  </a:lnTo>
                  <a:close/>
                </a:path>
                <a:path w="283845" h="354965">
                  <a:moveTo>
                    <a:pt x="283531" y="165392"/>
                  </a:moveTo>
                  <a:lnTo>
                    <a:pt x="0" y="165392"/>
                  </a:lnTo>
                  <a:lnTo>
                    <a:pt x="0" y="354413"/>
                  </a:lnTo>
                  <a:lnTo>
                    <a:pt x="118137" y="354413"/>
                  </a:lnTo>
                  <a:lnTo>
                    <a:pt x="118137" y="259902"/>
                  </a:lnTo>
                  <a:lnTo>
                    <a:pt x="283531" y="259902"/>
                  </a:lnTo>
                  <a:lnTo>
                    <a:pt x="283531" y="165392"/>
                  </a:lnTo>
                  <a:close/>
                </a:path>
                <a:path w="283845" h="354965">
                  <a:moveTo>
                    <a:pt x="283531" y="259902"/>
                  </a:moveTo>
                  <a:lnTo>
                    <a:pt x="165393" y="259902"/>
                  </a:lnTo>
                  <a:lnTo>
                    <a:pt x="165393" y="354413"/>
                  </a:lnTo>
                  <a:lnTo>
                    <a:pt x="283531" y="354413"/>
                  </a:lnTo>
                  <a:lnTo>
                    <a:pt x="283531" y="259902"/>
                  </a:lnTo>
                  <a:close/>
                </a:path>
              </a:pathLst>
            </a:custGeom>
            <a:solidFill>
              <a:srgbClr val="C4D0D4"/>
            </a:solidFill>
          </p:spPr>
          <p:txBody>
            <a:bodyPr wrap="square" lIns="0" tIns="0" rIns="0" bIns="0" rtlCol="0"/>
            <a:lstStyle/>
            <a:p>
              <a:endParaRPr/>
            </a:p>
          </p:txBody>
        </p:sp>
        <p:sp>
          <p:nvSpPr>
            <p:cNvPr id="17" name="object 17"/>
            <p:cNvSpPr/>
            <p:nvPr/>
          </p:nvSpPr>
          <p:spPr>
            <a:xfrm>
              <a:off x="8433174" y="467671"/>
              <a:ext cx="378460" cy="378460"/>
            </a:xfrm>
            <a:custGeom>
              <a:avLst/>
              <a:gdLst/>
              <a:ahLst/>
              <a:cxnLst/>
              <a:rect l="l" t="t" r="r" b="b"/>
              <a:pathLst>
                <a:path w="378459" h="378459">
                  <a:moveTo>
                    <a:pt x="189020" y="0"/>
                  </a:moveTo>
                  <a:lnTo>
                    <a:pt x="0" y="189020"/>
                  </a:lnTo>
                  <a:lnTo>
                    <a:pt x="378042" y="189020"/>
                  </a:lnTo>
                  <a:lnTo>
                    <a:pt x="189020" y="0"/>
                  </a:lnTo>
                  <a:close/>
                </a:path>
                <a:path w="378459" h="378459">
                  <a:moveTo>
                    <a:pt x="212648" y="283531"/>
                  </a:moveTo>
                  <a:lnTo>
                    <a:pt x="165393" y="283531"/>
                  </a:lnTo>
                  <a:lnTo>
                    <a:pt x="165393" y="378042"/>
                  </a:lnTo>
                  <a:lnTo>
                    <a:pt x="212648" y="378042"/>
                  </a:lnTo>
                  <a:lnTo>
                    <a:pt x="212648" y="283531"/>
                  </a:lnTo>
                  <a:close/>
                </a:path>
              </a:pathLst>
            </a:custGeom>
            <a:solidFill>
              <a:srgbClr val="9AA5A8"/>
            </a:solidFill>
          </p:spPr>
          <p:txBody>
            <a:bodyPr wrap="square" lIns="0" tIns="0" rIns="0" bIns="0" rtlCol="0"/>
            <a:lstStyle/>
            <a:p>
              <a:endParaRPr/>
            </a:p>
          </p:txBody>
        </p:sp>
        <p:sp>
          <p:nvSpPr>
            <p:cNvPr id="18" name="object 18"/>
            <p:cNvSpPr/>
            <p:nvPr/>
          </p:nvSpPr>
          <p:spPr>
            <a:xfrm>
              <a:off x="8244408" y="404663"/>
              <a:ext cx="755650" cy="504190"/>
            </a:xfrm>
            <a:custGeom>
              <a:avLst/>
              <a:gdLst/>
              <a:ahLst/>
              <a:cxnLst/>
              <a:rect l="l" t="t" r="r" b="b"/>
              <a:pathLst>
                <a:path w="755650" h="504190">
                  <a:moveTo>
                    <a:pt x="377787" y="63007"/>
                  </a:moveTo>
                  <a:lnTo>
                    <a:pt x="448671" y="133889"/>
                  </a:lnTo>
                  <a:lnTo>
                    <a:pt x="448671" y="86635"/>
                  </a:lnTo>
                  <a:lnTo>
                    <a:pt x="495926" y="86635"/>
                  </a:lnTo>
                  <a:lnTo>
                    <a:pt x="495926" y="181145"/>
                  </a:lnTo>
                  <a:lnTo>
                    <a:pt x="566808" y="252028"/>
                  </a:lnTo>
                  <a:lnTo>
                    <a:pt x="519554" y="252028"/>
                  </a:lnTo>
                  <a:lnTo>
                    <a:pt x="519554" y="441049"/>
                  </a:lnTo>
                  <a:lnTo>
                    <a:pt x="236022" y="441049"/>
                  </a:lnTo>
                  <a:lnTo>
                    <a:pt x="236022" y="252028"/>
                  </a:lnTo>
                  <a:lnTo>
                    <a:pt x="188766" y="252028"/>
                  </a:lnTo>
                  <a:lnTo>
                    <a:pt x="377787" y="63007"/>
                  </a:lnTo>
                  <a:close/>
                </a:path>
                <a:path w="755650" h="504190">
                  <a:moveTo>
                    <a:pt x="448671" y="133889"/>
                  </a:moveTo>
                  <a:lnTo>
                    <a:pt x="495926" y="181145"/>
                  </a:lnTo>
                </a:path>
                <a:path w="755650" h="504190">
                  <a:moveTo>
                    <a:pt x="519554" y="252028"/>
                  </a:moveTo>
                  <a:lnTo>
                    <a:pt x="236022" y="252028"/>
                  </a:lnTo>
                </a:path>
                <a:path w="755650" h="504190">
                  <a:moveTo>
                    <a:pt x="354159" y="441049"/>
                  </a:moveTo>
                  <a:lnTo>
                    <a:pt x="354159" y="346538"/>
                  </a:lnTo>
                  <a:lnTo>
                    <a:pt x="401415" y="346538"/>
                  </a:lnTo>
                  <a:lnTo>
                    <a:pt x="401415" y="441049"/>
                  </a:lnTo>
                </a:path>
                <a:path w="755650" h="504190">
                  <a:moveTo>
                    <a:pt x="0" y="0"/>
                  </a:moveTo>
                  <a:lnTo>
                    <a:pt x="755575" y="0"/>
                  </a:lnTo>
                  <a:lnTo>
                    <a:pt x="755575" y="504056"/>
                  </a:lnTo>
                  <a:lnTo>
                    <a:pt x="0" y="504056"/>
                  </a:lnTo>
                  <a:lnTo>
                    <a:pt x="0" y="0"/>
                  </a:lnTo>
                  <a:close/>
                </a:path>
              </a:pathLst>
            </a:custGeom>
            <a:ln w="25399">
              <a:solidFill>
                <a:srgbClr val="00B2E2"/>
              </a:solidFill>
            </a:ln>
          </p:spPr>
          <p:txBody>
            <a:bodyPr wrap="square" lIns="0" tIns="0" rIns="0" bIns="0" rtlCol="0"/>
            <a:lstStyle/>
            <a:p>
              <a:endParaRPr/>
            </a:p>
          </p:txBody>
        </p:sp>
        <p:sp>
          <p:nvSpPr>
            <p:cNvPr id="19" name="object 19"/>
            <p:cNvSpPr/>
            <p:nvPr/>
          </p:nvSpPr>
          <p:spPr>
            <a:xfrm>
              <a:off x="7164287" y="404663"/>
              <a:ext cx="720090" cy="504190"/>
            </a:xfrm>
            <a:custGeom>
              <a:avLst/>
              <a:gdLst/>
              <a:ahLst/>
              <a:cxnLst/>
              <a:rect l="l" t="t" r="r" b="b"/>
              <a:pathLst>
                <a:path w="720090" h="504190">
                  <a:moveTo>
                    <a:pt x="720079" y="0"/>
                  </a:moveTo>
                  <a:lnTo>
                    <a:pt x="0" y="0"/>
                  </a:lnTo>
                  <a:lnTo>
                    <a:pt x="0" y="504056"/>
                  </a:lnTo>
                  <a:lnTo>
                    <a:pt x="720079" y="504056"/>
                  </a:lnTo>
                  <a:lnTo>
                    <a:pt x="720079" y="441049"/>
                  </a:lnTo>
                  <a:lnTo>
                    <a:pt x="312784" y="441049"/>
                  </a:lnTo>
                  <a:lnTo>
                    <a:pt x="267975" y="433822"/>
                  </a:lnTo>
                  <a:lnTo>
                    <a:pt x="229060" y="413696"/>
                  </a:lnTo>
                  <a:lnTo>
                    <a:pt x="198372" y="383008"/>
                  </a:lnTo>
                  <a:lnTo>
                    <a:pt x="178246" y="344092"/>
                  </a:lnTo>
                  <a:lnTo>
                    <a:pt x="171019" y="299284"/>
                  </a:lnTo>
                  <a:lnTo>
                    <a:pt x="171019" y="157518"/>
                  </a:lnTo>
                  <a:lnTo>
                    <a:pt x="360039" y="157518"/>
                  </a:lnTo>
                  <a:lnTo>
                    <a:pt x="454552" y="63007"/>
                  </a:lnTo>
                  <a:lnTo>
                    <a:pt x="720079" y="63007"/>
                  </a:lnTo>
                  <a:lnTo>
                    <a:pt x="720079" y="0"/>
                  </a:lnTo>
                  <a:close/>
                </a:path>
                <a:path w="720090" h="504190">
                  <a:moveTo>
                    <a:pt x="720079" y="63007"/>
                  </a:moveTo>
                  <a:lnTo>
                    <a:pt x="454552" y="63007"/>
                  </a:lnTo>
                  <a:lnTo>
                    <a:pt x="549061" y="157518"/>
                  </a:lnTo>
                  <a:lnTo>
                    <a:pt x="501806" y="157518"/>
                  </a:lnTo>
                  <a:lnTo>
                    <a:pt x="501806" y="299284"/>
                  </a:lnTo>
                  <a:lnTo>
                    <a:pt x="494578" y="344092"/>
                  </a:lnTo>
                  <a:lnTo>
                    <a:pt x="474453" y="383008"/>
                  </a:lnTo>
                  <a:lnTo>
                    <a:pt x="443765" y="413696"/>
                  </a:lnTo>
                  <a:lnTo>
                    <a:pt x="404849" y="433822"/>
                  </a:lnTo>
                  <a:lnTo>
                    <a:pt x="360039" y="441049"/>
                  </a:lnTo>
                  <a:lnTo>
                    <a:pt x="720079" y="441049"/>
                  </a:lnTo>
                  <a:lnTo>
                    <a:pt x="720079" y="63007"/>
                  </a:lnTo>
                  <a:close/>
                </a:path>
                <a:path w="720090" h="504190">
                  <a:moveTo>
                    <a:pt x="407295" y="157518"/>
                  </a:moveTo>
                  <a:lnTo>
                    <a:pt x="265530" y="157518"/>
                  </a:lnTo>
                  <a:lnTo>
                    <a:pt x="265530" y="299284"/>
                  </a:lnTo>
                  <a:lnTo>
                    <a:pt x="269243" y="317677"/>
                  </a:lnTo>
                  <a:lnTo>
                    <a:pt x="279370" y="332697"/>
                  </a:lnTo>
                  <a:lnTo>
                    <a:pt x="294391" y="342825"/>
                  </a:lnTo>
                  <a:lnTo>
                    <a:pt x="312784" y="346538"/>
                  </a:lnTo>
                  <a:lnTo>
                    <a:pt x="360039" y="346538"/>
                  </a:lnTo>
                  <a:lnTo>
                    <a:pt x="403581" y="317677"/>
                  </a:lnTo>
                  <a:lnTo>
                    <a:pt x="407295" y="157518"/>
                  </a:lnTo>
                  <a:close/>
                </a:path>
              </a:pathLst>
            </a:custGeom>
            <a:solidFill>
              <a:srgbClr val="FFD5A9"/>
            </a:solidFill>
          </p:spPr>
          <p:txBody>
            <a:bodyPr wrap="square" lIns="0" tIns="0" rIns="0" bIns="0" rtlCol="0"/>
            <a:lstStyle/>
            <a:p>
              <a:endParaRPr/>
            </a:p>
          </p:txBody>
        </p:sp>
        <p:sp>
          <p:nvSpPr>
            <p:cNvPr id="20" name="object 20"/>
            <p:cNvSpPr/>
            <p:nvPr/>
          </p:nvSpPr>
          <p:spPr>
            <a:xfrm>
              <a:off x="7335306" y="467671"/>
              <a:ext cx="378460" cy="378460"/>
            </a:xfrm>
            <a:custGeom>
              <a:avLst/>
              <a:gdLst/>
              <a:ahLst/>
              <a:cxnLst/>
              <a:rect l="l" t="t" r="r" b="b"/>
              <a:pathLst>
                <a:path w="378459" h="378459">
                  <a:moveTo>
                    <a:pt x="283532" y="0"/>
                  </a:moveTo>
                  <a:lnTo>
                    <a:pt x="189020" y="94510"/>
                  </a:lnTo>
                  <a:lnTo>
                    <a:pt x="236275" y="94510"/>
                  </a:lnTo>
                  <a:lnTo>
                    <a:pt x="236275" y="236275"/>
                  </a:lnTo>
                  <a:lnTo>
                    <a:pt x="232562" y="254669"/>
                  </a:lnTo>
                  <a:lnTo>
                    <a:pt x="222435" y="269690"/>
                  </a:lnTo>
                  <a:lnTo>
                    <a:pt x="207414" y="279817"/>
                  </a:lnTo>
                  <a:lnTo>
                    <a:pt x="189020" y="283531"/>
                  </a:lnTo>
                  <a:lnTo>
                    <a:pt x="141765" y="283531"/>
                  </a:lnTo>
                  <a:lnTo>
                    <a:pt x="123371" y="279817"/>
                  </a:lnTo>
                  <a:lnTo>
                    <a:pt x="108351" y="269690"/>
                  </a:lnTo>
                  <a:lnTo>
                    <a:pt x="98224" y="254670"/>
                  </a:lnTo>
                  <a:lnTo>
                    <a:pt x="94510" y="236277"/>
                  </a:lnTo>
                  <a:lnTo>
                    <a:pt x="94510" y="94510"/>
                  </a:lnTo>
                  <a:lnTo>
                    <a:pt x="0" y="94510"/>
                  </a:lnTo>
                  <a:lnTo>
                    <a:pt x="0" y="236275"/>
                  </a:lnTo>
                  <a:lnTo>
                    <a:pt x="7227" y="281085"/>
                  </a:lnTo>
                  <a:lnTo>
                    <a:pt x="27352" y="320001"/>
                  </a:lnTo>
                  <a:lnTo>
                    <a:pt x="58040" y="350689"/>
                  </a:lnTo>
                  <a:lnTo>
                    <a:pt x="96956" y="370814"/>
                  </a:lnTo>
                  <a:lnTo>
                    <a:pt x="141765" y="378042"/>
                  </a:lnTo>
                  <a:lnTo>
                    <a:pt x="189020" y="378042"/>
                  </a:lnTo>
                  <a:lnTo>
                    <a:pt x="233829" y="370814"/>
                  </a:lnTo>
                  <a:lnTo>
                    <a:pt x="272745" y="350689"/>
                  </a:lnTo>
                  <a:lnTo>
                    <a:pt x="303434" y="320001"/>
                  </a:lnTo>
                  <a:lnTo>
                    <a:pt x="323559" y="281085"/>
                  </a:lnTo>
                  <a:lnTo>
                    <a:pt x="330786" y="236275"/>
                  </a:lnTo>
                  <a:lnTo>
                    <a:pt x="330786" y="94510"/>
                  </a:lnTo>
                  <a:lnTo>
                    <a:pt x="378042" y="94510"/>
                  </a:lnTo>
                  <a:lnTo>
                    <a:pt x="283532" y="0"/>
                  </a:lnTo>
                  <a:close/>
                </a:path>
              </a:pathLst>
            </a:custGeom>
            <a:solidFill>
              <a:srgbClr val="AA8C6F"/>
            </a:solidFill>
          </p:spPr>
          <p:txBody>
            <a:bodyPr wrap="square" lIns="0" tIns="0" rIns="0" bIns="0" rtlCol="0"/>
            <a:lstStyle/>
            <a:p>
              <a:endParaRPr/>
            </a:p>
          </p:txBody>
        </p:sp>
        <p:sp>
          <p:nvSpPr>
            <p:cNvPr id="21" name="object 21"/>
            <p:cNvSpPr/>
            <p:nvPr/>
          </p:nvSpPr>
          <p:spPr>
            <a:xfrm>
              <a:off x="7164287" y="404663"/>
              <a:ext cx="720090" cy="504190"/>
            </a:xfrm>
            <a:custGeom>
              <a:avLst/>
              <a:gdLst/>
              <a:ahLst/>
              <a:cxnLst/>
              <a:rect l="l" t="t" r="r" b="b"/>
              <a:pathLst>
                <a:path w="720090" h="504190">
                  <a:moveTo>
                    <a:pt x="549061" y="157517"/>
                  </a:moveTo>
                  <a:lnTo>
                    <a:pt x="501805" y="157517"/>
                  </a:lnTo>
                  <a:lnTo>
                    <a:pt x="501805" y="299282"/>
                  </a:lnTo>
                  <a:lnTo>
                    <a:pt x="494578" y="344091"/>
                  </a:lnTo>
                  <a:lnTo>
                    <a:pt x="474453" y="383008"/>
                  </a:lnTo>
                  <a:lnTo>
                    <a:pt x="443765" y="413696"/>
                  </a:lnTo>
                  <a:lnTo>
                    <a:pt x="404849" y="433821"/>
                  </a:lnTo>
                  <a:lnTo>
                    <a:pt x="360040" y="441049"/>
                  </a:lnTo>
                  <a:lnTo>
                    <a:pt x="312784" y="441049"/>
                  </a:lnTo>
                  <a:lnTo>
                    <a:pt x="267975" y="433821"/>
                  </a:lnTo>
                  <a:lnTo>
                    <a:pt x="229059" y="413696"/>
                  </a:lnTo>
                  <a:lnTo>
                    <a:pt x="198371" y="383008"/>
                  </a:lnTo>
                  <a:lnTo>
                    <a:pt x="178246" y="344091"/>
                  </a:lnTo>
                  <a:lnTo>
                    <a:pt x="171019" y="299282"/>
                  </a:lnTo>
                  <a:lnTo>
                    <a:pt x="171019" y="157517"/>
                  </a:lnTo>
                  <a:lnTo>
                    <a:pt x="265530" y="157517"/>
                  </a:lnTo>
                  <a:lnTo>
                    <a:pt x="265530" y="299282"/>
                  </a:lnTo>
                  <a:lnTo>
                    <a:pt x="269243" y="317676"/>
                  </a:lnTo>
                  <a:lnTo>
                    <a:pt x="279370" y="332697"/>
                  </a:lnTo>
                  <a:lnTo>
                    <a:pt x="294391" y="342824"/>
                  </a:lnTo>
                  <a:lnTo>
                    <a:pt x="312784" y="346538"/>
                  </a:lnTo>
                  <a:lnTo>
                    <a:pt x="360040" y="346538"/>
                  </a:lnTo>
                  <a:lnTo>
                    <a:pt x="378433" y="342825"/>
                  </a:lnTo>
                  <a:lnTo>
                    <a:pt x="393454" y="332698"/>
                  </a:lnTo>
                  <a:lnTo>
                    <a:pt x="403581" y="317677"/>
                  </a:lnTo>
                  <a:lnTo>
                    <a:pt x="407295" y="299284"/>
                  </a:lnTo>
                  <a:lnTo>
                    <a:pt x="407295" y="157517"/>
                  </a:lnTo>
                  <a:lnTo>
                    <a:pt x="360040" y="157517"/>
                  </a:lnTo>
                  <a:lnTo>
                    <a:pt x="454551" y="63007"/>
                  </a:lnTo>
                  <a:lnTo>
                    <a:pt x="549061" y="157517"/>
                  </a:lnTo>
                  <a:close/>
                </a:path>
                <a:path w="720090" h="504190">
                  <a:moveTo>
                    <a:pt x="0" y="0"/>
                  </a:moveTo>
                  <a:lnTo>
                    <a:pt x="720080" y="0"/>
                  </a:lnTo>
                  <a:lnTo>
                    <a:pt x="720080" y="504056"/>
                  </a:lnTo>
                  <a:lnTo>
                    <a:pt x="0" y="504056"/>
                  </a:lnTo>
                  <a:lnTo>
                    <a:pt x="0" y="0"/>
                  </a:lnTo>
                  <a:close/>
                </a:path>
              </a:pathLst>
            </a:custGeom>
            <a:ln w="25399">
              <a:solidFill>
                <a:srgbClr val="EF6510"/>
              </a:solidFill>
            </a:ln>
          </p:spPr>
          <p:txBody>
            <a:bodyPr wrap="square" lIns="0" tIns="0" rIns="0" bIns="0" rtlCol="0"/>
            <a:lstStyle/>
            <a:p>
              <a:endParaRPr/>
            </a:p>
          </p:txBody>
        </p:sp>
      </p:grpSp>
      <p:sp>
        <p:nvSpPr>
          <p:cNvPr id="22" name="object 22"/>
          <p:cNvSpPr txBox="1"/>
          <p:nvPr/>
        </p:nvSpPr>
        <p:spPr>
          <a:xfrm>
            <a:off x="5514835" y="293668"/>
            <a:ext cx="1270000" cy="845819"/>
          </a:xfrm>
          <a:prstGeom prst="rect">
            <a:avLst/>
          </a:prstGeom>
        </p:spPr>
        <p:txBody>
          <a:bodyPr vert="horz" wrap="square" lIns="0" tIns="13970" rIns="0" bIns="0" rtlCol="0">
            <a:spAutoFit/>
          </a:bodyPr>
          <a:lstStyle/>
          <a:p>
            <a:pPr marL="12700" marR="5080" algn="just">
              <a:lnSpc>
                <a:spcPct val="99500"/>
              </a:lnSpc>
              <a:spcBef>
                <a:spcPts val="110"/>
              </a:spcBef>
            </a:pPr>
            <a:r>
              <a:rPr sz="1800" dirty="0">
                <a:solidFill>
                  <a:srgbClr val="FFFFFF"/>
                </a:solidFill>
                <a:latin typeface="Calibri"/>
                <a:cs typeface="Calibri"/>
              </a:rPr>
              <a:t>CLICK</a:t>
            </a:r>
            <a:r>
              <a:rPr sz="1800" spc="-50" dirty="0">
                <a:solidFill>
                  <a:srgbClr val="FFFFFF"/>
                </a:solidFill>
                <a:latin typeface="Calibri"/>
                <a:cs typeface="Calibri"/>
              </a:rPr>
              <a:t> </a:t>
            </a:r>
            <a:r>
              <a:rPr sz="1800" spc="-5" dirty="0">
                <a:solidFill>
                  <a:srgbClr val="FFFFFF"/>
                </a:solidFill>
                <a:latin typeface="Calibri"/>
                <a:cs typeface="Calibri"/>
              </a:rPr>
              <a:t>here</a:t>
            </a:r>
            <a:r>
              <a:rPr sz="1800" spc="-45" dirty="0">
                <a:solidFill>
                  <a:srgbClr val="FFFFFF"/>
                </a:solidFill>
                <a:latin typeface="Calibri"/>
                <a:cs typeface="Calibri"/>
              </a:rPr>
              <a:t> </a:t>
            </a:r>
            <a:r>
              <a:rPr sz="1800" dirty="0">
                <a:solidFill>
                  <a:srgbClr val="FFFFFF"/>
                </a:solidFill>
                <a:latin typeface="Calibri"/>
                <a:cs typeface="Calibri"/>
              </a:rPr>
              <a:t>to </a:t>
            </a:r>
            <a:r>
              <a:rPr sz="1800" spc="-395" dirty="0">
                <a:solidFill>
                  <a:srgbClr val="FFFFFF"/>
                </a:solidFill>
                <a:latin typeface="Calibri"/>
                <a:cs typeface="Calibri"/>
              </a:rPr>
              <a:t> </a:t>
            </a:r>
            <a:r>
              <a:rPr sz="1800" spc="-5" dirty="0">
                <a:solidFill>
                  <a:srgbClr val="FFFFFF"/>
                </a:solidFill>
                <a:latin typeface="Calibri"/>
                <a:cs typeface="Calibri"/>
              </a:rPr>
              <a:t>return </a:t>
            </a:r>
            <a:r>
              <a:rPr sz="1800" dirty="0">
                <a:solidFill>
                  <a:srgbClr val="FFFFFF"/>
                </a:solidFill>
                <a:latin typeface="Calibri"/>
                <a:cs typeface="Calibri"/>
              </a:rPr>
              <a:t>to this </a:t>
            </a:r>
            <a:r>
              <a:rPr sz="1800" spc="-395" dirty="0">
                <a:solidFill>
                  <a:srgbClr val="FFFFFF"/>
                </a:solidFill>
                <a:latin typeface="Calibri"/>
                <a:cs typeface="Calibri"/>
              </a:rPr>
              <a:t> </a:t>
            </a:r>
            <a:r>
              <a:rPr sz="1800" dirty="0">
                <a:solidFill>
                  <a:srgbClr val="FFFFFF"/>
                </a:solidFill>
                <a:latin typeface="Calibri"/>
                <a:cs typeface="Calibri"/>
              </a:rPr>
              <a:t>silde</a:t>
            </a:r>
            <a:endParaRPr sz="1800">
              <a:latin typeface="Calibri"/>
              <a:cs typeface="Calibri"/>
            </a:endParaRPr>
          </a:p>
        </p:txBody>
      </p:sp>
      <p:sp>
        <p:nvSpPr>
          <p:cNvPr id="23" name="object 23"/>
          <p:cNvSpPr txBox="1"/>
          <p:nvPr/>
        </p:nvSpPr>
        <p:spPr>
          <a:xfrm>
            <a:off x="412095" y="4907113"/>
            <a:ext cx="4419600" cy="566420"/>
          </a:xfrm>
          <a:prstGeom prst="rect">
            <a:avLst/>
          </a:prstGeom>
        </p:spPr>
        <p:txBody>
          <a:bodyPr vert="horz" wrap="square" lIns="0" tIns="27939" rIns="0" bIns="0" rtlCol="0">
            <a:spAutoFit/>
          </a:bodyPr>
          <a:lstStyle/>
          <a:p>
            <a:pPr marL="12700" marR="5080">
              <a:lnSpc>
                <a:spcPts val="2100"/>
              </a:lnSpc>
              <a:spcBef>
                <a:spcPts val="219"/>
              </a:spcBef>
            </a:pPr>
            <a:r>
              <a:rPr sz="1800" i="1" spc="-5" dirty="0">
                <a:solidFill>
                  <a:srgbClr val="001C3D"/>
                </a:solidFill>
                <a:latin typeface="Calibri"/>
                <a:cs typeface="Calibri"/>
              </a:rPr>
              <a:t>We</a:t>
            </a:r>
            <a:r>
              <a:rPr sz="1800" i="1" spc="270" dirty="0">
                <a:solidFill>
                  <a:srgbClr val="001C3D"/>
                </a:solidFill>
                <a:latin typeface="Calibri"/>
                <a:cs typeface="Calibri"/>
              </a:rPr>
              <a:t> </a:t>
            </a:r>
            <a:r>
              <a:rPr sz="1800" i="1" dirty="0">
                <a:solidFill>
                  <a:srgbClr val="001C3D"/>
                </a:solidFill>
                <a:latin typeface="Calibri"/>
                <a:cs typeface="Calibri"/>
              </a:rPr>
              <a:t>also</a:t>
            </a:r>
            <a:r>
              <a:rPr sz="1800" i="1" spc="270" dirty="0">
                <a:solidFill>
                  <a:srgbClr val="001C3D"/>
                </a:solidFill>
                <a:latin typeface="Calibri"/>
                <a:cs typeface="Calibri"/>
              </a:rPr>
              <a:t> </a:t>
            </a:r>
            <a:r>
              <a:rPr sz="1800" i="1" spc="-5" dirty="0">
                <a:solidFill>
                  <a:srgbClr val="001C3D"/>
                </a:solidFill>
                <a:latin typeface="Calibri"/>
                <a:cs typeface="Calibri"/>
              </a:rPr>
              <a:t>deal</a:t>
            </a:r>
            <a:r>
              <a:rPr sz="1800" i="1" spc="270" dirty="0">
                <a:solidFill>
                  <a:srgbClr val="001C3D"/>
                </a:solidFill>
                <a:latin typeface="Calibri"/>
                <a:cs typeface="Calibri"/>
              </a:rPr>
              <a:t> </a:t>
            </a:r>
            <a:r>
              <a:rPr sz="1800" i="1" spc="-5" dirty="0">
                <a:solidFill>
                  <a:srgbClr val="001C3D"/>
                </a:solidFill>
                <a:latin typeface="Calibri"/>
                <a:cs typeface="Calibri"/>
              </a:rPr>
              <a:t>with</a:t>
            </a:r>
            <a:r>
              <a:rPr sz="1800" i="1" spc="270" dirty="0">
                <a:solidFill>
                  <a:srgbClr val="001C3D"/>
                </a:solidFill>
                <a:latin typeface="Calibri"/>
                <a:cs typeface="Calibri"/>
              </a:rPr>
              <a:t> </a:t>
            </a:r>
            <a:r>
              <a:rPr sz="1800" i="1" dirty="0">
                <a:solidFill>
                  <a:srgbClr val="001C3D"/>
                </a:solidFill>
                <a:latin typeface="Calibri"/>
                <a:cs typeface="Calibri"/>
              </a:rPr>
              <a:t>the</a:t>
            </a:r>
            <a:r>
              <a:rPr sz="1800" i="1" spc="270" dirty="0">
                <a:solidFill>
                  <a:srgbClr val="001C3D"/>
                </a:solidFill>
                <a:latin typeface="Calibri"/>
                <a:cs typeface="Calibri"/>
              </a:rPr>
              <a:t> </a:t>
            </a:r>
            <a:r>
              <a:rPr sz="1800" i="1" dirty="0">
                <a:solidFill>
                  <a:srgbClr val="001C3D"/>
                </a:solidFill>
                <a:latin typeface="Calibri"/>
                <a:cs typeface="Calibri"/>
              </a:rPr>
              <a:t>right</a:t>
            </a:r>
            <a:r>
              <a:rPr sz="1800" i="1" spc="270" dirty="0">
                <a:solidFill>
                  <a:srgbClr val="001C3D"/>
                </a:solidFill>
                <a:latin typeface="Calibri"/>
                <a:cs typeface="Calibri"/>
              </a:rPr>
              <a:t> </a:t>
            </a:r>
            <a:r>
              <a:rPr sz="1800" i="1" dirty="0">
                <a:solidFill>
                  <a:srgbClr val="001C3D"/>
                </a:solidFill>
                <a:latin typeface="Calibri"/>
                <a:cs typeface="Calibri"/>
              </a:rPr>
              <a:t>to</a:t>
            </a:r>
            <a:r>
              <a:rPr sz="1800" i="1" spc="270" dirty="0">
                <a:solidFill>
                  <a:srgbClr val="001C3D"/>
                </a:solidFill>
                <a:latin typeface="Calibri"/>
                <a:cs typeface="Calibri"/>
              </a:rPr>
              <a:t> </a:t>
            </a:r>
            <a:r>
              <a:rPr sz="1800" i="1" spc="-5" dirty="0">
                <a:solidFill>
                  <a:srgbClr val="001C3D"/>
                </a:solidFill>
                <a:latin typeface="Calibri"/>
                <a:cs typeface="Calibri"/>
              </a:rPr>
              <a:t>interpretation, </a:t>
            </a:r>
            <a:r>
              <a:rPr sz="1800" i="1" spc="-390" dirty="0">
                <a:solidFill>
                  <a:srgbClr val="001C3D"/>
                </a:solidFill>
                <a:latin typeface="Calibri"/>
                <a:cs typeface="Calibri"/>
              </a:rPr>
              <a:t> </a:t>
            </a:r>
            <a:r>
              <a:rPr sz="1800" i="1" spc="-5" dirty="0">
                <a:solidFill>
                  <a:srgbClr val="001C3D"/>
                </a:solidFill>
                <a:latin typeface="Calibri"/>
                <a:cs typeface="Calibri"/>
              </a:rPr>
              <a:t>which is</a:t>
            </a:r>
            <a:r>
              <a:rPr sz="1800" i="1" dirty="0">
                <a:solidFill>
                  <a:srgbClr val="001C3D"/>
                </a:solidFill>
                <a:latin typeface="Calibri"/>
                <a:cs typeface="Calibri"/>
              </a:rPr>
              <a:t> </a:t>
            </a:r>
            <a:r>
              <a:rPr sz="1800" i="1" spc="-5" dirty="0">
                <a:solidFill>
                  <a:srgbClr val="001C3D"/>
                </a:solidFill>
                <a:latin typeface="Calibri"/>
                <a:cs typeface="Calibri"/>
              </a:rPr>
              <a:t>discussed </a:t>
            </a:r>
            <a:r>
              <a:rPr sz="1800" i="1" dirty="0">
                <a:solidFill>
                  <a:srgbClr val="001C3D"/>
                </a:solidFill>
                <a:latin typeface="Calibri"/>
                <a:cs typeface="Calibri"/>
              </a:rPr>
              <a:t>in Part </a:t>
            </a:r>
            <a:r>
              <a:rPr sz="1800" i="1" spc="-5" dirty="0">
                <a:solidFill>
                  <a:srgbClr val="001C3D"/>
                </a:solidFill>
                <a:latin typeface="Calibri"/>
                <a:cs typeface="Calibri"/>
              </a:rPr>
              <a:t>1.</a:t>
            </a:r>
            <a:endParaRPr sz="1800">
              <a:latin typeface="Calibri"/>
              <a:cs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5020121" y="0"/>
              <a:ext cx="4123876" cy="6857998"/>
            </a:xfrm>
            <a:prstGeom prst="rect">
              <a:avLst/>
            </a:prstGeom>
          </p:spPr>
        </p:pic>
        <p:pic>
          <p:nvPicPr>
            <p:cNvPr id="4" name="object 4"/>
            <p:cNvPicPr/>
            <p:nvPr/>
          </p:nvPicPr>
          <p:blipFill>
            <a:blip r:embed="rId3" cstate="print"/>
            <a:stretch>
              <a:fillRect/>
            </a:stretch>
          </p:blipFill>
          <p:spPr>
            <a:xfrm>
              <a:off x="4975166" y="0"/>
              <a:ext cx="4168832" cy="6857999"/>
            </a:xfrm>
            <a:prstGeom prst="rect">
              <a:avLst/>
            </a:prstGeom>
          </p:spPr>
        </p:pic>
        <p:sp>
          <p:nvSpPr>
            <p:cNvPr id="5" name="object 5"/>
            <p:cNvSpPr/>
            <p:nvPr/>
          </p:nvSpPr>
          <p:spPr>
            <a:xfrm>
              <a:off x="5020121" y="0"/>
              <a:ext cx="4124325" cy="6858000"/>
            </a:xfrm>
            <a:custGeom>
              <a:avLst/>
              <a:gdLst/>
              <a:ahLst/>
              <a:cxnLst/>
              <a:rect l="l" t="t" r="r" b="b"/>
              <a:pathLst>
                <a:path w="4124325" h="6858000">
                  <a:moveTo>
                    <a:pt x="4123876" y="0"/>
                  </a:moveTo>
                  <a:lnTo>
                    <a:pt x="0" y="0"/>
                  </a:lnTo>
                  <a:lnTo>
                    <a:pt x="0" y="6857999"/>
                  </a:lnTo>
                  <a:lnTo>
                    <a:pt x="4123876" y="6857999"/>
                  </a:lnTo>
                  <a:lnTo>
                    <a:pt x="4123876" y="0"/>
                  </a:lnTo>
                  <a:close/>
                </a:path>
              </a:pathLst>
            </a:custGeom>
            <a:solidFill>
              <a:srgbClr val="00274E">
                <a:alpha val="39999"/>
              </a:srgbClr>
            </a:solidFill>
          </p:spPr>
          <p:txBody>
            <a:bodyPr wrap="square" lIns="0" tIns="0" rIns="0" bIns="0" rtlCol="0"/>
            <a:lstStyle/>
            <a:p>
              <a:endParaRPr/>
            </a:p>
          </p:txBody>
        </p:sp>
        <p:sp>
          <p:nvSpPr>
            <p:cNvPr id="6" name="object 6"/>
            <p:cNvSpPr/>
            <p:nvPr/>
          </p:nvSpPr>
          <p:spPr>
            <a:xfrm>
              <a:off x="8244408" y="404663"/>
              <a:ext cx="755650" cy="504190"/>
            </a:xfrm>
            <a:custGeom>
              <a:avLst/>
              <a:gdLst/>
              <a:ahLst/>
              <a:cxnLst/>
              <a:rect l="l" t="t" r="r" b="b"/>
              <a:pathLst>
                <a:path w="755650" h="504190">
                  <a:moveTo>
                    <a:pt x="755575" y="0"/>
                  </a:moveTo>
                  <a:lnTo>
                    <a:pt x="0" y="0"/>
                  </a:lnTo>
                  <a:lnTo>
                    <a:pt x="0" y="504056"/>
                  </a:lnTo>
                  <a:lnTo>
                    <a:pt x="755575" y="504056"/>
                  </a:lnTo>
                  <a:lnTo>
                    <a:pt x="755575" y="441049"/>
                  </a:lnTo>
                  <a:lnTo>
                    <a:pt x="236021" y="441049"/>
                  </a:lnTo>
                  <a:lnTo>
                    <a:pt x="236021" y="252027"/>
                  </a:lnTo>
                  <a:lnTo>
                    <a:pt x="188766" y="252027"/>
                  </a:lnTo>
                  <a:lnTo>
                    <a:pt x="377786" y="63007"/>
                  </a:lnTo>
                  <a:lnTo>
                    <a:pt x="755575" y="63007"/>
                  </a:lnTo>
                  <a:lnTo>
                    <a:pt x="755575" y="0"/>
                  </a:lnTo>
                  <a:close/>
                </a:path>
                <a:path w="755650" h="504190">
                  <a:moveTo>
                    <a:pt x="755575" y="86635"/>
                  </a:moveTo>
                  <a:lnTo>
                    <a:pt x="495926" y="86635"/>
                  </a:lnTo>
                  <a:lnTo>
                    <a:pt x="495926" y="181145"/>
                  </a:lnTo>
                  <a:lnTo>
                    <a:pt x="566808" y="252027"/>
                  </a:lnTo>
                  <a:lnTo>
                    <a:pt x="519553" y="252027"/>
                  </a:lnTo>
                  <a:lnTo>
                    <a:pt x="519553" y="441049"/>
                  </a:lnTo>
                  <a:lnTo>
                    <a:pt x="755575" y="441049"/>
                  </a:lnTo>
                  <a:lnTo>
                    <a:pt x="755575" y="86635"/>
                  </a:lnTo>
                  <a:close/>
                </a:path>
                <a:path w="755650" h="504190">
                  <a:moveTo>
                    <a:pt x="755575" y="63007"/>
                  </a:moveTo>
                  <a:lnTo>
                    <a:pt x="377786" y="63007"/>
                  </a:lnTo>
                  <a:lnTo>
                    <a:pt x="448670" y="133889"/>
                  </a:lnTo>
                  <a:lnTo>
                    <a:pt x="448670" y="86635"/>
                  </a:lnTo>
                  <a:lnTo>
                    <a:pt x="755575" y="86635"/>
                  </a:lnTo>
                  <a:lnTo>
                    <a:pt x="755575" y="63007"/>
                  </a:lnTo>
                  <a:close/>
                </a:path>
              </a:pathLst>
            </a:custGeom>
            <a:solidFill>
              <a:srgbClr val="EAF8FC"/>
            </a:solidFill>
          </p:spPr>
          <p:txBody>
            <a:bodyPr wrap="square" lIns="0" tIns="0" rIns="0" bIns="0" rtlCol="0"/>
            <a:lstStyle/>
            <a:p>
              <a:endParaRPr/>
            </a:p>
          </p:txBody>
        </p:sp>
        <p:sp>
          <p:nvSpPr>
            <p:cNvPr id="7" name="object 7"/>
            <p:cNvSpPr/>
            <p:nvPr/>
          </p:nvSpPr>
          <p:spPr>
            <a:xfrm>
              <a:off x="8480430" y="491299"/>
              <a:ext cx="283845" cy="354965"/>
            </a:xfrm>
            <a:custGeom>
              <a:avLst/>
              <a:gdLst/>
              <a:ahLst/>
              <a:cxnLst/>
              <a:rect l="l" t="t" r="r" b="b"/>
              <a:pathLst>
                <a:path w="283845" h="354965">
                  <a:moveTo>
                    <a:pt x="259904" y="0"/>
                  </a:moveTo>
                  <a:lnTo>
                    <a:pt x="212648" y="0"/>
                  </a:lnTo>
                  <a:lnTo>
                    <a:pt x="212648" y="47254"/>
                  </a:lnTo>
                  <a:lnTo>
                    <a:pt x="259904" y="94509"/>
                  </a:lnTo>
                  <a:lnTo>
                    <a:pt x="259904" y="0"/>
                  </a:lnTo>
                  <a:close/>
                </a:path>
                <a:path w="283845" h="354965">
                  <a:moveTo>
                    <a:pt x="283531" y="165392"/>
                  </a:moveTo>
                  <a:lnTo>
                    <a:pt x="0" y="165392"/>
                  </a:lnTo>
                  <a:lnTo>
                    <a:pt x="0" y="354413"/>
                  </a:lnTo>
                  <a:lnTo>
                    <a:pt x="118137" y="354413"/>
                  </a:lnTo>
                  <a:lnTo>
                    <a:pt x="118137" y="259902"/>
                  </a:lnTo>
                  <a:lnTo>
                    <a:pt x="283531" y="259902"/>
                  </a:lnTo>
                  <a:lnTo>
                    <a:pt x="283531" y="165392"/>
                  </a:lnTo>
                  <a:close/>
                </a:path>
                <a:path w="283845" h="354965">
                  <a:moveTo>
                    <a:pt x="283531" y="259902"/>
                  </a:moveTo>
                  <a:lnTo>
                    <a:pt x="165393" y="259902"/>
                  </a:lnTo>
                  <a:lnTo>
                    <a:pt x="165393" y="354413"/>
                  </a:lnTo>
                  <a:lnTo>
                    <a:pt x="283531" y="354413"/>
                  </a:lnTo>
                  <a:lnTo>
                    <a:pt x="283531" y="259902"/>
                  </a:lnTo>
                  <a:close/>
                </a:path>
              </a:pathLst>
            </a:custGeom>
            <a:solidFill>
              <a:srgbClr val="C4D0D4"/>
            </a:solidFill>
          </p:spPr>
          <p:txBody>
            <a:bodyPr wrap="square" lIns="0" tIns="0" rIns="0" bIns="0" rtlCol="0"/>
            <a:lstStyle/>
            <a:p>
              <a:endParaRPr/>
            </a:p>
          </p:txBody>
        </p:sp>
        <p:sp>
          <p:nvSpPr>
            <p:cNvPr id="8" name="object 8"/>
            <p:cNvSpPr/>
            <p:nvPr/>
          </p:nvSpPr>
          <p:spPr>
            <a:xfrm>
              <a:off x="8433174" y="467671"/>
              <a:ext cx="378460" cy="378460"/>
            </a:xfrm>
            <a:custGeom>
              <a:avLst/>
              <a:gdLst/>
              <a:ahLst/>
              <a:cxnLst/>
              <a:rect l="l" t="t" r="r" b="b"/>
              <a:pathLst>
                <a:path w="378459" h="378459">
                  <a:moveTo>
                    <a:pt x="189020" y="0"/>
                  </a:moveTo>
                  <a:lnTo>
                    <a:pt x="0" y="189020"/>
                  </a:lnTo>
                  <a:lnTo>
                    <a:pt x="378042" y="189020"/>
                  </a:lnTo>
                  <a:lnTo>
                    <a:pt x="189020" y="0"/>
                  </a:lnTo>
                  <a:close/>
                </a:path>
                <a:path w="378459" h="378459">
                  <a:moveTo>
                    <a:pt x="212648" y="283531"/>
                  </a:moveTo>
                  <a:lnTo>
                    <a:pt x="165393" y="283531"/>
                  </a:lnTo>
                  <a:lnTo>
                    <a:pt x="165393" y="378042"/>
                  </a:lnTo>
                  <a:lnTo>
                    <a:pt x="212648" y="378042"/>
                  </a:lnTo>
                  <a:lnTo>
                    <a:pt x="212648" y="283531"/>
                  </a:lnTo>
                  <a:close/>
                </a:path>
              </a:pathLst>
            </a:custGeom>
            <a:solidFill>
              <a:srgbClr val="9AA5A8"/>
            </a:solidFill>
          </p:spPr>
          <p:txBody>
            <a:bodyPr wrap="square" lIns="0" tIns="0" rIns="0" bIns="0" rtlCol="0"/>
            <a:lstStyle/>
            <a:p>
              <a:endParaRPr/>
            </a:p>
          </p:txBody>
        </p:sp>
        <p:sp>
          <p:nvSpPr>
            <p:cNvPr id="9" name="object 9"/>
            <p:cNvSpPr/>
            <p:nvPr/>
          </p:nvSpPr>
          <p:spPr>
            <a:xfrm>
              <a:off x="8244407" y="404663"/>
              <a:ext cx="755650" cy="504190"/>
            </a:xfrm>
            <a:custGeom>
              <a:avLst/>
              <a:gdLst/>
              <a:ahLst/>
              <a:cxnLst/>
              <a:rect l="l" t="t" r="r" b="b"/>
              <a:pathLst>
                <a:path w="755650" h="504190">
                  <a:moveTo>
                    <a:pt x="377787" y="63007"/>
                  </a:moveTo>
                  <a:lnTo>
                    <a:pt x="448671" y="133889"/>
                  </a:lnTo>
                  <a:lnTo>
                    <a:pt x="448671" y="86635"/>
                  </a:lnTo>
                  <a:lnTo>
                    <a:pt x="495926" y="86635"/>
                  </a:lnTo>
                  <a:lnTo>
                    <a:pt x="495926" y="181145"/>
                  </a:lnTo>
                  <a:lnTo>
                    <a:pt x="566808" y="252028"/>
                  </a:lnTo>
                  <a:lnTo>
                    <a:pt x="519554" y="252028"/>
                  </a:lnTo>
                  <a:lnTo>
                    <a:pt x="519554" y="441049"/>
                  </a:lnTo>
                  <a:lnTo>
                    <a:pt x="236022" y="441049"/>
                  </a:lnTo>
                  <a:lnTo>
                    <a:pt x="236022" y="252028"/>
                  </a:lnTo>
                  <a:lnTo>
                    <a:pt x="188766" y="252028"/>
                  </a:lnTo>
                  <a:lnTo>
                    <a:pt x="377787" y="63007"/>
                  </a:lnTo>
                  <a:close/>
                </a:path>
                <a:path w="755650" h="504190">
                  <a:moveTo>
                    <a:pt x="448671" y="133889"/>
                  </a:moveTo>
                  <a:lnTo>
                    <a:pt x="495926" y="181145"/>
                  </a:lnTo>
                </a:path>
                <a:path w="755650" h="504190">
                  <a:moveTo>
                    <a:pt x="519554" y="252028"/>
                  </a:moveTo>
                  <a:lnTo>
                    <a:pt x="236022" y="252028"/>
                  </a:lnTo>
                </a:path>
                <a:path w="755650" h="504190">
                  <a:moveTo>
                    <a:pt x="354159" y="441049"/>
                  </a:moveTo>
                  <a:lnTo>
                    <a:pt x="354159" y="346538"/>
                  </a:lnTo>
                  <a:lnTo>
                    <a:pt x="401415" y="346538"/>
                  </a:lnTo>
                  <a:lnTo>
                    <a:pt x="401415" y="441049"/>
                  </a:lnTo>
                </a:path>
                <a:path w="755650" h="504190">
                  <a:moveTo>
                    <a:pt x="0" y="0"/>
                  </a:moveTo>
                  <a:lnTo>
                    <a:pt x="755575" y="0"/>
                  </a:lnTo>
                  <a:lnTo>
                    <a:pt x="755575" y="504056"/>
                  </a:lnTo>
                  <a:lnTo>
                    <a:pt x="0" y="504056"/>
                  </a:lnTo>
                  <a:lnTo>
                    <a:pt x="0" y="0"/>
                  </a:lnTo>
                  <a:close/>
                </a:path>
              </a:pathLst>
            </a:custGeom>
            <a:ln w="25399">
              <a:solidFill>
                <a:srgbClr val="00B2E2"/>
              </a:solidFill>
            </a:ln>
          </p:spPr>
          <p:txBody>
            <a:bodyPr wrap="square" lIns="0" tIns="0" rIns="0" bIns="0" rtlCol="0"/>
            <a:lstStyle/>
            <a:p>
              <a:endParaRPr/>
            </a:p>
          </p:txBody>
        </p:sp>
        <p:sp>
          <p:nvSpPr>
            <p:cNvPr id="10" name="object 10"/>
            <p:cNvSpPr/>
            <p:nvPr/>
          </p:nvSpPr>
          <p:spPr>
            <a:xfrm>
              <a:off x="7164287" y="404663"/>
              <a:ext cx="720090" cy="504190"/>
            </a:xfrm>
            <a:custGeom>
              <a:avLst/>
              <a:gdLst/>
              <a:ahLst/>
              <a:cxnLst/>
              <a:rect l="l" t="t" r="r" b="b"/>
              <a:pathLst>
                <a:path w="720090" h="504190">
                  <a:moveTo>
                    <a:pt x="720079" y="0"/>
                  </a:moveTo>
                  <a:lnTo>
                    <a:pt x="0" y="0"/>
                  </a:lnTo>
                  <a:lnTo>
                    <a:pt x="0" y="504056"/>
                  </a:lnTo>
                  <a:lnTo>
                    <a:pt x="720079" y="504056"/>
                  </a:lnTo>
                  <a:lnTo>
                    <a:pt x="720079" y="441049"/>
                  </a:lnTo>
                  <a:lnTo>
                    <a:pt x="312784" y="441049"/>
                  </a:lnTo>
                  <a:lnTo>
                    <a:pt x="267975" y="433822"/>
                  </a:lnTo>
                  <a:lnTo>
                    <a:pt x="229060" y="413696"/>
                  </a:lnTo>
                  <a:lnTo>
                    <a:pt x="198372" y="383008"/>
                  </a:lnTo>
                  <a:lnTo>
                    <a:pt x="178246" y="344092"/>
                  </a:lnTo>
                  <a:lnTo>
                    <a:pt x="171019" y="299284"/>
                  </a:lnTo>
                  <a:lnTo>
                    <a:pt x="171019" y="157518"/>
                  </a:lnTo>
                  <a:lnTo>
                    <a:pt x="360039" y="157518"/>
                  </a:lnTo>
                  <a:lnTo>
                    <a:pt x="454552" y="63007"/>
                  </a:lnTo>
                  <a:lnTo>
                    <a:pt x="720079" y="63007"/>
                  </a:lnTo>
                  <a:lnTo>
                    <a:pt x="720079" y="0"/>
                  </a:lnTo>
                  <a:close/>
                </a:path>
                <a:path w="720090" h="504190">
                  <a:moveTo>
                    <a:pt x="720079" y="63007"/>
                  </a:moveTo>
                  <a:lnTo>
                    <a:pt x="454552" y="63007"/>
                  </a:lnTo>
                  <a:lnTo>
                    <a:pt x="549061" y="157518"/>
                  </a:lnTo>
                  <a:lnTo>
                    <a:pt x="501806" y="157518"/>
                  </a:lnTo>
                  <a:lnTo>
                    <a:pt x="501806" y="299284"/>
                  </a:lnTo>
                  <a:lnTo>
                    <a:pt x="494578" y="344092"/>
                  </a:lnTo>
                  <a:lnTo>
                    <a:pt x="474453" y="383008"/>
                  </a:lnTo>
                  <a:lnTo>
                    <a:pt x="443765" y="413696"/>
                  </a:lnTo>
                  <a:lnTo>
                    <a:pt x="404849" y="433822"/>
                  </a:lnTo>
                  <a:lnTo>
                    <a:pt x="360039" y="441049"/>
                  </a:lnTo>
                  <a:lnTo>
                    <a:pt x="720079" y="441049"/>
                  </a:lnTo>
                  <a:lnTo>
                    <a:pt x="720079" y="63007"/>
                  </a:lnTo>
                  <a:close/>
                </a:path>
                <a:path w="720090" h="504190">
                  <a:moveTo>
                    <a:pt x="407295" y="157518"/>
                  </a:moveTo>
                  <a:lnTo>
                    <a:pt x="265530" y="157518"/>
                  </a:lnTo>
                  <a:lnTo>
                    <a:pt x="265530" y="299284"/>
                  </a:lnTo>
                  <a:lnTo>
                    <a:pt x="269243" y="317677"/>
                  </a:lnTo>
                  <a:lnTo>
                    <a:pt x="279370" y="332697"/>
                  </a:lnTo>
                  <a:lnTo>
                    <a:pt x="294391" y="342825"/>
                  </a:lnTo>
                  <a:lnTo>
                    <a:pt x="312784" y="346538"/>
                  </a:lnTo>
                  <a:lnTo>
                    <a:pt x="360039" y="346538"/>
                  </a:lnTo>
                  <a:lnTo>
                    <a:pt x="403581" y="317677"/>
                  </a:lnTo>
                  <a:lnTo>
                    <a:pt x="407295" y="157518"/>
                  </a:lnTo>
                  <a:close/>
                </a:path>
              </a:pathLst>
            </a:custGeom>
            <a:solidFill>
              <a:srgbClr val="FFD5A9"/>
            </a:solidFill>
          </p:spPr>
          <p:txBody>
            <a:bodyPr wrap="square" lIns="0" tIns="0" rIns="0" bIns="0" rtlCol="0"/>
            <a:lstStyle/>
            <a:p>
              <a:endParaRPr/>
            </a:p>
          </p:txBody>
        </p:sp>
        <p:sp>
          <p:nvSpPr>
            <p:cNvPr id="11" name="object 11"/>
            <p:cNvSpPr/>
            <p:nvPr/>
          </p:nvSpPr>
          <p:spPr>
            <a:xfrm>
              <a:off x="7335306" y="467671"/>
              <a:ext cx="378460" cy="378460"/>
            </a:xfrm>
            <a:custGeom>
              <a:avLst/>
              <a:gdLst/>
              <a:ahLst/>
              <a:cxnLst/>
              <a:rect l="l" t="t" r="r" b="b"/>
              <a:pathLst>
                <a:path w="378459" h="378459">
                  <a:moveTo>
                    <a:pt x="283532" y="0"/>
                  </a:moveTo>
                  <a:lnTo>
                    <a:pt x="189020" y="94510"/>
                  </a:lnTo>
                  <a:lnTo>
                    <a:pt x="236275" y="94510"/>
                  </a:lnTo>
                  <a:lnTo>
                    <a:pt x="236275" y="236275"/>
                  </a:lnTo>
                  <a:lnTo>
                    <a:pt x="232562" y="254669"/>
                  </a:lnTo>
                  <a:lnTo>
                    <a:pt x="222435" y="269690"/>
                  </a:lnTo>
                  <a:lnTo>
                    <a:pt x="207414" y="279817"/>
                  </a:lnTo>
                  <a:lnTo>
                    <a:pt x="189020" y="283531"/>
                  </a:lnTo>
                  <a:lnTo>
                    <a:pt x="141765" y="283531"/>
                  </a:lnTo>
                  <a:lnTo>
                    <a:pt x="123371" y="279817"/>
                  </a:lnTo>
                  <a:lnTo>
                    <a:pt x="108351" y="269690"/>
                  </a:lnTo>
                  <a:lnTo>
                    <a:pt x="98224" y="254670"/>
                  </a:lnTo>
                  <a:lnTo>
                    <a:pt x="94510" y="236277"/>
                  </a:lnTo>
                  <a:lnTo>
                    <a:pt x="94510" y="94510"/>
                  </a:lnTo>
                  <a:lnTo>
                    <a:pt x="0" y="94510"/>
                  </a:lnTo>
                  <a:lnTo>
                    <a:pt x="0" y="236275"/>
                  </a:lnTo>
                  <a:lnTo>
                    <a:pt x="7227" y="281085"/>
                  </a:lnTo>
                  <a:lnTo>
                    <a:pt x="27352" y="320001"/>
                  </a:lnTo>
                  <a:lnTo>
                    <a:pt x="58040" y="350689"/>
                  </a:lnTo>
                  <a:lnTo>
                    <a:pt x="96956" y="370814"/>
                  </a:lnTo>
                  <a:lnTo>
                    <a:pt x="141765" y="378042"/>
                  </a:lnTo>
                  <a:lnTo>
                    <a:pt x="189020" y="378042"/>
                  </a:lnTo>
                  <a:lnTo>
                    <a:pt x="233829" y="370814"/>
                  </a:lnTo>
                  <a:lnTo>
                    <a:pt x="272745" y="350689"/>
                  </a:lnTo>
                  <a:lnTo>
                    <a:pt x="303434" y="320001"/>
                  </a:lnTo>
                  <a:lnTo>
                    <a:pt x="323559" y="281085"/>
                  </a:lnTo>
                  <a:lnTo>
                    <a:pt x="330786" y="236275"/>
                  </a:lnTo>
                  <a:lnTo>
                    <a:pt x="330786" y="94510"/>
                  </a:lnTo>
                  <a:lnTo>
                    <a:pt x="378042" y="94510"/>
                  </a:lnTo>
                  <a:lnTo>
                    <a:pt x="283532" y="0"/>
                  </a:lnTo>
                  <a:close/>
                </a:path>
              </a:pathLst>
            </a:custGeom>
            <a:solidFill>
              <a:srgbClr val="AA8C6F"/>
            </a:solidFill>
          </p:spPr>
          <p:txBody>
            <a:bodyPr wrap="square" lIns="0" tIns="0" rIns="0" bIns="0" rtlCol="0"/>
            <a:lstStyle/>
            <a:p>
              <a:endParaRPr/>
            </a:p>
          </p:txBody>
        </p:sp>
        <p:sp>
          <p:nvSpPr>
            <p:cNvPr id="12" name="object 12"/>
            <p:cNvSpPr/>
            <p:nvPr/>
          </p:nvSpPr>
          <p:spPr>
            <a:xfrm>
              <a:off x="7164287" y="404663"/>
              <a:ext cx="720090" cy="504190"/>
            </a:xfrm>
            <a:custGeom>
              <a:avLst/>
              <a:gdLst/>
              <a:ahLst/>
              <a:cxnLst/>
              <a:rect l="l" t="t" r="r" b="b"/>
              <a:pathLst>
                <a:path w="720090" h="504190">
                  <a:moveTo>
                    <a:pt x="549061" y="157517"/>
                  </a:moveTo>
                  <a:lnTo>
                    <a:pt x="501805" y="157517"/>
                  </a:lnTo>
                  <a:lnTo>
                    <a:pt x="501805" y="299282"/>
                  </a:lnTo>
                  <a:lnTo>
                    <a:pt x="494578" y="344091"/>
                  </a:lnTo>
                  <a:lnTo>
                    <a:pt x="474453" y="383008"/>
                  </a:lnTo>
                  <a:lnTo>
                    <a:pt x="443765" y="413696"/>
                  </a:lnTo>
                  <a:lnTo>
                    <a:pt x="404849" y="433821"/>
                  </a:lnTo>
                  <a:lnTo>
                    <a:pt x="360040" y="441049"/>
                  </a:lnTo>
                  <a:lnTo>
                    <a:pt x="312784" y="441049"/>
                  </a:lnTo>
                  <a:lnTo>
                    <a:pt x="267975" y="433821"/>
                  </a:lnTo>
                  <a:lnTo>
                    <a:pt x="229059" y="413696"/>
                  </a:lnTo>
                  <a:lnTo>
                    <a:pt x="198371" y="383008"/>
                  </a:lnTo>
                  <a:lnTo>
                    <a:pt x="178246" y="344091"/>
                  </a:lnTo>
                  <a:lnTo>
                    <a:pt x="171019" y="299282"/>
                  </a:lnTo>
                  <a:lnTo>
                    <a:pt x="171019" y="157517"/>
                  </a:lnTo>
                  <a:lnTo>
                    <a:pt x="265530" y="157517"/>
                  </a:lnTo>
                  <a:lnTo>
                    <a:pt x="265530" y="299282"/>
                  </a:lnTo>
                  <a:lnTo>
                    <a:pt x="269243" y="317676"/>
                  </a:lnTo>
                  <a:lnTo>
                    <a:pt x="279370" y="332697"/>
                  </a:lnTo>
                  <a:lnTo>
                    <a:pt x="294391" y="342824"/>
                  </a:lnTo>
                  <a:lnTo>
                    <a:pt x="312784" y="346538"/>
                  </a:lnTo>
                  <a:lnTo>
                    <a:pt x="360040" y="346538"/>
                  </a:lnTo>
                  <a:lnTo>
                    <a:pt x="378433" y="342825"/>
                  </a:lnTo>
                  <a:lnTo>
                    <a:pt x="393454" y="332698"/>
                  </a:lnTo>
                  <a:lnTo>
                    <a:pt x="403581" y="317677"/>
                  </a:lnTo>
                  <a:lnTo>
                    <a:pt x="407295" y="299284"/>
                  </a:lnTo>
                  <a:lnTo>
                    <a:pt x="407295" y="157517"/>
                  </a:lnTo>
                  <a:lnTo>
                    <a:pt x="360040" y="157517"/>
                  </a:lnTo>
                  <a:lnTo>
                    <a:pt x="454551" y="63007"/>
                  </a:lnTo>
                  <a:lnTo>
                    <a:pt x="549061" y="157517"/>
                  </a:lnTo>
                  <a:close/>
                </a:path>
                <a:path w="720090" h="504190">
                  <a:moveTo>
                    <a:pt x="0" y="0"/>
                  </a:moveTo>
                  <a:lnTo>
                    <a:pt x="720080" y="0"/>
                  </a:lnTo>
                  <a:lnTo>
                    <a:pt x="720080" y="504056"/>
                  </a:lnTo>
                  <a:lnTo>
                    <a:pt x="0" y="504056"/>
                  </a:lnTo>
                  <a:lnTo>
                    <a:pt x="0" y="0"/>
                  </a:lnTo>
                  <a:close/>
                </a:path>
              </a:pathLst>
            </a:custGeom>
            <a:ln w="25399">
              <a:solidFill>
                <a:srgbClr val="EF6510"/>
              </a:solidFill>
            </a:ln>
          </p:spPr>
          <p:txBody>
            <a:bodyPr wrap="square" lIns="0" tIns="0" rIns="0" bIns="0" rtlCol="0"/>
            <a:lstStyle/>
            <a:p>
              <a:endParaRPr/>
            </a:p>
          </p:txBody>
        </p:sp>
        <p:pic>
          <p:nvPicPr>
            <p:cNvPr id="13" name="object 13"/>
            <p:cNvPicPr/>
            <p:nvPr/>
          </p:nvPicPr>
          <p:blipFill>
            <a:blip r:embed="rId4" cstate="print"/>
            <a:stretch>
              <a:fillRect/>
            </a:stretch>
          </p:blipFill>
          <p:spPr>
            <a:xfrm>
              <a:off x="0" y="116632"/>
              <a:ext cx="6948263" cy="936103"/>
            </a:xfrm>
            <a:prstGeom prst="rect">
              <a:avLst/>
            </a:prstGeom>
          </p:spPr>
        </p:pic>
      </p:grpSp>
      <p:sp>
        <p:nvSpPr>
          <p:cNvPr id="14" name="object 14"/>
          <p:cNvSpPr txBox="1">
            <a:spLocks noGrp="1"/>
          </p:cNvSpPr>
          <p:nvPr>
            <p:ph type="title"/>
          </p:nvPr>
        </p:nvSpPr>
        <p:spPr>
          <a:xfrm>
            <a:off x="78739" y="206225"/>
            <a:ext cx="6021070" cy="391160"/>
          </a:xfrm>
          <a:prstGeom prst="rect">
            <a:avLst/>
          </a:prstGeom>
        </p:spPr>
        <p:txBody>
          <a:bodyPr vert="horz" wrap="square" lIns="0" tIns="12700" rIns="0" bIns="0" rtlCol="0">
            <a:spAutoFit/>
          </a:bodyPr>
          <a:lstStyle/>
          <a:p>
            <a:pPr marL="12700">
              <a:lnSpc>
                <a:spcPct val="100000"/>
              </a:lnSpc>
              <a:spcBef>
                <a:spcPts val="100"/>
              </a:spcBef>
            </a:pPr>
            <a:r>
              <a:rPr spc="-5" dirty="0"/>
              <a:t>The</a:t>
            </a:r>
            <a:r>
              <a:rPr spc="-10" dirty="0"/>
              <a:t> </a:t>
            </a:r>
            <a:r>
              <a:rPr spc="-5" dirty="0"/>
              <a:t>right</a:t>
            </a:r>
            <a:r>
              <a:rPr spc="10" dirty="0"/>
              <a:t> </a:t>
            </a:r>
            <a:r>
              <a:rPr dirty="0"/>
              <a:t>to</a:t>
            </a:r>
            <a:r>
              <a:rPr spc="-5" dirty="0"/>
              <a:t> adequate</a:t>
            </a:r>
            <a:r>
              <a:rPr dirty="0"/>
              <a:t> </a:t>
            </a:r>
            <a:r>
              <a:rPr spc="-5" dirty="0"/>
              <a:t>time </a:t>
            </a:r>
            <a:r>
              <a:rPr dirty="0"/>
              <a:t>and</a:t>
            </a:r>
            <a:r>
              <a:rPr spc="-5" dirty="0"/>
              <a:t> facilities</a:t>
            </a:r>
            <a:r>
              <a:rPr dirty="0"/>
              <a:t> </a:t>
            </a:r>
            <a:r>
              <a:rPr spc="-5" dirty="0"/>
              <a:t>for</a:t>
            </a:r>
            <a:r>
              <a:rPr dirty="0"/>
              <a:t> </a:t>
            </a:r>
            <a:r>
              <a:rPr spc="-5" dirty="0"/>
              <a:t>the</a:t>
            </a:r>
          </a:p>
        </p:txBody>
      </p:sp>
      <p:sp>
        <p:nvSpPr>
          <p:cNvPr id="15" name="object 15"/>
          <p:cNvSpPr txBox="1"/>
          <p:nvPr/>
        </p:nvSpPr>
        <p:spPr>
          <a:xfrm>
            <a:off x="78739" y="561825"/>
            <a:ext cx="4537710" cy="2823210"/>
          </a:xfrm>
          <a:prstGeom prst="rect">
            <a:avLst/>
          </a:prstGeom>
        </p:spPr>
        <p:txBody>
          <a:bodyPr vert="horz" wrap="square" lIns="0" tIns="12700" rIns="0" bIns="0" rtlCol="0">
            <a:spAutoFit/>
          </a:bodyPr>
          <a:lstStyle/>
          <a:p>
            <a:pPr marL="12700" algn="just">
              <a:lnSpc>
                <a:spcPct val="100000"/>
              </a:lnSpc>
              <a:spcBef>
                <a:spcPts val="100"/>
              </a:spcBef>
            </a:pPr>
            <a:r>
              <a:rPr sz="2400" b="1" spc="-5" dirty="0">
                <a:solidFill>
                  <a:srgbClr val="FFFFFF"/>
                </a:solidFill>
                <a:latin typeface="Calibri"/>
                <a:cs typeface="Calibri"/>
              </a:rPr>
              <a:t>preparation</a:t>
            </a:r>
            <a:r>
              <a:rPr sz="2400" b="1" spc="-15" dirty="0">
                <a:solidFill>
                  <a:srgbClr val="FFFFFF"/>
                </a:solidFill>
                <a:latin typeface="Calibri"/>
                <a:cs typeface="Calibri"/>
              </a:rPr>
              <a:t> </a:t>
            </a:r>
            <a:r>
              <a:rPr sz="2400" b="1" spc="-5" dirty="0">
                <a:solidFill>
                  <a:srgbClr val="FFFFFF"/>
                </a:solidFill>
                <a:latin typeface="Calibri"/>
                <a:cs typeface="Calibri"/>
              </a:rPr>
              <a:t>of</a:t>
            </a:r>
            <a:r>
              <a:rPr sz="2400" b="1" spc="-15" dirty="0">
                <a:solidFill>
                  <a:srgbClr val="FFFFFF"/>
                </a:solidFill>
                <a:latin typeface="Calibri"/>
                <a:cs typeface="Calibri"/>
              </a:rPr>
              <a:t> </a:t>
            </a:r>
            <a:r>
              <a:rPr sz="2400" b="1" spc="-5" dirty="0">
                <a:solidFill>
                  <a:srgbClr val="FFFFFF"/>
                </a:solidFill>
                <a:latin typeface="Calibri"/>
                <a:cs typeface="Calibri"/>
              </a:rPr>
              <a:t>the</a:t>
            </a:r>
            <a:r>
              <a:rPr sz="2400" b="1" spc="-10" dirty="0">
                <a:solidFill>
                  <a:srgbClr val="FFFFFF"/>
                </a:solidFill>
                <a:latin typeface="Calibri"/>
                <a:cs typeface="Calibri"/>
              </a:rPr>
              <a:t> </a:t>
            </a:r>
            <a:r>
              <a:rPr sz="2400" b="1" spc="-5" dirty="0">
                <a:solidFill>
                  <a:srgbClr val="FFFFFF"/>
                </a:solidFill>
                <a:latin typeface="Calibri"/>
                <a:cs typeface="Calibri"/>
              </a:rPr>
              <a:t>defence</a:t>
            </a:r>
            <a:endParaRPr sz="2400">
              <a:latin typeface="Calibri"/>
              <a:cs typeface="Calibri"/>
            </a:endParaRPr>
          </a:p>
          <a:p>
            <a:pPr marL="121920" marR="12700" algn="just">
              <a:lnSpc>
                <a:spcPct val="100000"/>
              </a:lnSpc>
              <a:spcBef>
                <a:spcPts val="2350"/>
              </a:spcBef>
            </a:pPr>
            <a:r>
              <a:rPr sz="2000" dirty="0">
                <a:solidFill>
                  <a:srgbClr val="001C3D"/>
                </a:solidFill>
                <a:latin typeface="Calibri"/>
                <a:cs typeface="Calibri"/>
              </a:rPr>
              <a:t>Right</a:t>
            </a:r>
            <a:r>
              <a:rPr sz="2000" spc="5" dirty="0">
                <a:solidFill>
                  <a:srgbClr val="001C3D"/>
                </a:solidFill>
                <a:latin typeface="Calibri"/>
                <a:cs typeface="Calibri"/>
              </a:rPr>
              <a:t> </a:t>
            </a:r>
            <a:r>
              <a:rPr sz="2000" dirty="0">
                <a:solidFill>
                  <a:srgbClr val="001C3D"/>
                </a:solidFill>
                <a:latin typeface="Calibri"/>
                <a:cs typeface="Calibri"/>
              </a:rPr>
              <a:t>to</a:t>
            </a:r>
            <a:r>
              <a:rPr sz="2000" spc="5" dirty="0">
                <a:solidFill>
                  <a:srgbClr val="001C3D"/>
                </a:solidFill>
                <a:latin typeface="Calibri"/>
                <a:cs typeface="Calibri"/>
              </a:rPr>
              <a:t> </a:t>
            </a:r>
            <a:r>
              <a:rPr sz="2000" dirty="0">
                <a:solidFill>
                  <a:srgbClr val="001C3D"/>
                </a:solidFill>
                <a:latin typeface="Calibri"/>
                <a:cs typeface="Calibri"/>
              </a:rPr>
              <a:t>adequate</a:t>
            </a:r>
            <a:r>
              <a:rPr sz="2000" spc="5" dirty="0">
                <a:solidFill>
                  <a:srgbClr val="001C3D"/>
                </a:solidFill>
                <a:latin typeface="Calibri"/>
                <a:cs typeface="Calibri"/>
              </a:rPr>
              <a:t> </a:t>
            </a:r>
            <a:r>
              <a:rPr sz="2000" spc="-5" dirty="0">
                <a:solidFill>
                  <a:srgbClr val="001C3D"/>
                </a:solidFill>
                <a:latin typeface="Calibri"/>
                <a:cs typeface="Calibri"/>
              </a:rPr>
              <a:t>time</a:t>
            </a:r>
            <a:r>
              <a:rPr sz="2000" dirty="0">
                <a:solidFill>
                  <a:srgbClr val="001C3D"/>
                </a:solidFill>
                <a:latin typeface="Calibri"/>
                <a:cs typeface="Calibri"/>
              </a:rPr>
              <a:t> and</a:t>
            </a:r>
            <a:r>
              <a:rPr sz="2000" spc="5" dirty="0">
                <a:solidFill>
                  <a:srgbClr val="001C3D"/>
                </a:solidFill>
                <a:latin typeface="Calibri"/>
                <a:cs typeface="Calibri"/>
              </a:rPr>
              <a:t> </a:t>
            </a:r>
            <a:r>
              <a:rPr sz="2000" spc="-5" dirty="0">
                <a:solidFill>
                  <a:srgbClr val="001C3D"/>
                </a:solidFill>
                <a:latin typeface="Calibri"/>
                <a:cs typeface="Calibri"/>
              </a:rPr>
              <a:t>facilities: </a:t>
            </a:r>
            <a:r>
              <a:rPr sz="2000" spc="-440" dirty="0">
                <a:solidFill>
                  <a:srgbClr val="001C3D"/>
                </a:solidFill>
                <a:latin typeface="Calibri"/>
                <a:cs typeface="Calibri"/>
              </a:rPr>
              <a:t> </a:t>
            </a:r>
            <a:r>
              <a:rPr sz="2000" b="1" spc="85" dirty="0">
                <a:solidFill>
                  <a:srgbClr val="001C3D"/>
                </a:solidFill>
                <a:latin typeface="Calibri"/>
                <a:cs typeface="Calibri"/>
              </a:rPr>
              <a:t>Article</a:t>
            </a:r>
            <a:r>
              <a:rPr sz="2000" b="1" spc="90" dirty="0">
                <a:solidFill>
                  <a:srgbClr val="001C3D"/>
                </a:solidFill>
                <a:latin typeface="Calibri"/>
                <a:cs typeface="Calibri"/>
              </a:rPr>
              <a:t> </a:t>
            </a:r>
            <a:r>
              <a:rPr sz="2000" b="1" dirty="0">
                <a:solidFill>
                  <a:srgbClr val="001C3D"/>
                </a:solidFill>
                <a:latin typeface="Calibri"/>
                <a:cs typeface="Calibri"/>
              </a:rPr>
              <a:t>6</a:t>
            </a:r>
            <a:r>
              <a:rPr sz="2000" b="1" spc="5" dirty="0">
                <a:solidFill>
                  <a:srgbClr val="001C3D"/>
                </a:solidFill>
                <a:latin typeface="Calibri"/>
                <a:cs typeface="Calibri"/>
              </a:rPr>
              <a:t> </a:t>
            </a:r>
            <a:r>
              <a:rPr sz="2000" b="1" spc="65" dirty="0">
                <a:solidFill>
                  <a:srgbClr val="001C3D"/>
                </a:solidFill>
                <a:latin typeface="Calibri"/>
                <a:cs typeface="Calibri"/>
              </a:rPr>
              <a:t>(3)</a:t>
            </a:r>
            <a:r>
              <a:rPr sz="2000" b="1" spc="70" dirty="0">
                <a:solidFill>
                  <a:srgbClr val="001C3D"/>
                </a:solidFill>
                <a:latin typeface="Calibri"/>
                <a:cs typeface="Calibri"/>
              </a:rPr>
              <a:t> </a:t>
            </a:r>
            <a:r>
              <a:rPr sz="2000" b="1" spc="65" dirty="0">
                <a:solidFill>
                  <a:srgbClr val="001C3D"/>
                </a:solidFill>
                <a:latin typeface="Calibri"/>
                <a:cs typeface="Calibri"/>
              </a:rPr>
              <a:t>(b)</a:t>
            </a:r>
            <a:r>
              <a:rPr sz="2000" b="1" spc="70" dirty="0">
                <a:solidFill>
                  <a:srgbClr val="001C3D"/>
                </a:solidFill>
                <a:latin typeface="Calibri"/>
                <a:cs typeface="Calibri"/>
              </a:rPr>
              <a:t> </a:t>
            </a:r>
            <a:r>
              <a:rPr sz="2000" spc="50" dirty="0">
                <a:solidFill>
                  <a:srgbClr val="001C3D"/>
                </a:solidFill>
                <a:latin typeface="Calibri"/>
                <a:cs typeface="Calibri"/>
              </a:rPr>
              <a:t>of</a:t>
            </a:r>
            <a:r>
              <a:rPr sz="2000" spc="55" dirty="0">
                <a:solidFill>
                  <a:srgbClr val="001C3D"/>
                </a:solidFill>
                <a:latin typeface="Calibri"/>
                <a:cs typeface="Calibri"/>
              </a:rPr>
              <a:t> </a:t>
            </a:r>
            <a:r>
              <a:rPr sz="2000" spc="65" dirty="0">
                <a:solidFill>
                  <a:srgbClr val="001C3D"/>
                </a:solidFill>
                <a:latin typeface="Calibri"/>
                <a:cs typeface="Calibri"/>
              </a:rPr>
              <a:t>the</a:t>
            </a:r>
            <a:r>
              <a:rPr sz="2000" spc="70" dirty="0">
                <a:solidFill>
                  <a:srgbClr val="001C3D"/>
                </a:solidFill>
                <a:latin typeface="Calibri"/>
                <a:cs typeface="Calibri"/>
              </a:rPr>
              <a:t> </a:t>
            </a:r>
            <a:r>
              <a:rPr sz="2000" spc="85" dirty="0">
                <a:solidFill>
                  <a:srgbClr val="001C3D"/>
                </a:solidFill>
                <a:latin typeface="Calibri"/>
                <a:cs typeface="Calibri"/>
              </a:rPr>
              <a:t>European </a:t>
            </a:r>
            <a:r>
              <a:rPr sz="2000" spc="90" dirty="0">
                <a:solidFill>
                  <a:srgbClr val="001C3D"/>
                </a:solidFill>
                <a:latin typeface="Calibri"/>
                <a:cs typeface="Calibri"/>
              </a:rPr>
              <a:t> </a:t>
            </a:r>
            <a:r>
              <a:rPr sz="2000" spc="-5" dirty="0">
                <a:solidFill>
                  <a:srgbClr val="001C3D"/>
                </a:solidFill>
                <a:latin typeface="Calibri"/>
                <a:cs typeface="Calibri"/>
              </a:rPr>
              <a:t>Convention on</a:t>
            </a:r>
            <a:r>
              <a:rPr sz="2000" dirty="0">
                <a:solidFill>
                  <a:srgbClr val="001C3D"/>
                </a:solidFill>
                <a:latin typeface="Calibri"/>
                <a:cs typeface="Calibri"/>
              </a:rPr>
              <a:t> </a:t>
            </a:r>
            <a:r>
              <a:rPr sz="2000" spc="-5" dirty="0">
                <a:solidFill>
                  <a:srgbClr val="001C3D"/>
                </a:solidFill>
                <a:latin typeface="Calibri"/>
                <a:cs typeface="Calibri"/>
              </a:rPr>
              <a:t>Human</a:t>
            </a:r>
            <a:r>
              <a:rPr sz="2000" dirty="0">
                <a:solidFill>
                  <a:srgbClr val="001C3D"/>
                </a:solidFill>
                <a:latin typeface="Calibri"/>
                <a:cs typeface="Calibri"/>
              </a:rPr>
              <a:t> Rights.</a:t>
            </a:r>
            <a:endParaRPr sz="2000">
              <a:latin typeface="Calibri"/>
              <a:cs typeface="Calibri"/>
            </a:endParaRPr>
          </a:p>
          <a:p>
            <a:pPr>
              <a:lnSpc>
                <a:spcPct val="100000"/>
              </a:lnSpc>
              <a:spcBef>
                <a:spcPts val="15"/>
              </a:spcBef>
            </a:pPr>
            <a:endParaRPr sz="1950">
              <a:latin typeface="Calibri"/>
              <a:cs typeface="Calibri"/>
            </a:endParaRPr>
          </a:p>
          <a:p>
            <a:pPr marL="121920" marR="5080" algn="just">
              <a:lnSpc>
                <a:spcPct val="100000"/>
              </a:lnSpc>
            </a:pPr>
            <a:r>
              <a:rPr sz="2000" spc="45" dirty="0">
                <a:solidFill>
                  <a:srgbClr val="001C3D"/>
                </a:solidFill>
                <a:latin typeface="Calibri"/>
                <a:cs typeface="Calibri"/>
              </a:rPr>
              <a:t>The</a:t>
            </a:r>
            <a:r>
              <a:rPr sz="2000" spc="50" dirty="0">
                <a:solidFill>
                  <a:srgbClr val="001C3D"/>
                </a:solidFill>
                <a:latin typeface="Calibri"/>
                <a:cs typeface="Calibri"/>
              </a:rPr>
              <a:t> </a:t>
            </a:r>
            <a:r>
              <a:rPr sz="2000" spc="55" dirty="0">
                <a:solidFill>
                  <a:srgbClr val="001C3D"/>
                </a:solidFill>
                <a:latin typeface="Calibri"/>
                <a:cs typeface="Calibri"/>
              </a:rPr>
              <a:t>right</a:t>
            </a:r>
            <a:r>
              <a:rPr sz="2000" spc="60" dirty="0">
                <a:solidFill>
                  <a:srgbClr val="001C3D"/>
                </a:solidFill>
                <a:latin typeface="Calibri"/>
                <a:cs typeface="Calibri"/>
              </a:rPr>
              <a:t> consists</a:t>
            </a:r>
            <a:r>
              <a:rPr sz="2000" spc="65" dirty="0">
                <a:solidFill>
                  <a:srgbClr val="001C3D"/>
                </a:solidFill>
                <a:latin typeface="Calibri"/>
                <a:cs typeface="Calibri"/>
              </a:rPr>
              <a:t> </a:t>
            </a:r>
            <a:r>
              <a:rPr sz="2000" spc="35" dirty="0">
                <a:solidFill>
                  <a:srgbClr val="001C3D"/>
                </a:solidFill>
                <a:latin typeface="Calibri"/>
                <a:cs typeface="Calibri"/>
              </a:rPr>
              <a:t>of</a:t>
            </a:r>
            <a:r>
              <a:rPr sz="2000" spc="40" dirty="0">
                <a:solidFill>
                  <a:srgbClr val="001C3D"/>
                </a:solidFill>
                <a:latin typeface="Calibri"/>
                <a:cs typeface="Calibri"/>
              </a:rPr>
              <a:t> </a:t>
            </a:r>
            <a:r>
              <a:rPr sz="2000" dirty="0">
                <a:solidFill>
                  <a:srgbClr val="001C3D"/>
                </a:solidFill>
                <a:latin typeface="Calibri"/>
                <a:cs typeface="Calibri"/>
              </a:rPr>
              <a:t>a</a:t>
            </a:r>
            <a:r>
              <a:rPr sz="2000" spc="5" dirty="0">
                <a:solidFill>
                  <a:srgbClr val="001C3D"/>
                </a:solidFill>
                <a:latin typeface="Calibri"/>
                <a:cs typeface="Calibri"/>
              </a:rPr>
              <a:t> </a:t>
            </a:r>
            <a:r>
              <a:rPr sz="2000" spc="55" dirty="0">
                <a:solidFill>
                  <a:srgbClr val="001C3D"/>
                </a:solidFill>
                <a:latin typeface="Calibri"/>
                <a:cs typeface="Calibri"/>
              </a:rPr>
              <a:t>number</a:t>
            </a:r>
            <a:r>
              <a:rPr sz="2000" spc="60" dirty="0">
                <a:solidFill>
                  <a:srgbClr val="001C3D"/>
                </a:solidFill>
                <a:latin typeface="Calibri"/>
                <a:cs typeface="Calibri"/>
              </a:rPr>
              <a:t> </a:t>
            </a:r>
            <a:r>
              <a:rPr sz="2000" spc="70" dirty="0">
                <a:solidFill>
                  <a:srgbClr val="001C3D"/>
                </a:solidFill>
                <a:latin typeface="Calibri"/>
                <a:cs typeface="Calibri"/>
              </a:rPr>
              <a:t>of </a:t>
            </a:r>
            <a:r>
              <a:rPr sz="2000" spc="-440" dirty="0">
                <a:solidFill>
                  <a:srgbClr val="001C3D"/>
                </a:solidFill>
                <a:latin typeface="Calibri"/>
                <a:cs typeface="Calibri"/>
              </a:rPr>
              <a:t> </a:t>
            </a:r>
            <a:r>
              <a:rPr sz="2000" spc="-5" dirty="0">
                <a:solidFill>
                  <a:srgbClr val="001C3D"/>
                </a:solidFill>
                <a:latin typeface="Calibri"/>
                <a:cs typeface="Calibri"/>
              </a:rPr>
              <a:t>elements, </a:t>
            </a:r>
            <a:r>
              <a:rPr sz="2000" dirty="0">
                <a:solidFill>
                  <a:srgbClr val="001C3D"/>
                </a:solidFill>
                <a:latin typeface="Calibri"/>
                <a:cs typeface="Calibri"/>
              </a:rPr>
              <a:t>distinguished in the case law </a:t>
            </a:r>
            <a:r>
              <a:rPr sz="2000" spc="-5" dirty="0">
                <a:solidFill>
                  <a:srgbClr val="001C3D"/>
                </a:solidFill>
                <a:latin typeface="Calibri"/>
                <a:cs typeface="Calibri"/>
              </a:rPr>
              <a:t>of </a:t>
            </a:r>
            <a:r>
              <a:rPr sz="2000" dirty="0">
                <a:solidFill>
                  <a:srgbClr val="001C3D"/>
                </a:solidFill>
                <a:latin typeface="Calibri"/>
                <a:cs typeface="Calibri"/>
              </a:rPr>
              <a:t> the</a:t>
            </a:r>
            <a:r>
              <a:rPr sz="2000" spc="-5" dirty="0">
                <a:solidFill>
                  <a:srgbClr val="001C3D"/>
                </a:solidFill>
                <a:latin typeface="Calibri"/>
                <a:cs typeface="Calibri"/>
              </a:rPr>
              <a:t> European</a:t>
            </a:r>
            <a:r>
              <a:rPr sz="2000" dirty="0">
                <a:solidFill>
                  <a:srgbClr val="001C3D"/>
                </a:solidFill>
                <a:latin typeface="Calibri"/>
                <a:cs typeface="Calibri"/>
              </a:rPr>
              <a:t> </a:t>
            </a:r>
            <a:r>
              <a:rPr sz="2000" spc="-5" dirty="0">
                <a:solidFill>
                  <a:srgbClr val="001C3D"/>
                </a:solidFill>
                <a:latin typeface="Calibri"/>
                <a:cs typeface="Calibri"/>
              </a:rPr>
              <a:t>Court of</a:t>
            </a:r>
            <a:r>
              <a:rPr sz="2000" dirty="0">
                <a:solidFill>
                  <a:srgbClr val="001C3D"/>
                </a:solidFill>
                <a:latin typeface="Calibri"/>
                <a:cs typeface="Calibri"/>
              </a:rPr>
              <a:t> </a:t>
            </a:r>
            <a:r>
              <a:rPr sz="2000" spc="-5" dirty="0">
                <a:solidFill>
                  <a:srgbClr val="001C3D"/>
                </a:solidFill>
                <a:latin typeface="Calibri"/>
                <a:cs typeface="Calibri"/>
              </a:rPr>
              <a:t>Human </a:t>
            </a:r>
            <a:r>
              <a:rPr sz="2000" dirty="0">
                <a:solidFill>
                  <a:srgbClr val="001C3D"/>
                </a:solidFill>
                <a:latin typeface="Calibri"/>
                <a:cs typeface="Calibri"/>
              </a:rPr>
              <a:t>Rights:</a:t>
            </a:r>
            <a:endParaRPr sz="2000">
              <a:latin typeface="Calibri"/>
              <a:cs typeface="Calibri"/>
            </a:endParaRPr>
          </a:p>
        </p:txBody>
      </p:sp>
      <p:grpSp>
        <p:nvGrpSpPr>
          <p:cNvPr id="16" name="object 16"/>
          <p:cNvGrpSpPr/>
          <p:nvPr/>
        </p:nvGrpSpPr>
        <p:grpSpPr>
          <a:xfrm>
            <a:off x="644389" y="5021849"/>
            <a:ext cx="3996054" cy="1459230"/>
            <a:chOff x="644389" y="5021849"/>
            <a:chExt cx="3996054" cy="1459230"/>
          </a:xfrm>
        </p:grpSpPr>
        <p:sp>
          <p:nvSpPr>
            <p:cNvPr id="17" name="object 17"/>
            <p:cNvSpPr/>
            <p:nvPr/>
          </p:nvSpPr>
          <p:spPr>
            <a:xfrm>
              <a:off x="3945111" y="5949279"/>
              <a:ext cx="682625" cy="519430"/>
            </a:xfrm>
            <a:custGeom>
              <a:avLst/>
              <a:gdLst/>
              <a:ahLst/>
              <a:cxnLst/>
              <a:rect l="l" t="t" r="r" b="b"/>
              <a:pathLst>
                <a:path w="682625" h="519429">
                  <a:moveTo>
                    <a:pt x="682376" y="0"/>
                  </a:moveTo>
                  <a:lnTo>
                    <a:pt x="0" y="0"/>
                  </a:lnTo>
                  <a:lnTo>
                    <a:pt x="0" y="519018"/>
                  </a:lnTo>
                  <a:lnTo>
                    <a:pt x="682376" y="519018"/>
                  </a:lnTo>
                  <a:lnTo>
                    <a:pt x="682376" y="454140"/>
                  </a:lnTo>
                  <a:lnTo>
                    <a:pt x="341188" y="454140"/>
                  </a:lnTo>
                  <a:lnTo>
                    <a:pt x="296560" y="449000"/>
                  </a:lnTo>
                  <a:lnTo>
                    <a:pt x="255594" y="434358"/>
                  </a:lnTo>
                  <a:lnTo>
                    <a:pt x="219456" y="411382"/>
                  </a:lnTo>
                  <a:lnTo>
                    <a:pt x="189315" y="381241"/>
                  </a:lnTo>
                  <a:lnTo>
                    <a:pt x="166339" y="345103"/>
                  </a:lnTo>
                  <a:lnTo>
                    <a:pt x="151697" y="304136"/>
                  </a:lnTo>
                  <a:lnTo>
                    <a:pt x="146556" y="259509"/>
                  </a:lnTo>
                  <a:lnTo>
                    <a:pt x="151697" y="214881"/>
                  </a:lnTo>
                  <a:lnTo>
                    <a:pt x="166339" y="173914"/>
                  </a:lnTo>
                  <a:lnTo>
                    <a:pt x="189315" y="137776"/>
                  </a:lnTo>
                  <a:lnTo>
                    <a:pt x="219456" y="107635"/>
                  </a:lnTo>
                  <a:lnTo>
                    <a:pt x="255594" y="84659"/>
                  </a:lnTo>
                  <a:lnTo>
                    <a:pt x="296560" y="70017"/>
                  </a:lnTo>
                  <a:lnTo>
                    <a:pt x="341188" y="64876"/>
                  </a:lnTo>
                  <a:lnTo>
                    <a:pt x="682376" y="64876"/>
                  </a:lnTo>
                  <a:lnTo>
                    <a:pt x="682376" y="0"/>
                  </a:lnTo>
                  <a:close/>
                </a:path>
                <a:path w="682625" h="519429">
                  <a:moveTo>
                    <a:pt x="682376" y="64876"/>
                  </a:moveTo>
                  <a:lnTo>
                    <a:pt x="341188" y="64876"/>
                  </a:lnTo>
                  <a:lnTo>
                    <a:pt x="385815" y="70017"/>
                  </a:lnTo>
                  <a:lnTo>
                    <a:pt x="426782" y="84659"/>
                  </a:lnTo>
                  <a:lnTo>
                    <a:pt x="462920" y="107635"/>
                  </a:lnTo>
                  <a:lnTo>
                    <a:pt x="493062" y="137776"/>
                  </a:lnTo>
                  <a:lnTo>
                    <a:pt x="516037" y="173914"/>
                  </a:lnTo>
                  <a:lnTo>
                    <a:pt x="530680" y="214881"/>
                  </a:lnTo>
                  <a:lnTo>
                    <a:pt x="535820" y="259509"/>
                  </a:lnTo>
                  <a:lnTo>
                    <a:pt x="530680" y="304136"/>
                  </a:lnTo>
                  <a:lnTo>
                    <a:pt x="516037" y="345103"/>
                  </a:lnTo>
                  <a:lnTo>
                    <a:pt x="493062" y="381241"/>
                  </a:lnTo>
                  <a:lnTo>
                    <a:pt x="462920" y="411382"/>
                  </a:lnTo>
                  <a:lnTo>
                    <a:pt x="426782" y="434358"/>
                  </a:lnTo>
                  <a:lnTo>
                    <a:pt x="385815" y="449000"/>
                  </a:lnTo>
                  <a:lnTo>
                    <a:pt x="341188" y="454140"/>
                  </a:lnTo>
                  <a:lnTo>
                    <a:pt x="682376" y="454140"/>
                  </a:lnTo>
                  <a:lnTo>
                    <a:pt x="682376" y="64876"/>
                  </a:lnTo>
                  <a:close/>
                </a:path>
              </a:pathLst>
            </a:custGeom>
            <a:solidFill>
              <a:srgbClr val="EF6510"/>
            </a:solidFill>
          </p:spPr>
          <p:txBody>
            <a:bodyPr wrap="square" lIns="0" tIns="0" rIns="0" bIns="0" rtlCol="0"/>
            <a:lstStyle/>
            <a:p>
              <a:endParaRPr/>
            </a:p>
          </p:txBody>
        </p:sp>
        <p:sp>
          <p:nvSpPr>
            <p:cNvPr id="18" name="object 18"/>
            <p:cNvSpPr/>
            <p:nvPr/>
          </p:nvSpPr>
          <p:spPr>
            <a:xfrm>
              <a:off x="4091668" y="6014156"/>
              <a:ext cx="389890" cy="389890"/>
            </a:xfrm>
            <a:custGeom>
              <a:avLst/>
              <a:gdLst/>
              <a:ahLst/>
              <a:cxnLst/>
              <a:rect l="l" t="t" r="r" b="b"/>
              <a:pathLst>
                <a:path w="389889" h="389889">
                  <a:moveTo>
                    <a:pt x="194631" y="0"/>
                  </a:moveTo>
                  <a:lnTo>
                    <a:pt x="150004" y="5140"/>
                  </a:lnTo>
                  <a:lnTo>
                    <a:pt x="109037" y="19782"/>
                  </a:lnTo>
                  <a:lnTo>
                    <a:pt x="72899" y="42758"/>
                  </a:lnTo>
                  <a:lnTo>
                    <a:pt x="42758" y="72899"/>
                  </a:lnTo>
                  <a:lnTo>
                    <a:pt x="19782" y="109037"/>
                  </a:lnTo>
                  <a:lnTo>
                    <a:pt x="5140" y="150004"/>
                  </a:lnTo>
                  <a:lnTo>
                    <a:pt x="0" y="194632"/>
                  </a:lnTo>
                  <a:lnTo>
                    <a:pt x="5140" y="239259"/>
                  </a:lnTo>
                  <a:lnTo>
                    <a:pt x="19782" y="280226"/>
                  </a:lnTo>
                  <a:lnTo>
                    <a:pt x="42758" y="316364"/>
                  </a:lnTo>
                  <a:lnTo>
                    <a:pt x="72899" y="346505"/>
                  </a:lnTo>
                  <a:lnTo>
                    <a:pt x="109037" y="369481"/>
                  </a:lnTo>
                  <a:lnTo>
                    <a:pt x="150004" y="384123"/>
                  </a:lnTo>
                  <a:lnTo>
                    <a:pt x="194631" y="389264"/>
                  </a:lnTo>
                  <a:lnTo>
                    <a:pt x="239258" y="384123"/>
                  </a:lnTo>
                  <a:lnTo>
                    <a:pt x="280225" y="369481"/>
                  </a:lnTo>
                  <a:lnTo>
                    <a:pt x="316364" y="346505"/>
                  </a:lnTo>
                  <a:lnTo>
                    <a:pt x="322262" y="340607"/>
                  </a:lnTo>
                  <a:lnTo>
                    <a:pt x="121644" y="340607"/>
                  </a:lnTo>
                  <a:lnTo>
                    <a:pt x="121644" y="316278"/>
                  </a:lnTo>
                  <a:lnTo>
                    <a:pt x="158137" y="316278"/>
                  </a:lnTo>
                  <a:lnTo>
                    <a:pt x="158137" y="145974"/>
                  </a:lnTo>
                  <a:lnTo>
                    <a:pt x="121644" y="145974"/>
                  </a:lnTo>
                  <a:lnTo>
                    <a:pt x="121644" y="121645"/>
                  </a:lnTo>
                  <a:lnTo>
                    <a:pt x="373987" y="121645"/>
                  </a:lnTo>
                  <a:lnTo>
                    <a:pt x="369481" y="109037"/>
                  </a:lnTo>
                  <a:lnTo>
                    <a:pt x="354295" y="85152"/>
                  </a:lnTo>
                  <a:lnTo>
                    <a:pt x="194631" y="85152"/>
                  </a:lnTo>
                  <a:lnTo>
                    <a:pt x="180426" y="82285"/>
                  </a:lnTo>
                  <a:lnTo>
                    <a:pt x="168826" y="74464"/>
                  </a:lnTo>
                  <a:lnTo>
                    <a:pt x="161005" y="62864"/>
                  </a:lnTo>
                  <a:lnTo>
                    <a:pt x="158137" y="48659"/>
                  </a:lnTo>
                  <a:lnTo>
                    <a:pt x="161005" y="34453"/>
                  </a:lnTo>
                  <a:lnTo>
                    <a:pt x="168826" y="22853"/>
                  </a:lnTo>
                  <a:lnTo>
                    <a:pt x="180426" y="15032"/>
                  </a:lnTo>
                  <a:lnTo>
                    <a:pt x="194631" y="12165"/>
                  </a:lnTo>
                  <a:lnTo>
                    <a:pt x="258912" y="12165"/>
                  </a:lnTo>
                  <a:lnTo>
                    <a:pt x="239258" y="5140"/>
                  </a:lnTo>
                  <a:lnTo>
                    <a:pt x="194631" y="0"/>
                  </a:lnTo>
                  <a:close/>
                </a:path>
                <a:path w="389889" h="389889">
                  <a:moveTo>
                    <a:pt x="373987" y="121645"/>
                  </a:moveTo>
                  <a:lnTo>
                    <a:pt x="231126" y="121645"/>
                  </a:lnTo>
                  <a:lnTo>
                    <a:pt x="231126" y="316278"/>
                  </a:lnTo>
                  <a:lnTo>
                    <a:pt x="267618" y="316278"/>
                  </a:lnTo>
                  <a:lnTo>
                    <a:pt x="267618" y="340607"/>
                  </a:lnTo>
                  <a:lnTo>
                    <a:pt x="322262" y="340607"/>
                  </a:lnTo>
                  <a:lnTo>
                    <a:pt x="346505" y="316364"/>
                  </a:lnTo>
                  <a:lnTo>
                    <a:pt x="369481" y="280226"/>
                  </a:lnTo>
                  <a:lnTo>
                    <a:pt x="384123" y="239259"/>
                  </a:lnTo>
                  <a:lnTo>
                    <a:pt x="389263" y="194632"/>
                  </a:lnTo>
                  <a:lnTo>
                    <a:pt x="384123" y="150004"/>
                  </a:lnTo>
                  <a:lnTo>
                    <a:pt x="373987" y="121645"/>
                  </a:lnTo>
                  <a:close/>
                </a:path>
                <a:path w="389889" h="389889">
                  <a:moveTo>
                    <a:pt x="258912" y="12165"/>
                  </a:moveTo>
                  <a:lnTo>
                    <a:pt x="194631" y="12165"/>
                  </a:lnTo>
                  <a:lnTo>
                    <a:pt x="208836" y="15032"/>
                  </a:lnTo>
                  <a:lnTo>
                    <a:pt x="220436" y="22853"/>
                  </a:lnTo>
                  <a:lnTo>
                    <a:pt x="228258" y="34453"/>
                  </a:lnTo>
                  <a:lnTo>
                    <a:pt x="231126" y="48659"/>
                  </a:lnTo>
                  <a:lnTo>
                    <a:pt x="228258" y="62864"/>
                  </a:lnTo>
                  <a:lnTo>
                    <a:pt x="220436" y="74464"/>
                  </a:lnTo>
                  <a:lnTo>
                    <a:pt x="208836" y="82285"/>
                  </a:lnTo>
                  <a:lnTo>
                    <a:pt x="194631" y="85152"/>
                  </a:lnTo>
                  <a:lnTo>
                    <a:pt x="354295" y="85152"/>
                  </a:lnTo>
                  <a:lnTo>
                    <a:pt x="346505" y="72899"/>
                  </a:lnTo>
                  <a:lnTo>
                    <a:pt x="316364" y="42758"/>
                  </a:lnTo>
                  <a:lnTo>
                    <a:pt x="280225" y="19782"/>
                  </a:lnTo>
                  <a:lnTo>
                    <a:pt x="258912" y="12165"/>
                  </a:lnTo>
                  <a:close/>
                </a:path>
              </a:pathLst>
            </a:custGeom>
            <a:solidFill>
              <a:srgbClr val="9E4008"/>
            </a:solidFill>
          </p:spPr>
          <p:txBody>
            <a:bodyPr wrap="square" lIns="0" tIns="0" rIns="0" bIns="0" rtlCol="0"/>
            <a:lstStyle/>
            <a:p>
              <a:endParaRPr/>
            </a:p>
          </p:txBody>
        </p:sp>
        <p:sp>
          <p:nvSpPr>
            <p:cNvPr id="19" name="object 19"/>
            <p:cNvSpPr/>
            <p:nvPr/>
          </p:nvSpPr>
          <p:spPr>
            <a:xfrm>
              <a:off x="4213312" y="6026321"/>
              <a:ext cx="146050" cy="328930"/>
            </a:xfrm>
            <a:custGeom>
              <a:avLst/>
              <a:gdLst/>
              <a:ahLst/>
              <a:cxnLst/>
              <a:rect l="l" t="t" r="r" b="b"/>
              <a:pathLst>
                <a:path w="146050" h="328929">
                  <a:moveTo>
                    <a:pt x="72986" y="0"/>
                  </a:moveTo>
                  <a:lnTo>
                    <a:pt x="58781" y="2867"/>
                  </a:lnTo>
                  <a:lnTo>
                    <a:pt x="47182" y="10688"/>
                  </a:lnTo>
                  <a:lnTo>
                    <a:pt x="39361" y="22288"/>
                  </a:lnTo>
                  <a:lnTo>
                    <a:pt x="36493" y="36493"/>
                  </a:lnTo>
                  <a:lnTo>
                    <a:pt x="39361" y="50699"/>
                  </a:lnTo>
                  <a:lnTo>
                    <a:pt x="47182" y="62299"/>
                  </a:lnTo>
                  <a:lnTo>
                    <a:pt x="58781" y="70120"/>
                  </a:lnTo>
                  <a:lnTo>
                    <a:pt x="72986" y="72987"/>
                  </a:lnTo>
                  <a:lnTo>
                    <a:pt x="87192" y="70120"/>
                  </a:lnTo>
                  <a:lnTo>
                    <a:pt x="98792" y="62299"/>
                  </a:lnTo>
                  <a:lnTo>
                    <a:pt x="106613" y="50699"/>
                  </a:lnTo>
                  <a:lnTo>
                    <a:pt x="109481" y="36493"/>
                  </a:lnTo>
                  <a:lnTo>
                    <a:pt x="106613" y="22288"/>
                  </a:lnTo>
                  <a:lnTo>
                    <a:pt x="98792" y="10688"/>
                  </a:lnTo>
                  <a:lnTo>
                    <a:pt x="87192" y="2867"/>
                  </a:lnTo>
                  <a:lnTo>
                    <a:pt x="72986" y="0"/>
                  </a:lnTo>
                  <a:close/>
                </a:path>
                <a:path w="146050" h="328929">
                  <a:moveTo>
                    <a:pt x="145973" y="304112"/>
                  </a:moveTo>
                  <a:lnTo>
                    <a:pt x="0" y="304112"/>
                  </a:lnTo>
                  <a:lnTo>
                    <a:pt x="0" y="328441"/>
                  </a:lnTo>
                  <a:lnTo>
                    <a:pt x="145973" y="328441"/>
                  </a:lnTo>
                  <a:lnTo>
                    <a:pt x="145973" y="304112"/>
                  </a:lnTo>
                  <a:close/>
                </a:path>
                <a:path w="146050" h="328929">
                  <a:moveTo>
                    <a:pt x="109481" y="109479"/>
                  </a:moveTo>
                  <a:lnTo>
                    <a:pt x="0" y="109479"/>
                  </a:lnTo>
                  <a:lnTo>
                    <a:pt x="0" y="133808"/>
                  </a:lnTo>
                  <a:lnTo>
                    <a:pt x="36493" y="133808"/>
                  </a:lnTo>
                  <a:lnTo>
                    <a:pt x="36493" y="304112"/>
                  </a:lnTo>
                  <a:lnTo>
                    <a:pt x="109481" y="304112"/>
                  </a:lnTo>
                  <a:lnTo>
                    <a:pt x="109481" y="109479"/>
                  </a:lnTo>
                  <a:close/>
                </a:path>
              </a:pathLst>
            </a:custGeom>
            <a:solidFill>
              <a:srgbClr val="F5A783"/>
            </a:solidFill>
          </p:spPr>
          <p:txBody>
            <a:bodyPr wrap="square" lIns="0" tIns="0" rIns="0" bIns="0" rtlCol="0"/>
            <a:lstStyle/>
            <a:p>
              <a:endParaRPr/>
            </a:p>
          </p:txBody>
        </p:sp>
        <p:sp>
          <p:nvSpPr>
            <p:cNvPr id="20" name="object 20"/>
            <p:cNvSpPr/>
            <p:nvPr/>
          </p:nvSpPr>
          <p:spPr>
            <a:xfrm>
              <a:off x="3945111" y="5949279"/>
              <a:ext cx="682625" cy="519430"/>
            </a:xfrm>
            <a:custGeom>
              <a:avLst/>
              <a:gdLst/>
              <a:ahLst/>
              <a:cxnLst/>
              <a:rect l="l" t="t" r="r" b="b"/>
              <a:pathLst>
                <a:path w="682625" h="519429">
                  <a:moveTo>
                    <a:pt x="341188" y="64876"/>
                  </a:moveTo>
                  <a:lnTo>
                    <a:pt x="385815" y="70017"/>
                  </a:lnTo>
                  <a:lnTo>
                    <a:pt x="426782" y="84659"/>
                  </a:lnTo>
                  <a:lnTo>
                    <a:pt x="462920" y="107635"/>
                  </a:lnTo>
                  <a:lnTo>
                    <a:pt x="493061" y="137776"/>
                  </a:lnTo>
                  <a:lnTo>
                    <a:pt x="516037" y="173914"/>
                  </a:lnTo>
                  <a:lnTo>
                    <a:pt x="530679" y="214881"/>
                  </a:lnTo>
                  <a:lnTo>
                    <a:pt x="535819" y="259508"/>
                  </a:lnTo>
                  <a:lnTo>
                    <a:pt x="530679" y="304136"/>
                  </a:lnTo>
                  <a:lnTo>
                    <a:pt x="516037" y="345103"/>
                  </a:lnTo>
                  <a:lnTo>
                    <a:pt x="493061" y="381241"/>
                  </a:lnTo>
                  <a:lnTo>
                    <a:pt x="462920" y="411382"/>
                  </a:lnTo>
                  <a:lnTo>
                    <a:pt x="426782" y="434358"/>
                  </a:lnTo>
                  <a:lnTo>
                    <a:pt x="385815" y="449000"/>
                  </a:lnTo>
                  <a:lnTo>
                    <a:pt x="341188" y="454140"/>
                  </a:lnTo>
                  <a:lnTo>
                    <a:pt x="296560" y="449000"/>
                  </a:lnTo>
                  <a:lnTo>
                    <a:pt x="255593" y="434358"/>
                  </a:lnTo>
                  <a:lnTo>
                    <a:pt x="219455" y="411382"/>
                  </a:lnTo>
                  <a:lnTo>
                    <a:pt x="189314" y="381241"/>
                  </a:lnTo>
                  <a:lnTo>
                    <a:pt x="166338" y="345103"/>
                  </a:lnTo>
                  <a:lnTo>
                    <a:pt x="151696" y="304136"/>
                  </a:lnTo>
                  <a:lnTo>
                    <a:pt x="146556" y="259508"/>
                  </a:lnTo>
                  <a:lnTo>
                    <a:pt x="151696" y="214881"/>
                  </a:lnTo>
                  <a:lnTo>
                    <a:pt x="166338" y="173914"/>
                  </a:lnTo>
                  <a:lnTo>
                    <a:pt x="189314" y="137776"/>
                  </a:lnTo>
                  <a:lnTo>
                    <a:pt x="219455" y="107635"/>
                  </a:lnTo>
                  <a:lnTo>
                    <a:pt x="255593" y="84659"/>
                  </a:lnTo>
                  <a:lnTo>
                    <a:pt x="296560" y="70017"/>
                  </a:lnTo>
                  <a:lnTo>
                    <a:pt x="341188" y="64876"/>
                  </a:lnTo>
                  <a:close/>
                </a:path>
                <a:path w="682625" h="519429">
                  <a:moveTo>
                    <a:pt x="341188" y="77042"/>
                  </a:moveTo>
                  <a:lnTo>
                    <a:pt x="355393" y="79909"/>
                  </a:lnTo>
                  <a:lnTo>
                    <a:pt x="366993" y="87730"/>
                  </a:lnTo>
                  <a:lnTo>
                    <a:pt x="374814" y="99330"/>
                  </a:lnTo>
                  <a:lnTo>
                    <a:pt x="377682" y="113535"/>
                  </a:lnTo>
                  <a:lnTo>
                    <a:pt x="374814" y="127741"/>
                  </a:lnTo>
                  <a:lnTo>
                    <a:pt x="366993" y="139341"/>
                  </a:lnTo>
                  <a:lnTo>
                    <a:pt x="355393" y="147162"/>
                  </a:lnTo>
                  <a:lnTo>
                    <a:pt x="341188" y="150029"/>
                  </a:lnTo>
                  <a:lnTo>
                    <a:pt x="326982" y="147162"/>
                  </a:lnTo>
                  <a:lnTo>
                    <a:pt x="315382" y="139341"/>
                  </a:lnTo>
                  <a:lnTo>
                    <a:pt x="307561" y="127741"/>
                  </a:lnTo>
                  <a:lnTo>
                    <a:pt x="304693" y="113535"/>
                  </a:lnTo>
                  <a:lnTo>
                    <a:pt x="307561" y="99330"/>
                  </a:lnTo>
                  <a:lnTo>
                    <a:pt x="315382" y="87730"/>
                  </a:lnTo>
                  <a:lnTo>
                    <a:pt x="326982" y="79909"/>
                  </a:lnTo>
                  <a:lnTo>
                    <a:pt x="341188" y="77042"/>
                  </a:lnTo>
                  <a:close/>
                </a:path>
                <a:path w="682625" h="519429">
                  <a:moveTo>
                    <a:pt x="268201" y="186521"/>
                  </a:moveTo>
                  <a:lnTo>
                    <a:pt x="377682" y="186521"/>
                  </a:lnTo>
                  <a:lnTo>
                    <a:pt x="377682" y="381154"/>
                  </a:lnTo>
                  <a:lnTo>
                    <a:pt x="414175" y="381154"/>
                  </a:lnTo>
                  <a:lnTo>
                    <a:pt x="414175" y="405483"/>
                  </a:lnTo>
                  <a:lnTo>
                    <a:pt x="268201" y="405483"/>
                  </a:lnTo>
                  <a:lnTo>
                    <a:pt x="268201" y="381154"/>
                  </a:lnTo>
                  <a:lnTo>
                    <a:pt x="304693" y="381154"/>
                  </a:lnTo>
                  <a:lnTo>
                    <a:pt x="304693" y="210850"/>
                  </a:lnTo>
                  <a:lnTo>
                    <a:pt x="268201" y="210850"/>
                  </a:lnTo>
                  <a:lnTo>
                    <a:pt x="268201" y="186521"/>
                  </a:lnTo>
                  <a:close/>
                </a:path>
                <a:path w="682625" h="519429">
                  <a:moveTo>
                    <a:pt x="0" y="0"/>
                  </a:moveTo>
                  <a:lnTo>
                    <a:pt x="682375" y="0"/>
                  </a:lnTo>
                  <a:lnTo>
                    <a:pt x="682375" y="519018"/>
                  </a:lnTo>
                  <a:lnTo>
                    <a:pt x="0" y="519018"/>
                  </a:lnTo>
                  <a:lnTo>
                    <a:pt x="0" y="0"/>
                  </a:lnTo>
                  <a:close/>
                </a:path>
              </a:pathLst>
            </a:custGeom>
            <a:ln w="25399">
              <a:solidFill>
                <a:srgbClr val="BA4A05"/>
              </a:solidFill>
            </a:ln>
          </p:spPr>
          <p:txBody>
            <a:bodyPr wrap="square" lIns="0" tIns="0" rIns="0" bIns="0" rtlCol="0"/>
            <a:lstStyle/>
            <a:p>
              <a:endParaRPr/>
            </a:p>
          </p:txBody>
        </p:sp>
        <p:sp>
          <p:nvSpPr>
            <p:cNvPr id="21" name="object 21"/>
            <p:cNvSpPr/>
            <p:nvPr/>
          </p:nvSpPr>
          <p:spPr>
            <a:xfrm>
              <a:off x="647563" y="5025024"/>
              <a:ext cx="792480" cy="504190"/>
            </a:xfrm>
            <a:custGeom>
              <a:avLst/>
              <a:gdLst/>
              <a:ahLst/>
              <a:cxnLst/>
              <a:rect l="l" t="t" r="r" b="b"/>
              <a:pathLst>
                <a:path w="792480" h="504189">
                  <a:moveTo>
                    <a:pt x="396043" y="0"/>
                  </a:moveTo>
                  <a:lnTo>
                    <a:pt x="337519" y="2732"/>
                  </a:lnTo>
                  <a:lnTo>
                    <a:pt x="281661" y="10670"/>
                  </a:lnTo>
                  <a:lnTo>
                    <a:pt x="229081" y="23423"/>
                  </a:lnTo>
                  <a:lnTo>
                    <a:pt x="180393" y="40602"/>
                  </a:lnTo>
                  <a:lnTo>
                    <a:pt x="136210" y="61817"/>
                  </a:lnTo>
                  <a:lnTo>
                    <a:pt x="97142" y="86678"/>
                  </a:lnTo>
                  <a:lnTo>
                    <a:pt x="63805" y="114795"/>
                  </a:lnTo>
                  <a:lnTo>
                    <a:pt x="36809" y="145778"/>
                  </a:lnTo>
                  <a:lnTo>
                    <a:pt x="16768" y="179238"/>
                  </a:lnTo>
                  <a:lnTo>
                    <a:pt x="0" y="252027"/>
                  </a:lnTo>
                  <a:lnTo>
                    <a:pt x="4294" y="289270"/>
                  </a:lnTo>
                  <a:lnTo>
                    <a:pt x="36809" y="358276"/>
                  </a:lnTo>
                  <a:lnTo>
                    <a:pt x="63805" y="389259"/>
                  </a:lnTo>
                  <a:lnTo>
                    <a:pt x="97142" y="417376"/>
                  </a:lnTo>
                  <a:lnTo>
                    <a:pt x="136210" y="442237"/>
                  </a:lnTo>
                  <a:lnTo>
                    <a:pt x="180393" y="463452"/>
                  </a:lnTo>
                  <a:lnTo>
                    <a:pt x="229081" y="480631"/>
                  </a:lnTo>
                  <a:lnTo>
                    <a:pt x="281661" y="493384"/>
                  </a:lnTo>
                  <a:lnTo>
                    <a:pt x="337519" y="501322"/>
                  </a:lnTo>
                  <a:lnTo>
                    <a:pt x="396043" y="504055"/>
                  </a:lnTo>
                  <a:lnTo>
                    <a:pt x="454568" y="501322"/>
                  </a:lnTo>
                  <a:lnTo>
                    <a:pt x="510426" y="493384"/>
                  </a:lnTo>
                  <a:lnTo>
                    <a:pt x="563006" y="480631"/>
                  </a:lnTo>
                  <a:lnTo>
                    <a:pt x="611693" y="463452"/>
                  </a:lnTo>
                  <a:lnTo>
                    <a:pt x="655877" y="442237"/>
                  </a:lnTo>
                  <a:lnTo>
                    <a:pt x="694944" y="417376"/>
                  </a:lnTo>
                  <a:lnTo>
                    <a:pt x="728282" y="389259"/>
                  </a:lnTo>
                  <a:lnTo>
                    <a:pt x="755278" y="358276"/>
                  </a:lnTo>
                  <a:lnTo>
                    <a:pt x="775319" y="324816"/>
                  </a:lnTo>
                  <a:lnTo>
                    <a:pt x="792087" y="252027"/>
                  </a:lnTo>
                  <a:lnTo>
                    <a:pt x="787793" y="214784"/>
                  </a:lnTo>
                  <a:lnTo>
                    <a:pt x="755278" y="145778"/>
                  </a:lnTo>
                  <a:lnTo>
                    <a:pt x="728282" y="114795"/>
                  </a:lnTo>
                  <a:lnTo>
                    <a:pt x="694944" y="86678"/>
                  </a:lnTo>
                  <a:lnTo>
                    <a:pt x="655877" y="61817"/>
                  </a:lnTo>
                  <a:lnTo>
                    <a:pt x="611693" y="40602"/>
                  </a:lnTo>
                  <a:lnTo>
                    <a:pt x="563006" y="23423"/>
                  </a:lnTo>
                  <a:lnTo>
                    <a:pt x="510426" y="10670"/>
                  </a:lnTo>
                  <a:lnTo>
                    <a:pt x="454568" y="2732"/>
                  </a:lnTo>
                  <a:lnTo>
                    <a:pt x="396043" y="0"/>
                  </a:lnTo>
                  <a:close/>
                </a:path>
              </a:pathLst>
            </a:custGeom>
            <a:solidFill>
              <a:srgbClr val="F7B699"/>
            </a:solidFill>
          </p:spPr>
          <p:txBody>
            <a:bodyPr wrap="square" lIns="0" tIns="0" rIns="0" bIns="0" rtlCol="0"/>
            <a:lstStyle/>
            <a:p>
              <a:endParaRPr/>
            </a:p>
          </p:txBody>
        </p:sp>
        <p:sp>
          <p:nvSpPr>
            <p:cNvPr id="22" name="object 22"/>
            <p:cNvSpPr/>
            <p:nvPr/>
          </p:nvSpPr>
          <p:spPr>
            <a:xfrm>
              <a:off x="647564" y="5025024"/>
              <a:ext cx="792480" cy="504190"/>
            </a:xfrm>
            <a:custGeom>
              <a:avLst/>
              <a:gdLst/>
              <a:ahLst/>
              <a:cxnLst/>
              <a:rect l="l" t="t" r="r" b="b"/>
              <a:pathLst>
                <a:path w="792480" h="504189">
                  <a:moveTo>
                    <a:pt x="0" y="252028"/>
                  </a:moveTo>
                  <a:lnTo>
                    <a:pt x="16768" y="179238"/>
                  </a:lnTo>
                  <a:lnTo>
                    <a:pt x="36809" y="145779"/>
                  </a:lnTo>
                  <a:lnTo>
                    <a:pt x="63805" y="114796"/>
                  </a:lnTo>
                  <a:lnTo>
                    <a:pt x="97142" y="86679"/>
                  </a:lnTo>
                  <a:lnTo>
                    <a:pt x="136210" y="61818"/>
                  </a:lnTo>
                  <a:lnTo>
                    <a:pt x="180393" y="40603"/>
                  </a:lnTo>
                  <a:lnTo>
                    <a:pt x="229081" y="23424"/>
                  </a:lnTo>
                  <a:lnTo>
                    <a:pt x="281661" y="10670"/>
                  </a:lnTo>
                  <a:lnTo>
                    <a:pt x="337519" y="2732"/>
                  </a:lnTo>
                  <a:lnTo>
                    <a:pt x="396043" y="0"/>
                  </a:lnTo>
                  <a:lnTo>
                    <a:pt x="454568" y="2732"/>
                  </a:lnTo>
                  <a:lnTo>
                    <a:pt x="510426" y="10670"/>
                  </a:lnTo>
                  <a:lnTo>
                    <a:pt x="563006" y="23424"/>
                  </a:lnTo>
                  <a:lnTo>
                    <a:pt x="611694" y="40603"/>
                  </a:lnTo>
                  <a:lnTo>
                    <a:pt x="655877" y="61818"/>
                  </a:lnTo>
                  <a:lnTo>
                    <a:pt x="694944" y="86679"/>
                  </a:lnTo>
                  <a:lnTo>
                    <a:pt x="728282" y="114796"/>
                  </a:lnTo>
                  <a:lnTo>
                    <a:pt x="755278" y="145779"/>
                  </a:lnTo>
                  <a:lnTo>
                    <a:pt x="775319" y="179238"/>
                  </a:lnTo>
                  <a:lnTo>
                    <a:pt x="792087" y="252028"/>
                  </a:lnTo>
                  <a:lnTo>
                    <a:pt x="787793" y="289270"/>
                  </a:lnTo>
                  <a:lnTo>
                    <a:pt x="755278" y="358276"/>
                  </a:lnTo>
                  <a:lnTo>
                    <a:pt x="728282" y="389259"/>
                  </a:lnTo>
                  <a:lnTo>
                    <a:pt x="694944" y="417376"/>
                  </a:lnTo>
                  <a:lnTo>
                    <a:pt x="655877" y="442237"/>
                  </a:lnTo>
                  <a:lnTo>
                    <a:pt x="611694" y="463452"/>
                  </a:lnTo>
                  <a:lnTo>
                    <a:pt x="563006" y="480631"/>
                  </a:lnTo>
                  <a:lnTo>
                    <a:pt x="510426" y="493385"/>
                  </a:lnTo>
                  <a:lnTo>
                    <a:pt x="454568" y="501323"/>
                  </a:lnTo>
                  <a:lnTo>
                    <a:pt x="396043" y="504055"/>
                  </a:lnTo>
                  <a:lnTo>
                    <a:pt x="337519" y="501323"/>
                  </a:lnTo>
                  <a:lnTo>
                    <a:pt x="281661" y="493385"/>
                  </a:lnTo>
                  <a:lnTo>
                    <a:pt x="229081" y="480631"/>
                  </a:lnTo>
                  <a:lnTo>
                    <a:pt x="180393" y="463452"/>
                  </a:lnTo>
                  <a:lnTo>
                    <a:pt x="136210" y="442237"/>
                  </a:lnTo>
                  <a:lnTo>
                    <a:pt x="97142" y="417376"/>
                  </a:lnTo>
                  <a:lnTo>
                    <a:pt x="63805" y="389259"/>
                  </a:lnTo>
                  <a:lnTo>
                    <a:pt x="36809" y="358276"/>
                  </a:lnTo>
                  <a:lnTo>
                    <a:pt x="16768" y="324816"/>
                  </a:lnTo>
                  <a:lnTo>
                    <a:pt x="0" y="252028"/>
                  </a:lnTo>
                  <a:close/>
                </a:path>
              </a:pathLst>
            </a:custGeom>
            <a:ln w="6349">
              <a:solidFill>
                <a:srgbClr val="C18C75"/>
              </a:solidFill>
            </a:ln>
          </p:spPr>
          <p:txBody>
            <a:bodyPr wrap="square" lIns="0" tIns="0" rIns="0" bIns="0" rtlCol="0"/>
            <a:lstStyle/>
            <a:p>
              <a:endParaRPr/>
            </a:p>
          </p:txBody>
        </p:sp>
        <p:sp>
          <p:nvSpPr>
            <p:cNvPr id="23" name="object 23"/>
            <p:cNvSpPr/>
            <p:nvPr/>
          </p:nvSpPr>
          <p:spPr>
            <a:xfrm>
              <a:off x="1583668" y="5025024"/>
              <a:ext cx="792480" cy="504190"/>
            </a:xfrm>
            <a:custGeom>
              <a:avLst/>
              <a:gdLst/>
              <a:ahLst/>
              <a:cxnLst/>
              <a:rect l="l" t="t" r="r" b="b"/>
              <a:pathLst>
                <a:path w="792480" h="504189">
                  <a:moveTo>
                    <a:pt x="396043" y="0"/>
                  </a:moveTo>
                  <a:lnTo>
                    <a:pt x="337518" y="2732"/>
                  </a:lnTo>
                  <a:lnTo>
                    <a:pt x="281660" y="10670"/>
                  </a:lnTo>
                  <a:lnTo>
                    <a:pt x="229081" y="23423"/>
                  </a:lnTo>
                  <a:lnTo>
                    <a:pt x="180393" y="40602"/>
                  </a:lnTo>
                  <a:lnTo>
                    <a:pt x="136209" y="61817"/>
                  </a:lnTo>
                  <a:lnTo>
                    <a:pt x="97142" y="86678"/>
                  </a:lnTo>
                  <a:lnTo>
                    <a:pt x="63805" y="114795"/>
                  </a:lnTo>
                  <a:lnTo>
                    <a:pt x="36809" y="145778"/>
                  </a:lnTo>
                  <a:lnTo>
                    <a:pt x="16768" y="179238"/>
                  </a:lnTo>
                  <a:lnTo>
                    <a:pt x="0" y="252027"/>
                  </a:lnTo>
                  <a:lnTo>
                    <a:pt x="4294" y="289270"/>
                  </a:lnTo>
                  <a:lnTo>
                    <a:pt x="36809" y="358276"/>
                  </a:lnTo>
                  <a:lnTo>
                    <a:pt x="63805" y="389259"/>
                  </a:lnTo>
                  <a:lnTo>
                    <a:pt x="97142" y="417376"/>
                  </a:lnTo>
                  <a:lnTo>
                    <a:pt x="136209" y="442237"/>
                  </a:lnTo>
                  <a:lnTo>
                    <a:pt x="180393" y="463452"/>
                  </a:lnTo>
                  <a:lnTo>
                    <a:pt x="229081" y="480631"/>
                  </a:lnTo>
                  <a:lnTo>
                    <a:pt x="281660" y="493384"/>
                  </a:lnTo>
                  <a:lnTo>
                    <a:pt x="337518" y="501322"/>
                  </a:lnTo>
                  <a:lnTo>
                    <a:pt x="396043" y="504055"/>
                  </a:lnTo>
                  <a:lnTo>
                    <a:pt x="454567" y="501322"/>
                  </a:lnTo>
                  <a:lnTo>
                    <a:pt x="510426" y="493384"/>
                  </a:lnTo>
                  <a:lnTo>
                    <a:pt x="563005" y="480631"/>
                  </a:lnTo>
                  <a:lnTo>
                    <a:pt x="611693" y="463452"/>
                  </a:lnTo>
                  <a:lnTo>
                    <a:pt x="655877" y="442237"/>
                  </a:lnTo>
                  <a:lnTo>
                    <a:pt x="694944" y="417376"/>
                  </a:lnTo>
                  <a:lnTo>
                    <a:pt x="728282" y="389259"/>
                  </a:lnTo>
                  <a:lnTo>
                    <a:pt x="755278" y="358276"/>
                  </a:lnTo>
                  <a:lnTo>
                    <a:pt x="775319" y="324816"/>
                  </a:lnTo>
                  <a:lnTo>
                    <a:pt x="792087" y="252027"/>
                  </a:lnTo>
                  <a:lnTo>
                    <a:pt x="787793" y="214784"/>
                  </a:lnTo>
                  <a:lnTo>
                    <a:pt x="755278" y="145778"/>
                  </a:lnTo>
                  <a:lnTo>
                    <a:pt x="728282" y="114795"/>
                  </a:lnTo>
                  <a:lnTo>
                    <a:pt x="694944" y="86678"/>
                  </a:lnTo>
                  <a:lnTo>
                    <a:pt x="655877" y="61817"/>
                  </a:lnTo>
                  <a:lnTo>
                    <a:pt x="611693" y="40602"/>
                  </a:lnTo>
                  <a:lnTo>
                    <a:pt x="563005" y="23423"/>
                  </a:lnTo>
                  <a:lnTo>
                    <a:pt x="510426" y="10670"/>
                  </a:lnTo>
                  <a:lnTo>
                    <a:pt x="454567" y="2732"/>
                  </a:lnTo>
                  <a:lnTo>
                    <a:pt x="396043" y="0"/>
                  </a:lnTo>
                  <a:close/>
                </a:path>
              </a:pathLst>
            </a:custGeom>
            <a:solidFill>
              <a:srgbClr val="F7B699"/>
            </a:solidFill>
          </p:spPr>
          <p:txBody>
            <a:bodyPr wrap="square" lIns="0" tIns="0" rIns="0" bIns="0" rtlCol="0"/>
            <a:lstStyle/>
            <a:p>
              <a:endParaRPr/>
            </a:p>
          </p:txBody>
        </p:sp>
        <p:sp>
          <p:nvSpPr>
            <p:cNvPr id="24" name="object 24"/>
            <p:cNvSpPr/>
            <p:nvPr/>
          </p:nvSpPr>
          <p:spPr>
            <a:xfrm>
              <a:off x="1583668" y="5025024"/>
              <a:ext cx="792480" cy="504190"/>
            </a:xfrm>
            <a:custGeom>
              <a:avLst/>
              <a:gdLst/>
              <a:ahLst/>
              <a:cxnLst/>
              <a:rect l="l" t="t" r="r" b="b"/>
              <a:pathLst>
                <a:path w="792480" h="504189">
                  <a:moveTo>
                    <a:pt x="0" y="252028"/>
                  </a:moveTo>
                  <a:lnTo>
                    <a:pt x="16768" y="179238"/>
                  </a:lnTo>
                  <a:lnTo>
                    <a:pt x="36809" y="145779"/>
                  </a:lnTo>
                  <a:lnTo>
                    <a:pt x="63805" y="114796"/>
                  </a:lnTo>
                  <a:lnTo>
                    <a:pt x="97142" y="86679"/>
                  </a:lnTo>
                  <a:lnTo>
                    <a:pt x="136209" y="61818"/>
                  </a:lnTo>
                  <a:lnTo>
                    <a:pt x="180393" y="40603"/>
                  </a:lnTo>
                  <a:lnTo>
                    <a:pt x="229081" y="23424"/>
                  </a:lnTo>
                  <a:lnTo>
                    <a:pt x="281661" y="10670"/>
                  </a:lnTo>
                  <a:lnTo>
                    <a:pt x="337519" y="2732"/>
                  </a:lnTo>
                  <a:lnTo>
                    <a:pt x="396043"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7" y="252028"/>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3" y="504055"/>
                  </a:lnTo>
                  <a:lnTo>
                    <a:pt x="337519" y="501323"/>
                  </a:lnTo>
                  <a:lnTo>
                    <a:pt x="281661" y="493385"/>
                  </a:lnTo>
                  <a:lnTo>
                    <a:pt x="229081" y="480631"/>
                  </a:lnTo>
                  <a:lnTo>
                    <a:pt x="180393" y="463452"/>
                  </a:lnTo>
                  <a:lnTo>
                    <a:pt x="136209" y="442237"/>
                  </a:lnTo>
                  <a:lnTo>
                    <a:pt x="97142" y="417376"/>
                  </a:lnTo>
                  <a:lnTo>
                    <a:pt x="63805" y="389259"/>
                  </a:lnTo>
                  <a:lnTo>
                    <a:pt x="36809" y="358276"/>
                  </a:lnTo>
                  <a:lnTo>
                    <a:pt x="16768" y="324816"/>
                  </a:lnTo>
                  <a:lnTo>
                    <a:pt x="0" y="252028"/>
                  </a:lnTo>
                  <a:close/>
                </a:path>
              </a:pathLst>
            </a:custGeom>
            <a:ln w="6349">
              <a:solidFill>
                <a:srgbClr val="C18C75"/>
              </a:solidFill>
            </a:ln>
          </p:spPr>
          <p:txBody>
            <a:bodyPr wrap="square" lIns="0" tIns="0" rIns="0" bIns="0" rtlCol="0"/>
            <a:lstStyle/>
            <a:p>
              <a:endParaRPr/>
            </a:p>
          </p:txBody>
        </p:sp>
        <p:sp>
          <p:nvSpPr>
            <p:cNvPr id="25" name="object 25"/>
            <p:cNvSpPr/>
            <p:nvPr/>
          </p:nvSpPr>
          <p:spPr>
            <a:xfrm>
              <a:off x="2519771" y="5025024"/>
              <a:ext cx="792480" cy="504190"/>
            </a:xfrm>
            <a:custGeom>
              <a:avLst/>
              <a:gdLst/>
              <a:ahLst/>
              <a:cxnLst/>
              <a:rect l="l" t="t" r="r" b="b"/>
              <a:pathLst>
                <a:path w="792479" h="504189">
                  <a:moveTo>
                    <a:pt x="396044" y="0"/>
                  </a:moveTo>
                  <a:lnTo>
                    <a:pt x="337519" y="2732"/>
                  </a:lnTo>
                  <a:lnTo>
                    <a:pt x="281661" y="10670"/>
                  </a:lnTo>
                  <a:lnTo>
                    <a:pt x="229081" y="23423"/>
                  </a:lnTo>
                  <a:lnTo>
                    <a:pt x="180393" y="40602"/>
                  </a:lnTo>
                  <a:lnTo>
                    <a:pt x="136210" y="61817"/>
                  </a:lnTo>
                  <a:lnTo>
                    <a:pt x="97142" y="86678"/>
                  </a:lnTo>
                  <a:lnTo>
                    <a:pt x="63805" y="114795"/>
                  </a:lnTo>
                  <a:lnTo>
                    <a:pt x="36809" y="145778"/>
                  </a:lnTo>
                  <a:lnTo>
                    <a:pt x="16768" y="179238"/>
                  </a:lnTo>
                  <a:lnTo>
                    <a:pt x="0" y="252027"/>
                  </a:lnTo>
                  <a:lnTo>
                    <a:pt x="4294" y="289270"/>
                  </a:lnTo>
                  <a:lnTo>
                    <a:pt x="36809" y="358276"/>
                  </a:lnTo>
                  <a:lnTo>
                    <a:pt x="63805" y="389259"/>
                  </a:lnTo>
                  <a:lnTo>
                    <a:pt x="97142" y="417376"/>
                  </a:lnTo>
                  <a:lnTo>
                    <a:pt x="136210" y="442237"/>
                  </a:lnTo>
                  <a:lnTo>
                    <a:pt x="180393" y="463452"/>
                  </a:lnTo>
                  <a:lnTo>
                    <a:pt x="229081" y="480631"/>
                  </a:lnTo>
                  <a:lnTo>
                    <a:pt x="281661" y="493384"/>
                  </a:lnTo>
                  <a:lnTo>
                    <a:pt x="337519" y="501322"/>
                  </a:lnTo>
                  <a:lnTo>
                    <a:pt x="396044" y="504055"/>
                  </a:lnTo>
                  <a:lnTo>
                    <a:pt x="454569" y="501322"/>
                  </a:lnTo>
                  <a:lnTo>
                    <a:pt x="510427" y="493384"/>
                  </a:lnTo>
                  <a:lnTo>
                    <a:pt x="563006" y="480631"/>
                  </a:lnTo>
                  <a:lnTo>
                    <a:pt x="611694" y="463452"/>
                  </a:lnTo>
                  <a:lnTo>
                    <a:pt x="655878" y="442237"/>
                  </a:lnTo>
                  <a:lnTo>
                    <a:pt x="694945" y="417376"/>
                  </a:lnTo>
                  <a:lnTo>
                    <a:pt x="728283" y="389259"/>
                  </a:lnTo>
                  <a:lnTo>
                    <a:pt x="755279" y="358276"/>
                  </a:lnTo>
                  <a:lnTo>
                    <a:pt x="775320" y="324816"/>
                  </a:lnTo>
                  <a:lnTo>
                    <a:pt x="792088" y="252027"/>
                  </a:lnTo>
                  <a:lnTo>
                    <a:pt x="787794" y="214784"/>
                  </a:lnTo>
                  <a:lnTo>
                    <a:pt x="755279" y="145778"/>
                  </a:lnTo>
                  <a:lnTo>
                    <a:pt x="728283" y="114795"/>
                  </a:lnTo>
                  <a:lnTo>
                    <a:pt x="694945" y="86678"/>
                  </a:lnTo>
                  <a:lnTo>
                    <a:pt x="655878" y="61817"/>
                  </a:lnTo>
                  <a:lnTo>
                    <a:pt x="611694" y="40602"/>
                  </a:lnTo>
                  <a:lnTo>
                    <a:pt x="563006" y="23423"/>
                  </a:lnTo>
                  <a:lnTo>
                    <a:pt x="510427" y="10670"/>
                  </a:lnTo>
                  <a:lnTo>
                    <a:pt x="454569" y="2732"/>
                  </a:lnTo>
                  <a:lnTo>
                    <a:pt x="396044" y="0"/>
                  </a:lnTo>
                  <a:close/>
                </a:path>
              </a:pathLst>
            </a:custGeom>
            <a:solidFill>
              <a:srgbClr val="F7B699"/>
            </a:solidFill>
          </p:spPr>
          <p:txBody>
            <a:bodyPr wrap="square" lIns="0" tIns="0" rIns="0" bIns="0" rtlCol="0"/>
            <a:lstStyle/>
            <a:p>
              <a:endParaRPr/>
            </a:p>
          </p:txBody>
        </p:sp>
        <p:sp>
          <p:nvSpPr>
            <p:cNvPr id="26" name="object 26"/>
            <p:cNvSpPr/>
            <p:nvPr/>
          </p:nvSpPr>
          <p:spPr>
            <a:xfrm>
              <a:off x="2519771" y="5025024"/>
              <a:ext cx="792480" cy="504190"/>
            </a:xfrm>
            <a:custGeom>
              <a:avLst/>
              <a:gdLst/>
              <a:ahLst/>
              <a:cxnLst/>
              <a:rect l="l" t="t" r="r" b="b"/>
              <a:pathLst>
                <a:path w="792479" h="504189">
                  <a:moveTo>
                    <a:pt x="0" y="252028"/>
                  </a:moveTo>
                  <a:lnTo>
                    <a:pt x="16768" y="179238"/>
                  </a:lnTo>
                  <a:lnTo>
                    <a:pt x="36809" y="145779"/>
                  </a:lnTo>
                  <a:lnTo>
                    <a:pt x="63805" y="114796"/>
                  </a:lnTo>
                  <a:lnTo>
                    <a:pt x="97142" y="86679"/>
                  </a:lnTo>
                  <a:lnTo>
                    <a:pt x="136210" y="61818"/>
                  </a:lnTo>
                  <a:lnTo>
                    <a:pt x="180393" y="40603"/>
                  </a:lnTo>
                  <a:lnTo>
                    <a:pt x="229081" y="23424"/>
                  </a:lnTo>
                  <a:lnTo>
                    <a:pt x="281661" y="10670"/>
                  </a:lnTo>
                  <a:lnTo>
                    <a:pt x="337519" y="2732"/>
                  </a:lnTo>
                  <a:lnTo>
                    <a:pt x="396044"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7" y="252028"/>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4" y="504055"/>
                  </a:lnTo>
                  <a:lnTo>
                    <a:pt x="337519" y="501323"/>
                  </a:lnTo>
                  <a:lnTo>
                    <a:pt x="281661" y="493385"/>
                  </a:lnTo>
                  <a:lnTo>
                    <a:pt x="229081" y="480631"/>
                  </a:lnTo>
                  <a:lnTo>
                    <a:pt x="180393" y="463452"/>
                  </a:lnTo>
                  <a:lnTo>
                    <a:pt x="136210" y="442237"/>
                  </a:lnTo>
                  <a:lnTo>
                    <a:pt x="97142" y="417376"/>
                  </a:lnTo>
                  <a:lnTo>
                    <a:pt x="63805" y="389259"/>
                  </a:lnTo>
                  <a:lnTo>
                    <a:pt x="36809" y="358276"/>
                  </a:lnTo>
                  <a:lnTo>
                    <a:pt x="16768" y="324816"/>
                  </a:lnTo>
                  <a:lnTo>
                    <a:pt x="0" y="252028"/>
                  </a:lnTo>
                  <a:close/>
                </a:path>
              </a:pathLst>
            </a:custGeom>
            <a:ln w="6349">
              <a:solidFill>
                <a:srgbClr val="C18C75"/>
              </a:solidFill>
            </a:ln>
          </p:spPr>
          <p:txBody>
            <a:bodyPr wrap="square" lIns="0" tIns="0" rIns="0" bIns="0" rtlCol="0"/>
            <a:lstStyle/>
            <a:p>
              <a:endParaRPr/>
            </a:p>
          </p:txBody>
        </p:sp>
        <p:sp>
          <p:nvSpPr>
            <p:cNvPr id="27" name="object 27"/>
            <p:cNvSpPr/>
            <p:nvPr/>
          </p:nvSpPr>
          <p:spPr>
            <a:xfrm>
              <a:off x="3455875" y="5025024"/>
              <a:ext cx="792480" cy="504190"/>
            </a:xfrm>
            <a:custGeom>
              <a:avLst/>
              <a:gdLst/>
              <a:ahLst/>
              <a:cxnLst/>
              <a:rect l="l" t="t" r="r" b="b"/>
              <a:pathLst>
                <a:path w="792479" h="504189">
                  <a:moveTo>
                    <a:pt x="396044" y="0"/>
                  </a:moveTo>
                  <a:lnTo>
                    <a:pt x="337519" y="2732"/>
                  </a:lnTo>
                  <a:lnTo>
                    <a:pt x="281661" y="10670"/>
                  </a:lnTo>
                  <a:lnTo>
                    <a:pt x="229081" y="23423"/>
                  </a:lnTo>
                  <a:lnTo>
                    <a:pt x="180393" y="40602"/>
                  </a:lnTo>
                  <a:lnTo>
                    <a:pt x="136210" y="61817"/>
                  </a:lnTo>
                  <a:lnTo>
                    <a:pt x="97142" y="86678"/>
                  </a:lnTo>
                  <a:lnTo>
                    <a:pt x="63805" y="114795"/>
                  </a:lnTo>
                  <a:lnTo>
                    <a:pt x="36809" y="145778"/>
                  </a:lnTo>
                  <a:lnTo>
                    <a:pt x="16768" y="179238"/>
                  </a:lnTo>
                  <a:lnTo>
                    <a:pt x="0" y="252027"/>
                  </a:lnTo>
                  <a:lnTo>
                    <a:pt x="4294" y="289270"/>
                  </a:lnTo>
                  <a:lnTo>
                    <a:pt x="36809" y="358276"/>
                  </a:lnTo>
                  <a:lnTo>
                    <a:pt x="63805" y="389259"/>
                  </a:lnTo>
                  <a:lnTo>
                    <a:pt x="97142" y="417376"/>
                  </a:lnTo>
                  <a:lnTo>
                    <a:pt x="136210" y="442237"/>
                  </a:lnTo>
                  <a:lnTo>
                    <a:pt x="180393" y="463452"/>
                  </a:lnTo>
                  <a:lnTo>
                    <a:pt x="229081" y="480631"/>
                  </a:lnTo>
                  <a:lnTo>
                    <a:pt x="281661" y="493384"/>
                  </a:lnTo>
                  <a:lnTo>
                    <a:pt x="337519" y="501322"/>
                  </a:lnTo>
                  <a:lnTo>
                    <a:pt x="396044" y="504055"/>
                  </a:lnTo>
                  <a:lnTo>
                    <a:pt x="454568" y="501322"/>
                  </a:lnTo>
                  <a:lnTo>
                    <a:pt x="510426" y="493384"/>
                  </a:lnTo>
                  <a:lnTo>
                    <a:pt x="563006" y="480631"/>
                  </a:lnTo>
                  <a:lnTo>
                    <a:pt x="611694" y="463452"/>
                  </a:lnTo>
                  <a:lnTo>
                    <a:pt x="655878" y="442237"/>
                  </a:lnTo>
                  <a:lnTo>
                    <a:pt x="694945" y="417376"/>
                  </a:lnTo>
                  <a:lnTo>
                    <a:pt x="728283" y="389259"/>
                  </a:lnTo>
                  <a:lnTo>
                    <a:pt x="755279" y="358276"/>
                  </a:lnTo>
                  <a:lnTo>
                    <a:pt x="775320" y="324816"/>
                  </a:lnTo>
                  <a:lnTo>
                    <a:pt x="792088" y="252027"/>
                  </a:lnTo>
                  <a:lnTo>
                    <a:pt x="787794" y="214784"/>
                  </a:lnTo>
                  <a:lnTo>
                    <a:pt x="755279" y="145778"/>
                  </a:lnTo>
                  <a:lnTo>
                    <a:pt x="728283" y="114795"/>
                  </a:lnTo>
                  <a:lnTo>
                    <a:pt x="694945" y="86678"/>
                  </a:lnTo>
                  <a:lnTo>
                    <a:pt x="655878" y="61817"/>
                  </a:lnTo>
                  <a:lnTo>
                    <a:pt x="611694" y="40602"/>
                  </a:lnTo>
                  <a:lnTo>
                    <a:pt x="563006" y="23423"/>
                  </a:lnTo>
                  <a:lnTo>
                    <a:pt x="510426" y="10670"/>
                  </a:lnTo>
                  <a:lnTo>
                    <a:pt x="454568" y="2732"/>
                  </a:lnTo>
                  <a:lnTo>
                    <a:pt x="396044" y="0"/>
                  </a:lnTo>
                  <a:close/>
                </a:path>
              </a:pathLst>
            </a:custGeom>
            <a:solidFill>
              <a:srgbClr val="F7B699"/>
            </a:solidFill>
          </p:spPr>
          <p:txBody>
            <a:bodyPr wrap="square" lIns="0" tIns="0" rIns="0" bIns="0" rtlCol="0"/>
            <a:lstStyle/>
            <a:p>
              <a:endParaRPr/>
            </a:p>
          </p:txBody>
        </p:sp>
        <p:sp>
          <p:nvSpPr>
            <p:cNvPr id="28" name="object 28"/>
            <p:cNvSpPr/>
            <p:nvPr/>
          </p:nvSpPr>
          <p:spPr>
            <a:xfrm>
              <a:off x="3455875" y="5025024"/>
              <a:ext cx="792480" cy="504190"/>
            </a:xfrm>
            <a:custGeom>
              <a:avLst/>
              <a:gdLst/>
              <a:ahLst/>
              <a:cxnLst/>
              <a:rect l="l" t="t" r="r" b="b"/>
              <a:pathLst>
                <a:path w="792479" h="504189">
                  <a:moveTo>
                    <a:pt x="0" y="252028"/>
                  </a:moveTo>
                  <a:lnTo>
                    <a:pt x="16768" y="179238"/>
                  </a:lnTo>
                  <a:lnTo>
                    <a:pt x="36809" y="145779"/>
                  </a:lnTo>
                  <a:lnTo>
                    <a:pt x="63805" y="114796"/>
                  </a:lnTo>
                  <a:lnTo>
                    <a:pt x="97142" y="86679"/>
                  </a:lnTo>
                  <a:lnTo>
                    <a:pt x="136209" y="61818"/>
                  </a:lnTo>
                  <a:lnTo>
                    <a:pt x="180393" y="40603"/>
                  </a:lnTo>
                  <a:lnTo>
                    <a:pt x="229081" y="23424"/>
                  </a:lnTo>
                  <a:lnTo>
                    <a:pt x="281661" y="10670"/>
                  </a:lnTo>
                  <a:lnTo>
                    <a:pt x="337519" y="2732"/>
                  </a:lnTo>
                  <a:lnTo>
                    <a:pt x="396044" y="0"/>
                  </a:lnTo>
                  <a:lnTo>
                    <a:pt x="454568" y="2732"/>
                  </a:lnTo>
                  <a:lnTo>
                    <a:pt x="510426" y="10670"/>
                  </a:lnTo>
                  <a:lnTo>
                    <a:pt x="563006" y="23424"/>
                  </a:lnTo>
                  <a:lnTo>
                    <a:pt x="611694" y="40603"/>
                  </a:lnTo>
                  <a:lnTo>
                    <a:pt x="655877" y="61818"/>
                  </a:lnTo>
                  <a:lnTo>
                    <a:pt x="694945" y="86679"/>
                  </a:lnTo>
                  <a:lnTo>
                    <a:pt x="728282" y="114796"/>
                  </a:lnTo>
                  <a:lnTo>
                    <a:pt x="755278" y="145779"/>
                  </a:lnTo>
                  <a:lnTo>
                    <a:pt x="775320" y="179238"/>
                  </a:lnTo>
                  <a:lnTo>
                    <a:pt x="792088" y="252028"/>
                  </a:lnTo>
                  <a:lnTo>
                    <a:pt x="787794"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4" y="504055"/>
                  </a:lnTo>
                  <a:lnTo>
                    <a:pt x="337519" y="501323"/>
                  </a:lnTo>
                  <a:lnTo>
                    <a:pt x="281661" y="493385"/>
                  </a:lnTo>
                  <a:lnTo>
                    <a:pt x="229081" y="480631"/>
                  </a:lnTo>
                  <a:lnTo>
                    <a:pt x="180393" y="463452"/>
                  </a:lnTo>
                  <a:lnTo>
                    <a:pt x="136209" y="442237"/>
                  </a:lnTo>
                  <a:lnTo>
                    <a:pt x="97142" y="417376"/>
                  </a:lnTo>
                  <a:lnTo>
                    <a:pt x="63805" y="389259"/>
                  </a:lnTo>
                  <a:lnTo>
                    <a:pt x="36809" y="358276"/>
                  </a:lnTo>
                  <a:lnTo>
                    <a:pt x="16768" y="324816"/>
                  </a:lnTo>
                  <a:lnTo>
                    <a:pt x="0" y="252028"/>
                  </a:lnTo>
                  <a:close/>
                </a:path>
              </a:pathLst>
            </a:custGeom>
            <a:ln w="6349">
              <a:solidFill>
                <a:srgbClr val="C18C75"/>
              </a:solidFill>
            </a:ln>
          </p:spPr>
          <p:txBody>
            <a:bodyPr wrap="square" lIns="0" tIns="0" rIns="0" bIns="0" rtlCol="0"/>
            <a:lstStyle/>
            <a:p>
              <a:endParaRPr/>
            </a:p>
          </p:txBody>
        </p:sp>
      </p:grpSp>
      <p:sp>
        <p:nvSpPr>
          <p:cNvPr id="29" name="object 29"/>
          <p:cNvSpPr txBox="1"/>
          <p:nvPr/>
        </p:nvSpPr>
        <p:spPr>
          <a:xfrm>
            <a:off x="188230" y="4273952"/>
            <a:ext cx="3782695" cy="1259840"/>
          </a:xfrm>
          <a:prstGeom prst="rect">
            <a:avLst/>
          </a:prstGeom>
        </p:spPr>
        <p:txBody>
          <a:bodyPr vert="horz" wrap="square" lIns="0" tIns="12700" rIns="0" bIns="0" rtlCol="0">
            <a:spAutoFit/>
          </a:bodyPr>
          <a:lstStyle/>
          <a:p>
            <a:pPr marL="12700">
              <a:lnSpc>
                <a:spcPct val="100000"/>
              </a:lnSpc>
              <a:spcBef>
                <a:spcPts val="100"/>
              </a:spcBef>
            </a:pPr>
            <a:r>
              <a:rPr sz="2000" b="1" i="1" dirty="0">
                <a:solidFill>
                  <a:srgbClr val="001C3D"/>
                </a:solidFill>
                <a:latin typeface="Calibri"/>
                <a:cs typeface="Calibri"/>
              </a:rPr>
              <a:t>CLICK</a:t>
            </a:r>
            <a:r>
              <a:rPr sz="2000" b="1" i="1" spc="-20" dirty="0">
                <a:solidFill>
                  <a:srgbClr val="001C3D"/>
                </a:solidFill>
                <a:latin typeface="Calibri"/>
                <a:cs typeface="Calibri"/>
              </a:rPr>
              <a:t> </a:t>
            </a:r>
            <a:r>
              <a:rPr sz="2000" i="1" dirty="0">
                <a:solidFill>
                  <a:srgbClr val="001C3D"/>
                </a:solidFill>
                <a:latin typeface="Calibri"/>
                <a:cs typeface="Calibri"/>
              </a:rPr>
              <a:t>on</a:t>
            </a:r>
            <a:r>
              <a:rPr sz="2000" i="1" spc="-15" dirty="0">
                <a:solidFill>
                  <a:srgbClr val="001C3D"/>
                </a:solidFill>
                <a:latin typeface="Calibri"/>
                <a:cs typeface="Calibri"/>
              </a:rPr>
              <a:t> </a:t>
            </a:r>
            <a:r>
              <a:rPr sz="2000" i="1" dirty="0">
                <a:solidFill>
                  <a:srgbClr val="001C3D"/>
                </a:solidFill>
                <a:latin typeface="Calibri"/>
                <a:cs typeface="Calibri"/>
              </a:rPr>
              <a:t>the</a:t>
            </a:r>
            <a:r>
              <a:rPr sz="2000" i="1" spc="-15" dirty="0">
                <a:solidFill>
                  <a:srgbClr val="001C3D"/>
                </a:solidFill>
                <a:latin typeface="Calibri"/>
                <a:cs typeface="Calibri"/>
              </a:rPr>
              <a:t> </a:t>
            </a:r>
            <a:r>
              <a:rPr sz="2000" i="1" spc="-5" dirty="0">
                <a:solidFill>
                  <a:srgbClr val="001C3D"/>
                </a:solidFill>
                <a:latin typeface="Calibri"/>
                <a:cs typeface="Calibri"/>
              </a:rPr>
              <a:t>numbers</a:t>
            </a:r>
            <a:r>
              <a:rPr sz="2000" i="1" spc="-20" dirty="0">
                <a:solidFill>
                  <a:srgbClr val="001C3D"/>
                </a:solidFill>
                <a:latin typeface="Calibri"/>
                <a:cs typeface="Calibri"/>
              </a:rPr>
              <a:t> </a:t>
            </a:r>
            <a:r>
              <a:rPr sz="2000" i="1" spc="-5" dirty="0">
                <a:solidFill>
                  <a:srgbClr val="001C3D"/>
                </a:solidFill>
                <a:latin typeface="Calibri"/>
                <a:cs typeface="Calibri"/>
              </a:rPr>
              <a:t>below.</a:t>
            </a:r>
            <a:endParaRPr sz="2000">
              <a:latin typeface="Calibri"/>
              <a:cs typeface="Calibri"/>
            </a:endParaRPr>
          </a:p>
          <a:p>
            <a:pPr>
              <a:lnSpc>
                <a:spcPct val="100000"/>
              </a:lnSpc>
              <a:spcBef>
                <a:spcPts val="60"/>
              </a:spcBef>
            </a:pPr>
            <a:endParaRPr sz="2800">
              <a:latin typeface="Calibri"/>
              <a:cs typeface="Calibri"/>
            </a:endParaRPr>
          </a:p>
          <a:p>
            <a:pPr marL="742315" algn="ctr">
              <a:lnSpc>
                <a:spcPct val="100000"/>
              </a:lnSpc>
              <a:tabLst>
                <a:tab pos="1678305" algn="l"/>
                <a:tab pos="2614295" algn="l"/>
                <a:tab pos="3550285" algn="l"/>
              </a:tabLst>
            </a:pPr>
            <a:r>
              <a:rPr sz="3200" dirty="0">
                <a:solidFill>
                  <a:srgbClr val="FFFFFF"/>
                </a:solidFill>
                <a:latin typeface="Calibri"/>
                <a:cs typeface="Calibri"/>
              </a:rPr>
              <a:t>1	2	3	4</a:t>
            </a:r>
            <a:endParaRPr sz="3200">
              <a:latin typeface="Calibri"/>
              <a:cs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5020121" y="0"/>
              <a:ext cx="4123876" cy="6857998"/>
            </a:xfrm>
            <a:prstGeom prst="rect">
              <a:avLst/>
            </a:prstGeom>
          </p:spPr>
        </p:pic>
        <p:pic>
          <p:nvPicPr>
            <p:cNvPr id="4" name="object 4"/>
            <p:cNvPicPr/>
            <p:nvPr/>
          </p:nvPicPr>
          <p:blipFill>
            <a:blip r:embed="rId3" cstate="print"/>
            <a:stretch>
              <a:fillRect/>
            </a:stretch>
          </p:blipFill>
          <p:spPr>
            <a:xfrm>
              <a:off x="4975166" y="0"/>
              <a:ext cx="4168832" cy="6857999"/>
            </a:xfrm>
            <a:prstGeom prst="rect">
              <a:avLst/>
            </a:prstGeom>
          </p:spPr>
        </p:pic>
        <p:sp>
          <p:nvSpPr>
            <p:cNvPr id="5" name="object 5"/>
            <p:cNvSpPr/>
            <p:nvPr/>
          </p:nvSpPr>
          <p:spPr>
            <a:xfrm>
              <a:off x="5020119" y="12"/>
              <a:ext cx="4124325" cy="6858000"/>
            </a:xfrm>
            <a:custGeom>
              <a:avLst/>
              <a:gdLst/>
              <a:ahLst/>
              <a:cxnLst/>
              <a:rect l="l" t="t" r="r" b="b"/>
              <a:pathLst>
                <a:path w="4124325" h="6858000">
                  <a:moveTo>
                    <a:pt x="4123867" y="5382501"/>
                  </a:moveTo>
                  <a:lnTo>
                    <a:pt x="0" y="5382501"/>
                  </a:lnTo>
                  <a:lnTo>
                    <a:pt x="0" y="6857987"/>
                  </a:lnTo>
                  <a:lnTo>
                    <a:pt x="4123867" y="6857987"/>
                  </a:lnTo>
                  <a:lnTo>
                    <a:pt x="4123867" y="5382501"/>
                  </a:lnTo>
                  <a:close/>
                </a:path>
                <a:path w="4124325" h="6858000">
                  <a:moveTo>
                    <a:pt x="4123867" y="0"/>
                  </a:moveTo>
                  <a:lnTo>
                    <a:pt x="0" y="0"/>
                  </a:lnTo>
                  <a:lnTo>
                    <a:pt x="0" y="4674616"/>
                  </a:lnTo>
                  <a:lnTo>
                    <a:pt x="4123867" y="4674616"/>
                  </a:lnTo>
                  <a:lnTo>
                    <a:pt x="4123867" y="0"/>
                  </a:lnTo>
                  <a:close/>
                </a:path>
              </a:pathLst>
            </a:custGeom>
            <a:solidFill>
              <a:srgbClr val="00274E">
                <a:alpha val="39999"/>
              </a:srgbClr>
            </a:solidFill>
          </p:spPr>
          <p:txBody>
            <a:bodyPr wrap="square" lIns="0" tIns="0" rIns="0" bIns="0" rtlCol="0"/>
            <a:lstStyle/>
            <a:p>
              <a:endParaRPr/>
            </a:p>
          </p:txBody>
        </p:sp>
        <p:sp>
          <p:nvSpPr>
            <p:cNvPr id="6" name="object 6"/>
            <p:cNvSpPr/>
            <p:nvPr/>
          </p:nvSpPr>
          <p:spPr>
            <a:xfrm>
              <a:off x="8244408" y="404663"/>
              <a:ext cx="755650" cy="504190"/>
            </a:xfrm>
            <a:custGeom>
              <a:avLst/>
              <a:gdLst/>
              <a:ahLst/>
              <a:cxnLst/>
              <a:rect l="l" t="t" r="r" b="b"/>
              <a:pathLst>
                <a:path w="755650" h="504190">
                  <a:moveTo>
                    <a:pt x="755575" y="0"/>
                  </a:moveTo>
                  <a:lnTo>
                    <a:pt x="0" y="0"/>
                  </a:lnTo>
                  <a:lnTo>
                    <a:pt x="0" y="504056"/>
                  </a:lnTo>
                  <a:lnTo>
                    <a:pt x="755575" y="504056"/>
                  </a:lnTo>
                  <a:lnTo>
                    <a:pt x="755575" y="441049"/>
                  </a:lnTo>
                  <a:lnTo>
                    <a:pt x="236021" y="441049"/>
                  </a:lnTo>
                  <a:lnTo>
                    <a:pt x="236021" y="252027"/>
                  </a:lnTo>
                  <a:lnTo>
                    <a:pt x="188766" y="252027"/>
                  </a:lnTo>
                  <a:lnTo>
                    <a:pt x="377786" y="63007"/>
                  </a:lnTo>
                  <a:lnTo>
                    <a:pt x="755575" y="63007"/>
                  </a:lnTo>
                  <a:lnTo>
                    <a:pt x="755575" y="0"/>
                  </a:lnTo>
                  <a:close/>
                </a:path>
                <a:path w="755650" h="504190">
                  <a:moveTo>
                    <a:pt x="755575" y="86635"/>
                  </a:moveTo>
                  <a:lnTo>
                    <a:pt x="495926" y="86635"/>
                  </a:lnTo>
                  <a:lnTo>
                    <a:pt x="495926" y="181145"/>
                  </a:lnTo>
                  <a:lnTo>
                    <a:pt x="566808" y="252027"/>
                  </a:lnTo>
                  <a:lnTo>
                    <a:pt x="519553" y="252027"/>
                  </a:lnTo>
                  <a:lnTo>
                    <a:pt x="519553" y="441049"/>
                  </a:lnTo>
                  <a:lnTo>
                    <a:pt x="755575" y="441049"/>
                  </a:lnTo>
                  <a:lnTo>
                    <a:pt x="755575" y="86635"/>
                  </a:lnTo>
                  <a:close/>
                </a:path>
                <a:path w="755650" h="504190">
                  <a:moveTo>
                    <a:pt x="755575" y="63007"/>
                  </a:moveTo>
                  <a:lnTo>
                    <a:pt x="377786" y="63007"/>
                  </a:lnTo>
                  <a:lnTo>
                    <a:pt x="448670" y="133889"/>
                  </a:lnTo>
                  <a:lnTo>
                    <a:pt x="448670" y="86635"/>
                  </a:lnTo>
                  <a:lnTo>
                    <a:pt x="755575" y="86635"/>
                  </a:lnTo>
                  <a:lnTo>
                    <a:pt x="755575" y="63007"/>
                  </a:lnTo>
                  <a:close/>
                </a:path>
              </a:pathLst>
            </a:custGeom>
            <a:solidFill>
              <a:srgbClr val="EAF8FC"/>
            </a:solidFill>
          </p:spPr>
          <p:txBody>
            <a:bodyPr wrap="square" lIns="0" tIns="0" rIns="0" bIns="0" rtlCol="0"/>
            <a:lstStyle/>
            <a:p>
              <a:endParaRPr/>
            </a:p>
          </p:txBody>
        </p:sp>
        <p:sp>
          <p:nvSpPr>
            <p:cNvPr id="7" name="object 7"/>
            <p:cNvSpPr/>
            <p:nvPr/>
          </p:nvSpPr>
          <p:spPr>
            <a:xfrm>
              <a:off x="8480430" y="491299"/>
              <a:ext cx="283845" cy="354965"/>
            </a:xfrm>
            <a:custGeom>
              <a:avLst/>
              <a:gdLst/>
              <a:ahLst/>
              <a:cxnLst/>
              <a:rect l="l" t="t" r="r" b="b"/>
              <a:pathLst>
                <a:path w="283845" h="354965">
                  <a:moveTo>
                    <a:pt x="259904" y="0"/>
                  </a:moveTo>
                  <a:lnTo>
                    <a:pt x="212648" y="0"/>
                  </a:lnTo>
                  <a:lnTo>
                    <a:pt x="212648" y="47254"/>
                  </a:lnTo>
                  <a:lnTo>
                    <a:pt x="259904" y="94509"/>
                  </a:lnTo>
                  <a:lnTo>
                    <a:pt x="259904" y="0"/>
                  </a:lnTo>
                  <a:close/>
                </a:path>
                <a:path w="283845" h="354965">
                  <a:moveTo>
                    <a:pt x="283531" y="165392"/>
                  </a:moveTo>
                  <a:lnTo>
                    <a:pt x="0" y="165392"/>
                  </a:lnTo>
                  <a:lnTo>
                    <a:pt x="0" y="354413"/>
                  </a:lnTo>
                  <a:lnTo>
                    <a:pt x="118137" y="354413"/>
                  </a:lnTo>
                  <a:lnTo>
                    <a:pt x="118137" y="259902"/>
                  </a:lnTo>
                  <a:lnTo>
                    <a:pt x="283531" y="259902"/>
                  </a:lnTo>
                  <a:lnTo>
                    <a:pt x="283531" y="165392"/>
                  </a:lnTo>
                  <a:close/>
                </a:path>
                <a:path w="283845" h="354965">
                  <a:moveTo>
                    <a:pt x="283531" y="259902"/>
                  </a:moveTo>
                  <a:lnTo>
                    <a:pt x="165393" y="259902"/>
                  </a:lnTo>
                  <a:lnTo>
                    <a:pt x="165393" y="354413"/>
                  </a:lnTo>
                  <a:lnTo>
                    <a:pt x="283531" y="354413"/>
                  </a:lnTo>
                  <a:lnTo>
                    <a:pt x="283531" y="259902"/>
                  </a:lnTo>
                  <a:close/>
                </a:path>
              </a:pathLst>
            </a:custGeom>
            <a:solidFill>
              <a:srgbClr val="C4D0D4"/>
            </a:solidFill>
          </p:spPr>
          <p:txBody>
            <a:bodyPr wrap="square" lIns="0" tIns="0" rIns="0" bIns="0" rtlCol="0"/>
            <a:lstStyle/>
            <a:p>
              <a:endParaRPr/>
            </a:p>
          </p:txBody>
        </p:sp>
        <p:sp>
          <p:nvSpPr>
            <p:cNvPr id="8" name="object 8"/>
            <p:cNvSpPr/>
            <p:nvPr/>
          </p:nvSpPr>
          <p:spPr>
            <a:xfrm>
              <a:off x="8433174" y="467671"/>
              <a:ext cx="378460" cy="378460"/>
            </a:xfrm>
            <a:custGeom>
              <a:avLst/>
              <a:gdLst/>
              <a:ahLst/>
              <a:cxnLst/>
              <a:rect l="l" t="t" r="r" b="b"/>
              <a:pathLst>
                <a:path w="378459" h="378459">
                  <a:moveTo>
                    <a:pt x="189020" y="0"/>
                  </a:moveTo>
                  <a:lnTo>
                    <a:pt x="0" y="189020"/>
                  </a:lnTo>
                  <a:lnTo>
                    <a:pt x="378042" y="189020"/>
                  </a:lnTo>
                  <a:lnTo>
                    <a:pt x="189020" y="0"/>
                  </a:lnTo>
                  <a:close/>
                </a:path>
                <a:path w="378459" h="378459">
                  <a:moveTo>
                    <a:pt x="212648" y="283531"/>
                  </a:moveTo>
                  <a:lnTo>
                    <a:pt x="165393" y="283531"/>
                  </a:lnTo>
                  <a:lnTo>
                    <a:pt x="165393" y="378042"/>
                  </a:lnTo>
                  <a:lnTo>
                    <a:pt x="212648" y="378042"/>
                  </a:lnTo>
                  <a:lnTo>
                    <a:pt x="212648" y="283531"/>
                  </a:lnTo>
                  <a:close/>
                </a:path>
              </a:pathLst>
            </a:custGeom>
            <a:solidFill>
              <a:srgbClr val="9AA5A8"/>
            </a:solidFill>
          </p:spPr>
          <p:txBody>
            <a:bodyPr wrap="square" lIns="0" tIns="0" rIns="0" bIns="0" rtlCol="0"/>
            <a:lstStyle/>
            <a:p>
              <a:endParaRPr/>
            </a:p>
          </p:txBody>
        </p:sp>
        <p:sp>
          <p:nvSpPr>
            <p:cNvPr id="9" name="object 9"/>
            <p:cNvSpPr/>
            <p:nvPr/>
          </p:nvSpPr>
          <p:spPr>
            <a:xfrm>
              <a:off x="8244407" y="404663"/>
              <a:ext cx="755650" cy="504190"/>
            </a:xfrm>
            <a:custGeom>
              <a:avLst/>
              <a:gdLst/>
              <a:ahLst/>
              <a:cxnLst/>
              <a:rect l="l" t="t" r="r" b="b"/>
              <a:pathLst>
                <a:path w="755650" h="504190">
                  <a:moveTo>
                    <a:pt x="377787" y="63007"/>
                  </a:moveTo>
                  <a:lnTo>
                    <a:pt x="448671" y="133889"/>
                  </a:lnTo>
                  <a:lnTo>
                    <a:pt x="448671" y="86635"/>
                  </a:lnTo>
                  <a:lnTo>
                    <a:pt x="495926" y="86635"/>
                  </a:lnTo>
                  <a:lnTo>
                    <a:pt x="495926" y="181145"/>
                  </a:lnTo>
                  <a:lnTo>
                    <a:pt x="566808" y="252028"/>
                  </a:lnTo>
                  <a:lnTo>
                    <a:pt x="519554" y="252028"/>
                  </a:lnTo>
                  <a:lnTo>
                    <a:pt x="519554" y="441049"/>
                  </a:lnTo>
                  <a:lnTo>
                    <a:pt x="236022" y="441049"/>
                  </a:lnTo>
                  <a:lnTo>
                    <a:pt x="236022" y="252028"/>
                  </a:lnTo>
                  <a:lnTo>
                    <a:pt x="188766" y="252028"/>
                  </a:lnTo>
                  <a:lnTo>
                    <a:pt x="377787" y="63007"/>
                  </a:lnTo>
                  <a:close/>
                </a:path>
                <a:path w="755650" h="504190">
                  <a:moveTo>
                    <a:pt x="448671" y="133889"/>
                  </a:moveTo>
                  <a:lnTo>
                    <a:pt x="495926" y="181145"/>
                  </a:lnTo>
                </a:path>
                <a:path w="755650" h="504190">
                  <a:moveTo>
                    <a:pt x="519554" y="252028"/>
                  </a:moveTo>
                  <a:lnTo>
                    <a:pt x="236022" y="252028"/>
                  </a:lnTo>
                </a:path>
                <a:path w="755650" h="504190">
                  <a:moveTo>
                    <a:pt x="354159" y="441049"/>
                  </a:moveTo>
                  <a:lnTo>
                    <a:pt x="354159" y="346538"/>
                  </a:lnTo>
                  <a:lnTo>
                    <a:pt x="401415" y="346538"/>
                  </a:lnTo>
                  <a:lnTo>
                    <a:pt x="401415" y="441049"/>
                  </a:lnTo>
                </a:path>
                <a:path w="755650" h="504190">
                  <a:moveTo>
                    <a:pt x="0" y="0"/>
                  </a:moveTo>
                  <a:lnTo>
                    <a:pt x="755575" y="0"/>
                  </a:lnTo>
                  <a:lnTo>
                    <a:pt x="755575" y="504056"/>
                  </a:lnTo>
                  <a:lnTo>
                    <a:pt x="0" y="504056"/>
                  </a:lnTo>
                  <a:lnTo>
                    <a:pt x="0" y="0"/>
                  </a:lnTo>
                  <a:close/>
                </a:path>
              </a:pathLst>
            </a:custGeom>
            <a:ln w="25399">
              <a:solidFill>
                <a:srgbClr val="00B2E2"/>
              </a:solidFill>
            </a:ln>
          </p:spPr>
          <p:txBody>
            <a:bodyPr wrap="square" lIns="0" tIns="0" rIns="0" bIns="0" rtlCol="0"/>
            <a:lstStyle/>
            <a:p>
              <a:endParaRPr/>
            </a:p>
          </p:txBody>
        </p:sp>
        <p:sp>
          <p:nvSpPr>
            <p:cNvPr id="10" name="object 10"/>
            <p:cNvSpPr/>
            <p:nvPr/>
          </p:nvSpPr>
          <p:spPr>
            <a:xfrm>
              <a:off x="7164287" y="404663"/>
              <a:ext cx="720090" cy="504190"/>
            </a:xfrm>
            <a:custGeom>
              <a:avLst/>
              <a:gdLst/>
              <a:ahLst/>
              <a:cxnLst/>
              <a:rect l="l" t="t" r="r" b="b"/>
              <a:pathLst>
                <a:path w="720090" h="504190">
                  <a:moveTo>
                    <a:pt x="720079" y="0"/>
                  </a:moveTo>
                  <a:lnTo>
                    <a:pt x="0" y="0"/>
                  </a:lnTo>
                  <a:lnTo>
                    <a:pt x="0" y="504056"/>
                  </a:lnTo>
                  <a:lnTo>
                    <a:pt x="720079" y="504056"/>
                  </a:lnTo>
                  <a:lnTo>
                    <a:pt x="720079" y="441049"/>
                  </a:lnTo>
                  <a:lnTo>
                    <a:pt x="312784" y="441049"/>
                  </a:lnTo>
                  <a:lnTo>
                    <a:pt x="267975" y="433822"/>
                  </a:lnTo>
                  <a:lnTo>
                    <a:pt x="229060" y="413696"/>
                  </a:lnTo>
                  <a:lnTo>
                    <a:pt x="198372" y="383008"/>
                  </a:lnTo>
                  <a:lnTo>
                    <a:pt x="178246" y="344092"/>
                  </a:lnTo>
                  <a:lnTo>
                    <a:pt x="171019" y="299284"/>
                  </a:lnTo>
                  <a:lnTo>
                    <a:pt x="171019" y="157518"/>
                  </a:lnTo>
                  <a:lnTo>
                    <a:pt x="360039" y="157518"/>
                  </a:lnTo>
                  <a:lnTo>
                    <a:pt x="454552" y="63007"/>
                  </a:lnTo>
                  <a:lnTo>
                    <a:pt x="720079" y="63007"/>
                  </a:lnTo>
                  <a:lnTo>
                    <a:pt x="720079" y="0"/>
                  </a:lnTo>
                  <a:close/>
                </a:path>
                <a:path w="720090" h="504190">
                  <a:moveTo>
                    <a:pt x="720079" y="63007"/>
                  </a:moveTo>
                  <a:lnTo>
                    <a:pt x="454552" y="63007"/>
                  </a:lnTo>
                  <a:lnTo>
                    <a:pt x="549061" y="157518"/>
                  </a:lnTo>
                  <a:lnTo>
                    <a:pt x="501806" y="157518"/>
                  </a:lnTo>
                  <a:lnTo>
                    <a:pt x="501806" y="299284"/>
                  </a:lnTo>
                  <a:lnTo>
                    <a:pt x="494578" y="344092"/>
                  </a:lnTo>
                  <a:lnTo>
                    <a:pt x="474453" y="383008"/>
                  </a:lnTo>
                  <a:lnTo>
                    <a:pt x="443765" y="413696"/>
                  </a:lnTo>
                  <a:lnTo>
                    <a:pt x="404849" y="433822"/>
                  </a:lnTo>
                  <a:lnTo>
                    <a:pt x="360039" y="441049"/>
                  </a:lnTo>
                  <a:lnTo>
                    <a:pt x="720079" y="441049"/>
                  </a:lnTo>
                  <a:lnTo>
                    <a:pt x="720079" y="63007"/>
                  </a:lnTo>
                  <a:close/>
                </a:path>
                <a:path w="720090" h="504190">
                  <a:moveTo>
                    <a:pt x="407295" y="157518"/>
                  </a:moveTo>
                  <a:lnTo>
                    <a:pt x="265530" y="157518"/>
                  </a:lnTo>
                  <a:lnTo>
                    <a:pt x="265530" y="299284"/>
                  </a:lnTo>
                  <a:lnTo>
                    <a:pt x="269243" y="317677"/>
                  </a:lnTo>
                  <a:lnTo>
                    <a:pt x="279370" y="332697"/>
                  </a:lnTo>
                  <a:lnTo>
                    <a:pt x="294391" y="342825"/>
                  </a:lnTo>
                  <a:lnTo>
                    <a:pt x="312784" y="346538"/>
                  </a:lnTo>
                  <a:lnTo>
                    <a:pt x="360039" y="346538"/>
                  </a:lnTo>
                  <a:lnTo>
                    <a:pt x="403581" y="317677"/>
                  </a:lnTo>
                  <a:lnTo>
                    <a:pt x="407295" y="157518"/>
                  </a:lnTo>
                  <a:close/>
                </a:path>
              </a:pathLst>
            </a:custGeom>
            <a:solidFill>
              <a:srgbClr val="FFD5A9"/>
            </a:solidFill>
          </p:spPr>
          <p:txBody>
            <a:bodyPr wrap="square" lIns="0" tIns="0" rIns="0" bIns="0" rtlCol="0"/>
            <a:lstStyle/>
            <a:p>
              <a:endParaRPr/>
            </a:p>
          </p:txBody>
        </p:sp>
        <p:sp>
          <p:nvSpPr>
            <p:cNvPr id="11" name="object 11"/>
            <p:cNvSpPr/>
            <p:nvPr/>
          </p:nvSpPr>
          <p:spPr>
            <a:xfrm>
              <a:off x="7335306" y="467671"/>
              <a:ext cx="378460" cy="378460"/>
            </a:xfrm>
            <a:custGeom>
              <a:avLst/>
              <a:gdLst/>
              <a:ahLst/>
              <a:cxnLst/>
              <a:rect l="l" t="t" r="r" b="b"/>
              <a:pathLst>
                <a:path w="378459" h="378459">
                  <a:moveTo>
                    <a:pt x="283532" y="0"/>
                  </a:moveTo>
                  <a:lnTo>
                    <a:pt x="189020" y="94510"/>
                  </a:lnTo>
                  <a:lnTo>
                    <a:pt x="236275" y="94510"/>
                  </a:lnTo>
                  <a:lnTo>
                    <a:pt x="236275" y="236275"/>
                  </a:lnTo>
                  <a:lnTo>
                    <a:pt x="232562" y="254669"/>
                  </a:lnTo>
                  <a:lnTo>
                    <a:pt x="222435" y="269690"/>
                  </a:lnTo>
                  <a:lnTo>
                    <a:pt x="207414" y="279817"/>
                  </a:lnTo>
                  <a:lnTo>
                    <a:pt x="189020" y="283531"/>
                  </a:lnTo>
                  <a:lnTo>
                    <a:pt x="141765" y="283531"/>
                  </a:lnTo>
                  <a:lnTo>
                    <a:pt x="123371" y="279817"/>
                  </a:lnTo>
                  <a:lnTo>
                    <a:pt x="108351" y="269690"/>
                  </a:lnTo>
                  <a:lnTo>
                    <a:pt x="98224" y="254670"/>
                  </a:lnTo>
                  <a:lnTo>
                    <a:pt x="94510" y="236277"/>
                  </a:lnTo>
                  <a:lnTo>
                    <a:pt x="94510" y="94510"/>
                  </a:lnTo>
                  <a:lnTo>
                    <a:pt x="0" y="94510"/>
                  </a:lnTo>
                  <a:lnTo>
                    <a:pt x="0" y="236275"/>
                  </a:lnTo>
                  <a:lnTo>
                    <a:pt x="7227" y="281085"/>
                  </a:lnTo>
                  <a:lnTo>
                    <a:pt x="27352" y="320001"/>
                  </a:lnTo>
                  <a:lnTo>
                    <a:pt x="58040" y="350689"/>
                  </a:lnTo>
                  <a:lnTo>
                    <a:pt x="96956" y="370814"/>
                  </a:lnTo>
                  <a:lnTo>
                    <a:pt x="141765" y="378042"/>
                  </a:lnTo>
                  <a:lnTo>
                    <a:pt x="189020" y="378042"/>
                  </a:lnTo>
                  <a:lnTo>
                    <a:pt x="233829" y="370814"/>
                  </a:lnTo>
                  <a:lnTo>
                    <a:pt x="272745" y="350689"/>
                  </a:lnTo>
                  <a:lnTo>
                    <a:pt x="303434" y="320001"/>
                  </a:lnTo>
                  <a:lnTo>
                    <a:pt x="323559" y="281085"/>
                  </a:lnTo>
                  <a:lnTo>
                    <a:pt x="330786" y="236275"/>
                  </a:lnTo>
                  <a:lnTo>
                    <a:pt x="330786" y="94510"/>
                  </a:lnTo>
                  <a:lnTo>
                    <a:pt x="378042" y="94510"/>
                  </a:lnTo>
                  <a:lnTo>
                    <a:pt x="283532" y="0"/>
                  </a:lnTo>
                  <a:close/>
                </a:path>
              </a:pathLst>
            </a:custGeom>
            <a:solidFill>
              <a:srgbClr val="AA8C6F"/>
            </a:solidFill>
          </p:spPr>
          <p:txBody>
            <a:bodyPr wrap="square" lIns="0" tIns="0" rIns="0" bIns="0" rtlCol="0"/>
            <a:lstStyle/>
            <a:p>
              <a:endParaRPr/>
            </a:p>
          </p:txBody>
        </p:sp>
        <p:sp>
          <p:nvSpPr>
            <p:cNvPr id="12" name="object 12"/>
            <p:cNvSpPr/>
            <p:nvPr/>
          </p:nvSpPr>
          <p:spPr>
            <a:xfrm>
              <a:off x="7164287" y="404663"/>
              <a:ext cx="720090" cy="504190"/>
            </a:xfrm>
            <a:custGeom>
              <a:avLst/>
              <a:gdLst/>
              <a:ahLst/>
              <a:cxnLst/>
              <a:rect l="l" t="t" r="r" b="b"/>
              <a:pathLst>
                <a:path w="720090" h="504190">
                  <a:moveTo>
                    <a:pt x="549061" y="157517"/>
                  </a:moveTo>
                  <a:lnTo>
                    <a:pt x="501805" y="157517"/>
                  </a:lnTo>
                  <a:lnTo>
                    <a:pt x="501805" y="299282"/>
                  </a:lnTo>
                  <a:lnTo>
                    <a:pt x="494578" y="344091"/>
                  </a:lnTo>
                  <a:lnTo>
                    <a:pt x="474453" y="383008"/>
                  </a:lnTo>
                  <a:lnTo>
                    <a:pt x="443765" y="413696"/>
                  </a:lnTo>
                  <a:lnTo>
                    <a:pt x="404849" y="433821"/>
                  </a:lnTo>
                  <a:lnTo>
                    <a:pt x="360040" y="441049"/>
                  </a:lnTo>
                  <a:lnTo>
                    <a:pt x="312784" y="441049"/>
                  </a:lnTo>
                  <a:lnTo>
                    <a:pt x="267975" y="433821"/>
                  </a:lnTo>
                  <a:lnTo>
                    <a:pt x="229059" y="413696"/>
                  </a:lnTo>
                  <a:lnTo>
                    <a:pt x="198371" y="383008"/>
                  </a:lnTo>
                  <a:lnTo>
                    <a:pt x="178246" y="344091"/>
                  </a:lnTo>
                  <a:lnTo>
                    <a:pt x="171019" y="299282"/>
                  </a:lnTo>
                  <a:lnTo>
                    <a:pt x="171019" y="157517"/>
                  </a:lnTo>
                  <a:lnTo>
                    <a:pt x="265530" y="157517"/>
                  </a:lnTo>
                  <a:lnTo>
                    <a:pt x="265530" y="299282"/>
                  </a:lnTo>
                  <a:lnTo>
                    <a:pt x="269243" y="317676"/>
                  </a:lnTo>
                  <a:lnTo>
                    <a:pt x="279370" y="332697"/>
                  </a:lnTo>
                  <a:lnTo>
                    <a:pt x="294391" y="342824"/>
                  </a:lnTo>
                  <a:lnTo>
                    <a:pt x="312784" y="346538"/>
                  </a:lnTo>
                  <a:lnTo>
                    <a:pt x="360040" y="346538"/>
                  </a:lnTo>
                  <a:lnTo>
                    <a:pt x="378433" y="342825"/>
                  </a:lnTo>
                  <a:lnTo>
                    <a:pt x="393454" y="332698"/>
                  </a:lnTo>
                  <a:lnTo>
                    <a:pt x="403581" y="317677"/>
                  </a:lnTo>
                  <a:lnTo>
                    <a:pt x="407295" y="299284"/>
                  </a:lnTo>
                  <a:lnTo>
                    <a:pt x="407295" y="157517"/>
                  </a:lnTo>
                  <a:lnTo>
                    <a:pt x="360040" y="157517"/>
                  </a:lnTo>
                  <a:lnTo>
                    <a:pt x="454551" y="63007"/>
                  </a:lnTo>
                  <a:lnTo>
                    <a:pt x="549061" y="157517"/>
                  </a:lnTo>
                  <a:close/>
                </a:path>
                <a:path w="720090" h="504190">
                  <a:moveTo>
                    <a:pt x="0" y="0"/>
                  </a:moveTo>
                  <a:lnTo>
                    <a:pt x="720080" y="0"/>
                  </a:lnTo>
                  <a:lnTo>
                    <a:pt x="720080" y="504056"/>
                  </a:lnTo>
                  <a:lnTo>
                    <a:pt x="0" y="504056"/>
                  </a:lnTo>
                  <a:lnTo>
                    <a:pt x="0" y="0"/>
                  </a:lnTo>
                  <a:close/>
                </a:path>
              </a:pathLst>
            </a:custGeom>
            <a:ln w="25399">
              <a:solidFill>
                <a:srgbClr val="EF6510"/>
              </a:solidFill>
            </a:ln>
          </p:spPr>
          <p:txBody>
            <a:bodyPr wrap="square" lIns="0" tIns="0" rIns="0" bIns="0" rtlCol="0"/>
            <a:lstStyle/>
            <a:p>
              <a:endParaRPr/>
            </a:p>
          </p:txBody>
        </p:sp>
        <p:pic>
          <p:nvPicPr>
            <p:cNvPr id="13" name="object 13"/>
            <p:cNvPicPr/>
            <p:nvPr/>
          </p:nvPicPr>
          <p:blipFill>
            <a:blip r:embed="rId4" cstate="print"/>
            <a:stretch>
              <a:fillRect/>
            </a:stretch>
          </p:blipFill>
          <p:spPr>
            <a:xfrm>
              <a:off x="0" y="116632"/>
              <a:ext cx="6948263" cy="936103"/>
            </a:xfrm>
            <a:prstGeom prst="rect">
              <a:avLst/>
            </a:prstGeom>
          </p:spPr>
        </p:pic>
      </p:grpSp>
      <p:sp>
        <p:nvSpPr>
          <p:cNvPr id="14" name="object 14"/>
          <p:cNvSpPr txBox="1">
            <a:spLocks noGrp="1"/>
          </p:cNvSpPr>
          <p:nvPr>
            <p:ph type="title"/>
          </p:nvPr>
        </p:nvSpPr>
        <p:spPr>
          <a:xfrm>
            <a:off x="78739" y="206225"/>
            <a:ext cx="6021070" cy="391160"/>
          </a:xfrm>
          <a:prstGeom prst="rect">
            <a:avLst/>
          </a:prstGeom>
        </p:spPr>
        <p:txBody>
          <a:bodyPr vert="horz" wrap="square" lIns="0" tIns="12700" rIns="0" bIns="0" rtlCol="0">
            <a:spAutoFit/>
          </a:bodyPr>
          <a:lstStyle/>
          <a:p>
            <a:pPr marL="12700">
              <a:lnSpc>
                <a:spcPct val="100000"/>
              </a:lnSpc>
              <a:spcBef>
                <a:spcPts val="100"/>
              </a:spcBef>
            </a:pPr>
            <a:r>
              <a:rPr spc="-5" dirty="0"/>
              <a:t>The</a:t>
            </a:r>
            <a:r>
              <a:rPr spc="-10" dirty="0"/>
              <a:t> </a:t>
            </a:r>
            <a:r>
              <a:rPr spc="-5" dirty="0"/>
              <a:t>right</a:t>
            </a:r>
            <a:r>
              <a:rPr spc="10" dirty="0"/>
              <a:t> </a:t>
            </a:r>
            <a:r>
              <a:rPr dirty="0"/>
              <a:t>to</a:t>
            </a:r>
            <a:r>
              <a:rPr spc="-5" dirty="0"/>
              <a:t> adequate</a:t>
            </a:r>
            <a:r>
              <a:rPr dirty="0"/>
              <a:t> </a:t>
            </a:r>
            <a:r>
              <a:rPr spc="-5" dirty="0"/>
              <a:t>time </a:t>
            </a:r>
            <a:r>
              <a:rPr dirty="0"/>
              <a:t>and</a:t>
            </a:r>
            <a:r>
              <a:rPr spc="-5" dirty="0"/>
              <a:t> facilities</a:t>
            </a:r>
            <a:r>
              <a:rPr dirty="0"/>
              <a:t> </a:t>
            </a:r>
            <a:r>
              <a:rPr spc="-5" dirty="0"/>
              <a:t>for</a:t>
            </a:r>
            <a:r>
              <a:rPr dirty="0"/>
              <a:t> </a:t>
            </a:r>
            <a:r>
              <a:rPr spc="-5" dirty="0"/>
              <a:t>the</a:t>
            </a:r>
          </a:p>
        </p:txBody>
      </p:sp>
      <p:sp>
        <p:nvSpPr>
          <p:cNvPr id="15" name="object 15"/>
          <p:cNvSpPr txBox="1"/>
          <p:nvPr/>
        </p:nvSpPr>
        <p:spPr>
          <a:xfrm>
            <a:off x="78739" y="561825"/>
            <a:ext cx="4537710" cy="2823210"/>
          </a:xfrm>
          <a:prstGeom prst="rect">
            <a:avLst/>
          </a:prstGeom>
        </p:spPr>
        <p:txBody>
          <a:bodyPr vert="horz" wrap="square" lIns="0" tIns="12700" rIns="0" bIns="0" rtlCol="0">
            <a:spAutoFit/>
          </a:bodyPr>
          <a:lstStyle/>
          <a:p>
            <a:pPr marL="12700" algn="just">
              <a:lnSpc>
                <a:spcPct val="100000"/>
              </a:lnSpc>
              <a:spcBef>
                <a:spcPts val="100"/>
              </a:spcBef>
            </a:pPr>
            <a:r>
              <a:rPr sz="2400" b="1" spc="-5" dirty="0">
                <a:solidFill>
                  <a:srgbClr val="FFFFFF"/>
                </a:solidFill>
                <a:latin typeface="Calibri"/>
                <a:cs typeface="Calibri"/>
              </a:rPr>
              <a:t>preparation</a:t>
            </a:r>
            <a:r>
              <a:rPr sz="2400" b="1" spc="-15" dirty="0">
                <a:solidFill>
                  <a:srgbClr val="FFFFFF"/>
                </a:solidFill>
                <a:latin typeface="Calibri"/>
                <a:cs typeface="Calibri"/>
              </a:rPr>
              <a:t> </a:t>
            </a:r>
            <a:r>
              <a:rPr sz="2400" b="1" spc="-5" dirty="0">
                <a:solidFill>
                  <a:srgbClr val="FFFFFF"/>
                </a:solidFill>
                <a:latin typeface="Calibri"/>
                <a:cs typeface="Calibri"/>
              </a:rPr>
              <a:t>of</a:t>
            </a:r>
            <a:r>
              <a:rPr sz="2400" b="1" spc="-15" dirty="0">
                <a:solidFill>
                  <a:srgbClr val="FFFFFF"/>
                </a:solidFill>
                <a:latin typeface="Calibri"/>
                <a:cs typeface="Calibri"/>
              </a:rPr>
              <a:t> </a:t>
            </a:r>
            <a:r>
              <a:rPr sz="2400" b="1" spc="-5" dirty="0">
                <a:solidFill>
                  <a:srgbClr val="FFFFFF"/>
                </a:solidFill>
                <a:latin typeface="Calibri"/>
                <a:cs typeface="Calibri"/>
              </a:rPr>
              <a:t>the</a:t>
            </a:r>
            <a:r>
              <a:rPr sz="2400" b="1" spc="-10" dirty="0">
                <a:solidFill>
                  <a:srgbClr val="FFFFFF"/>
                </a:solidFill>
                <a:latin typeface="Calibri"/>
                <a:cs typeface="Calibri"/>
              </a:rPr>
              <a:t> </a:t>
            </a:r>
            <a:r>
              <a:rPr sz="2400" b="1" spc="-5" dirty="0">
                <a:solidFill>
                  <a:srgbClr val="FFFFFF"/>
                </a:solidFill>
                <a:latin typeface="Calibri"/>
                <a:cs typeface="Calibri"/>
              </a:rPr>
              <a:t>defence</a:t>
            </a:r>
            <a:endParaRPr sz="2400">
              <a:latin typeface="Calibri"/>
              <a:cs typeface="Calibri"/>
            </a:endParaRPr>
          </a:p>
          <a:p>
            <a:pPr marL="121920" marR="12700" algn="just">
              <a:lnSpc>
                <a:spcPct val="100000"/>
              </a:lnSpc>
              <a:spcBef>
                <a:spcPts val="2350"/>
              </a:spcBef>
            </a:pPr>
            <a:r>
              <a:rPr sz="2000" dirty="0">
                <a:solidFill>
                  <a:srgbClr val="001C3D"/>
                </a:solidFill>
                <a:latin typeface="Calibri"/>
                <a:cs typeface="Calibri"/>
              </a:rPr>
              <a:t>Right</a:t>
            </a:r>
            <a:r>
              <a:rPr sz="2000" spc="5" dirty="0">
                <a:solidFill>
                  <a:srgbClr val="001C3D"/>
                </a:solidFill>
                <a:latin typeface="Calibri"/>
                <a:cs typeface="Calibri"/>
              </a:rPr>
              <a:t> </a:t>
            </a:r>
            <a:r>
              <a:rPr sz="2000" dirty="0">
                <a:solidFill>
                  <a:srgbClr val="001C3D"/>
                </a:solidFill>
                <a:latin typeface="Calibri"/>
                <a:cs typeface="Calibri"/>
              </a:rPr>
              <a:t>to</a:t>
            </a:r>
            <a:r>
              <a:rPr sz="2000" spc="5" dirty="0">
                <a:solidFill>
                  <a:srgbClr val="001C3D"/>
                </a:solidFill>
                <a:latin typeface="Calibri"/>
                <a:cs typeface="Calibri"/>
              </a:rPr>
              <a:t> </a:t>
            </a:r>
            <a:r>
              <a:rPr sz="2000" dirty="0">
                <a:solidFill>
                  <a:srgbClr val="001C3D"/>
                </a:solidFill>
                <a:latin typeface="Calibri"/>
                <a:cs typeface="Calibri"/>
              </a:rPr>
              <a:t>adequate</a:t>
            </a:r>
            <a:r>
              <a:rPr sz="2000" spc="5" dirty="0">
                <a:solidFill>
                  <a:srgbClr val="001C3D"/>
                </a:solidFill>
                <a:latin typeface="Calibri"/>
                <a:cs typeface="Calibri"/>
              </a:rPr>
              <a:t> </a:t>
            </a:r>
            <a:r>
              <a:rPr sz="2000" spc="-5" dirty="0">
                <a:solidFill>
                  <a:srgbClr val="001C3D"/>
                </a:solidFill>
                <a:latin typeface="Calibri"/>
                <a:cs typeface="Calibri"/>
              </a:rPr>
              <a:t>time</a:t>
            </a:r>
            <a:r>
              <a:rPr sz="2000" dirty="0">
                <a:solidFill>
                  <a:srgbClr val="001C3D"/>
                </a:solidFill>
                <a:latin typeface="Calibri"/>
                <a:cs typeface="Calibri"/>
              </a:rPr>
              <a:t> and</a:t>
            </a:r>
            <a:r>
              <a:rPr sz="2000" spc="5" dirty="0">
                <a:solidFill>
                  <a:srgbClr val="001C3D"/>
                </a:solidFill>
                <a:latin typeface="Calibri"/>
                <a:cs typeface="Calibri"/>
              </a:rPr>
              <a:t> </a:t>
            </a:r>
            <a:r>
              <a:rPr sz="2000" spc="-5" dirty="0">
                <a:solidFill>
                  <a:srgbClr val="001C3D"/>
                </a:solidFill>
                <a:latin typeface="Calibri"/>
                <a:cs typeface="Calibri"/>
              </a:rPr>
              <a:t>facilities: </a:t>
            </a:r>
            <a:r>
              <a:rPr sz="2000" spc="-440" dirty="0">
                <a:solidFill>
                  <a:srgbClr val="001C3D"/>
                </a:solidFill>
                <a:latin typeface="Calibri"/>
                <a:cs typeface="Calibri"/>
              </a:rPr>
              <a:t> </a:t>
            </a:r>
            <a:r>
              <a:rPr sz="2000" b="1" spc="85" dirty="0">
                <a:solidFill>
                  <a:srgbClr val="001C3D"/>
                </a:solidFill>
                <a:latin typeface="Calibri"/>
                <a:cs typeface="Calibri"/>
              </a:rPr>
              <a:t>Article</a:t>
            </a:r>
            <a:r>
              <a:rPr sz="2000" b="1" spc="90" dirty="0">
                <a:solidFill>
                  <a:srgbClr val="001C3D"/>
                </a:solidFill>
                <a:latin typeface="Calibri"/>
                <a:cs typeface="Calibri"/>
              </a:rPr>
              <a:t> </a:t>
            </a:r>
            <a:r>
              <a:rPr sz="2000" b="1" dirty="0">
                <a:solidFill>
                  <a:srgbClr val="001C3D"/>
                </a:solidFill>
                <a:latin typeface="Calibri"/>
                <a:cs typeface="Calibri"/>
              </a:rPr>
              <a:t>6</a:t>
            </a:r>
            <a:r>
              <a:rPr sz="2000" b="1" spc="5" dirty="0">
                <a:solidFill>
                  <a:srgbClr val="001C3D"/>
                </a:solidFill>
                <a:latin typeface="Calibri"/>
                <a:cs typeface="Calibri"/>
              </a:rPr>
              <a:t> </a:t>
            </a:r>
            <a:r>
              <a:rPr sz="2000" b="1" spc="65" dirty="0">
                <a:solidFill>
                  <a:srgbClr val="001C3D"/>
                </a:solidFill>
                <a:latin typeface="Calibri"/>
                <a:cs typeface="Calibri"/>
              </a:rPr>
              <a:t>(3)</a:t>
            </a:r>
            <a:r>
              <a:rPr sz="2000" b="1" spc="70" dirty="0">
                <a:solidFill>
                  <a:srgbClr val="001C3D"/>
                </a:solidFill>
                <a:latin typeface="Calibri"/>
                <a:cs typeface="Calibri"/>
              </a:rPr>
              <a:t> </a:t>
            </a:r>
            <a:r>
              <a:rPr sz="2000" b="1" spc="65" dirty="0">
                <a:solidFill>
                  <a:srgbClr val="001C3D"/>
                </a:solidFill>
                <a:latin typeface="Calibri"/>
                <a:cs typeface="Calibri"/>
              </a:rPr>
              <a:t>(b)</a:t>
            </a:r>
            <a:r>
              <a:rPr sz="2000" b="1" spc="70" dirty="0">
                <a:solidFill>
                  <a:srgbClr val="001C3D"/>
                </a:solidFill>
                <a:latin typeface="Calibri"/>
                <a:cs typeface="Calibri"/>
              </a:rPr>
              <a:t> </a:t>
            </a:r>
            <a:r>
              <a:rPr sz="2000" spc="50" dirty="0">
                <a:solidFill>
                  <a:srgbClr val="001C3D"/>
                </a:solidFill>
                <a:latin typeface="Calibri"/>
                <a:cs typeface="Calibri"/>
              </a:rPr>
              <a:t>of</a:t>
            </a:r>
            <a:r>
              <a:rPr sz="2000" spc="55" dirty="0">
                <a:solidFill>
                  <a:srgbClr val="001C3D"/>
                </a:solidFill>
                <a:latin typeface="Calibri"/>
                <a:cs typeface="Calibri"/>
              </a:rPr>
              <a:t> </a:t>
            </a:r>
            <a:r>
              <a:rPr sz="2000" spc="65" dirty="0">
                <a:solidFill>
                  <a:srgbClr val="001C3D"/>
                </a:solidFill>
                <a:latin typeface="Calibri"/>
                <a:cs typeface="Calibri"/>
              </a:rPr>
              <a:t>the</a:t>
            </a:r>
            <a:r>
              <a:rPr sz="2000" spc="70" dirty="0">
                <a:solidFill>
                  <a:srgbClr val="001C3D"/>
                </a:solidFill>
                <a:latin typeface="Calibri"/>
                <a:cs typeface="Calibri"/>
              </a:rPr>
              <a:t> </a:t>
            </a:r>
            <a:r>
              <a:rPr sz="2000" spc="85" dirty="0">
                <a:solidFill>
                  <a:srgbClr val="001C3D"/>
                </a:solidFill>
                <a:latin typeface="Calibri"/>
                <a:cs typeface="Calibri"/>
              </a:rPr>
              <a:t>European </a:t>
            </a:r>
            <a:r>
              <a:rPr sz="2000" spc="90" dirty="0">
                <a:solidFill>
                  <a:srgbClr val="001C3D"/>
                </a:solidFill>
                <a:latin typeface="Calibri"/>
                <a:cs typeface="Calibri"/>
              </a:rPr>
              <a:t> </a:t>
            </a:r>
            <a:r>
              <a:rPr sz="2000" spc="-5" dirty="0">
                <a:solidFill>
                  <a:srgbClr val="001C3D"/>
                </a:solidFill>
                <a:latin typeface="Calibri"/>
                <a:cs typeface="Calibri"/>
              </a:rPr>
              <a:t>Convention on</a:t>
            </a:r>
            <a:r>
              <a:rPr sz="2000" dirty="0">
                <a:solidFill>
                  <a:srgbClr val="001C3D"/>
                </a:solidFill>
                <a:latin typeface="Calibri"/>
                <a:cs typeface="Calibri"/>
              </a:rPr>
              <a:t> </a:t>
            </a:r>
            <a:r>
              <a:rPr sz="2000" spc="-5" dirty="0">
                <a:solidFill>
                  <a:srgbClr val="001C3D"/>
                </a:solidFill>
                <a:latin typeface="Calibri"/>
                <a:cs typeface="Calibri"/>
              </a:rPr>
              <a:t>Human</a:t>
            </a:r>
            <a:r>
              <a:rPr sz="2000" dirty="0">
                <a:solidFill>
                  <a:srgbClr val="001C3D"/>
                </a:solidFill>
                <a:latin typeface="Calibri"/>
                <a:cs typeface="Calibri"/>
              </a:rPr>
              <a:t> Rights.</a:t>
            </a:r>
            <a:endParaRPr sz="2000">
              <a:latin typeface="Calibri"/>
              <a:cs typeface="Calibri"/>
            </a:endParaRPr>
          </a:p>
          <a:p>
            <a:pPr>
              <a:lnSpc>
                <a:spcPct val="100000"/>
              </a:lnSpc>
              <a:spcBef>
                <a:spcPts val="15"/>
              </a:spcBef>
            </a:pPr>
            <a:endParaRPr sz="1950">
              <a:latin typeface="Calibri"/>
              <a:cs typeface="Calibri"/>
            </a:endParaRPr>
          </a:p>
          <a:p>
            <a:pPr marL="121920" marR="5080" algn="just">
              <a:lnSpc>
                <a:spcPct val="100000"/>
              </a:lnSpc>
            </a:pPr>
            <a:r>
              <a:rPr sz="2000" spc="45" dirty="0">
                <a:solidFill>
                  <a:srgbClr val="001C3D"/>
                </a:solidFill>
                <a:latin typeface="Calibri"/>
                <a:cs typeface="Calibri"/>
              </a:rPr>
              <a:t>The</a:t>
            </a:r>
            <a:r>
              <a:rPr sz="2000" spc="50" dirty="0">
                <a:solidFill>
                  <a:srgbClr val="001C3D"/>
                </a:solidFill>
                <a:latin typeface="Calibri"/>
                <a:cs typeface="Calibri"/>
              </a:rPr>
              <a:t> </a:t>
            </a:r>
            <a:r>
              <a:rPr sz="2000" spc="55" dirty="0">
                <a:solidFill>
                  <a:srgbClr val="001C3D"/>
                </a:solidFill>
                <a:latin typeface="Calibri"/>
                <a:cs typeface="Calibri"/>
              </a:rPr>
              <a:t>right</a:t>
            </a:r>
            <a:r>
              <a:rPr sz="2000" spc="60" dirty="0">
                <a:solidFill>
                  <a:srgbClr val="001C3D"/>
                </a:solidFill>
                <a:latin typeface="Calibri"/>
                <a:cs typeface="Calibri"/>
              </a:rPr>
              <a:t> consists</a:t>
            </a:r>
            <a:r>
              <a:rPr sz="2000" spc="65" dirty="0">
                <a:solidFill>
                  <a:srgbClr val="001C3D"/>
                </a:solidFill>
                <a:latin typeface="Calibri"/>
                <a:cs typeface="Calibri"/>
              </a:rPr>
              <a:t> </a:t>
            </a:r>
            <a:r>
              <a:rPr sz="2000" spc="35" dirty="0">
                <a:solidFill>
                  <a:srgbClr val="001C3D"/>
                </a:solidFill>
                <a:latin typeface="Calibri"/>
                <a:cs typeface="Calibri"/>
              </a:rPr>
              <a:t>of</a:t>
            </a:r>
            <a:r>
              <a:rPr sz="2000" spc="40" dirty="0">
                <a:solidFill>
                  <a:srgbClr val="001C3D"/>
                </a:solidFill>
                <a:latin typeface="Calibri"/>
                <a:cs typeface="Calibri"/>
              </a:rPr>
              <a:t> </a:t>
            </a:r>
            <a:r>
              <a:rPr sz="2000" dirty="0">
                <a:solidFill>
                  <a:srgbClr val="001C3D"/>
                </a:solidFill>
                <a:latin typeface="Calibri"/>
                <a:cs typeface="Calibri"/>
              </a:rPr>
              <a:t>a</a:t>
            </a:r>
            <a:r>
              <a:rPr sz="2000" spc="5" dirty="0">
                <a:solidFill>
                  <a:srgbClr val="001C3D"/>
                </a:solidFill>
                <a:latin typeface="Calibri"/>
                <a:cs typeface="Calibri"/>
              </a:rPr>
              <a:t> </a:t>
            </a:r>
            <a:r>
              <a:rPr sz="2000" spc="55" dirty="0">
                <a:solidFill>
                  <a:srgbClr val="001C3D"/>
                </a:solidFill>
                <a:latin typeface="Calibri"/>
                <a:cs typeface="Calibri"/>
              </a:rPr>
              <a:t>number</a:t>
            </a:r>
            <a:r>
              <a:rPr sz="2000" spc="60" dirty="0">
                <a:solidFill>
                  <a:srgbClr val="001C3D"/>
                </a:solidFill>
                <a:latin typeface="Calibri"/>
                <a:cs typeface="Calibri"/>
              </a:rPr>
              <a:t> </a:t>
            </a:r>
            <a:r>
              <a:rPr sz="2000" spc="70" dirty="0">
                <a:solidFill>
                  <a:srgbClr val="001C3D"/>
                </a:solidFill>
                <a:latin typeface="Calibri"/>
                <a:cs typeface="Calibri"/>
              </a:rPr>
              <a:t>of </a:t>
            </a:r>
            <a:r>
              <a:rPr sz="2000" spc="-440" dirty="0">
                <a:solidFill>
                  <a:srgbClr val="001C3D"/>
                </a:solidFill>
                <a:latin typeface="Calibri"/>
                <a:cs typeface="Calibri"/>
              </a:rPr>
              <a:t> </a:t>
            </a:r>
            <a:r>
              <a:rPr sz="2000" spc="-5" dirty="0">
                <a:solidFill>
                  <a:srgbClr val="001C3D"/>
                </a:solidFill>
                <a:latin typeface="Calibri"/>
                <a:cs typeface="Calibri"/>
              </a:rPr>
              <a:t>elements, </a:t>
            </a:r>
            <a:r>
              <a:rPr sz="2000" dirty="0">
                <a:solidFill>
                  <a:srgbClr val="001C3D"/>
                </a:solidFill>
                <a:latin typeface="Calibri"/>
                <a:cs typeface="Calibri"/>
              </a:rPr>
              <a:t>distinguished in the case law </a:t>
            </a:r>
            <a:r>
              <a:rPr sz="2000" spc="-5" dirty="0">
                <a:solidFill>
                  <a:srgbClr val="001C3D"/>
                </a:solidFill>
                <a:latin typeface="Calibri"/>
                <a:cs typeface="Calibri"/>
              </a:rPr>
              <a:t>of </a:t>
            </a:r>
            <a:r>
              <a:rPr sz="2000" dirty="0">
                <a:solidFill>
                  <a:srgbClr val="001C3D"/>
                </a:solidFill>
                <a:latin typeface="Calibri"/>
                <a:cs typeface="Calibri"/>
              </a:rPr>
              <a:t> the</a:t>
            </a:r>
            <a:r>
              <a:rPr sz="2000" spc="-5" dirty="0">
                <a:solidFill>
                  <a:srgbClr val="001C3D"/>
                </a:solidFill>
                <a:latin typeface="Calibri"/>
                <a:cs typeface="Calibri"/>
              </a:rPr>
              <a:t> European</a:t>
            </a:r>
            <a:r>
              <a:rPr sz="2000" dirty="0">
                <a:solidFill>
                  <a:srgbClr val="001C3D"/>
                </a:solidFill>
                <a:latin typeface="Calibri"/>
                <a:cs typeface="Calibri"/>
              </a:rPr>
              <a:t> </a:t>
            </a:r>
            <a:r>
              <a:rPr sz="2000" spc="-5" dirty="0">
                <a:solidFill>
                  <a:srgbClr val="001C3D"/>
                </a:solidFill>
                <a:latin typeface="Calibri"/>
                <a:cs typeface="Calibri"/>
              </a:rPr>
              <a:t>Court of</a:t>
            </a:r>
            <a:r>
              <a:rPr sz="2000" dirty="0">
                <a:solidFill>
                  <a:srgbClr val="001C3D"/>
                </a:solidFill>
                <a:latin typeface="Calibri"/>
                <a:cs typeface="Calibri"/>
              </a:rPr>
              <a:t> </a:t>
            </a:r>
            <a:r>
              <a:rPr sz="2000" spc="-5" dirty="0">
                <a:solidFill>
                  <a:srgbClr val="001C3D"/>
                </a:solidFill>
                <a:latin typeface="Calibri"/>
                <a:cs typeface="Calibri"/>
              </a:rPr>
              <a:t>Human </a:t>
            </a:r>
            <a:r>
              <a:rPr sz="2000" dirty="0">
                <a:solidFill>
                  <a:srgbClr val="001C3D"/>
                </a:solidFill>
                <a:latin typeface="Calibri"/>
                <a:cs typeface="Calibri"/>
              </a:rPr>
              <a:t>Rights:</a:t>
            </a:r>
            <a:endParaRPr sz="2000">
              <a:latin typeface="Calibri"/>
              <a:cs typeface="Calibri"/>
            </a:endParaRPr>
          </a:p>
        </p:txBody>
      </p:sp>
      <p:grpSp>
        <p:nvGrpSpPr>
          <p:cNvPr id="16" name="object 16"/>
          <p:cNvGrpSpPr/>
          <p:nvPr/>
        </p:nvGrpSpPr>
        <p:grpSpPr>
          <a:xfrm>
            <a:off x="3932411" y="4661926"/>
            <a:ext cx="5224780" cy="1819275"/>
            <a:chOff x="3932411" y="4661926"/>
            <a:chExt cx="5224780" cy="1819275"/>
          </a:xfrm>
        </p:grpSpPr>
        <p:sp>
          <p:nvSpPr>
            <p:cNvPr id="17" name="object 17"/>
            <p:cNvSpPr/>
            <p:nvPr/>
          </p:nvSpPr>
          <p:spPr>
            <a:xfrm>
              <a:off x="3945111" y="5949279"/>
              <a:ext cx="682625" cy="519430"/>
            </a:xfrm>
            <a:custGeom>
              <a:avLst/>
              <a:gdLst/>
              <a:ahLst/>
              <a:cxnLst/>
              <a:rect l="l" t="t" r="r" b="b"/>
              <a:pathLst>
                <a:path w="682625" h="519429">
                  <a:moveTo>
                    <a:pt x="682376" y="0"/>
                  </a:moveTo>
                  <a:lnTo>
                    <a:pt x="0" y="0"/>
                  </a:lnTo>
                  <a:lnTo>
                    <a:pt x="0" y="519018"/>
                  </a:lnTo>
                  <a:lnTo>
                    <a:pt x="682376" y="519018"/>
                  </a:lnTo>
                  <a:lnTo>
                    <a:pt x="682376" y="454140"/>
                  </a:lnTo>
                  <a:lnTo>
                    <a:pt x="341188" y="454140"/>
                  </a:lnTo>
                  <a:lnTo>
                    <a:pt x="296560" y="449000"/>
                  </a:lnTo>
                  <a:lnTo>
                    <a:pt x="255594" y="434358"/>
                  </a:lnTo>
                  <a:lnTo>
                    <a:pt x="219456" y="411382"/>
                  </a:lnTo>
                  <a:lnTo>
                    <a:pt x="189315" y="381241"/>
                  </a:lnTo>
                  <a:lnTo>
                    <a:pt x="166339" y="345103"/>
                  </a:lnTo>
                  <a:lnTo>
                    <a:pt x="151697" y="304136"/>
                  </a:lnTo>
                  <a:lnTo>
                    <a:pt x="146556" y="259509"/>
                  </a:lnTo>
                  <a:lnTo>
                    <a:pt x="151697" y="214881"/>
                  </a:lnTo>
                  <a:lnTo>
                    <a:pt x="166339" y="173914"/>
                  </a:lnTo>
                  <a:lnTo>
                    <a:pt x="189315" y="137776"/>
                  </a:lnTo>
                  <a:lnTo>
                    <a:pt x="219456" y="107635"/>
                  </a:lnTo>
                  <a:lnTo>
                    <a:pt x="255594" y="84659"/>
                  </a:lnTo>
                  <a:lnTo>
                    <a:pt x="296560" y="70017"/>
                  </a:lnTo>
                  <a:lnTo>
                    <a:pt x="341188" y="64876"/>
                  </a:lnTo>
                  <a:lnTo>
                    <a:pt x="682376" y="64876"/>
                  </a:lnTo>
                  <a:lnTo>
                    <a:pt x="682376" y="0"/>
                  </a:lnTo>
                  <a:close/>
                </a:path>
                <a:path w="682625" h="519429">
                  <a:moveTo>
                    <a:pt x="682376" y="64876"/>
                  </a:moveTo>
                  <a:lnTo>
                    <a:pt x="341188" y="64876"/>
                  </a:lnTo>
                  <a:lnTo>
                    <a:pt x="385815" y="70017"/>
                  </a:lnTo>
                  <a:lnTo>
                    <a:pt x="426782" y="84659"/>
                  </a:lnTo>
                  <a:lnTo>
                    <a:pt x="462920" y="107635"/>
                  </a:lnTo>
                  <a:lnTo>
                    <a:pt x="493062" y="137776"/>
                  </a:lnTo>
                  <a:lnTo>
                    <a:pt x="516037" y="173914"/>
                  </a:lnTo>
                  <a:lnTo>
                    <a:pt x="530680" y="214881"/>
                  </a:lnTo>
                  <a:lnTo>
                    <a:pt x="535820" y="259509"/>
                  </a:lnTo>
                  <a:lnTo>
                    <a:pt x="530680" y="304136"/>
                  </a:lnTo>
                  <a:lnTo>
                    <a:pt x="516037" y="345103"/>
                  </a:lnTo>
                  <a:lnTo>
                    <a:pt x="493062" y="381241"/>
                  </a:lnTo>
                  <a:lnTo>
                    <a:pt x="462920" y="411382"/>
                  </a:lnTo>
                  <a:lnTo>
                    <a:pt x="426782" y="434358"/>
                  </a:lnTo>
                  <a:lnTo>
                    <a:pt x="385815" y="449000"/>
                  </a:lnTo>
                  <a:lnTo>
                    <a:pt x="341188" y="454140"/>
                  </a:lnTo>
                  <a:lnTo>
                    <a:pt x="682376" y="454140"/>
                  </a:lnTo>
                  <a:lnTo>
                    <a:pt x="682376" y="64876"/>
                  </a:lnTo>
                  <a:close/>
                </a:path>
              </a:pathLst>
            </a:custGeom>
            <a:solidFill>
              <a:srgbClr val="EF6510"/>
            </a:solidFill>
          </p:spPr>
          <p:txBody>
            <a:bodyPr wrap="square" lIns="0" tIns="0" rIns="0" bIns="0" rtlCol="0"/>
            <a:lstStyle/>
            <a:p>
              <a:endParaRPr/>
            </a:p>
          </p:txBody>
        </p:sp>
        <p:sp>
          <p:nvSpPr>
            <p:cNvPr id="18" name="object 18"/>
            <p:cNvSpPr/>
            <p:nvPr/>
          </p:nvSpPr>
          <p:spPr>
            <a:xfrm>
              <a:off x="4091668" y="6014156"/>
              <a:ext cx="389890" cy="389890"/>
            </a:xfrm>
            <a:custGeom>
              <a:avLst/>
              <a:gdLst/>
              <a:ahLst/>
              <a:cxnLst/>
              <a:rect l="l" t="t" r="r" b="b"/>
              <a:pathLst>
                <a:path w="389889" h="389889">
                  <a:moveTo>
                    <a:pt x="194631" y="0"/>
                  </a:moveTo>
                  <a:lnTo>
                    <a:pt x="150004" y="5140"/>
                  </a:lnTo>
                  <a:lnTo>
                    <a:pt x="109037" y="19782"/>
                  </a:lnTo>
                  <a:lnTo>
                    <a:pt x="72899" y="42758"/>
                  </a:lnTo>
                  <a:lnTo>
                    <a:pt x="42758" y="72899"/>
                  </a:lnTo>
                  <a:lnTo>
                    <a:pt x="19782" y="109037"/>
                  </a:lnTo>
                  <a:lnTo>
                    <a:pt x="5140" y="150004"/>
                  </a:lnTo>
                  <a:lnTo>
                    <a:pt x="0" y="194632"/>
                  </a:lnTo>
                  <a:lnTo>
                    <a:pt x="5140" y="239259"/>
                  </a:lnTo>
                  <a:lnTo>
                    <a:pt x="19782" y="280226"/>
                  </a:lnTo>
                  <a:lnTo>
                    <a:pt x="42758" y="316364"/>
                  </a:lnTo>
                  <a:lnTo>
                    <a:pt x="72899" y="346505"/>
                  </a:lnTo>
                  <a:lnTo>
                    <a:pt x="109037" y="369481"/>
                  </a:lnTo>
                  <a:lnTo>
                    <a:pt x="150004" y="384123"/>
                  </a:lnTo>
                  <a:lnTo>
                    <a:pt x="194631" y="389264"/>
                  </a:lnTo>
                  <a:lnTo>
                    <a:pt x="239258" y="384123"/>
                  </a:lnTo>
                  <a:lnTo>
                    <a:pt x="280225" y="369481"/>
                  </a:lnTo>
                  <a:lnTo>
                    <a:pt x="316364" y="346505"/>
                  </a:lnTo>
                  <a:lnTo>
                    <a:pt x="322262" y="340607"/>
                  </a:lnTo>
                  <a:lnTo>
                    <a:pt x="121644" y="340607"/>
                  </a:lnTo>
                  <a:lnTo>
                    <a:pt x="121644" y="316278"/>
                  </a:lnTo>
                  <a:lnTo>
                    <a:pt x="158137" y="316278"/>
                  </a:lnTo>
                  <a:lnTo>
                    <a:pt x="158137" y="145974"/>
                  </a:lnTo>
                  <a:lnTo>
                    <a:pt x="121644" y="145974"/>
                  </a:lnTo>
                  <a:lnTo>
                    <a:pt x="121644" y="121645"/>
                  </a:lnTo>
                  <a:lnTo>
                    <a:pt x="373987" y="121645"/>
                  </a:lnTo>
                  <a:lnTo>
                    <a:pt x="369481" y="109037"/>
                  </a:lnTo>
                  <a:lnTo>
                    <a:pt x="354295" y="85152"/>
                  </a:lnTo>
                  <a:lnTo>
                    <a:pt x="194631" y="85152"/>
                  </a:lnTo>
                  <a:lnTo>
                    <a:pt x="180426" y="82285"/>
                  </a:lnTo>
                  <a:lnTo>
                    <a:pt x="168826" y="74464"/>
                  </a:lnTo>
                  <a:lnTo>
                    <a:pt x="161005" y="62864"/>
                  </a:lnTo>
                  <a:lnTo>
                    <a:pt x="158137" y="48659"/>
                  </a:lnTo>
                  <a:lnTo>
                    <a:pt x="161005" y="34453"/>
                  </a:lnTo>
                  <a:lnTo>
                    <a:pt x="168826" y="22853"/>
                  </a:lnTo>
                  <a:lnTo>
                    <a:pt x="180426" y="15032"/>
                  </a:lnTo>
                  <a:lnTo>
                    <a:pt x="194631" y="12165"/>
                  </a:lnTo>
                  <a:lnTo>
                    <a:pt x="258912" y="12165"/>
                  </a:lnTo>
                  <a:lnTo>
                    <a:pt x="239258" y="5140"/>
                  </a:lnTo>
                  <a:lnTo>
                    <a:pt x="194631" y="0"/>
                  </a:lnTo>
                  <a:close/>
                </a:path>
                <a:path w="389889" h="389889">
                  <a:moveTo>
                    <a:pt x="373987" y="121645"/>
                  </a:moveTo>
                  <a:lnTo>
                    <a:pt x="231126" y="121645"/>
                  </a:lnTo>
                  <a:lnTo>
                    <a:pt x="231126" y="316278"/>
                  </a:lnTo>
                  <a:lnTo>
                    <a:pt x="267618" y="316278"/>
                  </a:lnTo>
                  <a:lnTo>
                    <a:pt x="267618" y="340607"/>
                  </a:lnTo>
                  <a:lnTo>
                    <a:pt x="322262" y="340607"/>
                  </a:lnTo>
                  <a:lnTo>
                    <a:pt x="346505" y="316364"/>
                  </a:lnTo>
                  <a:lnTo>
                    <a:pt x="369481" y="280226"/>
                  </a:lnTo>
                  <a:lnTo>
                    <a:pt x="384123" y="239259"/>
                  </a:lnTo>
                  <a:lnTo>
                    <a:pt x="389263" y="194632"/>
                  </a:lnTo>
                  <a:lnTo>
                    <a:pt x="384123" y="150004"/>
                  </a:lnTo>
                  <a:lnTo>
                    <a:pt x="373987" y="121645"/>
                  </a:lnTo>
                  <a:close/>
                </a:path>
                <a:path w="389889" h="389889">
                  <a:moveTo>
                    <a:pt x="258912" y="12165"/>
                  </a:moveTo>
                  <a:lnTo>
                    <a:pt x="194631" y="12165"/>
                  </a:lnTo>
                  <a:lnTo>
                    <a:pt x="208836" y="15032"/>
                  </a:lnTo>
                  <a:lnTo>
                    <a:pt x="220436" y="22853"/>
                  </a:lnTo>
                  <a:lnTo>
                    <a:pt x="228258" y="34453"/>
                  </a:lnTo>
                  <a:lnTo>
                    <a:pt x="231126" y="48659"/>
                  </a:lnTo>
                  <a:lnTo>
                    <a:pt x="228258" y="62864"/>
                  </a:lnTo>
                  <a:lnTo>
                    <a:pt x="220436" y="74464"/>
                  </a:lnTo>
                  <a:lnTo>
                    <a:pt x="208836" y="82285"/>
                  </a:lnTo>
                  <a:lnTo>
                    <a:pt x="194631" y="85152"/>
                  </a:lnTo>
                  <a:lnTo>
                    <a:pt x="354295" y="85152"/>
                  </a:lnTo>
                  <a:lnTo>
                    <a:pt x="346505" y="72899"/>
                  </a:lnTo>
                  <a:lnTo>
                    <a:pt x="316364" y="42758"/>
                  </a:lnTo>
                  <a:lnTo>
                    <a:pt x="280225" y="19782"/>
                  </a:lnTo>
                  <a:lnTo>
                    <a:pt x="258912" y="12165"/>
                  </a:lnTo>
                  <a:close/>
                </a:path>
              </a:pathLst>
            </a:custGeom>
            <a:solidFill>
              <a:srgbClr val="9E4008"/>
            </a:solidFill>
          </p:spPr>
          <p:txBody>
            <a:bodyPr wrap="square" lIns="0" tIns="0" rIns="0" bIns="0" rtlCol="0"/>
            <a:lstStyle/>
            <a:p>
              <a:endParaRPr/>
            </a:p>
          </p:txBody>
        </p:sp>
        <p:sp>
          <p:nvSpPr>
            <p:cNvPr id="19" name="object 19"/>
            <p:cNvSpPr/>
            <p:nvPr/>
          </p:nvSpPr>
          <p:spPr>
            <a:xfrm>
              <a:off x="4213312" y="6026321"/>
              <a:ext cx="146050" cy="328930"/>
            </a:xfrm>
            <a:custGeom>
              <a:avLst/>
              <a:gdLst/>
              <a:ahLst/>
              <a:cxnLst/>
              <a:rect l="l" t="t" r="r" b="b"/>
              <a:pathLst>
                <a:path w="146050" h="328929">
                  <a:moveTo>
                    <a:pt x="72986" y="0"/>
                  </a:moveTo>
                  <a:lnTo>
                    <a:pt x="58781" y="2867"/>
                  </a:lnTo>
                  <a:lnTo>
                    <a:pt x="47182" y="10688"/>
                  </a:lnTo>
                  <a:lnTo>
                    <a:pt x="39361" y="22288"/>
                  </a:lnTo>
                  <a:lnTo>
                    <a:pt x="36493" y="36493"/>
                  </a:lnTo>
                  <a:lnTo>
                    <a:pt x="39361" y="50699"/>
                  </a:lnTo>
                  <a:lnTo>
                    <a:pt x="47182" y="62299"/>
                  </a:lnTo>
                  <a:lnTo>
                    <a:pt x="58781" y="70120"/>
                  </a:lnTo>
                  <a:lnTo>
                    <a:pt x="72986" y="72987"/>
                  </a:lnTo>
                  <a:lnTo>
                    <a:pt x="87192" y="70120"/>
                  </a:lnTo>
                  <a:lnTo>
                    <a:pt x="98792" y="62299"/>
                  </a:lnTo>
                  <a:lnTo>
                    <a:pt x="106613" y="50699"/>
                  </a:lnTo>
                  <a:lnTo>
                    <a:pt x="109481" y="36493"/>
                  </a:lnTo>
                  <a:lnTo>
                    <a:pt x="106613" y="22288"/>
                  </a:lnTo>
                  <a:lnTo>
                    <a:pt x="98792" y="10688"/>
                  </a:lnTo>
                  <a:lnTo>
                    <a:pt x="87192" y="2867"/>
                  </a:lnTo>
                  <a:lnTo>
                    <a:pt x="72986" y="0"/>
                  </a:lnTo>
                  <a:close/>
                </a:path>
                <a:path w="146050" h="328929">
                  <a:moveTo>
                    <a:pt x="145973" y="304112"/>
                  </a:moveTo>
                  <a:lnTo>
                    <a:pt x="0" y="304112"/>
                  </a:lnTo>
                  <a:lnTo>
                    <a:pt x="0" y="328441"/>
                  </a:lnTo>
                  <a:lnTo>
                    <a:pt x="145973" y="328441"/>
                  </a:lnTo>
                  <a:lnTo>
                    <a:pt x="145973" y="304112"/>
                  </a:lnTo>
                  <a:close/>
                </a:path>
                <a:path w="146050" h="328929">
                  <a:moveTo>
                    <a:pt x="109481" y="109479"/>
                  </a:moveTo>
                  <a:lnTo>
                    <a:pt x="0" y="109479"/>
                  </a:lnTo>
                  <a:lnTo>
                    <a:pt x="0" y="133808"/>
                  </a:lnTo>
                  <a:lnTo>
                    <a:pt x="36493" y="133808"/>
                  </a:lnTo>
                  <a:lnTo>
                    <a:pt x="36493" y="304112"/>
                  </a:lnTo>
                  <a:lnTo>
                    <a:pt x="109481" y="304112"/>
                  </a:lnTo>
                  <a:lnTo>
                    <a:pt x="109481" y="109479"/>
                  </a:lnTo>
                  <a:close/>
                </a:path>
              </a:pathLst>
            </a:custGeom>
            <a:solidFill>
              <a:srgbClr val="F5A783"/>
            </a:solidFill>
          </p:spPr>
          <p:txBody>
            <a:bodyPr wrap="square" lIns="0" tIns="0" rIns="0" bIns="0" rtlCol="0"/>
            <a:lstStyle/>
            <a:p>
              <a:endParaRPr/>
            </a:p>
          </p:txBody>
        </p:sp>
        <p:sp>
          <p:nvSpPr>
            <p:cNvPr id="20" name="object 20"/>
            <p:cNvSpPr/>
            <p:nvPr/>
          </p:nvSpPr>
          <p:spPr>
            <a:xfrm>
              <a:off x="3945111" y="5949279"/>
              <a:ext cx="682625" cy="519430"/>
            </a:xfrm>
            <a:custGeom>
              <a:avLst/>
              <a:gdLst/>
              <a:ahLst/>
              <a:cxnLst/>
              <a:rect l="l" t="t" r="r" b="b"/>
              <a:pathLst>
                <a:path w="682625" h="519429">
                  <a:moveTo>
                    <a:pt x="341188" y="64876"/>
                  </a:moveTo>
                  <a:lnTo>
                    <a:pt x="385815" y="70017"/>
                  </a:lnTo>
                  <a:lnTo>
                    <a:pt x="426782" y="84659"/>
                  </a:lnTo>
                  <a:lnTo>
                    <a:pt x="462920" y="107635"/>
                  </a:lnTo>
                  <a:lnTo>
                    <a:pt x="493061" y="137776"/>
                  </a:lnTo>
                  <a:lnTo>
                    <a:pt x="516037" y="173914"/>
                  </a:lnTo>
                  <a:lnTo>
                    <a:pt x="530679" y="214881"/>
                  </a:lnTo>
                  <a:lnTo>
                    <a:pt x="535819" y="259508"/>
                  </a:lnTo>
                  <a:lnTo>
                    <a:pt x="530679" y="304136"/>
                  </a:lnTo>
                  <a:lnTo>
                    <a:pt x="516037" y="345103"/>
                  </a:lnTo>
                  <a:lnTo>
                    <a:pt x="493061" y="381241"/>
                  </a:lnTo>
                  <a:lnTo>
                    <a:pt x="462920" y="411382"/>
                  </a:lnTo>
                  <a:lnTo>
                    <a:pt x="426782" y="434358"/>
                  </a:lnTo>
                  <a:lnTo>
                    <a:pt x="385815" y="449000"/>
                  </a:lnTo>
                  <a:lnTo>
                    <a:pt x="341188" y="454140"/>
                  </a:lnTo>
                  <a:lnTo>
                    <a:pt x="296560" y="449000"/>
                  </a:lnTo>
                  <a:lnTo>
                    <a:pt x="255593" y="434358"/>
                  </a:lnTo>
                  <a:lnTo>
                    <a:pt x="219455" y="411382"/>
                  </a:lnTo>
                  <a:lnTo>
                    <a:pt x="189314" y="381241"/>
                  </a:lnTo>
                  <a:lnTo>
                    <a:pt x="166338" y="345103"/>
                  </a:lnTo>
                  <a:lnTo>
                    <a:pt x="151696" y="304136"/>
                  </a:lnTo>
                  <a:lnTo>
                    <a:pt x="146556" y="259508"/>
                  </a:lnTo>
                  <a:lnTo>
                    <a:pt x="151696" y="214881"/>
                  </a:lnTo>
                  <a:lnTo>
                    <a:pt x="166338" y="173914"/>
                  </a:lnTo>
                  <a:lnTo>
                    <a:pt x="189314" y="137776"/>
                  </a:lnTo>
                  <a:lnTo>
                    <a:pt x="219455" y="107635"/>
                  </a:lnTo>
                  <a:lnTo>
                    <a:pt x="255593" y="84659"/>
                  </a:lnTo>
                  <a:lnTo>
                    <a:pt x="296560" y="70017"/>
                  </a:lnTo>
                  <a:lnTo>
                    <a:pt x="341188" y="64876"/>
                  </a:lnTo>
                  <a:close/>
                </a:path>
                <a:path w="682625" h="519429">
                  <a:moveTo>
                    <a:pt x="341188" y="77042"/>
                  </a:moveTo>
                  <a:lnTo>
                    <a:pt x="355393" y="79909"/>
                  </a:lnTo>
                  <a:lnTo>
                    <a:pt x="366993" y="87730"/>
                  </a:lnTo>
                  <a:lnTo>
                    <a:pt x="374814" y="99330"/>
                  </a:lnTo>
                  <a:lnTo>
                    <a:pt x="377682" y="113535"/>
                  </a:lnTo>
                  <a:lnTo>
                    <a:pt x="374814" y="127741"/>
                  </a:lnTo>
                  <a:lnTo>
                    <a:pt x="366993" y="139341"/>
                  </a:lnTo>
                  <a:lnTo>
                    <a:pt x="355393" y="147162"/>
                  </a:lnTo>
                  <a:lnTo>
                    <a:pt x="341188" y="150029"/>
                  </a:lnTo>
                  <a:lnTo>
                    <a:pt x="326982" y="147162"/>
                  </a:lnTo>
                  <a:lnTo>
                    <a:pt x="315382" y="139341"/>
                  </a:lnTo>
                  <a:lnTo>
                    <a:pt x="307561" y="127741"/>
                  </a:lnTo>
                  <a:lnTo>
                    <a:pt x="304693" y="113535"/>
                  </a:lnTo>
                  <a:lnTo>
                    <a:pt x="307561" y="99330"/>
                  </a:lnTo>
                  <a:lnTo>
                    <a:pt x="315382" y="87730"/>
                  </a:lnTo>
                  <a:lnTo>
                    <a:pt x="326982" y="79909"/>
                  </a:lnTo>
                  <a:lnTo>
                    <a:pt x="341188" y="77042"/>
                  </a:lnTo>
                  <a:close/>
                </a:path>
                <a:path w="682625" h="519429">
                  <a:moveTo>
                    <a:pt x="268201" y="186521"/>
                  </a:moveTo>
                  <a:lnTo>
                    <a:pt x="377682" y="186521"/>
                  </a:lnTo>
                  <a:lnTo>
                    <a:pt x="377682" y="381154"/>
                  </a:lnTo>
                  <a:lnTo>
                    <a:pt x="414175" y="381154"/>
                  </a:lnTo>
                  <a:lnTo>
                    <a:pt x="414175" y="405483"/>
                  </a:lnTo>
                  <a:lnTo>
                    <a:pt x="268201" y="405483"/>
                  </a:lnTo>
                  <a:lnTo>
                    <a:pt x="268201" y="381154"/>
                  </a:lnTo>
                  <a:lnTo>
                    <a:pt x="304693" y="381154"/>
                  </a:lnTo>
                  <a:lnTo>
                    <a:pt x="304693" y="210850"/>
                  </a:lnTo>
                  <a:lnTo>
                    <a:pt x="268201" y="210850"/>
                  </a:lnTo>
                  <a:lnTo>
                    <a:pt x="268201" y="186521"/>
                  </a:lnTo>
                  <a:close/>
                </a:path>
                <a:path w="682625" h="519429">
                  <a:moveTo>
                    <a:pt x="0" y="0"/>
                  </a:moveTo>
                  <a:lnTo>
                    <a:pt x="682375" y="0"/>
                  </a:lnTo>
                  <a:lnTo>
                    <a:pt x="682375" y="519018"/>
                  </a:lnTo>
                  <a:lnTo>
                    <a:pt x="0" y="519018"/>
                  </a:lnTo>
                  <a:lnTo>
                    <a:pt x="0" y="0"/>
                  </a:lnTo>
                  <a:close/>
                </a:path>
              </a:pathLst>
            </a:custGeom>
            <a:ln w="25399">
              <a:solidFill>
                <a:srgbClr val="BA4A05"/>
              </a:solidFill>
            </a:ln>
          </p:spPr>
          <p:txBody>
            <a:bodyPr wrap="square" lIns="0" tIns="0" rIns="0" bIns="0" rtlCol="0"/>
            <a:lstStyle/>
            <a:p>
              <a:endParaRPr/>
            </a:p>
          </p:txBody>
        </p:sp>
        <p:sp>
          <p:nvSpPr>
            <p:cNvPr id="21" name="object 21"/>
            <p:cNvSpPr/>
            <p:nvPr/>
          </p:nvSpPr>
          <p:spPr>
            <a:xfrm>
              <a:off x="5020121" y="4661926"/>
              <a:ext cx="4124325" cy="25400"/>
            </a:xfrm>
            <a:custGeom>
              <a:avLst/>
              <a:gdLst/>
              <a:ahLst/>
              <a:cxnLst/>
              <a:rect l="l" t="t" r="r" b="b"/>
              <a:pathLst>
                <a:path w="4124325" h="25400">
                  <a:moveTo>
                    <a:pt x="0" y="0"/>
                  </a:moveTo>
                  <a:lnTo>
                    <a:pt x="4123877" y="0"/>
                  </a:lnTo>
                  <a:lnTo>
                    <a:pt x="4123877" y="25399"/>
                  </a:lnTo>
                  <a:lnTo>
                    <a:pt x="0" y="25399"/>
                  </a:lnTo>
                  <a:lnTo>
                    <a:pt x="0" y="0"/>
                  </a:lnTo>
                  <a:close/>
                </a:path>
              </a:pathLst>
            </a:custGeom>
            <a:solidFill>
              <a:srgbClr val="F7B699"/>
            </a:solidFill>
          </p:spPr>
          <p:txBody>
            <a:bodyPr wrap="square" lIns="0" tIns="0" rIns="0" bIns="0" rtlCol="0"/>
            <a:lstStyle/>
            <a:p>
              <a:endParaRPr/>
            </a:p>
          </p:txBody>
        </p:sp>
        <p:sp>
          <p:nvSpPr>
            <p:cNvPr id="22" name="object 22"/>
            <p:cNvSpPr/>
            <p:nvPr/>
          </p:nvSpPr>
          <p:spPr>
            <a:xfrm>
              <a:off x="5020121" y="4674626"/>
              <a:ext cx="4124325" cy="708025"/>
            </a:xfrm>
            <a:custGeom>
              <a:avLst/>
              <a:gdLst/>
              <a:ahLst/>
              <a:cxnLst/>
              <a:rect l="l" t="t" r="r" b="b"/>
              <a:pathLst>
                <a:path w="4124325" h="708025">
                  <a:moveTo>
                    <a:pt x="4123877" y="707885"/>
                  </a:moveTo>
                  <a:lnTo>
                    <a:pt x="0" y="707885"/>
                  </a:lnTo>
                  <a:lnTo>
                    <a:pt x="0" y="0"/>
                  </a:lnTo>
                </a:path>
              </a:pathLst>
            </a:custGeom>
            <a:ln w="25399">
              <a:solidFill>
                <a:srgbClr val="F7B699"/>
              </a:solidFill>
            </a:ln>
          </p:spPr>
          <p:txBody>
            <a:bodyPr wrap="square" lIns="0" tIns="0" rIns="0" bIns="0" rtlCol="0"/>
            <a:lstStyle/>
            <a:p>
              <a:endParaRPr/>
            </a:p>
          </p:txBody>
        </p:sp>
      </p:grpSp>
      <p:sp>
        <p:nvSpPr>
          <p:cNvPr id="23" name="object 23"/>
          <p:cNvSpPr txBox="1"/>
          <p:nvPr/>
        </p:nvSpPr>
        <p:spPr>
          <a:xfrm>
            <a:off x="5032821" y="4687326"/>
            <a:ext cx="4111625" cy="682625"/>
          </a:xfrm>
          <a:prstGeom prst="rect">
            <a:avLst/>
          </a:prstGeom>
          <a:solidFill>
            <a:srgbClr val="FFFFFF"/>
          </a:solidFill>
        </p:spPr>
        <p:txBody>
          <a:bodyPr vert="horz" wrap="square" lIns="0" tIns="33020" rIns="0" bIns="0" rtlCol="0">
            <a:spAutoFit/>
          </a:bodyPr>
          <a:lstStyle/>
          <a:p>
            <a:pPr marL="78740" marR="59055">
              <a:lnSpc>
                <a:spcPct val="100000"/>
              </a:lnSpc>
              <a:spcBef>
                <a:spcPts val="260"/>
              </a:spcBef>
            </a:pPr>
            <a:r>
              <a:rPr sz="2000" dirty="0">
                <a:solidFill>
                  <a:srgbClr val="001C3D"/>
                </a:solidFill>
                <a:latin typeface="Calibri"/>
                <a:cs typeface="Calibri"/>
              </a:rPr>
              <a:t>The</a:t>
            </a:r>
            <a:r>
              <a:rPr sz="2000" spc="20" dirty="0">
                <a:solidFill>
                  <a:srgbClr val="001C3D"/>
                </a:solidFill>
                <a:latin typeface="Calibri"/>
                <a:cs typeface="Calibri"/>
              </a:rPr>
              <a:t> </a:t>
            </a:r>
            <a:r>
              <a:rPr sz="2000" spc="-5" dirty="0">
                <a:solidFill>
                  <a:srgbClr val="001C3D"/>
                </a:solidFill>
                <a:latin typeface="Calibri"/>
                <a:cs typeface="Calibri"/>
              </a:rPr>
              <a:t>right</a:t>
            </a:r>
            <a:r>
              <a:rPr sz="2000" spc="25" dirty="0">
                <a:solidFill>
                  <a:srgbClr val="001C3D"/>
                </a:solidFill>
                <a:latin typeface="Calibri"/>
                <a:cs typeface="Calibri"/>
              </a:rPr>
              <a:t> </a:t>
            </a:r>
            <a:r>
              <a:rPr sz="2000" dirty="0">
                <a:solidFill>
                  <a:srgbClr val="001C3D"/>
                </a:solidFill>
                <a:latin typeface="Calibri"/>
                <a:cs typeface="Calibri"/>
              </a:rPr>
              <a:t>to</a:t>
            </a:r>
            <a:r>
              <a:rPr sz="2000" spc="20" dirty="0">
                <a:solidFill>
                  <a:srgbClr val="001C3D"/>
                </a:solidFill>
                <a:latin typeface="Calibri"/>
                <a:cs typeface="Calibri"/>
              </a:rPr>
              <a:t> </a:t>
            </a:r>
            <a:r>
              <a:rPr sz="2000" dirty="0">
                <a:solidFill>
                  <a:srgbClr val="001C3D"/>
                </a:solidFill>
                <a:latin typeface="Calibri"/>
                <a:cs typeface="Calibri"/>
              </a:rPr>
              <a:t>be</a:t>
            </a:r>
            <a:r>
              <a:rPr sz="2000" spc="20" dirty="0">
                <a:solidFill>
                  <a:srgbClr val="001C3D"/>
                </a:solidFill>
                <a:latin typeface="Calibri"/>
                <a:cs typeface="Calibri"/>
              </a:rPr>
              <a:t> </a:t>
            </a:r>
            <a:r>
              <a:rPr sz="2000" spc="-5" dirty="0">
                <a:solidFill>
                  <a:srgbClr val="001C3D"/>
                </a:solidFill>
                <a:latin typeface="Calibri"/>
                <a:cs typeface="Calibri"/>
              </a:rPr>
              <a:t>informed</a:t>
            </a:r>
            <a:r>
              <a:rPr sz="2000" spc="30" dirty="0">
                <a:solidFill>
                  <a:srgbClr val="001C3D"/>
                </a:solidFill>
                <a:latin typeface="Calibri"/>
                <a:cs typeface="Calibri"/>
              </a:rPr>
              <a:t> </a:t>
            </a:r>
            <a:r>
              <a:rPr sz="2000" spc="-5" dirty="0">
                <a:solidFill>
                  <a:srgbClr val="001C3D"/>
                </a:solidFill>
                <a:latin typeface="Calibri"/>
                <a:cs typeface="Calibri"/>
              </a:rPr>
              <a:t>about</a:t>
            </a:r>
            <a:r>
              <a:rPr sz="2000" spc="25" dirty="0">
                <a:solidFill>
                  <a:srgbClr val="001C3D"/>
                </a:solidFill>
                <a:latin typeface="Calibri"/>
                <a:cs typeface="Calibri"/>
              </a:rPr>
              <a:t> </a:t>
            </a:r>
            <a:r>
              <a:rPr sz="2000" dirty="0">
                <a:solidFill>
                  <a:srgbClr val="001C3D"/>
                </a:solidFill>
                <a:latin typeface="Calibri"/>
                <a:cs typeface="Calibri"/>
              </a:rPr>
              <a:t>the </a:t>
            </a:r>
            <a:r>
              <a:rPr sz="2000" spc="-440" dirty="0">
                <a:solidFill>
                  <a:srgbClr val="001C3D"/>
                </a:solidFill>
                <a:latin typeface="Calibri"/>
                <a:cs typeface="Calibri"/>
              </a:rPr>
              <a:t> </a:t>
            </a:r>
            <a:r>
              <a:rPr sz="2000" spc="-5" dirty="0">
                <a:solidFill>
                  <a:srgbClr val="001C3D"/>
                </a:solidFill>
                <a:latin typeface="Calibri"/>
                <a:cs typeface="Calibri"/>
              </a:rPr>
              <a:t>accusation.</a:t>
            </a:r>
            <a:endParaRPr sz="2000">
              <a:latin typeface="Calibri"/>
              <a:cs typeface="Calibri"/>
            </a:endParaRPr>
          </a:p>
        </p:txBody>
      </p:sp>
      <p:grpSp>
        <p:nvGrpSpPr>
          <p:cNvPr id="24" name="object 24"/>
          <p:cNvGrpSpPr/>
          <p:nvPr/>
        </p:nvGrpSpPr>
        <p:grpSpPr>
          <a:xfrm>
            <a:off x="644389" y="5010000"/>
            <a:ext cx="3587750" cy="510540"/>
            <a:chOff x="644389" y="5010000"/>
            <a:chExt cx="3587750" cy="510540"/>
          </a:xfrm>
        </p:grpSpPr>
        <p:sp>
          <p:nvSpPr>
            <p:cNvPr id="25" name="object 25"/>
            <p:cNvSpPr/>
            <p:nvPr/>
          </p:nvSpPr>
          <p:spPr>
            <a:xfrm>
              <a:off x="1564347" y="5013175"/>
              <a:ext cx="792480" cy="504190"/>
            </a:xfrm>
            <a:custGeom>
              <a:avLst/>
              <a:gdLst/>
              <a:ahLst/>
              <a:cxnLst/>
              <a:rect l="l" t="t" r="r" b="b"/>
              <a:pathLst>
                <a:path w="792480" h="504189">
                  <a:moveTo>
                    <a:pt x="396044" y="0"/>
                  </a:moveTo>
                  <a:lnTo>
                    <a:pt x="337519" y="2732"/>
                  </a:lnTo>
                  <a:lnTo>
                    <a:pt x="281661" y="10670"/>
                  </a:lnTo>
                  <a:lnTo>
                    <a:pt x="229081" y="23424"/>
                  </a:lnTo>
                  <a:lnTo>
                    <a:pt x="180393" y="40603"/>
                  </a:lnTo>
                  <a:lnTo>
                    <a:pt x="136210" y="61818"/>
                  </a:lnTo>
                  <a:lnTo>
                    <a:pt x="97142" y="86679"/>
                  </a:lnTo>
                  <a:lnTo>
                    <a:pt x="63805" y="114796"/>
                  </a:lnTo>
                  <a:lnTo>
                    <a:pt x="36809" y="145779"/>
                  </a:lnTo>
                  <a:lnTo>
                    <a:pt x="16768" y="179239"/>
                  </a:lnTo>
                  <a:lnTo>
                    <a:pt x="0" y="252028"/>
                  </a:lnTo>
                  <a:lnTo>
                    <a:pt x="4294" y="289271"/>
                  </a:lnTo>
                  <a:lnTo>
                    <a:pt x="36809" y="358277"/>
                  </a:lnTo>
                  <a:lnTo>
                    <a:pt x="63805" y="389260"/>
                  </a:lnTo>
                  <a:lnTo>
                    <a:pt x="97142" y="417377"/>
                  </a:lnTo>
                  <a:lnTo>
                    <a:pt x="136210" y="442238"/>
                  </a:lnTo>
                  <a:lnTo>
                    <a:pt x="180393" y="463453"/>
                  </a:lnTo>
                  <a:lnTo>
                    <a:pt x="229081" y="480632"/>
                  </a:lnTo>
                  <a:lnTo>
                    <a:pt x="281661" y="493386"/>
                  </a:lnTo>
                  <a:lnTo>
                    <a:pt x="337519" y="501324"/>
                  </a:lnTo>
                  <a:lnTo>
                    <a:pt x="396044" y="504056"/>
                  </a:lnTo>
                  <a:lnTo>
                    <a:pt x="454568" y="501324"/>
                  </a:lnTo>
                  <a:lnTo>
                    <a:pt x="510426" y="493386"/>
                  </a:lnTo>
                  <a:lnTo>
                    <a:pt x="563006" y="480632"/>
                  </a:lnTo>
                  <a:lnTo>
                    <a:pt x="611693" y="463453"/>
                  </a:lnTo>
                  <a:lnTo>
                    <a:pt x="655877" y="442238"/>
                  </a:lnTo>
                  <a:lnTo>
                    <a:pt x="694944" y="417377"/>
                  </a:lnTo>
                  <a:lnTo>
                    <a:pt x="728282" y="389260"/>
                  </a:lnTo>
                  <a:lnTo>
                    <a:pt x="755278" y="358277"/>
                  </a:lnTo>
                  <a:lnTo>
                    <a:pt x="775319" y="324817"/>
                  </a:lnTo>
                  <a:lnTo>
                    <a:pt x="792087" y="252028"/>
                  </a:lnTo>
                  <a:lnTo>
                    <a:pt x="787793" y="214785"/>
                  </a:lnTo>
                  <a:lnTo>
                    <a:pt x="755278" y="145779"/>
                  </a:lnTo>
                  <a:lnTo>
                    <a:pt x="728282" y="114796"/>
                  </a:lnTo>
                  <a:lnTo>
                    <a:pt x="694944" y="86679"/>
                  </a:lnTo>
                  <a:lnTo>
                    <a:pt x="655877" y="61818"/>
                  </a:lnTo>
                  <a:lnTo>
                    <a:pt x="611693" y="40603"/>
                  </a:lnTo>
                  <a:lnTo>
                    <a:pt x="563006" y="23424"/>
                  </a:lnTo>
                  <a:lnTo>
                    <a:pt x="510426" y="10670"/>
                  </a:lnTo>
                  <a:lnTo>
                    <a:pt x="454568" y="2732"/>
                  </a:lnTo>
                  <a:lnTo>
                    <a:pt x="396044" y="0"/>
                  </a:lnTo>
                  <a:close/>
                </a:path>
              </a:pathLst>
            </a:custGeom>
            <a:solidFill>
              <a:srgbClr val="F7B699"/>
            </a:solidFill>
          </p:spPr>
          <p:txBody>
            <a:bodyPr wrap="square" lIns="0" tIns="0" rIns="0" bIns="0" rtlCol="0"/>
            <a:lstStyle/>
            <a:p>
              <a:endParaRPr/>
            </a:p>
          </p:txBody>
        </p:sp>
        <p:sp>
          <p:nvSpPr>
            <p:cNvPr id="26" name="object 26"/>
            <p:cNvSpPr/>
            <p:nvPr/>
          </p:nvSpPr>
          <p:spPr>
            <a:xfrm>
              <a:off x="1564347" y="5013175"/>
              <a:ext cx="792480" cy="504190"/>
            </a:xfrm>
            <a:custGeom>
              <a:avLst/>
              <a:gdLst/>
              <a:ahLst/>
              <a:cxnLst/>
              <a:rect l="l" t="t" r="r" b="b"/>
              <a:pathLst>
                <a:path w="792480" h="504189">
                  <a:moveTo>
                    <a:pt x="0" y="252028"/>
                  </a:moveTo>
                  <a:lnTo>
                    <a:pt x="16768" y="179238"/>
                  </a:lnTo>
                  <a:lnTo>
                    <a:pt x="36809" y="145779"/>
                  </a:lnTo>
                  <a:lnTo>
                    <a:pt x="63805" y="114796"/>
                  </a:lnTo>
                  <a:lnTo>
                    <a:pt x="97142" y="86679"/>
                  </a:lnTo>
                  <a:lnTo>
                    <a:pt x="136209" y="61818"/>
                  </a:lnTo>
                  <a:lnTo>
                    <a:pt x="180393" y="40603"/>
                  </a:lnTo>
                  <a:lnTo>
                    <a:pt x="229081" y="23424"/>
                  </a:lnTo>
                  <a:lnTo>
                    <a:pt x="281661" y="10670"/>
                  </a:lnTo>
                  <a:lnTo>
                    <a:pt x="337519" y="2732"/>
                  </a:lnTo>
                  <a:lnTo>
                    <a:pt x="396043"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7" y="252028"/>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3" y="504055"/>
                  </a:lnTo>
                  <a:lnTo>
                    <a:pt x="337519" y="501323"/>
                  </a:lnTo>
                  <a:lnTo>
                    <a:pt x="281661" y="493385"/>
                  </a:lnTo>
                  <a:lnTo>
                    <a:pt x="229081" y="480631"/>
                  </a:lnTo>
                  <a:lnTo>
                    <a:pt x="180393" y="463452"/>
                  </a:lnTo>
                  <a:lnTo>
                    <a:pt x="136209" y="442237"/>
                  </a:lnTo>
                  <a:lnTo>
                    <a:pt x="97142" y="417376"/>
                  </a:lnTo>
                  <a:lnTo>
                    <a:pt x="63805" y="389259"/>
                  </a:lnTo>
                  <a:lnTo>
                    <a:pt x="36809" y="358276"/>
                  </a:lnTo>
                  <a:lnTo>
                    <a:pt x="16768" y="324816"/>
                  </a:lnTo>
                  <a:lnTo>
                    <a:pt x="0" y="252028"/>
                  </a:lnTo>
                  <a:close/>
                </a:path>
              </a:pathLst>
            </a:custGeom>
            <a:ln w="6349">
              <a:solidFill>
                <a:srgbClr val="C18C75"/>
              </a:solidFill>
            </a:ln>
          </p:spPr>
          <p:txBody>
            <a:bodyPr wrap="square" lIns="0" tIns="0" rIns="0" bIns="0" rtlCol="0"/>
            <a:lstStyle/>
            <a:p>
              <a:endParaRPr/>
            </a:p>
          </p:txBody>
        </p:sp>
        <p:sp>
          <p:nvSpPr>
            <p:cNvPr id="27" name="object 27"/>
            <p:cNvSpPr/>
            <p:nvPr/>
          </p:nvSpPr>
          <p:spPr>
            <a:xfrm>
              <a:off x="2500452" y="5013175"/>
              <a:ext cx="792480" cy="504190"/>
            </a:xfrm>
            <a:custGeom>
              <a:avLst/>
              <a:gdLst/>
              <a:ahLst/>
              <a:cxnLst/>
              <a:rect l="l" t="t" r="r" b="b"/>
              <a:pathLst>
                <a:path w="792479" h="504189">
                  <a:moveTo>
                    <a:pt x="396043" y="0"/>
                  </a:moveTo>
                  <a:lnTo>
                    <a:pt x="337518" y="2732"/>
                  </a:lnTo>
                  <a:lnTo>
                    <a:pt x="281660" y="10670"/>
                  </a:lnTo>
                  <a:lnTo>
                    <a:pt x="229081" y="23424"/>
                  </a:lnTo>
                  <a:lnTo>
                    <a:pt x="180393" y="40603"/>
                  </a:lnTo>
                  <a:lnTo>
                    <a:pt x="136209" y="61818"/>
                  </a:lnTo>
                  <a:lnTo>
                    <a:pt x="97142" y="86679"/>
                  </a:lnTo>
                  <a:lnTo>
                    <a:pt x="63805" y="114796"/>
                  </a:lnTo>
                  <a:lnTo>
                    <a:pt x="36809" y="145779"/>
                  </a:lnTo>
                  <a:lnTo>
                    <a:pt x="16768" y="179239"/>
                  </a:lnTo>
                  <a:lnTo>
                    <a:pt x="0" y="252028"/>
                  </a:lnTo>
                  <a:lnTo>
                    <a:pt x="4294" y="289271"/>
                  </a:lnTo>
                  <a:lnTo>
                    <a:pt x="36809" y="358277"/>
                  </a:lnTo>
                  <a:lnTo>
                    <a:pt x="63805" y="389260"/>
                  </a:lnTo>
                  <a:lnTo>
                    <a:pt x="97142" y="417377"/>
                  </a:lnTo>
                  <a:lnTo>
                    <a:pt x="136209" y="442238"/>
                  </a:lnTo>
                  <a:lnTo>
                    <a:pt x="180393" y="463453"/>
                  </a:lnTo>
                  <a:lnTo>
                    <a:pt x="229081" y="480632"/>
                  </a:lnTo>
                  <a:lnTo>
                    <a:pt x="281660" y="493386"/>
                  </a:lnTo>
                  <a:lnTo>
                    <a:pt x="337518" y="501324"/>
                  </a:lnTo>
                  <a:lnTo>
                    <a:pt x="396043" y="504056"/>
                  </a:lnTo>
                  <a:lnTo>
                    <a:pt x="454567" y="501324"/>
                  </a:lnTo>
                  <a:lnTo>
                    <a:pt x="510426" y="493386"/>
                  </a:lnTo>
                  <a:lnTo>
                    <a:pt x="563005" y="480632"/>
                  </a:lnTo>
                  <a:lnTo>
                    <a:pt x="611693" y="463453"/>
                  </a:lnTo>
                  <a:lnTo>
                    <a:pt x="655877" y="442238"/>
                  </a:lnTo>
                  <a:lnTo>
                    <a:pt x="694944" y="417377"/>
                  </a:lnTo>
                  <a:lnTo>
                    <a:pt x="728282" y="389260"/>
                  </a:lnTo>
                  <a:lnTo>
                    <a:pt x="755278" y="358277"/>
                  </a:lnTo>
                  <a:lnTo>
                    <a:pt x="775319" y="324817"/>
                  </a:lnTo>
                  <a:lnTo>
                    <a:pt x="792087" y="252028"/>
                  </a:lnTo>
                  <a:lnTo>
                    <a:pt x="787793" y="214785"/>
                  </a:lnTo>
                  <a:lnTo>
                    <a:pt x="755278" y="145779"/>
                  </a:lnTo>
                  <a:lnTo>
                    <a:pt x="728282" y="114796"/>
                  </a:lnTo>
                  <a:lnTo>
                    <a:pt x="694944" y="86679"/>
                  </a:lnTo>
                  <a:lnTo>
                    <a:pt x="655877" y="61818"/>
                  </a:lnTo>
                  <a:lnTo>
                    <a:pt x="611693" y="40603"/>
                  </a:lnTo>
                  <a:lnTo>
                    <a:pt x="563005" y="23424"/>
                  </a:lnTo>
                  <a:lnTo>
                    <a:pt x="510426" y="10670"/>
                  </a:lnTo>
                  <a:lnTo>
                    <a:pt x="454567" y="2732"/>
                  </a:lnTo>
                  <a:lnTo>
                    <a:pt x="396043" y="0"/>
                  </a:lnTo>
                  <a:close/>
                </a:path>
              </a:pathLst>
            </a:custGeom>
            <a:solidFill>
              <a:srgbClr val="F7B699"/>
            </a:solidFill>
          </p:spPr>
          <p:txBody>
            <a:bodyPr wrap="square" lIns="0" tIns="0" rIns="0" bIns="0" rtlCol="0"/>
            <a:lstStyle/>
            <a:p>
              <a:endParaRPr/>
            </a:p>
          </p:txBody>
        </p:sp>
        <p:sp>
          <p:nvSpPr>
            <p:cNvPr id="28" name="object 28"/>
            <p:cNvSpPr/>
            <p:nvPr/>
          </p:nvSpPr>
          <p:spPr>
            <a:xfrm>
              <a:off x="2500452" y="5013175"/>
              <a:ext cx="792480" cy="504190"/>
            </a:xfrm>
            <a:custGeom>
              <a:avLst/>
              <a:gdLst/>
              <a:ahLst/>
              <a:cxnLst/>
              <a:rect l="l" t="t" r="r" b="b"/>
              <a:pathLst>
                <a:path w="792479" h="504189">
                  <a:moveTo>
                    <a:pt x="0" y="252028"/>
                  </a:moveTo>
                  <a:lnTo>
                    <a:pt x="16768" y="179238"/>
                  </a:lnTo>
                  <a:lnTo>
                    <a:pt x="36809" y="145779"/>
                  </a:lnTo>
                  <a:lnTo>
                    <a:pt x="63805" y="114796"/>
                  </a:lnTo>
                  <a:lnTo>
                    <a:pt x="97142" y="86679"/>
                  </a:lnTo>
                  <a:lnTo>
                    <a:pt x="136210" y="61818"/>
                  </a:lnTo>
                  <a:lnTo>
                    <a:pt x="180393" y="40603"/>
                  </a:lnTo>
                  <a:lnTo>
                    <a:pt x="229081" y="23424"/>
                  </a:lnTo>
                  <a:lnTo>
                    <a:pt x="281661" y="10670"/>
                  </a:lnTo>
                  <a:lnTo>
                    <a:pt x="337519" y="2732"/>
                  </a:lnTo>
                  <a:lnTo>
                    <a:pt x="396044" y="0"/>
                  </a:lnTo>
                  <a:lnTo>
                    <a:pt x="454568" y="2732"/>
                  </a:lnTo>
                  <a:lnTo>
                    <a:pt x="510426" y="10670"/>
                  </a:lnTo>
                  <a:lnTo>
                    <a:pt x="563006" y="23424"/>
                  </a:lnTo>
                  <a:lnTo>
                    <a:pt x="611694" y="40603"/>
                  </a:lnTo>
                  <a:lnTo>
                    <a:pt x="655877" y="61818"/>
                  </a:lnTo>
                  <a:lnTo>
                    <a:pt x="694944" y="86679"/>
                  </a:lnTo>
                  <a:lnTo>
                    <a:pt x="728282" y="114796"/>
                  </a:lnTo>
                  <a:lnTo>
                    <a:pt x="755278" y="145779"/>
                  </a:lnTo>
                  <a:lnTo>
                    <a:pt x="775319" y="179238"/>
                  </a:lnTo>
                  <a:lnTo>
                    <a:pt x="792087" y="252028"/>
                  </a:lnTo>
                  <a:lnTo>
                    <a:pt x="787793" y="289270"/>
                  </a:lnTo>
                  <a:lnTo>
                    <a:pt x="755278" y="358276"/>
                  </a:lnTo>
                  <a:lnTo>
                    <a:pt x="728282" y="389259"/>
                  </a:lnTo>
                  <a:lnTo>
                    <a:pt x="694944" y="417376"/>
                  </a:lnTo>
                  <a:lnTo>
                    <a:pt x="655877" y="442237"/>
                  </a:lnTo>
                  <a:lnTo>
                    <a:pt x="611694" y="463452"/>
                  </a:lnTo>
                  <a:lnTo>
                    <a:pt x="563006" y="480631"/>
                  </a:lnTo>
                  <a:lnTo>
                    <a:pt x="510426" y="493385"/>
                  </a:lnTo>
                  <a:lnTo>
                    <a:pt x="454568" y="501323"/>
                  </a:lnTo>
                  <a:lnTo>
                    <a:pt x="396044" y="504055"/>
                  </a:lnTo>
                  <a:lnTo>
                    <a:pt x="337519" y="501323"/>
                  </a:lnTo>
                  <a:lnTo>
                    <a:pt x="281661" y="493385"/>
                  </a:lnTo>
                  <a:lnTo>
                    <a:pt x="229081" y="480631"/>
                  </a:lnTo>
                  <a:lnTo>
                    <a:pt x="180393" y="463452"/>
                  </a:lnTo>
                  <a:lnTo>
                    <a:pt x="136210" y="442237"/>
                  </a:lnTo>
                  <a:lnTo>
                    <a:pt x="97142" y="417376"/>
                  </a:lnTo>
                  <a:lnTo>
                    <a:pt x="63805" y="389259"/>
                  </a:lnTo>
                  <a:lnTo>
                    <a:pt x="36809" y="358276"/>
                  </a:lnTo>
                  <a:lnTo>
                    <a:pt x="16768" y="324816"/>
                  </a:lnTo>
                  <a:lnTo>
                    <a:pt x="0" y="252028"/>
                  </a:lnTo>
                  <a:close/>
                </a:path>
              </a:pathLst>
            </a:custGeom>
            <a:ln w="6349">
              <a:solidFill>
                <a:srgbClr val="C18C75"/>
              </a:solidFill>
            </a:ln>
          </p:spPr>
          <p:txBody>
            <a:bodyPr wrap="square" lIns="0" tIns="0" rIns="0" bIns="0" rtlCol="0"/>
            <a:lstStyle/>
            <a:p>
              <a:endParaRPr/>
            </a:p>
          </p:txBody>
        </p:sp>
        <p:sp>
          <p:nvSpPr>
            <p:cNvPr id="29" name="object 29"/>
            <p:cNvSpPr/>
            <p:nvPr/>
          </p:nvSpPr>
          <p:spPr>
            <a:xfrm>
              <a:off x="3436555" y="5013175"/>
              <a:ext cx="792480" cy="504190"/>
            </a:xfrm>
            <a:custGeom>
              <a:avLst/>
              <a:gdLst/>
              <a:ahLst/>
              <a:cxnLst/>
              <a:rect l="l" t="t" r="r" b="b"/>
              <a:pathLst>
                <a:path w="792479" h="504189">
                  <a:moveTo>
                    <a:pt x="396044" y="0"/>
                  </a:moveTo>
                  <a:lnTo>
                    <a:pt x="337519" y="2732"/>
                  </a:lnTo>
                  <a:lnTo>
                    <a:pt x="281661" y="10670"/>
                  </a:lnTo>
                  <a:lnTo>
                    <a:pt x="229081" y="23424"/>
                  </a:lnTo>
                  <a:lnTo>
                    <a:pt x="180393" y="40603"/>
                  </a:lnTo>
                  <a:lnTo>
                    <a:pt x="136210" y="61818"/>
                  </a:lnTo>
                  <a:lnTo>
                    <a:pt x="97142" y="86679"/>
                  </a:lnTo>
                  <a:lnTo>
                    <a:pt x="63805" y="114796"/>
                  </a:lnTo>
                  <a:lnTo>
                    <a:pt x="36809" y="145779"/>
                  </a:lnTo>
                  <a:lnTo>
                    <a:pt x="16768" y="179239"/>
                  </a:lnTo>
                  <a:lnTo>
                    <a:pt x="0" y="252028"/>
                  </a:lnTo>
                  <a:lnTo>
                    <a:pt x="4294" y="289271"/>
                  </a:lnTo>
                  <a:lnTo>
                    <a:pt x="36809" y="358277"/>
                  </a:lnTo>
                  <a:lnTo>
                    <a:pt x="63805" y="389260"/>
                  </a:lnTo>
                  <a:lnTo>
                    <a:pt x="97142" y="417377"/>
                  </a:lnTo>
                  <a:lnTo>
                    <a:pt x="136210" y="442238"/>
                  </a:lnTo>
                  <a:lnTo>
                    <a:pt x="180393" y="463453"/>
                  </a:lnTo>
                  <a:lnTo>
                    <a:pt x="229081" y="480632"/>
                  </a:lnTo>
                  <a:lnTo>
                    <a:pt x="281661" y="493386"/>
                  </a:lnTo>
                  <a:lnTo>
                    <a:pt x="337519" y="501324"/>
                  </a:lnTo>
                  <a:lnTo>
                    <a:pt x="396044" y="504056"/>
                  </a:lnTo>
                  <a:lnTo>
                    <a:pt x="454569" y="501324"/>
                  </a:lnTo>
                  <a:lnTo>
                    <a:pt x="510427" y="493386"/>
                  </a:lnTo>
                  <a:lnTo>
                    <a:pt x="563006" y="480632"/>
                  </a:lnTo>
                  <a:lnTo>
                    <a:pt x="611694" y="463453"/>
                  </a:lnTo>
                  <a:lnTo>
                    <a:pt x="655878" y="442238"/>
                  </a:lnTo>
                  <a:lnTo>
                    <a:pt x="694945" y="417377"/>
                  </a:lnTo>
                  <a:lnTo>
                    <a:pt x="728283" y="389260"/>
                  </a:lnTo>
                  <a:lnTo>
                    <a:pt x="755279" y="358277"/>
                  </a:lnTo>
                  <a:lnTo>
                    <a:pt x="775320" y="324817"/>
                  </a:lnTo>
                  <a:lnTo>
                    <a:pt x="792088" y="252028"/>
                  </a:lnTo>
                  <a:lnTo>
                    <a:pt x="787794" y="214785"/>
                  </a:lnTo>
                  <a:lnTo>
                    <a:pt x="755279" y="145779"/>
                  </a:lnTo>
                  <a:lnTo>
                    <a:pt x="728283" y="114796"/>
                  </a:lnTo>
                  <a:lnTo>
                    <a:pt x="694945" y="86679"/>
                  </a:lnTo>
                  <a:lnTo>
                    <a:pt x="655878" y="61818"/>
                  </a:lnTo>
                  <a:lnTo>
                    <a:pt x="611694" y="40603"/>
                  </a:lnTo>
                  <a:lnTo>
                    <a:pt x="563006" y="23424"/>
                  </a:lnTo>
                  <a:lnTo>
                    <a:pt x="510427" y="10670"/>
                  </a:lnTo>
                  <a:lnTo>
                    <a:pt x="454569" y="2732"/>
                  </a:lnTo>
                  <a:lnTo>
                    <a:pt x="396044" y="0"/>
                  </a:lnTo>
                  <a:close/>
                </a:path>
              </a:pathLst>
            </a:custGeom>
            <a:solidFill>
              <a:srgbClr val="F7B699"/>
            </a:solidFill>
          </p:spPr>
          <p:txBody>
            <a:bodyPr wrap="square" lIns="0" tIns="0" rIns="0" bIns="0" rtlCol="0"/>
            <a:lstStyle/>
            <a:p>
              <a:endParaRPr/>
            </a:p>
          </p:txBody>
        </p:sp>
        <p:sp>
          <p:nvSpPr>
            <p:cNvPr id="30" name="object 30"/>
            <p:cNvSpPr/>
            <p:nvPr/>
          </p:nvSpPr>
          <p:spPr>
            <a:xfrm>
              <a:off x="3436555" y="5013175"/>
              <a:ext cx="792480" cy="504190"/>
            </a:xfrm>
            <a:custGeom>
              <a:avLst/>
              <a:gdLst/>
              <a:ahLst/>
              <a:cxnLst/>
              <a:rect l="l" t="t" r="r" b="b"/>
              <a:pathLst>
                <a:path w="792479" h="504189">
                  <a:moveTo>
                    <a:pt x="0" y="252028"/>
                  </a:moveTo>
                  <a:lnTo>
                    <a:pt x="16768" y="179238"/>
                  </a:lnTo>
                  <a:lnTo>
                    <a:pt x="36809" y="145779"/>
                  </a:lnTo>
                  <a:lnTo>
                    <a:pt x="63805" y="114796"/>
                  </a:lnTo>
                  <a:lnTo>
                    <a:pt x="97142" y="86679"/>
                  </a:lnTo>
                  <a:lnTo>
                    <a:pt x="136209" y="61818"/>
                  </a:lnTo>
                  <a:lnTo>
                    <a:pt x="180393" y="40603"/>
                  </a:lnTo>
                  <a:lnTo>
                    <a:pt x="229081" y="23424"/>
                  </a:lnTo>
                  <a:lnTo>
                    <a:pt x="281661" y="10670"/>
                  </a:lnTo>
                  <a:lnTo>
                    <a:pt x="337519" y="2732"/>
                  </a:lnTo>
                  <a:lnTo>
                    <a:pt x="396044"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8" y="252028"/>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4" y="504055"/>
                  </a:lnTo>
                  <a:lnTo>
                    <a:pt x="337519" y="501323"/>
                  </a:lnTo>
                  <a:lnTo>
                    <a:pt x="281661" y="493385"/>
                  </a:lnTo>
                  <a:lnTo>
                    <a:pt x="229081" y="480631"/>
                  </a:lnTo>
                  <a:lnTo>
                    <a:pt x="180393" y="463452"/>
                  </a:lnTo>
                  <a:lnTo>
                    <a:pt x="136209" y="442237"/>
                  </a:lnTo>
                  <a:lnTo>
                    <a:pt x="97142" y="417376"/>
                  </a:lnTo>
                  <a:lnTo>
                    <a:pt x="63805" y="389259"/>
                  </a:lnTo>
                  <a:lnTo>
                    <a:pt x="36809" y="358276"/>
                  </a:lnTo>
                  <a:lnTo>
                    <a:pt x="16768" y="324816"/>
                  </a:lnTo>
                  <a:lnTo>
                    <a:pt x="0" y="252028"/>
                  </a:lnTo>
                  <a:close/>
                </a:path>
              </a:pathLst>
            </a:custGeom>
            <a:ln w="6349">
              <a:solidFill>
                <a:srgbClr val="C18C75"/>
              </a:solidFill>
            </a:ln>
          </p:spPr>
          <p:txBody>
            <a:bodyPr wrap="square" lIns="0" tIns="0" rIns="0" bIns="0" rtlCol="0"/>
            <a:lstStyle/>
            <a:p>
              <a:endParaRPr/>
            </a:p>
          </p:txBody>
        </p:sp>
        <p:sp>
          <p:nvSpPr>
            <p:cNvPr id="31" name="object 31"/>
            <p:cNvSpPr/>
            <p:nvPr/>
          </p:nvSpPr>
          <p:spPr>
            <a:xfrm>
              <a:off x="647563" y="5013175"/>
              <a:ext cx="792480" cy="504190"/>
            </a:xfrm>
            <a:custGeom>
              <a:avLst/>
              <a:gdLst/>
              <a:ahLst/>
              <a:cxnLst/>
              <a:rect l="l" t="t" r="r" b="b"/>
              <a:pathLst>
                <a:path w="792480" h="504189">
                  <a:moveTo>
                    <a:pt x="396043" y="0"/>
                  </a:moveTo>
                  <a:lnTo>
                    <a:pt x="337519" y="2732"/>
                  </a:lnTo>
                  <a:lnTo>
                    <a:pt x="281661" y="10670"/>
                  </a:lnTo>
                  <a:lnTo>
                    <a:pt x="229081" y="23424"/>
                  </a:lnTo>
                  <a:lnTo>
                    <a:pt x="180393" y="40603"/>
                  </a:lnTo>
                  <a:lnTo>
                    <a:pt x="136210" y="61818"/>
                  </a:lnTo>
                  <a:lnTo>
                    <a:pt x="97142" y="86679"/>
                  </a:lnTo>
                  <a:lnTo>
                    <a:pt x="63805" y="114796"/>
                  </a:lnTo>
                  <a:lnTo>
                    <a:pt x="36809" y="145779"/>
                  </a:lnTo>
                  <a:lnTo>
                    <a:pt x="16768" y="179239"/>
                  </a:lnTo>
                  <a:lnTo>
                    <a:pt x="0" y="252028"/>
                  </a:lnTo>
                  <a:lnTo>
                    <a:pt x="4294" y="289271"/>
                  </a:lnTo>
                  <a:lnTo>
                    <a:pt x="36809" y="358277"/>
                  </a:lnTo>
                  <a:lnTo>
                    <a:pt x="63805" y="389260"/>
                  </a:lnTo>
                  <a:lnTo>
                    <a:pt x="97142" y="417377"/>
                  </a:lnTo>
                  <a:lnTo>
                    <a:pt x="136210" y="442238"/>
                  </a:lnTo>
                  <a:lnTo>
                    <a:pt x="180393" y="463453"/>
                  </a:lnTo>
                  <a:lnTo>
                    <a:pt x="229081" y="480632"/>
                  </a:lnTo>
                  <a:lnTo>
                    <a:pt x="281661" y="493386"/>
                  </a:lnTo>
                  <a:lnTo>
                    <a:pt x="337519" y="501324"/>
                  </a:lnTo>
                  <a:lnTo>
                    <a:pt x="396043" y="504056"/>
                  </a:lnTo>
                  <a:lnTo>
                    <a:pt x="454568" y="501324"/>
                  </a:lnTo>
                  <a:lnTo>
                    <a:pt x="510426" y="493386"/>
                  </a:lnTo>
                  <a:lnTo>
                    <a:pt x="563006" y="480632"/>
                  </a:lnTo>
                  <a:lnTo>
                    <a:pt x="611693" y="463453"/>
                  </a:lnTo>
                  <a:lnTo>
                    <a:pt x="655877" y="442238"/>
                  </a:lnTo>
                  <a:lnTo>
                    <a:pt x="694944" y="417377"/>
                  </a:lnTo>
                  <a:lnTo>
                    <a:pt x="728282" y="389260"/>
                  </a:lnTo>
                  <a:lnTo>
                    <a:pt x="755278" y="358277"/>
                  </a:lnTo>
                  <a:lnTo>
                    <a:pt x="775319" y="324817"/>
                  </a:lnTo>
                  <a:lnTo>
                    <a:pt x="792087" y="252028"/>
                  </a:lnTo>
                  <a:lnTo>
                    <a:pt x="787793" y="214785"/>
                  </a:lnTo>
                  <a:lnTo>
                    <a:pt x="755278" y="145779"/>
                  </a:lnTo>
                  <a:lnTo>
                    <a:pt x="728282" y="114796"/>
                  </a:lnTo>
                  <a:lnTo>
                    <a:pt x="694944" y="86679"/>
                  </a:lnTo>
                  <a:lnTo>
                    <a:pt x="655877" y="61818"/>
                  </a:lnTo>
                  <a:lnTo>
                    <a:pt x="611693" y="40603"/>
                  </a:lnTo>
                  <a:lnTo>
                    <a:pt x="563006" y="23424"/>
                  </a:lnTo>
                  <a:lnTo>
                    <a:pt x="510426" y="10670"/>
                  </a:lnTo>
                  <a:lnTo>
                    <a:pt x="454568" y="2732"/>
                  </a:lnTo>
                  <a:lnTo>
                    <a:pt x="396043" y="0"/>
                  </a:lnTo>
                  <a:close/>
                </a:path>
              </a:pathLst>
            </a:custGeom>
            <a:solidFill>
              <a:srgbClr val="F7B699">
                <a:alpha val="65879"/>
              </a:srgbClr>
            </a:solidFill>
          </p:spPr>
          <p:txBody>
            <a:bodyPr wrap="square" lIns="0" tIns="0" rIns="0" bIns="0" rtlCol="0"/>
            <a:lstStyle/>
            <a:p>
              <a:endParaRPr/>
            </a:p>
          </p:txBody>
        </p:sp>
        <p:sp>
          <p:nvSpPr>
            <p:cNvPr id="32" name="object 32"/>
            <p:cNvSpPr/>
            <p:nvPr/>
          </p:nvSpPr>
          <p:spPr>
            <a:xfrm>
              <a:off x="647564" y="5013175"/>
              <a:ext cx="792480" cy="504190"/>
            </a:xfrm>
            <a:custGeom>
              <a:avLst/>
              <a:gdLst/>
              <a:ahLst/>
              <a:cxnLst/>
              <a:rect l="l" t="t" r="r" b="b"/>
              <a:pathLst>
                <a:path w="792480" h="504189">
                  <a:moveTo>
                    <a:pt x="0" y="252028"/>
                  </a:moveTo>
                  <a:lnTo>
                    <a:pt x="16768" y="179238"/>
                  </a:lnTo>
                  <a:lnTo>
                    <a:pt x="36809" y="145779"/>
                  </a:lnTo>
                  <a:lnTo>
                    <a:pt x="63805" y="114796"/>
                  </a:lnTo>
                  <a:lnTo>
                    <a:pt x="97142" y="86679"/>
                  </a:lnTo>
                  <a:lnTo>
                    <a:pt x="136210" y="61818"/>
                  </a:lnTo>
                  <a:lnTo>
                    <a:pt x="180393" y="40603"/>
                  </a:lnTo>
                  <a:lnTo>
                    <a:pt x="229081" y="23424"/>
                  </a:lnTo>
                  <a:lnTo>
                    <a:pt x="281661" y="10670"/>
                  </a:lnTo>
                  <a:lnTo>
                    <a:pt x="337519" y="2732"/>
                  </a:lnTo>
                  <a:lnTo>
                    <a:pt x="396043" y="0"/>
                  </a:lnTo>
                  <a:lnTo>
                    <a:pt x="454568" y="2732"/>
                  </a:lnTo>
                  <a:lnTo>
                    <a:pt x="510426" y="10670"/>
                  </a:lnTo>
                  <a:lnTo>
                    <a:pt x="563006" y="23424"/>
                  </a:lnTo>
                  <a:lnTo>
                    <a:pt x="611694" y="40603"/>
                  </a:lnTo>
                  <a:lnTo>
                    <a:pt x="655877" y="61818"/>
                  </a:lnTo>
                  <a:lnTo>
                    <a:pt x="694944" y="86679"/>
                  </a:lnTo>
                  <a:lnTo>
                    <a:pt x="728282" y="114796"/>
                  </a:lnTo>
                  <a:lnTo>
                    <a:pt x="755278" y="145779"/>
                  </a:lnTo>
                  <a:lnTo>
                    <a:pt x="775319" y="179238"/>
                  </a:lnTo>
                  <a:lnTo>
                    <a:pt x="792087" y="252028"/>
                  </a:lnTo>
                  <a:lnTo>
                    <a:pt x="787793" y="289270"/>
                  </a:lnTo>
                  <a:lnTo>
                    <a:pt x="755278" y="358276"/>
                  </a:lnTo>
                  <a:lnTo>
                    <a:pt x="728282" y="389259"/>
                  </a:lnTo>
                  <a:lnTo>
                    <a:pt x="694944" y="417376"/>
                  </a:lnTo>
                  <a:lnTo>
                    <a:pt x="655877" y="442237"/>
                  </a:lnTo>
                  <a:lnTo>
                    <a:pt x="611694" y="463452"/>
                  </a:lnTo>
                  <a:lnTo>
                    <a:pt x="563006" y="480631"/>
                  </a:lnTo>
                  <a:lnTo>
                    <a:pt x="510426" y="493385"/>
                  </a:lnTo>
                  <a:lnTo>
                    <a:pt x="454568" y="501323"/>
                  </a:lnTo>
                  <a:lnTo>
                    <a:pt x="396043" y="504055"/>
                  </a:lnTo>
                  <a:lnTo>
                    <a:pt x="337519" y="501323"/>
                  </a:lnTo>
                  <a:lnTo>
                    <a:pt x="281661" y="493385"/>
                  </a:lnTo>
                  <a:lnTo>
                    <a:pt x="229081" y="480631"/>
                  </a:lnTo>
                  <a:lnTo>
                    <a:pt x="180393" y="463452"/>
                  </a:lnTo>
                  <a:lnTo>
                    <a:pt x="136210" y="442237"/>
                  </a:lnTo>
                  <a:lnTo>
                    <a:pt x="97142" y="417376"/>
                  </a:lnTo>
                  <a:lnTo>
                    <a:pt x="63805" y="389259"/>
                  </a:lnTo>
                  <a:lnTo>
                    <a:pt x="36809" y="358276"/>
                  </a:lnTo>
                  <a:lnTo>
                    <a:pt x="16768" y="324816"/>
                  </a:lnTo>
                  <a:lnTo>
                    <a:pt x="0" y="252028"/>
                  </a:lnTo>
                  <a:close/>
                </a:path>
              </a:pathLst>
            </a:custGeom>
            <a:ln w="6349">
              <a:solidFill>
                <a:srgbClr val="C18C75"/>
              </a:solidFill>
            </a:ln>
          </p:spPr>
          <p:txBody>
            <a:bodyPr wrap="square" lIns="0" tIns="0" rIns="0" bIns="0" rtlCol="0"/>
            <a:lstStyle/>
            <a:p>
              <a:endParaRPr/>
            </a:p>
          </p:txBody>
        </p:sp>
      </p:grpSp>
      <p:sp>
        <p:nvSpPr>
          <p:cNvPr id="33" name="object 33"/>
          <p:cNvSpPr txBox="1"/>
          <p:nvPr/>
        </p:nvSpPr>
        <p:spPr>
          <a:xfrm>
            <a:off x="188230" y="4273952"/>
            <a:ext cx="3763010" cy="1248410"/>
          </a:xfrm>
          <a:prstGeom prst="rect">
            <a:avLst/>
          </a:prstGeom>
        </p:spPr>
        <p:txBody>
          <a:bodyPr vert="horz" wrap="square" lIns="0" tIns="12700" rIns="0" bIns="0" rtlCol="0">
            <a:spAutoFit/>
          </a:bodyPr>
          <a:lstStyle/>
          <a:p>
            <a:pPr marL="12700">
              <a:lnSpc>
                <a:spcPct val="100000"/>
              </a:lnSpc>
              <a:spcBef>
                <a:spcPts val="100"/>
              </a:spcBef>
            </a:pPr>
            <a:r>
              <a:rPr sz="2000" b="1" i="1" dirty="0">
                <a:solidFill>
                  <a:srgbClr val="001C3D"/>
                </a:solidFill>
                <a:latin typeface="Calibri"/>
                <a:cs typeface="Calibri"/>
              </a:rPr>
              <a:t>CLICK</a:t>
            </a:r>
            <a:r>
              <a:rPr sz="2000" b="1" i="1" spc="-20" dirty="0">
                <a:solidFill>
                  <a:srgbClr val="001C3D"/>
                </a:solidFill>
                <a:latin typeface="Calibri"/>
                <a:cs typeface="Calibri"/>
              </a:rPr>
              <a:t> </a:t>
            </a:r>
            <a:r>
              <a:rPr sz="2000" i="1" dirty="0">
                <a:solidFill>
                  <a:srgbClr val="001C3D"/>
                </a:solidFill>
                <a:latin typeface="Calibri"/>
                <a:cs typeface="Calibri"/>
              </a:rPr>
              <a:t>on</a:t>
            </a:r>
            <a:r>
              <a:rPr sz="2000" i="1" spc="-15" dirty="0">
                <a:solidFill>
                  <a:srgbClr val="001C3D"/>
                </a:solidFill>
                <a:latin typeface="Calibri"/>
                <a:cs typeface="Calibri"/>
              </a:rPr>
              <a:t> </a:t>
            </a:r>
            <a:r>
              <a:rPr sz="2000" i="1" dirty="0">
                <a:solidFill>
                  <a:srgbClr val="001C3D"/>
                </a:solidFill>
                <a:latin typeface="Calibri"/>
                <a:cs typeface="Calibri"/>
              </a:rPr>
              <a:t>the</a:t>
            </a:r>
            <a:r>
              <a:rPr sz="2000" i="1" spc="-15" dirty="0">
                <a:solidFill>
                  <a:srgbClr val="001C3D"/>
                </a:solidFill>
                <a:latin typeface="Calibri"/>
                <a:cs typeface="Calibri"/>
              </a:rPr>
              <a:t> </a:t>
            </a:r>
            <a:r>
              <a:rPr sz="2000" i="1" spc="-5" dirty="0">
                <a:solidFill>
                  <a:srgbClr val="001C3D"/>
                </a:solidFill>
                <a:latin typeface="Calibri"/>
                <a:cs typeface="Calibri"/>
              </a:rPr>
              <a:t>numbers</a:t>
            </a:r>
            <a:r>
              <a:rPr sz="2000" i="1" spc="-20" dirty="0">
                <a:solidFill>
                  <a:srgbClr val="001C3D"/>
                </a:solidFill>
                <a:latin typeface="Calibri"/>
                <a:cs typeface="Calibri"/>
              </a:rPr>
              <a:t> </a:t>
            </a:r>
            <a:r>
              <a:rPr sz="2000" i="1" spc="-5" dirty="0">
                <a:solidFill>
                  <a:srgbClr val="001C3D"/>
                </a:solidFill>
                <a:latin typeface="Calibri"/>
                <a:cs typeface="Calibri"/>
              </a:rPr>
              <a:t>below.</a:t>
            </a:r>
            <a:endParaRPr sz="2000">
              <a:latin typeface="Calibri"/>
              <a:cs typeface="Calibri"/>
            </a:endParaRPr>
          </a:p>
          <a:p>
            <a:pPr>
              <a:lnSpc>
                <a:spcPct val="100000"/>
              </a:lnSpc>
              <a:spcBef>
                <a:spcPts val="25"/>
              </a:spcBef>
            </a:pPr>
            <a:endParaRPr sz="2750">
              <a:latin typeface="Calibri"/>
              <a:cs typeface="Calibri"/>
            </a:endParaRPr>
          </a:p>
          <a:p>
            <a:pPr marL="742315" algn="ctr">
              <a:lnSpc>
                <a:spcPct val="100000"/>
              </a:lnSpc>
              <a:tabLst>
                <a:tab pos="1658620" algn="l"/>
                <a:tab pos="2594610" algn="l"/>
                <a:tab pos="3531235" algn="l"/>
              </a:tabLst>
            </a:pPr>
            <a:r>
              <a:rPr sz="3200" dirty="0">
                <a:solidFill>
                  <a:srgbClr val="FFFFFF"/>
                </a:solidFill>
                <a:latin typeface="Calibri"/>
                <a:cs typeface="Calibri"/>
              </a:rPr>
              <a:t>1	2	3	4</a:t>
            </a:r>
            <a:endParaRPr sz="3200">
              <a:latin typeface="Calibri"/>
              <a:cs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5020121" y="0"/>
              <a:ext cx="4123876" cy="6857998"/>
            </a:xfrm>
            <a:prstGeom prst="rect">
              <a:avLst/>
            </a:prstGeom>
          </p:spPr>
        </p:pic>
        <p:pic>
          <p:nvPicPr>
            <p:cNvPr id="4" name="object 4"/>
            <p:cNvPicPr/>
            <p:nvPr/>
          </p:nvPicPr>
          <p:blipFill>
            <a:blip r:embed="rId3" cstate="print"/>
            <a:stretch>
              <a:fillRect/>
            </a:stretch>
          </p:blipFill>
          <p:spPr>
            <a:xfrm>
              <a:off x="4975166" y="0"/>
              <a:ext cx="4168832" cy="6857999"/>
            </a:xfrm>
            <a:prstGeom prst="rect">
              <a:avLst/>
            </a:prstGeom>
          </p:spPr>
        </p:pic>
        <p:sp>
          <p:nvSpPr>
            <p:cNvPr id="5" name="object 5"/>
            <p:cNvSpPr/>
            <p:nvPr/>
          </p:nvSpPr>
          <p:spPr>
            <a:xfrm>
              <a:off x="5020119" y="12"/>
              <a:ext cx="4124325" cy="6858000"/>
            </a:xfrm>
            <a:custGeom>
              <a:avLst/>
              <a:gdLst/>
              <a:ahLst/>
              <a:cxnLst/>
              <a:rect l="l" t="t" r="r" b="b"/>
              <a:pathLst>
                <a:path w="4124325" h="6858000">
                  <a:moveTo>
                    <a:pt x="4123867" y="5382501"/>
                  </a:moveTo>
                  <a:lnTo>
                    <a:pt x="0" y="5382501"/>
                  </a:lnTo>
                  <a:lnTo>
                    <a:pt x="0" y="6857987"/>
                  </a:lnTo>
                  <a:lnTo>
                    <a:pt x="4123867" y="6857987"/>
                  </a:lnTo>
                  <a:lnTo>
                    <a:pt x="4123867" y="5382501"/>
                  </a:lnTo>
                  <a:close/>
                </a:path>
                <a:path w="4124325" h="6858000">
                  <a:moveTo>
                    <a:pt x="4123867" y="0"/>
                  </a:moveTo>
                  <a:lnTo>
                    <a:pt x="0" y="0"/>
                  </a:lnTo>
                  <a:lnTo>
                    <a:pt x="0" y="4674616"/>
                  </a:lnTo>
                  <a:lnTo>
                    <a:pt x="4123867" y="4674616"/>
                  </a:lnTo>
                  <a:lnTo>
                    <a:pt x="4123867" y="0"/>
                  </a:lnTo>
                  <a:close/>
                </a:path>
              </a:pathLst>
            </a:custGeom>
            <a:solidFill>
              <a:srgbClr val="00274E">
                <a:alpha val="39999"/>
              </a:srgbClr>
            </a:solidFill>
          </p:spPr>
          <p:txBody>
            <a:bodyPr wrap="square" lIns="0" tIns="0" rIns="0" bIns="0" rtlCol="0"/>
            <a:lstStyle/>
            <a:p>
              <a:endParaRPr/>
            </a:p>
          </p:txBody>
        </p:sp>
        <p:sp>
          <p:nvSpPr>
            <p:cNvPr id="6" name="object 6"/>
            <p:cNvSpPr/>
            <p:nvPr/>
          </p:nvSpPr>
          <p:spPr>
            <a:xfrm>
              <a:off x="8244408" y="404663"/>
              <a:ext cx="755650" cy="504190"/>
            </a:xfrm>
            <a:custGeom>
              <a:avLst/>
              <a:gdLst/>
              <a:ahLst/>
              <a:cxnLst/>
              <a:rect l="l" t="t" r="r" b="b"/>
              <a:pathLst>
                <a:path w="755650" h="504190">
                  <a:moveTo>
                    <a:pt x="755575" y="0"/>
                  </a:moveTo>
                  <a:lnTo>
                    <a:pt x="0" y="0"/>
                  </a:lnTo>
                  <a:lnTo>
                    <a:pt x="0" y="504056"/>
                  </a:lnTo>
                  <a:lnTo>
                    <a:pt x="755575" y="504056"/>
                  </a:lnTo>
                  <a:lnTo>
                    <a:pt x="755575" y="441049"/>
                  </a:lnTo>
                  <a:lnTo>
                    <a:pt x="236021" y="441049"/>
                  </a:lnTo>
                  <a:lnTo>
                    <a:pt x="236021" y="252027"/>
                  </a:lnTo>
                  <a:lnTo>
                    <a:pt x="188766" y="252027"/>
                  </a:lnTo>
                  <a:lnTo>
                    <a:pt x="377786" y="63007"/>
                  </a:lnTo>
                  <a:lnTo>
                    <a:pt x="755575" y="63007"/>
                  </a:lnTo>
                  <a:lnTo>
                    <a:pt x="755575" y="0"/>
                  </a:lnTo>
                  <a:close/>
                </a:path>
                <a:path w="755650" h="504190">
                  <a:moveTo>
                    <a:pt x="755575" y="86635"/>
                  </a:moveTo>
                  <a:lnTo>
                    <a:pt x="495926" y="86635"/>
                  </a:lnTo>
                  <a:lnTo>
                    <a:pt x="495926" y="181145"/>
                  </a:lnTo>
                  <a:lnTo>
                    <a:pt x="566808" y="252027"/>
                  </a:lnTo>
                  <a:lnTo>
                    <a:pt x="519553" y="252027"/>
                  </a:lnTo>
                  <a:lnTo>
                    <a:pt x="519553" y="441049"/>
                  </a:lnTo>
                  <a:lnTo>
                    <a:pt x="755575" y="441049"/>
                  </a:lnTo>
                  <a:lnTo>
                    <a:pt x="755575" y="86635"/>
                  </a:lnTo>
                  <a:close/>
                </a:path>
                <a:path w="755650" h="504190">
                  <a:moveTo>
                    <a:pt x="755575" y="63007"/>
                  </a:moveTo>
                  <a:lnTo>
                    <a:pt x="377786" y="63007"/>
                  </a:lnTo>
                  <a:lnTo>
                    <a:pt x="448670" y="133889"/>
                  </a:lnTo>
                  <a:lnTo>
                    <a:pt x="448670" y="86635"/>
                  </a:lnTo>
                  <a:lnTo>
                    <a:pt x="755575" y="86635"/>
                  </a:lnTo>
                  <a:lnTo>
                    <a:pt x="755575" y="63007"/>
                  </a:lnTo>
                  <a:close/>
                </a:path>
              </a:pathLst>
            </a:custGeom>
            <a:solidFill>
              <a:srgbClr val="EAF8FC"/>
            </a:solidFill>
          </p:spPr>
          <p:txBody>
            <a:bodyPr wrap="square" lIns="0" tIns="0" rIns="0" bIns="0" rtlCol="0"/>
            <a:lstStyle/>
            <a:p>
              <a:endParaRPr/>
            </a:p>
          </p:txBody>
        </p:sp>
        <p:sp>
          <p:nvSpPr>
            <p:cNvPr id="7" name="object 7"/>
            <p:cNvSpPr/>
            <p:nvPr/>
          </p:nvSpPr>
          <p:spPr>
            <a:xfrm>
              <a:off x="8480430" y="491299"/>
              <a:ext cx="283845" cy="354965"/>
            </a:xfrm>
            <a:custGeom>
              <a:avLst/>
              <a:gdLst/>
              <a:ahLst/>
              <a:cxnLst/>
              <a:rect l="l" t="t" r="r" b="b"/>
              <a:pathLst>
                <a:path w="283845" h="354965">
                  <a:moveTo>
                    <a:pt x="259904" y="0"/>
                  </a:moveTo>
                  <a:lnTo>
                    <a:pt x="212648" y="0"/>
                  </a:lnTo>
                  <a:lnTo>
                    <a:pt x="212648" y="47254"/>
                  </a:lnTo>
                  <a:lnTo>
                    <a:pt x="259904" y="94509"/>
                  </a:lnTo>
                  <a:lnTo>
                    <a:pt x="259904" y="0"/>
                  </a:lnTo>
                  <a:close/>
                </a:path>
                <a:path w="283845" h="354965">
                  <a:moveTo>
                    <a:pt x="283531" y="165392"/>
                  </a:moveTo>
                  <a:lnTo>
                    <a:pt x="0" y="165392"/>
                  </a:lnTo>
                  <a:lnTo>
                    <a:pt x="0" y="354413"/>
                  </a:lnTo>
                  <a:lnTo>
                    <a:pt x="118137" y="354413"/>
                  </a:lnTo>
                  <a:lnTo>
                    <a:pt x="118137" y="259902"/>
                  </a:lnTo>
                  <a:lnTo>
                    <a:pt x="283531" y="259902"/>
                  </a:lnTo>
                  <a:lnTo>
                    <a:pt x="283531" y="165392"/>
                  </a:lnTo>
                  <a:close/>
                </a:path>
                <a:path w="283845" h="354965">
                  <a:moveTo>
                    <a:pt x="283531" y="259902"/>
                  </a:moveTo>
                  <a:lnTo>
                    <a:pt x="165393" y="259902"/>
                  </a:lnTo>
                  <a:lnTo>
                    <a:pt x="165393" y="354413"/>
                  </a:lnTo>
                  <a:lnTo>
                    <a:pt x="283531" y="354413"/>
                  </a:lnTo>
                  <a:lnTo>
                    <a:pt x="283531" y="259902"/>
                  </a:lnTo>
                  <a:close/>
                </a:path>
              </a:pathLst>
            </a:custGeom>
            <a:solidFill>
              <a:srgbClr val="C4D0D4"/>
            </a:solidFill>
          </p:spPr>
          <p:txBody>
            <a:bodyPr wrap="square" lIns="0" tIns="0" rIns="0" bIns="0" rtlCol="0"/>
            <a:lstStyle/>
            <a:p>
              <a:endParaRPr/>
            </a:p>
          </p:txBody>
        </p:sp>
        <p:sp>
          <p:nvSpPr>
            <p:cNvPr id="8" name="object 8"/>
            <p:cNvSpPr/>
            <p:nvPr/>
          </p:nvSpPr>
          <p:spPr>
            <a:xfrm>
              <a:off x="8433174" y="467671"/>
              <a:ext cx="378460" cy="378460"/>
            </a:xfrm>
            <a:custGeom>
              <a:avLst/>
              <a:gdLst/>
              <a:ahLst/>
              <a:cxnLst/>
              <a:rect l="l" t="t" r="r" b="b"/>
              <a:pathLst>
                <a:path w="378459" h="378459">
                  <a:moveTo>
                    <a:pt x="189020" y="0"/>
                  </a:moveTo>
                  <a:lnTo>
                    <a:pt x="0" y="189020"/>
                  </a:lnTo>
                  <a:lnTo>
                    <a:pt x="378042" y="189020"/>
                  </a:lnTo>
                  <a:lnTo>
                    <a:pt x="189020" y="0"/>
                  </a:lnTo>
                  <a:close/>
                </a:path>
                <a:path w="378459" h="378459">
                  <a:moveTo>
                    <a:pt x="212648" y="283531"/>
                  </a:moveTo>
                  <a:lnTo>
                    <a:pt x="165393" y="283531"/>
                  </a:lnTo>
                  <a:lnTo>
                    <a:pt x="165393" y="378042"/>
                  </a:lnTo>
                  <a:lnTo>
                    <a:pt x="212648" y="378042"/>
                  </a:lnTo>
                  <a:lnTo>
                    <a:pt x="212648" y="283531"/>
                  </a:lnTo>
                  <a:close/>
                </a:path>
              </a:pathLst>
            </a:custGeom>
            <a:solidFill>
              <a:srgbClr val="9AA5A8"/>
            </a:solidFill>
          </p:spPr>
          <p:txBody>
            <a:bodyPr wrap="square" lIns="0" tIns="0" rIns="0" bIns="0" rtlCol="0"/>
            <a:lstStyle/>
            <a:p>
              <a:endParaRPr/>
            </a:p>
          </p:txBody>
        </p:sp>
        <p:sp>
          <p:nvSpPr>
            <p:cNvPr id="9" name="object 9"/>
            <p:cNvSpPr/>
            <p:nvPr/>
          </p:nvSpPr>
          <p:spPr>
            <a:xfrm>
              <a:off x="8244407" y="404663"/>
              <a:ext cx="755650" cy="504190"/>
            </a:xfrm>
            <a:custGeom>
              <a:avLst/>
              <a:gdLst/>
              <a:ahLst/>
              <a:cxnLst/>
              <a:rect l="l" t="t" r="r" b="b"/>
              <a:pathLst>
                <a:path w="755650" h="504190">
                  <a:moveTo>
                    <a:pt x="377787" y="63007"/>
                  </a:moveTo>
                  <a:lnTo>
                    <a:pt x="448671" y="133889"/>
                  </a:lnTo>
                  <a:lnTo>
                    <a:pt x="448671" y="86635"/>
                  </a:lnTo>
                  <a:lnTo>
                    <a:pt x="495926" y="86635"/>
                  </a:lnTo>
                  <a:lnTo>
                    <a:pt x="495926" y="181145"/>
                  </a:lnTo>
                  <a:lnTo>
                    <a:pt x="566808" y="252028"/>
                  </a:lnTo>
                  <a:lnTo>
                    <a:pt x="519554" y="252028"/>
                  </a:lnTo>
                  <a:lnTo>
                    <a:pt x="519554" y="441049"/>
                  </a:lnTo>
                  <a:lnTo>
                    <a:pt x="236022" y="441049"/>
                  </a:lnTo>
                  <a:lnTo>
                    <a:pt x="236022" y="252028"/>
                  </a:lnTo>
                  <a:lnTo>
                    <a:pt x="188766" y="252028"/>
                  </a:lnTo>
                  <a:lnTo>
                    <a:pt x="377787" y="63007"/>
                  </a:lnTo>
                  <a:close/>
                </a:path>
                <a:path w="755650" h="504190">
                  <a:moveTo>
                    <a:pt x="448671" y="133889"/>
                  </a:moveTo>
                  <a:lnTo>
                    <a:pt x="495926" y="181145"/>
                  </a:lnTo>
                </a:path>
                <a:path w="755650" h="504190">
                  <a:moveTo>
                    <a:pt x="519554" y="252028"/>
                  </a:moveTo>
                  <a:lnTo>
                    <a:pt x="236022" y="252028"/>
                  </a:lnTo>
                </a:path>
                <a:path w="755650" h="504190">
                  <a:moveTo>
                    <a:pt x="354159" y="441049"/>
                  </a:moveTo>
                  <a:lnTo>
                    <a:pt x="354159" y="346538"/>
                  </a:lnTo>
                  <a:lnTo>
                    <a:pt x="401415" y="346538"/>
                  </a:lnTo>
                  <a:lnTo>
                    <a:pt x="401415" y="441049"/>
                  </a:lnTo>
                </a:path>
                <a:path w="755650" h="504190">
                  <a:moveTo>
                    <a:pt x="0" y="0"/>
                  </a:moveTo>
                  <a:lnTo>
                    <a:pt x="755575" y="0"/>
                  </a:lnTo>
                  <a:lnTo>
                    <a:pt x="755575" y="504056"/>
                  </a:lnTo>
                  <a:lnTo>
                    <a:pt x="0" y="504056"/>
                  </a:lnTo>
                  <a:lnTo>
                    <a:pt x="0" y="0"/>
                  </a:lnTo>
                  <a:close/>
                </a:path>
              </a:pathLst>
            </a:custGeom>
            <a:ln w="25399">
              <a:solidFill>
                <a:srgbClr val="00B2E2"/>
              </a:solidFill>
            </a:ln>
          </p:spPr>
          <p:txBody>
            <a:bodyPr wrap="square" lIns="0" tIns="0" rIns="0" bIns="0" rtlCol="0"/>
            <a:lstStyle/>
            <a:p>
              <a:endParaRPr/>
            </a:p>
          </p:txBody>
        </p:sp>
        <p:sp>
          <p:nvSpPr>
            <p:cNvPr id="10" name="object 10"/>
            <p:cNvSpPr/>
            <p:nvPr/>
          </p:nvSpPr>
          <p:spPr>
            <a:xfrm>
              <a:off x="7164287" y="404663"/>
              <a:ext cx="720090" cy="504190"/>
            </a:xfrm>
            <a:custGeom>
              <a:avLst/>
              <a:gdLst/>
              <a:ahLst/>
              <a:cxnLst/>
              <a:rect l="l" t="t" r="r" b="b"/>
              <a:pathLst>
                <a:path w="720090" h="504190">
                  <a:moveTo>
                    <a:pt x="720079" y="0"/>
                  </a:moveTo>
                  <a:lnTo>
                    <a:pt x="0" y="0"/>
                  </a:lnTo>
                  <a:lnTo>
                    <a:pt x="0" y="504056"/>
                  </a:lnTo>
                  <a:lnTo>
                    <a:pt x="720079" y="504056"/>
                  </a:lnTo>
                  <a:lnTo>
                    <a:pt x="720079" y="441049"/>
                  </a:lnTo>
                  <a:lnTo>
                    <a:pt x="312784" y="441049"/>
                  </a:lnTo>
                  <a:lnTo>
                    <a:pt x="267975" y="433822"/>
                  </a:lnTo>
                  <a:lnTo>
                    <a:pt x="229060" y="413696"/>
                  </a:lnTo>
                  <a:lnTo>
                    <a:pt x="198372" y="383008"/>
                  </a:lnTo>
                  <a:lnTo>
                    <a:pt x="178246" y="344092"/>
                  </a:lnTo>
                  <a:lnTo>
                    <a:pt x="171019" y="299284"/>
                  </a:lnTo>
                  <a:lnTo>
                    <a:pt x="171019" y="157518"/>
                  </a:lnTo>
                  <a:lnTo>
                    <a:pt x="360039" y="157518"/>
                  </a:lnTo>
                  <a:lnTo>
                    <a:pt x="454552" y="63007"/>
                  </a:lnTo>
                  <a:lnTo>
                    <a:pt x="720079" y="63007"/>
                  </a:lnTo>
                  <a:lnTo>
                    <a:pt x="720079" y="0"/>
                  </a:lnTo>
                  <a:close/>
                </a:path>
                <a:path w="720090" h="504190">
                  <a:moveTo>
                    <a:pt x="720079" y="63007"/>
                  </a:moveTo>
                  <a:lnTo>
                    <a:pt x="454552" y="63007"/>
                  </a:lnTo>
                  <a:lnTo>
                    <a:pt x="549061" y="157518"/>
                  </a:lnTo>
                  <a:lnTo>
                    <a:pt x="501806" y="157518"/>
                  </a:lnTo>
                  <a:lnTo>
                    <a:pt x="501806" y="299284"/>
                  </a:lnTo>
                  <a:lnTo>
                    <a:pt x="494578" y="344092"/>
                  </a:lnTo>
                  <a:lnTo>
                    <a:pt x="474453" y="383008"/>
                  </a:lnTo>
                  <a:lnTo>
                    <a:pt x="443765" y="413696"/>
                  </a:lnTo>
                  <a:lnTo>
                    <a:pt x="404849" y="433822"/>
                  </a:lnTo>
                  <a:lnTo>
                    <a:pt x="360039" y="441049"/>
                  </a:lnTo>
                  <a:lnTo>
                    <a:pt x="720079" y="441049"/>
                  </a:lnTo>
                  <a:lnTo>
                    <a:pt x="720079" y="63007"/>
                  </a:lnTo>
                  <a:close/>
                </a:path>
                <a:path w="720090" h="504190">
                  <a:moveTo>
                    <a:pt x="407295" y="157518"/>
                  </a:moveTo>
                  <a:lnTo>
                    <a:pt x="265530" y="157518"/>
                  </a:lnTo>
                  <a:lnTo>
                    <a:pt x="265530" y="299284"/>
                  </a:lnTo>
                  <a:lnTo>
                    <a:pt x="269243" y="317677"/>
                  </a:lnTo>
                  <a:lnTo>
                    <a:pt x="279370" y="332697"/>
                  </a:lnTo>
                  <a:lnTo>
                    <a:pt x="294391" y="342825"/>
                  </a:lnTo>
                  <a:lnTo>
                    <a:pt x="312784" y="346538"/>
                  </a:lnTo>
                  <a:lnTo>
                    <a:pt x="360039" y="346538"/>
                  </a:lnTo>
                  <a:lnTo>
                    <a:pt x="403581" y="317677"/>
                  </a:lnTo>
                  <a:lnTo>
                    <a:pt x="407295" y="157518"/>
                  </a:lnTo>
                  <a:close/>
                </a:path>
              </a:pathLst>
            </a:custGeom>
            <a:solidFill>
              <a:srgbClr val="FFD5A9"/>
            </a:solidFill>
          </p:spPr>
          <p:txBody>
            <a:bodyPr wrap="square" lIns="0" tIns="0" rIns="0" bIns="0" rtlCol="0"/>
            <a:lstStyle/>
            <a:p>
              <a:endParaRPr/>
            </a:p>
          </p:txBody>
        </p:sp>
        <p:sp>
          <p:nvSpPr>
            <p:cNvPr id="11" name="object 11"/>
            <p:cNvSpPr/>
            <p:nvPr/>
          </p:nvSpPr>
          <p:spPr>
            <a:xfrm>
              <a:off x="7335306" y="467671"/>
              <a:ext cx="378460" cy="378460"/>
            </a:xfrm>
            <a:custGeom>
              <a:avLst/>
              <a:gdLst/>
              <a:ahLst/>
              <a:cxnLst/>
              <a:rect l="l" t="t" r="r" b="b"/>
              <a:pathLst>
                <a:path w="378459" h="378459">
                  <a:moveTo>
                    <a:pt x="283532" y="0"/>
                  </a:moveTo>
                  <a:lnTo>
                    <a:pt x="189020" y="94510"/>
                  </a:lnTo>
                  <a:lnTo>
                    <a:pt x="236275" y="94510"/>
                  </a:lnTo>
                  <a:lnTo>
                    <a:pt x="236275" y="236275"/>
                  </a:lnTo>
                  <a:lnTo>
                    <a:pt x="232562" y="254669"/>
                  </a:lnTo>
                  <a:lnTo>
                    <a:pt x="222435" y="269690"/>
                  </a:lnTo>
                  <a:lnTo>
                    <a:pt x="207414" y="279817"/>
                  </a:lnTo>
                  <a:lnTo>
                    <a:pt x="189020" y="283531"/>
                  </a:lnTo>
                  <a:lnTo>
                    <a:pt x="141765" y="283531"/>
                  </a:lnTo>
                  <a:lnTo>
                    <a:pt x="123371" y="279817"/>
                  </a:lnTo>
                  <a:lnTo>
                    <a:pt x="108351" y="269690"/>
                  </a:lnTo>
                  <a:lnTo>
                    <a:pt x="98224" y="254670"/>
                  </a:lnTo>
                  <a:lnTo>
                    <a:pt x="94510" y="236277"/>
                  </a:lnTo>
                  <a:lnTo>
                    <a:pt x="94510" y="94510"/>
                  </a:lnTo>
                  <a:lnTo>
                    <a:pt x="0" y="94510"/>
                  </a:lnTo>
                  <a:lnTo>
                    <a:pt x="0" y="236275"/>
                  </a:lnTo>
                  <a:lnTo>
                    <a:pt x="7227" y="281085"/>
                  </a:lnTo>
                  <a:lnTo>
                    <a:pt x="27352" y="320001"/>
                  </a:lnTo>
                  <a:lnTo>
                    <a:pt x="58040" y="350689"/>
                  </a:lnTo>
                  <a:lnTo>
                    <a:pt x="96956" y="370814"/>
                  </a:lnTo>
                  <a:lnTo>
                    <a:pt x="141765" y="378042"/>
                  </a:lnTo>
                  <a:lnTo>
                    <a:pt x="189020" y="378042"/>
                  </a:lnTo>
                  <a:lnTo>
                    <a:pt x="233829" y="370814"/>
                  </a:lnTo>
                  <a:lnTo>
                    <a:pt x="272745" y="350689"/>
                  </a:lnTo>
                  <a:lnTo>
                    <a:pt x="303434" y="320001"/>
                  </a:lnTo>
                  <a:lnTo>
                    <a:pt x="323559" y="281085"/>
                  </a:lnTo>
                  <a:lnTo>
                    <a:pt x="330786" y="236275"/>
                  </a:lnTo>
                  <a:lnTo>
                    <a:pt x="330786" y="94510"/>
                  </a:lnTo>
                  <a:lnTo>
                    <a:pt x="378042" y="94510"/>
                  </a:lnTo>
                  <a:lnTo>
                    <a:pt x="283532" y="0"/>
                  </a:lnTo>
                  <a:close/>
                </a:path>
              </a:pathLst>
            </a:custGeom>
            <a:solidFill>
              <a:srgbClr val="AA8C6F"/>
            </a:solidFill>
          </p:spPr>
          <p:txBody>
            <a:bodyPr wrap="square" lIns="0" tIns="0" rIns="0" bIns="0" rtlCol="0"/>
            <a:lstStyle/>
            <a:p>
              <a:endParaRPr/>
            </a:p>
          </p:txBody>
        </p:sp>
        <p:sp>
          <p:nvSpPr>
            <p:cNvPr id="12" name="object 12"/>
            <p:cNvSpPr/>
            <p:nvPr/>
          </p:nvSpPr>
          <p:spPr>
            <a:xfrm>
              <a:off x="7164287" y="404663"/>
              <a:ext cx="720090" cy="504190"/>
            </a:xfrm>
            <a:custGeom>
              <a:avLst/>
              <a:gdLst/>
              <a:ahLst/>
              <a:cxnLst/>
              <a:rect l="l" t="t" r="r" b="b"/>
              <a:pathLst>
                <a:path w="720090" h="504190">
                  <a:moveTo>
                    <a:pt x="549061" y="157517"/>
                  </a:moveTo>
                  <a:lnTo>
                    <a:pt x="501805" y="157517"/>
                  </a:lnTo>
                  <a:lnTo>
                    <a:pt x="501805" y="299282"/>
                  </a:lnTo>
                  <a:lnTo>
                    <a:pt x="494578" y="344091"/>
                  </a:lnTo>
                  <a:lnTo>
                    <a:pt x="474453" y="383008"/>
                  </a:lnTo>
                  <a:lnTo>
                    <a:pt x="443765" y="413696"/>
                  </a:lnTo>
                  <a:lnTo>
                    <a:pt x="404849" y="433821"/>
                  </a:lnTo>
                  <a:lnTo>
                    <a:pt x="360040" y="441049"/>
                  </a:lnTo>
                  <a:lnTo>
                    <a:pt x="312784" y="441049"/>
                  </a:lnTo>
                  <a:lnTo>
                    <a:pt x="267975" y="433821"/>
                  </a:lnTo>
                  <a:lnTo>
                    <a:pt x="229059" y="413696"/>
                  </a:lnTo>
                  <a:lnTo>
                    <a:pt x="198371" y="383008"/>
                  </a:lnTo>
                  <a:lnTo>
                    <a:pt x="178246" y="344091"/>
                  </a:lnTo>
                  <a:lnTo>
                    <a:pt x="171019" y="299282"/>
                  </a:lnTo>
                  <a:lnTo>
                    <a:pt x="171019" y="157517"/>
                  </a:lnTo>
                  <a:lnTo>
                    <a:pt x="265530" y="157517"/>
                  </a:lnTo>
                  <a:lnTo>
                    <a:pt x="265530" y="299282"/>
                  </a:lnTo>
                  <a:lnTo>
                    <a:pt x="269243" y="317676"/>
                  </a:lnTo>
                  <a:lnTo>
                    <a:pt x="279370" y="332697"/>
                  </a:lnTo>
                  <a:lnTo>
                    <a:pt x="294391" y="342824"/>
                  </a:lnTo>
                  <a:lnTo>
                    <a:pt x="312784" y="346538"/>
                  </a:lnTo>
                  <a:lnTo>
                    <a:pt x="360040" y="346538"/>
                  </a:lnTo>
                  <a:lnTo>
                    <a:pt x="378433" y="342825"/>
                  </a:lnTo>
                  <a:lnTo>
                    <a:pt x="393454" y="332698"/>
                  </a:lnTo>
                  <a:lnTo>
                    <a:pt x="403581" y="317677"/>
                  </a:lnTo>
                  <a:lnTo>
                    <a:pt x="407295" y="299284"/>
                  </a:lnTo>
                  <a:lnTo>
                    <a:pt x="407295" y="157517"/>
                  </a:lnTo>
                  <a:lnTo>
                    <a:pt x="360040" y="157517"/>
                  </a:lnTo>
                  <a:lnTo>
                    <a:pt x="454551" y="63007"/>
                  </a:lnTo>
                  <a:lnTo>
                    <a:pt x="549061" y="157517"/>
                  </a:lnTo>
                  <a:close/>
                </a:path>
                <a:path w="720090" h="504190">
                  <a:moveTo>
                    <a:pt x="0" y="0"/>
                  </a:moveTo>
                  <a:lnTo>
                    <a:pt x="720080" y="0"/>
                  </a:lnTo>
                  <a:lnTo>
                    <a:pt x="720080" y="504056"/>
                  </a:lnTo>
                  <a:lnTo>
                    <a:pt x="0" y="504056"/>
                  </a:lnTo>
                  <a:lnTo>
                    <a:pt x="0" y="0"/>
                  </a:lnTo>
                  <a:close/>
                </a:path>
              </a:pathLst>
            </a:custGeom>
            <a:ln w="25399">
              <a:solidFill>
                <a:srgbClr val="EF6510"/>
              </a:solidFill>
            </a:ln>
          </p:spPr>
          <p:txBody>
            <a:bodyPr wrap="square" lIns="0" tIns="0" rIns="0" bIns="0" rtlCol="0"/>
            <a:lstStyle/>
            <a:p>
              <a:endParaRPr/>
            </a:p>
          </p:txBody>
        </p:sp>
        <p:pic>
          <p:nvPicPr>
            <p:cNvPr id="13" name="object 13"/>
            <p:cNvPicPr/>
            <p:nvPr/>
          </p:nvPicPr>
          <p:blipFill>
            <a:blip r:embed="rId4" cstate="print"/>
            <a:stretch>
              <a:fillRect/>
            </a:stretch>
          </p:blipFill>
          <p:spPr>
            <a:xfrm>
              <a:off x="0" y="116632"/>
              <a:ext cx="6948263" cy="936103"/>
            </a:xfrm>
            <a:prstGeom prst="rect">
              <a:avLst/>
            </a:prstGeom>
          </p:spPr>
        </p:pic>
      </p:grpSp>
      <p:sp>
        <p:nvSpPr>
          <p:cNvPr id="14" name="object 14"/>
          <p:cNvSpPr txBox="1">
            <a:spLocks noGrp="1"/>
          </p:cNvSpPr>
          <p:nvPr>
            <p:ph type="title"/>
          </p:nvPr>
        </p:nvSpPr>
        <p:spPr>
          <a:xfrm>
            <a:off x="78739" y="206225"/>
            <a:ext cx="6021070" cy="391160"/>
          </a:xfrm>
          <a:prstGeom prst="rect">
            <a:avLst/>
          </a:prstGeom>
        </p:spPr>
        <p:txBody>
          <a:bodyPr vert="horz" wrap="square" lIns="0" tIns="12700" rIns="0" bIns="0" rtlCol="0">
            <a:spAutoFit/>
          </a:bodyPr>
          <a:lstStyle/>
          <a:p>
            <a:pPr marL="12700">
              <a:lnSpc>
                <a:spcPct val="100000"/>
              </a:lnSpc>
              <a:spcBef>
                <a:spcPts val="100"/>
              </a:spcBef>
            </a:pPr>
            <a:r>
              <a:rPr spc="-5" dirty="0"/>
              <a:t>The</a:t>
            </a:r>
            <a:r>
              <a:rPr spc="-10" dirty="0"/>
              <a:t> </a:t>
            </a:r>
            <a:r>
              <a:rPr spc="-5" dirty="0"/>
              <a:t>right</a:t>
            </a:r>
            <a:r>
              <a:rPr spc="10" dirty="0"/>
              <a:t> </a:t>
            </a:r>
            <a:r>
              <a:rPr dirty="0"/>
              <a:t>to</a:t>
            </a:r>
            <a:r>
              <a:rPr spc="-5" dirty="0"/>
              <a:t> adequate</a:t>
            </a:r>
            <a:r>
              <a:rPr dirty="0"/>
              <a:t> </a:t>
            </a:r>
            <a:r>
              <a:rPr spc="-5" dirty="0"/>
              <a:t>time </a:t>
            </a:r>
            <a:r>
              <a:rPr dirty="0"/>
              <a:t>and</a:t>
            </a:r>
            <a:r>
              <a:rPr spc="-5" dirty="0"/>
              <a:t> facilities</a:t>
            </a:r>
            <a:r>
              <a:rPr dirty="0"/>
              <a:t> </a:t>
            </a:r>
            <a:r>
              <a:rPr spc="-5" dirty="0"/>
              <a:t>for</a:t>
            </a:r>
            <a:r>
              <a:rPr dirty="0"/>
              <a:t> </a:t>
            </a:r>
            <a:r>
              <a:rPr spc="-5" dirty="0"/>
              <a:t>the</a:t>
            </a:r>
          </a:p>
        </p:txBody>
      </p:sp>
      <p:sp>
        <p:nvSpPr>
          <p:cNvPr id="15" name="object 15"/>
          <p:cNvSpPr txBox="1"/>
          <p:nvPr/>
        </p:nvSpPr>
        <p:spPr>
          <a:xfrm>
            <a:off x="78739" y="561825"/>
            <a:ext cx="4537710" cy="2823210"/>
          </a:xfrm>
          <a:prstGeom prst="rect">
            <a:avLst/>
          </a:prstGeom>
        </p:spPr>
        <p:txBody>
          <a:bodyPr vert="horz" wrap="square" lIns="0" tIns="12700" rIns="0" bIns="0" rtlCol="0">
            <a:spAutoFit/>
          </a:bodyPr>
          <a:lstStyle/>
          <a:p>
            <a:pPr marL="12700" algn="just">
              <a:lnSpc>
                <a:spcPct val="100000"/>
              </a:lnSpc>
              <a:spcBef>
                <a:spcPts val="100"/>
              </a:spcBef>
            </a:pPr>
            <a:r>
              <a:rPr sz="2400" b="1" spc="-5" dirty="0">
                <a:solidFill>
                  <a:srgbClr val="FFFFFF"/>
                </a:solidFill>
                <a:latin typeface="Calibri"/>
                <a:cs typeface="Calibri"/>
              </a:rPr>
              <a:t>preparation</a:t>
            </a:r>
            <a:r>
              <a:rPr sz="2400" b="1" spc="-15" dirty="0">
                <a:solidFill>
                  <a:srgbClr val="FFFFFF"/>
                </a:solidFill>
                <a:latin typeface="Calibri"/>
                <a:cs typeface="Calibri"/>
              </a:rPr>
              <a:t> </a:t>
            </a:r>
            <a:r>
              <a:rPr sz="2400" b="1" spc="-5" dirty="0">
                <a:solidFill>
                  <a:srgbClr val="FFFFFF"/>
                </a:solidFill>
                <a:latin typeface="Calibri"/>
                <a:cs typeface="Calibri"/>
              </a:rPr>
              <a:t>of</a:t>
            </a:r>
            <a:r>
              <a:rPr sz="2400" b="1" spc="-15" dirty="0">
                <a:solidFill>
                  <a:srgbClr val="FFFFFF"/>
                </a:solidFill>
                <a:latin typeface="Calibri"/>
                <a:cs typeface="Calibri"/>
              </a:rPr>
              <a:t> </a:t>
            </a:r>
            <a:r>
              <a:rPr sz="2400" b="1" spc="-5" dirty="0">
                <a:solidFill>
                  <a:srgbClr val="FFFFFF"/>
                </a:solidFill>
                <a:latin typeface="Calibri"/>
                <a:cs typeface="Calibri"/>
              </a:rPr>
              <a:t>the</a:t>
            </a:r>
            <a:r>
              <a:rPr sz="2400" b="1" spc="-10" dirty="0">
                <a:solidFill>
                  <a:srgbClr val="FFFFFF"/>
                </a:solidFill>
                <a:latin typeface="Calibri"/>
                <a:cs typeface="Calibri"/>
              </a:rPr>
              <a:t> </a:t>
            </a:r>
            <a:r>
              <a:rPr sz="2400" b="1" spc="-5" dirty="0">
                <a:solidFill>
                  <a:srgbClr val="FFFFFF"/>
                </a:solidFill>
                <a:latin typeface="Calibri"/>
                <a:cs typeface="Calibri"/>
              </a:rPr>
              <a:t>defence</a:t>
            </a:r>
            <a:endParaRPr sz="2400">
              <a:latin typeface="Calibri"/>
              <a:cs typeface="Calibri"/>
            </a:endParaRPr>
          </a:p>
          <a:p>
            <a:pPr marL="121920" marR="12700" algn="just">
              <a:lnSpc>
                <a:spcPct val="100000"/>
              </a:lnSpc>
              <a:spcBef>
                <a:spcPts val="2350"/>
              </a:spcBef>
            </a:pPr>
            <a:r>
              <a:rPr sz="2000" dirty="0">
                <a:solidFill>
                  <a:srgbClr val="001C3D"/>
                </a:solidFill>
                <a:latin typeface="Calibri"/>
                <a:cs typeface="Calibri"/>
              </a:rPr>
              <a:t>Right</a:t>
            </a:r>
            <a:r>
              <a:rPr sz="2000" spc="5" dirty="0">
                <a:solidFill>
                  <a:srgbClr val="001C3D"/>
                </a:solidFill>
                <a:latin typeface="Calibri"/>
                <a:cs typeface="Calibri"/>
              </a:rPr>
              <a:t> </a:t>
            </a:r>
            <a:r>
              <a:rPr sz="2000" dirty="0">
                <a:solidFill>
                  <a:srgbClr val="001C3D"/>
                </a:solidFill>
                <a:latin typeface="Calibri"/>
                <a:cs typeface="Calibri"/>
              </a:rPr>
              <a:t>to</a:t>
            </a:r>
            <a:r>
              <a:rPr sz="2000" spc="5" dirty="0">
                <a:solidFill>
                  <a:srgbClr val="001C3D"/>
                </a:solidFill>
                <a:latin typeface="Calibri"/>
                <a:cs typeface="Calibri"/>
              </a:rPr>
              <a:t> </a:t>
            </a:r>
            <a:r>
              <a:rPr sz="2000" dirty="0">
                <a:solidFill>
                  <a:srgbClr val="001C3D"/>
                </a:solidFill>
                <a:latin typeface="Calibri"/>
                <a:cs typeface="Calibri"/>
              </a:rPr>
              <a:t>adequate</a:t>
            </a:r>
            <a:r>
              <a:rPr sz="2000" spc="5" dirty="0">
                <a:solidFill>
                  <a:srgbClr val="001C3D"/>
                </a:solidFill>
                <a:latin typeface="Calibri"/>
                <a:cs typeface="Calibri"/>
              </a:rPr>
              <a:t> </a:t>
            </a:r>
            <a:r>
              <a:rPr sz="2000" spc="-5" dirty="0">
                <a:solidFill>
                  <a:srgbClr val="001C3D"/>
                </a:solidFill>
                <a:latin typeface="Calibri"/>
                <a:cs typeface="Calibri"/>
              </a:rPr>
              <a:t>time</a:t>
            </a:r>
            <a:r>
              <a:rPr sz="2000" dirty="0">
                <a:solidFill>
                  <a:srgbClr val="001C3D"/>
                </a:solidFill>
                <a:latin typeface="Calibri"/>
                <a:cs typeface="Calibri"/>
              </a:rPr>
              <a:t> and</a:t>
            </a:r>
            <a:r>
              <a:rPr sz="2000" spc="5" dirty="0">
                <a:solidFill>
                  <a:srgbClr val="001C3D"/>
                </a:solidFill>
                <a:latin typeface="Calibri"/>
                <a:cs typeface="Calibri"/>
              </a:rPr>
              <a:t> </a:t>
            </a:r>
            <a:r>
              <a:rPr sz="2000" spc="-5" dirty="0">
                <a:solidFill>
                  <a:srgbClr val="001C3D"/>
                </a:solidFill>
                <a:latin typeface="Calibri"/>
                <a:cs typeface="Calibri"/>
              </a:rPr>
              <a:t>facilities: </a:t>
            </a:r>
            <a:r>
              <a:rPr sz="2000" spc="-440" dirty="0">
                <a:solidFill>
                  <a:srgbClr val="001C3D"/>
                </a:solidFill>
                <a:latin typeface="Calibri"/>
                <a:cs typeface="Calibri"/>
              </a:rPr>
              <a:t> </a:t>
            </a:r>
            <a:r>
              <a:rPr sz="2000" b="1" spc="85" dirty="0">
                <a:solidFill>
                  <a:srgbClr val="001C3D"/>
                </a:solidFill>
                <a:latin typeface="Calibri"/>
                <a:cs typeface="Calibri"/>
              </a:rPr>
              <a:t>Article</a:t>
            </a:r>
            <a:r>
              <a:rPr sz="2000" b="1" spc="90" dirty="0">
                <a:solidFill>
                  <a:srgbClr val="001C3D"/>
                </a:solidFill>
                <a:latin typeface="Calibri"/>
                <a:cs typeface="Calibri"/>
              </a:rPr>
              <a:t> </a:t>
            </a:r>
            <a:r>
              <a:rPr sz="2000" b="1" dirty="0">
                <a:solidFill>
                  <a:srgbClr val="001C3D"/>
                </a:solidFill>
                <a:latin typeface="Calibri"/>
                <a:cs typeface="Calibri"/>
              </a:rPr>
              <a:t>6</a:t>
            </a:r>
            <a:r>
              <a:rPr sz="2000" b="1" spc="5" dirty="0">
                <a:solidFill>
                  <a:srgbClr val="001C3D"/>
                </a:solidFill>
                <a:latin typeface="Calibri"/>
                <a:cs typeface="Calibri"/>
              </a:rPr>
              <a:t> </a:t>
            </a:r>
            <a:r>
              <a:rPr sz="2000" b="1" spc="65" dirty="0">
                <a:solidFill>
                  <a:srgbClr val="001C3D"/>
                </a:solidFill>
                <a:latin typeface="Calibri"/>
                <a:cs typeface="Calibri"/>
              </a:rPr>
              <a:t>(3)</a:t>
            </a:r>
            <a:r>
              <a:rPr sz="2000" b="1" spc="70" dirty="0">
                <a:solidFill>
                  <a:srgbClr val="001C3D"/>
                </a:solidFill>
                <a:latin typeface="Calibri"/>
                <a:cs typeface="Calibri"/>
              </a:rPr>
              <a:t> </a:t>
            </a:r>
            <a:r>
              <a:rPr sz="2000" b="1" spc="65" dirty="0">
                <a:solidFill>
                  <a:srgbClr val="001C3D"/>
                </a:solidFill>
                <a:latin typeface="Calibri"/>
                <a:cs typeface="Calibri"/>
              </a:rPr>
              <a:t>(b)</a:t>
            </a:r>
            <a:r>
              <a:rPr sz="2000" b="1" spc="70" dirty="0">
                <a:solidFill>
                  <a:srgbClr val="001C3D"/>
                </a:solidFill>
                <a:latin typeface="Calibri"/>
                <a:cs typeface="Calibri"/>
              </a:rPr>
              <a:t> </a:t>
            </a:r>
            <a:r>
              <a:rPr sz="2000" spc="50" dirty="0">
                <a:solidFill>
                  <a:srgbClr val="001C3D"/>
                </a:solidFill>
                <a:latin typeface="Calibri"/>
                <a:cs typeface="Calibri"/>
              </a:rPr>
              <a:t>of</a:t>
            </a:r>
            <a:r>
              <a:rPr sz="2000" spc="55" dirty="0">
                <a:solidFill>
                  <a:srgbClr val="001C3D"/>
                </a:solidFill>
                <a:latin typeface="Calibri"/>
                <a:cs typeface="Calibri"/>
              </a:rPr>
              <a:t> </a:t>
            </a:r>
            <a:r>
              <a:rPr sz="2000" spc="65" dirty="0">
                <a:solidFill>
                  <a:srgbClr val="001C3D"/>
                </a:solidFill>
                <a:latin typeface="Calibri"/>
                <a:cs typeface="Calibri"/>
              </a:rPr>
              <a:t>the</a:t>
            </a:r>
            <a:r>
              <a:rPr sz="2000" spc="70" dirty="0">
                <a:solidFill>
                  <a:srgbClr val="001C3D"/>
                </a:solidFill>
                <a:latin typeface="Calibri"/>
                <a:cs typeface="Calibri"/>
              </a:rPr>
              <a:t> </a:t>
            </a:r>
            <a:r>
              <a:rPr sz="2000" spc="85" dirty="0">
                <a:solidFill>
                  <a:srgbClr val="001C3D"/>
                </a:solidFill>
                <a:latin typeface="Calibri"/>
                <a:cs typeface="Calibri"/>
              </a:rPr>
              <a:t>European </a:t>
            </a:r>
            <a:r>
              <a:rPr sz="2000" spc="90" dirty="0">
                <a:solidFill>
                  <a:srgbClr val="001C3D"/>
                </a:solidFill>
                <a:latin typeface="Calibri"/>
                <a:cs typeface="Calibri"/>
              </a:rPr>
              <a:t> </a:t>
            </a:r>
            <a:r>
              <a:rPr sz="2000" spc="-5" dirty="0">
                <a:solidFill>
                  <a:srgbClr val="001C3D"/>
                </a:solidFill>
                <a:latin typeface="Calibri"/>
                <a:cs typeface="Calibri"/>
              </a:rPr>
              <a:t>Convention on</a:t>
            </a:r>
            <a:r>
              <a:rPr sz="2000" dirty="0">
                <a:solidFill>
                  <a:srgbClr val="001C3D"/>
                </a:solidFill>
                <a:latin typeface="Calibri"/>
                <a:cs typeface="Calibri"/>
              </a:rPr>
              <a:t> </a:t>
            </a:r>
            <a:r>
              <a:rPr sz="2000" spc="-5" dirty="0">
                <a:solidFill>
                  <a:srgbClr val="001C3D"/>
                </a:solidFill>
                <a:latin typeface="Calibri"/>
                <a:cs typeface="Calibri"/>
              </a:rPr>
              <a:t>Human</a:t>
            </a:r>
            <a:r>
              <a:rPr sz="2000" dirty="0">
                <a:solidFill>
                  <a:srgbClr val="001C3D"/>
                </a:solidFill>
                <a:latin typeface="Calibri"/>
                <a:cs typeface="Calibri"/>
              </a:rPr>
              <a:t> Rights.</a:t>
            </a:r>
            <a:endParaRPr sz="2000">
              <a:latin typeface="Calibri"/>
              <a:cs typeface="Calibri"/>
            </a:endParaRPr>
          </a:p>
          <a:p>
            <a:pPr>
              <a:lnSpc>
                <a:spcPct val="100000"/>
              </a:lnSpc>
              <a:spcBef>
                <a:spcPts val="15"/>
              </a:spcBef>
            </a:pPr>
            <a:endParaRPr sz="1950">
              <a:latin typeface="Calibri"/>
              <a:cs typeface="Calibri"/>
            </a:endParaRPr>
          </a:p>
          <a:p>
            <a:pPr marL="121920" marR="5080" algn="just">
              <a:lnSpc>
                <a:spcPct val="100000"/>
              </a:lnSpc>
            </a:pPr>
            <a:r>
              <a:rPr sz="2000" spc="45" dirty="0">
                <a:solidFill>
                  <a:srgbClr val="001C3D"/>
                </a:solidFill>
                <a:latin typeface="Calibri"/>
                <a:cs typeface="Calibri"/>
              </a:rPr>
              <a:t>The</a:t>
            </a:r>
            <a:r>
              <a:rPr sz="2000" spc="50" dirty="0">
                <a:solidFill>
                  <a:srgbClr val="001C3D"/>
                </a:solidFill>
                <a:latin typeface="Calibri"/>
                <a:cs typeface="Calibri"/>
              </a:rPr>
              <a:t> </a:t>
            </a:r>
            <a:r>
              <a:rPr sz="2000" spc="55" dirty="0">
                <a:solidFill>
                  <a:srgbClr val="001C3D"/>
                </a:solidFill>
                <a:latin typeface="Calibri"/>
                <a:cs typeface="Calibri"/>
              </a:rPr>
              <a:t>right</a:t>
            </a:r>
            <a:r>
              <a:rPr sz="2000" spc="60" dirty="0">
                <a:solidFill>
                  <a:srgbClr val="001C3D"/>
                </a:solidFill>
                <a:latin typeface="Calibri"/>
                <a:cs typeface="Calibri"/>
              </a:rPr>
              <a:t> consists</a:t>
            </a:r>
            <a:r>
              <a:rPr sz="2000" spc="65" dirty="0">
                <a:solidFill>
                  <a:srgbClr val="001C3D"/>
                </a:solidFill>
                <a:latin typeface="Calibri"/>
                <a:cs typeface="Calibri"/>
              </a:rPr>
              <a:t> </a:t>
            </a:r>
            <a:r>
              <a:rPr sz="2000" spc="35" dirty="0">
                <a:solidFill>
                  <a:srgbClr val="001C3D"/>
                </a:solidFill>
                <a:latin typeface="Calibri"/>
                <a:cs typeface="Calibri"/>
              </a:rPr>
              <a:t>of</a:t>
            </a:r>
            <a:r>
              <a:rPr sz="2000" spc="40" dirty="0">
                <a:solidFill>
                  <a:srgbClr val="001C3D"/>
                </a:solidFill>
                <a:latin typeface="Calibri"/>
                <a:cs typeface="Calibri"/>
              </a:rPr>
              <a:t> </a:t>
            </a:r>
            <a:r>
              <a:rPr sz="2000" dirty="0">
                <a:solidFill>
                  <a:srgbClr val="001C3D"/>
                </a:solidFill>
                <a:latin typeface="Calibri"/>
                <a:cs typeface="Calibri"/>
              </a:rPr>
              <a:t>a</a:t>
            </a:r>
            <a:r>
              <a:rPr sz="2000" spc="5" dirty="0">
                <a:solidFill>
                  <a:srgbClr val="001C3D"/>
                </a:solidFill>
                <a:latin typeface="Calibri"/>
                <a:cs typeface="Calibri"/>
              </a:rPr>
              <a:t> </a:t>
            </a:r>
            <a:r>
              <a:rPr sz="2000" spc="55" dirty="0">
                <a:solidFill>
                  <a:srgbClr val="001C3D"/>
                </a:solidFill>
                <a:latin typeface="Calibri"/>
                <a:cs typeface="Calibri"/>
              </a:rPr>
              <a:t>number</a:t>
            </a:r>
            <a:r>
              <a:rPr sz="2000" spc="60" dirty="0">
                <a:solidFill>
                  <a:srgbClr val="001C3D"/>
                </a:solidFill>
                <a:latin typeface="Calibri"/>
                <a:cs typeface="Calibri"/>
              </a:rPr>
              <a:t> </a:t>
            </a:r>
            <a:r>
              <a:rPr sz="2000" spc="70" dirty="0">
                <a:solidFill>
                  <a:srgbClr val="001C3D"/>
                </a:solidFill>
                <a:latin typeface="Calibri"/>
                <a:cs typeface="Calibri"/>
              </a:rPr>
              <a:t>of </a:t>
            </a:r>
            <a:r>
              <a:rPr sz="2000" spc="-440" dirty="0">
                <a:solidFill>
                  <a:srgbClr val="001C3D"/>
                </a:solidFill>
                <a:latin typeface="Calibri"/>
                <a:cs typeface="Calibri"/>
              </a:rPr>
              <a:t> </a:t>
            </a:r>
            <a:r>
              <a:rPr sz="2000" spc="-5" dirty="0">
                <a:solidFill>
                  <a:srgbClr val="001C3D"/>
                </a:solidFill>
                <a:latin typeface="Calibri"/>
                <a:cs typeface="Calibri"/>
              </a:rPr>
              <a:t>elements, </a:t>
            </a:r>
            <a:r>
              <a:rPr sz="2000" dirty="0">
                <a:solidFill>
                  <a:srgbClr val="001C3D"/>
                </a:solidFill>
                <a:latin typeface="Calibri"/>
                <a:cs typeface="Calibri"/>
              </a:rPr>
              <a:t>distinguished in the case law </a:t>
            </a:r>
            <a:r>
              <a:rPr sz="2000" spc="-5" dirty="0">
                <a:solidFill>
                  <a:srgbClr val="001C3D"/>
                </a:solidFill>
                <a:latin typeface="Calibri"/>
                <a:cs typeface="Calibri"/>
              </a:rPr>
              <a:t>of </a:t>
            </a:r>
            <a:r>
              <a:rPr sz="2000" dirty="0">
                <a:solidFill>
                  <a:srgbClr val="001C3D"/>
                </a:solidFill>
                <a:latin typeface="Calibri"/>
                <a:cs typeface="Calibri"/>
              </a:rPr>
              <a:t> the</a:t>
            </a:r>
            <a:r>
              <a:rPr sz="2000" spc="-5" dirty="0">
                <a:solidFill>
                  <a:srgbClr val="001C3D"/>
                </a:solidFill>
                <a:latin typeface="Calibri"/>
                <a:cs typeface="Calibri"/>
              </a:rPr>
              <a:t> European</a:t>
            </a:r>
            <a:r>
              <a:rPr sz="2000" dirty="0">
                <a:solidFill>
                  <a:srgbClr val="001C3D"/>
                </a:solidFill>
                <a:latin typeface="Calibri"/>
                <a:cs typeface="Calibri"/>
              </a:rPr>
              <a:t> </a:t>
            </a:r>
            <a:r>
              <a:rPr sz="2000" spc="-5" dirty="0">
                <a:solidFill>
                  <a:srgbClr val="001C3D"/>
                </a:solidFill>
                <a:latin typeface="Calibri"/>
                <a:cs typeface="Calibri"/>
              </a:rPr>
              <a:t>Court of</a:t>
            </a:r>
            <a:r>
              <a:rPr sz="2000" dirty="0">
                <a:solidFill>
                  <a:srgbClr val="001C3D"/>
                </a:solidFill>
                <a:latin typeface="Calibri"/>
                <a:cs typeface="Calibri"/>
              </a:rPr>
              <a:t> </a:t>
            </a:r>
            <a:r>
              <a:rPr sz="2000" spc="-5" dirty="0">
                <a:solidFill>
                  <a:srgbClr val="001C3D"/>
                </a:solidFill>
                <a:latin typeface="Calibri"/>
                <a:cs typeface="Calibri"/>
              </a:rPr>
              <a:t>Human </a:t>
            </a:r>
            <a:r>
              <a:rPr sz="2000" dirty="0">
                <a:solidFill>
                  <a:srgbClr val="001C3D"/>
                </a:solidFill>
                <a:latin typeface="Calibri"/>
                <a:cs typeface="Calibri"/>
              </a:rPr>
              <a:t>Rights:</a:t>
            </a:r>
            <a:endParaRPr sz="2000">
              <a:latin typeface="Calibri"/>
              <a:cs typeface="Calibri"/>
            </a:endParaRPr>
          </a:p>
        </p:txBody>
      </p:sp>
      <p:sp>
        <p:nvSpPr>
          <p:cNvPr id="16" name="object 16"/>
          <p:cNvSpPr txBox="1"/>
          <p:nvPr/>
        </p:nvSpPr>
        <p:spPr>
          <a:xfrm>
            <a:off x="188230" y="4273952"/>
            <a:ext cx="3016250" cy="330200"/>
          </a:xfrm>
          <a:prstGeom prst="rect">
            <a:avLst/>
          </a:prstGeom>
        </p:spPr>
        <p:txBody>
          <a:bodyPr vert="horz" wrap="square" lIns="0" tIns="12700" rIns="0" bIns="0" rtlCol="0">
            <a:spAutoFit/>
          </a:bodyPr>
          <a:lstStyle/>
          <a:p>
            <a:pPr marL="12700">
              <a:lnSpc>
                <a:spcPct val="100000"/>
              </a:lnSpc>
              <a:spcBef>
                <a:spcPts val="100"/>
              </a:spcBef>
            </a:pPr>
            <a:r>
              <a:rPr sz="2000" b="1" i="1" dirty="0">
                <a:solidFill>
                  <a:srgbClr val="001C3D"/>
                </a:solidFill>
                <a:latin typeface="Calibri"/>
                <a:cs typeface="Calibri"/>
              </a:rPr>
              <a:t>CLICK</a:t>
            </a:r>
            <a:r>
              <a:rPr sz="2000" b="1" i="1" spc="-25" dirty="0">
                <a:solidFill>
                  <a:srgbClr val="001C3D"/>
                </a:solidFill>
                <a:latin typeface="Calibri"/>
                <a:cs typeface="Calibri"/>
              </a:rPr>
              <a:t> </a:t>
            </a:r>
            <a:r>
              <a:rPr sz="2000" i="1" dirty="0">
                <a:solidFill>
                  <a:srgbClr val="001C3D"/>
                </a:solidFill>
                <a:latin typeface="Calibri"/>
                <a:cs typeface="Calibri"/>
              </a:rPr>
              <a:t>on</a:t>
            </a:r>
            <a:r>
              <a:rPr sz="2000" i="1" spc="-15" dirty="0">
                <a:solidFill>
                  <a:srgbClr val="001C3D"/>
                </a:solidFill>
                <a:latin typeface="Calibri"/>
                <a:cs typeface="Calibri"/>
              </a:rPr>
              <a:t> </a:t>
            </a:r>
            <a:r>
              <a:rPr sz="2000" i="1" dirty="0">
                <a:solidFill>
                  <a:srgbClr val="001C3D"/>
                </a:solidFill>
                <a:latin typeface="Calibri"/>
                <a:cs typeface="Calibri"/>
              </a:rPr>
              <a:t>the</a:t>
            </a:r>
            <a:r>
              <a:rPr sz="2000" i="1" spc="-20" dirty="0">
                <a:solidFill>
                  <a:srgbClr val="001C3D"/>
                </a:solidFill>
                <a:latin typeface="Calibri"/>
                <a:cs typeface="Calibri"/>
              </a:rPr>
              <a:t> </a:t>
            </a:r>
            <a:r>
              <a:rPr sz="2000" i="1" spc="-5" dirty="0">
                <a:solidFill>
                  <a:srgbClr val="001C3D"/>
                </a:solidFill>
                <a:latin typeface="Calibri"/>
                <a:cs typeface="Calibri"/>
              </a:rPr>
              <a:t>numbers</a:t>
            </a:r>
            <a:r>
              <a:rPr sz="2000" i="1" spc="-20" dirty="0">
                <a:solidFill>
                  <a:srgbClr val="001C3D"/>
                </a:solidFill>
                <a:latin typeface="Calibri"/>
                <a:cs typeface="Calibri"/>
              </a:rPr>
              <a:t> </a:t>
            </a:r>
            <a:r>
              <a:rPr sz="2000" i="1" spc="-5" dirty="0">
                <a:solidFill>
                  <a:srgbClr val="001C3D"/>
                </a:solidFill>
                <a:latin typeface="Calibri"/>
                <a:cs typeface="Calibri"/>
              </a:rPr>
              <a:t>below.</a:t>
            </a:r>
            <a:endParaRPr sz="2000">
              <a:latin typeface="Calibri"/>
              <a:cs typeface="Calibri"/>
            </a:endParaRPr>
          </a:p>
        </p:txBody>
      </p:sp>
      <p:grpSp>
        <p:nvGrpSpPr>
          <p:cNvPr id="17" name="object 17"/>
          <p:cNvGrpSpPr/>
          <p:nvPr/>
        </p:nvGrpSpPr>
        <p:grpSpPr>
          <a:xfrm>
            <a:off x="3932411" y="4661926"/>
            <a:ext cx="5224780" cy="1819275"/>
            <a:chOff x="3932411" y="4661926"/>
            <a:chExt cx="5224780" cy="1819275"/>
          </a:xfrm>
        </p:grpSpPr>
        <p:sp>
          <p:nvSpPr>
            <p:cNvPr id="18" name="object 18"/>
            <p:cNvSpPr/>
            <p:nvPr/>
          </p:nvSpPr>
          <p:spPr>
            <a:xfrm>
              <a:off x="3945111" y="5949279"/>
              <a:ext cx="682625" cy="519430"/>
            </a:xfrm>
            <a:custGeom>
              <a:avLst/>
              <a:gdLst/>
              <a:ahLst/>
              <a:cxnLst/>
              <a:rect l="l" t="t" r="r" b="b"/>
              <a:pathLst>
                <a:path w="682625" h="519429">
                  <a:moveTo>
                    <a:pt x="682376" y="0"/>
                  </a:moveTo>
                  <a:lnTo>
                    <a:pt x="0" y="0"/>
                  </a:lnTo>
                  <a:lnTo>
                    <a:pt x="0" y="519018"/>
                  </a:lnTo>
                  <a:lnTo>
                    <a:pt x="682376" y="519018"/>
                  </a:lnTo>
                  <a:lnTo>
                    <a:pt x="682376" y="454140"/>
                  </a:lnTo>
                  <a:lnTo>
                    <a:pt x="341188" y="454140"/>
                  </a:lnTo>
                  <a:lnTo>
                    <a:pt x="296560" y="449000"/>
                  </a:lnTo>
                  <a:lnTo>
                    <a:pt x="255594" y="434358"/>
                  </a:lnTo>
                  <a:lnTo>
                    <a:pt x="219456" y="411382"/>
                  </a:lnTo>
                  <a:lnTo>
                    <a:pt x="189315" y="381241"/>
                  </a:lnTo>
                  <a:lnTo>
                    <a:pt x="166339" y="345103"/>
                  </a:lnTo>
                  <a:lnTo>
                    <a:pt x="151697" y="304136"/>
                  </a:lnTo>
                  <a:lnTo>
                    <a:pt x="146556" y="259509"/>
                  </a:lnTo>
                  <a:lnTo>
                    <a:pt x="151697" y="214881"/>
                  </a:lnTo>
                  <a:lnTo>
                    <a:pt x="166339" y="173914"/>
                  </a:lnTo>
                  <a:lnTo>
                    <a:pt x="189315" y="137776"/>
                  </a:lnTo>
                  <a:lnTo>
                    <a:pt x="219456" y="107635"/>
                  </a:lnTo>
                  <a:lnTo>
                    <a:pt x="255594" y="84659"/>
                  </a:lnTo>
                  <a:lnTo>
                    <a:pt x="296560" y="70017"/>
                  </a:lnTo>
                  <a:lnTo>
                    <a:pt x="341188" y="64876"/>
                  </a:lnTo>
                  <a:lnTo>
                    <a:pt x="682376" y="64876"/>
                  </a:lnTo>
                  <a:lnTo>
                    <a:pt x="682376" y="0"/>
                  </a:lnTo>
                  <a:close/>
                </a:path>
                <a:path w="682625" h="519429">
                  <a:moveTo>
                    <a:pt x="682376" y="64876"/>
                  </a:moveTo>
                  <a:lnTo>
                    <a:pt x="341188" y="64876"/>
                  </a:lnTo>
                  <a:lnTo>
                    <a:pt x="385815" y="70017"/>
                  </a:lnTo>
                  <a:lnTo>
                    <a:pt x="426782" y="84659"/>
                  </a:lnTo>
                  <a:lnTo>
                    <a:pt x="462920" y="107635"/>
                  </a:lnTo>
                  <a:lnTo>
                    <a:pt x="493062" y="137776"/>
                  </a:lnTo>
                  <a:lnTo>
                    <a:pt x="516037" y="173914"/>
                  </a:lnTo>
                  <a:lnTo>
                    <a:pt x="530680" y="214881"/>
                  </a:lnTo>
                  <a:lnTo>
                    <a:pt x="535820" y="259509"/>
                  </a:lnTo>
                  <a:lnTo>
                    <a:pt x="530680" y="304136"/>
                  </a:lnTo>
                  <a:lnTo>
                    <a:pt x="516037" y="345103"/>
                  </a:lnTo>
                  <a:lnTo>
                    <a:pt x="493062" y="381241"/>
                  </a:lnTo>
                  <a:lnTo>
                    <a:pt x="462920" y="411382"/>
                  </a:lnTo>
                  <a:lnTo>
                    <a:pt x="426782" y="434358"/>
                  </a:lnTo>
                  <a:lnTo>
                    <a:pt x="385815" y="449000"/>
                  </a:lnTo>
                  <a:lnTo>
                    <a:pt x="341188" y="454140"/>
                  </a:lnTo>
                  <a:lnTo>
                    <a:pt x="682376" y="454140"/>
                  </a:lnTo>
                  <a:lnTo>
                    <a:pt x="682376" y="64876"/>
                  </a:lnTo>
                  <a:close/>
                </a:path>
              </a:pathLst>
            </a:custGeom>
            <a:solidFill>
              <a:srgbClr val="EF6510"/>
            </a:solidFill>
          </p:spPr>
          <p:txBody>
            <a:bodyPr wrap="square" lIns="0" tIns="0" rIns="0" bIns="0" rtlCol="0"/>
            <a:lstStyle/>
            <a:p>
              <a:endParaRPr/>
            </a:p>
          </p:txBody>
        </p:sp>
        <p:sp>
          <p:nvSpPr>
            <p:cNvPr id="19" name="object 19"/>
            <p:cNvSpPr/>
            <p:nvPr/>
          </p:nvSpPr>
          <p:spPr>
            <a:xfrm>
              <a:off x="4091668" y="6014156"/>
              <a:ext cx="389890" cy="389890"/>
            </a:xfrm>
            <a:custGeom>
              <a:avLst/>
              <a:gdLst/>
              <a:ahLst/>
              <a:cxnLst/>
              <a:rect l="l" t="t" r="r" b="b"/>
              <a:pathLst>
                <a:path w="389889" h="389889">
                  <a:moveTo>
                    <a:pt x="194631" y="0"/>
                  </a:moveTo>
                  <a:lnTo>
                    <a:pt x="150004" y="5140"/>
                  </a:lnTo>
                  <a:lnTo>
                    <a:pt x="109037" y="19782"/>
                  </a:lnTo>
                  <a:lnTo>
                    <a:pt x="72899" y="42758"/>
                  </a:lnTo>
                  <a:lnTo>
                    <a:pt x="42758" y="72899"/>
                  </a:lnTo>
                  <a:lnTo>
                    <a:pt x="19782" y="109037"/>
                  </a:lnTo>
                  <a:lnTo>
                    <a:pt x="5140" y="150004"/>
                  </a:lnTo>
                  <a:lnTo>
                    <a:pt x="0" y="194632"/>
                  </a:lnTo>
                  <a:lnTo>
                    <a:pt x="5140" y="239259"/>
                  </a:lnTo>
                  <a:lnTo>
                    <a:pt x="19782" y="280226"/>
                  </a:lnTo>
                  <a:lnTo>
                    <a:pt x="42758" y="316364"/>
                  </a:lnTo>
                  <a:lnTo>
                    <a:pt x="72899" y="346505"/>
                  </a:lnTo>
                  <a:lnTo>
                    <a:pt x="109037" y="369481"/>
                  </a:lnTo>
                  <a:lnTo>
                    <a:pt x="150004" y="384123"/>
                  </a:lnTo>
                  <a:lnTo>
                    <a:pt x="194631" y="389264"/>
                  </a:lnTo>
                  <a:lnTo>
                    <a:pt x="239258" y="384123"/>
                  </a:lnTo>
                  <a:lnTo>
                    <a:pt x="280225" y="369481"/>
                  </a:lnTo>
                  <a:lnTo>
                    <a:pt x="316364" y="346505"/>
                  </a:lnTo>
                  <a:lnTo>
                    <a:pt x="322262" y="340607"/>
                  </a:lnTo>
                  <a:lnTo>
                    <a:pt x="121644" y="340607"/>
                  </a:lnTo>
                  <a:lnTo>
                    <a:pt x="121644" y="316278"/>
                  </a:lnTo>
                  <a:lnTo>
                    <a:pt x="158137" y="316278"/>
                  </a:lnTo>
                  <a:lnTo>
                    <a:pt x="158137" y="145974"/>
                  </a:lnTo>
                  <a:lnTo>
                    <a:pt x="121644" y="145974"/>
                  </a:lnTo>
                  <a:lnTo>
                    <a:pt x="121644" y="121645"/>
                  </a:lnTo>
                  <a:lnTo>
                    <a:pt x="373987" y="121645"/>
                  </a:lnTo>
                  <a:lnTo>
                    <a:pt x="369481" y="109037"/>
                  </a:lnTo>
                  <a:lnTo>
                    <a:pt x="354295" y="85152"/>
                  </a:lnTo>
                  <a:lnTo>
                    <a:pt x="194631" y="85152"/>
                  </a:lnTo>
                  <a:lnTo>
                    <a:pt x="180426" y="82285"/>
                  </a:lnTo>
                  <a:lnTo>
                    <a:pt x="168826" y="74464"/>
                  </a:lnTo>
                  <a:lnTo>
                    <a:pt x="161005" y="62864"/>
                  </a:lnTo>
                  <a:lnTo>
                    <a:pt x="158137" y="48659"/>
                  </a:lnTo>
                  <a:lnTo>
                    <a:pt x="161005" y="34453"/>
                  </a:lnTo>
                  <a:lnTo>
                    <a:pt x="168826" y="22853"/>
                  </a:lnTo>
                  <a:lnTo>
                    <a:pt x="180426" y="15032"/>
                  </a:lnTo>
                  <a:lnTo>
                    <a:pt x="194631" y="12165"/>
                  </a:lnTo>
                  <a:lnTo>
                    <a:pt x="258912" y="12165"/>
                  </a:lnTo>
                  <a:lnTo>
                    <a:pt x="239258" y="5140"/>
                  </a:lnTo>
                  <a:lnTo>
                    <a:pt x="194631" y="0"/>
                  </a:lnTo>
                  <a:close/>
                </a:path>
                <a:path w="389889" h="389889">
                  <a:moveTo>
                    <a:pt x="373987" y="121645"/>
                  </a:moveTo>
                  <a:lnTo>
                    <a:pt x="231126" y="121645"/>
                  </a:lnTo>
                  <a:lnTo>
                    <a:pt x="231126" y="316278"/>
                  </a:lnTo>
                  <a:lnTo>
                    <a:pt x="267618" y="316278"/>
                  </a:lnTo>
                  <a:lnTo>
                    <a:pt x="267618" y="340607"/>
                  </a:lnTo>
                  <a:lnTo>
                    <a:pt x="322262" y="340607"/>
                  </a:lnTo>
                  <a:lnTo>
                    <a:pt x="346505" y="316364"/>
                  </a:lnTo>
                  <a:lnTo>
                    <a:pt x="369481" y="280226"/>
                  </a:lnTo>
                  <a:lnTo>
                    <a:pt x="384123" y="239259"/>
                  </a:lnTo>
                  <a:lnTo>
                    <a:pt x="389263" y="194632"/>
                  </a:lnTo>
                  <a:lnTo>
                    <a:pt x="384123" y="150004"/>
                  </a:lnTo>
                  <a:lnTo>
                    <a:pt x="373987" y="121645"/>
                  </a:lnTo>
                  <a:close/>
                </a:path>
                <a:path w="389889" h="389889">
                  <a:moveTo>
                    <a:pt x="258912" y="12165"/>
                  </a:moveTo>
                  <a:lnTo>
                    <a:pt x="194631" y="12165"/>
                  </a:lnTo>
                  <a:lnTo>
                    <a:pt x="208836" y="15032"/>
                  </a:lnTo>
                  <a:lnTo>
                    <a:pt x="220436" y="22853"/>
                  </a:lnTo>
                  <a:lnTo>
                    <a:pt x="228258" y="34453"/>
                  </a:lnTo>
                  <a:lnTo>
                    <a:pt x="231126" y="48659"/>
                  </a:lnTo>
                  <a:lnTo>
                    <a:pt x="228258" y="62864"/>
                  </a:lnTo>
                  <a:lnTo>
                    <a:pt x="220436" y="74464"/>
                  </a:lnTo>
                  <a:lnTo>
                    <a:pt x="208836" y="82285"/>
                  </a:lnTo>
                  <a:lnTo>
                    <a:pt x="194631" y="85152"/>
                  </a:lnTo>
                  <a:lnTo>
                    <a:pt x="354295" y="85152"/>
                  </a:lnTo>
                  <a:lnTo>
                    <a:pt x="346505" y="72899"/>
                  </a:lnTo>
                  <a:lnTo>
                    <a:pt x="316364" y="42758"/>
                  </a:lnTo>
                  <a:lnTo>
                    <a:pt x="280225" y="19782"/>
                  </a:lnTo>
                  <a:lnTo>
                    <a:pt x="258912" y="12165"/>
                  </a:lnTo>
                  <a:close/>
                </a:path>
              </a:pathLst>
            </a:custGeom>
            <a:solidFill>
              <a:srgbClr val="9E4008"/>
            </a:solidFill>
          </p:spPr>
          <p:txBody>
            <a:bodyPr wrap="square" lIns="0" tIns="0" rIns="0" bIns="0" rtlCol="0"/>
            <a:lstStyle/>
            <a:p>
              <a:endParaRPr/>
            </a:p>
          </p:txBody>
        </p:sp>
        <p:sp>
          <p:nvSpPr>
            <p:cNvPr id="20" name="object 20"/>
            <p:cNvSpPr/>
            <p:nvPr/>
          </p:nvSpPr>
          <p:spPr>
            <a:xfrm>
              <a:off x="4213312" y="6026321"/>
              <a:ext cx="146050" cy="328930"/>
            </a:xfrm>
            <a:custGeom>
              <a:avLst/>
              <a:gdLst/>
              <a:ahLst/>
              <a:cxnLst/>
              <a:rect l="l" t="t" r="r" b="b"/>
              <a:pathLst>
                <a:path w="146050" h="328929">
                  <a:moveTo>
                    <a:pt x="72986" y="0"/>
                  </a:moveTo>
                  <a:lnTo>
                    <a:pt x="58781" y="2867"/>
                  </a:lnTo>
                  <a:lnTo>
                    <a:pt x="47182" y="10688"/>
                  </a:lnTo>
                  <a:lnTo>
                    <a:pt x="39361" y="22288"/>
                  </a:lnTo>
                  <a:lnTo>
                    <a:pt x="36493" y="36493"/>
                  </a:lnTo>
                  <a:lnTo>
                    <a:pt x="39361" y="50699"/>
                  </a:lnTo>
                  <a:lnTo>
                    <a:pt x="47182" y="62299"/>
                  </a:lnTo>
                  <a:lnTo>
                    <a:pt x="58781" y="70120"/>
                  </a:lnTo>
                  <a:lnTo>
                    <a:pt x="72986" y="72987"/>
                  </a:lnTo>
                  <a:lnTo>
                    <a:pt x="87192" y="70120"/>
                  </a:lnTo>
                  <a:lnTo>
                    <a:pt x="98792" y="62299"/>
                  </a:lnTo>
                  <a:lnTo>
                    <a:pt x="106613" y="50699"/>
                  </a:lnTo>
                  <a:lnTo>
                    <a:pt x="109481" y="36493"/>
                  </a:lnTo>
                  <a:lnTo>
                    <a:pt x="106613" y="22288"/>
                  </a:lnTo>
                  <a:lnTo>
                    <a:pt x="98792" y="10688"/>
                  </a:lnTo>
                  <a:lnTo>
                    <a:pt x="87192" y="2867"/>
                  </a:lnTo>
                  <a:lnTo>
                    <a:pt x="72986" y="0"/>
                  </a:lnTo>
                  <a:close/>
                </a:path>
                <a:path w="146050" h="328929">
                  <a:moveTo>
                    <a:pt x="145973" y="304112"/>
                  </a:moveTo>
                  <a:lnTo>
                    <a:pt x="0" y="304112"/>
                  </a:lnTo>
                  <a:lnTo>
                    <a:pt x="0" y="328441"/>
                  </a:lnTo>
                  <a:lnTo>
                    <a:pt x="145973" y="328441"/>
                  </a:lnTo>
                  <a:lnTo>
                    <a:pt x="145973" y="304112"/>
                  </a:lnTo>
                  <a:close/>
                </a:path>
                <a:path w="146050" h="328929">
                  <a:moveTo>
                    <a:pt x="109481" y="109479"/>
                  </a:moveTo>
                  <a:lnTo>
                    <a:pt x="0" y="109479"/>
                  </a:lnTo>
                  <a:lnTo>
                    <a:pt x="0" y="133808"/>
                  </a:lnTo>
                  <a:lnTo>
                    <a:pt x="36493" y="133808"/>
                  </a:lnTo>
                  <a:lnTo>
                    <a:pt x="36493" y="304112"/>
                  </a:lnTo>
                  <a:lnTo>
                    <a:pt x="109481" y="304112"/>
                  </a:lnTo>
                  <a:lnTo>
                    <a:pt x="109481" y="109479"/>
                  </a:lnTo>
                  <a:close/>
                </a:path>
              </a:pathLst>
            </a:custGeom>
            <a:solidFill>
              <a:srgbClr val="F5A783"/>
            </a:solidFill>
          </p:spPr>
          <p:txBody>
            <a:bodyPr wrap="square" lIns="0" tIns="0" rIns="0" bIns="0" rtlCol="0"/>
            <a:lstStyle/>
            <a:p>
              <a:endParaRPr/>
            </a:p>
          </p:txBody>
        </p:sp>
        <p:sp>
          <p:nvSpPr>
            <p:cNvPr id="21" name="object 21"/>
            <p:cNvSpPr/>
            <p:nvPr/>
          </p:nvSpPr>
          <p:spPr>
            <a:xfrm>
              <a:off x="3945111" y="5949279"/>
              <a:ext cx="682625" cy="519430"/>
            </a:xfrm>
            <a:custGeom>
              <a:avLst/>
              <a:gdLst/>
              <a:ahLst/>
              <a:cxnLst/>
              <a:rect l="l" t="t" r="r" b="b"/>
              <a:pathLst>
                <a:path w="682625" h="519429">
                  <a:moveTo>
                    <a:pt x="341188" y="64876"/>
                  </a:moveTo>
                  <a:lnTo>
                    <a:pt x="385815" y="70017"/>
                  </a:lnTo>
                  <a:lnTo>
                    <a:pt x="426782" y="84659"/>
                  </a:lnTo>
                  <a:lnTo>
                    <a:pt x="462920" y="107635"/>
                  </a:lnTo>
                  <a:lnTo>
                    <a:pt x="493061" y="137776"/>
                  </a:lnTo>
                  <a:lnTo>
                    <a:pt x="516037" y="173914"/>
                  </a:lnTo>
                  <a:lnTo>
                    <a:pt x="530679" y="214881"/>
                  </a:lnTo>
                  <a:lnTo>
                    <a:pt x="535819" y="259508"/>
                  </a:lnTo>
                  <a:lnTo>
                    <a:pt x="530679" y="304136"/>
                  </a:lnTo>
                  <a:lnTo>
                    <a:pt x="516037" y="345103"/>
                  </a:lnTo>
                  <a:lnTo>
                    <a:pt x="493061" y="381241"/>
                  </a:lnTo>
                  <a:lnTo>
                    <a:pt x="462920" y="411382"/>
                  </a:lnTo>
                  <a:lnTo>
                    <a:pt x="426782" y="434358"/>
                  </a:lnTo>
                  <a:lnTo>
                    <a:pt x="385815" y="449000"/>
                  </a:lnTo>
                  <a:lnTo>
                    <a:pt x="341188" y="454140"/>
                  </a:lnTo>
                  <a:lnTo>
                    <a:pt x="296560" y="449000"/>
                  </a:lnTo>
                  <a:lnTo>
                    <a:pt x="255593" y="434358"/>
                  </a:lnTo>
                  <a:lnTo>
                    <a:pt x="219455" y="411382"/>
                  </a:lnTo>
                  <a:lnTo>
                    <a:pt x="189314" y="381241"/>
                  </a:lnTo>
                  <a:lnTo>
                    <a:pt x="166338" y="345103"/>
                  </a:lnTo>
                  <a:lnTo>
                    <a:pt x="151696" y="304136"/>
                  </a:lnTo>
                  <a:lnTo>
                    <a:pt x="146556" y="259508"/>
                  </a:lnTo>
                  <a:lnTo>
                    <a:pt x="151696" y="214881"/>
                  </a:lnTo>
                  <a:lnTo>
                    <a:pt x="166338" y="173914"/>
                  </a:lnTo>
                  <a:lnTo>
                    <a:pt x="189314" y="137776"/>
                  </a:lnTo>
                  <a:lnTo>
                    <a:pt x="219455" y="107635"/>
                  </a:lnTo>
                  <a:lnTo>
                    <a:pt x="255593" y="84659"/>
                  </a:lnTo>
                  <a:lnTo>
                    <a:pt x="296560" y="70017"/>
                  </a:lnTo>
                  <a:lnTo>
                    <a:pt x="341188" y="64876"/>
                  </a:lnTo>
                  <a:close/>
                </a:path>
                <a:path w="682625" h="519429">
                  <a:moveTo>
                    <a:pt x="341188" y="77042"/>
                  </a:moveTo>
                  <a:lnTo>
                    <a:pt x="355393" y="79909"/>
                  </a:lnTo>
                  <a:lnTo>
                    <a:pt x="366993" y="87730"/>
                  </a:lnTo>
                  <a:lnTo>
                    <a:pt x="374814" y="99330"/>
                  </a:lnTo>
                  <a:lnTo>
                    <a:pt x="377682" y="113535"/>
                  </a:lnTo>
                  <a:lnTo>
                    <a:pt x="374814" y="127741"/>
                  </a:lnTo>
                  <a:lnTo>
                    <a:pt x="366993" y="139341"/>
                  </a:lnTo>
                  <a:lnTo>
                    <a:pt x="355393" y="147162"/>
                  </a:lnTo>
                  <a:lnTo>
                    <a:pt x="341188" y="150029"/>
                  </a:lnTo>
                  <a:lnTo>
                    <a:pt x="326982" y="147162"/>
                  </a:lnTo>
                  <a:lnTo>
                    <a:pt x="315382" y="139341"/>
                  </a:lnTo>
                  <a:lnTo>
                    <a:pt x="307561" y="127741"/>
                  </a:lnTo>
                  <a:lnTo>
                    <a:pt x="304693" y="113535"/>
                  </a:lnTo>
                  <a:lnTo>
                    <a:pt x="307561" y="99330"/>
                  </a:lnTo>
                  <a:lnTo>
                    <a:pt x="315382" y="87730"/>
                  </a:lnTo>
                  <a:lnTo>
                    <a:pt x="326982" y="79909"/>
                  </a:lnTo>
                  <a:lnTo>
                    <a:pt x="341188" y="77042"/>
                  </a:lnTo>
                  <a:close/>
                </a:path>
                <a:path w="682625" h="519429">
                  <a:moveTo>
                    <a:pt x="268201" y="186521"/>
                  </a:moveTo>
                  <a:lnTo>
                    <a:pt x="377682" y="186521"/>
                  </a:lnTo>
                  <a:lnTo>
                    <a:pt x="377682" y="381154"/>
                  </a:lnTo>
                  <a:lnTo>
                    <a:pt x="414175" y="381154"/>
                  </a:lnTo>
                  <a:lnTo>
                    <a:pt x="414175" y="405483"/>
                  </a:lnTo>
                  <a:lnTo>
                    <a:pt x="268201" y="405483"/>
                  </a:lnTo>
                  <a:lnTo>
                    <a:pt x="268201" y="381154"/>
                  </a:lnTo>
                  <a:lnTo>
                    <a:pt x="304693" y="381154"/>
                  </a:lnTo>
                  <a:lnTo>
                    <a:pt x="304693" y="210850"/>
                  </a:lnTo>
                  <a:lnTo>
                    <a:pt x="268201" y="210850"/>
                  </a:lnTo>
                  <a:lnTo>
                    <a:pt x="268201" y="186521"/>
                  </a:lnTo>
                  <a:close/>
                </a:path>
                <a:path w="682625" h="519429">
                  <a:moveTo>
                    <a:pt x="0" y="0"/>
                  </a:moveTo>
                  <a:lnTo>
                    <a:pt x="682375" y="0"/>
                  </a:lnTo>
                  <a:lnTo>
                    <a:pt x="682375" y="519018"/>
                  </a:lnTo>
                  <a:lnTo>
                    <a:pt x="0" y="519018"/>
                  </a:lnTo>
                  <a:lnTo>
                    <a:pt x="0" y="0"/>
                  </a:lnTo>
                  <a:close/>
                </a:path>
              </a:pathLst>
            </a:custGeom>
            <a:ln w="25399">
              <a:solidFill>
                <a:srgbClr val="BA4A05"/>
              </a:solidFill>
            </a:ln>
          </p:spPr>
          <p:txBody>
            <a:bodyPr wrap="square" lIns="0" tIns="0" rIns="0" bIns="0" rtlCol="0"/>
            <a:lstStyle/>
            <a:p>
              <a:endParaRPr/>
            </a:p>
          </p:txBody>
        </p:sp>
        <p:sp>
          <p:nvSpPr>
            <p:cNvPr id="22" name="object 22"/>
            <p:cNvSpPr/>
            <p:nvPr/>
          </p:nvSpPr>
          <p:spPr>
            <a:xfrm>
              <a:off x="5020121" y="4661926"/>
              <a:ext cx="4124325" cy="25400"/>
            </a:xfrm>
            <a:custGeom>
              <a:avLst/>
              <a:gdLst/>
              <a:ahLst/>
              <a:cxnLst/>
              <a:rect l="l" t="t" r="r" b="b"/>
              <a:pathLst>
                <a:path w="4124325" h="25400">
                  <a:moveTo>
                    <a:pt x="0" y="0"/>
                  </a:moveTo>
                  <a:lnTo>
                    <a:pt x="4123877" y="0"/>
                  </a:lnTo>
                  <a:lnTo>
                    <a:pt x="4123877" y="25399"/>
                  </a:lnTo>
                  <a:lnTo>
                    <a:pt x="0" y="25399"/>
                  </a:lnTo>
                  <a:lnTo>
                    <a:pt x="0" y="0"/>
                  </a:lnTo>
                  <a:close/>
                </a:path>
              </a:pathLst>
            </a:custGeom>
            <a:solidFill>
              <a:srgbClr val="F7B699"/>
            </a:solidFill>
          </p:spPr>
          <p:txBody>
            <a:bodyPr wrap="square" lIns="0" tIns="0" rIns="0" bIns="0" rtlCol="0"/>
            <a:lstStyle/>
            <a:p>
              <a:endParaRPr/>
            </a:p>
          </p:txBody>
        </p:sp>
        <p:sp>
          <p:nvSpPr>
            <p:cNvPr id="23" name="object 23"/>
            <p:cNvSpPr/>
            <p:nvPr/>
          </p:nvSpPr>
          <p:spPr>
            <a:xfrm>
              <a:off x="5020121" y="4674626"/>
              <a:ext cx="4124325" cy="708025"/>
            </a:xfrm>
            <a:custGeom>
              <a:avLst/>
              <a:gdLst/>
              <a:ahLst/>
              <a:cxnLst/>
              <a:rect l="l" t="t" r="r" b="b"/>
              <a:pathLst>
                <a:path w="4124325" h="708025">
                  <a:moveTo>
                    <a:pt x="4123877" y="707885"/>
                  </a:moveTo>
                  <a:lnTo>
                    <a:pt x="0" y="707885"/>
                  </a:lnTo>
                  <a:lnTo>
                    <a:pt x="0" y="0"/>
                  </a:lnTo>
                </a:path>
              </a:pathLst>
            </a:custGeom>
            <a:ln w="25399">
              <a:solidFill>
                <a:srgbClr val="F7B699"/>
              </a:solidFill>
            </a:ln>
          </p:spPr>
          <p:txBody>
            <a:bodyPr wrap="square" lIns="0" tIns="0" rIns="0" bIns="0" rtlCol="0"/>
            <a:lstStyle/>
            <a:p>
              <a:endParaRPr/>
            </a:p>
          </p:txBody>
        </p:sp>
      </p:grpSp>
      <p:sp>
        <p:nvSpPr>
          <p:cNvPr id="24" name="object 24"/>
          <p:cNvSpPr txBox="1"/>
          <p:nvPr/>
        </p:nvSpPr>
        <p:spPr>
          <a:xfrm>
            <a:off x="5032821" y="4687326"/>
            <a:ext cx="4111625" cy="682625"/>
          </a:xfrm>
          <a:prstGeom prst="rect">
            <a:avLst/>
          </a:prstGeom>
          <a:solidFill>
            <a:srgbClr val="FFFFFF"/>
          </a:solidFill>
        </p:spPr>
        <p:txBody>
          <a:bodyPr vert="horz" wrap="square" lIns="0" tIns="33020" rIns="0" bIns="0" rtlCol="0">
            <a:spAutoFit/>
          </a:bodyPr>
          <a:lstStyle/>
          <a:p>
            <a:pPr marL="78740" marR="58419">
              <a:lnSpc>
                <a:spcPct val="100000"/>
              </a:lnSpc>
              <a:spcBef>
                <a:spcPts val="260"/>
              </a:spcBef>
            </a:pPr>
            <a:r>
              <a:rPr sz="2000" dirty="0">
                <a:solidFill>
                  <a:srgbClr val="001C3D"/>
                </a:solidFill>
                <a:latin typeface="Calibri"/>
                <a:cs typeface="Calibri"/>
              </a:rPr>
              <a:t>The</a:t>
            </a:r>
            <a:r>
              <a:rPr sz="2000" spc="425" dirty="0">
                <a:solidFill>
                  <a:srgbClr val="001C3D"/>
                </a:solidFill>
                <a:latin typeface="Calibri"/>
                <a:cs typeface="Calibri"/>
              </a:rPr>
              <a:t> </a:t>
            </a:r>
            <a:r>
              <a:rPr sz="2000" spc="-5" dirty="0">
                <a:solidFill>
                  <a:srgbClr val="001C3D"/>
                </a:solidFill>
                <a:latin typeface="Calibri"/>
                <a:cs typeface="Calibri"/>
              </a:rPr>
              <a:t>right</a:t>
            </a:r>
            <a:r>
              <a:rPr sz="2000" spc="425" dirty="0">
                <a:solidFill>
                  <a:srgbClr val="001C3D"/>
                </a:solidFill>
                <a:latin typeface="Calibri"/>
                <a:cs typeface="Calibri"/>
              </a:rPr>
              <a:t> </a:t>
            </a:r>
            <a:r>
              <a:rPr sz="2000" spc="-5" dirty="0">
                <a:solidFill>
                  <a:srgbClr val="001C3D"/>
                </a:solidFill>
                <a:latin typeface="Calibri"/>
                <a:cs typeface="Calibri"/>
              </a:rPr>
              <a:t>of</a:t>
            </a:r>
            <a:r>
              <a:rPr sz="2000" spc="425" dirty="0">
                <a:solidFill>
                  <a:srgbClr val="001C3D"/>
                </a:solidFill>
                <a:latin typeface="Calibri"/>
                <a:cs typeface="Calibri"/>
              </a:rPr>
              <a:t> </a:t>
            </a:r>
            <a:r>
              <a:rPr sz="2000" spc="-5" dirty="0">
                <a:solidFill>
                  <a:srgbClr val="001C3D"/>
                </a:solidFill>
                <a:latin typeface="Calibri"/>
                <a:cs typeface="Calibri"/>
              </a:rPr>
              <a:t>access</a:t>
            </a:r>
            <a:r>
              <a:rPr sz="2000" spc="425" dirty="0">
                <a:solidFill>
                  <a:srgbClr val="001C3D"/>
                </a:solidFill>
                <a:latin typeface="Calibri"/>
                <a:cs typeface="Calibri"/>
              </a:rPr>
              <a:t> </a:t>
            </a:r>
            <a:r>
              <a:rPr sz="2000" dirty="0">
                <a:solidFill>
                  <a:srgbClr val="001C3D"/>
                </a:solidFill>
                <a:latin typeface="Calibri"/>
                <a:cs typeface="Calibri"/>
              </a:rPr>
              <a:t>to</a:t>
            </a:r>
            <a:r>
              <a:rPr sz="2000" spc="425" dirty="0">
                <a:solidFill>
                  <a:srgbClr val="001C3D"/>
                </a:solidFill>
                <a:latin typeface="Calibri"/>
                <a:cs typeface="Calibri"/>
              </a:rPr>
              <a:t> </a:t>
            </a:r>
            <a:r>
              <a:rPr sz="2000" dirty="0">
                <a:solidFill>
                  <a:srgbClr val="001C3D"/>
                </a:solidFill>
                <a:latin typeface="Calibri"/>
                <a:cs typeface="Calibri"/>
              </a:rPr>
              <a:t>the</a:t>
            </a:r>
            <a:r>
              <a:rPr sz="2000" spc="425" dirty="0">
                <a:solidFill>
                  <a:srgbClr val="001C3D"/>
                </a:solidFill>
                <a:latin typeface="Calibri"/>
                <a:cs typeface="Calibri"/>
              </a:rPr>
              <a:t> </a:t>
            </a:r>
            <a:r>
              <a:rPr sz="2000" dirty="0">
                <a:solidFill>
                  <a:srgbClr val="001C3D"/>
                </a:solidFill>
                <a:latin typeface="Calibri"/>
                <a:cs typeface="Calibri"/>
              </a:rPr>
              <a:t>case</a:t>
            </a:r>
            <a:r>
              <a:rPr sz="2000" spc="425" dirty="0">
                <a:solidFill>
                  <a:srgbClr val="001C3D"/>
                </a:solidFill>
                <a:latin typeface="Calibri"/>
                <a:cs typeface="Calibri"/>
              </a:rPr>
              <a:t> </a:t>
            </a:r>
            <a:r>
              <a:rPr sz="2000" dirty="0">
                <a:solidFill>
                  <a:srgbClr val="001C3D"/>
                </a:solidFill>
                <a:latin typeface="Calibri"/>
                <a:cs typeface="Calibri"/>
              </a:rPr>
              <a:t>file/ </a:t>
            </a:r>
            <a:r>
              <a:rPr sz="2000" spc="-440" dirty="0">
                <a:solidFill>
                  <a:srgbClr val="001C3D"/>
                </a:solidFill>
                <a:latin typeface="Calibri"/>
                <a:cs typeface="Calibri"/>
              </a:rPr>
              <a:t> </a:t>
            </a:r>
            <a:r>
              <a:rPr sz="2000" spc="-5" dirty="0">
                <a:solidFill>
                  <a:srgbClr val="001C3D"/>
                </a:solidFill>
                <a:latin typeface="Calibri"/>
                <a:cs typeface="Calibri"/>
              </a:rPr>
              <a:t>material evidence.</a:t>
            </a:r>
            <a:endParaRPr sz="2000">
              <a:latin typeface="Calibri"/>
              <a:cs typeface="Calibri"/>
            </a:endParaRPr>
          </a:p>
        </p:txBody>
      </p:sp>
      <p:grpSp>
        <p:nvGrpSpPr>
          <p:cNvPr id="25" name="object 25"/>
          <p:cNvGrpSpPr/>
          <p:nvPr/>
        </p:nvGrpSpPr>
        <p:grpSpPr>
          <a:xfrm>
            <a:off x="648072" y="5010000"/>
            <a:ext cx="3606800" cy="510540"/>
            <a:chOff x="648072" y="5010000"/>
            <a:chExt cx="3606800" cy="510540"/>
          </a:xfrm>
        </p:grpSpPr>
        <p:sp>
          <p:nvSpPr>
            <p:cNvPr id="26" name="object 26"/>
            <p:cNvSpPr/>
            <p:nvPr/>
          </p:nvSpPr>
          <p:spPr>
            <a:xfrm>
              <a:off x="651248" y="5013175"/>
              <a:ext cx="792480" cy="504190"/>
            </a:xfrm>
            <a:custGeom>
              <a:avLst/>
              <a:gdLst/>
              <a:ahLst/>
              <a:cxnLst/>
              <a:rect l="l" t="t" r="r" b="b"/>
              <a:pathLst>
                <a:path w="792480" h="504189">
                  <a:moveTo>
                    <a:pt x="396044" y="0"/>
                  </a:moveTo>
                  <a:lnTo>
                    <a:pt x="337519" y="2732"/>
                  </a:lnTo>
                  <a:lnTo>
                    <a:pt x="281661" y="10670"/>
                  </a:lnTo>
                  <a:lnTo>
                    <a:pt x="229081" y="23424"/>
                  </a:lnTo>
                  <a:lnTo>
                    <a:pt x="180393" y="40603"/>
                  </a:lnTo>
                  <a:lnTo>
                    <a:pt x="136210" y="61818"/>
                  </a:lnTo>
                  <a:lnTo>
                    <a:pt x="97142" y="86679"/>
                  </a:lnTo>
                  <a:lnTo>
                    <a:pt x="63805" y="114796"/>
                  </a:lnTo>
                  <a:lnTo>
                    <a:pt x="36809" y="145779"/>
                  </a:lnTo>
                  <a:lnTo>
                    <a:pt x="16768" y="179239"/>
                  </a:lnTo>
                  <a:lnTo>
                    <a:pt x="0" y="252028"/>
                  </a:lnTo>
                  <a:lnTo>
                    <a:pt x="4294" y="289271"/>
                  </a:lnTo>
                  <a:lnTo>
                    <a:pt x="36809" y="358277"/>
                  </a:lnTo>
                  <a:lnTo>
                    <a:pt x="63805" y="389260"/>
                  </a:lnTo>
                  <a:lnTo>
                    <a:pt x="97142" y="417377"/>
                  </a:lnTo>
                  <a:lnTo>
                    <a:pt x="136210" y="442238"/>
                  </a:lnTo>
                  <a:lnTo>
                    <a:pt x="180393" y="463453"/>
                  </a:lnTo>
                  <a:lnTo>
                    <a:pt x="229081" y="480632"/>
                  </a:lnTo>
                  <a:lnTo>
                    <a:pt x="281661" y="493386"/>
                  </a:lnTo>
                  <a:lnTo>
                    <a:pt x="337519" y="501324"/>
                  </a:lnTo>
                  <a:lnTo>
                    <a:pt x="396044" y="504056"/>
                  </a:lnTo>
                  <a:lnTo>
                    <a:pt x="454568" y="501324"/>
                  </a:lnTo>
                  <a:lnTo>
                    <a:pt x="510426" y="493386"/>
                  </a:lnTo>
                  <a:lnTo>
                    <a:pt x="563006" y="480632"/>
                  </a:lnTo>
                  <a:lnTo>
                    <a:pt x="611694" y="463453"/>
                  </a:lnTo>
                  <a:lnTo>
                    <a:pt x="655877" y="442238"/>
                  </a:lnTo>
                  <a:lnTo>
                    <a:pt x="694945" y="417377"/>
                  </a:lnTo>
                  <a:lnTo>
                    <a:pt x="728282" y="389260"/>
                  </a:lnTo>
                  <a:lnTo>
                    <a:pt x="755278" y="358277"/>
                  </a:lnTo>
                  <a:lnTo>
                    <a:pt x="775319" y="324817"/>
                  </a:lnTo>
                  <a:lnTo>
                    <a:pt x="792087" y="252028"/>
                  </a:lnTo>
                  <a:lnTo>
                    <a:pt x="787793" y="214785"/>
                  </a:lnTo>
                  <a:lnTo>
                    <a:pt x="755278" y="145779"/>
                  </a:lnTo>
                  <a:lnTo>
                    <a:pt x="728282" y="114796"/>
                  </a:lnTo>
                  <a:lnTo>
                    <a:pt x="694945" y="86679"/>
                  </a:lnTo>
                  <a:lnTo>
                    <a:pt x="655877" y="61818"/>
                  </a:lnTo>
                  <a:lnTo>
                    <a:pt x="611694" y="40603"/>
                  </a:lnTo>
                  <a:lnTo>
                    <a:pt x="563006" y="23424"/>
                  </a:lnTo>
                  <a:lnTo>
                    <a:pt x="510426" y="10670"/>
                  </a:lnTo>
                  <a:lnTo>
                    <a:pt x="454568" y="2732"/>
                  </a:lnTo>
                  <a:lnTo>
                    <a:pt x="396044" y="0"/>
                  </a:lnTo>
                  <a:close/>
                </a:path>
              </a:pathLst>
            </a:custGeom>
            <a:solidFill>
              <a:srgbClr val="F7B699"/>
            </a:solidFill>
          </p:spPr>
          <p:txBody>
            <a:bodyPr wrap="square" lIns="0" tIns="0" rIns="0" bIns="0" rtlCol="0"/>
            <a:lstStyle/>
            <a:p>
              <a:endParaRPr/>
            </a:p>
          </p:txBody>
        </p:sp>
        <p:sp>
          <p:nvSpPr>
            <p:cNvPr id="27" name="object 27"/>
            <p:cNvSpPr/>
            <p:nvPr/>
          </p:nvSpPr>
          <p:spPr>
            <a:xfrm>
              <a:off x="651247" y="5013175"/>
              <a:ext cx="792480" cy="504190"/>
            </a:xfrm>
            <a:custGeom>
              <a:avLst/>
              <a:gdLst/>
              <a:ahLst/>
              <a:cxnLst/>
              <a:rect l="l" t="t" r="r" b="b"/>
              <a:pathLst>
                <a:path w="792480" h="504189">
                  <a:moveTo>
                    <a:pt x="0" y="252028"/>
                  </a:moveTo>
                  <a:lnTo>
                    <a:pt x="16768" y="179238"/>
                  </a:lnTo>
                  <a:lnTo>
                    <a:pt x="36809" y="145779"/>
                  </a:lnTo>
                  <a:lnTo>
                    <a:pt x="63805" y="114796"/>
                  </a:lnTo>
                  <a:lnTo>
                    <a:pt x="97142" y="86679"/>
                  </a:lnTo>
                  <a:lnTo>
                    <a:pt x="136210" y="61818"/>
                  </a:lnTo>
                  <a:lnTo>
                    <a:pt x="180393" y="40603"/>
                  </a:lnTo>
                  <a:lnTo>
                    <a:pt x="229081" y="23424"/>
                  </a:lnTo>
                  <a:lnTo>
                    <a:pt x="281661" y="10670"/>
                  </a:lnTo>
                  <a:lnTo>
                    <a:pt x="337519" y="2732"/>
                  </a:lnTo>
                  <a:lnTo>
                    <a:pt x="396043"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7" y="252028"/>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3" y="504055"/>
                  </a:lnTo>
                  <a:lnTo>
                    <a:pt x="337519" y="501323"/>
                  </a:lnTo>
                  <a:lnTo>
                    <a:pt x="281661" y="493385"/>
                  </a:lnTo>
                  <a:lnTo>
                    <a:pt x="229081" y="480631"/>
                  </a:lnTo>
                  <a:lnTo>
                    <a:pt x="180393" y="463452"/>
                  </a:lnTo>
                  <a:lnTo>
                    <a:pt x="136210" y="442237"/>
                  </a:lnTo>
                  <a:lnTo>
                    <a:pt x="97142" y="417376"/>
                  </a:lnTo>
                  <a:lnTo>
                    <a:pt x="63805" y="389259"/>
                  </a:lnTo>
                  <a:lnTo>
                    <a:pt x="36809" y="358276"/>
                  </a:lnTo>
                  <a:lnTo>
                    <a:pt x="16768" y="324816"/>
                  </a:lnTo>
                  <a:lnTo>
                    <a:pt x="0" y="252028"/>
                  </a:lnTo>
                  <a:close/>
                </a:path>
              </a:pathLst>
            </a:custGeom>
            <a:ln w="6349">
              <a:solidFill>
                <a:srgbClr val="C18C75"/>
              </a:solidFill>
            </a:ln>
          </p:spPr>
          <p:txBody>
            <a:bodyPr wrap="square" lIns="0" tIns="0" rIns="0" bIns="0" rtlCol="0"/>
            <a:lstStyle/>
            <a:p>
              <a:endParaRPr/>
            </a:p>
          </p:txBody>
        </p:sp>
        <p:sp>
          <p:nvSpPr>
            <p:cNvPr id="28" name="object 28"/>
            <p:cNvSpPr/>
            <p:nvPr/>
          </p:nvSpPr>
          <p:spPr>
            <a:xfrm>
              <a:off x="2523455" y="5013175"/>
              <a:ext cx="792480" cy="504190"/>
            </a:xfrm>
            <a:custGeom>
              <a:avLst/>
              <a:gdLst/>
              <a:ahLst/>
              <a:cxnLst/>
              <a:rect l="l" t="t" r="r" b="b"/>
              <a:pathLst>
                <a:path w="792479" h="504189">
                  <a:moveTo>
                    <a:pt x="396044" y="0"/>
                  </a:moveTo>
                  <a:lnTo>
                    <a:pt x="337519" y="2732"/>
                  </a:lnTo>
                  <a:lnTo>
                    <a:pt x="281661" y="10670"/>
                  </a:lnTo>
                  <a:lnTo>
                    <a:pt x="229081" y="23424"/>
                  </a:lnTo>
                  <a:lnTo>
                    <a:pt x="180393" y="40603"/>
                  </a:lnTo>
                  <a:lnTo>
                    <a:pt x="136210" y="61818"/>
                  </a:lnTo>
                  <a:lnTo>
                    <a:pt x="97142" y="86679"/>
                  </a:lnTo>
                  <a:lnTo>
                    <a:pt x="63805" y="114796"/>
                  </a:lnTo>
                  <a:lnTo>
                    <a:pt x="36809" y="145779"/>
                  </a:lnTo>
                  <a:lnTo>
                    <a:pt x="16768" y="179239"/>
                  </a:lnTo>
                  <a:lnTo>
                    <a:pt x="0" y="252028"/>
                  </a:lnTo>
                  <a:lnTo>
                    <a:pt x="4294" y="289271"/>
                  </a:lnTo>
                  <a:lnTo>
                    <a:pt x="36809" y="358277"/>
                  </a:lnTo>
                  <a:lnTo>
                    <a:pt x="63805" y="389260"/>
                  </a:lnTo>
                  <a:lnTo>
                    <a:pt x="97142" y="417377"/>
                  </a:lnTo>
                  <a:lnTo>
                    <a:pt x="136210" y="442238"/>
                  </a:lnTo>
                  <a:lnTo>
                    <a:pt x="180393" y="463453"/>
                  </a:lnTo>
                  <a:lnTo>
                    <a:pt x="229081" y="480632"/>
                  </a:lnTo>
                  <a:lnTo>
                    <a:pt x="281661" y="493386"/>
                  </a:lnTo>
                  <a:lnTo>
                    <a:pt x="337519" y="501324"/>
                  </a:lnTo>
                  <a:lnTo>
                    <a:pt x="396044" y="504056"/>
                  </a:lnTo>
                  <a:lnTo>
                    <a:pt x="454568" y="501324"/>
                  </a:lnTo>
                  <a:lnTo>
                    <a:pt x="510426" y="493386"/>
                  </a:lnTo>
                  <a:lnTo>
                    <a:pt x="563006" y="480632"/>
                  </a:lnTo>
                  <a:lnTo>
                    <a:pt x="611694" y="463453"/>
                  </a:lnTo>
                  <a:lnTo>
                    <a:pt x="655878" y="442238"/>
                  </a:lnTo>
                  <a:lnTo>
                    <a:pt x="694945" y="417377"/>
                  </a:lnTo>
                  <a:lnTo>
                    <a:pt x="728283" y="389260"/>
                  </a:lnTo>
                  <a:lnTo>
                    <a:pt x="755279" y="358277"/>
                  </a:lnTo>
                  <a:lnTo>
                    <a:pt x="775320" y="324817"/>
                  </a:lnTo>
                  <a:lnTo>
                    <a:pt x="792088" y="252028"/>
                  </a:lnTo>
                  <a:lnTo>
                    <a:pt x="787794" y="214785"/>
                  </a:lnTo>
                  <a:lnTo>
                    <a:pt x="755279" y="145779"/>
                  </a:lnTo>
                  <a:lnTo>
                    <a:pt x="728283" y="114796"/>
                  </a:lnTo>
                  <a:lnTo>
                    <a:pt x="694945" y="86679"/>
                  </a:lnTo>
                  <a:lnTo>
                    <a:pt x="655878" y="61818"/>
                  </a:lnTo>
                  <a:lnTo>
                    <a:pt x="611694" y="40603"/>
                  </a:lnTo>
                  <a:lnTo>
                    <a:pt x="563006" y="23424"/>
                  </a:lnTo>
                  <a:lnTo>
                    <a:pt x="510426" y="10670"/>
                  </a:lnTo>
                  <a:lnTo>
                    <a:pt x="454568" y="2732"/>
                  </a:lnTo>
                  <a:lnTo>
                    <a:pt x="396044" y="0"/>
                  </a:lnTo>
                  <a:close/>
                </a:path>
              </a:pathLst>
            </a:custGeom>
            <a:solidFill>
              <a:srgbClr val="F7B699"/>
            </a:solidFill>
          </p:spPr>
          <p:txBody>
            <a:bodyPr wrap="square" lIns="0" tIns="0" rIns="0" bIns="0" rtlCol="0"/>
            <a:lstStyle/>
            <a:p>
              <a:endParaRPr/>
            </a:p>
          </p:txBody>
        </p:sp>
        <p:sp>
          <p:nvSpPr>
            <p:cNvPr id="29" name="object 29"/>
            <p:cNvSpPr/>
            <p:nvPr/>
          </p:nvSpPr>
          <p:spPr>
            <a:xfrm>
              <a:off x="2523455" y="5013175"/>
              <a:ext cx="792480" cy="504190"/>
            </a:xfrm>
            <a:custGeom>
              <a:avLst/>
              <a:gdLst/>
              <a:ahLst/>
              <a:cxnLst/>
              <a:rect l="l" t="t" r="r" b="b"/>
              <a:pathLst>
                <a:path w="792479" h="504189">
                  <a:moveTo>
                    <a:pt x="0" y="252028"/>
                  </a:moveTo>
                  <a:lnTo>
                    <a:pt x="16768" y="179238"/>
                  </a:lnTo>
                  <a:lnTo>
                    <a:pt x="36809" y="145779"/>
                  </a:lnTo>
                  <a:lnTo>
                    <a:pt x="63805" y="114796"/>
                  </a:lnTo>
                  <a:lnTo>
                    <a:pt x="97142" y="86679"/>
                  </a:lnTo>
                  <a:lnTo>
                    <a:pt x="136210" y="61818"/>
                  </a:lnTo>
                  <a:lnTo>
                    <a:pt x="180393" y="40603"/>
                  </a:lnTo>
                  <a:lnTo>
                    <a:pt x="229081" y="23424"/>
                  </a:lnTo>
                  <a:lnTo>
                    <a:pt x="281661" y="10670"/>
                  </a:lnTo>
                  <a:lnTo>
                    <a:pt x="337519" y="2732"/>
                  </a:lnTo>
                  <a:lnTo>
                    <a:pt x="396044"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8" y="252028"/>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4" y="504055"/>
                  </a:lnTo>
                  <a:lnTo>
                    <a:pt x="337519" y="501323"/>
                  </a:lnTo>
                  <a:lnTo>
                    <a:pt x="281661" y="493385"/>
                  </a:lnTo>
                  <a:lnTo>
                    <a:pt x="229081" y="480631"/>
                  </a:lnTo>
                  <a:lnTo>
                    <a:pt x="180393" y="463452"/>
                  </a:lnTo>
                  <a:lnTo>
                    <a:pt x="136210" y="442237"/>
                  </a:lnTo>
                  <a:lnTo>
                    <a:pt x="97142" y="417376"/>
                  </a:lnTo>
                  <a:lnTo>
                    <a:pt x="63805" y="389259"/>
                  </a:lnTo>
                  <a:lnTo>
                    <a:pt x="36809" y="358276"/>
                  </a:lnTo>
                  <a:lnTo>
                    <a:pt x="16768" y="324816"/>
                  </a:lnTo>
                  <a:lnTo>
                    <a:pt x="0" y="252028"/>
                  </a:lnTo>
                  <a:close/>
                </a:path>
              </a:pathLst>
            </a:custGeom>
            <a:ln w="6349">
              <a:solidFill>
                <a:srgbClr val="C18C75"/>
              </a:solidFill>
            </a:ln>
          </p:spPr>
          <p:txBody>
            <a:bodyPr wrap="square" lIns="0" tIns="0" rIns="0" bIns="0" rtlCol="0"/>
            <a:lstStyle/>
            <a:p>
              <a:endParaRPr/>
            </a:p>
          </p:txBody>
        </p:sp>
        <p:sp>
          <p:nvSpPr>
            <p:cNvPr id="30" name="object 30"/>
            <p:cNvSpPr/>
            <p:nvPr/>
          </p:nvSpPr>
          <p:spPr>
            <a:xfrm>
              <a:off x="3459560" y="5013175"/>
              <a:ext cx="792480" cy="504190"/>
            </a:xfrm>
            <a:custGeom>
              <a:avLst/>
              <a:gdLst/>
              <a:ahLst/>
              <a:cxnLst/>
              <a:rect l="l" t="t" r="r" b="b"/>
              <a:pathLst>
                <a:path w="792479" h="504189">
                  <a:moveTo>
                    <a:pt x="396044" y="0"/>
                  </a:moveTo>
                  <a:lnTo>
                    <a:pt x="337519" y="2732"/>
                  </a:lnTo>
                  <a:lnTo>
                    <a:pt x="281661" y="10670"/>
                  </a:lnTo>
                  <a:lnTo>
                    <a:pt x="229081" y="23424"/>
                  </a:lnTo>
                  <a:lnTo>
                    <a:pt x="180393" y="40603"/>
                  </a:lnTo>
                  <a:lnTo>
                    <a:pt x="136210" y="61818"/>
                  </a:lnTo>
                  <a:lnTo>
                    <a:pt x="97142" y="86679"/>
                  </a:lnTo>
                  <a:lnTo>
                    <a:pt x="63805" y="114796"/>
                  </a:lnTo>
                  <a:lnTo>
                    <a:pt x="36809" y="145779"/>
                  </a:lnTo>
                  <a:lnTo>
                    <a:pt x="16768" y="179239"/>
                  </a:lnTo>
                  <a:lnTo>
                    <a:pt x="0" y="252028"/>
                  </a:lnTo>
                  <a:lnTo>
                    <a:pt x="4294" y="289271"/>
                  </a:lnTo>
                  <a:lnTo>
                    <a:pt x="36809" y="358277"/>
                  </a:lnTo>
                  <a:lnTo>
                    <a:pt x="63805" y="389260"/>
                  </a:lnTo>
                  <a:lnTo>
                    <a:pt x="97142" y="417377"/>
                  </a:lnTo>
                  <a:lnTo>
                    <a:pt x="136210" y="442238"/>
                  </a:lnTo>
                  <a:lnTo>
                    <a:pt x="180393" y="463453"/>
                  </a:lnTo>
                  <a:lnTo>
                    <a:pt x="229081" y="480632"/>
                  </a:lnTo>
                  <a:lnTo>
                    <a:pt x="281661" y="493386"/>
                  </a:lnTo>
                  <a:lnTo>
                    <a:pt x="337519" y="501324"/>
                  </a:lnTo>
                  <a:lnTo>
                    <a:pt x="396044" y="504056"/>
                  </a:lnTo>
                  <a:lnTo>
                    <a:pt x="454568" y="501324"/>
                  </a:lnTo>
                  <a:lnTo>
                    <a:pt x="510426" y="493386"/>
                  </a:lnTo>
                  <a:lnTo>
                    <a:pt x="563006" y="480632"/>
                  </a:lnTo>
                  <a:lnTo>
                    <a:pt x="611693" y="463453"/>
                  </a:lnTo>
                  <a:lnTo>
                    <a:pt x="655877" y="442238"/>
                  </a:lnTo>
                  <a:lnTo>
                    <a:pt x="694944" y="417377"/>
                  </a:lnTo>
                  <a:lnTo>
                    <a:pt x="728282" y="389260"/>
                  </a:lnTo>
                  <a:lnTo>
                    <a:pt x="755278" y="358277"/>
                  </a:lnTo>
                  <a:lnTo>
                    <a:pt x="775319" y="324817"/>
                  </a:lnTo>
                  <a:lnTo>
                    <a:pt x="792087" y="252028"/>
                  </a:lnTo>
                  <a:lnTo>
                    <a:pt x="787793" y="214785"/>
                  </a:lnTo>
                  <a:lnTo>
                    <a:pt x="755278" y="145779"/>
                  </a:lnTo>
                  <a:lnTo>
                    <a:pt x="728282" y="114796"/>
                  </a:lnTo>
                  <a:lnTo>
                    <a:pt x="694944" y="86679"/>
                  </a:lnTo>
                  <a:lnTo>
                    <a:pt x="655877" y="61818"/>
                  </a:lnTo>
                  <a:lnTo>
                    <a:pt x="611693" y="40603"/>
                  </a:lnTo>
                  <a:lnTo>
                    <a:pt x="563006" y="23424"/>
                  </a:lnTo>
                  <a:lnTo>
                    <a:pt x="510426" y="10670"/>
                  </a:lnTo>
                  <a:lnTo>
                    <a:pt x="454568" y="2732"/>
                  </a:lnTo>
                  <a:lnTo>
                    <a:pt x="396044" y="0"/>
                  </a:lnTo>
                  <a:close/>
                </a:path>
              </a:pathLst>
            </a:custGeom>
            <a:solidFill>
              <a:srgbClr val="F7B699"/>
            </a:solidFill>
          </p:spPr>
          <p:txBody>
            <a:bodyPr wrap="square" lIns="0" tIns="0" rIns="0" bIns="0" rtlCol="0"/>
            <a:lstStyle/>
            <a:p>
              <a:endParaRPr/>
            </a:p>
          </p:txBody>
        </p:sp>
        <p:sp>
          <p:nvSpPr>
            <p:cNvPr id="31" name="object 31"/>
            <p:cNvSpPr/>
            <p:nvPr/>
          </p:nvSpPr>
          <p:spPr>
            <a:xfrm>
              <a:off x="3459560" y="5013175"/>
              <a:ext cx="792480" cy="504190"/>
            </a:xfrm>
            <a:custGeom>
              <a:avLst/>
              <a:gdLst/>
              <a:ahLst/>
              <a:cxnLst/>
              <a:rect l="l" t="t" r="r" b="b"/>
              <a:pathLst>
                <a:path w="792479" h="504189">
                  <a:moveTo>
                    <a:pt x="0" y="252028"/>
                  </a:moveTo>
                  <a:lnTo>
                    <a:pt x="16768" y="179238"/>
                  </a:lnTo>
                  <a:lnTo>
                    <a:pt x="36809" y="145779"/>
                  </a:lnTo>
                  <a:lnTo>
                    <a:pt x="63805" y="114796"/>
                  </a:lnTo>
                  <a:lnTo>
                    <a:pt x="97142" y="86679"/>
                  </a:lnTo>
                  <a:lnTo>
                    <a:pt x="136209" y="61818"/>
                  </a:lnTo>
                  <a:lnTo>
                    <a:pt x="180393" y="40603"/>
                  </a:lnTo>
                  <a:lnTo>
                    <a:pt x="229081" y="23424"/>
                  </a:lnTo>
                  <a:lnTo>
                    <a:pt x="281661" y="10670"/>
                  </a:lnTo>
                  <a:lnTo>
                    <a:pt x="337519" y="2732"/>
                  </a:lnTo>
                  <a:lnTo>
                    <a:pt x="396044"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8" y="252028"/>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4" y="504055"/>
                  </a:lnTo>
                  <a:lnTo>
                    <a:pt x="337519" y="501323"/>
                  </a:lnTo>
                  <a:lnTo>
                    <a:pt x="281661" y="493385"/>
                  </a:lnTo>
                  <a:lnTo>
                    <a:pt x="229081" y="480631"/>
                  </a:lnTo>
                  <a:lnTo>
                    <a:pt x="180393" y="463452"/>
                  </a:lnTo>
                  <a:lnTo>
                    <a:pt x="136209" y="442237"/>
                  </a:lnTo>
                  <a:lnTo>
                    <a:pt x="97142" y="417376"/>
                  </a:lnTo>
                  <a:lnTo>
                    <a:pt x="63805" y="389259"/>
                  </a:lnTo>
                  <a:lnTo>
                    <a:pt x="36809" y="358276"/>
                  </a:lnTo>
                  <a:lnTo>
                    <a:pt x="16768" y="324816"/>
                  </a:lnTo>
                  <a:lnTo>
                    <a:pt x="0" y="252028"/>
                  </a:lnTo>
                  <a:close/>
                </a:path>
              </a:pathLst>
            </a:custGeom>
            <a:ln w="6349">
              <a:solidFill>
                <a:srgbClr val="C18C75"/>
              </a:solidFill>
            </a:ln>
          </p:spPr>
          <p:txBody>
            <a:bodyPr wrap="square" lIns="0" tIns="0" rIns="0" bIns="0" rtlCol="0"/>
            <a:lstStyle/>
            <a:p>
              <a:endParaRPr/>
            </a:p>
          </p:txBody>
        </p:sp>
      </p:grpSp>
      <p:sp>
        <p:nvSpPr>
          <p:cNvPr id="32" name="object 32"/>
          <p:cNvSpPr txBox="1"/>
          <p:nvPr/>
        </p:nvSpPr>
        <p:spPr>
          <a:xfrm>
            <a:off x="934291" y="5008664"/>
            <a:ext cx="3039745" cy="513080"/>
          </a:xfrm>
          <a:prstGeom prst="rect">
            <a:avLst/>
          </a:prstGeom>
        </p:spPr>
        <p:txBody>
          <a:bodyPr vert="horz" wrap="square" lIns="0" tIns="12700" rIns="0" bIns="0" rtlCol="0">
            <a:spAutoFit/>
          </a:bodyPr>
          <a:lstStyle/>
          <a:p>
            <a:pPr marL="12700">
              <a:lnSpc>
                <a:spcPct val="100000"/>
              </a:lnSpc>
              <a:spcBef>
                <a:spcPts val="100"/>
              </a:spcBef>
              <a:tabLst>
                <a:tab pos="1884680" algn="l"/>
                <a:tab pos="2820670" algn="l"/>
              </a:tabLst>
            </a:pPr>
            <a:r>
              <a:rPr sz="3200" dirty="0">
                <a:solidFill>
                  <a:srgbClr val="FFFFFF"/>
                </a:solidFill>
                <a:latin typeface="Calibri"/>
                <a:cs typeface="Calibri"/>
              </a:rPr>
              <a:t>1	3	4</a:t>
            </a:r>
            <a:endParaRPr sz="3200">
              <a:latin typeface="Calibri"/>
              <a:cs typeface="Calibri"/>
            </a:endParaRPr>
          </a:p>
        </p:txBody>
      </p:sp>
      <p:grpSp>
        <p:nvGrpSpPr>
          <p:cNvPr id="33" name="object 33"/>
          <p:cNvGrpSpPr/>
          <p:nvPr/>
        </p:nvGrpSpPr>
        <p:grpSpPr>
          <a:xfrm>
            <a:off x="1601081" y="5025395"/>
            <a:ext cx="798830" cy="510540"/>
            <a:chOff x="1601081" y="5025395"/>
            <a:chExt cx="798830" cy="510540"/>
          </a:xfrm>
        </p:grpSpPr>
        <p:sp>
          <p:nvSpPr>
            <p:cNvPr id="34" name="object 34"/>
            <p:cNvSpPr/>
            <p:nvPr/>
          </p:nvSpPr>
          <p:spPr>
            <a:xfrm>
              <a:off x="1604256" y="5028570"/>
              <a:ext cx="792480" cy="504190"/>
            </a:xfrm>
            <a:custGeom>
              <a:avLst/>
              <a:gdLst/>
              <a:ahLst/>
              <a:cxnLst/>
              <a:rect l="l" t="t" r="r" b="b"/>
              <a:pathLst>
                <a:path w="792480" h="504189">
                  <a:moveTo>
                    <a:pt x="396043" y="0"/>
                  </a:moveTo>
                  <a:lnTo>
                    <a:pt x="337518" y="2732"/>
                  </a:lnTo>
                  <a:lnTo>
                    <a:pt x="281660" y="10670"/>
                  </a:lnTo>
                  <a:lnTo>
                    <a:pt x="229081" y="23423"/>
                  </a:lnTo>
                  <a:lnTo>
                    <a:pt x="180393" y="40602"/>
                  </a:lnTo>
                  <a:lnTo>
                    <a:pt x="136209" y="61817"/>
                  </a:lnTo>
                  <a:lnTo>
                    <a:pt x="97142" y="86678"/>
                  </a:lnTo>
                  <a:lnTo>
                    <a:pt x="63805" y="114795"/>
                  </a:lnTo>
                  <a:lnTo>
                    <a:pt x="36809" y="145778"/>
                  </a:lnTo>
                  <a:lnTo>
                    <a:pt x="16768" y="179238"/>
                  </a:lnTo>
                  <a:lnTo>
                    <a:pt x="0" y="252027"/>
                  </a:lnTo>
                  <a:lnTo>
                    <a:pt x="4294" y="289270"/>
                  </a:lnTo>
                  <a:lnTo>
                    <a:pt x="36809" y="358276"/>
                  </a:lnTo>
                  <a:lnTo>
                    <a:pt x="63805" y="389259"/>
                  </a:lnTo>
                  <a:lnTo>
                    <a:pt x="97142" y="417376"/>
                  </a:lnTo>
                  <a:lnTo>
                    <a:pt x="136209" y="442237"/>
                  </a:lnTo>
                  <a:lnTo>
                    <a:pt x="180393" y="463452"/>
                  </a:lnTo>
                  <a:lnTo>
                    <a:pt x="229081" y="480631"/>
                  </a:lnTo>
                  <a:lnTo>
                    <a:pt x="281660" y="493384"/>
                  </a:lnTo>
                  <a:lnTo>
                    <a:pt x="337518" y="501322"/>
                  </a:lnTo>
                  <a:lnTo>
                    <a:pt x="396043" y="504055"/>
                  </a:lnTo>
                  <a:lnTo>
                    <a:pt x="454567" y="501322"/>
                  </a:lnTo>
                  <a:lnTo>
                    <a:pt x="510426" y="493384"/>
                  </a:lnTo>
                  <a:lnTo>
                    <a:pt x="563005" y="480631"/>
                  </a:lnTo>
                  <a:lnTo>
                    <a:pt x="611693" y="463452"/>
                  </a:lnTo>
                  <a:lnTo>
                    <a:pt x="655877" y="442237"/>
                  </a:lnTo>
                  <a:lnTo>
                    <a:pt x="694944" y="417376"/>
                  </a:lnTo>
                  <a:lnTo>
                    <a:pt x="728282" y="389259"/>
                  </a:lnTo>
                  <a:lnTo>
                    <a:pt x="755278" y="358276"/>
                  </a:lnTo>
                  <a:lnTo>
                    <a:pt x="775319" y="324816"/>
                  </a:lnTo>
                  <a:lnTo>
                    <a:pt x="792087" y="252027"/>
                  </a:lnTo>
                  <a:lnTo>
                    <a:pt x="787793" y="214784"/>
                  </a:lnTo>
                  <a:lnTo>
                    <a:pt x="755278" y="145778"/>
                  </a:lnTo>
                  <a:lnTo>
                    <a:pt x="728282" y="114795"/>
                  </a:lnTo>
                  <a:lnTo>
                    <a:pt x="694944" y="86678"/>
                  </a:lnTo>
                  <a:lnTo>
                    <a:pt x="655877" y="61817"/>
                  </a:lnTo>
                  <a:lnTo>
                    <a:pt x="611693" y="40602"/>
                  </a:lnTo>
                  <a:lnTo>
                    <a:pt x="563005" y="23423"/>
                  </a:lnTo>
                  <a:lnTo>
                    <a:pt x="510426" y="10670"/>
                  </a:lnTo>
                  <a:lnTo>
                    <a:pt x="454567" y="2732"/>
                  </a:lnTo>
                  <a:lnTo>
                    <a:pt x="396043" y="0"/>
                  </a:lnTo>
                  <a:close/>
                </a:path>
              </a:pathLst>
            </a:custGeom>
            <a:solidFill>
              <a:srgbClr val="F7B699">
                <a:alpha val="65879"/>
              </a:srgbClr>
            </a:solidFill>
          </p:spPr>
          <p:txBody>
            <a:bodyPr wrap="square" lIns="0" tIns="0" rIns="0" bIns="0" rtlCol="0"/>
            <a:lstStyle/>
            <a:p>
              <a:endParaRPr/>
            </a:p>
          </p:txBody>
        </p:sp>
        <p:sp>
          <p:nvSpPr>
            <p:cNvPr id="35" name="object 35"/>
            <p:cNvSpPr/>
            <p:nvPr/>
          </p:nvSpPr>
          <p:spPr>
            <a:xfrm>
              <a:off x="1604256" y="5028570"/>
              <a:ext cx="792480" cy="504190"/>
            </a:xfrm>
            <a:custGeom>
              <a:avLst/>
              <a:gdLst/>
              <a:ahLst/>
              <a:cxnLst/>
              <a:rect l="l" t="t" r="r" b="b"/>
              <a:pathLst>
                <a:path w="792480" h="504189">
                  <a:moveTo>
                    <a:pt x="0" y="252028"/>
                  </a:moveTo>
                  <a:lnTo>
                    <a:pt x="16768" y="179238"/>
                  </a:lnTo>
                  <a:lnTo>
                    <a:pt x="36809" y="145779"/>
                  </a:lnTo>
                  <a:lnTo>
                    <a:pt x="63805" y="114796"/>
                  </a:lnTo>
                  <a:lnTo>
                    <a:pt x="97142" y="86679"/>
                  </a:lnTo>
                  <a:lnTo>
                    <a:pt x="136210" y="61818"/>
                  </a:lnTo>
                  <a:lnTo>
                    <a:pt x="180393" y="40603"/>
                  </a:lnTo>
                  <a:lnTo>
                    <a:pt x="229081" y="23424"/>
                  </a:lnTo>
                  <a:lnTo>
                    <a:pt x="281661" y="10670"/>
                  </a:lnTo>
                  <a:lnTo>
                    <a:pt x="337519" y="2732"/>
                  </a:lnTo>
                  <a:lnTo>
                    <a:pt x="396044" y="0"/>
                  </a:lnTo>
                  <a:lnTo>
                    <a:pt x="454568" y="2732"/>
                  </a:lnTo>
                  <a:lnTo>
                    <a:pt x="510426" y="10670"/>
                  </a:lnTo>
                  <a:lnTo>
                    <a:pt x="563006" y="23424"/>
                  </a:lnTo>
                  <a:lnTo>
                    <a:pt x="611694" y="40603"/>
                  </a:lnTo>
                  <a:lnTo>
                    <a:pt x="655877" y="61818"/>
                  </a:lnTo>
                  <a:lnTo>
                    <a:pt x="694944" y="86679"/>
                  </a:lnTo>
                  <a:lnTo>
                    <a:pt x="728282" y="114796"/>
                  </a:lnTo>
                  <a:lnTo>
                    <a:pt x="755278" y="145779"/>
                  </a:lnTo>
                  <a:lnTo>
                    <a:pt x="775319" y="179238"/>
                  </a:lnTo>
                  <a:lnTo>
                    <a:pt x="792087" y="252028"/>
                  </a:lnTo>
                  <a:lnTo>
                    <a:pt x="787793" y="289270"/>
                  </a:lnTo>
                  <a:lnTo>
                    <a:pt x="755278" y="358276"/>
                  </a:lnTo>
                  <a:lnTo>
                    <a:pt x="728282" y="389259"/>
                  </a:lnTo>
                  <a:lnTo>
                    <a:pt x="694944" y="417376"/>
                  </a:lnTo>
                  <a:lnTo>
                    <a:pt x="655877" y="442237"/>
                  </a:lnTo>
                  <a:lnTo>
                    <a:pt x="611694" y="463452"/>
                  </a:lnTo>
                  <a:lnTo>
                    <a:pt x="563006" y="480631"/>
                  </a:lnTo>
                  <a:lnTo>
                    <a:pt x="510426" y="493385"/>
                  </a:lnTo>
                  <a:lnTo>
                    <a:pt x="454568" y="501323"/>
                  </a:lnTo>
                  <a:lnTo>
                    <a:pt x="396044" y="504055"/>
                  </a:lnTo>
                  <a:lnTo>
                    <a:pt x="337519" y="501323"/>
                  </a:lnTo>
                  <a:lnTo>
                    <a:pt x="281661" y="493385"/>
                  </a:lnTo>
                  <a:lnTo>
                    <a:pt x="229081" y="480631"/>
                  </a:lnTo>
                  <a:lnTo>
                    <a:pt x="180393" y="463452"/>
                  </a:lnTo>
                  <a:lnTo>
                    <a:pt x="136210" y="442237"/>
                  </a:lnTo>
                  <a:lnTo>
                    <a:pt x="97142" y="417376"/>
                  </a:lnTo>
                  <a:lnTo>
                    <a:pt x="63805" y="389259"/>
                  </a:lnTo>
                  <a:lnTo>
                    <a:pt x="36809" y="358276"/>
                  </a:lnTo>
                  <a:lnTo>
                    <a:pt x="16768" y="324817"/>
                  </a:lnTo>
                  <a:lnTo>
                    <a:pt x="0" y="252028"/>
                  </a:lnTo>
                  <a:close/>
                </a:path>
              </a:pathLst>
            </a:custGeom>
            <a:ln w="6349">
              <a:solidFill>
                <a:srgbClr val="C18C75"/>
              </a:solidFill>
            </a:ln>
          </p:spPr>
          <p:txBody>
            <a:bodyPr wrap="square" lIns="0" tIns="0" rIns="0" bIns="0" rtlCol="0"/>
            <a:lstStyle/>
            <a:p>
              <a:endParaRPr/>
            </a:p>
          </p:txBody>
        </p:sp>
      </p:grpSp>
      <p:sp>
        <p:nvSpPr>
          <p:cNvPr id="36" name="object 36"/>
          <p:cNvSpPr txBox="1"/>
          <p:nvPr/>
        </p:nvSpPr>
        <p:spPr>
          <a:xfrm>
            <a:off x="1887298" y="5024057"/>
            <a:ext cx="231775" cy="513080"/>
          </a:xfrm>
          <a:prstGeom prst="rect">
            <a:avLst/>
          </a:prstGeom>
        </p:spPr>
        <p:txBody>
          <a:bodyPr vert="horz" wrap="square" lIns="0" tIns="12700" rIns="0" bIns="0" rtlCol="0">
            <a:spAutoFit/>
          </a:bodyPr>
          <a:lstStyle/>
          <a:p>
            <a:pPr marL="12700">
              <a:lnSpc>
                <a:spcPct val="100000"/>
              </a:lnSpc>
              <a:spcBef>
                <a:spcPts val="100"/>
              </a:spcBef>
            </a:pPr>
            <a:r>
              <a:rPr sz="3200" dirty="0">
                <a:solidFill>
                  <a:srgbClr val="FFFFFF"/>
                </a:solidFill>
                <a:latin typeface="Calibri"/>
                <a:cs typeface="Calibri"/>
              </a:rPr>
              <a:t>2</a:t>
            </a:r>
            <a:endParaRPr sz="3200">
              <a:latin typeface="Calibri"/>
              <a:cs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5020121" y="0"/>
              <a:ext cx="4123876" cy="6857998"/>
            </a:xfrm>
            <a:prstGeom prst="rect">
              <a:avLst/>
            </a:prstGeom>
          </p:spPr>
        </p:pic>
        <p:pic>
          <p:nvPicPr>
            <p:cNvPr id="4" name="object 4"/>
            <p:cNvPicPr/>
            <p:nvPr/>
          </p:nvPicPr>
          <p:blipFill>
            <a:blip r:embed="rId3" cstate="print"/>
            <a:stretch>
              <a:fillRect/>
            </a:stretch>
          </p:blipFill>
          <p:spPr>
            <a:xfrm>
              <a:off x="4975166" y="0"/>
              <a:ext cx="4168832" cy="6857999"/>
            </a:xfrm>
            <a:prstGeom prst="rect">
              <a:avLst/>
            </a:prstGeom>
          </p:spPr>
        </p:pic>
        <p:sp>
          <p:nvSpPr>
            <p:cNvPr id="5" name="object 5"/>
            <p:cNvSpPr/>
            <p:nvPr/>
          </p:nvSpPr>
          <p:spPr>
            <a:xfrm>
              <a:off x="5020119" y="12"/>
              <a:ext cx="4124325" cy="6858000"/>
            </a:xfrm>
            <a:custGeom>
              <a:avLst/>
              <a:gdLst/>
              <a:ahLst/>
              <a:cxnLst/>
              <a:rect l="l" t="t" r="r" b="b"/>
              <a:pathLst>
                <a:path w="4124325" h="6858000">
                  <a:moveTo>
                    <a:pt x="4123867" y="5382501"/>
                  </a:moveTo>
                  <a:lnTo>
                    <a:pt x="0" y="5382501"/>
                  </a:lnTo>
                  <a:lnTo>
                    <a:pt x="0" y="6857987"/>
                  </a:lnTo>
                  <a:lnTo>
                    <a:pt x="4123867" y="6857987"/>
                  </a:lnTo>
                  <a:lnTo>
                    <a:pt x="4123867" y="5382501"/>
                  </a:lnTo>
                  <a:close/>
                </a:path>
                <a:path w="4124325" h="6858000">
                  <a:moveTo>
                    <a:pt x="4123867" y="0"/>
                  </a:moveTo>
                  <a:lnTo>
                    <a:pt x="0" y="0"/>
                  </a:lnTo>
                  <a:lnTo>
                    <a:pt x="0" y="4674616"/>
                  </a:lnTo>
                  <a:lnTo>
                    <a:pt x="4123867" y="4674616"/>
                  </a:lnTo>
                  <a:lnTo>
                    <a:pt x="4123867" y="0"/>
                  </a:lnTo>
                  <a:close/>
                </a:path>
              </a:pathLst>
            </a:custGeom>
            <a:solidFill>
              <a:srgbClr val="00274E">
                <a:alpha val="39999"/>
              </a:srgbClr>
            </a:solidFill>
          </p:spPr>
          <p:txBody>
            <a:bodyPr wrap="square" lIns="0" tIns="0" rIns="0" bIns="0" rtlCol="0"/>
            <a:lstStyle/>
            <a:p>
              <a:endParaRPr/>
            </a:p>
          </p:txBody>
        </p:sp>
        <p:sp>
          <p:nvSpPr>
            <p:cNvPr id="6" name="object 6"/>
            <p:cNvSpPr/>
            <p:nvPr/>
          </p:nvSpPr>
          <p:spPr>
            <a:xfrm>
              <a:off x="8244408" y="404663"/>
              <a:ext cx="755650" cy="504190"/>
            </a:xfrm>
            <a:custGeom>
              <a:avLst/>
              <a:gdLst/>
              <a:ahLst/>
              <a:cxnLst/>
              <a:rect l="l" t="t" r="r" b="b"/>
              <a:pathLst>
                <a:path w="755650" h="504190">
                  <a:moveTo>
                    <a:pt x="755575" y="0"/>
                  </a:moveTo>
                  <a:lnTo>
                    <a:pt x="0" y="0"/>
                  </a:lnTo>
                  <a:lnTo>
                    <a:pt x="0" y="504056"/>
                  </a:lnTo>
                  <a:lnTo>
                    <a:pt x="755575" y="504056"/>
                  </a:lnTo>
                  <a:lnTo>
                    <a:pt x="755575" y="441049"/>
                  </a:lnTo>
                  <a:lnTo>
                    <a:pt x="236021" y="441049"/>
                  </a:lnTo>
                  <a:lnTo>
                    <a:pt x="236021" y="252027"/>
                  </a:lnTo>
                  <a:lnTo>
                    <a:pt x="188766" y="252027"/>
                  </a:lnTo>
                  <a:lnTo>
                    <a:pt x="377786" y="63007"/>
                  </a:lnTo>
                  <a:lnTo>
                    <a:pt x="755575" y="63007"/>
                  </a:lnTo>
                  <a:lnTo>
                    <a:pt x="755575" y="0"/>
                  </a:lnTo>
                  <a:close/>
                </a:path>
                <a:path w="755650" h="504190">
                  <a:moveTo>
                    <a:pt x="755575" y="86635"/>
                  </a:moveTo>
                  <a:lnTo>
                    <a:pt x="495926" y="86635"/>
                  </a:lnTo>
                  <a:lnTo>
                    <a:pt x="495926" y="181145"/>
                  </a:lnTo>
                  <a:lnTo>
                    <a:pt x="566808" y="252027"/>
                  </a:lnTo>
                  <a:lnTo>
                    <a:pt x="519553" y="252027"/>
                  </a:lnTo>
                  <a:lnTo>
                    <a:pt x="519553" y="441049"/>
                  </a:lnTo>
                  <a:lnTo>
                    <a:pt x="755575" y="441049"/>
                  </a:lnTo>
                  <a:lnTo>
                    <a:pt x="755575" y="86635"/>
                  </a:lnTo>
                  <a:close/>
                </a:path>
                <a:path w="755650" h="504190">
                  <a:moveTo>
                    <a:pt x="755575" y="63007"/>
                  </a:moveTo>
                  <a:lnTo>
                    <a:pt x="377786" y="63007"/>
                  </a:lnTo>
                  <a:lnTo>
                    <a:pt x="448670" y="133889"/>
                  </a:lnTo>
                  <a:lnTo>
                    <a:pt x="448670" y="86635"/>
                  </a:lnTo>
                  <a:lnTo>
                    <a:pt x="755575" y="86635"/>
                  </a:lnTo>
                  <a:lnTo>
                    <a:pt x="755575" y="63007"/>
                  </a:lnTo>
                  <a:close/>
                </a:path>
              </a:pathLst>
            </a:custGeom>
            <a:solidFill>
              <a:srgbClr val="EAF8FC"/>
            </a:solidFill>
          </p:spPr>
          <p:txBody>
            <a:bodyPr wrap="square" lIns="0" tIns="0" rIns="0" bIns="0" rtlCol="0"/>
            <a:lstStyle/>
            <a:p>
              <a:endParaRPr/>
            </a:p>
          </p:txBody>
        </p:sp>
        <p:sp>
          <p:nvSpPr>
            <p:cNvPr id="7" name="object 7"/>
            <p:cNvSpPr/>
            <p:nvPr/>
          </p:nvSpPr>
          <p:spPr>
            <a:xfrm>
              <a:off x="8480430" y="491299"/>
              <a:ext cx="283845" cy="354965"/>
            </a:xfrm>
            <a:custGeom>
              <a:avLst/>
              <a:gdLst/>
              <a:ahLst/>
              <a:cxnLst/>
              <a:rect l="l" t="t" r="r" b="b"/>
              <a:pathLst>
                <a:path w="283845" h="354965">
                  <a:moveTo>
                    <a:pt x="259904" y="0"/>
                  </a:moveTo>
                  <a:lnTo>
                    <a:pt x="212648" y="0"/>
                  </a:lnTo>
                  <a:lnTo>
                    <a:pt x="212648" y="47254"/>
                  </a:lnTo>
                  <a:lnTo>
                    <a:pt x="259904" y="94509"/>
                  </a:lnTo>
                  <a:lnTo>
                    <a:pt x="259904" y="0"/>
                  </a:lnTo>
                  <a:close/>
                </a:path>
                <a:path w="283845" h="354965">
                  <a:moveTo>
                    <a:pt x="283531" y="165392"/>
                  </a:moveTo>
                  <a:lnTo>
                    <a:pt x="0" y="165392"/>
                  </a:lnTo>
                  <a:lnTo>
                    <a:pt x="0" y="354413"/>
                  </a:lnTo>
                  <a:lnTo>
                    <a:pt x="118137" y="354413"/>
                  </a:lnTo>
                  <a:lnTo>
                    <a:pt x="118137" y="259902"/>
                  </a:lnTo>
                  <a:lnTo>
                    <a:pt x="283531" y="259902"/>
                  </a:lnTo>
                  <a:lnTo>
                    <a:pt x="283531" y="165392"/>
                  </a:lnTo>
                  <a:close/>
                </a:path>
                <a:path w="283845" h="354965">
                  <a:moveTo>
                    <a:pt x="283531" y="259902"/>
                  </a:moveTo>
                  <a:lnTo>
                    <a:pt x="165393" y="259902"/>
                  </a:lnTo>
                  <a:lnTo>
                    <a:pt x="165393" y="354413"/>
                  </a:lnTo>
                  <a:lnTo>
                    <a:pt x="283531" y="354413"/>
                  </a:lnTo>
                  <a:lnTo>
                    <a:pt x="283531" y="259902"/>
                  </a:lnTo>
                  <a:close/>
                </a:path>
              </a:pathLst>
            </a:custGeom>
            <a:solidFill>
              <a:srgbClr val="C4D0D4"/>
            </a:solidFill>
          </p:spPr>
          <p:txBody>
            <a:bodyPr wrap="square" lIns="0" tIns="0" rIns="0" bIns="0" rtlCol="0"/>
            <a:lstStyle/>
            <a:p>
              <a:endParaRPr/>
            </a:p>
          </p:txBody>
        </p:sp>
        <p:sp>
          <p:nvSpPr>
            <p:cNvPr id="8" name="object 8"/>
            <p:cNvSpPr/>
            <p:nvPr/>
          </p:nvSpPr>
          <p:spPr>
            <a:xfrm>
              <a:off x="8433174" y="467671"/>
              <a:ext cx="378460" cy="378460"/>
            </a:xfrm>
            <a:custGeom>
              <a:avLst/>
              <a:gdLst/>
              <a:ahLst/>
              <a:cxnLst/>
              <a:rect l="l" t="t" r="r" b="b"/>
              <a:pathLst>
                <a:path w="378459" h="378459">
                  <a:moveTo>
                    <a:pt x="189020" y="0"/>
                  </a:moveTo>
                  <a:lnTo>
                    <a:pt x="0" y="189020"/>
                  </a:lnTo>
                  <a:lnTo>
                    <a:pt x="378042" y="189020"/>
                  </a:lnTo>
                  <a:lnTo>
                    <a:pt x="189020" y="0"/>
                  </a:lnTo>
                  <a:close/>
                </a:path>
                <a:path w="378459" h="378459">
                  <a:moveTo>
                    <a:pt x="212648" y="283531"/>
                  </a:moveTo>
                  <a:lnTo>
                    <a:pt x="165393" y="283531"/>
                  </a:lnTo>
                  <a:lnTo>
                    <a:pt x="165393" y="378042"/>
                  </a:lnTo>
                  <a:lnTo>
                    <a:pt x="212648" y="378042"/>
                  </a:lnTo>
                  <a:lnTo>
                    <a:pt x="212648" y="283531"/>
                  </a:lnTo>
                  <a:close/>
                </a:path>
              </a:pathLst>
            </a:custGeom>
            <a:solidFill>
              <a:srgbClr val="9AA5A8"/>
            </a:solidFill>
          </p:spPr>
          <p:txBody>
            <a:bodyPr wrap="square" lIns="0" tIns="0" rIns="0" bIns="0" rtlCol="0"/>
            <a:lstStyle/>
            <a:p>
              <a:endParaRPr/>
            </a:p>
          </p:txBody>
        </p:sp>
        <p:sp>
          <p:nvSpPr>
            <p:cNvPr id="9" name="object 9"/>
            <p:cNvSpPr/>
            <p:nvPr/>
          </p:nvSpPr>
          <p:spPr>
            <a:xfrm>
              <a:off x="8244407" y="404663"/>
              <a:ext cx="755650" cy="504190"/>
            </a:xfrm>
            <a:custGeom>
              <a:avLst/>
              <a:gdLst/>
              <a:ahLst/>
              <a:cxnLst/>
              <a:rect l="l" t="t" r="r" b="b"/>
              <a:pathLst>
                <a:path w="755650" h="504190">
                  <a:moveTo>
                    <a:pt x="377787" y="63007"/>
                  </a:moveTo>
                  <a:lnTo>
                    <a:pt x="448671" y="133889"/>
                  </a:lnTo>
                  <a:lnTo>
                    <a:pt x="448671" y="86635"/>
                  </a:lnTo>
                  <a:lnTo>
                    <a:pt x="495926" y="86635"/>
                  </a:lnTo>
                  <a:lnTo>
                    <a:pt x="495926" y="181145"/>
                  </a:lnTo>
                  <a:lnTo>
                    <a:pt x="566808" y="252028"/>
                  </a:lnTo>
                  <a:lnTo>
                    <a:pt x="519554" y="252028"/>
                  </a:lnTo>
                  <a:lnTo>
                    <a:pt x="519554" y="441049"/>
                  </a:lnTo>
                  <a:lnTo>
                    <a:pt x="236022" y="441049"/>
                  </a:lnTo>
                  <a:lnTo>
                    <a:pt x="236022" y="252028"/>
                  </a:lnTo>
                  <a:lnTo>
                    <a:pt x="188766" y="252028"/>
                  </a:lnTo>
                  <a:lnTo>
                    <a:pt x="377787" y="63007"/>
                  </a:lnTo>
                  <a:close/>
                </a:path>
                <a:path w="755650" h="504190">
                  <a:moveTo>
                    <a:pt x="448671" y="133889"/>
                  </a:moveTo>
                  <a:lnTo>
                    <a:pt x="495926" y="181145"/>
                  </a:lnTo>
                </a:path>
                <a:path w="755650" h="504190">
                  <a:moveTo>
                    <a:pt x="519554" y="252028"/>
                  </a:moveTo>
                  <a:lnTo>
                    <a:pt x="236022" y="252028"/>
                  </a:lnTo>
                </a:path>
                <a:path w="755650" h="504190">
                  <a:moveTo>
                    <a:pt x="354159" y="441049"/>
                  </a:moveTo>
                  <a:lnTo>
                    <a:pt x="354159" y="346538"/>
                  </a:lnTo>
                  <a:lnTo>
                    <a:pt x="401415" y="346538"/>
                  </a:lnTo>
                  <a:lnTo>
                    <a:pt x="401415" y="441049"/>
                  </a:lnTo>
                </a:path>
                <a:path w="755650" h="504190">
                  <a:moveTo>
                    <a:pt x="0" y="0"/>
                  </a:moveTo>
                  <a:lnTo>
                    <a:pt x="755575" y="0"/>
                  </a:lnTo>
                  <a:lnTo>
                    <a:pt x="755575" y="504056"/>
                  </a:lnTo>
                  <a:lnTo>
                    <a:pt x="0" y="504056"/>
                  </a:lnTo>
                  <a:lnTo>
                    <a:pt x="0" y="0"/>
                  </a:lnTo>
                  <a:close/>
                </a:path>
              </a:pathLst>
            </a:custGeom>
            <a:ln w="25399">
              <a:solidFill>
                <a:srgbClr val="00B2E2"/>
              </a:solidFill>
            </a:ln>
          </p:spPr>
          <p:txBody>
            <a:bodyPr wrap="square" lIns="0" tIns="0" rIns="0" bIns="0" rtlCol="0"/>
            <a:lstStyle/>
            <a:p>
              <a:endParaRPr/>
            </a:p>
          </p:txBody>
        </p:sp>
        <p:sp>
          <p:nvSpPr>
            <p:cNvPr id="10" name="object 10"/>
            <p:cNvSpPr/>
            <p:nvPr/>
          </p:nvSpPr>
          <p:spPr>
            <a:xfrm>
              <a:off x="7164287" y="404663"/>
              <a:ext cx="720090" cy="504190"/>
            </a:xfrm>
            <a:custGeom>
              <a:avLst/>
              <a:gdLst/>
              <a:ahLst/>
              <a:cxnLst/>
              <a:rect l="l" t="t" r="r" b="b"/>
              <a:pathLst>
                <a:path w="720090" h="504190">
                  <a:moveTo>
                    <a:pt x="720079" y="0"/>
                  </a:moveTo>
                  <a:lnTo>
                    <a:pt x="0" y="0"/>
                  </a:lnTo>
                  <a:lnTo>
                    <a:pt x="0" y="504056"/>
                  </a:lnTo>
                  <a:lnTo>
                    <a:pt x="720079" y="504056"/>
                  </a:lnTo>
                  <a:lnTo>
                    <a:pt x="720079" y="441049"/>
                  </a:lnTo>
                  <a:lnTo>
                    <a:pt x="312784" y="441049"/>
                  </a:lnTo>
                  <a:lnTo>
                    <a:pt x="267975" y="433822"/>
                  </a:lnTo>
                  <a:lnTo>
                    <a:pt x="229060" y="413696"/>
                  </a:lnTo>
                  <a:lnTo>
                    <a:pt x="198372" y="383008"/>
                  </a:lnTo>
                  <a:lnTo>
                    <a:pt x="178246" y="344092"/>
                  </a:lnTo>
                  <a:lnTo>
                    <a:pt x="171019" y="299284"/>
                  </a:lnTo>
                  <a:lnTo>
                    <a:pt x="171019" y="157518"/>
                  </a:lnTo>
                  <a:lnTo>
                    <a:pt x="360039" y="157518"/>
                  </a:lnTo>
                  <a:lnTo>
                    <a:pt x="454552" y="63007"/>
                  </a:lnTo>
                  <a:lnTo>
                    <a:pt x="720079" y="63007"/>
                  </a:lnTo>
                  <a:lnTo>
                    <a:pt x="720079" y="0"/>
                  </a:lnTo>
                  <a:close/>
                </a:path>
                <a:path w="720090" h="504190">
                  <a:moveTo>
                    <a:pt x="720079" y="63007"/>
                  </a:moveTo>
                  <a:lnTo>
                    <a:pt x="454552" y="63007"/>
                  </a:lnTo>
                  <a:lnTo>
                    <a:pt x="549061" y="157518"/>
                  </a:lnTo>
                  <a:lnTo>
                    <a:pt x="501806" y="157518"/>
                  </a:lnTo>
                  <a:lnTo>
                    <a:pt x="501806" y="299284"/>
                  </a:lnTo>
                  <a:lnTo>
                    <a:pt x="494578" y="344092"/>
                  </a:lnTo>
                  <a:lnTo>
                    <a:pt x="474453" y="383008"/>
                  </a:lnTo>
                  <a:lnTo>
                    <a:pt x="443765" y="413696"/>
                  </a:lnTo>
                  <a:lnTo>
                    <a:pt x="404849" y="433822"/>
                  </a:lnTo>
                  <a:lnTo>
                    <a:pt x="360039" y="441049"/>
                  </a:lnTo>
                  <a:lnTo>
                    <a:pt x="720079" y="441049"/>
                  </a:lnTo>
                  <a:lnTo>
                    <a:pt x="720079" y="63007"/>
                  </a:lnTo>
                  <a:close/>
                </a:path>
                <a:path w="720090" h="504190">
                  <a:moveTo>
                    <a:pt x="407295" y="157518"/>
                  </a:moveTo>
                  <a:lnTo>
                    <a:pt x="265530" y="157518"/>
                  </a:lnTo>
                  <a:lnTo>
                    <a:pt x="265530" y="299284"/>
                  </a:lnTo>
                  <a:lnTo>
                    <a:pt x="269243" y="317677"/>
                  </a:lnTo>
                  <a:lnTo>
                    <a:pt x="279370" y="332697"/>
                  </a:lnTo>
                  <a:lnTo>
                    <a:pt x="294391" y="342825"/>
                  </a:lnTo>
                  <a:lnTo>
                    <a:pt x="312784" y="346538"/>
                  </a:lnTo>
                  <a:lnTo>
                    <a:pt x="360039" y="346538"/>
                  </a:lnTo>
                  <a:lnTo>
                    <a:pt x="403581" y="317677"/>
                  </a:lnTo>
                  <a:lnTo>
                    <a:pt x="407295" y="157518"/>
                  </a:lnTo>
                  <a:close/>
                </a:path>
              </a:pathLst>
            </a:custGeom>
            <a:solidFill>
              <a:srgbClr val="FFD5A9"/>
            </a:solidFill>
          </p:spPr>
          <p:txBody>
            <a:bodyPr wrap="square" lIns="0" tIns="0" rIns="0" bIns="0" rtlCol="0"/>
            <a:lstStyle/>
            <a:p>
              <a:endParaRPr/>
            </a:p>
          </p:txBody>
        </p:sp>
        <p:sp>
          <p:nvSpPr>
            <p:cNvPr id="11" name="object 11"/>
            <p:cNvSpPr/>
            <p:nvPr/>
          </p:nvSpPr>
          <p:spPr>
            <a:xfrm>
              <a:off x="7335306" y="467671"/>
              <a:ext cx="378460" cy="378460"/>
            </a:xfrm>
            <a:custGeom>
              <a:avLst/>
              <a:gdLst/>
              <a:ahLst/>
              <a:cxnLst/>
              <a:rect l="l" t="t" r="r" b="b"/>
              <a:pathLst>
                <a:path w="378459" h="378459">
                  <a:moveTo>
                    <a:pt x="283532" y="0"/>
                  </a:moveTo>
                  <a:lnTo>
                    <a:pt x="189020" y="94510"/>
                  </a:lnTo>
                  <a:lnTo>
                    <a:pt x="236275" y="94510"/>
                  </a:lnTo>
                  <a:lnTo>
                    <a:pt x="236275" y="236275"/>
                  </a:lnTo>
                  <a:lnTo>
                    <a:pt x="232562" y="254669"/>
                  </a:lnTo>
                  <a:lnTo>
                    <a:pt x="222435" y="269690"/>
                  </a:lnTo>
                  <a:lnTo>
                    <a:pt x="207414" y="279817"/>
                  </a:lnTo>
                  <a:lnTo>
                    <a:pt x="189020" y="283531"/>
                  </a:lnTo>
                  <a:lnTo>
                    <a:pt x="141765" y="283531"/>
                  </a:lnTo>
                  <a:lnTo>
                    <a:pt x="123371" y="279817"/>
                  </a:lnTo>
                  <a:lnTo>
                    <a:pt x="108351" y="269690"/>
                  </a:lnTo>
                  <a:lnTo>
                    <a:pt x="98224" y="254670"/>
                  </a:lnTo>
                  <a:lnTo>
                    <a:pt x="94510" y="236277"/>
                  </a:lnTo>
                  <a:lnTo>
                    <a:pt x="94510" y="94510"/>
                  </a:lnTo>
                  <a:lnTo>
                    <a:pt x="0" y="94510"/>
                  </a:lnTo>
                  <a:lnTo>
                    <a:pt x="0" y="236275"/>
                  </a:lnTo>
                  <a:lnTo>
                    <a:pt x="7227" y="281085"/>
                  </a:lnTo>
                  <a:lnTo>
                    <a:pt x="27352" y="320001"/>
                  </a:lnTo>
                  <a:lnTo>
                    <a:pt x="58040" y="350689"/>
                  </a:lnTo>
                  <a:lnTo>
                    <a:pt x="96956" y="370814"/>
                  </a:lnTo>
                  <a:lnTo>
                    <a:pt x="141765" y="378042"/>
                  </a:lnTo>
                  <a:lnTo>
                    <a:pt x="189020" y="378042"/>
                  </a:lnTo>
                  <a:lnTo>
                    <a:pt x="233829" y="370814"/>
                  </a:lnTo>
                  <a:lnTo>
                    <a:pt x="272745" y="350689"/>
                  </a:lnTo>
                  <a:lnTo>
                    <a:pt x="303434" y="320001"/>
                  </a:lnTo>
                  <a:lnTo>
                    <a:pt x="323559" y="281085"/>
                  </a:lnTo>
                  <a:lnTo>
                    <a:pt x="330786" y="236275"/>
                  </a:lnTo>
                  <a:lnTo>
                    <a:pt x="330786" y="94510"/>
                  </a:lnTo>
                  <a:lnTo>
                    <a:pt x="378042" y="94510"/>
                  </a:lnTo>
                  <a:lnTo>
                    <a:pt x="283532" y="0"/>
                  </a:lnTo>
                  <a:close/>
                </a:path>
              </a:pathLst>
            </a:custGeom>
            <a:solidFill>
              <a:srgbClr val="AA8C6F"/>
            </a:solidFill>
          </p:spPr>
          <p:txBody>
            <a:bodyPr wrap="square" lIns="0" tIns="0" rIns="0" bIns="0" rtlCol="0"/>
            <a:lstStyle/>
            <a:p>
              <a:endParaRPr/>
            </a:p>
          </p:txBody>
        </p:sp>
        <p:sp>
          <p:nvSpPr>
            <p:cNvPr id="12" name="object 12"/>
            <p:cNvSpPr/>
            <p:nvPr/>
          </p:nvSpPr>
          <p:spPr>
            <a:xfrm>
              <a:off x="7164287" y="404663"/>
              <a:ext cx="720090" cy="504190"/>
            </a:xfrm>
            <a:custGeom>
              <a:avLst/>
              <a:gdLst/>
              <a:ahLst/>
              <a:cxnLst/>
              <a:rect l="l" t="t" r="r" b="b"/>
              <a:pathLst>
                <a:path w="720090" h="504190">
                  <a:moveTo>
                    <a:pt x="549061" y="157517"/>
                  </a:moveTo>
                  <a:lnTo>
                    <a:pt x="501805" y="157517"/>
                  </a:lnTo>
                  <a:lnTo>
                    <a:pt x="501805" y="299282"/>
                  </a:lnTo>
                  <a:lnTo>
                    <a:pt x="494578" y="344091"/>
                  </a:lnTo>
                  <a:lnTo>
                    <a:pt x="474453" y="383008"/>
                  </a:lnTo>
                  <a:lnTo>
                    <a:pt x="443765" y="413696"/>
                  </a:lnTo>
                  <a:lnTo>
                    <a:pt x="404849" y="433821"/>
                  </a:lnTo>
                  <a:lnTo>
                    <a:pt x="360040" y="441049"/>
                  </a:lnTo>
                  <a:lnTo>
                    <a:pt x="312784" y="441049"/>
                  </a:lnTo>
                  <a:lnTo>
                    <a:pt x="267975" y="433821"/>
                  </a:lnTo>
                  <a:lnTo>
                    <a:pt x="229059" y="413696"/>
                  </a:lnTo>
                  <a:lnTo>
                    <a:pt x="198371" y="383008"/>
                  </a:lnTo>
                  <a:lnTo>
                    <a:pt x="178246" y="344091"/>
                  </a:lnTo>
                  <a:lnTo>
                    <a:pt x="171019" y="299282"/>
                  </a:lnTo>
                  <a:lnTo>
                    <a:pt x="171019" y="157517"/>
                  </a:lnTo>
                  <a:lnTo>
                    <a:pt x="265530" y="157517"/>
                  </a:lnTo>
                  <a:lnTo>
                    <a:pt x="265530" y="299282"/>
                  </a:lnTo>
                  <a:lnTo>
                    <a:pt x="269243" y="317676"/>
                  </a:lnTo>
                  <a:lnTo>
                    <a:pt x="279370" y="332697"/>
                  </a:lnTo>
                  <a:lnTo>
                    <a:pt x="294391" y="342824"/>
                  </a:lnTo>
                  <a:lnTo>
                    <a:pt x="312784" y="346538"/>
                  </a:lnTo>
                  <a:lnTo>
                    <a:pt x="360040" y="346538"/>
                  </a:lnTo>
                  <a:lnTo>
                    <a:pt x="378433" y="342825"/>
                  </a:lnTo>
                  <a:lnTo>
                    <a:pt x="393454" y="332698"/>
                  </a:lnTo>
                  <a:lnTo>
                    <a:pt x="403581" y="317677"/>
                  </a:lnTo>
                  <a:lnTo>
                    <a:pt x="407295" y="299284"/>
                  </a:lnTo>
                  <a:lnTo>
                    <a:pt x="407295" y="157517"/>
                  </a:lnTo>
                  <a:lnTo>
                    <a:pt x="360040" y="157517"/>
                  </a:lnTo>
                  <a:lnTo>
                    <a:pt x="454551" y="63007"/>
                  </a:lnTo>
                  <a:lnTo>
                    <a:pt x="549061" y="157517"/>
                  </a:lnTo>
                  <a:close/>
                </a:path>
                <a:path w="720090" h="504190">
                  <a:moveTo>
                    <a:pt x="0" y="0"/>
                  </a:moveTo>
                  <a:lnTo>
                    <a:pt x="720080" y="0"/>
                  </a:lnTo>
                  <a:lnTo>
                    <a:pt x="720080" y="504056"/>
                  </a:lnTo>
                  <a:lnTo>
                    <a:pt x="0" y="504056"/>
                  </a:lnTo>
                  <a:lnTo>
                    <a:pt x="0" y="0"/>
                  </a:lnTo>
                  <a:close/>
                </a:path>
              </a:pathLst>
            </a:custGeom>
            <a:ln w="25399">
              <a:solidFill>
                <a:srgbClr val="EF6510"/>
              </a:solidFill>
            </a:ln>
          </p:spPr>
          <p:txBody>
            <a:bodyPr wrap="square" lIns="0" tIns="0" rIns="0" bIns="0" rtlCol="0"/>
            <a:lstStyle/>
            <a:p>
              <a:endParaRPr/>
            </a:p>
          </p:txBody>
        </p:sp>
        <p:pic>
          <p:nvPicPr>
            <p:cNvPr id="13" name="object 13"/>
            <p:cNvPicPr/>
            <p:nvPr/>
          </p:nvPicPr>
          <p:blipFill>
            <a:blip r:embed="rId4" cstate="print"/>
            <a:stretch>
              <a:fillRect/>
            </a:stretch>
          </p:blipFill>
          <p:spPr>
            <a:xfrm>
              <a:off x="0" y="116632"/>
              <a:ext cx="6948263" cy="936103"/>
            </a:xfrm>
            <a:prstGeom prst="rect">
              <a:avLst/>
            </a:prstGeom>
          </p:spPr>
        </p:pic>
      </p:grpSp>
      <p:sp>
        <p:nvSpPr>
          <p:cNvPr id="14" name="object 14"/>
          <p:cNvSpPr txBox="1">
            <a:spLocks noGrp="1"/>
          </p:cNvSpPr>
          <p:nvPr>
            <p:ph type="title"/>
          </p:nvPr>
        </p:nvSpPr>
        <p:spPr>
          <a:xfrm>
            <a:off x="78739" y="206225"/>
            <a:ext cx="6021070" cy="391160"/>
          </a:xfrm>
          <a:prstGeom prst="rect">
            <a:avLst/>
          </a:prstGeom>
        </p:spPr>
        <p:txBody>
          <a:bodyPr vert="horz" wrap="square" lIns="0" tIns="12700" rIns="0" bIns="0" rtlCol="0">
            <a:spAutoFit/>
          </a:bodyPr>
          <a:lstStyle/>
          <a:p>
            <a:pPr marL="12700">
              <a:lnSpc>
                <a:spcPct val="100000"/>
              </a:lnSpc>
              <a:spcBef>
                <a:spcPts val="100"/>
              </a:spcBef>
            </a:pPr>
            <a:r>
              <a:rPr spc="-5" dirty="0"/>
              <a:t>The</a:t>
            </a:r>
            <a:r>
              <a:rPr spc="-10" dirty="0"/>
              <a:t> </a:t>
            </a:r>
            <a:r>
              <a:rPr spc="-5" dirty="0"/>
              <a:t>right</a:t>
            </a:r>
            <a:r>
              <a:rPr spc="10" dirty="0"/>
              <a:t> </a:t>
            </a:r>
            <a:r>
              <a:rPr dirty="0"/>
              <a:t>to</a:t>
            </a:r>
            <a:r>
              <a:rPr spc="-5" dirty="0"/>
              <a:t> adequate</a:t>
            </a:r>
            <a:r>
              <a:rPr dirty="0"/>
              <a:t> </a:t>
            </a:r>
            <a:r>
              <a:rPr spc="-5" dirty="0"/>
              <a:t>time </a:t>
            </a:r>
            <a:r>
              <a:rPr dirty="0"/>
              <a:t>and</a:t>
            </a:r>
            <a:r>
              <a:rPr spc="-5" dirty="0"/>
              <a:t> facilities</a:t>
            </a:r>
            <a:r>
              <a:rPr dirty="0"/>
              <a:t> </a:t>
            </a:r>
            <a:r>
              <a:rPr spc="-5" dirty="0"/>
              <a:t>for</a:t>
            </a:r>
            <a:r>
              <a:rPr dirty="0"/>
              <a:t> </a:t>
            </a:r>
            <a:r>
              <a:rPr spc="-5" dirty="0"/>
              <a:t>the</a:t>
            </a:r>
          </a:p>
        </p:txBody>
      </p:sp>
      <p:sp>
        <p:nvSpPr>
          <p:cNvPr id="15" name="object 15"/>
          <p:cNvSpPr txBox="1"/>
          <p:nvPr/>
        </p:nvSpPr>
        <p:spPr>
          <a:xfrm>
            <a:off x="78739" y="561825"/>
            <a:ext cx="4537710" cy="2823210"/>
          </a:xfrm>
          <a:prstGeom prst="rect">
            <a:avLst/>
          </a:prstGeom>
        </p:spPr>
        <p:txBody>
          <a:bodyPr vert="horz" wrap="square" lIns="0" tIns="12700" rIns="0" bIns="0" rtlCol="0">
            <a:spAutoFit/>
          </a:bodyPr>
          <a:lstStyle/>
          <a:p>
            <a:pPr marL="12700" algn="just">
              <a:lnSpc>
                <a:spcPct val="100000"/>
              </a:lnSpc>
              <a:spcBef>
                <a:spcPts val="100"/>
              </a:spcBef>
            </a:pPr>
            <a:r>
              <a:rPr sz="2400" b="1" spc="-5" dirty="0">
                <a:solidFill>
                  <a:srgbClr val="FFFFFF"/>
                </a:solidFill>
                <a:latin typeface="Calibri"/>
                <a:cs typeface="Calibri"/>
              </a:rPr>
              <a:t>preparation</a:t>
            </a:r>
            <a:r>
              <a:rPr sz="2400" b="1" spc="-15" dirty="0">
                <a:solidFill>
                  <a:srgbClr val="FFFFFF"/>
                </a:solidFill>
                <a:latin typeface="Calibri"/>
                <a:cs typeface="Calibri"/>
              </a:rPr>
              <a:t> </a:t>
            </a:r>
            <a:r>
              <a:rPr sz="2400" b="1" spc="-5" dirty="0">
                <a:solidFill>
                  <a:srgbClr val="FFFFFF"/>
                </a:solidFill>
                <a:latin typeface="Calibri"/>
                <a:cs typeface="Calibri"/>
              </a:rPr>
              <a:t>of</a:t>
            </a:r>
            <a:r>
              <a:rPr sz="2400" b="1" spc="-15" dirty="0">
                <a:solidFill>
                  <a:srgbClr val="FFFFFF"/>
                </a:solidFill>
                <a:latin typeface="Calibri"/>
                <a:cs typeface="Calibri"/>
              </a:rPr>
              <a:t> </a:t>
            </a:r>
            <a:r>
              <a:rPr sz="2400" b="1" spc="-5" dirty="0">
                <a:solidFill>
                  <a:srgbClr val="FFFFFF"/>
                </a:solidFill>
                <a:latin typeface="Calibri"/>
                <a:cs typeface="Calibri"/>
              </a:rPr>
              <a:t>the</a:t>
            </a:r>
            <a:r>
              <a:rPr sz="2400" b="1" spc="-10" dirty="0">
                <a:solidFill>
                  <a:srgbClr val="FFFFFF"/>
                </a:solidFill>
                <a:latin typeface="Calibri"/>
                <a:cs typeface="Calibri"/>
              </a:rPr>
              <a:t> </a:t>
            </a:r>
            <a:r>
              <a:rPr sz="2400" b="1" spc="-5" dirty="0">
                <a:solidFill>
                  <a:srgbClr val="FFFFFF"/>
                </a:solidFill>
                <a:latin typeface="Calibri"/>
                <a:cs typeface="Calibri"/>
              </a:rPr>
              <a:t>defence</a:t>
            </a:r>
            <a:endParaRPr sz="2400">
              <a:latin typeface="Calibri"/>
              <a:cs typeface="Calibri"/>
            </a:endParaRPr>
          </a:p>
          <a:p>
            <a:pPr marL="121920" marR="12700" algn="just">
              <a:lnSpc>
                <a:spcPct val="100000"/>
              </a:lnSpc>
              <a:spcBef>
                <a:spcPts val="2350"/>
              </a:spcBef>
            </a:pPr>
            <a:r>
              <a:rPr sz="2000" dirty="0">
                <a:solidFill>
                  <a:srgbClr val="001C3D"/>
                </a:solidFill>
                <a:latin typeface="Calibri"/>
                <a:cs typeface="Calibri"/>
              </a:rPr>
              <a:t>Right</a:t>
            </a:r>
            <a:r>
              <a:rPr sz="2000" spc="5" dirty="0">
                <a:solidFill>
                  <a:srgbClr val="001C3D"/>
                </a:solidFill>
                <a:latin typeface="Calibri"/>
                <a:cs typeface="Calibri"/>
              </a:rPr>
              <a:t> </a:t>
            </a:r>
            <a:r>
              <a:rPr sz="2000" dirty="0">
                <a:solidFill>
                  <a:srgbClr val="001C3D"/>
                </a:solidFill>
                <a:latin typeface="Calibri"/>
                <a:cs typeface="Calibri"/>
              </a:rPr>
              <a:t>to</a:t>
            </a:r>
            <a:r>
              <a:rPr sz="2000" spc="5" dirty="0">
                <a:solidFill>
                  <a:srgbClr val="001C3D"/>
                </a:solidFill>
                <a:latin typeface="Calibri"/>
                <a:cs typeface="Calibri"/>
              </a:rPr>
              <a:t> </a:t>
            </a:r>
            <a:r>
              <a:rPr sz="2000" dirty="0">
                <a:solidFill>
                  <a:srgbClr val="001C3D"/>
                </a:solidFill>
                <a:latin typeface="Calibri"/>
                <a:cs typeface="Calibri"/>
              </a:rPr>
              <a:t>adequate</a:t>
            </a:r>
            <a:r>
              <a:rPr sz="2000" spc="5" dirty="0">
                <a:solidFill>
                  <a:srgbClr val="001C3D"/>
                </a:solidFill>
                <a:latin typeface="Calibri"/>
                <a:cs typeface="Calibri"/>
              </a:rPr>
              <a:t> </a:t>
            </a:r>
            <a:r>
              <a:rPr sz="2000" spc="-5" dirty="0">
                <a:solidFill>
                  <a:srgbClr val="001C3D"/>
                </a:solidFill>
                <a:latin typeface="Calibri"/>
                <a:cs typeface="Calibri"/>
              </a:rPr>
              <a:t>time</a:t>
            </a:r>
            <a:r>
              <a:rPr sz="2000" dirty="0">
                <a:solidFill>
                  <a:srgbClr val="001C3D"/>
                </a:solidFill>
                <a:latin typeface="Calibri"/>
                <a:cs typeface="Calibri"/>
              </a:rPr>
              <a:t> and</a:t>
            </a:r>
            <a:r>
              <a:rPr sz="2000" spc="5" dirty="0">
                <a:solidFill>
                  <a:srgbClr val="001C3D"/>
                </a:solidFill>
                <a:latin typeface="Calibri"/>
                <a:cs typeface="Calibri"/>
              </a:rPr>
              <a:t> </a:t>
            </a:r>
            <a:r>
              <a:rPr sz="2000" spc="-5" dirty="0">
                <a:solidFill>
                  <a:srgbClr val="001C3D"/>
                </a:solidFill>
                <a:latin typeface="Calibri"/>
                <a:cs typeface="Calibri"/>
              </a:rPr>
              <a:t>facilities: </a:t>
            </a:r>
            <a:r>
              <a:rPr sz="2000" spc="-440" dirty="0">
                <a:solidFill>
                  <a:srgbClr val="001C3D"/>
                </a:solidFill>
                <a:latin typeface="Calibri"/>
                <a:cs typeface="Calibri"/>
              </a:rPr>
              <a:t> </a:t>
            </a:r>
            <a:r>
              <a:rPr sz="2000" b="1" spc="85" dirty="0">
                <a:solidFill>
                  <a:srgbClr val="001C3D"/>
                </a:solidFill>
                <a:latin typeface="Calibri"/>
                <a:cs typeface="Calibri"/>
              </a:rPr>
              <a:t>Article</a:t>
            </a:r>
            <a:r>
              <a:rPr sz="2000" b="1" spc="90" dirty="0">
                <a:solidFill>
                  <a:srgbClr val="001C3D"/>
                </a:solidFill>
                <a:latin typeface="Calibri"/>
                <a:cs typeface="Calibri"/>
              </a:rPr>
              <a:t> </a:t>
            </a:r>
            <a:r>
              <a:rPr sz="2000" b="1" dirty="0">
                <a:solidFill>
                  <a:srgbClr val="001C3D"/>
                </a:solidFill>
                <a:latin typeface="Calibri"/>
                <a:cs typeface="Calibri"/>
              </a:rPr>
              <a:t>6</a:t>
            </a:r>
            <a:r>
              <a:rPr sz="2000" b="1" spc="5" dirty="0">
                <a:solidFill>
                  <a:srgbClr val="001C3D"/>
                </a:solidFill>
                <a:latin typeface="Calibri"/>
                <a:cs typeface="Calibri"/>
              </a:rPr>
              <a:t> </a:t>
            </a:r>
            <a:r>
              <a:rPr sz="2000" b="1" spc="65" dirty="0">
                <a:solidFill>
                  <a:srgbClr val="001C3D"/>
                </a:solidFill>
                <a:latin typeface="Calibri"/>
                <a:cs typeface="Calibri"/>
              </a:rPr>
              <a:t>(3)</a:t>
            </a:r>
            <a:r>
              <a:rPr sz="2000" b="1" spc="70" dirty="0">
                <a:solidFill>
                  <a:srgbClr val="001C3D"/>
                </a:solidFill>
                <a:latin typeface="Calibri"/>
                <a:cs typeface="Calibri"/>
              </a:rPr>
              <a:t> </a:t>
            </a:r>
            <a:r>
              <a:rPr sz="2000" b="1" spc="65" dirty="0">
                <a:solidFill>
                  <a:srgbClr val="001C3D"/>
                </a:solidFill>
                <a:latin typeface="Calibri"/>
                <a:cs typeface="Calibri"/>
              </a:rPr>
              <a:t>(b)</a:t>
            </a:r>
            <a:r>
              <a:rPr sz="2000" b="1" spc="70" dirty="0">
                <a:solidFill>
                  <a:srgbClr val="001C3D"/>
                </a:solidFill>
                <a:latin typeface="Calibri"/>
                <a:cs typeface="Calibri"/>
              </a:rPr>
              <a:t> </a:t>
            </a:r>
            <a:r>
              <a:rPr sz="2000" spc="50" dirty="0">
                <a:solidFill>
                  <a:srgbClr val="001C3D"/>
                </a:solidFill>
                <a:latin typeface="Calibri"/>
                <a:cs typeface="Calibri"/>
              </a:rPr>
              <a:t>of</a:t>
            </a:r>
            <a:r>
              <a:rPr sz="2000" spc="55" dirty="0">
                <a:solidFill>
                  <a:srgbClr val="001C3D"/>
                </a:solidFill>
                <a:latin typeface="Calibri"/>
                <a:cs typeface="Calibri"/>
              </a:rPr>
              <a:t> </a:t>
            </a:r>
            <a:r>
              <a:rPr sz="2000" spc="65" dirty="0">
                <a:solidFill>
                  <a:srgbClr val="001C3D"/>
                </a:solidFill>
                <a:latin typeface="Calibri"/>
                <a:cs typeface="Calibri"/>
              </a:rPr>
              <a:t>the</a:t>
            </a:r>
            <a:r>
              <a:rPr sz="2000" spc="70" dirty="0">
                <a:solidFill>
                  <a:srgbClr val="001C3D"/>
                </a:solidFill>
                <a:latin typeface="Calibri"/>
                <a:cs typeface="Calibri"/>
              </a:rPr>
              <a:t> </a:t>
            </a:r>
            <a:r>
              <a:rPr sz="2000" spc="85" dirty="0">
                <a:solidFill>
                  <a:srgbClr val="001C3D"/>
                </a:solidFill>
                <a:latin typeface="Calibri"/>
                <a:cs typeface="Calibri"/>
              </a:rPr>
              <a:t>European </a:t>
            </a:r>
            <a:r>
              <a:rPr sz="2000" spc="90" dirty="0">
                <a:solidFill>
                  <a:srgbClr val="001C3D"/>
                </a:solidFill>
                <a:latin typeface="Calibri"/>
                <a:cs typeface="Calibri"/>
              </a:rPr>
              <a:t> </a:t>
            </a:r>
            <a:r>
              <a:rPr sz="2000" spc="-5" dirty="0">
                <a:solidFill>
                  <a:srgbClr val="001C3D"/>
                </a:solidFill>
                <a:latin typeface="Calibri"/>
                <a:cs typeface="Calibri"/>
              </a:rPr>
              <a:t>Convention on</a:t>
            </a:r>
            <a:r>
              <a:rPr sz="2000" dirty="0">
                <a:solidFill>
                  <a:srgbClr val="001C3D"/>
                </a:solidFill>
                <a:latin typeface="Calibri"/>
                <a:cs typeface="Calibri"/>
              </a:rPr>
              <a:t> </a:t>
            </a:r>
            <a:r>
              <a:rPr sz="2000" spc="-5" dirty="0">
                <a:solidFill>
                  <a:srgbClr val="001C3D"/>
                </a:solidFill>
                <a:latin typeface="Calibri"/>
                <a:cs typeface="Calibri"/>
              </a:rPr>
              <a:t>Human</a:t>
            </a:r>
            <a:r>
              <a:rPr sz="2000" dirty="0">
                <a:solidFill>
                  <a:srgbClr val="001C3D"/>
                </a:solidFill>
                <a:latin typeface="Calibri"/>
                <a:cs typeface="Calibri"/>
              </a:rPr>
              <a:t> Rights.</a:t>
            </a:r>
            <a:endParaRPr sz="2000">
              <a:latin typeface="Calibri"/>
              <a:cs typeface="Calibri"/>
            </a:endParaRPr>
          </a:p>
          <a:p>
            <a:pPr>
              <a:lnSpc>
                <a:spcPct val="100000"/>
              </a:lnSpc>
              <a:spcBef>
                <a:spcPts val="15"/>
              </a:spcBef>
            </a:pPr>
            <a:endParaRPr sz="1950">
              <a:latin typeface="Calibri"/>
              <a:cs typeface="Calibri"/>
            </a:endParaRPr>
          </a:p>
          <a:p>
            <a:pPr marL="121920" marR="5080" algn="just">
              <a:lnSpc>
                <a:spcPct val="100000"/>
              </a:lnSpc>
            </a:pPr>
            <a:r>
              <a:rPr sz="2000" spc="45" dirty="0">
                <a:solidFill>
                  <a:srgbClr val="001C3D"/>
                </a:solidFill>
                <a:latin typeface="Calibri"/>
                <a:cs typeface="Calibri"/>
              </a:rPr>
              <a:t>The</a:t>
            </a:r>
            <a:r>
              <a:rPr sz="2000" spc="50" dirty="0">
                <a:solidFill>
                  <a:srgbClr val="001C3D"/>
                </a:solidFill>
                <a:latin typeface="Calibri"/>
                <a:cs typeface="Calibri"/>
              </a:rPr>
              <a:t> </a:t>
            </a:r>
            <a:r>
              <a:rPr sz="2000" spc="55" dirty="0">
                <a:solidFill>
                  <a:srgbClr val="001C3D"/>
                </a:solidFill>
                <a:latin typeface="Calibri"/>
                <a:cs typeface="Calibri"/>
              </a:rPr>
              <a:t>right</a:t>
            </a:r>
            <a:r>
              <a:rPr sz="2000" spc="60" dirty="0">
                <a:solidFill>
                  <a:srgbClr val="001C3D"/>
                </a:solidFill>
                <a:latin typeface="Calibri"/>
                <a:cs typeface="Calibri"/>
              </a:rPr>
              <a:t> consists</a:t>
            </a:r>
            <a:r>
              <a:rPr sz="2000" spc="65" dirty="0">
                <a:solidFill>
                  <a:srgbClr val="001C3D"/>
                </a:solidFill>
                <a:latin typeface="Calibri"/>
                <a:cs typeface="Calibri"/>
              </a:rPr>
              <a:t> </a:t>
            </a:r>
            <a:r>
              <a:rPr sz="2000" spc="35" dirty="0">
                <a:solidFill>
                  <a:srgbClr val="001C3D"/>
                </a:solidFill>
                <a:latin typeface="Calibri"/>
                <a:cs typeface="Calibri"/>
              </a:rPr>
              <a:t>of</a:t>
            </a:r>
            <a:r>
              <a:rPr sz="2000" spc="40" dirty="0">
                <a:solidFill>
                  <a:srgbClr val="001C3D"/>
                </a:solidFill>
                <a:latin typeface="Calibri"/>
                <a:cs typeface="Calibri"/>
              </a:rPr>
              <a:t> </a:t>
            </a:r>
            <a:r>
              <a:rPr sz="2000" dirty="0">
                <a:solidFill>
                  <a:srgbClr val="001C3D"/>
                </a:solidFill>
                <a:latin typeface="Calibri"/>
                <a:cs typeface="Calibri"/>
              </a:rPr>
              <a:t>a</a:t>
            </a:r>
            <a:r>
              <a:rPr sz="2000" spc="5" dirty="0">
                <a:solidFill>
                  <a:srgbClr val="001C3D"/>
                </a:solidFill>
                <a:latin typeface="Calibri"/>
                <a:cs typeface="Calibri"/>
              </a:rPr>
              <a:t> </a:t>
            </a:r>
            <a:r>
              <a:rPr sz="2000" spc="55" dirty="0">
                <a:solidFill>
                  <a:srgbClr val="001C3D"/>
                </a:solidFill>
                <a:latin typeface="Calibri"/>
                <a:cs typeface="Calibri"/>
              </a:rPr>
              <a:t>number</a:t>
            </a:r>
            <a:r>
              <a:rPr sz="2000" spc="60" dirty="0">
                <a:solidFill>
                  <a:srgbClr val="001C3D"/>
                </a:solidFill>
                <a:latin typeface="Calibri"/>
                <a:cs typeface="Calibri"/>
              </a:rPr>
              <a:t> </a:t>
            </a:r>
            <a:r>
              <a:rPr sz="2000" spc="70" dirty="0">
                <a:solidFill>
                  <a:srgbClr val="001C3D"/>
                </a:solidFill>
                <a:latin typeface="Calibri"/>
                <a:cs typeface="Calibri"/>
              </a:rPr>
              <a:t>of </a:t>
            </a:r>
            <a:r>
              <a:rPr sz="2000" spc="-440" dirty="0">
                <a:solidFill>
                  <a:srgbClr val="001C3D"/>
                </a:solidFill>
                <a:latin typeface="Calibri"/>
                <a:cs typeface="Calibri"/>
              </a:rPr>
              <a:t> </a:t>
            </a:r>
            <a:r>
              <a:rPr sz="2000" spc="-5" dirty="0">
                <a:solidFill>
                  <a:srgbClr val="001C3D"/>
                </a:solidFill>
                <a:latin typeface="Calibri"/>
                <a:cs typeface="Calibri"/>
              </a:rPr>
              <a:t>elements, </a:t>
            </a:r>
            <a:r>
              <a:rPr sz="2000" dirty="0">
                <a:solidFill>
                  <a:srgbClr val="001C3D"/>
                </a:solidFill>
                <a:latin typeface="Calibri"/>
                <a:cs typeface="Calibri"/>
              </a:rPr>
              <a:t>distinguished in the case law </a:t>
            </a:r>
            <a:r>
              <a:rPr sz="2000" spc="-5" dirty="0">
                <a:solidFill>
                  <a:srgbClr val="001C3D"/>
                </a:solidFill>
                <a:latin typeface="Calibri"/>
                <a:cs typeface="Calibri"/>
              </a:rPr>
              <a:t>of </a:t>
            </a:r>
            <a:r>
              <a:rPr sz="2000" dirty="0">
                <a:solidFill>
                  <a:srgbClr val="001C3D"/>
                </a:solidFill>
                <a:latin typeface="Calibri"/>
                <a:cs typeface="Calibri"/>
              </a:rPr>
              <a:t> the</a:t>
            </a:r>
            <a:r>
              <a:rPr sz="2000" spc="-5" dirty="0">
                <a:solidFill>
                  <a:srgbClr val="001C3D"/>
                </a:solidFill>
                <a:latin typeface="Calibri"/>
                <a:cs typeface="Calibri"/>
              </a:rPr>
              <a:t> European</a:t>
            </a:r>
            <a:r>
              <a:rPr sz="2000" dirty="0">
                <a:solidFill>
                  <a:srgbClr val="001C3D"/>
                </a:solidFill>
                <a:latin typeface="Calibri"/>
                <a:cs typeface="Calibri"/>
              </a:rPr>
              <a:t> </a:t>
            </a:r>
            <a:r>
              <a:rPr sz="2000" spc="-5" dirty="0">
                <a:solidFill>
                  <a:srgbClr val="001C3D"/>
                </a:solidFill>
                <a:latin typeface="Calibri"/>
                <a:cs typeface="Calibri"/>
              </a:rPr>
              <a:t>Court of</a:t>
            </a:r>
            <a:r>
              <a:rPr sz="2000" dirty="0">
                <a:solidFill>
                  <a:srgbClr val="001C3D"/>
                </a:solidFill>
                <a:latin typeface="Calibri"/>
                <a:cs typeface="Calibri"/>
              </a:rPr>
              <a:t> </a:t>
            </a:r>
            <a:r>
              <a:rPr sz="2000" spc="-5" dirty="0">
                <a:solidFill>
                  <a:srgbClr val="001C3D"/>
                </a:solidFill>
                <a:latin typeface="Calibri"/>
                <a:cs typeface="Calibri"/>
              </a:rPr>
              <a:t>Human </a:t>
            </a:r>
            <a:r>
              <a:rPr sz="2000" dirty="0">
                <a:solidFill>
                  <a:srgbClr val="001C3D"/>
                </a:solidFill>
                <a:latin typeface="Calibri"/>
                <a:cs typeface="Calibri"/>
              </a:rPr>
              <a:t>Rights:</a:t>
            </a:r>
            <a:endParaRPr sz="2000">
              <a:latin typeface="Calibri"/>
              <a:cs typeface="Calibri"/>
            </a:endParaRPr>
          </a:p>
        </p:txBody>
      </p:sp>
      <p:sp>
        <p:nvSpPr>
          <p:cNvPr id="16" name="object 16"/>
          <p:cNvSpPr txBox="1"/>
          <p:nvPr/>
        </p:nvSpPr>
        <p:spPr>
          <a:xfrm>
            <a:off x="188230" y="4273952"/>
            <a:ext cx="3016250" cy="330200"/>
          </a:xfrm>
          <a:prstGeom prst="rect">
            <a:avLst/>
          </a:prstGeom>
        </p:spPr>
        <p:txBody>
          <a:bodyPr vert="horz" wrap="square" lIns="0" tIns="12700" rIns="0" bIns="0" rtlCol="0">
            <a:spAutoFit/>
          </a:bodyPr>
          <a:lstStyle/>
          <a:p>
            <a:pPr marL="12700">
              <a:lnSpc>
                <a:spcPct val="100000"/>
              </a:lnSpc>
              <a:spcBef>
                <a:spcPts val="100"/>
              </a:spcBef>
            </a:pPr>
            <a:r>
              <a:rPr sz="2000" b="1" i="1" dirty="0">
                <a:solidFill>
                  <a:srgbClr val="001C3D"/>
                </a:solidFill>
                <a:latin typeface="Calibri"/>
                <a:cs typeface="Calibri"/>
              </a:rPr>
              <a:t>CLICK</a:t>
            </a:r>
            <a:r>
              <a:rPr sz="2000" b="1" i="1" spc="-25" dirty="0">
                <a:solidFill>
                  <a:srgbClr val="001C3D"/>
                </a:solidFill>
                <a:latin typeface="Calibri"/>
                <a:cs typeface="Calibri"/>
              </a:rPr>
              <a:t> </a:t>
            </a:r>
            <a:r>
              <a:rPr sz="2000" i="1" dirty="0">
                <a:solidFill>
                  <a:srgbClr val="001C3D"/>
                </a:solidFill>
                <a:latin typeface="Calibri"/>
                <a:cs typeface="Calibri"/>
              </a:rPr>
              <a:t>on</a:t>
            </a:r>
            <a:r>
              <a:rPr sz="2000" i="1" spc="-15" dirty="0">
                <a:solidFill>
                  <a:srgbClr val="001C3D"/>
                </a:solidFill>
                <a:latin typeface="Calibri"/>
                <a:cs typeface="Calibri"/>
              </a:rPr>
              <a:t> </a:t>
            </a:r>
            <a:r>
              <a:rPr sz="2000" i="1" dirty="0">
                <a:solidFill>
                  <a:srgbClr val="001C3D"/>
                </a:solidFill>
                <a:latin typeface="Calibri"/>
                <a:cs typeface="Calibri"/>
              </a:rPr>
              <a:t>the</a:t>
            </a:r>
            <a:r>
              <a:rPr sz="2000" i="1" spc="-20" dirty="0">
                <a:solidFill>
                  <a:srgbClr val="001C3D"/>
                </a:solidFill>
                <a:latin typeface="Calibri"/>
                <a:cs typeface="Calibri"/>
              </a:rPr>
              <a:t> </a:t>
            </a:r>
            <a:r>
              <a:rPr sz="2000" i="1" spc="-5" dirty="0">
                <a:solidFill>
                  <a:srgbClr val="001C3D"/>
                </a:solidFill>
                <a:latin typeface="Calibri"/>
                <a:cs typeface="Calibri"/>
              </a:rPr>
              <a:t>numbers</a:t>
            </a:r>
            <a:r>
              <a:rPr sz="2000" i="1" spc="-20" dirty="0">
                <a:solidFill>
                  <a:srgbClr val="001C3D"/>
                </a:solidFill>
                <a:latin typeface="Calibri"/>
                <a:cs typeface="Calibri"/>
              </a:rPr>
              <a:t> </a:t>
            </a:r>
            <a:r>
              <a:rPr sz="2000" i="1" spc="-5" dirty="0">
                <a:solidFill>
                  <a:srgbClr val="001C3D"/>
                </a:solidFill>
                <a:latin typeface="Calibri"/>
                <a:cs typeface="Calibri"/>
              </a:rPr>
              <a:t>below.</a:t>
            </a:r>
            <a:endParaRPr sz="2000">
              <a:latin typeface="Calibri"/>
              <a:cs typeface="Calibri"/>
            </a:endParaRPr>
          </a:p>
        </p:txBody>
      </p:sp>
      <p:grpSp>
        <p:nvGrpSpPr>
          <p:cNvPr id="17" name="object 17"/>
          <p:cNvGrpSpPr/>
          <p:nvPr/>
        </p:nvGrpSpPr>
        <p:grpSpPr>
          <a:xfrm>
            <a:off x="3932411" y="4661926"/>
            <a:ext cx="5224780" cy="1819275"/>
            <a:chOff x="3932411" y="4661926"/>
            <a:chExt cx="5224780" cy="1819275"/>
          </a:xfrm>
        </p:grpSpPr>
        <p:sp>
          <p:nvSpPr>
            <p:cNvPr id="18" name="object 18"/>
            <p:cNvSpPr/>
            <p:nvPr/>
          </p:nvSpPr>
          <p:spPr>
            <a:xfrm>
              <a:off x="3945111" y="5949279"/>
              <a:ext cx="682625" cy="519430"/>
            </a:xfrm>
            <a:custGeom>
              <a:avLst/>
              <a:gdLst/>
              <a:ahLst/>
              <a:cxnLst/>
              <a:rect l="l" t="t" r="r" b="b"/>
              <a:pathLst>
                <a:path w="682625" h="519429">
                  <a:moveTo>
                    <a:pt x="682376" y="0"/>
                  </a:moveTo>
                  <a:lnTo>
                    <a:pt x="0" y="0"/>
                  </a:lnTo>
                  <a:lnTo>
                    <a:pt x="0" y="519018"/>
                  </a:lnTo>
                  <a:lnTo>
                    <a:pt x="682376" y="519018"/>
                  </a:lnTo>
                  <a:lnTo>
                    <a:pt x="682376" y="454140"/>
                  </a:lnTo>
                  <a:lnTo>
                    <a:pt x="341188" y="454140"/>
                  </a:lnTo>
                  <a:lnTo>
                    <a:pt x="296560" y="449000"/>
                  </a:lnTo>
                  <a:lnTo>
                    <a:pt x="255594" y="434358"/>
                  </a:lnTo>
                  <a:lnTo>
                    <a:pt x="219456" y="411382"/>
                  </a:lnTo>
                  <a:lnTo>
                    <a:pt x="189315" y="381241"/>
                  </a:lnTo>
                  <a:lnTo>
                    <a:pt x="166339" y="345103"/>
                  </a:lnTo>
                  <a:lnTo>
                    <a:pt x="151697" y="304136"/>
                  </a:lnTo>
                  <a:lnTo>
                    <a:pt x="146556" y="259509"/>
                  </a:lnTo>
                  <a:lnTo>
                    <a:pt x="151697" y="214881"/>
                  </a:lnTo>
                  <a:lnTo>
                    <a:pt x="166339" y="173914"/>
                  </a:lnTo>
                  <a:lnTo>
                    <a:pt x="189315" y="137776"/>
                  </a:lnTo>
                  <a:lnTo>
                    <a:pt x="219456" y="107635"/>
                  </a:lnTo>
                  <a:lnTo>
                    <a:pt x="255594" y="84659"/>
                  </a:lnTo>
                  <a:lnTo>
                    <a:pt x="296560" y="70017"/>
                  </a:lnTo>
                  <a:lnTo>
                    <a:pt x="341188" y="64876"/>
                  </a:lnTo>
                  <a:lnTo>
                    <a:pt x="682376" y="64876"/>
                  </a:lnTo>
                  <a:lnTo>
                    <a:pt x="682376" y="0"/>
                  </a:lnTo>
                  <a:close/>
                </a:path>
                <a:path w="682625" h="519429">
                  <a:moveTo>
                    <a:pt x="682376" y="64876"/>
                  </a:moveTo>
                  <a:lnTo>
                    <a:pt x="341188" y="64876"/>
                  </a:lnTo>
                  <a:lnTo>
                    <a:pt x="385815" y="70017"/>
                  </a:lnTo>
                  <a:lnTo>
                    <a:pt x="426782" y="84659"/>
                  </a:lnTo>
                  <a:lnTo>
                    <a:pt x="462920" y="107635"/>
                  </a:lnTo>
                  <a:lnTo>
                    <a:pt x="493062" y="137776"/>
                  </a:lnTo>
                  <a:lnTo>
                    <a:pt x="516037" y="173914"/>
                  </a:lnTo>
                  <a:lnTo>
                    <a:pt x="530680" y="214881"/>
                  </a:lnTo>
                  <a:lnTo>
                    <a:pt x="535820" y="259509"/>
                  </a:lnTo>
                  <a:lnTo>
                    <a:pt x="530680" y="304136"/>
                  </a:lnTo>
                  <a:lnTo>
                    <a:pt x="516037" y="345103"/>
                  </a:lnTo>
                  <a:lnTo>
                    <a:pt x="493062" y="381241"/>
                  </a:lnTo>
                  <a:lnTo>
                    <a:pt x="462920" y="411382"/>
                  </a:lnTo>
                  <a:lnTo>
                    <a:pt x="426782" y="434358"/>
                  </a:lnTo>
                  <a:lnTo>
                    <a:pt x="385815" y="449000"/>
                  </a:lnTo>
                  <a:lnTo>
                    <a:pt x="341188" y="454140"/>
                  </a:lnTo>
                  <a:lnTo>
                    <a:pt x="682376" y="454140"/>
                  </a:lnTo>
                  <a:lnTo>
                    <a:pt x="682376" y="64876"/>
                  </a:lnTo>
                  <a:close/>
                </a:path>
              </a:pathLst>
            </a:custGeom>
            <a:solidFill>
              <a:srgbClr val="EF6510"/>
            </a:solidFill>
          </p:spPr>
          <p:txBody>
            <a:bodyPr wrap="square" lIns="0" tIns="0" rIns="0" bIns="0" rtlCol="0"/>
            <a:lstStyle/>
            <a:p>
              <a:endParaRPr/>
            </a:p>
          </p:txBody>
        </p:sp>
        <p:sp>
          <p:nvSpPr>
            <p:cNvPr id="19" name="object 19"/>
            <p:cNvSpPr/>
            <p:nvPr/>
          </p:nvSpPr>
          <p:spPr>
            <a:xfrm>
              <a:off x="4091668" y="6014156"/>
              <a:ext cx="389890" cy="389890"/>
            </a:xfrm>
            <a:custGeom>
              <a:avLst/>
              <a:gdLst/>
              <a:ahLst/>
              <a:cxnLst/>
              <a:rect l="l" t="t" r="r" b="b"/>
              <a:pathLst>
                <a:path w="389889" h="389889">
                  <a:moveTo>
                    <a:pt x="194631" y="0"/>
                  </a:moveTo>
                  <a:lnTo>
                    <a:pt x="150004" y="5140"/>
                  </a:lnTo>
                  <a:lnTo>
                    <a:pt x="109037" y="19782"/>
                  </a:lnTo>
                  <a:lnTo>
                    <a:pt x="72899" y="42758"/>
                  </a:lnTo>
                  <a:lnTo>
                    <a:pt x="42758" y="72899"/>
                  </a:lnTo>
                  <a:lnTo>
                    <a:pt x="19782" y="109037"/>
                  </a:lnTo>
                  <a:lnTo>
                    <a:pt x="5140" y="150004"/>
                  </a:lnTo>
                  <a:lnTo>
                    <a:pt x="0" y="194632"/>
                  </a:lnTo>
                  <a:lnTo>
                    <a:pt x="5140" y="239259"/>
                  </a:lnTo>
                  <a:lnTo>
                    <a:pt x="19782" y="280226"/>
                  </a:lnTo>
                  <a:lnTo>
                    <a:pt x="42758" y="316364"/>
                  </a:lnTo>
                  <a:lnTo>
                    <a:pt x="72899" y="346505"/>
                  </a:lnTo>
                  <a:lnTo>
                    <a:pt x="109037" y="369481"/>
                  </a:lnTo>
                  <a:lnTo>
                    <a:pt x="150004" y="384123"/>
                  </a:lnTo>
                  <a:lnTo>
                    <a:pt x="194631" y="389264"/>
                  </a:lnTo>
                  <a:lnTo>
                    <a:pt x="239258" y="384123"/>
                  </a:lnTo>
                  <a:lnTo>
                    <a:pt x="280225" y="369481"/>
                  </a:lnTo>
                  <a:lnTo>
                    <a:pt x="316364" y="346505"/>
                  </a:lnTo>
                  <a:lnTo>
                    <a:pt x="322262" y="340607"/>
                  </a:lnTo>
                  <a:lnTo>
                    <a:pt x="121644" y="340607"/>
                  </a:lnTo>
                  <a:lnTo>
                    <a:pt x="121644" y="316278"/>
                  </a:lnTo>
                  <a:lnTo>
                    <a:pt x="158137" y="316278"/>
                  </a:lnTo>
                  <a:lnTo>
                    <a:pt x="158137" y="145974"/>
                  </a:lnTo>
                  <a:lnTo>
                    <a:pt x="121644" y="145974"/>
                  </a:lnTo>
                  <a:lnTo>
                    <a:pt x="121644" y="121645"/>
                  </a:lnTo>
                  <a:lnTo>
                    <a:pt x="373987" y="121645"/>
                  </a:lnTo>
                  <a:lnTo>
                    <a:pt x="369481" y="109037"/>
                  </a:lnTo>
                  <a:lnTo>
                    <a:pt x="354295" y="85152"/>
                  </a:lnTo>
                  <a:lnTo>
                    <a:pt x="194631" y="85152"/>
                  </a:lnTo>
                  <a:lnTo>
                    <a:pt x="180426" y="82285"/>
                  </a:lnTo>
                  <a:lnTo>
                    <a:pt x="168826" y="74464"/>
                  </a:lnTo>
                  <a:lnTo>
                    <a:pt x="161005" y="62864"/>
                  </a:lnTo>
                  <a:lnTo>
                    <a:pt x="158137" y="48659"/>
                  </a:lnTo>
                  <a:lnTo>
                    <a:pt x="161005" y="34453"/>
                  </a:lnTo>
                  <a:lnTo>
                    <a:pt x="168826" y="22853"/>
                  </a:lnTo>
                  <a:lnTo>
                    <a:pt x="180426" y="15032"/>
                  </a:lnTo>
                  <a:lnTo>
                    <a:pt x="194631" y="12165"/>
                  </a:lnTo>
                  <a:lnTo>
                    <a:pt x="258912" y="12165"/>
                  </a:lnTo>
                  <a:lnTo>
                    <a:pt x="239258" y="5140"/>
                  </a:lnTo>
                  <a:lnTo>
                    <a:pt x="194631" y="0"/>
                  </a:lnTo>
                  <a:close/>
                </a:path>
                <a:path w="389889" h="389889">
                  <a:moveTo>
                    <a:pt x="373987" y="121645"/>
                  </a:moveTo>
                  <a:lnTo>
                    <a:pt x="231126" y="121645"/>
                  </a:lnTo>
                  <a:lnTo>
                    <a:pt x="231126" y="316278"/>
                  </a:lnTo>
                  <a:lnTo>
                    <a:pt x="267618" y="316278"/>
                  </a:lnTo>
                  <a:lnTo>
                    <a:pt x="267618" y="340607"/>
                  </a:lnTo>
                  <a:lnTo>
                    <a:pt x="322262" y="340607"/>
                  </a:lnTo>
                  <a:lnTo>
                    <a:pt x="346505" y="316364"/>
                  </a:lnTo>
                  <a:lnTo>
                    <a:pt x="369481" y="280226"/>
                  </a:lnTo>
                  <a:lnTo>
                    <a:pt x="384123" y="239259"/>
                  </a:lnTo>
                  <a:lnTo>
                    <a:pt x="389263" y="194632"/>
                  </a:lnTo>
                  <a:lnTo>
                    <a:pt x="384123" y="150004"/>
                  </a:lnTo>
                  <a:lnTo>
                    <a:pt x="373987" y="121645"/>
                  </a:lnTo>
                  <a:close/>
                </a:path>
                <a:path w="389889" h="389889">
                  <a:moveTo>
                    <a:pt x="258912" y="12165"/>
                  </a:moveTo>
                  <a:lnTo>
                    <a:pt x="194631" y="12165"/>
                  </a:lnTo>
                  <a:lnTo>
                    <a:pt x="208836" y="15032"/>
                  </a:lnTo>
                  <a:lnTo>
                    <a:pt x="220436" y="22853"/>
                  </a:lnTo>
                  <a:lnTo>
                    <a:pt x="228258" y="34453"/>
                  </a:lnTo>
                  <a:lnTo>
                    <a:pt x="231126" y="48659"/>
                  </a:lnTo>
                  <a:lnTo>
                    <a:pt x="228258" y="62864"/>
                  </a:lnTo>
                  <a:lnTo>
                    <a:pt x="220436" y="74464"/>
                  </a:lnTo>
                  <a:lnTo>
                    <a:pt x="208836" y="82285"/>
                  </a:lnTo>
                  <a:lnTo>
                    <a:pt x="194631" y="85152"/>
                  </a:lnTo>
                  <a:lnTo>
                    <a:pt x="354295" y="85152"/>
                  </a:lnTo>
                  <a:lnTo>
                    <a:pt x="346505" y="72899"/>
                  </a:lnTo>
                  <a:lnTo>
                    <a:pt x="316364" y="42758"/>
                  </a:lnTo>
                  <a:lnTo>
                    <a:pt x="280225" y="19782"/>
                  </a:lnTo>
                  <a:lnTo>
                    <a:pt x="258912" y="12165"/>
                  </a:lnTo>
                  <a:close/>
                </a:path>
              </a:pathLst>
            </a:custGeom>
            <a:solidFill>
              <a:srgbClr val="9E4008"/>
            </a:solidFill>
          </p:spPr>
          <p:txBody>
            <a:bodyPr wrap="square" lIns="0" tIns="0" rIns="0" bIns="0" rtlCol="0"/>
            <a:lstStyle/>
            <a:p>
              <a:endParaRPr/>
            </a:p>
          </p:txBody>
        </p:sp>
        <p:sp>
          <p:nvSpPr>
            <p:cNvPr id="20" name="object 20"/>
            <p:cNvSpPr/>
            <p:nvPr/>
          </p:nvSpPr>
          <p:spPr>
            <a:xfrm>
              <a:off x="4213312" y="6026321"/>
              <a:ext cx="146050" cy="328930"/>
            </a:xfrm>
            <a:custGeom>
              <a:avLst/>
              <a:gdLst/>
              <a:ahLst/>
              <a:cxnLst/>
              <a:rect l="l" t="t" r="r" b="b"/>
              <a:pathLst>
                <a:path w="146050" h="328929">
                  <a:moveTo>
                    <a:pt x="72986" y="0"/>
                  </a:moveTo>
                  <a:lnTo>
                    <a:pt x="58781" y="2867"/>
                  </a:lnTo>
                  <a:lnTo>
                    <a:pt x="47182" y="10688"/>
                  </a:lnTo>
                  <a:lnTo>
                    <a:pt x="39361" y="22288"/>
                  </a:lnTo>
                  <a:lnTo>
                    <a:pt x="36493" y="36493"/>
                  </a:lnTo>
                  <a:lnTo>
                    <a:pt x="39361" y="50699"/>
                  </a:lnTo>
                  <a:lnTo>
                    <a:pt x="47182" y="62299"/>
                  </a:lnTo>
                  <a:lnTo>
                    <a:pt x="58781" y="70120"/>
                  </a:lnTo>
                  <a:lnTo>
                    <a:pt x="72986" y="72987"/>
                  </a:lnTo>
                  <a:lnTo>
                    <a:pt x="87192" y="70120"/>
                  </a:lnTo>
                  <a:lnTo>
                    <a:pt x="98792" y="62299"/>
                  </a:lnTo>
                  <a:lnTo>
                    <a:pt x="106613" y="50699"/>
                  </a:lnTo>
                  <a:lnTo>
                    <a:pt x="109481" y="36493"/>
                  </a:lnTo>
                  <a:lnTo>
                    <a:pt x="106613" y="22288"/>
                  </a:lnTo>
                  <a:lnTo>
                    <a:pt x="98792" y="10688"/>
                  </a:lnTo>
                  <a:lnTo>
                    <a:pt x="87192" y="2867"/>
                  </a:lnTo>
                  <a:lnTo>
                    <a:pt x="72986" y="0"/>
                  </a:lnTo>
                  <a:close/>
                </a:path>
                <a:path w="146050" h="328929">
                  <a:moveTo>
                    <a:pt x="145973" y="304112"/>
                  </a:moveTo>
                  <a:lnTo>
                    <a:pt x="0" y="304112"/>
                  </a:lnTo>
                  <a:lnTo>
                    <a:pt x="0" y="328441"/>
                  </a:lnTo>
                  <a:lnTo>
                    <a:pt x="145973" y="328441"/>
                  </a:lnTo>
                  <a:lnTo>
                    <a:pt x="145973" y="304112"/>
                  </a:lnTo>
                  <a:close/>
                </a:path>
                <a:path w="146050" h="328929">
                  <a:moveTo>
                    <a:pt x="109481" y="109479"/>
                  </a:moveTo>
                  <a:lnTo>
                    <a:pt x="0" y="109479"/>
                  </a:lnTo>
                  <a:lnTo>
                    <a:pt x="0" y="133808"/>
                  </a:lnTo>
                  <a:lnTo>
                    <a:pt x="36493" y="133808"/>
                  </a:lnTo>
                  <a:lnTo>
                    <a:pt x="36493" y="304112"/>
                  </a:lnTo>
                  <a:lnTo>
                    <a:pt x="109481" y="304112"/>
                  </a:lnTo>
                  <a:lnTo>
                    <a:pt x="109481" y="109479"/>
                  </a:lnTo>
                  <a:close/>
                </a:path>
              </a:pathLst>
            </a:custGeom>
            <a:solidFill>
              <a:srgbClr val="F5A783"/>
            </a:solidFill>
          </p:spPr>
          <p:txBody>
            <a:bodyPr wrap="square" lIns="0" tIns="0" rIns="0" bIns="0" rtlCol="0"/>
            <a:lstStyle/>
            <a:p>
              <a:endParaRPr/>
            </a:p>
          </p:txBody>
        </p:sp>
        <p:sp>
          <p:nvSpPr>
            <p:cNvPr id="21" name="object 21"/>
            <p:cNvSpPr/>
            <p:nvPr/>
          </p:nvSpPr>
          <p:spPr>
            <a:xfrm>
              <a:off x="3945111" y="5949279"/>
              <a:ext cx="682625" cy="519430"/>
            </a:xfrm>
            <a:custGeom>
              <a:avLst/>
              <a:gdLst/>
              <a:ahLst/>
              <a:cxnLst/>
              <a:rect l="l" t="t" r="r" b="b"/>
              <a:pathLst>
                <a:path w="682625" h="519429">
                  <a:moveTo>
                    <a:pt x="341188" y="64876"/>
                  </a:moveTo>
                  <a:lnTo>
                    <a:pt x="385815" y="70017"/>
                  </a:lnTo>
                  <a:lnTo>
                    <a:pt x="426782" y="84659"/>
                  </a:lnTo>
                  <a:lnTo>
                    <a:pt x="462920" y="107635"/>
                  </a:lnTo>
                  <a:lnTo>
                    <a:pt x="493061" y="137776"/>
                  </a:lnTo>
                  <a:lnTo>
                    <a:pt x="516037" y="173914"/>
                  </a:lnTo>
                  <a:lnTo>
                    <a:pt x="530679" y="214881"/>
                  </a:lnTo>
                  <a:lnTo>
                    <a:pt x="535819" y="259508"/>
                  </a:lnTo>
                  <a:lnTo>
                    <a:pt x="530679" y="304136"/>
                  </a:lnTo>
                  <a:lnTo>
                    <a:pt x="516037" y="345103"/>
                  </a:lnTo>
                  <a:lnTo>
                    <a:pt x="493061" y="381241"/>
                  </a:lnTo>
                  <a:lnTo>
                    <a:pt x="462920" y="411382"/>
                  </a:lnTo>
                  <a:lnTo>
                    <a:pt x="426782" y="434358"/>
                  </a:lnTo>
                  <a:lnTo>
                    <a:pt x="385815" y="449000"/>
                  </a:lnTo>
                  <a:lnTo>
                    <a:pt x="341188" y="454140"/>
                  </a:lnTo>
                  <a:lnTo>
                    <a:pt x="296560" y="449000"/>
                  </a:lnTo>
                  <a:lnTo>
                    <a:pt x="255593" y="434358"/>
                  </a:lnTo>
                  <a:lnTo>
                    <a:pt x="219455" y="411382"/>
                  </a:lnTo>
                  <a:lnTo>
                    <a:pt x="189314" y="381241"/>
                  </a:lnTo>
                  <a:lnTo>
                    <a:pt x="166338" y="345103"/>
                  </a:lnTo>
                  <a:lnTo>
                    <a:pt x="151696" y="304136"/>
                  </a:lnTo>
                  <a:lnTo>
                    <a:pt x="146556" y="259508"/>
                  </a:lnTo>
                  <a:lnTo>
                    <a:pt x="151696" y="214881"/>
                  </a:lnTo>
                  <a:lnTo>
                    <a:pt x="166338" y="173914"/>
                  </a:lnTo>
                  <a:lnTo>
                    <a:pt x="189314" y="137776"/>
                  </a:lnTo>
                  <a:lnTo>
                    <a:pt x="219455" y="107635"/>
                  </a:lnTo>
                  <a:lnTo>
                    <a:pt x="255593" y="84659"/>
                  </a:lnTo>
                  <a:lnTo>
                    <a:pt x="296560" y="70017"/>
                  </a:lnTo>
                  <a:lnTo>
                    <a:pt x="341188" y="64876"/>
                  </a:lnTo>
                  <a:close/>
                </a:path>
                <a:path w="682625" h="519429">
                  <a:moveTo>
                    <a:pt x="341188" y="77042"/>
                  </a:moveTo>
                  <a:lnTo>
                    <a:pt x="355393" y="79909"/>
                  </a:lnTo>
                  <a:lnTo>
                    <a:pt x="366993" y="87730"/>
                  </a:lnTo>
                  <a:lnTo>
                    <a:pt x="374814" y="99330"/>
                  </a:lnTo>
                  <a:lnTo>
                    <a:pt x="377682" y="113535"/>
                  </a:lnTo>
                  <a:lnTo>
                    <a:pt x="374814" y="127741"/>
                  </a:lnTo>
                  <a:lnTo>
                    <a:pt x="366993" y="139341"/>
                  </a:lnTo>
                  <a:lnTo>
                    <a:pt x="355393" y="147162"/>
                  </a:lnTo>
                  <a:lnTo>
                    <a:pt x="341188" y="150029"/>
                  </a:lnTo>
                  <a:lnTo>
                    <a:pt x="326982" y="147162"/>
                  </a:lnTo>
                  <a:lnTo>
                    <a:pt x="315382" y="139341"/>
                  </a:lnTo>
                  <a:lnTo>
                    <a:pt x="307561" y="127741"/>
                  </a:lnTo>
                  <a:lnTo>
                    <a:pt x="304693" y="113535"/>
                  </a:lnTo>
                  <a:lnTo>
                    <a:pt x="307561" y="99330"/>
                  </a:lnTo>
                  <a:lnTo>
                    <a:pt x="315382" y="87730"/>
                  </a:lnTo>
                  <a:lnTo>
                    <a:pt x="326982" y="79909"/>
                  </a:lnTo>
                  <a:lnTo>
                    <a:pt x="341188" y="77042"/>
                  </a:lnTo>
                  <a:close/>
                </a:path>
                <a:path w="682625" h="519429">
                  <a:moveTo>
                    <a:pt x="268201" y="186521"/>
                  </a:moveTo>
                  <a:lnTo>
                    <a:pt x="377682" y="186521"/>
                  </a:lnTo>
                  <a:lnTo>
                    <a:pt x="377682" y="381154"/>
                  </a:lnTo>
                  <a:lnTo>
                    <a:pt x="414175" y="381154"/>
                  </a:lnTo>
                  <a:lnTo>
                    <a:pt x="414175" y="405483"/>
                  </a:lnTo>
                  <a:lnTo>
                    <a:pt x="268201" y="405483"/>
                  </a:lnTo>
                  <a:lnTo>
                    <a:pt x="268201" y="381154"/>
                  </a:lnTo>
                  <a:lnTo>
                    <a:pt x="304693" y="381154"/>
                  </a:lnTo>
                  <a:lnTo>
                    <a:pt x="304693" y="210850"/>
                  </a:lnTo>
                  <a:lnTo>
                    <a:pt x="268201" y="210850"/>
                  </a:lnTo>
                  <a:lnTo>
                    <a:pt x="268201" y="186521"/>
                  </a:lnTo>
                  <a:close/>
                </a:path>
                <a:path w="682625" h="519429">
                  <a:moveTo>
                    <a:pt x="0" y="0"/>
                  </a:moveTo>
                  <a:lnTo>
                    <a:pt x="682375" y="0"/>
                  </a:lnTo>
                  <a:lnTo>
                    <a:pt x="682375" y="519018"/>
                  </a:lnTo>
                  <a:lnTo>
                    <a:pt x="0" y="519018"/>
                  </a:lnTo>
                  <a:lnTo>
                    <a:pt x="0" y="0"/>
                  </a:lnTo>
                  <a:close/>
                </a:path>
              </a:pathLst>
            </a:custGeom>
            <a:ln w="25399">
              <a:solidFill>
                <a:srgbClr val="BA4A05"/>
              </a:solidFill>
            </a:ln>
          </p:spPr>
          <p:txBody>
            <a:bodyPr wrap="square" lIns="0" tIns="0" rIns="0" bIns="0" rtlCol="0"/>
            <a:lstStyle/>
            <a:p>
              <a:endParaRPr/>
            </a:p>
          </p:txBody>
        </p:sp>
        <p:sp>
          <p:nvSpPr>
            <p:cNvPr id="22" name="object 22"/>
            <p:cNvSpPr/>
            <p:nvPr/>
          </p:nvSpPr>
          <p:spPr>
            <a:xfrm>
              <a:off x="5020121" y="4661926"/>
              <a:ext cx="4124325" cy="25400"/>
            </a:xfrm>
            <a:custGeom>
              <a:avLst/>
              <a:gdLst/>
              <a:ahLst/>
              <a:cxnLst/>
              <a:rect l="l" t="t" r="r" b="b"/>
              <a:pathLst>
                <a:path w="4124325" h="25400">
                  <a:moveTo>
                    <a:pt x="0" y="0"/>
                  </a:moveTo>
                  <a:lnTo>
                    <a:pt x="4123877" y="0"/>
                  </a:lnTo>
                  <a:lnTo>
                    <a:pt x="4123877" y="25399"/>
                  </a:lnTo>
                  <a:lnTo>
                    <a:pt x="0" y="25399"/>
                  </a:lnTo>
                  <a:lnTo>
                    <a:pt x="0" y="0"/>
                  </a:lnTo>
                  <a:close/>
                </a:path>
              </a:pathLst>
            </a:custGeom>
            <a:solidFill>
              <a:srgbClr val="F7B699"/>
            </a:solidFill>
          </p:spPr>
          <p:txBody>
            <a:bodyPr wrap="square" lIns="0" tIns="0" rIns="0" bIns="0" rtlCol="0"/>
            <a:lstStyle/>
            <a:p>
              <a:endParaRPr/>
            </a:p>
          </p:txBody>
        </p:sp>
        <p:sp>
          <p:nvSpPr>
            <p:cNvPr id="23" name="object 23"/>
            <p:cNvSpPr/>
            <p:nvPr/>
          </p:nvSpPr>
          <p:spPr>
            <a:xfrm>
              <a:off x="5020121" y="4674626"/>
              <a:ext cx="4124325" cy="708025"/>
            </a:xfrm>
            <a:custGeom>
              <a:avLst/>
              <a:gdLst/>
              <a:ahLst/>
              <a:cxnLst/>
              <a:rect l="l" t="t" r="r" b="b"/>
              <a:pathLst>
                <a:path w="4124325" h="708025">
                  <a:moveTo>
                    <a:pt x="4123877" y="707885"/>
                  </a:moveTo>
                  <a:lnTo>
                    <a:pt x="0" y="707885"/>
                  </a:lnTo>
                  <a:lnTo>
                    <a:pt x="0" y="0"/>
                  </a:lnTo>
                </a:path>
              </a:pathLst>
            </a:custGeom>
            <a:ln w="25399">
              <a:solidFill>
                <a:srgbClr val="F7B699"/>
              </a:solidFill>
            </a:ln>
          </p:spPr>
          <p:txBody>
            <a:bodyPr wrap="square" lIns="0" tIns="0" rIns="0" bIns="0" rtlCol="0"/>
            <a:lstStyle/>
            <a:p>
              <a:endParaRPr/>
            </a:p>
          </p:txBody>
        </p:sp>
      </p:grpSp>
      <p:sp>
        <p:nvSpPr>
          <p:cNvPr id="24" name="object 24"/>
          <p:cNvSpPr txBox="1"/>
          <p:nvPr/>
        </p:nvSpPr>
        <p:spPr>
          <a:xfrm>
            <a:off x="5032821" y="4687326"/>
            <a:ext cx="4111625" cy="682625"/>
          </a:xfrm>
          <a:prstGeom prst="rect">
            <a:avLst/>
          </a:prstGeom>
          <a:solidFill>
            <a:srgbClr val="FFFFFF"/>
          </a:solidFill>
        </p:spPr>
        <p:txBody>
          <a:bodyPr vert="horz" wrap="square" lIns="0" tIns="33020" rIns="0" bIns="0" rtlCol="0">
            <a:spAutoFit/>
          </a:bodyPr>
          <a:lstStyle/>
          <a:p>
            <a:pPr marL="78740" marR="59055">
              <a:lnSpc>
                <a:spcPct val="100000"/>
              </a:lnSpc>
              <a:spcBef>
                <a:spcPts val="260"/>
              </a:spcBef>
            </a:pPr>
            <a:r>
              <a:rPr sz="2000" dirty="0">
                <a:solidFill>
                  <a:srgbClr val="001C3D"/>
                </a:solidFill>
                <a:latin typeface="Calibri"/>
                <a:cs typeface="Calibri"/>
              </a:rPr>
              <a:t>The</a:t>
            </a:r>
            <a:r>
              <a:rPr sz="2000" spc="330" dirty="0">
                <a:solidFill>
                  <a:srgbClr val="001C3D"/>
                </a:solidFill>
                <a:latin typeface="Calibri"/>
                <a:cs typeface="Calibri"/>
              </a:rPr>
              <a:t> </a:t>
            </a:r>
            <a:r>
              <a:rPr sz="2000" spc="-5" dirty="0">
                <a:solidFill>
                  <a:srgbClr val="001C3D"/>
                </a:solidFill>
                <a:latin typeface="Calibri"/>
                <a:cs typeface="Calibri"/>
              </a:rPr>
              <a:t>interpretation</a:t>
            </a:r>
            <a:r>
              <a:rPr sz="2000" spc="330" dirty="0">
                <a:solidFill>
                  <a:srgbClr val="001C3D"/>
                </a:solidFill>
                <a:latin typeface="Calibri"/>
                <a:cs typeface="Calibri"/>
              </a:rPr>
              <a:t> </a:t>
            </a:r>
            <a:r>
              <a:rPr sz="2000" dirty="0">
                <a:solidFill>
                  <a:srgbClr val="001C3D"/>
                </a:solidFill>
                <a:latin typeface="Calibri"/>
                <a:cs typeface="Calibri"/>
              </a:rPr>
              <a:t>of</a:t>
            </a:r>
            <a:r>
              <a:rPr sz="2000" spc="330" dirty="0">
                <a:solidFill>
                  <a:srgbClr val="001C3D"/>
                </a:solidFill>
                <a:latin typeface="Calibri"/>
                <a:cs typeface="Calibri"/>
              </a:rPr>
              <a:t> </a:t>
            </a:r>
            <a:r>
              <a:rPr sz="2000" spc="-5" dirty="0">
                <a:solidFill>
                  <a:srgbClr val="001C3D"/>
                </a:solidFill>
                <a:latin typeface="Calibri"/>
                <a:cs typeface="Calibri"/>
              </a:rPr>
              <a:t>communication </a:t>
            </a:r>
            <a:r>
              <a:rPr sz="2000" spc="-440" dirty="0">
                <a:solidFill>
                  <a:srgbClr val="001C3D"/>
                </a:solidFill>
                <a:latin typeface="Calibri"/>
                <a:cs typeface="Calibri"/>
              </a:rPr>
              <a:t> </a:t>
            </a:r>
            <a:r>
              <a:rPr sz="2000" spc="-5" dirty="0">
                <a:solidFill>
                  <a:srgbClr val="001C3D"/>
                </a:solidFill>
                <a:latin typeface="Calibri"/>
                <a:cs typeface="Calibri"/>
              </a:rPr>
              <a:t>between</a:t>
            </a:r>
            <a:r>
              <a:rPr sz="2000" spc="-10" dirty="0">
                <a:solidFill>
                  <a:srgbClr val="001C3D"/>
                </a:solidFill>
                <a:latin typeface="Calibri"/>
                <a:cs typeface="Calibri"/>
              </a:rPr>
              <a:t> </a:t>
            </a:r>
            <a:r>
              <a:rPr sz="2000" dirty="0">
                <a:solidFill>
                  <a:srgbClr val="001C3D"/>
                </a:solidFill>
                <a:latin typeface="Calibri"/>
                <a:cs typeface="Calibri"/>
              </a:rPr>
              <a:t>the</a:t>
            </a:r>
            <a:r>
              <a:rPr sz="2000" spc="-5" dirty="0">
                <a:solidFill>
                  <a:srgbClr val="001C3D"/>
                </a:solidFill>
                <a:latin typeface="Calibri"/>
                <a:cs typeface="Calibri"/>
              </a:rPr>
              <a:t> </a:t>
            </a:r>
            <a:r>
              <a:rPr sz="2000" dirty="0">
                <a:solidFill>
                  <a:srgbClr val="001C3D"/>
                </a:solidFill>
                <a:latin typeface="Calibri"/>
                <a:cs typeface="Calibri"/>
              </a:rPr>
              <a:t>suspect</a:t>
            </a:r>
            <a:r>
              <a:rPr sz="2000" spc="-10" dirty="0">
                <a:solidFill>
                  <a:srgbClr val="001C3D"/>
                </a:solidFill>
                <a:latin typeface="Calibri"/>
                <a:cs typeface="Calibri"/>
              </a:rPr>
              <a:t> </a:t>
            </a:r>
            <a:r>
              <a:rPr sz="2000" dirty="0">
                <a:solidFill>
                  <a:srgbClr val="001C3D"/>
                </a:solidFill>
                <a:latin typeface="Calibri"/>
                <a:cs typeface="Calibri"/>
              </a:rPr>
              <a:t>and</a:t>
            </a:r>
            <a:r>
              <a:rPr sz="2000" spc="-10" dirty="0">
                <a:solidFill>
                  <a:srgbClr val="001C3D"/>
                </a:solidFill>
                <a:latin typeface="Calibri"/>
                <a:cs typeface="Calibri"/>
              </a:rPr>
              <a:t> </a:t>
            </a:r>
            <a:r>
              <a:rPr sz="2000" dirty="0">
                <a:solidFill>
                  <a:srgbClr val="001C3D"/>
                </a:solidFill>
                <a:latin typeface="Calibri"/>
                <a:cs typeface="Calibri"/>
              </a:rPr>
              <a:t>the</a:t>
            </a:r>
            <a:r>
              <a:rPr sz="2000" spc="-10" dirty="0">
                <a:solidFill>
                  <a:srgbClr val="001C3D"/>
                </a:solidFill>
                <a:latin typeface="Calibri"/>
                <a:cs typeface="Calibri"/>
              </a:rPr>
              <a:t> </a:t>
            </a:r>
            <a:r>
              <a:rPr sz="2000" spc="-5" dirty="0">
                <a:solidFill>
                  <a:srgbClr val="001C3D"/>
                </a:solidFill>
                <a:latin typeface="Calibri"/>
                <a:cs typeface="Calibri"/>
              </a:rPr>
              <a:t>lawyer.</a:t>
            </a:r>
            <a:endParaRPr sz="2000">
              <a:latin typeface="Calibri"/>
              <a:cs typeface="Calibri"/>
            </a:endParaRPr>
          </a:p>
        </p:txBody>
      </p:sp>
      <p:grpSp>
        <p:nvGrpSpPr>
          <p:cNvPr id="25" name="object 25"/>
          <p:cNvGrpSpPr/>
          <p:nvPr/>
        </p:nvGrpSpPr>
        <p:grpSpPr>
          <a:xfrm>
            <a:off x="582514" y="5010000"/>
            <a:ext cx="1734820" cy="510540"/>
            <a:chOff x="582514" y="5010000"/>
            <a:chExt cx="1734820" cy="510540"/>
          </a:xfrm>
        </p:grpSpPr>
        <p:sp>
          <p:nvSpPr>
            <p:cNvPr id="26" name="object 26"/>
            <p:cNvSpPr/>
            <p:nvPr/>
          </p:nvSpPr>
          <p:spPr>
            <a:xfrm>
              <a:off x="585689" y="5013175"/>
              <a:ext cx="792480" cy="504190"/>
            </a:xfrm>
            <a:custGeom>
              <a:avLst/>
              <a:gdLst/>
              <a:ahLst/>
              <a:cxnLst/>
              <a:rect l="l" t="t" r="r" b="b"/>
              <a:pathLst>
                <a:path w="792480" h="504189">
                  <a:moveTo>
                    <a:pt x="396044" y="0"/>
                  </a:moveTo>
                  <a:lnTo>
                    <a:pt x="337519" y="2732"/>
                  </a:lnTo>
                  <a:lnTo>
                    <a:pt x="281661" y="10670"/>
                  </a:lnTo>
                  <a:lnTo>
                    <a:pt x="229081" y="23424"/>
                  </a:lnTo>
                  <a:lnTo>
                    <a:pt x="180393" y="40603"/>
                  </a:lnTo>
                  <a:lnTo>
                    <a:pt x="136210" y="61818"/>
                  </a:lnTo>
                  <a:lnTo>
                    <a:pt x="97142" y="86679"/>
                  </a:lnTo>
                  <a:lnTo>
                    <a:pt x="63805" y="114796"/>
                  </a:lnTo>
                  <a:lnTo>
                    <a:pt x="36809" y="145779"/>
                  </a:lnTo>
                  <a:lnTo>
                    <a:pt x="16768" y="179239"/>
                  </a:lnTo>
                  <a:lnTo>
                    <a:pt x="0" y="252028"/>
                  </a:lnTo>
                  <a:lnTo>
                    <a:pt x="4294" y="289271"/>
                  </a:lnTo>
                  <a:lnTo>
                    <a:pt x="36809" y="358277"/>
                  </a:lnTo>
                  <a:lnTo>
                    <a:pt x="63805" y="389260"/>
                  </a:lnTo>
                  <a:lnTo>
                    <a:pt x="97142" y="417377"/>
                  </a:lnTo>
                  <a:lnTo>
                    <a:pt x="136210" y="442238"/>
                  </a:lnTo>
                  <a:lnTo>
                    <a:pt x="180393" y="463453"/>
                  </a:lnTo>
                  <a:lnTo>
                    <a:pt x="229081" y="480632"/>
                  </a:lnTo>
                  <a:lnTo>
                    <a:pt x="281661" y="493386"/>
                  </a:lnTo>
                  <a:lnTo>
                    <a:pt x="337519" y="501324"/>
                  </a:lnTo>
                  <a:lnTo>
                    <a:pt x="396044" y="504056"/>
                  </a:lnTo>
                  <a:lnTo>
                    <a:pt x="454568" y="501324"/>
                  </a:lnTo>
                  <a:lnTo>
                    <a:pt x="510426" y="493386"/>
                  </a:lnTo>
                  <a:lnTo>
                    <a:pt x="563006" y="480632"/>
                  </a:lnTo>
                  <a:lnTo>
                    <a:pt x="611694" y="463453"/>
                  </a:lnTo>
                  <a:lnTo>
                    <a:pt x="655878" y="442238"/>
                  </a:lnTo>
                  <a:lnTo>
                    <a:pt x="694945" y="417377"/>
                  </a:lnTo>
                  <a:lnTo>
                    <a:pt x="728283" y="389260"/>
                  </a:lnTo>
                  <a:lnTo>
                    <a:pt x="755279" y="358277"/>
                  </a:lnTo>
                  <a:lnTo>
                    <a:pt x="775320" y="324817"/>
                  </a:lnTo>
                  <a:lnTo>
                    <a:pt x="792088" y="252028"/>
                  </a:lnTo>
                  <a:lnTo>
                    <a:pt x="787794" y="214785"/>
                  </a:lnTo>
                  <a:lnTo>
                    <a:pt x="755279" y="145779"/>
                  </a:lnTo>
                  <a:lnTo>
                    <a:pt x="728283" y="114796"/>
                  </a:lnTo>
                  <a:lnTo>
                    <a:pt x="694945" y="86679"/>
                  </a:lnTo>
                  <a:lnTo>
                    <a:pt x="655878" y="61818"/>
                  </a:lnTo>
                  <a:lnTo>
                    <a:pt x="611694" y="40603"/>
                  </a:lnTo>
                  <a:lnTo>
                    <a:pt x="563006" y="23424"/>
                  </a:lnTo>
                  <a:lnTo>
                    <a:pt x="510426" y="10670"/>
                  </a:lnTo>
                  <a:lnTo>
                    <a:pt x="454568" y="2732"/>
                  </a:lnTo>
                  <a:lnTo>
                    <a:pt x="396044" y="0"/>
                  </a:lnTo>
                  <a:close/>
                </a:path>
              </a:pathLst>
            </a:custGeom>
            <a:solidFill>
              <a:srgbClr val="F7B699"/>
            </a:solidFill>
          </p:spPr>
          <p:txBody>
            <a:bodyPr wrap="square" lIns="0" tIns="0" rIns="0" bIns="0" rtlCol="0"/>
            <a:lstStyle/>
            <a:p>
              <a:endParaRPr/>
            </a:p>
          </p:txBody>
        </p:sp>
        <p:sp>
          <p:nvSpPr>
            <p:cNvPr id="27" name="object 27"/>
            <p:cNvSpPr/>
            <p:nvPr/>
          </p:nvSpPr>
          <p:spPr>
            <a:xfrm>
              <a:off x="585689" y="5013175"/>
              <a:ext cx="792480" cy="504190"/>
            </a:xfrm>
            <a:custGeom>
              <a:avLst/>
              <a:gdLst/>
              <a:ahLst/>
              <a:cxnLst/>
              <a:rect l="l" t="t" r="r" b="b"/>
              <a:pathLst>
                <a:path w="792480" h="504189">
                  <a:moveTo>
                    <a:pt x="0" y="252028"/>
                  </a:moveTo>
                  <a:lnTo>
                    <a:pt x="16768" y="179238"/>
                  </a:lnTo>
                  <a:lnTo>
                    <a:pt x="36809" y="145779"/>
                  </a:lnTo>
                  <a:lnTo>
                    <a:pt x="63805" y="114796"/>
                  </a:lnTo>
                  <a:lnTo>
                    <a:pt x="97142" y="86679"/>
                  </a:lnTo>
                  <a:lnTo>
                    <a:pt x="136210" y="61818"/>
                  </a:lnTo>
                  <a:lnTo>
                    <a:pt x="180393" y="40603"/>
                  </a:lnTo>
                  <a:lnTo>
                    <a:pt x="229081" y="23424"/>
                  </a:lnTo>
                  <a:lnTo>
                    <a:pt x="281661" y="10670"/>
                  </a:lnTo>
                  <a:lnTo>
                    <a:pt x="337519" y="2732"/>
                  </a:lnTo>
                  <a:lnTo>
                    <a:pt x="396044"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7" y="252028"/>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4" y="504055"/>
                  </a:lnTo>
                  <a:lnTo>
                    <a:pt x="337519" y="501323"/>
                  </a:lnTo>
                  <a:lnTo>
                    <a:pt x="281661" y="493385"/>
                  </a:lnTo>
                  <a:lnTo>
                    <a:pt x="229081" y="480631"/>
                  </a:lnTo>
                  <a:lnTo>
                    <a:pt x="180393" y="463452"/>
                  </a:lnTo>
                  <a:lnTo>
                    <a:pt x="136210" y="442237"/>
                  </a:lnTo>
                  <a:lnTo>
                    <a:pt x="97142" y="417376"/>
                  </a:lnTo>
                  <a:lnTo>
                    <a:pt x="63805" y="389259"/>
                  </a:lnTo>
                  <a:lnTo>
                    <a:pt x="36809" y="358276"/>
                  </a:lnTo>
                  <a:lnTo>
                    <a:pt x="16768" y="324816"/>
                  </a:lnTo>
                  <a:lnTo>
                    <a:pt x="0" y="252028"/>
                  </a:lnTo>
                  <a:close/>
                </a:path>
              </a:pathLst>
            </a:custGeom>
            <a:ln w="6349">
              <a:solidFill>
                <a:srgbClr val="C18C75"/>
              </a:solidFill>
            </a:ln>
          </p:spPr>
          <p:txBody>
            <a:bodyPr wrap="square" lIns="0" tIns="0" rIns="0" bIns="0" rtlCol="0"/>
            <a:lstStyle/>
            <a:p>
              <a:endParaRPr/>
            </a:p>
          </p:txBody>
        </p:sp>
        <p:sp>
          <p:nvSpPr>
            <p:cNvPr id="28" name="object 28"/>
            <p:cNvSpPr/>
            <p:nvPr/>
          </p:nvSpPr>
          <p:spPr>
            <a:xfrm>
              <a:off x="1521793" y="5013175"/>
              <a:ext cx="792480" cy="504190"/>
            </a:xfrm>
            <a:custGeom>
              <a:avLst/>
              <a:gdLst/>
              <a:ahLst/>
              <a:cxnLst/>
              <a:rect l="l" t="t" r="r" b="b"/>
              <a:pathLst>
                <a:path w="792480" h="504189">
                  <a:moveTo>
                    <a:pt x="396044" y="0"/>
                  </a:moveTo>
                  <a:lnTo>
                    <a:pt x="337519" y="2732"/>
                  </a:lnTo>
                  <a:lnTo>
                    <a:pt x="281661" y="10670"/>
                  </a:lnTo>
                  <a:lnTo>
                    <a:pt x="229081" y="23424"/>
                  </a:lnTo>
                  <a:lnTo>
                    <a:pt x="180393" y="40603"/>
                  </a:lnTo>
                  <a:lnTo>
                    <a:pt x="136210" y="61818"/>
                  </a:lnTo>
                  <a:lnTo>
                    <a:pt x="97142" y="86679"/>
                  </a:lnTo>
                  <a:lnTo>
                    <a:pt x="63805" y="114796"/>
                  </a:lnTo>
                  <a:lnTo>
                    <a:pt x="36809" y="145779"/>
                  </a:lnTo>
                  <a:lnTo>
                    <a:pt x="16768" y="179239"/>
                  </a:lnTo>
                  <a:lnTo>
                    <a:pt x="0" y="252028"/>
                  </a:lnTo>
                  <a:lnTo>
                    <a:pt x="4294" y="289271"/>
                  </a:lnTo>
                  <a:lnTo>
                    <a:pt x="36809" y="358277"/>
                  </a:lnTo>
                  <a:lnTo>
                    <a:pt x="63805" y="389260"/>
                  </a:lnTo>
                  <a:lnTo>
                    <a:pt x="97142" y="417377"/>
                  </a:lnTo>
                  <a:lnTo>
                    <a:pt x="136210" y="442238"/>
                  </a:lnTo>
                  <a:lnTo>
                    <a:pt x="180393" y="463453"/>
                  </a:lnTo>
                  <a:lnTo>
                    <a:pt x="229081" y="480632"/>
                  </a:lnTo>
                  <a:lnTo>
                    <a:pt x="281661" y="493386"/>
                  </a:lnTo>
                  <a:lnTo>
                    <a:pt x="337519" y="501324"/>
                  </a:lnTo>
                  <a:lnTo>
                    <a:pt x="396044" y="504056"/>
                  </a:lnTo>
                  <a:lnTo>
                    <a:pt x="454568" y="501324"/>
                  </a:lnTo>
                  <a:lnTo>
                    <a:pt x="510426" y="493386"/>
                  </a:lnTo>
                  <a:lnTo>
                    <a:pt x="563006" y="480632"/>
                  </a:lnTo>
                  <a:lnTo>
                    <a:pt x="611693" y="463453"/>
                  </a:lnTo>
                  <a:lnTo>
                    <a:pt x="655877" y="442238"/>
                  </a:lnTo>
                  <a:lnTo>
                    <a:pt x="694944" y="417377"/>
                  </a:lnTo>
                  <a:lnTo>
                    <a:pt x="728282" y="389260"/>
                  </a:lnTo>
                  <a:lnTo>
                    <a:pt x="755278" y="358277"/>
                  </a:lnTo>
                  <a:lnTo>
                    <a:pt x="775319" y="324817"/>
                  </a:lnTo>
                  <a:lnTo>
                    <a:pt x="792087" y="252028"/>
                  </a:lnTo>
                  <a:lnTo>
                    <a:pt x="787793" y="214785"/>
                  </a:lnTo>
                  <a:lnTo>
                    <a:pt x="755278" y="145779"/>
                  </a:lnTo>
                  <a:lnTo>
                    <a:pt x="728282" y="114796"/>
                  </a:lnTo>
                  <a:lnTo>
                    <a:pt x="694944" y="86679"/>
                  </a:lnTo>
                  <a:lnTo>
                    <a:pt x="655877" y="61818"/>
                  </a:lnTo>
                  <a:lnTo>
                    <a:pt x="611693" y="40603"/>
                  </a:lnTo>
                  <a:lnTo>
                    <a:pt x="563006" y="23424"/>
                  </a:lnTo>
                  <a:lnTo>
                    <a:pt x="510426" y="10670"/>
                  </a:lnTo>
                  <a:lnTo>
                    <a:pt x="454568" y="2732"/>
                  </a:lnTo>
                  <a:lnTo>
                    <a:pt x="396044" y="0"/>
                  </a:lnTo>
                  <a:close/>
                </a:path>
              </a:pathLst>
            </a:custGeom>
            <a:solidFill>
              <a:srgbClr val="F7B699"/>
            </a:solidFill>
          </p:spPr>
          <p:txBody>
            <a:bodyPr wrap="square" lIns="0" tIns="0" rIns="0" bIns="0" rtlCol="0"/>
            <a:lstStyle/>
            <a:p>
              <a:endParaRPr/>
            </a:p>
          </p:txBody>
        </p:sp>
        <p:sp>
          <p:nvSpPr>
            <p:cNvPr id="29" name="object 29"/>
            <p:cNvSpPr/>
            <p:nvPr/>
          </p:nvSpPr>
          <p:spPr>
            <a:xfrm>
              <a:off x="1521794" y="5013175"/>
              <a:ext cx="792480" cy="504190"/>
            </a:xfrm>
            <a:custGeom>
              <a:avLst/>
              <a:gdLst/>
              <a:ahLst/>
              <a:cxnLst/>
              <a:rect l="l" t="t" r="r" b="b"/>
              <a:pathLst>
                <a:path w="792480" h="504189">
                  <a:moveTo>
                    <a:pt x="0" y="252028"/>
                  </a:moveTo>
                  <a:lnTo>
                    <a:pt x="16768" y="179238"/>
                  </a:lnTo>
                  <a:lnTo>
                    <a:pt x="36809" y="145779"/>
                  </a:lnTo>
                  <a:lnTo>
                    <a:pt x="63805" y="114796"/>
                  </a:lnTo>
                  <a:lnTo>
                    <a:pt x="97142" y="86679"/>
                  </a:lnTo>
                  <a:lnTo>
                    <a:pt x="136210" y="61818"/>
                  </a:lnTo>
                  <a:lnTo>
                    <a:pt x="180393" y="40603"/>
                  </a:lnTo>
                  <a:lnTo>
                    <a:pt x="229081" y="23424"/>
                  </a:lnTo>
                  <a:lnTo>
                    <a:pt x="281661" y="10670"/>
                  </a:lnTo>
                  <a:lnTo>
                    <a:pt x="337519" y="2732"/>
                  </a:lnTo>
                  <a:lnTo>
                    <a:pt x="396044"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7" y="252028"/>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4" y="504055"/>
                  </a:lnTo>
                  <a:lnTo>
                    <a:pt x="337519" y="501323"/>
                  </a:lnTo>
                  <a:lnTo>
                    <a:pt x="281661" y="493385"/>
                  </a:lnTo>
                  <a:lnTo>
                    <a:pt x="229081" y="480631"/>
                  </a:lnTo>
                  <a:lnTo>
                    <a:pt x="180393" y="463452"/>
                  </a:lnTo>
                  <a:lnTo>
                    <a:pt x="136210" y="442237"/>
                  </a:lnTo>
                  <a:lnTo>
                    <a:pt x="97142" y="417376"/>
                  </a:lnTo>
                  <a:lnTo>
                    <a:pt x="63805" y="389259"/>
                  </a:lnTo>
                  <a:lnTo>
                    <a:pt x="36809" y="358276"/>
                  </a:lnTo>
                  <a:lnTo>
                    <a:pt x="16768" y="324816"/>
                  </a:lnTo>
                  <a:lnTo>
                    <a:pt x="0" y="252028"/>
                  </a:lnTo>
                  <a:close/>
                </a:path>
              </a:pathLst>
            </a:custGeom>
            <a:ln w="6349">
              <a:solidFill>
                <a:srgbClr val="C18C75"/>
              </a:solidFill>
            </a:ln>
          </p:spPr>
          <p:txBody>
            <a:bodyPr wrap="square" lIns="0" tIns="0" rIns="0" bIns="0" rtlCol="0"/>
            <a:lstStyle/>
            <a:p>
              <a:endParaRPr/>
            </a:p>
          </p:txBody>
        </p:sp>
      </p:grpSp>
      <p:sp>
        <p:nvSpPr>
          <p:cNvPr id="30" name="object 30"/>
          <p:cNvSpPr txBox="1"/>
          <p:nvPr/>
        </p:nvSpPr>
        <p:spPr>
          <a:xfrm>
            <a:off x="868733" y="5008664"/>
            <a:ext cx="1167765" cy="513080"/>
          </a:xfrm>
          <a:prstGeom prst="rect">
            <a:avLst/>
          </a:prstGeom>
        </p:spPr>
        <p:txBody>
          <a:bodyPr vert="horz" wrap="square" lIns="0" tIns="12700" rIns="0" bIns="0" rtlCol="0">
            <a:spAutoFit/>
          </a:bodyPr>
          <a:lstStyle/>
          <a:p>
            <a:pPr marL="12700">
              <a:lnSpc>
                <a:spcPct val="100000"/>
              </a:lnSpc>
              <a:spcBef>
                <a:spcPts val="100"/>
              </a:spcBef>
              <a:tabLst>
                <a:tab pos="948690" algn="l"/>
              </a:tabLst>
            </a:pPr>
            <a:r>
              <a:rPr sz="3200" dirty="0">
                <a:solidFill>
                  <a:srgbClr val="FFFFFF"/>
                </a:solidFill>
                <a:latin typeface="Calibri"/>
                <a:cs typeface="Calibri"/>
              </a:rPr>
              <a:t>1	2</a:t>
            </a:r>
            <a:endParaRPr sz="3200">
              <a:latin typeface="Calibri"/>
              <a:cs typeface="Calibri"/>
            </a:endParaRPr>
          </a:p>
        </p:txBody>
      </p:sp>
      <p:grpSp>
        <p:nvGrpSpPr>
          <p:cNvPr id="31" name="object 31"/>
          <p:cNvGrpSpPr/>
          <p:nvPr/>
        </p:nvGrpSpPr>
        <p:grpSpPr>
          <a:xfrm>
            <a:off x="3390826" y="5010000"/>
            <a:ext cx="798830" cy="510540"/>
            <a:chOff x="3390826" y="5010000"/>
            <a:chExt cx="798830" cy="510540"/>
          </a:xfrm>
        </p:grpSpPr>
        <p:sp>
          <p:nvSpPr>
            <p:cNvPr id="32" name="object 32"/>
            <p:cNvSpPr/>
            <p:nvPr/>
          </p:nvSpPr>
          <p:spPr>
            <a:xfrm>
              <a:off x="3394001" y="5013175"/>
              <a:ext cx="792480" cy="504190"/>
            </a:xfrm>
            <a:custGeom>
              <a:avLst/>
              <a:gdLst/>
              <a:ahLst/>
              <a:cxnLst/>
              <a:rect l="l" t="t" r="r" b="b"/>
              <a:pathLst>
                <a:path w="792479" h="504189">
                  <a:moveTo>
                    <a:pt x="396044" y="0"/>
                  </a:moveTo>
                  <a:lnTo>
                    <a:pt x="337519" y="2732"/>
                  </a:lnTo>
                  <a:lnTo>
                    <a:pt x="281661" y="10670"/>
                  </a:lnTo>
                  <a:lnTo>
                    <a:pt x="229081" y="23424"/>
                  </a:lnTo>
                  <a:lnTo>
                    <a:pt x="180393" y="40603"/>
                  </a:lnTo>
                  <a:lnTo>
                    <a:pt x="136210" y="61818"/>
                  </a:lnTo>
                  <a:lnTo>
                    <a:pt x="97142" y="86679"/>
                  </a:lnTo>
                  <a:lnTo>
                    <a:pt x="63805" y="114796"/>
                  </a:lnTo>
                  <a:lnTo>
                    <a:pt x="36809" y="145779"/>
                  </a:lnTo>
                  <a:lnTo>
                    <a:pt x="16768" y="179239"/>
                  </a:lnTo>
                  <a:lnTo>
                    <a:pt x="0" y="252028"/>
                  </a:lnTo>
                  <a:lnTo>
                    <a:pt x="4294" y="289271"/>
                  </a:lnTo>
                  <a:lnTo>
                    <a:pt x="36809" y="358277"/>
                  </a:lnTo>
                  <a:lnTo>
                    <a:pt x="63805" y="389260"/>
                  </a:lnTo>
                  <a:lnTo>
                    <a:pt x="97142" y="417377"/>
                  </a:lnTo>
                  <a:lnTo>
                    <a:pt x="136210" y="442238"/>
                  </a:lnTo>
                  <a:lnTo>
                    <a:pt x="180393" y="463453"/>
                  </a:lnTo>
                  <a:lnTo>
                    <a:pt x="229081" y="480632"/>
                  </a:lnTo>
                  <a:lnTo>
                    <a:pt x="281661" y="493386"/>
                  </a:lnTo>
                  <a:lnTo>
                    <a:pt x="337519" y="501324"/>
                  </a:lnTo>
                  <a:lnTo>
                    <a:pt x="396044" y="504056"/>
                  </a:lnTo>
                  <a:lnTo>
                    <a:pt x="454569" y="501324"/>
                  </a:lnTo>
                  <a:lnTo>
                    <a:pt x="510427" y="493386"/>
                  </a:lnTo>
                  <a:lnTo>
                    <a:pt x="563006" y="480632"/>
                  </a:lnTo>
                  <a:lnTo>
                    <a:pt x="611694" y="463453"/>
                  </a:lnTo>
                  <a:lnTo>
                    <a:pt x="655878" y="442238"/>
                  </a:lnTo>
                  <a:lnTo>
                    <a:pt x="694945" y="417377"/>
                  </a:lnTo>
                  <a:lnTo>
                    <a:pt x="728283" y="389260"/>
                  </a:lnTo>
                  <a:lnTo>
                    <a:pt x="755279" y="358277"/>
                  </a:lnTo>
                  <a:lnTo>
                    <a:pt x="775320" y="324817"/>
                  </a:lnTo>
                  <a:lnTo>
                    <a:pt x="792088" y="252028"/>
                  </a:lnTo>
                  <a:lnTo>
                    <a:pt x="787794" y="214785"/>
                  </a:lnTo>
                  <a:lnTo>
                    <a:pt x="755279" y="145779"/>
                  </a:lnTo>
                  <a:lnTo>
                    <a:pt x="728283" y="114796"/>
                  </a:lnTo>
                  <a:lnTo>
                    <a:pt x="694945" y="86679"/>
                  </a:lnTo>
                  <a:lnTo>
                    <a:pt x="655878" y="61818"/>
                  </a:lnTo>
                  <a:lnTo>
                    <a:pt x="611694" y="40603"/>
                  </a:lnTo>
                  <a:lnTo>
                    <a:pt x="563006" y="23424"/>
                  </a:lnTo>
                  <a:lnTo>
                    <a:pt x="510427" y="10670"/>
                  </a:lnTo>
                  <a:lnTo>
                    <a:pt x="454569" y="2732"/>
                  </a:lnTo>
                  <a:lnTo>
                    <a:pt x="396044" y="0"/>
                  </a:lnTo>
                  <a:close/>
                </a:path>
              </a:pathLst>
            </a:custGeom>
            <a:solidFill>
              <a:srgbClr val="F7B699"/>
            </a:solidFill>
          </p:spPr>
          <p:txBody>
            <a:bodyPr wrap="square" lIns="0" tIns="0" rIns="0" bIns="0" rtlCol="0"/>
            <a:lstStyle/>
            <a:p>
              <a:endParaRPr/>
            </a:p>
          </p:txBody>
        </p:sp>
        <p:sp>
          <p:nvSpPr>
            <p:cNvPr id="33" name="object 33"/>
            <p:cNvSpPr/>
            <p:nvPr/>
          </p:nvSpPr>
          <p:spPr>
            <a:xfrm>
              <a:off x="3394001" y="5013175"/>
              <a:ext cx="792480" cy="504190"/>
            </a:xfrm>
            <a:custGeom>
              <a:avLst/>
              <a:gdLst/>
              <a:ahLst/>
              <a:cxnLst/>
              <a:rect l="l" t="t" r="r" b="b"/>
              <a:pathLst>
                <a:path w="792479" h="504189">
                  <a:moveTo>
                    <a:pt x="0" y="252028"/>
                  </a:moveTo>
                  <a:lnTo>
                    <a:pt x="16768" y="179238"/>
                  </a:lnTo>
                  <a:lnTo>
                    <a:pt x="36809" y="145779"/>
                  </a:lnTo>
                  <a:lnTo>
                    <a:pt x="63805" y="114796"/>
                  </a:lnTo>
                  <a:lnTo>
                    <a:pt x="97142" y="86679"/>
                  </a:lnTo>
                  <a:lnTo>
                    <a:pt x="136209" y="61818"/>
                  </a:lnTo>
                  <a:lnTo>
                    <a:pt x="180393" y="40603"/>
                  </a:lnTo>
                  <a:lnTo>
                    <a:pt x="229081" y="23424"/>
                  </a:lnTo>
                  <a:lnTo>
                    <a:pt x="281661" y="10670"/>
                  </a:lnTo>
                  <a:lnTo>
                    <a:pt x="337519" y="2732"/>
                  </a:lnTo>
                  <a:lnTo>
                    <a:pt x="396044"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8" y="252028"/>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4" y="504055"/>
                  </a:lnTo>
                  <a:lnTo>
                    <a:pt x="337519" y="501323"/>
                  </a:lnTo>
                  <a:lnTo>
                    <a:pt x="281661" y="493385"/>
                  </a:lnTo>
                  <a:lnTo>
                    <a:pt x="229081" y="480631"/>
                  </a:lnTo>
                  <a:lnTo>
                    <a:pt x="180393" y="463452"/>
                  </a:lnTo>
                  <a:lnTo>
                    <a:pt x="136209" y="442237"/>
                  </a:lnTo>
                  <a:lnTo>
                    <a:pt x="97142" y="417376"/>
                  </a:lnTo>
                  <a:lnTo>
                    <a:pt x="63805" y="389259"/>
                  </a:lnTo>
                  <a:lnTo>
                    <a:pt x="36809" y="358276"/>
                  </a:lnTo>
                  <a:lnTo>
                    <a:pt x="16768" y="324816"/>
                  </a:lnTo>
                  <a:lnTo>
                    <a:pt x="0" y="252028"/>
                  </a:lnTo>
                  <a:close/>
                </a:path>
              </a:pathLst>
            </a:custGeom>
            <a:ln w="6349">
              <a:solidFill>
                <a:srgbClr val="C18C75"/>
              </a:solidFill>
            </a:ln>
          </p:spPr>
          <p:txBody>
            <a:bodyPr wrap="square" lIns="0" tIns="0" rIns="0" bIns="0" rtlCol="0"/>
            <a:lstStyle/>
            <a:p>
              <a:endParaRPr/>
            </a:p>
          </p:txBody>
        </p:sp>
      </p:grpSp>
      <p:sp>
        <p:nvSpPr>
          <p:cNvPr id="34" name="object 34"/>
          <p:cNvSpPr txBox="1"/>
          <p:nvPr/>
        </p:nvSpPr>
        <p:spPr>
          <a:xfrm>
            <a:off x="3677044" y="5008664"/>
            <a:ext cx="231775" cy="513080"/>
          </a:xfrm>
          <a:prstGeom prst="rect">
            <a:avLst/>
          </a:prstGeom>
        </p:spPr>
        <p:txBody>
          <a:bodyPr vert="horz" wrap="square" lIns="0" tIns="12700" rIns="0" bIns="0" rtlCol="0">
            <a:spAutoFit/>
          </a:bodyPr>
          <a:lstStyle/>
          <a:p>
            <a:pPr marL="12700">
              <a:lnSpc>
                <a:spcPct val="100000"/>
              </a:lnSpc>
              <a:spcBef>
                <a:spcPts val="100"/>
              </a:spcBef>
            </a:pPr>
            <a:r>
              <a:rPr sz="3200" dirty="0">
                <a:solidFill>
                  <a:srgbClr val="FFFFFF"/>
                </a:solidFill>
                <a:latin typeface="Calibri"/>
                <a:cs typeface="Calibri"/>
              </a:rPr>
              <a:t>4</a:t>
            </a:r>
            <a:endParaRPr sz="3200">
              <a:latin typeface="Calibri"/>
              <a:cs typeface="Calibri"/>
            </a:endParaRPr>
          </a:p>
        </p:txBody>
      </p:sp>
      <p:grpSp>
        <p:nvGrpSpPr>
          <p:cNvPr id="35" name="object 35"/>
          <p:cNvGrpSpPr/>
          <p:nvPr/>
        </p:nvGrpSpPr>
        <p:grpSpPr>
          <a:xfrm>
            <a:off x="2454723" y="5025395"/>
            <a:ext cx="798830" cy="510540"/>
            <a:chOff x="2454723" y="5025395"/>
            <a:chExt cx="798830" cy="510540"/>
          </a:xfrm>
        </p:grpSpPr>
        <p:sp>
          <p:nvSpPr>
            <p:cNvPr id="36" name="object 36"/>
            <p:cNvSpPr/>
            <p:nvPr/>
          </p:nvSpPr>
          <p:spPr>
            <a:xfrm>
              <a:off x="2457898" y="5028570"/>
              <a:ext cx="792480" cy="504190"/>
            </a:xfrm>
            <a:custGeom>
              <a:avLst/>
              <a:gdLst/>
              <a:ahLst/>
              <a:cxnLst/>
              <a:rect l="l" t="t" r="r" b="b"/>
              <a:pathLst>
                <a:path w="792480" h="504189">
                  <a:moveTo>
                    <a:pt x="396043" y="0"/>
                  </a:moveTo>
                  <a:lnTo>
                    <a:pt x="337518" y="2732"/>
                  </a:lnTo>
                  <a:lnTo>
                    <a:pt x="281660" y="10670"/>
                  </a:lnTo>
                  <a:lnTo>
                    <a:pt x="229081" y="23423"/>
                  </a:lnTo>
                  <a:lnTo>
                    <a:pt x="180393" y="40602"/>
                  </a:lnTo>
                  <a:lnTo>
                    <a:pt x="136209" y="61817"/>
                  </a:lnTo>
                  <a:lnTo>
                    <a:pt x="97142" y="86678"/>
                  </a:lnTo>
                  <a:lnTo>
                    <a:pt x="63805" y="114795"/>
                  </a:lnTo>
                  <a:lnTo>
                    <a:pt x="36809" y="145778"/>
                  </a:lnTo>
                  <a:lnTo>
                    <a:pt x="16768" y="179238"/>
                  </a:lnTo>
                  <a:lnTo>
                    <a:pt x="0" y="252027"/>
                  </a:lnTo>
                  <a:lnTo>
                    <a:pt x="4294" y="289270"/>
                  </a:lnTo>
                  <a:lnTo>
                    <a:pt x="36809" y="358276"/>
                  </a:lnTo>
                  <a:lnTo>
                    <a:pt x="63805" y="389259"/>
                  </a:lnTo>
                  <a:lnTo>
                    <a:pt x="97142" y="417376"/>
                  </a:lnTo>
                  <a:lnTo>
                    <a:pt x="136209" y="442237"/>
                  </a:lnTo>
                  <a:lnTo>
                    <a:pt x="180393" y="463452"/>
                  </a:lnTo>
                  <a:lnTo>
                    <a:pt x="229081" y="480631"/>
                  </a:lnTo>
                  <a:lnTo>
                    <a:pt x="281660" y="493384"/>
                  </a:lnTo>
                  <a:lnTo>
                    <a:pt x="337518" y="501322"/>
                  </a:lnTo>
                  <a:lnTo>
                    <a:pt x="396043" y="504055"/>
                  </a:lnTo>
                  <a:lnTo>
                    <a:pt x="454567" y="501322"/>
                  </a:lnTo>
                  <a:lnTo>
                    <a:pt x="510426" y="493384"/>
                  </a:lnTo>
                  <a:lnTo>
                    <a:pt x="563005" y="480631"/>
                  </a:lnTo>
                  <a:lnTo>
                    <a:pt x="611693" y="463452"/>
                  </a:lnTo>
                  <a:lnTo>
                    <a:pt x="655877" y="442237"/>
                  </a:lnTo>
                  <a:lnTo>
                    <a:pt x="694944" y="417376"/>
                  </a:lnTo>
                  <a:lnTo>
                    <a:pt x="728282" y="389259"/>
                  </a:lnTo>
                  <a:lnTo>
                    <a:pt x="755278" y="358276"/>
                  </a:lnTo>
                  <a:lnTo>
                    <a:pt x="775319" y="324816"/>
                  </a:lnTo>
                  <a:lnTo>
                    <a:pt x="792087" y="252027"/>
                  </a:lnTo>
                  <a:lnTo>
                    <a:pt x="787793" y="214784"/>
                  </a:lnTo>
                  <a:lnTo>
                    <a:pt x="755278" y="145778"/>
                  </a:lnTo>
                  <a:lnTo>
                    <a:pt x="728282" y="114795"/>
                  </a:lnTo>
                  <a:lnTo>
                    <a:pt x="694944" y="86678"/>
                  </a:lnTo>
                  <a:lnTo>
                    <a:pt x="655877" y="61817"/>
                  </a:lnTo>
                  <a:lnTo>
                    <a:pt x="611693" y="40602"/>
                  </a:lnTo>
                  <a:lnTo>
                    <a:pt x="563005" y="23423"/>
                  </a:lnTo>
                  <a:lnTo>
                    <a:pt x="510426" y="10670"/>
                  </a:lnTo>
                  <a:lnTo>
                    <a:pt x="454567" y="2732"/>
                  </a:lnTo>
                  <a:lnTo>
                    <a:pt x="396043" y="0"/>
                  </a:lnTo>
                  <a:close/>
                </a:path>
              </a:pathLst>
            </a:custGeom>
            <a:solidFill>
              <a:srgbClr val="F7B699">
                <a:alpha val="65879"/>
              </a:srgbClr>
            </a:solidFill>
          </p:spPr>
          <p:txBody>
            <a:bodyPr wrap="square" lIns="0" tIns="0" rIns="0" bIns="0" rtlCol="0"/>
            <a:lstStyle/>
            <a:p>
              <a:endParaRPr/>
            </a:p>
          </p:txBody>
        </p:sp>
        <p:sp>
          <p:nvSpPr>
            <p:cNvPr id="37" name="object 37"/>
            <p:cNvSpPr/>
            <p:nvPr/>
          </p:nvSpPr>
          <p:spPr>
            <a:xfrm>
              <a:off x="2457898" y="5028570"/>
              <a:ext cx="792480" cy="504190"/>
            </a:xfrm>
            <a:custGeom>
              <a:avLst/>
              <a:gdLst/>
              <a:ahLst/>
              <a:cxnLst/>
              <a:rect l="l" t="t" r="r" b="b"/>
              <a:pathLst>
                <a:path w="792480" h="504189">
                  <a:moveTo>
                    <a:pt x="0" y="252028"/>
                  </a:moveTo>
                  <a:lnTo>
                    <a:pt x="16768" y="179238"/>
                  </a:lnTo>
                  <a:lnTo>
                    <a:pt x="36809" y="145779"/>
                  </a:lnTo>
                  <a:lnTo>
                    <a:pt x="63805" y="114796"/>
                  </a:lnTo>
                  <a:lnTo>
                    <a:pt x="97142" y="86679"/>
                  </a:lnTo>
                  <a:lnTo>
                    <a:pt x="136210" y="61818"/>
                  </a:lnTo>
                  <a:lnTo>
                    <a:pt x="180393" y="40603"/>
                  </a:lnTo>
                  <a:lnTo>
                    <a:pt x="229081" y="23424"/>
                  </a:lnTo>
                  <a:lnTo>
                    <a:pt x="281661" y="10670"/>
                  </a:lnTo>
                  <a:lnTo>
                    <a:pt x="337519" y="2732"/>
                  </a:lnTo>
                  <a:lnTo>
                    <a:pt x="396044" y="0"/>
                  </a:lnTo>
                  <a:lnTo>
                    <a:pt x="454568" y="2732"/>
                  </a:lnTo>
                  <a:lnTo>
                    <a:pt x="510426" y="10670"/>
                  </a:lnTo>
                  <a:lnTo>
                    <a:pt x="563006" y="23424"/>
                  </a:lnTo>
                  <a:lnTo>
                    <a:pt x="611694" y="40603"/>
                  </a:lnTo>
                  <a:lnTo>
                    <a:pt x="655877" y="61818"/>
                  </a:lnTo>
                  <a:lnTo>
                    <a:pt x="694944" y="86679"/>
                  </a:lnTo>
                  <a:lnTo>
                    <a:pt x="728282" y="114796"/>
                  </a:lnTo>
                  <a:lnTo>
                    <a:pt x="755278" y="145779"/>
                  </a:lnTo>
                  <a:lnTo>
                    <a:pt x="775319" y="179238"/>
                  </a:lnTo>
                  <a:lnTo>
                    <a:pt x="792087" y="252028"/>
                  </a:lnTo>
                  <a:lnTo>
                    <a:pt x="787793" y="289270"/>
                  </a:lnTo>
                  <a:lnTo>
                    <a:pt x="755278" y="358276"/>
                  </a:lnTo>
                  <a:lnTo>
                    <a:pt x="728282" y="389259"/>
                  </a:lnTo>
                  <a:lnTo>
                    <a:pt x="694944" y="417376"/>
                  </a:lnTo>
                  <a:lnTo>
                    <a:pt x="655877" y="442237"/>
                  </a:lnTo>
                  <a:lnTo>
                    <a:pt x="611694" y="463452"/>
                  </a:lnTo>
                  <a:lnTo>
                    <a:pt x="563006" y="480631"/>
                  </a:lnTo>
                  <a:lnTo>
                    <a:pt x="510426" y="493385"/>
                  </a:lnTo>
                  <a:lnTo>
                    <a:pt x="454568" y="501323"/>
                  </a:lnTo>
                  <a:lnTo>
                    <a:pt x="396044" y="504055"/>
                  </a:lnTo>
                  <a:lnTo>
                    <a:pt x="337519" y="501323"/>
                  </a:lnTo>
                  <a:lnTo>
                    <a:pt x="281661" y="493385"/>
                  </a:lnTo>
                  <a:lnTo>
                    <a:pt x="229081" y="480631"/>
                  </a:lnTo>
                  <a:lnTo>
                    <a:pt x="180393" y="463452"/>
                  </a:lnTo>
                  <a:lnTo>
                    <a:pt x="136210" y="442237"/>
                  </a:lnTo>
                  <a:lnTo>
                    <a:pt x="97142" y="417376"/>
                  </a:lnTo>
                  <a:lnTo>
                    <a:pt x="63805" y="389259"/>
                  </a:lnTo>
                  <a:lnTo>
                    <a:pt x="36809" y="358276"/>
                  </a:lnTo>
                  <a:lnTo>
                    <a:pt x="16768" y="324817"/>
                  </a:lnTo>
                  <a:lnTo>
                    <a:pt x="0" y="252028"/>
                  </a:lnTo>
                  <a:close/>
                </a:path>
              </a:pathLst>
            </a:custGeom>
            <a:ln w="6349">
              <a:solidFill>
                <a:srgbClr val="C18C75"/>
              </a:solidFill>
            </a:ln>
          </p:spPr>
          <p:txBody>
            <a:bodyPr wrap="square" lIns="0" tIns="0" rIns="0" bIns="0" rtlCol="0"/>
            <a:lstStyle/>
            <a:p>
              <a:endParaRPr/>
            </a:p>
          </p:txBody>
        </p:sp>
      </p:grpSp>
      <p:sp>
        <p:nvSpPr>
          <p:cNvPr id="38" name="object 38"/>
          <p:cNvSpPr txBox="1"/>
          <p:nvPr/>
        </p:nvSpPr>
        <p:spPr>
          <a:xfrm>
            <a:off x="2740940" y="5024057"/>
            <a:ext cx="231775" cy="513080"/>
          </a:xfrm>
          <a:prstGeom prst="rect">
            <a:avLst/>
          </a:prstGeom>
        </p:spPr>
        <p:txBody>
          <a:bodyPr vert="horz" wrap="square" lIns="0" tIns="12700" rIns="0" bIns="0" rtlCol="0">
            <a:spAutoFit/>
          </a:bodyPr>
          <a:lstStyle/>
          <a:p>
            <a:pPr marL="12700">
              <a:lnSpc>
                <a:spcPct val="100000"/>
              </a:lnSpc>
              <a:spcBef>
                <a:spcPts val="100"/>
              </a:spcBef>
            </a:pPr>
            <a:r>
              <a:rPr sz="3200" dirty="0">
                <a:solidFill>
                  <a:srgbClr val="FFFFFF"/>
                </a:solidFill>
                <a:latin typeface="Calibri"/>
                <a:cs typeface="Calibri"/>
              </a:rPr>
              <a:t>3</a:t>
            </a:r>
            <a:endParaRPr sz="320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5076055" y="0"/>
              <a:ext cx="4067943" cy="6857998"/>
            </a:xfrm>
            <a:prstGeom prst="rect">
              <a:avLst/>
            </a:prstGeom>
          </p:spPr>
        </p:pic>
        <p:pic>
          <p:nvPicPr>
            <p:cNvPr id="4" name="object 4"/>
            <p:cNvPicPr/>
            <p:nvPr/>
          </p:nvPicPr>
          <p:blipFill>
            <a:blip r:embed="rId3" cstate="print"/>
            <a:stretch>
              <a:fillRect/>
            </a:stretch>
          </p:blipFill>
          <p:spPr>
            <a:xfrm>
              <a:off x="5029200" y="0"/>
              <a:ext cx="4114798" cy="6857999"/>
            </a:xfrm>
            <a:prstGeom prst="rect">
              <a:avLst/>
            </a:prstGeom>
          </p:spPr>
        </p:pic>
        <p:sp>
          <p:nvSpPr>
            <p:cNvPr id="5" name="object 5"/>
            <p:cNvSpPr/>
            <p:nvPr/>
          </p:nvSpPr>
          <p:spPr>
            <a:xfrm>
              <a:off x="5076055" y="0"/>
              <a:ext cx="4068445" cy="6858000"/>
            </a:xfrm>
            <a:custGeom>
              <a:avLst/>
              <a:gdLst/>
              <a:ahLst/>
              <a:cxnLst/>
              <a:rect l="l" t="t" r="r" b="b"/>
              <a:pathLst>
                <a:path w="4068445" h="6858000">
                  <a:moveTo>
                    <a:pt x="0" y="6857999"/>
                  </a:moveTo>
                  <a:lnTo>
                    <a:pt x="4067943" y="6857999"/>
                  </a:lnTo>
                  <a:lnTo>
                    <a:pt x="4067943" y="0"/>
                  </a:lnTo>
                  <a:lnTo>
                    <a:pt x="0" y="0"/>
                  </a:lnTo>
                  <a:lnTo>
                    <a:pt x="0" y="6857999"/>
                  </a:lnTo>
                  <a:close/>
                </a:path>
              </a:pathLst>
            </a:custGeom>
            <a:solidFill>
              <a:srgbClr val="00274E">
                <a:alpha val="39999"/>
              </a:srgbClr>
            </a:solidFill>
          </p:spPr>
          <p:txBody>
            <a:bodyPr wrap="square" lIns="0" tIns="0" rIns="0" bIns="0" rtlCol="0"/>
            <a:lstStyle/>
            <a:p>
              <a:endParaRPr/>
            </a:p>
          </p:txBody>
        </p:sp>
        <p:pic>
          <p:nvPicPr>
            <p:cNvPr id="6" name="object 6"/>
            <p:cNvPicPr/>
            <p:nvPr/>
          </p:nvPicPr>
          <p:blipFill>
            <a:blip r:embed="rId4" cstate="print"/>
            <a:stretch>
              <a:fillRect/>
            </a:stretch>
          </p:blipFill>
          <p:spPr>
            <a:xfrm>
              <a:off x="0" y="332655"/>
              <a:ext cx="6336703" cy="720079"/>
            </a:xfrm>
            <a:prstGeom prst="rect">
              <a:avLst/>
            </a:prstGeom>
          </p:spPr>
        </p:pic>
      </p:grpSp>
      <p:sp>
        <p:nvSpPr>
          <p:cNvPr id="7" name="object 7"/>
          <p:cNvSpPr txBox="1">
            <a:spLocks noGrp="1"/>
          </p:cNvSpPr>
          <p:nvPr>
            <p:ph type="title"/>
          </p:nvPr>
        </p:nvSpPr>
        <p:spPr>
          <a:xfrm>
            <a:off x="78739" y="314236"/>
            <a:ext cx="5387975" cy="391160"/>
          </a:xfrm>
          <a:prstGeom prst="rect">
            <a:avLst/>
          </a:prstGeom>
        </p:spPr>
        <p:txBody>
          <a:bodyPr vert="horz" wrap="square" lIns="0" tIns="12700" rIns="0" bIns="0" rtlCol="0">
            <a:spAutoFit/>
          </a:bodyPr>
          <a:lstStyle/>
          <a:p>
            <a:pPr marL="12700">
              <a:lnSpc>
                <a:spcPct val="100000"/>
              </a:lnSpc>
              <a:spcBef>
                <a:spcPts val="100"/>
              </a:spcBef>
            </a:pPr>
            <a:r>
              <a:rPr spc="-5" dirty="0"/>
              <a:t>The</a:t>
            </a:r>
            <a:r>
              <a:rPr spc="-15" dirty="0"/>
              <a:t> </a:t>
            </a:r>
            <a:r>
              <a:rPr spc="-5" dirty="0"/>
              <a:t>right</a:t>
            </a:r>
            <a:r>
              <a:rPr dirty="0"/>
              <a:t> to</a:t>
            </a:r>
            <a:r>
              <a:rPr spc="-10" dirty="0"/>
              <a:t> </a:t>
            </a:r>
            <a:r>
              <a:rPr spc="-5" dirty="0"/>
              <a:t>be </a:t>
            </a:r>
            <a:r>
              <a:rPr dirty="0"/>
              <a:t>informed</a:t>
            </a:r>
            <a:r>
              <a:rPr spc="-20" dirty="0"/>
              <a:t> </a:t>
            </a:r>
            <a:r>
              <a:rPr dirty="0"/>
              <a:t>about</a:t>
            </a:r>
            <a:r>
              <a:rPr spc="-15" dirty="0"/>
              <a:t> </a:t>
            </a:r>
            <a:r>
              <a:rPr spc="-5" dirty="0"/>
              <a:t>procedural</a:t>
            </a:r>
          </a:p>
        </p:txBody>
      </p:sp>
      <p:sp>
        <p:nvSpPr>
          <p:cNvPr id="8" name="object 8"/>
          <p:cNvSpPr txBox="1"/>
          <p:nvPr/>
        </p:nvSpPr>
        <p:spPr>
          <a:xfrm>
            <a:off x="1043608" y="5949279"/>
            <a:ext cx="3096895" cy="369570"/>
          </a:xfrm>
          <a:prstGeom prst="rect">
            <a:avLst/>
          </a:prstGeom>
          <a:solidFill>
            <a:srgbClr val="00B2E2">
              <a:alpha val="83918"/>
            </a:srgbClr>
          </a:solidFill>
        </p:spPr>
        <p:txBody>
          <a:bodyPr vert="horz" wrap="square" lIns="0" tIns="45720" rIns="0" bIns="0" rtlCol="0">
            <a:spAutoFit/>
          </a:bodyPr>
          <a:lstStyle/>
          <a:p>
            <a:pPr marL="840740">
              <a:lnSpc>
                <a:spcPct val="100000"/>
              </a:lnSpc>
              <a:spcBef>
                <a:spcPts val="360"/>
              </a:spcBef>
            </a:pPr>
            <a:r>
              <a:rPr sz="1800" spc="-5" dirty="0">
                <a:solidFill>
                  <a:srgbClr val="FFFFFF"/>
                </a:solidFill>
                <a:latin typeface="Calibri"/>
                <a:cs typeface="Calibri"/>
              </a:rPr>
              <a:t>Letter</a:t>
            </a:r>
            <a:r>
              <a:rPr sz="1800" spc="-25" dirty="0">
                <a:solidFill>
                  <a:srgbClr val="FFFFFF"/>
                </a:solidFill>
                <a:latin typeface="Calibri"/>
                <a:cs typeface="Calibri"/>
              </a:rPr>
              <a:t> </a:t>
            </a:r>
            <a:r>
              <a:rPr sz="1800" spc="-5" dirty="0">
                <a:solidFill>
                  <a:srgbClr val="FFFFFF"/>
                </a:solidFill>
                <a:latin typeface="Calibri"/>
                <a:cs typeface="Calibri"/>
              </a:rPr>
              <a:t>of</a:t>
            </a:r>
            <a:r>
              <a:rPr sz="1800" spc="-20" dirty="0">
                <a:solidFill>
                  <a:srgbClr val="FFFFFF"/>
                </a:solidFill>
                <a:latin typeface="Calibri"/>
                <a:cs typeface="Calibri"/>
              </a:rPr>
              <a:t> </a:t>
            </a:r>
            <a:r>
              <a:rPr sz="1800" dirty="0">
                <a:solidFill>
                  <a:srgbClr val="FFFFFF"/>
                </a:solidFill>
                <a:latin typeface="Calibri"/>
                <a:cs typeface="Calibri"/>
              </a:rPr>
              <a:t>Rights</a:t>
            </a:r>
            <a:endParaRPr sz="1800">
              <a:latin typeface="Calibri"/>
              <a:cs typeface="Calibri"/>
            </a:endParaRPr>
          </a:p>
        </p:txBody>
      </p:sp>
      <p:grpSp>
        <p:nvGrpSpPr>
          <p:cNvPr id="9" name="object 9"/>
          <p:cNvGrpSpPr/>
          <p:nvPr/>
        </p:nvGrpSpPr>
        <p:grpSpPr>
          <a:xfrm>
            <a:off x="248344" y="391963"/>
            <a:ext cx="8764905" cy="4696460"/>
            <a:chOff x="248344" y="391963"/>
            <a:chExt cx="8764905" cy="4696460"/>
          </a:xfrm>
        </p:grpSpPr>
        <p:sp>
          <p:nvSpPr>
            <p:cNvPr id="10" name="object 10"/>
            <p:cNvSpPr/>
            <p:nvPr/>
          </p:nvSpPr>
          <p:spPr>
            <a:xfrm>
              <a:off x="8244408" y="404663"/>
              <a:ext cx="755650" cy="504190"/>
            </a:xfrm>
            <a:custGeom>
              <a:avLst/>
              <a:gdLst/>
              <a:ahLst/>
              <a:cxnLst/>
              <a:rect l="l" t="t" r="r" b="b"/>
              <a:pathLst>
                <a:path w="755650" h="504190">
                  <a:moveTo>
                    <a:pt x="755575" y="0"/>
                  </a:moveTo>
                  <a:lnTo>
                    <a:pt x="0" y="0"/>
                  </a:lnTo>
                  <a:lnTo>
                    <a:pt x="0" y="504056"/>
                  </a:lnTo>
                  <a:lnTo>
                    <a:pt x="755575" y="504056"/>
                  </a:lnTo>
                  <a:lnTo>
                    <a:pt x="755575" y="441049"/>
                  </a:lnTo>
                  <a:lnTo>
                    <a:pt x="236021" y="441049"/>
                  </a:lnTo>
                  <a:lnTo>
                    <a:pt x="236021" y="252027"/>
                  </a:lnTo>
                  <a:lnTo>
                    <a:pt x="188766" y="252027"/>
                  </a:lnTo>
                  <a:lnTo>
                    <a:pt x="377786" y="63007"/>
                  </a:lnTo>
                  <a:lnTo>
                    <a:pt x="755575" y="63007"/>
                  </a:lnTo>
                  <a:lnTo>
                    <a:pt x="755575" y="0"/>
                  </a:lnTo>
                  <a:close/>
                </a:path>
                <a:path w="755650" h="504190">
                  <a:moveTo>
                    <a:pt x="755575" y="86635"/>
                  </a:moveTo>
                  <a:lnTo>
                    <a:pt x="495926" y="86635"/>
                  </a:lnTo>
                  <a:lnTo>
                    <a:pt x="495926" y="181145"/>
                  </a:lnTo>
                  <a:lnTo>
                    <a:pt x="566808" y="252027"/>
                  </a:lnTo>
                  <a:lnTo>
                    <a:pt x="519553" y="252027"/>
                  </a:lnTo>
                  <a:lnTo>
                    <a:pt x="519553" y="441049"/>
                  </a:lnTo>
                  <a:lnTo>
                    <a:pt x="755575" y="441049"/>
                  </a:lnTo>
                  <a:lnTo>
                    <a:pt x="755575" y="86635"/>
                  </a:lnTo>
                  <a:close/>
                </a:path>
                <a:path w="755650" h="504190">
                  <a:moveTo>
                    <a:pt x="755575" y="63007"/>
                  </a:moveTo>
                  <a:lnTo>
                    <a:pt x="377786" y="63007"/>
                  </a:lnTo>
                  <a:lnTo>
                    <a:pt x="448670" y="133889"/>
                  </a:lnTo>
                  <a:lnTo>
                    <a:pt x="448670" y="86635"/>
                  </a:lnTo>
                  <a:lnTo>
                    <a:pt x="755575" y="86635"/>
                  </a:lnTo>
                  <a:lnTo>
                    <a:pt x="755575" y="63007"/>
                  </a:lnTo>
                  <a:close/>
                </a:path>
              </a:pathLst>
            </a:custGeom>
            <a:solidFill>
              <a:srgbClr val="EAF8FC"/>
            </a:solidFill>
          </p:spPr>
          <p:txBody>
            <a:bodyPr wrap="square" lIns="0" tIns="0" rIns="0" bIns="0" rtlCol="0"/>
            <a:lstStyle/>
            <a:p>
              <a:endParaRPr/>
            </a:p>
          </p:txBody>
        </p:sp>
        <p:sp>
          <p:nvSpPr>
            <p:cNvPr id="11" name="object 11"/>
            <p:cNvSpPr/>
            <p:nvPr/>
          </p:nvSpPr>
          <p:spPr>
            <a:xfrm>
              <a:off x="8480430" y="491299"/>
              <a:ext cx="283845" cy="354965"/>
            </a:xfrm>
            <a:custGeom>
              <a:avLst/>
              <a:gdLst/>
              <a:ahLst/>
              <a:cxnLst/>
              <a:rect l="l" t="t" r="r" b="b"/>
              <a:pathLst>
                <a:path w="283845" h="354965">
                  <a:moveTo>
                    <a:pt x="259904" y="0"/>
                  </a:moveTo>
                  <a:lnTo>
                    <a:pt x="212648" y="0"/>
                  </a:lnTo>
                  <a:lnTo>
                    <a:pt x="212648" y="47254"/>
                  </a:lnTo>
                  <a:lnTo>
                    <a:pt x="259904" y="94509"/>
                  </a:lnTo>
                  <a:lnTo>
                    <a:pt x="259904" y="0"/>
                  </a:lnTo>
                  <a:close/>
                </a:path>
                <a:path w="283845" h="354965">
                  <a:moveTo>
                    <a:pt x="283531" y="165392"/>
                  </a:moveTo>
                  <a:lnTo>
                    <a:pt x="0" y="165392"/>
                  </a:lnTo>
                  <a:lnTo>
                    <a:pt x="0" y="354413"/>
                  </a:lnTo>
                  <a:lnTo>
                    <a:pt x="118137" y="354413"/>
                  </a:lnTo>
                  <a:lnTo>
                    <a:pt x="118137" y="259902"/>
                  </a:lnTo>
                  <a:lnTo>
                    <a:pt x="283531" y="259902"/>
                  </a:lnTo>
                  <a:lnTo>
                    <a:pt x="283531" y="165392"/>
                  </a:lnTo>
                  <a:close/>
                </a:path>
                <a:path w="283845" h="354965">
                  <a:moveTo>
                    <a:pt x="283531" y="259902"/>
                  </a:moveTo>
                  <a:lnTo>
                    <a:pt x="165393" y="259902"/>
                  </a:lnTo>
                  <a:lnTo>
                    <a:pt x="165393" y="354413"/>
                  </a:lnTo>
                  <a:lnTo>
                    <a:pt x="283531" y="354413"/>
                  </a:lnTo>
                  <a:lnTo>
                    <a:pt x="283531" y="259902"/>
                  </a:lnTo>
                  <a:close/>
                </a:path>
              </a:pathLst>
            </a:custGeom>
            <a:solidFill>
              <a:srgbClr val="C4D0D4"/>
            </a:solidFill>
          </p:spPr>
          <p:txBody>
            <a:bodyPr wrap="square" lIns="0" tIns="0" rIns="0" bIns="0" rtlCol="0"/>
            <a:lstStyle/>
            <a:p>
              <a:endParaRPr/>
            </a:p>
          </p:txBody>
        </p:sp>
        <p:sp>
          <p:nvSpPr>
            <p:cNvPr id="12" name="object 12"/>
            <p:cNvSpPr/>
            <p:nvPr/>
          </p:nvSpPr>
          <p:spPr>
            <a:xfrm>
              <a:off x="8433174" y="467671"/>
              <a:ext cx="378460" cy="378460"/>
            </a:xfrm>
            <a:custGeom>
              <a:avLst/>
              <a:gdLst/>
              <a:ahLst/>
              <a:cxnLst/>
              <a:rect l="l" t="t" r="r" b="b"/>
              <a:pathLst>
                <a:path w="378459" h="378459">
                  <a:moveTo>
                    <a:pt x="189020" y="0"/>
                  </a:moveTo>
                  <a:lnTo>
                    <a:pt x="0" y="189020"/>
                  </a:lnTo>
                  <a:lnTo>
                    <a:pt x="378042" y="189020"/>
                  </a:lnTo>
                  <a:lnTo>
                    <a:pt x="189020" y="0"/>
                  </a:lnTo>
                  <a:close/>
                </a:path>
                <a:path w="378459" h="378459">
                  <a:moveTo>
                    <a:pt x="212648" y="283531"/>
                  </a:moveTo>
                  <a:lnTo>
                    <a:pt x="165393" y="283531"/>
                  </a:lnTo>
                  <a:lnTo>
                    <a:pt x="165393" y="378042"/>
                  </a:lnTo>
                  <a:lnTo>
                    <a:pt x="212648" y="378042"/>
                  </a:lnTo>
                  <a:lnTo>
                    <a:pt x="212648" y="283531"/>
                  </a:lnTo>
                  <a:close/>
                </a:path>
              </a:pathLst>
            </a:custGeom>
            <a:solidFill>
              <a:srgbClr val="9AA5A8"/>
            </a:solidFill>
          </p:spPr>
          <p:txBody>
            <a:bodyPr wrap="square" lIns="0" tIns="0" rIns="0" bIns="0" rtlCol="0"/>
            <a:lstStyle/>
            <a:p>
              <a:endParaRPr/>
            </a:p>
          </p:txBody>
        </p:sp>
        <p:sp>
          <p:nvSpPr>
            <p:cNvPr id="13" name="object 13"/>
            <p:cNvSpPr/>
            <p:nvPr/>
          </p:nvSpPr>
          <p:spPr>
            <a:xfrm>
              <a:off x="8244408" y="404663"/>
              <a:ext cx="755650" cy="504190"/>
            </a:xfrm>
            <a:custGeom>
              <a:avLst/>
              <a:gdLst/>
              <a:ahLst/>
              <a:cxnLst/>
              <a:rect l="l" t="t" r="r" b="b"/>
              <a:pathLst>
                <a:path w="755650" h="504190">
                  <a:moveTo>
                    <a:pt x="377787" y="63007"/>
                  </a:moveTo>
                  <a:lnTo>
                    <a:pt x="448671" y="133889"/>
                  </a:lnTo>
                  <a:lnTo>
                    <a:pt x="448671" y="86635"/>
                  </a:lnTo>
                  <a:lnTo>
                    <a:pt x="495926" y="86635"/>
                  </a:lnTo>
                  <a:lnTo>
                    <a:pt x="495926" y="181145"/>
                  </a:lnTo>
                  <a:lnTo>
                    <a:pt x="566808" y="252028"/>
                  </a:lnTo>
                  <a:lnTo>
                    <a:pt x="519554" y="252028"/>
                  </a:lnTo>
                  <a:lnTo>
                    <a:pt x="519554" y="441049"/>
                  </a:lnTo>
                  <a:lnTo>
                    <a:pt x="236022" y="441049"/>
                  </a:lnTo>
                  <a:lnTo>
                    <a:pt x="236022" y="252028"/>
                  </a:lnTo>
                  <a:lnTo>
                    <a:pt x="188766" y="252028"/>
                  </a:lnTo>
                  <a:lnTo>
                    <a:pt x="377787" y="63007"/>
                  </a:lnTo>
                  <a:close/>
                </a:path>
                <a:path w="755650" h="504190">
                  <a:moveTo>
                    <a:pt x="448671" y="133889"/>
                  </a:moveTo>
                  <a:lnTo>
                    <a:pt x="495926" y="181145"/>
                  </a:lnTo>
                </a:path>
                <a:path w="755650" h="504190">
                  <a:moveTo>
                    <a:pt x="519554" y="252028"/>
                  </a:moveTo>
                  <a:lnTo>
                    <a:pt x="236022" y="252028"/>
                  </a:lnTo>
                </a:path>
                <a:path w="755650" h="504190">
                  <a:moveTo>
                    <a:pt x="354159" y="441049"/>
                  </a:moveTo>
                  <a:lnTo>
                    <a:pt x="354159" y="346538"/>
                  </a:lnTo>
                  <a:lnTo>
                    <a:pt x="401415" y="346538"/>
                  </a:lnTo>
                  <a:lnTo>
                    <a:pt x="401415" y="441049"/>
                  </a:lnTo>
                </a:path>
                <a:path w="755650" h="504190">
                  <a:moveTo>
                    <a:pt x="0" y="0"/>
                  </a:moveTo>
                  <a:lnTo>
                    <a:pt x="755575" y="0"/>
                  </a:lnTo>
                  <a:lnTo>
                    <a:pt x="755575" y="504056"/>
                  </a:lnTo>
                  <a:lnTo>
                    <a:pt x="0" y="504056"/>
                  </a:lnTo>
                  <a:lnTo>
                    <a:pt x="0" y="0"/>
                  </a:lnTo>
                  <a:close/>
                </a:path>
              </a:pathLst>
            </a:custGeom>
            <a:ln w="25399">
              <a:solidFill>
                <a:srgbClr val="00B2E2"/>
              </a:solidFill>
            </a:ln>
          </p:spPr>
          <p:txBody>
            <a:bodyPr wrap="square" lIns="0" tIns="0" rIns="0" bIns="0" rtlCol="0"/>
            <a:lstStyle/>
            <a:p>
              <a:endParaRPr/>
            </a:p>
          </p:txBody>
        </p:sp>
        <p:sp>
          <p:nvSpPr>
            <p:cNvPr id="14" name="object 14"/>
            <p:cNvSpPr/>
            <p:nvPr/>
          </p:nvSpPr>
          <p:spPr>
            <a:xfrm>
              <a:off x="251519" y="4581127"/>
              <a:ext cx="792480" cy="504190"/>
            </a:xfrm>
            <a:custGeom>
              <a:avLst/>
              <a:gdLst/>
              <a:ahLst/>
              <a:cxnLst/>
              <a:rect l="l" t="t" r="r" b="b"/>
              <a:pathLst>
                <a:path w="792480" h="504189">
                  <a:moveTo>
                    <a:pt x="396044" y="0"/>
                  </a:moveTo>
                  <a:lnTo>
                    <a:pt x="337519" y="2732"/>
                  </a:lnTo>
                  <a:lnTo>
                    <a:pt x="281661" y="10670"/>
                  </a:lnTo>
                  <a:lnTo>
                    <a:pt x="229081" y="23424"/>
                  </a:lnTo>
                  <a:lnTo>
                    <a:pt x="180393" y="40603"/>
                  </a:lnTo>
                  <a:lnTo>
                    <a:pt x="136210" y="61818"/>
                  </a:lnTo>
                  <a:lnTo>
                    <a:pt x="97142" y="86679"/>
                  </a:lnTo>
                  <a:lnTo>
                    <a:pt x="63805" y="114796"/>
                  </a:lnTo>
                  <a:lnTo>
                    <a:pt x="36809" y="145779"/>
                  </a:lnTo>
                  <a:lnTo>
                    <a:pt x="16768" y="179239"/>
                  </a:lnTo>
                  <a:lnTo>
                    <a:pt x="0" y="252028"/>
                  </a:lnTo>
                  <a:lnTo>
                    <a:pt x="4294" y="289271"/>
                  </a:lnTo>
                  <a:lnTo>
                    <a:pt x="36809" y="358277"/>
                  </a:lnTo>
                  <a:lnTo>
                    <a:pt x="63805" y="389260"/>
                  </a:lnTo>
                  <a:lnTo>
                    <a:pt x="97142" y="417377"/>
                  </a:lnTo>
                  <a:lnTo>
                    <a:pt x="136210" y="442238"/>
                  </a:lnTo>
                  <a:lnTo>
                    <a:pt x="180393" y="463453"/>
                  </a:lnTo>
                  <a:lnTo>
                    <a:pt x="229081" y="480632"/>
                  </a:lnTo>
                  <a:lnTo>
                    <a:pt x="281661" y="493386"/>
                  </a:lnTo>
                  <a:lnTo>
                    <a:pt x="337519" y="501324"/>
                  </a:lnTo>
                  <a:lnTo>
                    <a:pt x="396044" y="504056"/>
                  </a:lnTo>
                  <a:lnTo>
                    <a:pt x="454568" y="501324"/>
                  </a:lnTo>
                  <a:lnTo>
                    <a:pt x="510426" y="493386"/>
                  </a:lnTo>
                  <a:lnTo>
                    <a:pt x="563006" y="480632"/>
                  </a:lnTo>
                  <a:lnTo>
                    <a:pt x="611694" y="463453"/>
                  </a:lnTo>
                  <a:lnTo>
                    <a:pt x="655877" y="442238"/>
                  </a:lnTo>
                  <a:lnTo>
                    <a:pt x="694945" y="417377"/>
                  </a:lnTo>
                  <a:lnTo>
                    <a:pt x="728282" y="389260"/>
                  </a:lnTo>
                  <a:lnTo>
                    <a:pt x="755278" y="358277"/>
                  </a:lnTo>
                  <a:lnTo>
                    <a:pt x="775319" y="324817"/>
                  </a:lnTo>
                  <a:lnTo>
                    <a:pt x="792087" y="252028"/>
                  </a:lnTo>
                  <a:lnTo>
                    <a:pt x="787793" y="214785"/>
                  </a:lnTo>
                  <a:lnTo>
                    <a:pt x="755278" y="145779"/>
                  </a:lnTo>
                  <a:lnTo>
                    <a:pt x="728282" y="114796"/>
                  </a:lnTo>
                  <a:lnTo>
                    <a:pt x="694945" y="86679"/>
                  </a:lnTo>
                  <a:lnTo>
                    <a:pt x="655877" y="61818"/>
                  </a:lnTo>
                  <a:lnTo>
                    <a:pt x="611694" y="40603"/>
                  </a:lnTo>
                  <a:lnTo>
                    <a:pt x="563006" y="23424"/>
                  </a:lnTo>
                  <a:lnTo>
                    <a:pt x="510426" y="10670"/>
                  </a:lnTo>
                  <a:lnTo>
                    <a:pt x="454568" y="2732"/>
                  </a:lnTo>
                  <a:lnTo>
                    <a:pt x="396044" y="0"/>
                  </a:lnTo>
                  <a:close/>
                </a:path>
              </a:pathLst>
            </a:custGeom>
            <a:solidFill>
              <a:srgbClr val="F7B699"/>
            </a:solidFill>
          </p:spPr>
          <p:txBody>
            <a:bodyPr wrap="square" lIns="0" tIns="0" rIns="0" bIns="0" rtlCol="0"/>
            <a:lstStyle/>
            <a:p>
              <a:endParaRPr/>
            </a:p>
          </p:txBody>
        </p:sp>
        <p:sp>
          <p:nvSpPr>
            <p:cNvPr id="15" name="object 15"/>
            <p:cNvSpPr/>
            <p:nvPr/>
          </p:nvSpPr>
          <p:spPr>
            <a:xfrm>
              <a:off x="251519" y="4581127"/>
              <a:ext cx="792480" cy="504190"/>
            </a:xfrm>
            <a:custGeom>
              <a:avLst/>
              <a:gdLst/>
              <a:ahLst/>
              <a:cxnLst/>
              <a:rect l="l" t="t" r="r" b="b"/>
              <a:pathLst>
                <a:path w="792480" h="504189">
                  <a:moveTo>
                    <a:pt x="0" y="252027"/>
                  </a:moveTo>
                  <a:lnTo>
                    <a:pt x="16768" y="179238"/>
                  </a:lnTo>
                  <a:lnTo>
                    <a:pt x="36809" y="145779"/>
                  </a:lnTo>
                  <a:lnTo>
                    <a:pt x="63805" y="114796"/>
                  </a:lnTo>
                  <a:lnTo>
                    <a:pt x="97142" y="86679"/>
                  </a:lnTo>
                  <a:lnTo>
                    <a:pt x="136210" y="61818"/>
                  </a:lnTo>
                  <a:lnTo>
                    <a:pt x="180393" y="40603"/>
                  </a:lnTo>
                  <a:lnTo>
                    <a:pt x="229081" y="23424"/>
                  </a:lnTo>
                  <a:lnTo>
                    <a:pt x="281661" y="10670"/>
                  </a:lnTo>
                  <a:lnTo>
                    <a:pt x="337519" y="2732"/>
                  </a:lnTo>
                  <a:lnTo>
                    <a:pt x="396043"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7" y="252027"/>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3" y="504056"/>
                  </a:lnTo>
                  <a:lnTo>
                    <a:pt x="337519" y="501323"/>
                  </a:lnTo>
                  <a:lnTo>
                    <a:pt x="281661" y="493385"/>
                  </a:lnTo>
                  <a:lnTo>
                    <a:pt x="229081" y="480631"/>
                  </a:lnTo>
                  <a:lnTo>
                    <a:pt x="180393" y="463452"/>
                  </a:lnTo>
                  <a:lnTo>
                    <a:pt x="136210" y="442237"/>
                  </a:lnTo>
                  <a:lnTo>
                    <a:pt x="97142" y="417376"/>
                  </a:lnTo>
                  <a:lnTo>
                    <a:pt x="63805" y="389259"/>
                  </a:lnTo>
                  <a:lnTo>
                    <a:pt x="36809" y="358276"/>
                  </a:lnTo>
                  <a:lnTo>
                    <a:pt x="16768" y="324816"/>
                  </a:lnTo>
                  <a:lnTo>
                    <a:pt x="0" y="252027"/>
                  </a:lnTo>
                  <a:close/>
                </a:path>
              </a:pathLst>
            </a:custGeom>
            <a:ln w="6349">
              <a:solidFill>
                <a:srgbClr val="C18C75"/>
              </a:solidFill>
            </a:ln>
          </p:spPr>
          <p:txBody>
            <a:bodyPr wrap="square" lIns="0" tIns="0" rIns="0" bIns="0" rtlCol="0"/>
            <a:lstStyle/>
            <a:p>
              <a:endParaRPr/>
            </a:p>
          </p:txBody>
        </p:sp>
        <p:sp>
          <p:nvSpPr>
            <p:cNvPr id="16" name="object 16"/>
            <p:cNvSpPr/>
            <p:nvPr/>
          </p:nvSpPr>
          <p:spPr>
            <a:xfrm>
              <a:off x="1187623" y="4581127"/>
              <a:ext cx="792480" cy="504190"/>
            </a:xfrm>
            <a:custGeom>
              <a:avLst/>
              <a:gdLst/>
              <a:ahLst/>
              <a:cxnLst/>
              <a:rect l="l" t="t" r="r" b="b"/>
              <a:pathLst>
                <a:path w="792480" h="504189">
                  <a:moveTo>
                    <a:pt x="396044" y="0"/>
                  </a:moveTo>
                  <a:lnTo>
                    <a:pt x="337519" y="2732"/>
                  </a:lnTo>
                  <a:lnTo>
                    <a:pt x="281661" y="10670"/>
                  </a:lnTo>
                  <a:lnTo>
                    <a:pt x="229082" y="23424"/>
                  </a:lnTo>
                  <a:lnTo>
                    <a:pt x="180394" y="40603"/>
                  </a:lnTo>
                  <a:lnTo>
                    <a:pt x="136210" y="61818"/>
                  </a:lnTo>
                  <a:lnTo>
                    <a:pt x="97142" y="86679"/>
                  </a:lnTo>
                  <a:lnTo>
                    <a:pt x="63805" y="114796"/>
                  </a:lnTo>
                  <a:lnTo>
                    <a:pt x="36809" y="145779"/>
                  </a:lnTo>
                  <a:lnTo>
                    <a:pt x="16768" y="179239"/>
                  </a:lnTo>
                  <a:lnTo>
                    <a:pt x="0" y="252028"/>
                  </a:lnTo>
                  <a:lnTo>
                    <a:pt x="4294" y="289271"/>
                  </a:lnTo>
                  <a:lnTo>
                    <a:pt x="36809" y="358277"/>
                  </a:lnTo>
                  <a:lnTo>
                    <a:pt x="63805" y="389260"/>
                  </a:lnTo>
                  <a:lnTo>
                    <a:pt x="97142" y="417377"/>
                  </a:lnTo>
                  <a:lnTo>
                    <a:pt x="136210" y="442238"/>
                  </a:lnTo>
                  <a:lnTo>
                    <a:pt x="180394" y="463453"/>
                  </a:lnTo>
                  <a:lnTo>
                    <a:pt x="229082" y="480632"/>
                  </a:lnTo>
                  <a:lnTo>
                    <a:pt x="281661" y="493386"/>
                  </a:lnTo>
                  <a:lnTo>
                    <a:pt x="337519" y="501324"/>
                  </a:lnTo>
                  <a:lnTo>
                    <a:pt x="396044" y="504056"/>
                  </a:lnTo>
                  <a:lnTo>
                    <a:pt x="454568" y="501324"/>
                  </a:lnTo>
                  <a:lnTo>
                    <a:pt x="510426" y="493386"/>
                  </a:lnTo>
                  <a:lnTo>
                    <a:pt x="563006" y="480632"/>
                  </a:lnTo>
                  <a:lnTo>
                    <a:pt x="611694" y="463453"/>
                  </a:lnTo>
                  <a:lnTo>
                    <a:pt x="655877" y="442238"/>
                  </a:lnTo>
                  <a:lnTo>
                    <a:pt x="694944" y="417377"/>
                  </a:lnTo>
                  <a:lnTo>
                    <a:pt x="728282" y="389260"/>
                  </a:lnTo>
                  <a:lnTo>
                    <a:pt x="755278" y="358277"/>
                  </a:lnTo>
                  <a:lnTo>
                    <a:pt x="775319" y="324817"/>
                  </a:lnTo>
                  <a:lnTo>
                    <a:pt x="792087" y="252028"/>
                  </a:lnTo>
                  <a:lnTo>
                    <a:pt x="787793" y="214785"/>
                  </a:lnTo>
                  <a:lnTo>
                    <a:pt x="755278" y="145779"/>
                  </a:lnTo>
                  <a:lnTo>
                    <a:pt x="728282" y="114796"/>
                  </a:lnTo>
                  <a:lnTo>
                    <a:pt x="694944" y="86679"/>
                  </a:lnTo>
                  <a:lnTo>
                    <a:pt x="655877" y="61818"/>
                  </a:lnTo>
                  <a:lnTo>
                    <a:pt x="611694" y="40603"/>
                  </a:lnTo>
                  <a:lnTo>
                    <a:pt x="563006" y="23424"/>
                  </a:lnTo>
                  <a:lnTo>
                    <a:pt x="510426" y="10670"/>
                  </a:lnTo>
                  <a:lnTo>
                    <a:pt x="454568" y="2732"/>
                  </a:lnTo>
                  <a:lnTo>
                    <a:pt x="396044" y="0"/>
                  </a:lnTo>
                  <a:close/>
                </a:path>
              </a:pathLst>
            </a:custGeom>
            <a:solidFill>
              <a:srgbClr val="F7B699"/>
            </a:solidFill>
          </p:spPr>
          <p:txBody>
            <a:bodyPr wrap="square" lIns="0" tIns="0" rIns="0" bIns="0" rtlCol="0"/>
            <a:lstStyle/>
            <a:p>
              <a:endParaRPr/>
            </a:p>
          </p:txBody>
        </p:sp>
        <p:sp>
          <p:nvSpPr>
            <p:cNvPr id="17" name="object 17"/>
            <p:cNvSpPr/>
            <p:nvPr/>
          </p:nvSpPr>
          <p:spPr>
            <a:xfrm>
              <a:off x="1187623" y="4581127"/>
              <a:ext cx="792480" cy="504190"/>
            </a:xfrm>
            <a:custGeom>
              <a:avLst/>
              <a:gdLst/>
              <a:ahLst/>
              <a:cxnLst/>
              <a:rect l="l" t="t" r="r" b="b"/>
              <a:pathLst>
                <a:path w="792480" h="504189">
                  <a:moveTo>
                    <a:pt x="0" y="252027"/>
                  </a:moveTo>
                  <a:lnTo>
                    <a:pt x="16768" y="179238"/>
                  </a:lnTo>
                  <a:lnTo>
                    <a:pt x="36809" y="145779"/>
                  </a:lnTo>
                  <a:lnTo>
                    <a:pt x="63805" y="114796"/>
                  </a:lnTo>
                  <a:lnTo>
                    <a:pt x="97142" y="86679"/>
                  </a:lnTo>
                  <a:lnTo>
                    <a:pt x="136210" y="61818"/>
                  </a:lnTo>
                  <a:lnTo>
                    <a:pt x="180393" y="40603"/>
                  </a:lnTo>
                  <a:lnTo>
                    <a:pt x="229081" y="23424"/>
                  </a:lnTo>
                  <a:lnTo>
                    <a:pt x="281661" y="10670"/>
                  </a:lnTo>
                  <a:lnTo>
                    <a:pt x="337519" y="2732"/>
                  </a:lnTo>
                  <a:lnTo>
                    <a:pt x="396043"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8" y="252027"/>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3" y="504056"/>
                  </a:lnTo>
                  <a:lnTo>
                    <a:pt x="337519" y="501323"/>
                  </a:lnTo>
                  <a:lnTo>
                    <a:pt x="281661" y="493385"/>
                  </a:lnTo>
                  <a:lnTo>
                    <a:pt x="229081" y="480631"/>
                  </a:lnTo>
                  <a:lnTo>
                    <a:pt x="180393" y="463452"/>
                  </a:lnTo>
                  <a:lnTo>
                    <a:pt x="136210" y="442237"/>
                  </a:lnTo>
                  <a:lnTo>
                    <a:pt x="97142" y="417376"/>
                  </a:lnTo>
                  <a:lnTo>
                    <a:pt x="63805" y="389259"/>
                  </a:lnTo>
                  <a:lnTo>
                    <a:pt x="36809" y="358276"/>
                  </a:lnTo>
                  <a:lnTo>
                    <a:pt x="16768" y="324816"/>
                  </a:lnTo>
                  <a:lnTo>
                    <a:pt x="0" y="252027"/>
                  </a:lnTo>
                  <a:close/>
                </a:path>
              </a:pathLst>
            </a:custGeom>
            <a:ln w="6349">
              <a:solidFill>
                <a:srgbClr val="C18C75"/>
              </a:solidFill>
            </a:ln>
          </p:spPr>
          <p:txBody>
            <a:bodyPr wrap="square" lIns="0" tIns="0" rIns="0" bIns="0" rtlCol="0"/>
            <a:lstStyle/>
            <a:p>
              <a:endParaRPr/>
            </a:p>
          </p:txBody>
        </p:sp>
        <p:sp>
          <p:nvSpPr>
            <p:cNvPr id="18" name="object 18"/>
            <p:cNvSpPr/>
            <p:nvPr/>
          </p:nvSpPr>
          <p:spPr>
            <a:xfrm>
              <a:off x="2123728" y="4581127"/>
              <a:ext cx="792480" cy="504190"/>
            </a:xfrm>
            <a:custGeom>
              <a:avLst/>
              <a:gdLst/>
              <a:ahLst/>
              <a:cxnLst/>
              <a:rect l="l" t="t" r="r" b="b"/>
              <a:pathLst>
                <a:path w="792480" h="504189">
                  <a:moveTo>
                    <a:pt x="396043" y="0"/>
                  </a:moveTo>
                  <a:lnTo>
                    <a:pt x="337518" y="2732"/>
                  </a:lnTo>
                  <a:lnTo>
                    <a:pt x="281660" y="10670"/>
                  </a:lnTo>
                  <a:lnTo>
                    <a:pt x="229081" y="23424"/>
                  </a:lnTo>
                  <a:lnTo>
                    <a:pt x="180393" y="40603"/>
                  </a:lnTo>
                  <a:lnTo>
                    <a:pt x="136209" y="61818"/>
                  </a:lnTo>
                  <a:lnTo>
                    <a:pt x="97142" y="86679"/>
                  </a:lnTo>
                  <a:lnTo>
                    <a:pt x="63805" y="114796"/>
                  </a:lnTo>
                  <a:lnTo>
                    <a:pt x="36809" y="145779"/>
                  </a:lnTo>
                  <a:lnTo>
                    <a:pt x="16768" y="179239"/>
                  </a:lnTo>
                  <a:lnTo>
                    <a:pt x="0" y="252028"/>
                  </a:lnTo>
                  <a:lnTo>
                    <a:pt x="4294" y="289271"/>
                  </a:lnTo>
                  <a:lnTo>
                    <a:pt x="36809" y="358277"/>
                  </a:lnTo>
                  <a:lnTo>
                    <a:pt x="63805" y="389260"/>
                  </a:lnTo>
                  <a:lnTo>
                    <a:pt x="97142" y="417377"/>
                  </a:lnTo>
                  <a:lnTo>
                    <a:pt x="136209" y="442238"/>
                  </a:lnTo>
                  <a:lnTo>
                    <a:pt x="180393" y="463453"/>
                  </a:lnTo>
                  <a:lnTo>
                    <a:pt x="229081" y="480632"/>
                  </a:lnTo>
                  <a:lnTo>
                    <a:pt x="281660" y="493386"/>
                  </a:lnTo>
                  <a:lnTo>
                    <a:pt x="337518" y="501324"/>
                  </a:lnTo>
                  <a:lnTo>
                    <a:pt x="396043" y="504056"/>
                  </a:lnTo>
                  <a:lnTo>
                    <a:pt x="454567" y="501324"/>
                  </a:lnTo>
                  <a:lnTo>
                    <a:pt x="510426" y="493386"/>
                  </a:lnTo>
                  <a:lnTo>
                    <a:pt x="563005" y="480632"/>
                  </a:lnTo>
                  <a:lnTo>
                    <a:pt x="611693" y="463453"/>
                  </a:lnTo>
                  <a:lnTo>
                    <a:pt x="655877" y="442238"/>
                  </a:lnTo>
                  <a:lnTo>
                    <a:pt x="694944" y="417377"/>
                  </a:lnTo>
                  <a:lnTo>
                    <a:pt x="728282" y="389260"/>
                  </a:lnTo>
                  <a:lnTo>
                    <a:pt x="755278" y="358277"/>
                  </a:lnTo>
                  <a:lnTo>
                    <a:pt x="775319" y="324817"/>
                  </a:lnTo>
                  <a:lnTo>
                    <a:pt x="792087" y="252028"/>
                  </a:lnTo>
                  <a:lnTo>
                    <a:pt x="787793" y="214785"/>
                  </a:lnTo>
                  <a:lnTo>
                    <a:pt x="755278" y="145779"/>
                  </a:lnTo>
                  <a:lnTo>
                    <a:pt x="728282" y="114796"/>
                  </a:lnTo>
                  <a:lnTo>
                    <a:pt x="694944" y="86679"/>
                  </a:lnTo>
                  <a:lnTo>
                    <a:pt x="655877" y="61818"/>
                  </a:lnTo>
                  <a:lnTo>
                    <a:pt x="611693" y="40603"/>
                  </a:lnTo>
                  <a:lnTo>
                    <a:pt x="563005" y="23424"/>
                  </a:lnTo>
                  <a:lnTo>
                    <a:pt x="510426" y="10670"/>
                  </a:lnTo>
                  <a:lnTo>
                    <a:pt x="454567" y="2732"/>
                  </a:lnTo>
                  <a:lnTo>
                    <a:pt x="396043" y="0"/>
                  </a:lnTo>
                  <a:close/>
                </a:path>
              </a:pathLst>
            </a:custGeom>
            <a:solidFill>
              <a:srgbClr val="F7B699"/>
            </a:solidFill>
          </p:spPr>
          <p:txBody>
            <a:bodyPr wrap="square" lIns="0" tIns="0" rIns="0" bIns="0" rtlCol="0"/>
            <a:lstStyle/>
            <a:p>
              <a:endParaRPr/>
            </a:p>
          </p:txBody>
        </p:sp>
        <p:sp>
          <p:nvSpPr>
            <p:cNvPr id="19" name="object 19"/>
            <p:cNvSpPr/>
            <p:nvPr/>
          </p:nvSpPr>
          <p:spPr>
            <a:xfrm>
              <a:off x="2123728" y="4581127"/>
              <a:ext cx="792480" cy="504190"/>
            </a:xfrm>
            <a:custGeom>
              <a:avLst/>
              <a:gdLst/>
              <a:ahLst/>
              <a:cxnLst/>
              <a:rect l="l" t="t" r="r" b="b"/>
              <a:pathLst>
                <a:path w="792480" h="504189">
                  <a:moveTo>
                    <a:pt x="0" y="252027"/>
                  </a:moveTo>
                  <a:lnTo>
                    <a:pt x="16768" y="179238"/>
                  </a:lnTo>
                  <a:lnTo>
                    <a:pt x="36809" y="145779"/>
                  </a:lnTo>
                  <a:lnTo>
                    <a:pt x="63805" y="114796"/>
                  </a:lnTo>
                  <a:lnTo>
                    <a:pt x="97142" y="86679"/>
                  </a:lnTo>
                  <a:lnTo>
                    <a:pt x="136210" y="61818"/>
                  </a:lnTo>
                  <a:lnTo>
                    <a:pt x="180393" y="40603"/>
                  </a:lnTo>
                  <a:lnTo>
                    <a:pt x="229081" y="23424"/>
                  </a:lnTo>
                  <a:lnTo>
                    <a:pt x="281661" y="10670"/>
                  </a:lnTo>
                  <a:lnTo>
                    <a:pt x="337519" y="2732"/>
                  </a:lnTo>
                  <a:lnTo>
                    <a:pt x="396044"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7" y="252027"/>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4" y="504056"/>
                  </a:lnTo>
                  <a:lnTo>
                    <a:pt x="337519" y="501323"/>
                  </a:lnTo>
                  <a:lnTo>
                    <a:pt x="281661" y="493385"/>
                  </a:lnTo>
                  <a:lnTo>
                    <a:pt x="229081" y="480631"/>
                  </a:lnTo>
                  <a:lnTo>
                    <a:pt x="180393" y="463452"/>
                  </a:lnTo>
                  <a:lnTo>
                    <a:pt x="136210" y="442237"/>
                  </a:lnTo>
                  <a:lnTo>
                    <a:pt x="97142" y="417376"/>
                  </a:lnTo>
                  <a:lnTo>
                    <a:pt x="63805" y="389259"/>
                  </a:lnTo>
                  <a:lnTo>
                    <a:pt x="36809" y="358276"/>
                  </a:lnTo>
                  <a:lnTo>
                    <a:pt x="16768" y="324816"/>
                  </a:lnTo>
                  <a:lnTo>
                    <a:pt x="0" y="252027"/>
                  </a:lnTo>
                  <a:close/>
                </a:path>
              </a:pathLst>
            </a:custGeom>
            <a:ln w="6349">
              <a:solidFill>
                <a:srgbClr val="C18C75"/>
              </a:solidFill>
            </a:ln>
          </p:spPr>
          <p:txBody>
            <a:bodyPr wrap="square" lIns="0" tIns="0" rIns="0" bIns="0" rtlCol="0"/>
            <a:lstStyle/>
            <a:p>
              <a:endParaRPr/>
            </a:p>
          </p:txBody>
        </p:sp>
        <p:sp>
          <p:nvSpPr>
            <p:cNvPr id="20" name="object 20"/>
            <p:cNvSpPr/>
            <p:nvPr/>
          </p:nvSpPr>
          <p:spPr>
            <a:xfrm>
              <a:off x="3059831" y="4581127"/>
              <a:ext cx="792480" cy="504190"/>
            </a:xfrm>
            <a:custGeom>
              <a:avLst/>
              <a:gdLst/>
              <a:ahLst/>
              <a:cxnLst/>
              <a:rect l="l" t="t" r="r" b="b"/>
              <a:pathLst>
                <a:path w="792479" h="504189">
                  <a:moveTo>
                    <a:pt x="396044" y="0"/>
                  </a:moveTo>
                  <a:lnTo>
                    <a:pt x="337519" y="2732"/>
                  </a:lnTo>
                  <a:lnTo>
                    <a:pt x="281661" y="10670"/>
                  </a:lnTo>
                  <a:lnTo>
                    <a:pt x="229081" y="23424"/>
                  </a:lnTo>
                  <a:lnTo>
                    <a:pt x="180393" y="40603"/>
                  </a:lnTo>
                  <a:lnTo>
                    <a:pt x="136210" y="61818"/>
                  </a:lnTo>
                  <a:lnTo>
                    <a:pt x="97142" y="86679"/>
                  </a:lnTo>
                  <a:lnTo>
                    <a:pt x="63805" y="114796"/>
                  </a:lnTo>
                  <a:lnTo>
                    <a:pt x="36809" y="145779"/>
                  </a:lnTo>
                  <a:lnTo>
                    <a:pt x="16768" y="179239"/>
                  </a:lnTo>
                  <a:lnTo>
                    <a:pt x="0" y="252028"/>
                  </a:lnTo>
                  <a:lnTo>
                    <a:pt x="4294" y="289271"/>
                  </a:lnTo>
                  <a:lnTo>
                    <a:pt x="36809" y="358277"/>
                  </a:lnTo>
                  <a:lnTo>
                    <a:pt x="63805" y="389260"/>
                  </a:lnTo>
                  <a:lnTo>
                    <a:pt x="97142" y="417377"/>
                  </a:lnTo>
                  <a:lnTo>
                    <a:pt x="136210" y="442238"/>
                  </a:lnTo>
                  <a:lnTo>
                    <a:pt x="180393" y="463453"/>
                  </a:lnTo>
                  <a:lnTo>
                    <a:pt x="229081" y="480632"/>
                  </a:lnTo>
                  <a:lnTo>
                    <a:pt x="281661" y="493386"/>
                  </a:lnTo>
                  <a:lnTo>
                    <a:pt x="337519" y="501324"/>
                  </a:lnTo>
                  <a:lnTo>
                    <a:pt x="396044" y="504056"/>
                  </a:lnTo>
                  <a:lnTo>
                    <a:pt x="454569" y="501324"/>
                  </a:lnTo>
                  <a:lnTo>
                    <a:pt x="510427" y="493386"/>
                  </a:lnTo>
                  <a:lnTo>
                    <a:pt x="563006" y="480632"/>
                  </a:lnTo>
                  <a:lnTo>
                    <a:pt x="611694" y="463453"/>
                  </a:lnTo>
                  <a:lnTo>
                    <a:pt x="655878" y="442238"/>
                  </a:lnTo>
                  <a:lnTo>
                    <a:pt x="694945" y="417377"/>
                  </a:lnTo>
                  <a:lnTo>
                    <a:pt x="728283" y="389260"/>
                  </a:lnTo>
                  <a:lnTo>
                    <a:pt x="755279" y="358277"/>
                  </a:lnTo>
                  <a:lnTo>
                    <a:pt x="775320" y="324817"/>
                  </a:lnTo>
                  <a:lnTo>
                    <a:pt x="792088" y="252028"/>
                  </a:lnTo>
                  <a:lnTo>
                    <a:pt x="787794" y="214785"/>
                  </a:lnTo>
                  <a:lnTo>
                    <a:pt x="755279" y="145779"/>
                  </a:lnTo>
                  <a:lnTo>
                    <a:pt x="728283" y="114796"/>
                  </a:lnTo>
                  <a:lnTo>
                    <a:pt x="694945" y="86679"/>
                  </a:lnTo>
                  <a:lnTo>
                    <a:pt x="655878" y="61818"/>
                  </a:lnTo>
                  <a:lnTo>
                    <a:pt x="611694" y="40603"/>
                  </a:lnTo>
                  <a:lnTo>
                    <a:pt x="563006" y="23424"/>
                  </a:lnTo>
                  <a:lnTo>
                    <a:pt x="510427" y="10670"/>
                  </a:lnTo>
                  <a:lnTo>
                    <a:pt x="454569" y="2732"/>
                  </a:lnTo>
                  <a:lnTo>
                    <a:pt x="396044" y="0"/>
                  </a:lnTo>
                  <a:close/>
                </a:path>
              </a:pathLst>
            </a:custGeom>
            <a:solidFill>
              <a:srgbClr val="F7B699"/>
            </a:solidFill>
          </p:spPr>
          <p:txBody>
            <a:bodyPr wrap="square" lIns="0" tIns="0" rIns="0" bIns="0" rtlCol="0"/>
            <a:lstStyle/>
            <a:p>
              <a:endParaRPr/>
            </a:p>
          </p:txBody>
        </p:sp>
        <p:sp>
          <p:nvSpPr>
            <p:cNvPr id="21" name="object 21"/>
            <p:cNvSpPr/>
            <p:nvPr/>
          </p:nvSpPr>
          <p:spPr>
            <a:xfrm>
              <a:off x="3059831" y="4581127"/>
              <a:ext cx="792480" cy="504190"/>
            </a:xfrm>
            <a:custGeom>
              <a:avLst/>
              <a:gdLst/>
              <a:ahLst/>
              <a:cxnLst/>
              <a:rect l="l" t="t" r="r" b="b"/>
              <a:pathLst>
                <a:path w="792479" h="504189">
                  <a:moveTo>
                    <a:pt x="0" y="252027"/>
                  </a:moveTo>
                  <a:lnTo>
                    <a:pt x="16768" y="179238"/>
                  </a:lnTo>
                  <a:lnTo>
                    <a:pt x="36809" y="145779"/>
                  </a:lnTo>
                  <a:lnTo>
                    <a:pt x="63805" y="114796"/>
                  </a:lnTo>
                  <a:lnTo>
                    <a:pt x="97142" y="86679"/>
                  </a:lnTo>
                  <a:lnTo>
                    <a:pt x="136210" y="61818"/>
                  </a:lnTo>
                  <a:lnTo>
                    <a:pt x="180393" y="40603"/>
                  </a:lnTo>
                  <a:lnTo>
                    <a:pt x="229081" y="23424"/>
                  </a:lnTo>
                  <a:lnTo>
                    <a:pt x="281661" y="10670"/>
                  </a:lnTo>
                  <a:lnTo>
                    <a:pt x="337519" y="2732"/>
                  </a:lnTo>
                  <a:lnTo>
                    <a:pt x="396044"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8" y="252027"/>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4" y="504056"/>
                  </a:lnTo>
                  <a:lnTo>
                    <a:pt x="337519" y="501323"/>
                  </a:lnTo>
                  <a:lnTo>
                    <a:pt x="281661" y="493385"/>
                  </a:lnTo>
                  <a:lnTo>
                    <a:pt x="229081" y="480631"/>
                  </a:lnTo>
                  <a:lnTo>
                    <a:pt x="180393" y="463452"/>
                  </a:lnTo>
                  <a:lnTo>
                    <a:pt x="136210" y="442237"/>
                  </a:lnTo>
                  <a:lnTo>
                    <a:pt x="97142" y="417376"/>
                  </a:lnTo>
                  <a:lnTo>
                    <a:pt x="63805" y="389259"/>
                  </a:lnTo>
                  <a:lnTo>
                    <a:pt x="36809" y="358276"/>
                  </a:lnTo>
                  <a:lnTo>
                    <a:pt x="16768" y="324816"/>
                  </a:lnTo>
                  <a:lnTo>
                    <a:pt x="0" y="252027"/>
                  </a:lnTo>
                  <a:close/>
                </a:path>
              </a:pathLst>
            </a:custGeom>
            <a:ln w="6349">
              <a:solidFill>
                <a:srgbClr val="C18C75"/>
              </a:solidFill>
            </a:ln>
          </p:spPr>
          <p:txBody>
            <a:bodyPr wrap="square" lIns="0" tIns="0" rIns="0" bIns="0" rtlCol="0"/>
            <a:lstStyle/>
            <a:p>
              <a:endParaRPr/>
            </a:p>
          </p:txBody>
        </p:sp>
        <p:sp>
          <p:nvSpPr>
            <p:cNvPr id="22" name="object 22"/>
            <p:cNvSpPr/>
            <p:nvPr/>
          </p:nvSpPr>
          <p:spPr>
            <a:xfrm>
              <a:off x="3995935" y="4581127"/>
              <a:ext cx="792480" cy="504190"/>
            </a:xfrm>
            <a:custGeom>
              <a:avLst/>
              <a:gdLst/>
              <a:ahLst/>
              <a:cxnLst/>
              <a:rect l="l" t="t" r="r" b="b"/>
              <a:pathLst>
                <a:path w="792479" h="504189">
                  <a:moveTo>
                    <a:pt x="396044" y="0"/>
                  </a:moveTo>
                  <a:lnTo>
                    <a:pt x="337519" y="2732"/>
                  </a:lnTo>
                  <a:lnTo>
                    <a:pt x="281661" y="10670"/>
                  </a:lnTo>
                  <a:lnTo>
                    <a:pt x="229081" y="23424"/>
                  </a:lnTo>
                  <a:lnTo>
                    <a:pt x="180393" y="40603"/>
                  </a:lnTo>
                  <a:lnTo>
                    <a:pt x="136210" y="61818"/>
                  </a:lnTo>
                  <a:lnTo>
                    <a:pt x="97142" y="86679"/>
                  </a:lnTo>
                  <a:lnTo>
                    <a:pt x="63805" y="114796"/>
                  </a:lnTo>
                  <a:lnTo>
                    <a:pt x="36809" y="145779"/>
                  </a:lnTo>
                  <a:lnTo>
                    <a:pt x="16768" y="179239"/>
                  </a:lnTo>
                  <a:lnTo>
                    <a:pt x="0" y="252028"/>
                  </a:lnTo>
                  <a:lnTo>
                    <a:pt x="4294" y="289271"/>
                  </a:lnTo>
                  <a:lnTo>
                    <a:pt x="36809" y="358277"/>
                  </a:lnTo>
                  <a:lnTo>
                    <a:pt x="63805" y="389260"/>
                  </a:lnTo>
                  <a:lnTo>
                    <a:pt x="97142" y="417377"/>
                  </a:lnTo>
                  <a:lnTo>
                    <a:pt x="136210" y="442238"/>
                  </a:lnTo>
                  <a:lnTo>
                    <a:pt x="180393" y="463453"/>
                  </a:lnTo>
                  <a:lnTo>
                    <a:pt x="229081" y="480632"/>
                  </a:lnTo>
                  <a:lnTo>
                    <a:pt x="281661" y="493386"/>
                  </a:lnTo>
                  <a:lnTo>
                    <a:pt x="337519" y="501324"/>
                  </a:lnTo>
                  <a:lnTo>
                    <a:pt x="396044" y="504056"/>
                  </a:lnTo>
                  <a:lnTo>
                    <a:pt x="454568" y="501324"/>
                  </a:lnTo>
                  <a:lnTo>
                    <a:pt x="510426" y="493386"/>
                  </a:lnTo>
                  <a:lnTo>
                    <a:pt x="563006" y="480632"/>
                  </a:lnTo>
                  <a:lnTo>
                    <a:pt x="611694" y="463453"/>
                  </a:lnTo>
                  <a:lnTo>
                    <a:pt x="655878" y="442238"/>
                  </a:lnTo>
                  <a:lnTo>
                    <a:pt x="694945" y="417377"/>
                  </a:lnTo>
                  <a:lnTo>
                    <a:pt x="728283" y="389260"/>
                  </a:lnTo>
                  <a:lnTo>
                    <a:pt x="755279" y="358277"/>
                  </a:lnTo>
                  <a:lnTo>
                    <a:pt x="775320" y="324817"/>
                  </a:lnTo>
                  <a:lnTo>
                    <a:pt x="792088" y="252028"/>
                  </a:lnTo>
                  <a:lnTo>
                    <a:pt x="787794" y="214785"/>
                  </a:lnTo>
                  <a:lnTo>
                    <a:pt x="755279" y="145779"/>
                  </a:lnTo>
                  <a:lnTo>
                    <a:pt x="728283" y="114796"/>
                  </a:lnTo>
                  <a:lnTo>
                    <a:pt x="694945" y="86679"/>
                  </a:lnTo>
                  <a:lnTo>
                    <a:pt x="655878" y="61818"/>
                  </a:lnTo>
                  <a:lnTo>
                    <a:pt x="611694" y="40603"/>
                  </a:lnTo>
                  <a:lnTo>
                    <a:pt x="563006" y="23424"/>
                  </a:lnTo>
                  <a:lnTo>
                    <a:pt x="510426" y="10670"/>
                  </a:lnTo>
                  <a:lnTo>
                    <a:pt x="454568" y="2732"/>
                  </a:lnTo>
                  <a:lnTo>
                    <a:pt x="396044" y="0"/>
                  </a:lnTo>
                  <a:close/>
                </a:path>
              </a:pathLst>
            </a:custGeom>
            <a:solidFill>
              <a:srgbClr val="F7B699"/>
            </a:solidFill>
          </p:spPr>
          <p:txBody>
            <a:bodyPr wrap="square" lIns="0" tIns="0" rIns="0" bIns="0" rtlCol="0"/>
            <a:lstStyle/>
            <a:p>
              <a:endParaRPr/>
            </a:p>
          </p:txBody>
        </p:sp>
        <p:sp>
          <p:nvSpPr>
            <p:cNvPr id="23" name="object 23"/>
            <p:cNvSpPr/>
            <p:nvPr/>
          </p:nvSpPr>
          <p:spPr>
            <a:xfrm>
              <a:off x="3995935" y="4581127"/>
              <a:ext cx="792480" cy="504190"/>
            </a:xfrm>
            <a:custGeom>
              <a:avLst/>
              <a:gdLst/>
              <a:ahLst/>
              <a:cxnLst/>
              <a:rect l="l" t="t" r="r" b="b"/>
              <a:pathLst>
                <a:path w="792479" h="504189">
                  <a:moveTo>
                    <a:pt x="0" y="252027"/>
                  </a:moveTo>
                  <a:lnTo>
                    <a:pt x="16768" y="179238"/>
                  </a:lnTo>
                  <a:lnTo>
                    <a:pt x="36809" y="145779"/>
                  </a:lnTo>
                  <a:lnTo>
                    <a:pt x="63805" y="114796"/>
                  </a:lnTo>
                  <a:lnTo>
                    <a:pt x="97142" y="86679"/>
                  </a:lnTo>
                  <a:lnTo>
                    <a:pt x="136209" y="61818"/>
                  </a:lnTo>
                  <a:lnTo>
                    <a:pt x="180393" y="40603"/>
                  </a:lnTo>
                  <a:lnTo>
                    <a:pt x="229081" y="23424"/>
                  </a:lnTo>
                  <a:lnTo>
                    <a:pt x="281661" y="10670"/>
                  </a:lnTo>
                  <a:lnTo>
                    <a:pt x="337519" y="2732"/>
                  </a:lnTo>
                  <a:lnTo>
                    <a:pt x="396044"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8" y="252027"/>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4" y="504056"/>
                  </a:lnTo>
                  <a:lnTo>
                    <a:pt x="337519" y="501323"/>
                  </a:lnTo>
                  <a:lnTo>
                    <a:pt x="281661" y="493385"/>
                  </a:lnTo>
                  <a:lnTo>
                    <a:pt x="229081" y="480631"/>
                  </a:lnTo>
                  <a:lnTo>
                    <a:pt x="180393" y="463452"/>
                  </a:lnTo>
                  <a:lnTo>
                    <a:pt x="136209" y="442237"/>
                  </a:lnTo>
                  <a:lnTo>
                    <a:pt x="97142" y="417376"/>
                  </a:lnTo>
                  <a:lnTo>
                    <a:pt x="63805" y="389259"/>
                  </a:lnTo>
                  <a:lnTo>
                    <a:pt x="36809" y="358276"/>
                  </a:lnTo>
                  <a:lnTo>
                    <a:pt x="16768" y="324816"/>
                  </a:lnTo>
                  <a:lnTo>
                    <a:pt x="0" y="252027"/>
                  </a:lnTo>
                  <a:close/>
                </a:path>
              </a:pathLst>
            </a:custGeom>
            <a:ln w="6349">
              <a:solidFill>
                <a:srgbClr val="C18C75"/>
              </a:solidFill>
            </a:ln>
          </p:spPr>
          <p:txBody>
            <a:bodyPr wrap="square" lIns="0" tIns="0" rIns="0" bIns="0" rtlCol="0"/>
            <a:lstStyle/>
            <a:p>
              <a:endParaRPr/>
            </a:p>
          </p:txBody>
        </p:sp>
      </p:grpSp>
      <p:sp>
        <p:nvSpPr>
          <p:cNvPr id="24" name="object 24"/>
          <p:cNvSpPr txBox="1"/>
          <p:nvPr/>
        </p:nvSpPr>
        <p:spPr>
          <a:xfrm>
            <a:off x="1043608" y="5374956"/>
            <a:ext cx="3096895" cy="369570"/>
          </a:xfrm>
          <a:prstGeom prst="rect">
            <a:avLst/>
          </a:prstGeom>
          <a:solidFill>
            <a:srgbClr val="00B2E2">
              <a:alpha val="83918"/>
            </a:srgbClr>
          </a:solidFill>
        </p:spPr>
        <p:txBody>
          <a:bodyPr vert="horz" wrap="square" lIns="0" tIns="45720" rIns="0" bIns="0" rtlCol="0">
            <a:spAutoFit/>
          </a:bodyPr>
          <a:lstStyle/>
          <a:p>
            <a:pPr marL="389890">
              <a:lnSpc>
                <a:spcPct val="100000"/>
              </a:lnSpc>
              <a:spcBef>
                <a:spcPts val="360"/>
              </a:spcBef>
            </a:pPr>
            <a:r>
              <a:rPr sz="1800" dirty="0">
                <a:solidFill>
                  <a:srgbClr val="FFFFFF"/>
                </a:solidFill>
                <a:latin typeface="Calibri"/>
                <a:cs typeface="Calibri"/>
              </a:rPr>
              <a:t>The</a:t>
            </a:r>
            <a:r>
              <a:rPr sz="1800" spc="-10" dirty="0">
                <a:solidFill>
                  <a:srgbClr val="FFFFFF"/>
                </a:solidFill>
                <a:latin typeface="Calibri"/>
                <a:cs typeface="Calibri"/>
              </a:rPr>
              <a:t> </a:t>
            </a:r>
            <a:r>
              <a:rPr sz="1800" spc="-5" dirty="0">
                <a:solidFill>
                  <a:srgbClr val="FFFFFF"/>
                </a:solidFill>
                <a:latin typeface="Calibri"/>
                <a:cs typeface="Calibri"/>
              </a:rPr>
              <a:t>manner</a:t>
            </a:r>
            <a:r>
              <a:rPr sz="1800" spc="-10" dirty="0">
                <a:solidFill>
                  <a:srgbClr val="FFFFFF"/>
                </a:solidFill>
                <a:latin typeface="Calibri"/>
                <a:cs typeface="Calibri"/>
              </a:rPr>
              <a:t> </a:t>
            </a:r>
            <a:r>
              <a:rPr sz="1800" spc="-5" dirty="0">
                <a:solidFill>
                  <a:srgbClr val="FFFFFF"/>
                </a:solidFill>
                <a:latin typeface="Calibri"/>
                <a:cs typeface="Calibri"/>
              </a:rPr>
              <a:t>of</a:t>
            </a:r>
            <a:r>
              <a:rPr sz="1800" spc="-10" dirty="0">
                <a:solidFill>
                  <a:srgbClr val="FFFFFF"/>
                </a:solidFill>
                <a:latin typeface="Calibri"/>
                <a:cs typeface="Calibri"/>
              </a:rPr>
              <a:t> </a:t>
            </a:r>
            <a:r>
              <a:rPr sz="1800" spc="-5" dirty="0">
                <a:solidFill>
                  <a:srgbClr val="FFFFFF"/>
                </a:solidFill>
                <a:latin typeface="Calibri"/>
                <a:cs typeface="Calibri"/>
              </a:rPr>
              <a:t>informing</a:t>
            </a:r>
            <a:endParaRPr sz="1800">
              <a:latin typeface="Calibri"/>
              <a:cs typeface="Calibri"/>
            </a:endParaRPr>
          </a:p>
        </p:txBody>
      </p:sp>
      <p:sp>
        <p:nvSpPr>
          <p:cNvPr id="25" name="object 25"/>
          <p:cNvSpPr txBox="1"/>
          <p:nvPr/>
        </p:nvSpPr>
        <p:spPr>
          <a:xfrm>
            <a:off x="78739" y="609644"/>
            <a:ext cx="4709160" cy="4480560"/>
          </a:xfrm>
          <a:prstGeom prst="rect">
            <a:avLst/>
          </a:prstGeom>
        </p:spPr>
        <p:txBody>
          <a:bodyPr vert="horz" wrap="square" lIns="0" tIns="72390" rIns="0" bIns="0" rtlCol="0">
            <a:spAutoFit/>
          </a:bodyPr>
          <a:lstStyle/>
          <a:p>
            <a:pPr marL="12700">
              <a:lnSpc>
                <a:spcPct val="100000"/>
              </a:lnSpc>
              <a:spcBef>
                <a:spcPts val="570"/>
              </a:spcBef>
            </a:pPr>
            <a:r>
              <a:rPr sz="2400" b="1" spc="-5" dirty="0">
                <a:solidFill>
                  <a:srgbClr val="FFFFFF"/>
                </a:solidFill>
                <a:latin typeface="Calibri"/>
                <a:cs typeface="Calibri"/>
              </a:rPr>
              <a:t>rights</a:t>
            </a:r>
            <a:endParaRPr sz="2400">
              <a:latin typeface="Calibri"/>
              <a:cs typeface="Calibri"/>
            </a:endParaRPr>
          </a:p>
          <a:p>
            <a:pPr marL="191770" marR="5080">
              <a:lnSpc>
                <a:spcPct val="100000"/>
              </a:lnSpc>
              <a:spcBef>
                <a:spcPts val="395"/>
              </a:spcBef>
            </a:pPr>
            <a:r>
              <a:rPr sz="2000" b="1" dirty="0">
                <a:solidFill>
                  <a:srgbClr val="001C3D"/>
                </a:solidFill>
                <a:latin typeface="Calibri"/>
                <a:cs typeface="Calibri"/>
              </a:rPr>
              <a:t>Articles</a:t>
            </a:r>
            <a:r>
              <a:rPr sz="2000" b="1" spc="40" dirty="0">
                <a:solidFill>
                  <a:srgbClr val="001C3D"/>
                </a:solidFill>
                <a:latin typeface="Calibri"/>
                <a:cs typeface="Calibri"/>
              </a:rPr>
              <a:t> </a:t>
            </a:r>
            <a:r>
              <a:rPr sz="2000" b="1" dirty="0">
                <a:solidFill>
                  <a:srgbClr val="001C3D"/>
                </a:solidFill>
                <a:latin typeface="Calibri"/>
                <a:cs typeface="Calibri"/>
              </a:rPr>
              <a:t>3</a:t>
            </a:r>
            <a:r>
              <a:rPr sz="2000" b="1" spc="40" dirty="0">
                <a:solidFill>
                  <a:srgbClr val="001C3D"/>
                </a:solidFill>
                <a:latin typeface="Calibri"/>
                <a:cs typeface="Calibri"/>
              </a:rPr>
              <a:t> </a:t>
            </a:r>
            <a:r>
              <a:rPr sz="2000" b="1" dirty="0">
                <a:solidFill>
                  <a:srgbClr val="001C3D"/>
                </a:solidFill>
                <a:latin typeface="Calibri"/>
                <a:cs typeface="Calibri"/>
              </a:rPr>
              <a:t>and</a:t>
            </a:r>
            <a:r>
              <a:rPr sz="2000" b="1" spc="40" dirty="0">
                <a:solidFill>
                  <a:srgbClr val="001C3D"/>
                </a:solidFill>
                <a:latin typeface="Calibri"/>
                <a:cs typeface="Calibri"/>
              </a:rPr>
              <a:t> </a:t>
            </a:r>
            <a:r>
              <a:rPr sz="2000" b="1" dirty="0">
                <a:solidFill>
                  <a:srgbClr val="001C3D"/>
                </a:solidFill>
                <a:latin typeface="Calibri"/>
                <a:cs typeface="Calibri"/>
              </a:rPr>
              <a:t>4</a:t>
            </a:r>
            <a:r>
              <a:rPr sz="2000" b="1" spc="35" dirty="0">
                <a:solidFill>
                  <a:srgbClr val="001C3D"/>
                </a:solidFill>
                <a:latin typeface="Calibri"/>
                <a:cs typeface="Calibri"/>
              </a:rPr>
              <a:t> </a:t>
            </a:r>
            <a:r>
              <a:rPr sz="2000" spc="-5" dirty="0">
                <a:solidFill>
                  <a:srgbClr val="001C3D"/>
                </a:solidFill>
                <a:latin typeface="Calibri"/>
                <a:cs typeface="Calibri"/>
              </a:rPr>
              <a:t>of</a:t>
            </a:r>
            <a:r>
              <a:rPr sz="2000" spc="45" dirty="0">
                <a:solidFill>
                  <a:srgbClr val="001C3D"/>
                </a:solidFill>
                <a:latin typeface="Calibri"/>
                <a:cs typeface="Calibri"/>
              </a:rPr>
              <a:t> </a:t>
            </a:r>
            <a:r>
              <a:rPr sz="2000" dirty="0">
                <a:solidFill>
                  <a:srgbClr val="001C3D"/>
                </a:solidFill>
                <a:latin typeface="Calibri"/>
                <a:cs typeface="Calibri"/>
              </a:rPr>
              <a:t>the</a:t>
            </a:r>
            <a:r>
              <a:rPr sz="2000" spc="40" dirty="0">
                <a:solidFill>
                  <a:srgbClr val="001C3D"/>
                </a:solidFill>
                <a:latin typeface="Calibri"/>
                <a:cs typeface="Calibri"/>
              </a:rPr>
              <a:t> </a:t>
            </a:r>
            <a:r>
              <a:rPr sz="2000" spc="-5" dirty="0">
                <a:solidFill>
                  <a:srgbClr val="001C3D"/>
                </a:solidFill>
                <a:latin typeface="Calibri"/>
                <a:cs typeface="Calibri"/>
              </a:rPr>
              <a:t>Directive</a:t>
            </a:r>
            <a:r>
              <a:rPr sz="2000" spc="45" dirty="0">
                <a:solidFill>
                  <a:srgbClr val="001C3D"/>
                </a:solidFill>
                <a:latin typeface="Calibri"/>
                <a:cs typeface="Calibri"/>
              </a:rPr>
              <a:t> </a:t>
            </a:r>
            <a:r>
              <a:rPr sz="2000" spc="-5" dirty="0">
                <a:solidFill>
                  <a:srgbClr val="001C3D"/>
                </a:solidFill>
                <a:latin typeface="Calibri"/>
                <a:cs typeface="Calibri"/>
              </a:rPr>
              <a:t>on</a:t>
            </a:r>
            <a:r>
              <a:rPr sz="2000" spc="45" dirty="0">
                <a:solidFill>
                  <a:srgbClr val="001C3D"/>
                </a:solidFill>
                <a:latin typeface="Calibri"/>
                <a:cs typeface="Calibri"/>
              </a:rPr>
              <a:t> </a:t>
            </a:r>
            <a:r>
              <a:rPr sz="2000" dirty="0">
                <a:solidFill>
                  <a:srgbClr val="001C3D"/>
                </a:solidFill>
                <a:latin typeface="Calibri"/>
                <a:cs typeface="Calibri"/>
              </a:rPr>
              <a:t>the </a:t>
            </a:r>
            <a:r>
              <a:rPr sz="2000" spc="-440" dirty="0">
                <a:solidFill>
                  <a:srgbClr val="001C3D"/>
                </a:solidFill>
                <a:latin typeface="Calibri"/>
                <a:cs typeface="Calibri"/>
              </a:rPr>
              <a:t> </a:t>
            </a:r>
            <a:r>
              <a:rPr sz="2000" dirty="0">
                <a:solidFill>
                  <a:srgbClr val="001C3D"/>
                </a:solidFill>
                <a:latin typeface="Calibri"/>
                <a:cs typeface="Calibri"/>
              </a:rPr>
              <a:t>Right</a:t>
            </a:r>
            <a:r>
              <a:rPr sz="2000" spc="-5" dirty="0">
                <a:solidFill>
                  <a:srgbClr val="001C3D"/>
                </a:solidFill>
                <a:latin typeface="Calibri"/>
                <a:cs typeface="Calibri"/>
              </a:rPr>
              <a:t> </a:t>
            </a:r>
            <a:r>
              <a:rPr sz="2000" dirty="0">
                <a:solidFill>
                  <a:srgbClr val="001C3D"/>
                </a:solidFill>
                <a:latin typeface="Calibri"/>
                <a:cs typeface="Calibri"/>
              </a:rPr>
              <a:t>to </a:t>
            </a:r>
            <a:r>
              <a:rPr sz="2000" spc="-5" dirty="0">
                <a:solidFill>
                  <a:srgbClr val="001C3D"/>
                </a:solidFill>
                <a:latin typeface="Calibri"/>
                <a:cs typeface="Calibri"/>
              </a:rPr>
              <a:t>Information.</a:t>
            </a:r>
            <a:endParaRPr sz="2000">
              <a:latin typeface="Calibri"/>
              <a:cs typeface="Calibri"/>
            </a:endParaRPr>
          </a:p>
          <a:p>
            <a:pPr>
              <a:lnSpc>
                <a:spcPct val="100000"/>
              </a:lnSpc>
              <a:spcBef>
                <a:spcPts val="20"/>
              </a:spcBef>
            </a:pPr>
            <a:endParaRPr sz="1950">
              <a:latin typeface="Calibri"/>
              <a:cs typeface="Calibri"/>
            </a:endParaRPr>
          </a:p>
          <a:p>
            <a:pPr marL="191770" marR="5080" algn="just">
              <a:lnSpc>
                <a:spcPct val="100000"/>
              </a:lnSpc>
            </a:pPr>
            <a:r>
              <a:rPr sz="2000" spc="-5" dirty="0">
                <a:solidFill>
                  <a:srgbClr val="001C3D"/>
                </a:solidFill>
                <a:latin typeface="Calibri"/>
                <a:cs typeface="Calibri"/>
              </a:rPr>
              <a:t>According </a:t>
            </a:r>
            <a:r>
              <a:rPr sz="2000" dirty="0">
                <a:solidFill>
                  <a:srgbClr val="001C3D"/>
                </a:solidFill>
                <a:latin typeface="Calibri"/>
                <a:cs typeface="Calibri"/>
              </a:rPr>
              <a:t>to the </a:t>
            </a:r>
            <a:r>
              <a:rPr sz="2000" spc="-5" dirty="0">
                <a:solidFill>
                  <a:srgbClr val="001C3D"/>
                </a:solidFill>
                <a:latin typeface="Calibri"/>
                <a:cs typeface="Calibri"/>
              </a:rPr>
              <a:t>Directive, </a:t>
            </a:r>
            <a:r>
              <a:rPr sz="2000" dirty="0">
                <a:solidFill>
                  <a:srgbClr val="001C3D"/>
                </a:solidFill>
                <a:latin typeface="Calibri"/>
                <a:cs typeface="Calibri"/>
              </a:rPr>
              <a:t>suspects </a:t>
            </a:r>
            <a:r>
              <a:rPr sz="2000" spc="-5" dirty="0">
                <a:solidFill>
                  <a:srgbClr val="001C3D"/>
                </a:solidFill>
                <a:latin typeface="Calibri"/>
                <a:cs typeface="Calibri"/>
              </a:rPr>
              <a:t>must </a:t>
            </a:r>
            <a:r>
              <a:rPr sz="2000" dirty="0">
                <a:solidFill>
                  <a:srgbClr val="001C3D"/>
                </a:solidFill>
                <a:latin typeface="Calibri"/>
                <a:cs typeface="Calibri"/>
              </a:rPr>
              <a:t> be</a:t>
            </a:r>
            <a:r>
              <a:rPr sz="2000" spc="5" dirty="0">
                <a:solidFill>
                  <a:srgbClr val="001C3D"/>
                </a:solidFill>
                <a:latin typeface="Calibri"/>
                <a:cs typeface="Calibri"/>
              </a:rPr>
              <a:t> </a:t>
            </a:r>
            <a:r>
              <a:rPr sz="2000" spc="-5" dirty="0">
                <a:solidFill>
                  <a:srgbClr val="001C3D"/>
                </a:solidFill>
                <a:latin typeface="Calibri"/>
                <a:cs typeface="Calibri"/>
              </a:rPr>
              <a:t>provided</a:t>
            </a:r>
            <a:r>
              <a:rPr sz="2000" dirty="0">
                <a:solidFill>
                  <a:srgbClr val="001C3D"/>
                </a:solidFill>
                <a:latin typeface="Calibri"/>
                <a:cs typeface="Calibri"/>
              </a:rPr>
              <a:t> </a:t>
            </a:r>
            <a:r>
              <a:rPr sz="2000" b="1" spc="-5" dirty="0">
                <a:solidFill>
                  <a:srgbClr val="001C3D"/>
                </a:solidFill>
                <a:latin typeface="Calibri"/>
                <a:cs typeface="Calibri"/>
              </a:rPr>
              <a:t>promptly</a:t>
            </a:r>
            <a:r>
              <a:rPr sz="2000" spc="-5" dirty="0">
                <a:solidFill>
                  <a:srgbClr val="001C3D"/>
                </a:solidFill>
                <a:latin typeface="Calibri"/>
                <a:cs typeface="Calibri"/>
              </a:rPr>
              <a:t>,</a:t>
            </a:r>
            <a:r>
              <a:rPr sz="2000" dirty="0">
                <a:solidFill>
                  <a:srgbClr val="001C3D"/>
                </a:solidFill>
                <a:latin typeface="Calibri"/>
                <a:cs typeface="Calibri"/>
              </a:rPr>
              <a:t> and</a:t>
            </a:r>
            <a:r>
              <a:rPr sz="2000" spc="5" dirty="0">
                <a:solidFill>
                  <a:srgbClr val="001C3D"/>
                </a:solidFill>
                <a:latin typeface="Calibri"/>
                <a:cs typeface="Calibri"/>
              </a:rPr>
              <a:t> </a:t>
            </a:r>
            <a:r>
              <a:rPr sz="2000" dirty="0">
                <a:solidFill>
                  <a:srgbClr val="001C3D"/>
                </a:solidFill>
                <a:latin typeface="Calibri"/>
                <a:cs typeface="Calibri"/>
              </a:rPr>
              <a:t>in</a:t>
            </a:r>
            <a:r>
              <a:rPr sz="2000" spc="5" dirty="0">
                <a:solidFill>
                  <a:srgbClr val="001C3D"/>
                </a:solidFill>
                <a:latin typeface="Calibri"/>
                <a:cs typeface="Calibri"/>
              </a:rPr>
              <a:t> </a:t>
            </a:r>
            <a:r>
              <a:rPr sz="2000" dirty="0">
                <a:solidFill>
                  <a:srgbClr val="001C3D"/>
                </a:solidFill>
                <a:latin typeface="Calibri"/>
                <a:cs typeface="Calibri"/>
              </a:rPr>
              <a:t>any</a:t>
            </a:r>
            <a:r>
              <a:rPr sz="2000" spc="5" dirty="0">
                <a:solidFill>
                  <a:srgbClr val="001C3D"/>
                </a:solidFill>
                <a:latin typeface="Calibri"/>
                <a:cs typeface="Calibri"/>
              </a:rPr>
              <a:t> </a:t>
            </a:r>
            <a:r>
              <a:rPr sz="2000" dirty="0">
                <a:solidFill>
                  <a:srgbClr val="001C3D"/>
                </a:solidFill>
                <a:latin typeface="Calibri"/>
                <a:cs typeface="Calibri"/>
              </a:rPr>
              <a:t>case </a:t>
            </a:r>
            <a:r>
              <a:rPr sz="2000" spc="5" dirty="0">
                <a:solidFill>
                  <a:srgbClr val="001C3D"/>
                </a:solidFill>
                <a:latin typeface="Calibri"/>
                <a:cs typeface="Calibri"/>
              </a:rPr>
              <a:t> </a:t>
            </a:r>
            <a:r>
              <a:rPr sz="2000" b="1" dirty="0">
                <a:solidFill>
                  <a:srgbClr val="001C3D"/>
                </a:solidFill>
                <a:latin typeface="Calibri"/>
                <a:cs typeface="Calibri"/>
              </a:rPr>
              <a:t>before </a:t>
            </a:r>
            <a:r>
              <a:rPr sz="2000" b="1" spc="-5" dirty="0">
                <a:solidFill>
                  <a:srgbClr val="001C3D"/>
                </a:solidFill>
                <a:latin typeface="Calibri"/>
                <a:cs typeface="Calibri"/>
              </a:rPr>
              <a:t>the first </a:t>
            </a:r>
            <a:r>
              <a:rPr sz="2000" b="1" dirty="0">
                <a:solidFill>
                  <a:srgbClr val="001C3D"/>
                </a:solidFill>
                <a:latin typeface="Calibri"/>
                <a:cs typeface="Calibri"/>
              </a:rPr>
              <a:t>official </a:t>
            </a:r>
            <a:r>
              <a:rPr sz="2000" b="1" spc="-5" dirty="0">
                <a:solidFill>
                  <a:srgbClr val="001C3D"/>
                </a:solidFill>
                <a:latin typeface="Calibri"/>
                <a:cs typeface="Calibri"/>
              </a:rPr>
              <a:t>questioning</a:t>
            </a:r>
            <a:r>
              <a:rPr sz="2000" spc="-5" dirty="0">
                <a:solidFill>
                  <a:srgbClr val="001C3D"/>
                </a:solidFill>
                <a:latin typeface="Calibri"/>
                <a:cs typeface="Calibri"/>
              </a:rPr>
              <a:t>, with </a:t>
            </a:r>
            <a:r>
              <a:rPr sz="2000" dirty="0">
                <a:solidFill>
                  <a:srgbClr val="001C3D"/>
                </a:solidFill>
                <a:latin typeface="Calibri"/>
                <a:cs typeface="Calibri"/>
              </a:rPr>
              <a:t> </a:t>
            </a:r>
            <a:r>
              <a:rPr sz="2000" spc="-5" dirty="0">
                <a:solidFill>
                  <a:srgbClr val="001C3D"/>
                </a:solidFill>
                <a:latin typeface="Calibri"/>
                <a:cs typeface="Calibri"/>
              </a:rPr>
              <a:t>information</a:t>
            </a:r>
            <a:r>
              <a:rPr sz="2000" dirty="0">
                <a:solidFill>
                  <a:srgbClr val="001C3D"/>
                </a:solidFill>
                <a:latin typeface="Calibri"/>
                <a:cs typeface="Calibri"/>
              </a:rPr>
              <a:t> </a:t>
            </a:r>
            <a:r>
              <a:rPr sz="2000" spc="-5" dirty="0">
                <a:solidFill>
                  <a:srgbClr val="001C3D"/>
                </a:solidFill>
                <a:latin typeface="Calibri"/>
                <a:cs typeface="Calibri"/>
              </a:rPr>
              <a:t>about</a:t>
            </a:r>
            <a:r>
              <a:rPr sz="2000" dirty="0">
                <a:solidFill>
                  <a:srgbClr val="001C3D"/>
                </a:solidFill>
                <a:latin typeface="Calibri"/>
                <a:cs typeface="Calibri"/>
              </a:rPr>
              <a:t> at</a:t>
            </a:r>
            <a:r>
              <a:rPr sz="2000" spc="5" dirty="0">
                <a:solidFill>
                  <a:srgbClr val="001C3D"/>
                </a:solidFill>
                <a:latin typeface="Calibri"/>
                <a:cs typeface="Calibri"/>
              </a:rPr>
              <a:t> </a:t>
            </a:r>
            <a:r>
              <a:rPr sz="2000" dirty="0">
                <a:solidFill>
                  <a:srgbClr val="001C3D"/>
                </a:solidFill>
                <a:latin typeface="Calibri"/>
                <a:cs typeface="Calibri"/>
              </a:rPr>
              <a:t>least</a:t>
            </a:r>
            <a:r>
              <a:rPr sz="2000" spc="5" dirty="0">
                <a:solidFill>
                  <a:srgbClr val="001C3D"/>
                </a:solidFill>
                <a:latin typeface="Calibri"/>
                <a:cs typeface="Calibri"/>
              </a:rPr>
              <a:t> </a:t>
            </a:r>
            <a:r>
              <a:rPr sz="2000" dirty="0">
                <a:solidFill>
                  <a:srgbClr val="001C3D"/>
                </a:solidFill>
                <a:latin typeface="Calibri"/>
                <a:cs typeface="Calibri"/>
              </a:rPr>
              <a:t>the</a:t>
            </a:r>
            <a:r>
              <a:rPr sz="2000" spc="5" dirty="0">
                <a:solidFill>
                  <a:srgbClr val="001C3D"/>
                </a:solidFill>
                <a:latin typeface="Calibri"/>
                <a:cs typeface="Calibri"/>
              </a:rPr>
              <a:t> </a:t>
            </a:r>
            <a:r>
              <a:rPr sz="2000" spc="-5" dirty="0">
                <a:solidFill>
                  <a:srgbClr val="001C3D"/>
                </a:solidFill>
                <a:latin typeface="Calibri"/>
                <a:cs typeface="Calibri"/>
              </a:rPr>
              <a:t>following </a:t>
            </a:r>
            <a:r>
              <a:rPr sz="2000" dirty="0">
                <a:solidFill>
                  <a:srgbClr val="001C3D"/>
                </a:solidFill>
                <a:latin typeface="Calibri"/>
                <a:cs typeface="Calibri"/>
              </a:rPr>
              <a:t> </a:t>
            </a:r>
            <a:r>
              <a:rPr sz="2000" spc="-5" dirty="0">
                <a:solidFill>
                  <a:srgbClr val="001C3D"/>
                </a:solidFill>
                <a:latin typeface="Calibri"/>
                <a:cs typeface="Calibri"/>
              </a:rPr>
              <a:t>procedural rights:</a:t>
            </a:r>
            <a:endParaRPr sz="2000">
              <a:latin typeface="Calibri"/>
              <a:cs typeface="Calibri"/>
            </a:endParaRPr>
          </a:p>
          <a:p>
            <a:pPr>
              <a:lnSpc>
                <a:spcPct val="100000"/>
              </a:lnSpc>
              <a:spcBef>
                <a:spcPts val="20"/>
              </a:spcBef>
            </a:pPr>
            <a:endParaRPr sz="1950">
              <a:latin typeface="Calibri"/>
              <a:cs typeface="Calibri"/>
            </a:endParaRPr>
          </a:p>
          <a:p>
            <a:pPr marL="191770" marR="5080" algn="just">
              <a:lnSpc>
                <a:spcPct val="100000"/>
              </a:lnSpc>
            </a:pPr>
            <a:r>
              <a:rPr sz="2000" i="1" dirty="0">
                <a:solidFill>
                  <a:srgbClr val="001C3D"/>
                </a:solidFill>
                <a:latin typeface="Calibri"/>
                <a:cs typeface="Calibri"/>
              </a:rPr>
              <a:t>Click</a:t>
            </a:r>
            <a:r>
              <a:rPr sz="2000" i="1" spc="5" dirty="0">
                <a:solidFill>
                  <a:srgbClr val="001C3D"/>
                </a:solidFill>
                <a:latin typeface="Calibri"/>
                <a:cs typeface="Calibri"/>
              </a:rPr>
              <a:t> </a:t>
            </a:r>
            <a:r>
              <a:rPr sz="2000" i="1" dirty="0">
                <a:solidFill>
                  <a:srgbClr val="001C3D"/>
                </a:solidFill>
                <a:latin typeface="Calibri"/>
                <a:cs typeface="Calibri"/>
              </a:rPr>
              <a:t>on</a:t>
            </a:r>
            <a:r>
              <a:rPr sz="2000" i="1" spc="5" dirty="0">
                <a:solidFill>
                  <a:srgbClr val="001C3D"/>
                </a:solidFill>
                <a:latin typeface="Calibri"/>
                <a:cs typeface="Calibri"/>
              </a:rPr>
              <a:t> </a:t>
            </a:r>
            <a:r>
              <a:rPr sz="2000" i="1" dirty="0">
                <a:solidFill>
                  <a:srgbClr val="001C3D"/>
                </a:solidFill>
                <a:latin typeface="Calibri"/>
                <a:cs typeface="Calibri"/>
              </a:rPr>
              <a:t>the</a:t>
            </a:r>
            <a:r>
              <a:rPr sz="2000" i="1" spc="5" dirty="0">
                <a:solidFill>
                  <a:srgbClr val="001C3D"/>
                </a:solidFill>
                <a:latin typeface="Calibri"/>
                <a:cs typeface="Calibri"/>
              </a:rPr>
              <a:t> </a:t>
            </a:r>
            <a:r>
              <a:rPr sz="2000" i="1" spc="-5" dirty="0">
                <a:solidFill>
                  <a:srgbClr val="001C3D"/>
                </a:solidFill>
                <a:latin typeface="Calibri"/>
                <a:cs typeface="Calibri"/>
              </a:rPr>
              <a:t>numbers</a:t>
            </a:r>
            <a:r>
              <a:rPr sz="2000" i="1" dirty="0">
                <a:solidFill>
                  <a:srgbClr val="001C3D"/>
                </a:solidFill>
                <a:latin typeface="Calibri"/>
                <a:cs typeface="Calibri"/>
              </a:rPr>
              <a:t> </a:t>
            </a:r>
            <a:r>
              <a:rPr sz="2000" i="1" spc="-5" dirty="0">
                <a:solidFill>
                  <a:srgbClr val="001C3D"/>
                </a:solidFill>
                <a:latin typeface="Calibri"/>
                <a:cs typeface="Calibri"/>
              </a:rPr>
              <a:t>below</a:t>
            </a:r>
            <a:r>
              <a:rPr sz="2000" i="1" dirty="0">
                <a:solidFill>
                  <a:srgbClr val="001C3D"/>
                </a:solidFill>
                <a:latin typeface="Calibri"/>
                <a:cs typeface="Calibri"/>
              </a:rPr>
              <a:t> for</a:t>
            </a:r>
            <a:r>
              <a:rPr sz="2000" i="1" spc="5" dirty="0">
                <a:solidFill>
                  <a:srgbClr val="001C3D"/>
                </a:solidFill>
                <a:latin typeface="Calibri"/>
                <a:cs typeface="Calibri"/>
              </a:rPr>
              <a:t> </a:t>
            </a:r>
            <a:r>
              <a:rPr sz="2000" i="1" dirty="0">
                <a:solidFill>
                  <a:srgbClr val="001C3D"/>
                </a:solidFill>
                <a:latin typeface="Calibri"/>
                <a:cs typeface="Calibri"/>
              </a:rPr>
              <a:t>more </a:t>
            </a:r>
            <a:r>
              <a:rPr sz="2000" i="1" spc="-440" dirty="0">
                <a:solidFill>
                  <a:srgbClr val="001C3D"/>
                </a:solidFill>
                <a:latin typeface="Calibri"/>
                <a:cs typeface="Calibri"/>
              </a:rPr>
              <a:t> </a:t>
            </a:r>
            <a:r>
              <a:rPr sz="2000" i="1" dirty="0">
                <a:solidFill>
                  <a:srgbClr val="001C3D"/>
                </a:solidFill>
                <a:latin typeface="Calibri"/>
                <a:cs typeface="Calibri"/>
              </a:rPr>
              <a:t>information.</a:t>
            </a:r>
            <a:endParaRPr sz="2000">
              <a:latin typeface="Calibri"/>
              <a:cs typeface="Calibri"/>
            </a:endParaRPr>
          </a:p>
          <a:p>
            <a:pPr marL="467995">
              <a:lnSpc>
                <a:spcPct val="100000"/>
              </a:lnSpc>
              <a:spcBef>
                <a:spcPts val="1090"/>
              </a:spcBef>
              <a:tabLst>
                <a:tab pos="1403985" algn="l"/>
                <a:tab pos="2340610" algn="l"/>
                <a:tab pos="3276600" algn="l"/>
                <a:tab pos="4212590" algn="l"/>
              </a:tabLst>
            </a:pPr>
            <a:r>
              <a:rPr sz="3200" dirty="0">
                <a:solidFill>
                  <a:srgbClr val="FFFFFF"/>
                </a:solidFill>
                <a:latin typeface="Calibri"/>
                <a:cs typeface="Calibri"/>
              </a:rPr>
              <a:t>1	2	3	4	5</a:t>
            </a:r>
            <a:endParaRPr sz="3200">
              <a:latin typeface="Calibri"/>
              <a:cs typeface="Calibri"/>
            </a:endParaRPr>
          </a:p>
        </p:txBody>
      </p:sp>
      <p:grpSp>
        <p:nvGrpSpPr>
          <p:cNvPr id="26" name="object 26"/>
          <p:cNvGrpSpPr/>
          <p:nvPr/>
        </p:nvGrpSpPr>
        <p:grpSpPr>
          <a:xfrm>
            <a:off x="7151587" y="391963"/>
            <a:ext cx="745490" cy="529590"/>
            <a:chOff x="7151587" y="391963"/>
            <a:chExt cx="745490" cy="529590"/>
          </a:xfrm>
        </p:grpSpPr>
        <p:sp>
          <p:nvSpPr>
            <p:cNvPr id="27" name="object 27"/>
            <p:cNvSpPr/>
            <p:nvPr/>
          </p:nvSpPr>
          <p:spPr>
            <a:xfrm>
              <a:off x="7164287" y="404663"/>
              <a:ext cx="720090" cy="504190"/>
            </a:xfrm>
            <a:custGeom>
              <a:avLst/>
              <a:gdLst/>
              <a:ahLst/>
              <a:cxnLst/>
              <a:rect l="l" t="t" r="r" b="b"/>
              <a:pathLst>
                <a:path w="720090" h="504190">
                  <a:moveTo>
                    <a:pt x="720079" y="0"/>
                  </a:moveTo>
                  <a:lnTo>
                    <a:pt x="0" y="0"/>
                  </a:lnTo>
                  <a:lnTo>
                    <a:pt x="0" y="504056"/>
                  </a:lnTo>
                  <a:lnTo>
                    <a:pt x="720079" y="504056"/>
                  </a:lnTo>
                  <a:lnTo>
                    <a:pt x="720079" y="441049"/>
                  </a:lnTo>
                  <a:lnTo>
                    <a:pt x="312784" y="441049"/>
                  </a:lnTo>
                  <a:lnTo>
                    <a:pt x="267975" y="433822"/>
                  </a:lnTo>
                  <a:lnTo>
                    <a:pt x="229060" y="413696"/>
                  </a:lnTo>
                  <a:lnTo>
                    <a:pt x="198372" y="383008"/>
                  </a:lnTo>
                  <a:lnTo>
                    <a:pt x="178246" y="344092"/>
                  </a:lnTo>
                  <a:lnTo>
                    <a:pt x="171019" y="299284"/>
                  </a:lnTo>
                  <a:lnTo>
                    <a:pt x="171019" y="157518"/>
                  </a:lnTo>
                  <a:lnTo>
                    <a:pt x="360039" y="157518"/>
                  </a:lnTo>
                  <a:lnTo>
                    <a:pt x="454552" y="63007"/>
                  </a:lnTo>
                  <a:lnTo>
                    <a:pt x="720079" y="63007"/>
                  </a:lnTo>
                  <a:lnTo>
                    <a:pt x="720079" y="0"/>
                  </a:lnTo>
                  <a:close/>
                </a:path>
                <a:path w="720090" h="504190">
                  <a:moveTo>
                    <a:pt x="720079" y="63007"/>
                  </a:moveTo>
                  <a:lnTo>
                    <a:pt x="454552" y="63007"/>
                  </a:lnTo>
                  <a:lnTo>
                    <a:pt x="549061" y="157518"/>
                  </a:lnTo>
                  <a:lnTo>
                    <a:pt x="501806" y="157518"/>
                  </a:lnTo>
                  <a:lnTo>
                    <a:pt x="501806" y="299284"/>
                  </a:lnTo>
                  <a:lnTo>
                    <a:pt x="494578" y="344092"/>
                  </a:lnTo>
                  <a:lnTo>
                    <a:pt x="474453" y="383008"/>
                  </a:lnTo>
                  <a:lnTo>
                    <a:pt x="443765" y="413696"/>
                  </a:lnTo>
                  <a:lnTo>
                    <a:pt x="404849" y="433822"/>
                  </a:lnTo>
                  <a:lnTo>
                    <a:pt x="360039" y="441049"/>
                  </a:lnTo>
                  <a:lnTo>
                    <a:pt x="720079" y="441049"/>
                  </a:lnTo>
                  <a:lnTo>
                    <a:pt x="720079" y="63007"/>
                  </a:lnTo>
                  <a:close/>
                </a:path>
                <a:path w="720090" h="504190">
                  <a:moveTo>
                    <a:pt x="407295" y="157518"/>
                  </a:moveTo>
                  <a:lnTo>
                    <a:pt x="265530" y="157518"/>
                  </a:lnTo>
                  <a:lnTo>
                    <a:pt x="265530" y="299284"/>
                  </a:lnTo>
                  <a:lnTo>
                    <a:pt x="269243" y="317677"/>
                  </a:lnTo>
                  <a:lnTo>
                    <a:pt x="279370" y="332697"/>
                  </a:lnTo>
                  <a:lnTo>
                    <a:pt x="294391" y="342825"/>
                  </a:lnTo>
                  <a:lnTo>
                    <a:pt x="312784" y="346538"/>
                  </a:lnTo>
                  <a:lnTo>
                    <a:pt x="360039" y="346538"/>
                  </a:lnTo>
                  <a:lnTo>
                    <a:pt x="403581" y="317677"/>
                  </a:lnTo>
                  <a:lnTo>
                    <a:pt x="407295" y="157518"/>
                  </a:lnTo>
                  <a:close/>
                </a:path>
              </a:pathLst>
            </a:custGeom>
            <a:solidFill>
              <a:srgbClr val="FFD5A9"/>
            </a:solidFill>
          </p:spPr>
          <p:txBody>
            <a:bodyPr wrap="square" lIns="0" tIns="0" rIns="0" bIns="0" rtlCol="0"/>
            <a:lstStyle/>
            <a:p>
              <a:endParaRPr/>
            </a:p>
          </p:txBody>
        </p:sp>
        <p:sp>
          <p:nvSpPr>
            <p:cNvPr id="28" name="object 28"/>
            <p:cNvSpPr/>
            <p:nvPr/>
          </p:nvSpPr>
          <p:spPr>
            <a:xfrm>
              <a:off x="7335306" y="467671"/>
              <a:ext cx="378460" cy="378460"/>
            </a:xfrm>
            <a:custGeom>
              <a:avLst/>
              <a:gdLst/>
              <a:ahLst/>
              <a:cxnLst/>
              <a:rect l="l" t="t" r="r" b="b"/>
              <a:pathLst>
                <a:path w="378459" h="378459">
                  <a:moveTo>
                    <a:pt x="283532" y="0"/>
                  </a:moveTo>
                  <a:lnTo>
                    <a:pt x="189020" y="94510"/>
                  </a:lnTo>
                  <a:lnTo>
                    <a:pt x="236275" y="94510"/>
                  </a:lnTo>
                  <a:lnTo>
                    <a:pt x="236275" y="236275"/>
                  </a:lnTo>
                  <a:lnTo>
                    <a:pt x="232562" y="254669"/>
                  </a:lnTo>
                  <a:lnTo>
                    <a:pt x="222435" y="269690"/>
                  </a:lnTo>
                  <a:lnTo>
                    <a:pt x="207414" y="279817"/>
                  </a:lnTo>
                  <a:lnTo>
                    <a:pt x="189020" y="283531"/>
                  </a:lnTo>
                  <a:lnTo>
                    <a:pt x="141765" y="283531"/>
                  </a:lnTo>
                  <a:lnTo>
                    <a:pt x="123371" y="279817"/>
                  </a:lnTo>
                  <a:lnTo>
                    <a:pt x="108351" y="269690"/>
                  </a:lnTo>
                  <a:lnTo>
                    <a:pt x="98224" y="254670"/>
                  </a:lnTo>
                  <a:lnTo>
                    <a:pt x="94510" y="236277"/>
                  </a:lnTo>
                  <a:lnTo>
                    <a:pt x="94510" y="94510"/>
                  </a:lnTo>
                  <a:lnTo>
                    <a:pt x="0" y="94510"/>
                  </a:lnTo>
                  <a:lnTo>
                    <a:pt x="0" y="236275"/>
                  </a:lnTo>
                  <a:lnTo>
                    <a:pt x="7227" y="281085"/>
                  </a:lnTo>
                  <a:lnTo>
                    <a:pt x="27352" y="320001"/>
                  </a:lnTo>
                  <a:lnTo>
                    <a:pt x="58040" y="350689"/>
                  </a:lnTo>
                  <a:lnTo>
                    <a:pt x="96956" y="370814"/>
                  </a:lnTo>
                  <a:lnTo>
                    <a:pt x="141765" y="378042"/>
                  </a:lnTo>
                  <a:lnTo>
                    <a:pt x="189020" y="378042"/>
                  </a:lnTo>
                  <a:lnTo>
                    <a:pt x="233829" y="370814"/>
                  </a:lnTo>
                  <a:lnTo>
                    <a:pt x="272745" y="350689"/>
                  </a:lnTo>
                  <a:lnTo>
                    <a:pt x="303434" y="320001"/>
                  </a:lnTo>
                  <a:lnTo>
                    <a:pt x="323559" y="281085"/>
                  </a:lnTo>
                  <a:lnTo>
                    <a:pt x="330786" y="236275"/>
                  </a:lnTo>
                  <a:lnTo>
                    <a:pt x="330786" y="94510"/>
                  </a:lnTo>
                  <a:lnTo>
                    <a:pt x="378042" y="94510"/>
                  </a:lnTo>
                  <a:lnTo>
                    <a:pt x="283532" y="0"/>
                  </a:lnTo>
                  <a:close/>
                </a:path>
              </a:pathLst>
            </a:custGeom>
            <a:solidFill>
              <a:srgbClr val="AA8C6F"/>
            </a:solidFill>
          </p:spPr>
          <p:txBody>
            <a:bodyPr wrap="square" lIns="0" tIns="0" rIns="0" bIns="0" rtlCol="0"/>
            <a:lstStyle/>
            <a:p>
              <a:endParaRPr/>
            </a:p>
          </p:txBody>
        </p:sp>
        <p:sp>
          <p:nvSpPr>
            <p:cNvPr id="29" name="object 29"/>
            <p:cNvSpPr/>
            <p:nvPr/>
          </p:nvSpPr>
          <p:spPr>
            <a:xfrm>
              <a:off x="7164287" y="404663"/>
              <a:ext cx="720090" cy="504190"/>
            </a:xfrm>
            <a:custGeom>
              <a:avLst/>
              <a:gdLst/>
              <a:ahLst/>
              <a:cxnLst/>
              <a:rect l="l" t="t" r="r" b="b"/>
              <a:pathLst>
                <a:path w="720090" h="504190">
                  <a:moveTo>
                    <a:pt x="549061" y="157517"/>
                  </a:moveTo>
                  <a:lnTo>
                    <a:pt x="501805" y="157517"/>
                  </a:lnTo>
                  <a:lnTo>
                    <a:pt x="501805" y="299282"/>
                  </a:lnTo>
                  <a:lnTo>
                    <a:pt x="494578" y="344091"/>
                  </a:lnTo>
                  <a:lnTo>
                    <a:pt x="474453" y="383008"/>
                  </a:lnTo>
                  <a:lnTo>
                    <a:pt x="443765" y="413696"/>
                  </a:lnTo>
                  <a:lnTo>
                    <a:pt x="404849" y="433821"/>
                  </a:lnTo>
                  <a:lnTo>
                    <a:pt x="360040" y="441049"/>
                  </a:lnTo>
                  <a:lnTo>
                    <a:pt x="312784" y="441049"/>
                  </a:lnTo>
                  <a:lnTo>
                    <a:pt x="267975" y="433821"/>
                  </a:lnTo>
                  <a:lnTo>
                    <a:pt x="229059" y="413696"/>
                  </a:lnTo>
                  <a:lnTo>
                    <a:pt x="198371" y="383008"/>
                  </a:lnTo>
                  <a:lnTo>
                    <a:pt x="178246" y="344091"/>
                  </a:lnTo>
                  <a:lnTo>
                    <a:pt x="171019" y="299282"/>
                  </a:lnTo>
                  <a:lnTo>
                    <a:pt x="171019" y="157517"/>
                  </a:lnTo>
                  <a:lnTo>
                    <a:pt x="265530" y="157517"/>
                  </a:lnTo>
                  <a:lnTo>
                    <a:pt x="265530" y="299282"/>
                  </a:lnTo>
                  <a:lnTo>
                    <a:pt x="269243" y="317676"/>
                  </a:lnTo>
                  <a:lnTo>
                    <a:pt x="279370" y="332697"/>
                  </a:lnTo>
                  <a:lnTo>
                    <a:pt x="294391" y="342824"/>
                  </a:lnTo>
                  <a:lnTo>
                    <a:pt x="312784" y="346538"/>
                  </a:lnTo>
                  <a:lnTo>
                    <a:pt x="360040" y="346538"/>
                  </a:lnTo>
                  <a:lnTo>
                    <a:pt x="378433" y="342825"/>
                  </a:lnTo>
                  <a:lnTo>
                    <a:pt x="393454" y="332698"/>
                  </a:lnTo>
                  <a:lnTo>
                    <a:pt x="403581" y="317677"/>
                  </a:lnTo>
                  <a:lnTo>
                    <a:pt x="407295" y="299284"/>
                  </a:lnTo>
                  <a:lnTo>
                    <a:pt x="407295" y="157517"/>
                  </a:lnTo>
                  <a:lnTo>
                    <a:pt x="360040" y="157517"/>
                  </a:lnTo>
                  <a:lnTo>
                    <a:pt x="454551" y="63007"/>
                  </a:lnTo>
                  <a:lnTo>
                    <a:pt x="549061" y="157517"/>
                  </a:lnTo>
                  <a:close/>
                </a:path>
                <a:path w="720090" h="504190">
                  <a:moveTo>
                    <a:pt x="0" y="0"/>
                  </a:moveTo>
                  <a:lnTo>
                    <a:pt x="720080" y="0"/>
                  </a:lnTo>
                  <a:lnTo>
                    <a:pt x="720080" y="504056"/>
                  </a:lnTo>
                  <a:lnTo>
                    <a:pt x="0" y="504056"/>
                  </a:lnTo>
                  <a:lnTo>
                    <a:pt x="0" y="0"/>
                  </a:lnTo>
                  <a:close/>
                </a:path>
              </a:pathLst>
            </a:custGeom>
            <a:ln w="25399">
              <a:solidFill>
                <a:srgbClr val="EF6510"/>
              </a:solidFill>
            </a:ln>
          </p:spPr>
          <p:txBody>
            <a:bodyPr wrap="square" lIns="0" tIns="0" rIns="0" bIns="0" rtlCol="0"/>
            <a:lstStyle/>
            <a:p>
              <a:endParaRPr/>
            </a:p>
          </p:txBody>
        </p:sp>
      </p:gr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5020121" y="0"/>
              <a:ext cx="4123876" cy="6857998"/>
            </a:xfrm>
            <a:prstGeom prst="rect">
              <a:avLst/>
            </a:prstGeom>
          </p:spPr>
        </p:pic>
        <p:pic>
          <p:nvPicPr>
            <p:cNvPr id="4" name="object 4"/>
            <p:cNvPicPr/>
            <p:nvPr/>
          </p:nvPicPr>
          <p:blipFill>
            <a:blip r:embed="rId3" cstate="print"/>
            <a:stretch>
              <a:fillRect/>
            </a:stretch>
          </p:blipFill>
          <p:spPr>
            <a:xfrm>
              <a:off x="4975166" y="0"/>
              <a:ext cx="4168832" cy="6857999"/>
            </a:xfrm>
            <a:prstGeom prst="rect">
              <a:avLst/>
            </a:prstGeom>
          </p:spPr>
        </p:pic>
        <p:sp>
          <p:nvSpPr>
            <p:cNvPr id="5" name="object 5"/>
            <p:cNvSpPr/>
            <p:nvPr/>
          </p:nvSpPr>
          <p:spPr>
            <a:xfrm>
              <a:off x="5020119" y="12"/>
              <a:ext cx="4124325" cy="6858000"/>
            </a:xfrm>
            <a:custGeom>
              <a:avLst/>
              <a:gdLst/>
              <a:ahLst/>
              <a:cxnLst/>
              <a:rect l="l" t="t" r="r" b="b"/>
              <a:pathLst>
                <a:path w="4124325" h="6858000">
                  <a:moveTo>
                    <a:pt x="4123867" y="6343574"/>
                  </a:moveTo>
                  <a:lnTo>
                    <a:pt x="0" y="6343574"/>
                  </a:lnTo>
                  <a:lnTo>
                    <a:pt x="0" y="6857987"/>
                  </a:lnTo>
                  <a:lnTo>
                    <a:pt x="4123867" y="6857987"/>
                  </a:lnTo>
                  <a:lnTo>
                    <a:pt x="4123867" y="6343574"/>
                  </a:lnTo>
                  <a:close/>
                </a:path>
                <a:path w="4124325" h="6858000">
                  <a:moveTo>
                    <a:pt x="4123867" y="0"/>
                  </a:moveTo>
                  <a:lnTo>
                    <a:pt x="0" y="0"/>
                  </a:lnTo>
                  <a:lnTo>
                    <a:pt x="0" y="3789032"/>
                  </a:lnTo>
                  <a:lnTo>
                    <a:pt x="4123867" y="3789032"/>
                  </a:lnTo>
                  <a:lnTo>
                    <a:pt x="4123867" y="0"/>
                  </a:lnTo>
                  <a:close/>
                </a:path>
              </a:pathLst>
            </a:custGeom>
            <a:solidFill>
              <a:srgbClr val="00274E">
                <a:alpha val="39999"/>
              </a:srgbClr>
            </a:solidFill>
          </p:spPr>
          <p:txBody>
            <a:bodyPr wrap="square" lIns="0" tIns="0" rIns="0" bIns="0" rtlCol="0"/>
            <a:lstStyle/>
            <a:p>
              <a:endParaRPr/>
            </a:p>
          </p:txBody>
        </p:sp>
        <p:sp>
          <p:nvSpPr>
            <p:cNvPr id="6" name="object 6"/>
            <p:cNvSpPr/>
            <p:nvPr/>
          </p:nvSpPr>
          <p:spPr>
            <a:xfrm>
              <a:off x="8244408" y="404663"/>
              <a:ext cx="755650" cy="504190"/>
            </a:xfrm>
            <a:custGeom>
              <a:avLst/>
              <a:gdLst/>
              <a:ahLst/>
              <a:cxnLst/>
              <a:rect l="l" t="t" r="r" b="b"/>
              <a:pathLst>
                <a:path w="755650" h="504190">
                  <a:moveTo>
                    <a:pt x="755575" y="0"/>
                  </a:moveTo>
                  <a:lnTo>
                    <a:pt x="0" y="0"/>
                  </a:lnTo>
                  <a:lnTo>
                    <a:pt x="0" y="504056"/>
                  </a:lnTo>
                  <a:lnTo>
                    <a:pt x="755575" y="504056"/>
                  </a:lnTo>
                  <a:lnTo>
                    <a:pt x="755575" y="441049"/>
                  </a:lnTo>
                  <a:lnTo>
                    <a:pt x="236021" y="441049"/>
                  </a:lnTo>
                  <a:lnTo>
                    <a:pt x="236021" y="252027"/>
                  </a:lnTo>
                  <a:lnTo>
                    <a:pt x="188766" y="252027"/>
                  </a:lnTo>
                  <a:lnTo>
                    <a:pt x="377786" y="63007"/>
                  </a:lnTo>
                  <a:lnTo>
                    <a:pt x="755575" y="63007"/>
                  </a:lnTo>
                  <a:lnTo>
                    <a:pt x="755575" y="0"/>
                  </a:lnTo>
                  <a:close/>
                </a:path>
                <a:path w="755650" h="504190">
                  <a:moveTo>
                    <a:pt x="755575" y="86635"/>
                  </a:moveTo>
                  <a:lnTo>
                    <a:pt x="495926" y="86635"/>
                  </a:lnTo>
                  <a:lnTo>
                    <a:pt x="495926" y="181145"/>
                  </a:lnTo>
                  <a:lnTo>
                    <a:pt x="566808" y="252027"/>
                  </a:lnTo>
                  <a:lnTo>
                    <a:pt x="519553" y="252027"/>
                  </a:lnTo>
                  <a:lnTo>
                    <a:pt x="519553" y="441049"/>
                  </a:lnTo>
                  <a:lnTo>
                    <a:pt x="755575" y="441049"/>
                  </a:lnTo>
                  <a:lnTo>
                    <a:pt x="755575" y="86635"/>
                  </a:lnTo>
                  <a:close/>
                </a:path>
                <a:path w="755650" h="504190">
                  <a:moveTo>
                    <a:pt x="755575" y="63007"/>
                  </a:moveTo>
                  <a:lnTo>
                    <a:pt x="377786" y="63007"/>
                  </a:lnTo>
                  <a:lnTo>
                    <a:pt x="448670" y="133889"/>
                  </a:lnTo>
                  <a:lnTo>
                    <a:pt x="448670" y="86635"/>
                  </a:lnTo>
                  <a:lnTo>
                    <a:pt x="755575" y="86635"/>
                  </a:lnTo>
                  <a:lnTo>
                    <a:pt x="755575" y="63007"/>
                  </a:lnTo>
                  <a:close/>
                </a:path>
              </a:pathLst>
            </a:custGeom>
            <a:solidFill>
              <a:srgbClr val="EAF8FC"/>
            </a:solidFill>
          </p:spPr>
          <p:txBody>
            <a:bodyPr wrap="square" lIns="0" tIns="0" rIns="0" bIns="0" rtlCol="0"/>
            <a:lstStyle/>
            <a:p>
              <a:endParaRPr/>
            </a:p>
          </p:txBody>
        </p:sp>
        <p:sp>
          <p:nvSpPr>
            <p:cNvPr id="7" name="object 7"/>
            <p:cNvSpPr/>
            <p:nvPr/>
          </p:nvSpPr>
          <p:spPr>
            <a:xfrm>
              <a:off x="8480430" y="491299"/>
              <a:ext cx="283845" cy="354965"/>
            </a:xfrm>
            <a:custGeom>
              <a:avLst/>
              <a:gdLst/>
              <a:ahLst/>
              <a:cxnLst/>
              <a:rect l="l" t="t" r="r" b="b"/>
              <a:pathLst>
                <a:path w="283845" h="354965">
                  <a:moveTo>
                    <a:pt x="259904" y="0"/>
                  </a:moveTo>
                  <a:lnTo>
                    <a:pt x="212648" y="0"/>
                  </a:lnTo>
                  <a:lnTo>
                    <a:pt x="212648" y="47254"/>
                  </a:lnTo>
                  <a:lnTo>
                    <a:pt x="259904" y="94509"/>
                  </a:lnTo>
                  <a:lnTo>
                    <a:pt x="259904" y="0"/>
                  </a:lnTo>
                  <a:close/>
                </a:path>
                <a:path w="283845" h="354965">
                  <a:moveTo>
                    <a:pt x="283531" y="165392"/>
                  </a:moveTo>
                  <a:lnTo>
                    <a:pt x="0" y="165392"/>
                  </a:lnTo>
                  <a:lnTo>
                    <a:pt x="0" y="354413"/>
                  </a:lnTo>
                  <a:lnTo>
                    <a:pt x="118137" y="354413"/>
                  </a:lnTo>
                  <a:lnTo>
                    <a:pt x="118137" y="259902"/>
                  </a:lnTo>
                  <a:lnTo>
                    <a:pt x="283531" y="259902"/>
                  </a:lnTo>
                  <a:lnTo>
                    <a:pt x="283531" y="165392"/>
                  </a:lnTo>
                  <a:close/>
                </a:path>
                <a:path w="283845" h="354965">
                  <a:moveTo>
                    <a:pt x="283531" y="259902"/>
                  </a:moveTo>
                  <a:lnTo>
                    <a:pt x="165393" y="259902"/>
                  </a:lnTo>
                  <a:lnTo>
                    <a:pt x="165393" y="354413"/>
                  </a:lnTo>
                  <a:lnTo>
                    <a:pt x="283531" y="354413"/>
                  </a:lnTo>
                  <a:lnTo>
                    <a:pt x="283531" y="259902"/>
                  </a:lnTo>
                  <a:close/>
                </a:path>
              </a:pathLst>
            </a:custGeom>
            <a:solidFill>
              <a:srgbClr val="C4D0D4"/>
            </a:solidFill>
          </p:spPr>
          <p:txBody>
            <a:bodyPr wrap="square" lIns="0" tIns="0" rIns="0" bIns="0" rtlCol="0"/>
            <a:lstStyle/>
            <a:p>
              <a:endParaRPr/>
            </a:p>
          </p:txBody>
        </p:sp>
        <p:sp>
          <p:nvSpPr>
            <p:cNvPr id="8" name="object 8"/>
            <p:cNvSpPr/>
            <p:nvPr/>
          </p:nvSpPr>
          <p:spPr>
            <a:xfrm>
              <a:off x="8433174" y="467671"/>
              <a:ext cx="378460" cy="378460"/>
            </a:xfrm>
            <a:custGeom>
              <a:avLst/>
              <a:gdLst/>
              <a:ahLst/>
              <a:cxnLst/>
              <a:rect l="l" t="t" r="r" b="b"/>
              <a:pathLst>
                <a:path w="378459" h="378459">
                  <a:moveTo>
                    <a:pt x="189020" y="0"/>
                  </a:moveTo>
                  <a:lnTo>
                    <a:pt x="0" y="189020"/>
                  </a:lnTo>
                  <a:lnTo>
                    <a:pt x="378042" y="189020"/>
                  </a:lnTo>
                  <a:lnTo>
                    <a:pt x="189020" y="0"/>
                  </a:lnTo>
                  <a:close/>
                </a:path>
                <a:path w="378459" h="378459">
                  <a:moveTo>
                    <a:pt x="212648" y="283531"/>
                  </a:moveTo>
                  <a:lnTo>
                    <a:pt x="165393" y="283531"/>
                  </a:lnTo>
                  <a:lnTo>
                    <a:pt x="165393" y="378042"/>
                  </a:lnTo>
                  <a:lnTo>
                    <a:pt x="212648" y="378042"/>
                  </a:lnTo>
                  <a:lnTo>
                    <a:pt x="212648" y="283531"/>
                  </a:lnTo>
                  <a:close/>
                </a:path>
              </a:pathLst>
            </a:custGeom>
            <a:solidFill>
              <a:srgbClr val="9AA5A8"/>
            </a:solidFill>
          </p:spPr>
          <p:txBody>
            <a:bodyPr wrap="square" lIns="0" tIns="0" rIns="0" bIns="0" rtlCol="0"/>
            <a:lstStyle/>
            <a:p>
              <a:endParaRPr/>
            </a:p>
          </p:txBody>
        </p:sp>
        <p:sp>
          <p:nvSpPr>
            <p:cNvPr id="9" name="object 9"/>
            <p:cNvSpPr/>
            <p:nvPr/>
          </p:nvSpPr>
          <p:spPr>
            <a:xfrm>
              <a:off x="8244407" y="404663"/>
              <a:ext cx="755650" cy="504190"/>
            </a:xfrm>
            <a:custGeom>
              <a:avLst/>
              <a:gdLst/>
              <a:ahLst/>
              <a:cxnLst/>
              <a:rect l="l" t="t" r="r" b="b"/>
              <a:pathLst>
                <a:path w="755650" h="504190">
                  <a:moveTo>
                    <a:pt x="377787" y="63007"/>
                  </a:moveTo>
                  <a:lnTo>
                    <a:pt x="448671" y="133889"/>
                  </a:lnTo>
                  <a:lnTo>
                    <a:pt x="448671" y="86635"/>
                  </a:lnTo>
                  <a:lnTo>
                    <a:pt x="495926" y="86635"/>
                  </a:lnTo>
                  <a:lnTo>
                    <a:pt x="495926" y="181145"/>
                  </a:lnTo>
                  <a:lnTo>
                    <a:pt x="566808" y="252028"/>
                  </a:lnTo>
                  <a:lnTo>
                    <a:pt x="519554" y="252028"/>
                  </a:lnTo>
                  <a:lnTo>
                    <a:pt x="519554" y="441049"/>
                  </a:lnTo>
                  <a:lnTo>
                    <a:pt x="236022" y="441049"/>
                  </a:lnTo>
                  <a:lnTo>
                    <a:pt x="236022" y="252028"/>
                  </a:lnTo>
                  <a:lnTo>
                    <a:pt x="188766" y="252028"/>
                  </a:lnTo>
                  <a:lnTo>
                    <a:pt x="377787" y="63007"/>
                  </a:lnTo>
                  <a:close/>
                </a:path>
                <a:path w="755650" h="504190">
                  <a:moveTo>
                    <a:pt x="448671" y="133889"/>
                  </a:moveTo>
                  <a:lnTo>
                    <a:pt x="495926" y="181145"/>
                  </a:lnTo>
                </a:path>
                <a:path w="755650" h="504190">
                  <a:moveTo>
                    <a:pt x="519554" y="252028"/>
                  </a:moveTo>
                  <a:lnTo>
                    <a:pt x="236022" y="252028"/>
                  </a:lnTo>
                </a:path>
                <a:path w="755650" h="504190">
                  <a:moveTo>
                    <a:pt x="354159" y="441049"/>
                  </a:moveTo>
                  <a:lnTo>
                    <a:pt x="354159" y="346538"/>
                  </a:lnTo>
                  <a:lnTo>
                    <a:pt x="401415" y="346538"/>
                  </a:lnTo>
                  <a:lnTo>
                    <a:pt x="401415" y="441049"/>
                  </a:lnTo>
                </a:path>
                <a:path w="755650" h="504190">
                  <a:moveTo>
                    <a:pt x="0" y="0"/>
                  </a:moveTo>
                  <a:lnTo>
                    <a:pt x="755575" y="0"/>
                  </a:lnTo>
                  <a:lnTo>
                    <a:pt x="755575" y="504056"/>
                  </a:lnTo>
                  <a:lnTo>
                    <a:pt x="0" y="504056"/>
                  </a:lnTo>
                  <a:lnTo>
                    <a:pt x="0" y="0"/>
                  </a:lnTo>
                  <a:close/>
                </a:path>
              </a:pathLst>
            </a:custGeom>
            <a:ln w="25399">
              <a:solidFill>
                <a:srgbClr val="00B2E2"/>
              </a:solidFill>
            </a:ln>
          </p:spPr>
          <p:txBody>
            <a:bodyPr wrap="square" lIns="0" tIns="0" rIns="0" bIns="0" rtlCol="0"/>
            <a:lstStyle/>
            <a:p>
              <a:endParaRPr/>
            </a:p>
          </p:txBody>
        </p:sp>
        <p:sp>
          <p:nvSpPr>
            <p:cNvPr id="10" name="object 10"/>
            <p:cNvSpPr/>
            <p:nvPr/>
          </p:nvSpPr>
          <p:spPr>
            <a:xfrm>
              <a:off x="7164287" y="404663"/>
              <a:ext cx="720090" cy="504190"/>
            </a:xfrm>
            <a:custGeom>
              <a:avLst/>
              <a:gdLst/>
              <a:ahLst/>
              <a:cxnLst/>
              <a:rect l="l" t="t" r="r" b="b"/>
              <a:pathLst>
                <a:path w="720090" h="504190">
                  <a:moveTo>
                    <a:pt x="720079" y="0"/>
                  </a:moveTo>
                  <a:lnTo>
                    <a:pt x="0" y="0"/>
                  </a:lnTo>
                  <a:lnTo>
                    <a:pt x="0" y="504056"/>
                  </a:lnTo>
                  <a:lnTo>
                    <a:pt x="720079" y="504056"/>
                  </a:lnTo>
                  <a:lnTo>
                    <a:pt x="720079" y="441049"/>
                  </a:lnTo>
                  <a:lnTo>
                    <a:pt x="312784" y="441049"/>
                  </a:lnTo>
                  <a:lnTo>
                    <a:pt x="267975" y="433822"/>
                  </a:lnTo>
                  <a:lnTo>
                    <a:pt x="229060" y="413696"/>
                  </a:lnTo>
                  <a:lnTo>
                    <a:pt x="198372" y="383008"/>
                  </a:lnTo>
                  <a:lnTo>
                    <a:pt x="178246" y="344092"/>
                  </a:lnTo>
                  <a:lnTo>
                    <a:pt x="171019" y="299284"/>
                  </a:lnTo>
                  <a:lnTo>
                    <a:pt x="171019" y="157518"/>
                  </a:lnTo>
                  <a:lnTo>
                    <a:pt x="360039" y="157518"/>
                  </a:lnTo>
                  <a:lnTo>
                    <a:pt x="454552" y="63007"/>
                  </a:lnTo>
                  <a:lnTo>
                    <a:pt x="720079" y="63007"/>
                  </a:lnTo>
                  <a:lnTo>
                    <a:pt x="720079" y="0"/>
                  </a:lnTo>
                  <a:close/>
                </a:path>
                <a:path w="720090" h="504190">
                  <a:moveTo>
                    <a:pt x="720079" y="63007"/>
                  </a:moveTo>
                  <a:lnTo>
                    <a:pt x="454552" y="63007"/>
                  </a:lnTo>
                  <a:lnTo>
                    <a:pt x="549061" y="157518"/>
                  </a:lnTo>
                  <a:lnTo>
                    <a:pt x="501806" y="157518"/>
                  </a:lnTo>
                  <a:lnTo>
                    <a:pt x="501806" y="299284"/>
                  </a:lnTo>
                  <a:lnTo>
                    <a:pt x="494578" y="344092"/>
                  </a:lnTo>
                  <a:lnTo>
                    <a:pt x="474453" y="383008"/>
                  </a:lnTo>
                  <a:lnTo>
                    <a:pt x="443765" y="413696"/>
                  </a:lnTo>
                  <a:lnTo>
                    <a:pt x="404849" y="433822"/>
                  </a:lnTo>
                  <a:lnTo>
                    <a:pt x="360039" y="441049"/>
                  </a:lnTo>
                  <a:lnTo>
                    <a:pt x="720079" y="441049"/>
                  </a:lnTo>
                  <a:lnTo>
                    <a:pt x="720079" y="63007"/>
                  </a:lnTo>
                  <a:close/>
                </a:path>
                <a:path w="720090" h="504190">
                  <a:moveTo>
                    <a:pt x="407295" y="157518"/>
                  </a:moveTo>
                  <a:lnTo>
                    <a:pt x="265530" y="157518"/>
                  </a:lnTo>
                  <a:lnTo>
                    <a:pt x="265530" y="299284"/>
                  </a:lnTo>
                  <a:lnTo>
                    <a:pt x="269243" y="317677"/>
                  </a:lnTo>
                  <a:lnTo>
                    <a:pt x="279370" y="332697"/>
                  </a:lnTo>
                  <a:lnTo>
                    <a:pt x="294391" y="342825"/>
                  </a:lnTo>
                  <a:lnTo>
                    <a:pt x="312784" y="346538"/>
                  </a:lnTo>
                  <a:lnTo>
                    <a:pt x="360039" y="346538"/>
                  </a:lnTo>
                  <a:lnTo>
                    <a:pt x="403581" y="317677"/>
                  </a:lnTo>
                  <a:lnTo>
                    <a:pt x="407295" y="157518"/>
                  </a:lnTo>
                  <a:close/>
                </a:path>
              </a:pathLst>
            </a:custGeom>
            <a:solidFill>
              <a:srgbClr val="FFD5A9"/>
            </a:solidFill>
          </p:spPr>
          <p:txBody>
            <a:bodyPr wrap="square" lIns="0" tIns="0" rIns="0" bIns="0" rtlCol="0"/>
            <a:lstStyle/>
            <a:p>
              <a:endParaRPr/>
            </a:p>
          </p:txBody>
        </p:sp>
        <p:sp>
          <p:nvSpPr>
            <p:cNvPr id="11" name="object 11"/>
            <p:cNvSpPr/>
            <p:nvPr/>
          </p:nvSpPr>
          <p:spPr>
            <a:xfrm>
              <a:off x="7335306" y="467671"/>
              <a:ext cx="378460" cy="378460"/>
            </a:xfrm>
            <a:custGeom>
              <a:avLst/>
              <a:gdLst/>
              <a:ahLst/>
              <a:cxnLst/>
              <a:rect l="l" t="t" r="r" b="b"/>
              <a:pathLst>
                <a:path w="378459" h="378459">
                  <a:moveTo>
                    <a:pt x="283532" y="0"/>
                  </a:moveTo>
                  <a:lnTo>
                    <a:pt x="189020" y="94510"/>
                  </a:lnTo>
                  <a:lnTo>
                    <a:pt x="236275" y="94510"/>
                  </a:lnTo>
                  <a:lnTo>
                    <a:pt x="236275" y="236275"/>
                  </a:lnTo>
                  <a:lnTo>
                    <a:pt x="232562" y="254669"/>
                  </a:lnTo>
                  <a:lnTo>
                    <a:pt x="222435" y="269690"/>
                  </a:lnTo>
                  <a:lnTo>
                    <a:pt x="207414" y="279817"/>
                  </a:lnTo>
                  <a:lnTo>
                    <a:pt x="189020" y="283531"/>
                  </a:lnTo>
                  <a:lnTo>
                    <a:pt x="141765" y="283531"/>
                  </a:lnTo>
                  <a:lnTo>
                    <a:pt x="123371" y="279817"/>
                  </a:lnTo>
                  <a:lnTo>
                    <a:pt x="108351" y="269690"/>
                  </a:lnTo>
                  <a:lnTo>
                    <a:pt x="98224" y="254670"/>
                  </a:lnTo>
                  <a:lnTo>
                    <a:pt x="94510" y="236277"/>
                  </a:lnTo>
                  <a:lnTo>
                    <a:pt x="94510" y="94510"/>
                  </a:lnTo>
                  <a:lnTo>
                    <a:pt x="0" y="94510"/>
                  </a:lnTo>
                  <a:lnTo>
                    <a:pt x="0" y="236275"/>
                  </a:lnTo>
                  <a:lnTo>
                    <a:pt x="7227" y="281085"/>
                  </a:lnTo>
                  <a:lnTo>
                    <a:pt x="27352" y="320001"/>
                  </a:lnTo>
                  <a:lnTo>
                    <a:pt x="58040" y="350689"/>
                  </a:lnTo>
                  <a:lnTo>
                    <a:pt x="96956" y="370814"/>
                  </a:lnTo>
                  <a:lnTo>
                    <a:pt x="141765" y="378042"/>
                  </a:lnTo>
                  <a:lnTo>
                    <a:pt x="189020" y="378042"/>
                  </a:lnTo>
                  <a:lnTo>
                    <a:pt x="233829" y="370814"/>
                  </a:lnTo>
                  <a:lnTo>
                    <a:pt x="272745" y="350689"/>
                  </a:lnTo>
                  <a:lnTo>
                    <a:pt x="303434" y="320001"/>
                  </a:lnTo>
                  <a:lnTo>
                    <a:pt x="323559" y="281085"/>
                  </a:lnTo>
                  <a:lnTo>
                    <a:pt x="330786" y="236275"/>
                  </a:lnTo>
                  <a:lnTo>
                    <a:pt x="330786" y="94510"/>
                  </a:lnTo>
                  <a:lnTo>
                    <a:pt x="378042" y="94510"/>
                  </a:lnTo>
                  <a:lnTo>
                    <a:pt x="283532" y="0"/>
                  </a:lnTo>
                  <a:close/>
                </a:path>
              </a:pathLst>
            </a:custGeom>
            <a:solidFill>
              <a:srgbClr val="AA8C6F"/>
            </a:solidFill>
          </p:spPr>
          <p:txBody>
            <a:bodyPr wrap="square" lIns="0" tIns="0" rIns="0" bIns="0" rtlCol="0"/>
            <a:lstStyle/>
            <a:p>
              <a:endParaRPr/>
            </a:p>
          </p:txBody>
        </p:sp>
        <p:sp>
          <p:nvSpPr>
            <p:cNvPr id="12" name="object 12"/>
            <p:cNvSpPr/>
            <p:nvPr/>
          </p:nvSpPr>
          <p:spPr>
            <a:xfrm>
              <a:off x="7164287" y="404663"/>
              <a:ext cx="720090" cy="504190"/>
            </a:xfrm>
            <a:custGeom>
              <a:avLst/>
              <a:gdLst/>
              <a:ahLst/>
              <a:cxnLst/>
              <a:rect l="l" t="t" r="r" b="b"/>
              <a:pathLst>
                <a:path w="720090" h="504190">
                  <a:moveTo>
                    <a:pt x="549061" y="157517"/>
                  </a:moveTo>
                  <a:lnTo>
                    <a:pt x="501805" y="157517"/>
                  </a:lnTo>
                  <a:lnTo>
                    <a:pt x="501805" y="299282"/>
                  </a:lnTo>
                  <a:lnTo>
                    <a:pt x="494578" y="344091"/>
                  </a:lnTo>
                  <a:lnTo>
                    <a:pt x="474453" y="383008"/>
                  </a:lnTo>
                  <a:lnTo>
                    <a:pt x="443765" y="413696"/>
                  </a:lnTo>
                  <a:lnTo>
                    <a:pt x="404849" y="433821"/>
                  </a:lnTo>
                  <a:lnTo>
                    <a:pt x="360040" y="441049"/>
                  </a:lnTo>
                  <a:lnTo>
                    <a:pt x="312784" y="441049"/>
                  </a:lnTo>
                  <a:lnTo>
                    <a:pt x="267975" y="433821"/>
                  </a:lnTo>
                  <a:lnTo>
                    <a:pt x="229059" y="413696"/>
                  </a:lnTo>
                  <a:lnTo>
                    <a:pt x="198371" y="383008"/>
                  </a:lnTo>
                  <a:lnTo>
                    <a:pt x="178246" y="344091"/>
                  </a:lnTo>
                  <a:lnTo>
                    <a:pt x="171019" y="299282"/>
                  </a:lnTo>
                  <a:lnTo>
                    <a:pt x="171019" y="157517"/>
                  </a:lnTo>
                  <a:lnTo>
                    <a:pt x="265530" y="157517"/>
                  </a:lnTo>
                  <a:lnTo>
                    <a:pt x="265530" y="299282"/>
                  </a:lnTo>
                  <a:lnTo>
                    <a:pt x="269243" y="317676"/>
                  </a:lnTo>
                  <a:lnTo>
                    <a:pt x="279370" y="332697"/>
                  </a:lnTo>
                  <a:lnTo>
                    <a:pt x="294391" y="342824"/>
                  </a:lnTo>
                  <a:lnTo>
                    <a:pt x="312784" y="346538"/>
                  </a:lnTo>
                  <a:lnTo>
                    <a:pt x="360040" y="346538"/>
                  </a:lnTo>
                  <a:lnTo>
                    <a:pt x="378433" y="342825"/>
                  </a:lnTo>
                  <a:lnTo>
                    <a:pt x="393454" y="332698"/>
                  </a:lnTo>
                  <a:lnTo>
                    <a:pt x="403581" y="317677"/>
                  </a:lnTo>
                  <a:lnTo>
                    <a:pt x="407295" y="299284"/>
                  </a:lnTo>
                  <a:lnTo>
                    <a:pt x="407295" y="157517"/>
                  </a:lnTo>
                  <a:lnTo>
                    <a:pt x="360040" y="157517"/>
                  </a:lnTo>
                  <a:lnTo>
                    <a:pt x="454551" y="63007"/>
                  </a:lnTo>
                  <a:lnTo>
                    <a:pt x="549061" y="157517"/>
                  </a:lnTo>
                  <a:close/>
                </a:path>
                <a:path w="720090" h="504190">
                  <a:moveTo>
                    <a:pt x="0" y="0"/>
                  </a:moveTo>
                  <a:lnTo>
                    <a:pt x="720080" y="0"/>
                  </a:lnTo>
                  <a:lnTo>
                    <a:pt x="720080" y="504056"/>
                  </a:lnTo>
                  <a:lnTo>
                    <a:pt x="0" y="504056"/>
                  </a:lnTo>
                  <a:lnTo>
                    <a:pt x="0" y="0"/>
                  </a:lnTo>
                  <a:close/>
                </a:path>
              </a:pathLst>
            </a:custGeom>
            <a:ln w="25399">
              <a:solidFill>
                <a:srgbClr val="EF6510"/>
              </a:solidFill>
            </a:ln>
          </p:spPr>
          <p:txBody>
            <a:bodyPr wrap="square" lIns="0" tIns="0" rIns="0" bIns="0" rtlCol="0"/>
            <a:lstStyle/>
            <a:p>
              <a:endParaRPr/>
            </a:p>
          </p:txBody>
        </p:sp>
        <p:pic>
          <p:nvPicPr>
            <p:cNvPr id="13" name="object 13"/>
            <p:cNvPicPr/>
            <p:nvPr/>
          </p:nvPicPr>
          <p:blipFill>
            <a:blip r:embed="rId4" cstate="print"/>
            <a:stretch>
              <a:fillRect/>
            </a:stretch>
          </p:blipFill>
          <p:spPr>
            <a:xfrm>
              <a:off x="0" y="116632"/>
              <a:ext cx="6948263" cy="936103"/>
            </a:xfrm>
            <a:prstGeom prst="rect">
              <a:avLst/>
            </a:prstGeom>
          </p:spPr>
        </p:pic>
      </p:grpSp>
      <p:sp>
        <p:nvSpPr>
          <p:cNvPr id="14" name="object 14"/>
          <p:cNvSpPr txBox="1">
            <a:spLocks noGrp="1"/>
          </p:cNvSpPr>
          <p:nvPr>
            <p:ph type="title"/>
          </p:nvPr>
        </p:nvSpPr>
        <p:spPr>
          <a:xfrm>
            <a:off x="78739" y="206225"/>
            <a:ext cx="6021070" cy="391160"/>
          </a:xfrm>
          <a:prstGeom prst="rect">
            <a:avLst/>
          </a:prstGeom>
        </p:spPr>
        <p:txBody>
          <a:bodyPr vert="horz" wrap="square" lIns="0" tIns="12700" rIns="0" bIns="0" rtlCol="0">
            <a:spAutoFit/>
          </a:bodyPr>
          <a:lstStyle/>
          <a:p>
            <a:pPr marL="12700">
              <a:lnSpc>
                <a:spcPct val="100000"/>
              </a:lnSpc>
              <a:spcBef>
                <a:spcPts val="100"/>
              </a:spcBef>
            </a:pPr>
            <a:r>
              <a:rPr spc="-5" dirty="0"/>
              <a:t>The</a:t>
            </a:r>
            <a:r>
              <a:rPr spc="-10" dirty="0"/>
              <a:t> </a:t>
            </a:r>
            <a:r>
              <a:rPr spc="-5" dirty="0"/>
              <a:t>right</a:t>
            </a:r>
            <a:r>
              <a:rPr spc="10" dirty="0"/>
              <a:t> </a:t>
            </a:r>
            <a:r>
              <a:rPr dirty="0"/>
              <a:t>to</a:t>
            </a:r>
            <a:r>
              <a:rPr spc="-5" dirty="0"/>
              <a:t> adequate</a:t>
            </a:r>
            <a:r>
              <a:rPr dirty="0"/>
              <a:t> </a:t>
            </a:r>
            <a:r>
              <a:rPr spc="-5" dirty="0"/>
              <a:t>time </a:t>
            </a:r>
            <a:r>
              <a:rPr dirty="0"/>
              <a:t>and</a:t>
            </a:r>
            <a:r>
              <a:rPr spc="-5" dirty="0"/>
              <a:t> facilities</a:t>
            </a:r>
            <a:r>
              <a:rPr dirty="0"/>
              <a:t> </a:t>
            </a:r>
            <a:r>
              <a:rPr spc="-5" dirty="0"/>
              <a:t>for</a:t>
            </a:r>
            <a:r>
              <a:rPr dirty="0"/>
              <a:t> </a:t>
            </a:r>
            <a:r>
              <a:rPr spc="-5" dirty="0"/>
              <a:t>the</a:t>
            </a:r>
          </a:p>
        </p:txBody>
      </p:sp>
      <p:sp>
        <p:nvSpPr>
          <p:cNvPr id="15" name="object 15"/>
          <p:cNvSpPr txBox="1"/>
          <p:nvPr/>
        </p:nvSpPr>
        <p:spPr>
          <a:xfrm>
            <a:off x="78739" y="561825"/>
            <a:ext cx="4537710" cy="2823210"/>
          </a:xfrm>
          <a:prstGeom prst="rect">
            <a:avLst/>
          </a:prstGeom>
        </p:spPr>
        <p:txBody>
          <a:bodyPr vert="horz" wrap="square" lIns="0" tIns="12700" rIns="0" bIns="0" rtlCol="0">
            <a:spAutoFit/>
          </a:bodyPr>
          <a:lstStyle/>
          <a:p>
            <a:pPr marL="12700" algn="just">
              <a:lnSpc>
                <a:spcPct val="100000"/>
              </a:lnSpc>
              <a:spcBef>
                <a:spcPts val="100"/>
              </a:spcBef>
            </a:pPr>
            <a:r>
              <a:rPr sz="2400" b="1" spc="-5" dirty="0">
                <a:solidFill>
                  <a:srgbClr val="FFFFFF"/>
                </a:solidFill>
                <a:latin typeface="Calibri"/>
                <a:cs typeface="Calibri"/>
              </a:rPr>
              <a:t>preparation</a:t>
            </a:r>
            <a:r>
              <a:rPr sz="2400" b="1" spc="-15" dirty="0">
                <a:solidFill>
                  <a:srgbClr val="FFFFFF"/>
                </a:solidFill>
                <a:latin typeface="Calibri"/>
                <a:cs typeface="Calibri"/>
              </a:rPr>
              <a:t> </a:t>
            </a:r>
            <a:r>
              <a:rPr sz="2400" b="1" spc="-5" dirty="0">
                <a:solidFill>
                  <a:srgbClr val="FFFFFF"/>
                </a:solidFill>
                <a:latin typeface="Calibri"/>
                <a:cs typeface="Calibri"/>
              </a:rPr>
              <a:t>of</a:t>
            </a:r>
            <a:r>
              <a:rPr sz="2400" b="1" spc="-15" dirty="0">
                <a:solidFill>
                  <a:srgbClr val="FFFFFF"/>
                </a:solidFill>
                <a:latin typeface="Calibri"/>
                <a:cs typeface="Calibri"/>
              </a:rPr>
              <a:t> </a:t>
            </a:r>
            <a:r>
              <a:rPr sz="2400" b="1" spc="-5" dirty="0">
                <a:solidFill>
                  <a:srgbClr val="FFFFFF"/>
                </a:solidFill>
                <a:latin typeface="Calibri"/>
                <a:cs typeface="Calibri"/>
              </a:rPr>
              <a:t>the</a:t>
            </a:r>
            <a:r>
              <a:rPr sz="2400" b="1" spc="-10" dirty="0">
                <a:solidFill>
                  <a:srgbClr val="FFFFFF"/>
                </a:solidFill>
                <a:latin typeface="Calibri"/>
                <a:cs typeface="Calibri"/>
              </a:rPr>
              <a:t> </a:t>
            </a:r>
            <a:r>
              <a:rPr sz="2400" b="1" spc="-5" dirty="0">
                <a:solidFill>
                  <a:srgbClr val="FFFFFF"/>
                </a:solidFill>
                <a:latin typeface="Calibri"/>
                <a:cs typeface="Calibri"/>
              </a:rPr>
              <a:t>defence</a:t>
            </a:r>
            <a:endParaRPr sz="2400">
              <a:latin typeface="Calibri"/>
              <a:cs typeface="Calibri"/>
            </a:endParaRPr>
          </a:p>
          <a:p>
            <a:pPr marL="121920" marR="12700" algn="just">
              <a:lnSpc>
                <a:spcPct val="100000"/>
              </a:lnSpc>
              <a:spcBef>
                <a:spcPts val="2350"/>
              </a:spcBef>
            </a:pPr>
            <a:r>
              <a:rPr sz="2000" dirty="0">
                <a:solidFill>
                  <a:srgbClr val="001C3D"/>
                </a:solidFill>
                <a:latin typeface="Calibri"/>
                <a:cs typeface="Calibri"/>
              </a:rPr>
              <a:t>Right</a:t>
            </a:r>
            <a:r>
              <a:rPr sz="2000" spc="5" dirty="0">
                <a:solidFill>
                  <a:srgbClr val="001C3D"/>
                </a:solidFill>
                <a:latin typeface="Calibri"/>
                <a:cs typeface="Calibri"/>
              </a:rPr>
              <a:t> </a:t>
            </a:r>
            <a:r>
              <a:rPr sz="2000" dirty="0">
                <a:solidFill>
                  <a:srgbClr val="001C3D"/>
                </a:solidFill>
                <a:latin typeface="Calibri"/>
                <a:cs typeface="Calibri"/>
              </a:rPr>
              <a:t>to</a:t>
            </a:r>
            <a:r>
              <a:rPr sz="2000" spc="5" dirty="0">
                <a:solidFill>
                  <a:srgbClr val="001C3D"/>
                </a:solidFill>
                <a:latin typeface="Calibri"/>
                <a:cs typeface="Calibri"/>
              </a:rPr>
              <a:t> </a:t>
            </a:r>
            <a:r>
              <a:rPr sz="2000" dirty="0">
                <a:solidFill>
                  <a:srgbClr val="001C3D"/>
                </a:solidFill>
                <a:latin typeface="Calibri"/>
                <a:cs typeface="Calibri"/>
              </a:rPr>
              <a:t>adequate</a:t>
            </a:r>
            <a:r>
              <a:rPr sz="2000" spc="5" dirty="0">
                <a:solidFill>
                  <a:srgbClr val="001C3D"/>
                </a:solidFill>
                <a:latin typeface="Calibri"/>
                <a:cs typeface="Calibri"/>
              </a:rPr>
              <a:t> </a:t>
            </a:r>
            <a:r>
              <a:rPr sz="2000" spc="-5" dirty="0">
                <a:solidFill>
                  <a:srgbClr val="001C3D"/>
                </a:solidFill>
                <a:latin typeface="Calibri"/>
                <a:cs typeface="Calibri"/>
              </a:rPr>
              <a:t>time</a:t>
            </a:r>
            <a:r>
              <a:rPr sz="2000" dirty="0">
                <a:solidFill>
                  <a:srgbClr val="001C3D"/>
                </a:solidFill>
                <a:latin typeface="Calibri"/>
                <a:cs typeface="Calibri"/>
              </a:rPr>
              <a:t> and</a:t>
            </a:r>
            <a:r>
              <a:rPr sz="2000" spc="5" dirty="0">
                <a:solidFill>
                  <a:srgbClr val="001C3D"/>
                </a:solidFill>
                <a:latin typeface="Calibri"/>
                <a:cs typeface="Calibri"/>
              </a:rPr>
              <a:t> </a:t>
            </a:r>
            <a:r>
              <a:rPr sz="2000" spc="-5" dirty="0">
                <a:solidFill>
                  <a:srgbClr val="001C3D"/>
                </a:solidFill>
                <a:latin typeface="Calibri"/>
                <a:cs typeface="Calibri"/>
              </a:rPr>
              <a:t>facilities: </a:t>
            </a:r>
            <a:r>
              <a:rPr sz="2000" spc="-440" dirty="0">
                <a:solidFill>
                  <a:srgbClr val="001C3D"/>
                </a:solidFill>
                <a:latin typeface="Calibri"/>
                <a:cs typeface="Calibri"/>
              </a:rPr>
              <a:t> </a:t>
            </a:r>
            <a:r>
              <a:rPr sz="2000" b="1" spc="85" dirty="0">
                <a:solidFill>
                  <a:srgbClr val="001C3D"/>
                </a:solidFill>
                <a:latin typeface="Calibri"/>
                <a:cs typeface="Calibri"/>
              </a:rPr>
              <a:t>Article</a:t>
            </a:r>
            <a:r>
              <a:rPr sz="2000" b="1" spc="90" dirty="0">
                <a:solidFill>
                  <a:srgbClr val="001C3D"/>
                </a:solidFill>
                <a:latin typeface="Calibri"/>
                <a:cs typeface="Calibri"/>
              </a:rPr>
              <a:t> </a:t>
            </a:r>
            <a:r>
              <a:rPr sz="2000" b="1" dirty="0">
                <a:solidFill>
                  <a:srgbClr val="001C3D"/>
                </a:solidFill>
                <a:latin typeface="Calibri"/>
                <a:cs typeface="Calibri"/>
              </a:rPr>
              <a:t>6</a:t>
            </a:r>
            <a:r>
              <a:rPr sz="2000" b="1" spc="5" dirty="0">
                <a:solidFill>
                  <a:srgbClr val="001C3D"/>
                </a:solidFill>
                <a:latin typeface="Calibri"/>
                <a:cs typeface="Calibri"/>
              </a:rPr>
              <a:t> </a:t>
            </a:r>
            <a:r>
              <a:rPr sz="2000" b="1" spc="65" dirty="0">
                <a:solidFill>
                  <a:srgbClr val="001C3D"/>
                </a:solidFill>
                <a:latin typeface="Calibri"/>
                <a:cs typeface="Calibri"/>
              </a:rPr>
              <a:t>(3)</a:t>
            </a:r>
            <a:r>
              <a:rPr sz="2000" b="1" spc="70" dirty="0">
                <a:solidFill>
                  <a:srgbClr val="001C3D"/>
                </a:solidFill>
                <a:latin typeface="Calibri"/>
                <a:cs typeface="Calibri"/>
              </a:rPr>
              <a:t> </a:t>
            </a:r>
            <a:r>
              <a:rPr sz="2000" b="1" spc="65" dirty="0">
                <a:solidFill>
                  <a:srgbClr val="001C3D"/>
                </a:solidFill>
                <a:latin typeface="Calibri"/>
                <a:cs typeface="Calibri"/>
              </a:rPr>
              <a:t>(b)</a:t>
            </a:r>
            <a:r>
              <a:rPr sz="2000" b="1" spc="70" dirty="0">
                <a:solidFill>
                  <a:srgbClr val="001C3D"/>
                </a:solidFill>
                <a:latin typeface="Calibri"/>
                <a:cs typeface="Calibri"/>
              </a:rPr>
              <a:t> </a:t>
            </a:r>
            <a:r>
              <a:rPr sz="2000" spc="50" dirty="0">
                <a:solidFill>
                  <a:srgbClr val="001C3D"/>
                </a:solidFill>
                <a:latin typeface="Calibri"/>
                <a:cs typeface="Calibri"/>
              </a:rPr>
              <a:t>of</a:t>
            </a:r>
            <a:r>
              <a:rPr sz="2000" spc="55" dirty="0">
                <a:solidFill>
                  <a:srgbClr val="001C3D"/>
                </a:solidFill>
                <a:latin typeface="Calibri"/>
                <a:cs typeface="Calibri"/>
              </a:rPr>
              <a:t> </a:t>
            </a:r>
            <a:r>
              <a:rPr sz="2000" spc="65" dirty="0">
                <a:solidFill>
                  <a:srgbClr val="001C3D"/>
                </a:solidFill>
                <a:latin typeface="Calibri"/>
                <a:cs typeface="Calibri"/>
              </a:rPr>
              <a:t>the</a:t>
            </a:r>
            <a:r>
              <a:rPr sz="2000" spc="70" dirty="0">
                <a:solidFill>
                  <a:srgbClr val="001C3D"/>
                </a:solidFill>
                <a:latin typeface="Calibri"/>
                <a:cs typeface="Calibri"/>
              </a:rPr>
              <a:t> </a:t>
            </a:r>
            <a:r>
              <a:rPr sz="2000" spc="85" dirty="0">
                <a:solidFill>
                  <a:srgbClr val="001C3D"/>
                </a:solidFill>
                <a:latin typeface="Calibri"/>
                <a:cs typeface="Calibri"/>
              </a:rPr>
              <a:t>European </a:t>
            </a:r>
            <a:r>
              <a:rPr sz="2000" spc="90" dirty="0">
                <a:solidFill>
                  <a:srgbClr val="001C3D"/>
                </a:solidFill>
                <a:latin typeface="Calibri"/>
                <a:cs typeface="Calibri"/>
              </a:rPr>
              <a:t> </a:t>
            </a:r>
            <a:r>
              <a:rPr sz="2000" spc="-5" dirty="0">
                <a:solidFill>
                  <a:srgbClr val="001C3D"/>
                </a:solidFill>
                <a:latin typeface="Calibri"/>
                <a:cs typeface="Calibri"/>
              </a:rPr>
              <a:t>Convention on</a:t>
            </a:r>
            <a:r>
              <a:rPr sz="2000" dirty="0">
                <a:solidFill>
                  <a:srgbClr val="001C3D"/>
                </a:solidFill>
                <a:latin typeface="Calibri"/>
                <a:cs typeface="Calibri"/>
              </a:rPr>
              <a:t> </a:t>
            </a:r>
            <a:r>
              <a:rPr sz="2000" spc="-5" dirty="0">
                <a:solidFill>
                  <a:srgbClr val="001C3D"/>
                </a:solidFill>
                <a:latin typeface="Calibri"/>
                <a:cs typeface="Calibri"/>
              </a:rPr>
              <a:t>Human</a:t>
            </a:r>
            <a:r>
              <a:rPr sz="2000" dirty="0">
                <a:solidFill>
                  <a:srgbClr val="001C3D"/>
                </a:solidFill>
                <a:latin typeface="Calibri"/>
                <a:cs typeface="Calibri"/>
              </a:rPr>
              <a:t> Rights.</a:t>
            </a:r>
            <a:endParaRPr sz="2000">
              <a:latin typeface="Calibri"/>
              <a:cs typeface="Calibri"/>
            </a:endParaRPr>
          </a:p>
          <a:p>
            <a:pPr>
              <a:lnSpc>
                <a:spcPct val="100000"/>
              </a:lnSpc>
              <a:spcBef>
                <a:spcPts val="15"/>
              </a:spcBef>
            </a:pPr>
            <a:endParaRPr sz="1950">
              <a:latin typeface="Calibri"/>
              <a:cs typeface="Calibri"/>
            </a:endParaRPr>
          </a:p>
          <a:p>
            <a:pPr marL="121920" marR="5080" algn="just">
              <a:lnSpc>
                <a:spcPct val="100000"/>
              </a:lnSpc>
            </a:pPr>
            <a:r>
              <a:rPr sz="2000" spc="45" dirty="0">
                <a:solidFill>
                  <a:srgbClr val="001C3D"/>
                </a:solidFill>
                <a:latin typeface="Calibri"/>
                <a:cs typeface="Calibri"/>
              </a:rPr>
              <a:t>The</a:t>
            </a:r>
            <a:r>
              <a:rPr sz="2000" spc="50" dirty="0">
                <a:solidFill>
                  <a:srgbClr val="001C3D"/>
                </a:solidFill>
                <a:latin typeface="Calibri"/>
                <a:cs typeface="Calibri"/>
              </a:rPr>
              <a:t> </a:t>
            </a:r>
            <a:r>
              <a:rPr sz="2000" spc="55" dirty="0">
                <a:solidFill>
                  <a:srgbClr val="001C3D"/>
                </a:solidFill>
                <a:latin typeface="Calibri"/>
                <a:cs typeface="Calibri"/>
              </a:rPr>
              <a:t>right</a:t>
            </a:r>
            <a:r>
              <a:rPr sz="2000" spc="60" dirty="0">
                <a:solidFill>
                  <a:srgbClr val="001C3D"/>
                </a:solidFill>
                <a:latin typeface="Calibri"/>
                <a:cs typeface="Calibri"/>
              </a:rPr>
              <a:t> consists</a:t>
            </a:r>
            <a:r>
              <a:rPr sz="2000" spc="65" dirty="0">
                <a:solidFill>
                  <a:srgbClr val="001C3D"/>
                </a:solidFill>
                <a:latin typeface="Calibri"/>
                <a:cs typeface="Calibri"/>
              </a:rPr>
              <a:t> </a:t>
            </a:r>
            <a:r>
              <a:rPr sz="2000" spc="35" dirty="0">
                <a:solidFill>
                  <a:srgbClr val="001C3D"/>
                </a:solidFill>
                <a:latin typeface="Calibri"/>
                <a:cs typeface="Calibri"/>
              </a:rPr>
              <a:t>of</a:t>
            </a:r>
            <a:r>
              <a:rPr sz="2000" spc="40" dirty="0">
                <a:solidFill>
                  <a:srgbClr val="001C3D"/>
                </a:solidFill>
                <a:latin typeface="Calibri"/>
                <a:cs typeface="Calibri"/>
              </a:rPr>
              <a:t> </a:t>
            </a:r>
            <a:r>
              <a:rPr sz="2000" dirty="0">
                <a:solidFill>
                  <a:srgbClr val="001C3D"/>
                </a:solidFill>
                <a:latin typeface="Calibri"/>
                <a:cs typeface="Calibri"/>
              </a:rPr>
              <a:t>a</a:t>
            </a:r>
            <a:r>
              <a:rPr sz="2000" spc="5" dirty="0">
                <a:solidFill>
                  <a:srgbClr val="001C3D"/>
                </a:solidFill>
                <a:latin typeface="Calibri"/>
                <a:cs typeface="Calibri"/>
              </a:rPr>
              <a:t> </a:t>
            </a:r>
            <a:r>
              <a:rPr sz="2000" spc="55" dirty="0">
                <a:solidFill>
                  <a:srgbClr val="001C3D"/>
                </a:solidFill>
                <a:latin typeface="Calibri"/>
                <a:cs typeface="Calibri"/>
              </a:rPr>
              <a:t>number</a:t>
            </a:r>
            <a:r>
              <a:rPr sz="2000" spc="60" dirty="0">
                <a:solidFill>
                  <a:srgbClr val="001C3D"/>
                </a:solidFill>
                <a:latin typeface="Calibri"/>
                <a:cs typeface="Calibri"/>
              </a:rPr>
              <a:t> </a:t>
            </a:r>
            <a:r>
              <a:rPr sz="2000" spc="70" dirty="0">
                <a:solidFill>
                  <a:srgbClr val="001C3D"/>
                </a:solidFill>
                <a:latin typeface="Calibri"/>
                <a:cs typeface="Calibri"/>
              </a:rPr>
              <a:t>of </a:t>
            </a:r>
            <a:r>
              <a:rPr sz="2000" spc="-440" dirty="0">
                <a:solidFill>
                  <a:srgbClr val="001C3D"/>
                </a:solidFill>
                <a:latin typeface="Calibri"/>
                <a:cs typeface="Calibri"/>
              </a:rPr>
              <a:t> </a:t>
            </a:r>
            <a:r>
              <a:rPr sz="2000" spc="-5" dirty="0">
                <a:solidFill>
                  <a:srgbClr val="001C3D"/>
                </a:solidFill>
                <a:latin typeface="Calibri"/>
                <a:cs typeface="Calibri"/>
              </a:rPr>
              <a:t>elements, </a:t>
            </a:r>
            <a:r>
              <a:rPr sz="2000" dirty="0">
                <a:solidFill>
                  <a:srgbClr val="001C3D"/>
                </a:solidFill>
                <a:latin typeface="Calibri"/>
                <a:cs typeface="Calibri"/>
              </a:rPr>
              <a:t>distinguished in the case law </a:t>
            </a:r>
            <a:r>
              <a:rPr sz="2000" spc="-5" dirty="0">
                <a:solidFill>
                  <a:srgbClr val="001C3D"/>
                </a:solidFill>
                <a:latin typeface="Calibri"/>
                <a:cs typeface="Calibri"/>
              </a:rPr>
              <a:t>of </a:t>
            </a:r>
            <a:r>
              <a:rPr sz="2000" dirty="0">
                <a:solidFill>
                  <a:srgbClr val="001C3D"/>
                </a:solidFill>
                <a:latin typeface="Calibri"/>
                <a:cs typeface="Calibri"/>
              </a:rPr>
              <a:t> the</a:t>
            </a:r>
            <a:r>
              <a:rPr sz="2000" spc="-5" dirty="0">
                <a:solidFill>
                  <a:srgbClr val="001C3D"/>
                </a:solidFill>
                <a:latin typeface="Calibri"/>
                <a:cs typeface="Calibri"/>
              </a:rPr>
              <a:t> European</a:t>
            </a:r>
            <a:r>
              <a:rPr sz="2000" dirty="0">
                <a:solidFill>
                  <a:srgbClr val="001C3D"/>
                </a:solidFill>
                <a:latin typeface="Calibri"/>
                <a:cs typeface="Calibri"/>
              </a:rPr>
              <a:t> </a:t>
            </a:r>
            <a:r>
              <a:rPr sz="2000" spc="-5" dirty="0">
                <a:solidFill>
                  <a:srgbClr val="001C3D"/>
                </a:solidFill>
                <a:latin typeface="Calibri"/>
                <a:cs typeface="Calibri"/>
              </a:rPr>
              <a:t>Court of</a:t>
            </a:r>
            <a:r>
              <a:rPr sz="2000" dirty="0">
                <a:solidFill>
                  <a:srgbClr val="001C3D"/>
                </a:solidFill>
                <a:latin typeface="Calibri"/>
                <a:cs typeface="Calibri"/>
              </a:rPr>
              <a:t> </a:t>
            </a:r>
            <a:r>
              <a:rPr sz="2000" spc="-5" dirty="0">
                <a:solidFill>
                  <a:srgbClr val="001C3D"/>
                </a:solidFill>
                <a:latin typeface="Calibri"/>
                <a:cs typeface="Calibri"/>
              </a:rPr>
              <a:t>Human </a:t>
            </a:r>
            <a:r>
              <a:rPr sz="2000" dirty="0">
                <a:solidFill>
                  <a:srgbClr val="001C3D"/>
                </a:solidFill>
                <a:latin typeface="Calibri"/>
                <a:cs typeface="Calibri"/>
              </a:rPr>
              <a:t>Rights:</a:t>
            </a:r>
            <a:endParaRPr sz="2000">
              <a:latin typeface="Calibri"/>
              <a:cs typeface="Calibri"/>
            </a:endParaRPr>
          </a:p>
        </p:txBody>
      </p:sp>
      <p:grpSp>
        <p:nvGrpSpPr>
          <p:cNvPr id="16" name="object 16"/>
          <p:cNvGrpSpPr/>
          <p:nvPr/>
        </p:nvGrpSpPr>
        <p:grpSpPr>
          <a:xfrm>
            <a:off x="580458" y="5010000"/>
            <a:ext cx="4060190" cy="1471295"/>
            <a:chOff x="580458" y="5010000"/>
            <a:chExt cx="4060190" cy="1471295"/>
          </a:xfrm>
        </p:grpSpPr>
        <p:sp>
          <p:nvSpPr>
            <p:cNvPr id="17" name="object 17"/>
            <p:cNvSpPr/>
            <p:nvPr/>
          </p:nvSpPr>
          <p:spPr>
            <a:xfrm>
              <a:off x="3945111" y="5949279"/>
              <a:ext cx="682625" cy="519430"/>
            </a:xfrm>
            <a:custGeom>
              <a:avLst/>
              <a:gdLst/>
              <a:ahLst/>
              <a:cxnLst/>
              <a:rect l="l" t="t" r="r" b="b"/>
              <a:pathLst>
                <a:path w="682625" h="519429">
                  <a:moveTo>
                    <a:pt x="682376" y="0"/>
                  </a:moveTo>
                  <a:lnTo>
                    <a:pt x="0" y="0"/>
                  </a:lnTo>
                  <a:lnTo>
                    <a:pt x="0" y="519018"/>
                  </a:lnTo>
                  <a:lnTo>
                    <a:pt x="682376" y="519018"/>
                  </a:lnTo>
                  <a:lnTo>
                    <a:pt x="682376" y="454140"/>
                  </a:lnTo>
                  <a:lnTo>
                    <a:pt x="341188" y="454140"/>
                  </a:lnTo>
                  <a:lnTo>
                    <a:pt x="296560" y="449000"/>
                  </a:lnTo>
                  <a:lnTo>
                    <a:pt x="255594" y="434358"/>
                  </a:lnTo>
                  <a:lnTo>
                    <a:pt x="219456" y="411382"/>
                  </a:lnTo>
                  <a:lnTo>
                    <a:pt x="189315" y="381241"/>
                  </a:lnTo>
                  <a:lnTo>
                    <a:pt x="166339" y="345103"/>
                  </a:lnTo>
                  <a:lnTo>
                    <a:pt x="151697" y="304136"/>
                  </a:lnTo>
                  <a:lnTo>
                    <a:pt x="146556" y="259509"/>
                  </a:lnTo>
                  <a:lnTo>
                    <a:pt x="151697" y="214881"/>
                  </a:lnTo>
                  <a:lnTo>
                    <a:pt x="166339" y="173914"/>
                  </a:lnTo>
                  <a:lnTo>
                    <a:pt x="189315" y="137776"/>
                  </a:lnTo>
                  <a:lnTo>
                    <a:pt x="219456" y="107635"/>
                  </a:lnTo>
                  <a:lnTo>
                    <a:pt x="255594" y="84659"/>
                  </a:lnTo>
                  <a:lnTo>
                    <a:pt x="296560" y="70017"/>
                  </a:lnTo>
                  <a:lnTo>
                    <a:pt x="341188" y="64876"/>
                  </a:lnTo>
                  <a:lnTo>
                    <a:pt x="682376" y="64876"/>
                  </a:lnTo>
                  <a:lnTo>
                    <a:pt x="682376" y="0"/>
                  </a:lnTo>
                  <a:close/>
                </a:path>
                <a:path w="682625" h="519429">
                  <a:moveTo>
                    <a:pt x="682376" y="64876"/>
                  </a:moveTo>
                  <a:lnTo>
                    <a:pt x="341188" y="64876"/>
                  </a:lnTo>
                  <a:lnTo>
                    <a:pt x="385815" y="70017"/>
                  </a:lnTo>
                  <a:lnTo>
                    <a:pt x="426782" y="84659"/>
                  </a:lnTo>
                  <a:lnTo>
                    <a:pt x="462920" y="107635"/>
                  </a:lnTo>
                  <a:lnTo>
                    <a:pt x="493062" y="137776"/>
                  </a:lnTo>
                  <a:lnTo>
                    <a:pt x="516037" y="173914"/>
                  </a:lnTo>
                  <a:lnTo>
                    <a:pt x="530680" y="214881"/>
                  </a:lnTo>
                  <a:lnTo>
                    <a:pt x="535820" y="259509"/>
                  </a:lnTo>
                  <a:lnTo>
                    <a:pt x="530680" y="304136"/>
                  </a:lnTo>
                  <a:lnTo>
                    <a:pt x="516037" y="345103"/>
                  </a:lnTo>
                  <a:lnTo>
                    <a:pt x="493062" y="381241"/>
                  </a:lnTo>
                  <a:lnTo>
                    <a:pt x="462920" y="411382"/>
                  </a:lnTo>
                  <a:lnTo>
                    <a:pt x="426782" y="434358"/>
                  </a:lnTo>
                  <a:lnTo>
                    <a:pt x="385815" y="449000"/>
                  </a:lnTo>
                  <a:lnTo>
                    <a:pt x="341188" y="454140"/>
                  </a:lnTo>
                  <a:lnTo>
                    <a:pt x="682376" y="454140"/>
                  </a:lnTo>
                  <a:lnTo>
                    <a:pt x="682376" y="64876"/>
                  </a:lnTo>
                  <a:close/>
                </a:path>
              </a:pathLst>
            </a:custGeom>
            <a:solidFill>
              <a:srgbClr val="EF6510"/>
            </a:solidFill>
          </p:spPr>
          <p:txBody>
            <a:bodyPr wrap="square" lIns="0" tIns="0" rIns="0" bIns="0" rtlCol="0"/>
            <a:lstStyle/>
            <a:p>
              <a:endParaRPr/>
            </a:p>
          </p:txBody>
        </p:sp>
        <p:sp>
          <p:nvSpPr>
            <p:cNvPr id="18" name="object 18"/>
            <p:cNvSpPr/>
            <p:nvPr/>
          </p:nvSpPr>
          <p:spPr>
            <a:xfrm>
              <a:off x="4091668" y="6014156"/>
              <a:ext cx="389890" cy="389890"/>
            </a:xfrm>
            <a:custGeom>
              <a:avLst/>
              <a:gdLst/>
              <a:ahLst/>
              <a:cxnLst/>
              <a:rect l="l" t="t" r="r" b="b"/>
              <a:pathLst>
                <a:path w="389889" h="389889">
                  <a:moveTo>
                    <a:pt x="194631" y="0"/>
                  </a:moveTo>
                  <a:lnTo>
                    <a:pt x="150004" y="5140"/>
                  </a:lnTo>
                  <a:lnTo>
                    <a:pt x="109037" y="19782"/>
                  </a:lnTo>
                  <a:lnTo>
                    <a:pt x="72899" y="42758"/>
                  </a:lnTo>
                  <a:lnTo>
                    <a:pt x="42758" y="72899"/>
                  </a:lnTo>
                  <a:lnTo>
                    <a:pt x="19782" y="109037"/>
                  </a:lnTo>
                  <a:lnTo>
                    <a:pt x="5140" y="150004"/>
                  </a:lnTo>
                  <a:lnTo>
                    <a:pt x="0" y="194632"/>
                  </a:lnTo>
                  <a:lnTo>
                    <a:pt x="5140" y="239259"/>
                  </a:lnTo>
                  <a:lnTo>
                    <a:pt x="19782" y="280226"/>
                  </a:lnTo>
                  <a:lnTo>
                    <a:pt x="42758" y="316364"/>
                  </a:lnTo>
                  <a:lnTo>
                    <a:pt x="72899" y="346505"/>
                  </a:lnTo>
                  <a:lnTo>
                    <a:pt x="109037" y="369481"/>
                  </a:lnTo>
                  <a:lnTo>
                    <a:pt x="150004" y="384123"/>
                  </a:lnTo>
                  <a:lnTo>
                    <a:pt x="194631" y="389264"/>
                  </a:lnTo>
                  <a:lnTo>
                    <a:pt x="239258" y="384123"/>
                  </a:lnTo>
                  <a:lnTo>
                    <a:pt x="280225" y="369481"/>
                  </a:lnTo>
                  <a:lnTo>
                    <a:pt x="316364" y="346505"/>
                  </a:lnTo>
                  <a:lnTo>
                    <a:pt x="322262" y="340607"/>
                  </a:lnTo>
                  <a:lnTo>
                    <a:pt x="121644" y="340607"/>
                  </a:lnTo>
                  <a:lnTo>
                    <a:pt x="121644" y="316278"/>
                  </a:lnTo>
                  <a:lnTo>
                    <a:pt x="158137" y="316278"/>
                  </a:lnTo>
                  <a:lnTo>
                    <a:pt x="158137" y="145974"/>
                  </a:lnTo>
                  <a:lnTo>
                    <a:pt x="121644" y="145974"/>
                  </a:lnTo>
                  <a:lnTo>
                    <a:pt x="121644" y="121645"/>
                  </a:lnTo>
                  <a:lnTo>
                    <a:pt x="373987" y="121645"/>
                  </a:lnTo>
                  <a:lnTo>
                    <a:pt x="369481" y="109037"/>
                  </a:lnTo>
                  <a:lnTo>
                    <a:pt x="354295" y="85152"/>
                  </a:lnTo>
                  <a:lnTo>
                    <a:pt x="194631" y="85152"/>
                  </a:lnTo>
                  <a:lnTo>
                    <a:pt x="180426" y="82285"/>
                  </a:lnTo>
                  <a:lnTo>
                    <a:pt x="168826" y="74464"/>
                  </a:lnTo>
                  <a:lnTo>
                    <a:pt x="161005" y="62864"/>
                  </a:lnTo>
                  <a:lnTo>
                    <a:pt x="158137" y="48659"/>
                  </a:lnTo>
                  <a:lnTo>
                    <a:pt x="161005" y="34453"/>
                  </a:lnTo>
                  <a:lnTo>
                    <a:pt x="168826" y="22853"/>
                  </a:lnTo>
                  <a:lnTo>
                    <a:pt x="180426" y="15032"/>
                  </a:lnTo>
                  <a:lnTo>
                    <a:pt x="194631" y="12165"/>
                  </a:lnTo>
                  <a:lnTo>
                    <a:pt x="258912" y="12165"/>
                  </a:lnTo>
                  <a:lnTo>
                    <a:pt x="239258" y="5140"/>
                  </a:lnTo>
                  <a:lnTo>
                    <a:pt x="194631" y="0"/>
                  </a:lnTo>
                  <a:close/>
                </a:path>
                <a:path w="389889" h="389889">
                  <a:moveTo>
                    <a:pt x="373987" y="121645"/>
                  </a:moveTo>
                  <a:lnTo>
                    <a:pt x="231126" y="121645"/>
                  </a:lnTo>
                  <a:lnTo>
                    <a:pt x="231126" y="316278"/>
                  </a:lnTo>
                  <a:lnTo>
                    <a:pt x="267618" y="316278"/>
                  </a:lnTo>
                  <a:lnTo>
                    <a:pt x="267618" y="340607"/>
                  </a:lnTo>
                  <a:lnTo>
                    <a:pt x="322262" y="340607"/>
                  </a:lnTo>
                  <a:lnTo>
                    <a:pt x="346505" y="316364"/>
                  </a:lnTo>
                  <a:lnTo>
                    <a:pt x="369481" y="280226"/>
                  </a:lnTo>
                  <a:lnTo>
                    <a:pt x="384123" y="239259"/>
                  </a:lnTo>
                  <a:lnTo>
                    <a:pt x="389263" y="194632"/>
                  </a:lnTo>
                  <a:lnTo>
                    <a:pt x="384123" y="150004"/>
                  </a:lnTo>
                  <a:lnTo>
                    <a:pt x="373987" y="121645"/>
                  </a:lnTo>
                  <a:close/>
                </a:path>
                <a:path w="389889" h="389889">
                  <a:moveTo>
                    <a:pt x="258912" y="12165"/>
                  </a:moveTo>
                  <a:lnTo>
                    <a:pt x="194631" y="12165"/>
                  </a:lnTo>
                  <a:lnTo>
                    <a:pt x="208836" y="15032"/>
                  </a:lnTo>
                  <a:lnTo>
                    <a:pt x="220436" y="22853"/>
                  </a:lnTo>
                  <a:lnTo>
                    <a:pt x="228258" y="34453"/>
                  </a:lnTo>
                  <a:lnTo>
                    <a:pt x="231126" y="48659"/>
                  </a:lnTo>
                  <a:lnTo>
                    <a:pt x="228258" y="62864"/>
                  </a:lnTo>
                  <a:lnTo>
                    <a:pt x="220436" y="74464"/>
                  </a:lnTo>
                  <a:lnTo>
                    <a:pt x="208836" y="82285"/>
                  </a:lnTo>
                  <a:lnTo>
                    <a:pt x="194631" y="85152"/>
                  </a:lnTo>
                  <a:lnTo>
                    <a:pt x="354295" y="85152"/>
                  </a:lnTo>
                  <a:lnTo>
                    <a:pt x="346505" y="72899"/>
                  </a:lnTo>
                  <a:lnTo>
                    <a:pt x="316364" y="42758"/>
                  </a:lnTo>
                  <a:lnTo>
                    <a:pt x="280225" y="19782"/>
                  </a:lnTo>
                  <a:lnTo>
                    <a:pt x="258912" y="12165"/>
                  </a:lnTo>
                  <a:close/>
                </a:path>
              </a:pathLst>
            </a:custGeom>
            <a:solidFill>
              <a:srgbClr val="9E4008"/>
            </a:solidFill>
          </p:spPr>
          <p:txBody>
            <a:bodyPr wrap="square" lIns="0" tIns="0" rIns="0" bIns="0" rtlCol="0"/>
            <a:lstStyle/>
            <a:p>
              <a:endParaRPr/>
            </a:p>
          </p:txBody>
        </p:sp>
        <p:sp>
          <p:nvSpPr>
            <p:cNvPr id="19" name="object 19"/>
            <p:cNvSpPr/>
            <p:nvPr/>
          </p:nvSpPr>
          <p:spPr>
            <a:xfrm>
              <a:off x="4213312" y="6026321"/>
              <a:ext cx="146050" cy="328930"/>
            </a:xfrm>
            <a:custGeom>
              <a:avLst/>
              <a:gdLst/>
              <a:ahLst/>
              <a:cxnLst/>
              <a:rect l="l" t="t" r="r" b="b"/>
              <a:pathLst>
                <a:path w="146050" h="328929">
                  <a:moveTo>
                    <a:pt x="72986" y="0"/>
                  </a:moveTo>
                  <a:lnTo>
                    <a:pt x="58781" y="2867"/>
                  </a:lnTo>
                  <a:lnTo>
                    <a:pt x="47182" y="10688"/>
                  </a:lnTo>
                  <a:lnTo>
                    <a:pt x="39361" y="22288"/>
                  </a:lnTo>
                  <a:lnTo>
                    <a:pt x="36493" y="36493"/>
                  </a:lnTo>
                  <a:lnTo>
                    <a:pt x="39361" y="50699"/>
                  </a:lnTo>
                  <a:lnTo>
                    <a:pt x="47182" y="62299"/>
                  </a:lnTo>
                  <a:lnTo>
                    <a:pt x="58781" y="70120"/>
                  </a:lnTo>
                  <a:lnTo>
                    <a:pt x="72986" y="72987"/>
                  </a:lnTo>
                  <a:lnTo>
                    <a:pt x="87192" y="70120"/>
                  </a:lnTo>
                  <a:lnTo>
                    <a:pt x="98792" y="62299"/>
                  </a:lnTo>
                  <a:lnTo>
                    <a:pt x="106613" y="50699"/>
                  </a:lnTo>
                  <a:lnTo>
                    <a:pt x="109481" y="36493"/>
                  </a:lnTo>
                  <a:lnTo>
                    <a:pt x="106613" y="22288"/>
                  </a:lnTo>
                  <a:lnTo>
                    <a:pt x="98792" y="10688"/>
                  </a:lnTo>
                  <a:lnTo>
                    <a:pt x="87192" y="2867"/>
                  </a:lnTo>
                  <a:lnTo>
                    <a:pt x="72986" y="0"/>
                  </a:lnTo>
                  <a:close/>
                </a:path>
                <a:path w="146050" h="328929">
                  <a:moveTo>
                    <a:pt x="145973" y="304112"/>
                  </a:moveTo>
                  <a:lnTo>
                    <a:pt x="0" y="304112"/>
                  </a:lnTo>
                  <a:lnTo>
                    <a:pt x="0" y="328441"/>
                  </a:lnTo>
                  <a:lnTo>
                    <a:pt x="145973" y="328441"/>
                  </a:lnTo>
                  <a:lnTo>
                    <a:pt x="145973" y="304112"/>
                  </a:lnTo>
                  <a:close/>
                </a:path>
                <a:path w="146050" h="328929">
                  <a:moveTo>
                    <a:pt x="109481" y="109479"/>
                  </a:moveTo>
                  <a:lnTo>
                    <a:pt x="0" y="109479"/>
                  </a:lnTo>
                  <a:lnTo>
                    <a:pt x="0" y="133808"/>
                  </a:lnTo>
                  <a:lnTo>
                    <a:pt x="36493" y="133808"/>
                  </a:lnTo>
                  <a:lnTo>
                    <a:pt x="36493" y="304112"/>
                  </a:lnTo>
                  <a:lnTo>
                    <a:pt x="109481" y="304112"/>
                  </a:lnTo>
                  <a:lnTo>
                    <a:pt x="109481" y="109479"/>
                  </a:lnTo>
                  <a:close/>
                </a:path>
              </a:pathLst>
            </a:custGeom>
            <a:solidFill>
              <a:srgbClr val="F5A783"/>
            </a:solidFill>
          </p:spPr>
          <p:txBody>
            <a:bodyPr wrap="square" lIns="0" tIns="0" rIns="0" bIns="0" rtlCol="0"/>
            <a:lstStyle/>
            <a:p>
              <a:endParaRPr/>
            </a:p>
          </p:txBody>
        </p:sp>
        <p:sp>
          <p:nvSpPr>
            <p:cNvPr id="20" name="object 20"/>
            <p:cNvSpPr/>
            <p:nvPr/>
          </p:nvSpPr>
          <p:spPr>
            <a:xfrm>
              <a:off x="3945111" y="5949279"/>
              <a:ext cx="682625" cy="519430"/>
            </a:xfrm>
            <a:custGeom>
              <a:avLst/>
              <a:gdLst/>
              <a:ahLst/>
              <a:cxnLst/>
              <a:rect l="l" t="t" r="r" b="b"/>
              <a:pathLst>
                <a:path w="682625" h="519429">
                  <a:moveTo>
                    <a:pt x="341188" y="64876"/>
                  </a:moveTo>
                  <a:lnTo>
                    <a:pt x="385815" y="70017"/>
                  </a:lnTo>
                  <a:lnTo>
                    <a:pt x="426782" y="84659"/>
                  </a:lnTo>
                  <a:lnTo>
                    <a:pt x="462920" y="107635"/>
                  </a:lnTo>
                  <a:lnTo>
                    <a:pt x="493061" y="137776"/>
                  </a:lnTo>
                  <a:lnTo>
                    <a:pt x="516037" y="173914"/>
                  </a:lnTo>
                  <a:lnTo>
                    <a:pt x="530679" y="214881"/>
                  </a:lnTo>
                  <a:lnTo>
                    <a:pt x="535819" y="259508"/>
                  </a:lnTo>
                  <a:lnTo>
                    <a:pt x="530679" y="304136"/>
                  </a:lnTo>
                  <a:lnTo>
                    <a:pt x="516037" y="345103"/>
                  </a:lnTo>
                  <a:lnTo>
                    <a:pt x="493061" y="381241"/>
                  </a:lnTo>
                  <a:lnTo>
                    <a:pt x="462920" y="411382"/>
                  </a:lnTo>
                  <a:lnTo>
                    <a:pt x="426782" y="434358"/>
                  </a:lnTo>
                  <a:lnTo>
                    <a:pt x="385815" y="449000"/>
                  </a:lnTo>
                  <a:lnTo>
                    <a:pt x="341188" y="454140"/>
                  </a:lnTo>
                  <a:lnTo>
                    <a:pt x="296560" y="449000"/>
                  </a:lnTo>
                  <a:lnTo>
                    <a:pt x="255593" y="434358"/>
                  </a:lnTo>
                  <a:lnTo>
                    <a:pt x="219455" y="411382"/>
                  </a:lnTo>
                  <a:lnTo>
                    <a:pt x="189314" y="381241"/>
                  </a:lnTo>
                  <a:lnTo>
                    <a:pt x="166338" y="345103"/>
                  </a:lnTo>
                  <a:lnTo>
                    <a:pt x="151696" y="304136"/>
                  </a:lnTo>
                  <a:lnTo>
                    <a:pt x="146556" y="259508"/>
                  </a:lnTo>
                  <a:lnTo>
                    <a:pt x="151696" y="214881"/>
                  </a:lnTo>
                  <a:lnTo>
                    <a:pt x="166338" y="173914"/>
                  </a:lnTo>
                  <a:lnTo>
                    <a:pt x="189314" y="137776"/>
                  </a:lnTo>
                  <a:lnTo>
                    <a:pt x="219455" y="107635"/>
                  </a:lnTo>
                  <a:lnTo>
                    <a:pt x="255593" y="84659"/>
                  </a:lnTo>
                  <a:lnTo>
                    <a:pt x="296560" y="70017"/>
                  </a:lnTo>
                  <a:lnTo>
                    <a:pt x="341188" y="64876"/>
                  </a:lnTo>
                  <a:close/>
                </a:path>
                <a:path w="682625" h="519429">
                  <a:moveTo>
                    <a:pt x="341188" y="77042"/>
                  </a:moveTo>
                  <a:lnTo>
                    <a:pt x="355393" y="79909"/>
                  </a:lnTo>
                  <a:lnTo>
                    <a:pt x="366993" y="87730"/>
                  </a:lnTo>
                  <a:lnTo>
                    <a:pt x="374814" y="99330"/>
                  </a:lnTo>
                  <a:lnTo>
                    <a:pt x="377682" y="113535"/>
                  </a:lnTo>
                  <a:lnTo>
                    <a:pt x="374814" y="127741"/>
                  </a:lnTo>
                  <a:lnTo>
                    <a:pt x="366993" y="139341"/>
                  </a:lnTo>
                  <a:lnTo>
                    <a:pt x="355393" y="147162"/>
                  </a:lnTo>
                  <a:lnTo>
                    <a:pt x="341188" y="150029"/>
                  </a:lnTo>
                  <a:lnTo>
                    <a:pt x="326982" y="147162"/>
                  </a:lnTo>
                  <a:lnTo>
                    <a:pt x="315382" y="139341"/>
                  </a:lnTo>
                  <a:lnTo>
                    <a:pt x="307561" y="127741"/>
                  </a:lnTo>
                  <a:lnTo>
                    <a:pt x="304693" y="113535"/>
                  </a:lnTo>
                  <a:lnTo>
                    <a:pt x="307561" y="99330"/>
                  </a:lnTo>
                  <a:lnTo>
                    <a:pt x="315382" y="87730"/>
                  </a:lnTo>
                  <a:lnTo>
                    <a:pt x="326982" y="79909"/>
                  </a:lnTo>
                  <a:lnTo>
                    <a:pt x="341188" y="77042"/>
                  </a:lnTo>
                  <a:close/>
                </a:path>
                <a:path w="682625" h="519429">
                  <a:moveTo>
                    <a:pt x="268201" y="186521"/>
                  </a:moveTo>
                  <a:lnTo>
                    <a:pt x="377682" y="186521"/>
                  </a:lnTo>
                  <a:lnTo>
                    <a:pt x="377682" y="381154"/>
                  </a:lnTo>
                  <a:lnTo>
                    <a:pt x="414175" y="381154"/>
                  </a:lnTo>
                  <a:lnTo>
                    <a:pt x="414175" y="405483"/>
                  </a:lnTo>
                  <a:lnTo>
                    <a:pt x="268201" y="405483"/>
                  </a:lnTo>
                  <a:lnTo>
                    <a:pt x="268201" y="381154"/>
                  </a:lnTo>
                  <a:lnTo>
                    <a:pt x="304693" y="381154"/>
                  </a:lnTo>
                  <a:lnTo>
                    <a:pt x="304693" y="210850"/>
                  </a:lnTo>
                  <a:lnTo>
                    <a:pt x="268201" y="210850"/>
                  </a:lnTo>
                  <a:lnTo>
                    <a:pt x="268201" y="186521"/>
                  </a:lnTo>
                  <a:close/>
                </a:path>
                <a:path w="682625" h="519429">
                  <a:moveTo>
                    <a:pt x="0" y="0"/>
                  </a:moveTo>
                  <a:lnTo>
                    <a:pt x="682375" y="0"/>
                  </a:lnTo>
                  <a:lnTo>
                    <a:pt x="682375" y="519018"/>
                  </a:lnTo>
                  <a:lnTo>
                    <a:pt x="0" y="519018"/>
                  </a:lnTo>
                  <a:lnTo>
                    <a:pt x="0" y="0"/>
                  </a:lnTo>
                  <a:close/>
                </a:path>
              </a:pathLst>
            </a:custGeom>
            <a:ln w="25399">
              <a:solidFill>
                <a:srgbClr val="BA4A05"/>
              </a:solidFill>
            </a:ln>
          </p:spPr>
          <p:txBody>
            <a:bodyPr wrap="square" lIns="0" tIns="0" rIns="0" bIns="0" rtlCol="0"/>
            <a:lstStyle/>
            <a:p>
              <a:endParaRPr/>
            </a:p>
          </p:txBody>
        </p:sp>
        <p:sp>
          <p:nvSpPr>
            <p:cNvPr id="21" name="object 21"/>
            <p:cNvSpPr/>
            <p:nvPr/>
          </p:nvSpPr>
          <p:spPr>
            <a:xfrm>
              <a:off x="583633" y="5013175"/>
              <a:ext cx="792480" cy="504190"/>
            </a:xfrm>
            <a:custGeom>
              <a:avLst/>
              <a:gdLst/>
              <a:ahLst/>
              <a:cxnLst/>
              <a:rect l="l" t="t" r="r" b="b"/>
              <a:pathLst>
                <a:path w="792480" h="504189">
                  <a:moveTo>
                    <a:pt x="396043" y="0"/>
                  </a:moveTo>
                  <a:lnTo>
                    <a:pt x="337519" y="2732"/>
                  </a:lnTo>
                  <a:lnTo>
                    <a:pt x="281661" y="10670"/>
                  </a:lnTo>
                  <a:lnTo>
                    <a:pt x="229081" y="23424"/>
                  </a:lnTo>
                  <a:lnTo>
                    <a:pt x="180393" y="40603"/>
                  </a:lnTo>
                  <a:lnTo>
                    <a:pt x="136209" y="61818"/>
                  </a:lnTo>
                  <a:lnTo>
                    <a:pt x="97142" y="86679"/>
                  </a:lnTo>
                  <a:lnTo>
                    <a:pt x="63805" y="114796"/>
                  </a:lnTo>
                  <a:lnTo>
                    <a:pt x="36809" y="145779"/>
                  </a:lnTo>
                  <a:lnTo>
                    <a:pt x="16768" y="179239"/>
                  </a:lnTo>
                  <a:lnTo>
                    <a:pt x="0" y="252028"/>
                  </a:lnTo>
                  <a:lnTo>
                    <a:pt x="4294" y="289271"/>
                  </a:lnTo>
                  <a:lnTo>
                    <a:pt x="36809" y="358277"/>
                  </a:lnTo>
                  <a:lnTo>
                    <a:pt x="63805" y="389260"/>
                  </a:lnTo>
                  <a:lnTo>
                    <a:pt x="97142" y="417377"/>
                  </a:lnTo>
                  <a:lnTo>
                    <a:pt x="136209" y="442238"/>
                  </a:lnTo>
                  <a:lnTo>
                    <a:pt x="180393" y="463453"/>
                  </a:lnTo>
                  <a:lnTo>
                    <a:pt x="229081" y="480632"/>
                  </a:lnTo>
                  <a:lnTo>
                    <a:pt x="281661" y="493386"/>
                  </a:lnTo>
                  <a:lnTo>
                    <a:pt x="337519" y="501324"/>
                  </a:lnTo>
                  <a:lnTo>
                    <a:pt x="396043" y="504056"/>
                  </a:lnTo>
                  <a:lnTo>
                    <a:pt x="454568" y="501324"/>
                  </a:lnTo>
                  <a:lnTo>
                    <a:pt x="510426" y="493386"/>
                  </a:lnTo>
                  <a:lnTo>
                    <a:pt x="563006" y="480632"/>
                  </a:lnTo>
                  <a:lnTo>
                    <a:pt x="611694" y="463453"/>
                  </a:lnTo>
                  <a:lnTo>
                    <a:pt x="655878" y="442238"/>
                  </a:lnTo>
                  <a:lnTo>
                    <a:pt x="694945" y="417377"/>
                  </a:lnTo>
                  <a:lnTo>
                    <a:pt x="728283" y="389260"/>
                  </a:lnTo>
                  <a:lnTo>
                    <a:pt x="755279" y="358277"/>
                  </a:lnTo>
                  <a:lnTo>
                    <a:pt x="775320" y="324817"/>
                  </a:lnTo>
                  <a:lnTo>
                    <a:pt x="792088" y="252028"/>
                  </a:lnTo>
                  <a:lnTo>
                    <a:pt x="787794" y="214785"/>
                  </a:lnTo>
                  <a:lnTo>
                    <a:pt x="755279" y="145779"/>
                  </a:lnTo>
                  <a:lnTo>
                    <a:pt x="728283" y="114796"/>
                  </a:lnTo>
                  <a:lnTo>
                    <a:pt x="694945" y="86679"/>
                  </a:lnTo>
                  <a:lnTo>
                    <a:pt x="655878" y="61818"/>
                  </a:lnTo>
                  <a:lnTo>
                    <a:pt x="611694" y="40603"/>
                  </a:lnTo>
                  <a:lnTo>
                    <a:pt x="563006" y="23424"/>
                  </a:lnTo>
                  <a:lnTo>
                    <a:pt x="510426" y="10670"/>
                  </a:lnTo>
                  <a:lnTo>
                    <a:pt x="454568" y="2732"/>
                  </a:lnTo>
                  <a:lnTo>
                    <a:pt x="396043" y="0"/>
                  </a:lnTo>
                  <a:close/>
                </a:path>
              </a:pathLst>
            </a:custGeom>
            <a:solidFill>
              <a:srgbClr val="F7B699"/>
            </a:solidFill>
          </p:spPr>
          <p:txBody>
            <a:bodyPr wrap="square" lIns="0" tIns="0" rIns="0" bIns="0" rtlCol="0"/>
            <a:lstStyle/>
            <a:p>
              <a:endParaRPr/>
            </a:p>
          </p:txBody>
        </p:sp>
        <p:sp>
          <p:nvSpPr>
            <p:cNvPr id="22" name="object 22"/>
            <p:cNvSpPr/>
            <p:nvPr/>
          </p:nvSpPr>
          <p:spPr>
            <a:xfrm>
              <a:off x="583633" y="5013175"/>
              <a:ext cx="792480" cy="504190"/>
            </a:xfrm>
            <a:custGeom>
              <a:avLst/>
              <a:gdLst/>
              <a:ahLst/>
              <a:cxnLst/>
              <a:rect l="l" t="t" r="r" b="b"/>
              <a:pathLst>
                <a:path w="792480" h="504189">
                  <a:moveTo>
                    <a:pt x="0" y="252028"/>
                  </a:moveTo>
                  <a:lnTo>
                    <a:pt x="16768" y="179238"/>
                  </a:lnTo>
                  <a:lnTo>
                    <a:pt x="36809" y="145779"/>
                  </a:lnTo>
                  <a:lnTo>
                    <a:pt x="63805" y="114796"/>
                  </a:lnTo>
                  <a:lnTo>
                    <a:pt x="97142" y="86679"/>
                  </a:lnTo>
                  <a:lnTo>
                    <a:pt x="136210" y="61818"/>
                  </a:lnTo>
                  <a:lnTo>
                    <a:pt x="180393" y="40603"/>
                  </a:lnTo>
                  <a:lnTo>
                    <a:pt x="229081" y="23424"/>
                  </a:lnTo>
                  <a:lnTo>
                    <a:pt x="281661" y="10670"/>
                  </a:lnTo>
                  <a:lnTo>
                    <a:pt x="337519" y="2732"/>
                  </a:lnTo>
                  <a:lnTo>
                    <a:pt x="396043" y="0"/>
                  </a:lnTo>
                  <a:lnTo>
                    <a:pt x="454568" y="2732"/>
                  </a:lnTo>
                  <a:lnTo>
                    <a:pt x="510426" y="10670"/>
                  </a:lnTo>
                  <a:lnTo>
                    <a:pt x="563006" y="23424"/>
                  </a:lnTo>
                  <a:lnTo>
                    <a:pt x="611694" y="40603"/>
                  </a:lnTo>
                  <a:lnTo>
                    <a:pt x="655877" y="61818"/>
                  </a:lnTo>
                  <a:lnTo>
                    <a:pt x="694944" y="86679"/>
                  </a:lnTo>
                  <a:lnTo>
                    <a:pt x="728282" y="114796"/>
                  </a:lnTo>
                  <a:lnTo>
                    <a:pt x="755278" y="145779"/>
                  </a:lnTo>
                  <a:lnTo>
                    <a:pt x="775319" y="179238"/>
                  </a:lnTo>
                  <a:lnTo>
                    <a:pt x="792087" y="252028"/>
                  </a:lnTo>
                  <a:lnTo>
                    <a:pt x="787793" y="289270"/>
                  </a:lnTo>
                  <a:lnTo>
                    <a:pt x="755278" y="358276"/>
                  </a:lnTo>
                  <a:lnTo>
                    <a:pt x="728282" y="389259"/>
                  </a:lnTo>
                  <a:lnTo>
                    <a:pt x="694944" y="417376"/>
                  </a:lnTo>
                  <a:lnTo>
                    <a:pt x="655877" y="442237"/>
                  </a:lnTo>
                  <a:lnTo>
                    <a:pt x="611694" y="463452"/>
                  </a:lnTo>
                  <a:lnTo>
                    <a:pt x="563006" y="480631"/>
                  </a:lnTo>
                  <a:lnTo>
                    <a:pt x="510426" y="493385"/>
                  </a:lnTo>
                  <a:lnTo>
                    <a:pt x="454568" y="501323"/>
                  </a:lnTo>
                  <a:lnTo>
                    <a:pt x="396043" y="504055"/>
                  </a:lnTo>
                  <a:lnTo>
                    <a:pt x="337519" y="501323"/>
                  </a:lnTo>
                  <a:lnTo>
                    <a:pt x="281661" y="493385"/>
                  </a:lnTo>
                  <a:lnTo>
                    <a:pt x="229081" y="480631"/>
                  </a:lnTo>
                  <a:lnTo>
                    <a:pt x="180393" y="463452"/>
                  </a:lnTo>
                  <a:lnTo>
                    <a:pt x="136210" y="442237"/>
                  </a:lnTo>
                  <a:lnTo>
                    <a:pt x="97142" y="417376"/>
                  </a:lnTo>
                  <a:lnTo>
                    <a:pt x="63805" y="389259"/>
                  </a:lnTo>
                  <a:lnTo>
                    <a:pt x="36809" y="358276"/>
                  </a:lnTo>
                  <a:lnTo>
                    <a:pt x="16768" y="324816"/>
                  </a:lnTo>
                  <a:lnTo>
                    <a:pt x="0" y="252028"/>
                  </a:lnTo>
                  <a:close/>
                </a:path>
              </a:pathLst>
            </a:custGeom>
            <a:ln w="6349">
              <a:solidFill>
                <a:srgbClr val="C18C75"/>
              </a:solidFill>
            </a:ln>
          </p:spPr>
          <p:txBody>
            <a:bodyPr wrap="square" lIns="0" tIns="0" rIns="0" bIns="0" rtlCol="0"/>
            <a:lstStyle/>
            <a:p>
              <a:endParaRPr/>
            </a:p>
          </p:txBody>
        </p:sp>
        <p:sp>
          <p:nvSpPr>
            <p:cNvPr id="23" name="object 23"/>
            <p:cNvSpPr/>
            <p:nvPr/>
          </p:nvSpPr>
          <p:spPr>
            <a:xfrm>
              <a:off x="1524420" y="5013175"/>
              <a:ext cx="792480" cy="504190"/>
            </a:xfrm>
            <a:custGeom>
              <a:avLst/>
              <a:gdLst/>
              <a:ahLst/>
              <a:cxnLst/>
              <a:rect l="l" t="t" r="r" b="b"/>
              <a:pathLst>
                <a:path w="792480" h="504189">
                  <a:moveTo>
                    <a:pt x="396044" y="0"/>
                  </a:moveTo>
                  <a:lnTo>
                    <a:pt x="337519" y="2732"/>
                  </a:lnTo>
                  <a:lnTo>
                    <a:pt x="281661" y="10670"/>
                  </a:lnTo>
                  <a:lnTo>
                    <a:pt x="229081" y="23424"/>
                  </a:lnTo>
                  <a:lnTo>
                    <a:pt x="180393" y="40603"/>
                  </a:lnTo>
                  <a:lnTo>
                    <a:pt x="136210" y="61818"/>
                  </a:lnTo>
                  <a:lnTo>
                    <a:pt x="97142" y="86679"/>
                  </a:lnTo>
                  <a:lnTo>
                    <a:pt x="63805" y="114796"/>
                  </a:lnTo>
                  <a:lnTo>
                    <a:pt x="36809" y="145779"/>
                  </a:lnTo>
                  <a:lnTo>
                    <a:pt x="16768" y="179239"/>
                  </a:lnTo>
                  <a:lnTo>
                    <a:pt x="0" y="252028"/>
                  </a:lnTo>
                  <a:lnTo>
                    <a:pt x="4294" y="289271"/>
                  </a:lnTo>
                  <a:lnTo>
                    <a:pt x="36809" y="358277"/>
                  </a:lnTo>
                  <a:lnTo>
                    <a:pt x="63805" y="389260"/>
                  </a:lnTo>
                  <a:lnTo>
                    <a:pt x="97142" y="417377"/>
                  </a:lnTo>
                  <a:lnTo>
                    <a:pt x="136210" y="442238"/>
                  </a:lnTo>
                  <a:lnTo>
                    <a:pt x="180393" y="463453"/>
                  </a:lnTo>
                  <a:lnTo>
                    <a:pt x="229081" y="480632"/>
                  </a:lnTo>
                  <a:lnTo>
                    <a:pt x="281661" y="493386"/>
                  </a:lnTo>
                  <a:lnTo>
                    <a:pt x="337519" y="501324"/>
                  </a:lnTo>
                  <a:lnTo>
                    <a:pt x="396044" y="504056"/>
                  </a:lnTo>
                  <a:lnTo>
                    <a:pt x="454569" y="501324"/>
                  </a:lnTo>
                  <a:lnTo>
                    <a:pt x="510427" y="493386"/>
                  </a:lnTo>
                  <a:lnTo>
                    <a:pt x="563006" y="480632"/>
                  </a:lnTo>
                  <a:lnTo>
                    <a:pt x="611694" y="463453"/>
                  </a:lnTo>
                  <a:lnTo>
                    <a:pt x="655878" y="442238"/>
                  </a:lnTo>
                  <a:lnTo>
                    <a:pt x="694945" y="417377"/>
                  </a:lnTo>
                  <a:lnTo>
                    <a:pt x="728283" y="389260"/>
                  </a:lnTo>
                  <a:lnTo>
                    <a:pt x="755279" y="358277"/>
                  </a:lnTo>
                  <a:lnTo>
                    <a:pt x="775320" y="324817"/>
                  </a:lnTo>
                  <a:lnTo>
                    <a:pt x="792088" y="252028"/>
                  </a:lnTo>
                  <a:lnTo>
                    <a:pt x="787794" y="214785"/>
                  </a:lnTo>
                  <a:lnTo>
                    <a:pt x="755279" y="145779"/>
                  </a:lnTo>
                  <a:lnTo>
                    <a:pt x="728283" y="114796"/>
                  </a:lnTo>
                  <a:lnTo>
                    <a:pt x="694945" y="86679"/>
                  </a:lnTo>
                  <a:lnTo>
                    <a:pt x="655878" y="61818"/>
                  </a:lnTo>
                  <a:lnTo>
                    <a:pt x="611694" y="40603"/>
                  </a:lnTo>
                  <a:lnTo>
                    <a:pt x="563006" y="23424"/>
                  </a:lnTo>
                  <a:lnTo>
                    <a:pt x="510427" y="10670"/>
                  </a:lnTo>
                  <a:lnTo>
                    <a:pt x="454569" y="2732"/>
                  </a:lnTo>
                  <a:lnTo>
                    <a:pt x="396044" y="0"/>
                  </a:lnTo>
                  <a:close/>
                </a:path>
              </a:pathLst>
            </a:custGeom>
            <a:solidFill>
              <a:srgbClr val="F7B699"/>
            </a:solidFill>
          </p:spPr>
          <p:txBody>
            <a:bodyPr wrap="square" lIns="0" tIns="0" rIns="0" bIns="0" rtlCol="0"/>
            <a:lstStyle/>
            <a:p>
              <a:endParaRPr/>
            </a:p>
          </p:txBody>
        </p:sp>
        <p:sp>
          <p:nvSpPr>
            <p:cNvPr id="24" name="object 24"/>
            <p:cNvSpPr/>
            <p:nvPr/>
          </p:nvSpPr>
          <p:spPr>
            <a:xfrm>
              <a:off x="1524420" y="5013175"/>
              <a:ext cx="792480" cy="504190"/>
            </a:xfrm>
            <a:custGeom>
              <a:avLst/>
              <a:gdLst/>
              <a:ahLst/>
              <a:cxnLst/>
              <a:rect l="l" t="t" r="r" b="b"/>
              <a:pathLst>
                <a:path w="792480" h="504189">
                  <a:moveTo>
                    <a:pt x="0" y="252028"/>
                  </a:moveTo>
                  <a:lnTo>
                    <a:pt x="16768" y="179238"/>
                  </a:lnTo>
                  <a:lnTo>
                    <a:pt x="36809" y="145779"/>
                  </a:lnTo>
                  <a:lnTo>
                    <a:pt x="63805" y="114796"/>
                  </a:lnTo>
                  <a:lnTo>
                    <a:pt x="97142" y="86679"/>
                  </a:lnTo>
                  <a:lnTo>
                    <a:pt x="136210" y="61818"/>
                  </a:lnTo>
                  <a:lnTo>
                    <a:pt x="180393" y="40603"/>
                  </a:lnTo>
                  <a:lnTo>
                    <a:pt x="229081" y="23424"/>
                  </a:lnTo>
                  <a:lnTo>
                    <a:pt x="281661" y="10670"/>
                  </a:lnTo>
                  <a:lnTo>
                    <a:pt x="337519" y="2732"/>
                  </a:lnTo>
                  <a:lnTo>
                    <a:pt x="396044" y="0"/>
                  </a:lnTo>
                  <a:lnTo>
                    <a:pt x="454568" y="2732"/>
                  </a:lnTo>
                  <a:lnTo>
                    <a:pt x="510426" y="10670"/>
                  </a:lnTo>
                  <a:lnTo>
                    <a:pt x="563006" y="23424"/>
                  </a:lnTo>
                  <a:lnTo>
                    <a:pt x="611694" y="40603"/>
                  </a:lnTo>
                  <a:lnTo>
                    <a:pt x="655877" y="61818"/>
                  </a:lnTo>
                  <a:lnTo>
                    <a:pt x="694944" y="86679"/>
                  </a:lnTo>
                  <a:lnTo>
                    <a:pt x="728282" y="114796"/>
                  </a:lnTo>
                  <a:lnTo>
                    <a:pt x="755278" y="145779"/>
                  </a:lnTo>
                  <a:lnTo>
                    <a:pt x="775319" y="179238"/>
                  </a:lnTo>
                  <a:lnTo>
                    <a:pt x="792087" y="252028"/>
                  </a:lnTo>
                  <a:lnTo>
                    <a:pt x="787793" y="289270"/>
                  </a:lnTo>
                  <a:lnTo>
                    <a:pt x="755278" y="358276"/>
                  </a:lnTo>
                  <a:lnTo>
                    <a:pt x="728282" y="389259"/>
                  </a:lnTo>
                  <a:lnTo>
                    <a:pt x="694944" y="417376"/>
                  </a:lnTo>
                  <a:lnTo>
                    <a:pt x="655877" y="442237"/>
                  </a:lnTo>
                  <a:lnTo>
                    <a:pt x="611694" y="463452"/>
                  </a:lnTo>
                  <a:lnTo>
                    <a:pt x="563006" y="480631"/>
                  </a:lnTo>
                  <a:lnTo>
                    <a:pt x="510426" y="493385"/>
                  </a:lnTo>
                  <a:lnTo>
                    <a:pt x="454568" y="501323"/>
                  </a:lnTo>
                  <a:lnTo>
                    <a:pt x="396044" y="504055"/>
                  </a:lnTo>
                  <a:lnTo>
                    <a:pt x="337519" y="501323"/>
                  </a:lnTo>
                  <a:lnTo>
                    <a:pt x="281661" y="493385"/>
                  </a:lnTo>
                  <a:lnTo>
                    <a:pt x="229081" y="480631"/>
                  </a:lnTo>
                  <a:lnTo>
                    <a:pt x="180393" y="463452"/>
                  </a:lnTo>
                  <a:lnTo>
                    <a:pt x="136210" y="442237"/>
                  </a:lnTo>
                  <a:lnTo>
                    <a:pt x="97142" y="417376"/>
                  </a:lnTo>
                  <a:lnTo>
                    <a:pt x="63805" y="389259"/>
                  </a:lnTo>
                  <a:lnTo>
                    <a:pt x="36809" y="358276"/>
                  </a:lnTo>
                  <a:lnTo>
                    <a:pt x="16768" y="324816"/>
                  </a:lnTo>
                  <a:lnTo>
                    <a:pt x="0" y="252028"/>
                  </a:lnTo>
                  <a:close/>
                </a:path>
              </a:pathLst>
            </a:custGeom>
            <a:ln w="6349">
              <a:solidFill>
                <a:srgbClr val="C18C75"/>
              </a:solidFill>
            </a:ln>
          </p:spPr>
          <p:txBody>
            <a:bodyPr wrap="square" lIns="0" tIns="0" rIns="0" bIns="0" rtlCol="0"/>
            <a:lstStyle/>
            <a:p>
              <a:endParaRPr/>
            </a:p>
          </p:txBody>
        </p:sp>
        <p:sp>
          <p:nvSpPr>
            <p:cNvPr id="25" name="object 25"/>
            <p:cNvSpPr/>
            <p:nvPr/>
          </p:nvSpPr>
          <p:spPr>
            <a:xfrm>
              <a:off x="2465208" y="5013175"/>
              <a:ext cx="792480" cy="504190"/>
            </a:xfrm>
            <a:custGeom>
              <a:avLst/>
              <a:gdLst/>
              <a:ahLst/>
              <a:cxnLst/>
              <a:rect l="l" t="t" r="r" b="b"/>
              <a:pathLst>
                <a:path w="792479" h="504189">
                  <a:moveTo>
                    <a:pt x="396043" y="0"/>
                  </a:moveTo>
                  <a:lnTo>
                    <a:pt x="337518" y="2732"/>
                  </a:lnTo>
                  <a:lnTo>
                    <a:pt x="281660" y="10670"/>
                  </a:lnTo>
                  <a:lnTo>
                    <a:pt x="229081" y="23424"/>
                  </a:lnTo>
                  <a:lnTo>
                    <a:pt x="180393" y="40603"/>
                  </a:lnTo>
                  <a:lnTo>
                    <a:pt x="136209" y="61818"/>
                  </a:lnTo>
                  <a:lnTo>
                    <a:pt x="97142" y="86679"/>
                  </a:lnTo>
                  <a:lnTo>
                    <a:pt x="63805" y="114796"/>
                  </a:lnTo>
                  <a:lnTo>
                    <a:pt x="36809" y="145779"/>
                  </a:lnTo>
                  <a:lnTo>
                    <a:pt x="16768" y="179239"/>
                  </a:lnTo>
                  <a:lnTo>
                    <a:pt x="0" y="252028"/>
                  </a:lnTo>
                  <a:lnTo>
                    <a:pt x="4294" y="289271"/>
                  </a:lnTo>
                  <a:lnTo>
                    <a:pt x="36809" y="358277"/>
                  </a:lnTo>
                  <a:lnTo>
                    <a:pt x="63805" y="389260"/>
                  </a:lnTo>
                  <a:lnTo>
                    <a:pt x="97142" y="417377"/>
                  </a:lnTo>
                  <a:lnTo>
                    <a:pt x="136209" y="442238"/>
                  </a:lnTo>
                  <a:lnTo>
                    <a:pt x="180393" y="463453"/>
                  </a:lnTo>
                  <a:lnTo>
                    <a:pt x="229081" y="480632"/>
                  </a:lnTo>
                  <a:lnTo>
                    <a:pt x="281660" y="493386"/>
                  </a:lnTo>
                  <a:lnTo>
                    <a:pt x="337518" y="501324"/>
                  </a:lnTo>
                  <a:lnTo>
                    <a:pt x="396043" y="504056"/>
                  </a:lnTo>
                  <a:lnTo>
                    <a:pt x="454567" y="501324"/>
                  </a:lnTo>
                  <a:lnTo>
                    <a:pt x="510426" y="493386"/>
                  </a:lnTo>
                  <a:lnTo>
                    <a:pt x="563005" y="480632"/>
                  </a:lnTo>
                  <a:lnTo>
                    <a:pt x="611693" y="463453"/>
                  </a:lnTo>
                  <a:lnTo>
                    <a:pt x="655877" y="442238"/>
                  </a:lnTo>
                  <a:lnTo>
                    <a:pt x="694944" y="417377"/>
                  </a:lnTo>
                  <a:lnTo>
                    <a:pt x="728282" y="389260"/>
                  </a:lnTo>
                  <a:lnTo>
                    <a:pt x="755278" y="358277"/>
                  </a:lnTo>
                  <a:lnTo>
                    <a:pt x="775319" y="324817"/>
                  </a:lnTo>
                  <a:lnTo>
                    <a:pt x="792087" y="252028"/>
                  </a:lnTo>
                  <a:lnTo>
                    <a:pt x="787793" y="214785"/>
                  </a:lnTo>
                  <a:lnTo>
                    <a:pt x="755278" y="145779"/>
                  </a:lnTo>
                  <a:lnTo>
                    <a:pt x="728282" y="114796"/>
                  </a:lnTo>
                  <a:lnTo>
                    <a:pt x="694944" y="86679"/>
                  </a:lnTo>
                  <a:lnTo>
                    <a:pt x="655877" y="61818"/>
                  </a:lnTo>
                  <a:lnTo>
                    <a:pt x="611693" y="40603"/>
                  </a:lnTo>
                  <a:lnTo>
                    <a:pt x="563005" y="23424"/>
                  </a:lnTo>
                  <a:lnTo>
                    <a:pt x="510426" y="10670"/>
                  </a:lnTo>
                  <a:lnTo>
                    <a:pt x="454567" y="2732"/>
                  </a:lnTo>
                  <a:lnTo>
                    <a:pt x="396043" y="0"/>
                  </a:lnTo>
                  <a:close/>
                </a:path>
              </a:pathLst>
            </a:custGeom>
            <a:solidFill>
              <a:srgbClr val="F7B699"/>
            </a:solidFill>
          </p:spPr>
          <p:txBody>
            <a:bodyPr wrap="square" lIns="0" tIns="0" rIns="0" bIns="0" rtlCol="0"/>
            <a:lstStyle/>
            <a:p>
              <a:endParaRPr/>
            </a:p>
          </p:txBody>
        </p:sp>
        <p:sp>
          <p:nvSpPr>
            <p:cNvPr id="26" name="object 26"/>
            <p:cNvSpPr/>
            <p:nvPr/>
          </p:nvSpPr>
          <p:spPr>
            <a:xfrm>
              <a:off x="2465208" y="5013175"/>
              <a:ext cx="792480" cy="504190"/>
            </a:xfrm>
            <a:custGeom>
              <a:avLst/>
              <a:gdLst/>
              <a:ahLst/>
              <a:cxnLst/>
              <a:rect l="l" t="t" r="r" b="b"/>
              <a:pathLst>
                <a:path w="792479" h="504189">
                  <a:moveTo>
                    <a:pt x="0" y="252028"/>
                  </a:moveTo>
                  <a:lnTo>
                    <a:pt x="16768" y="179238"/>
                  </a:lnTo>
                  <a:lnTo>
                    <a:pt x="36809" y="145779"/>
                  </a:lnTo>
                  <a:lnTo>
                    <a:pt x="63805" y="114796"/>
                  </a:lnTo>
                  <a:lnTo>
                    <a:pt x="97142" y="86679"/>
                  </a:lnTo>
                  <a:lnTo>
                    <a:pt x="136210" y="61818"/>
                  </a:lnTo>
                  <a:lnTo>
                    <a:pt x="180393" y="40603"/>
                  </a:lnTo>
                  <a:lnTo>
                    <a:pt x="229081" y="23424"/>
                  </a:lnTo>
                  <a:lnTo>
                    <a:pt x="281661" y="10670"/>
                  </a:lnTo>
                  <a:lnTo>
                    <a:pt x="337519" y="2732"/>
                  </a:lnTo>
                  <a:lnTo>
                    <a:pt x="396044"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7" y="252028"/>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4" y="504055"/>
                  </a:lnTo>
                  <a:lnTo>
                    <a:pt x="337519" y="501323"/>
                  </a:lnTo>
                  <a:lnTo>
                    <a:pt x="281661" y="493385"/>
                  </a:lnTo>
                  <a:lnTo>
                    <a:pt x="229081" y="480631"/>
                  </a:lnTo>
                  <a:lnTo>
                    <a:pt x="180393" y="463452"/>
                  </a:lnTo>
                  <a:lnTo>
                    <a:pt x="136210" y="442237"/>
                  </a:lnTo>
                  <a:lnTo>
                    <a:pt x="97142" y="417376"/>
                  </a:lnTo>
                  <a:lnTo>
                    <a:pt x="63805" y="389259"/>
                  </a:lnTo>
                  <a:lnTo>
                    <a:pt x="36809" y="358276"/>
                  </a:lnTo>
                  <a:lnTo>
                    <a:pt x="16768" y="324816"/>
                  </a:lnTo>
                  <a:lnTo>
                    <a:pt x="0" y="252028"/>
                  </a:lnTo>
                  <a:close/>
                </a:path>
              </a:pathLst>
            </a:custGeom>
            <a:ln w="6349">
              <a:solidFill>
                <a:srgbClr val="C18C75"/>
              </a:solidFill>
            </a:ln>
          </p:spPr>
          <p:txBody>
            <a:bodyPr wrap="square" lIns="0" tIns="0" rIns="0" bIns="0" rtlCol="0"/>
            <a:lstStyle/>
            <a:p>
              <a:endParaRPr/>
            </a:p>
          </p:txBody>
        </p:sp>
        <p:sp>
          <p:nvSpPr>
            <p:cNvPr id="27" name="object 27"/>
            <p:cNvSpPr/>
            <p:nvPr/>
          </p:nvSpPr>
          <p:spPr>
            <a:xfrm>
              <a:off x="3405994" y="5016573"/>
              <a:ext cx="792480" cy="504190"/>
            </a:xfrm>
            <a:custGeom>
              <a:avLst/>
              <a:gdLst/>
              <a:ahLst/>
              <a:cxnLst/>
              <a:rect l="l" t="t" r="r" b="b"/>
              <a:pathLst>
                <a:path w="792479" h="504189">
                  <a:moveTo>
                    <a:pt x="396043" y="0"/>
                  </a:moveTo>
                  <a:lnTo>
                    <a:pt x="337518" y="2732"/>
                  </a:lnTo>
                  <a:lnTo>
                    <a:pt x="281660" y="10670"/>
                  </a:lnTo>
                  <a:lnTo>
                    <a:pt x="229081" y="23424"/>
                  </a:lnTo>
                  <a:lnTo>
                    <a:pt x="180393" y="40603"/>
                  </a:lnTo>
                  <a:lnTo>
                    <a:pt x="136209" y="61818"/>
                  </a:lnTo>
                  <a:lnTo>
                    <a:pt x="97142" y="86679"/>
                  </a:lnTo>
                  <a:lnTo>
                    <a:pt x="63805" y="114796"/>
                  </a:lnTo>
                  <a:lnTo>
                    <a:pt x="36809" y="145779"/>
                  </a:lnTo>
                  <a:lnTo>
                    <a:pt x="16768" y="179238"/>
                  </a:lnTo>
                  <a:lnTo>
                    <a:pt x="0" y="252027"/>
                  </a:lnTo>
                  <a:lnTo>
                    <a:pt x="4294" y="289270"/>
                  </a:lnTo>
                  <a:lnTo>
                    <a:pt x="36809" y="358276"/>
                  </a:lnTo>
                  <a:lnTo>
                    <a:pt x="63805" y="389260"/>
                  </a:lnTo>
                  <a:lnTo>
                    <a:pt x="97142" y="417377"/>
                  </a:lnTo>
                  <a:lnTo>
                    <a:pt x="136209" y="442238"/>
                  </a:lnTo>
                  <a:lnTo>
                    <a:pt x="180393" y="463453"/>
                  </a:lnTo>
                  <a:lnTo>
                    <a:pt x="229081" y="480632"/>
                  </a:lnTo>
                  <a:lnTo>
                    <a:pt x="281660" y="493386"/>
                  </a:lnTo>
                  <a:lnTo>
                    <a:pt x="337518" y="501324"/>
                  </a:lnTo>
                  <a:lnTo>
                    <a:pt x="396043" y="504056"/>
                  </a:lnTo>
                  <a:lnTo>
                    <a:pt x="454567" y="501324"/>
                  </a:lnTo>
                  <a:lnTo>
                    <a:pt x="510426" y="493386"/>
                  </a:lnTo>
                  <a:lnTo>
                    <a:pt x="563005" y="480632"/>
                  </a:lnTo>
                  <a:lnTo>
                    <a:pt x="611693" y="463453"/>
                  </a:lnTo>
                  <a:lnTo>
                    <a:pt x="655877" y="442238"/>
                  </a:lnTo>
                  <a:lnTo>
                    <a:pt x="694944" y="417377"/>
                  </a:lnTo>
                  <a:lnTo>
                    <a:pt x="728282" y="389260"/>
                  </a:lnTo>
                  <a:lnTo>
                    <a:pt x="755278" y="358276"/>
                  </a:lnTo>
                  <a:lnTo>
                    <a:pt x="775319" y="324817"/>
                  </a:lnTo>
                  <a:lnTo>
                    <a:pt x="792087" y="252027"/>
                  </a:lnTo>
                  <a:lnTo>
                    <a:pt x="787793" y="214784"/>
                  </a:lnTo>
                  <a:lnTo>
                    <a:pt x="755278" y="145779"/>
                  </a:lnTo>
                  <a:lnTo>
                    <a:pt x="728282" y="114796"/>
                  </a:lnTo>
                  <a:lnTo>
                    <a:pt x="694944" y="86679"/>
                  </a:lnTo>
                  <a:lnTo>
                    <a:pt x="655877" y="61818"/>
                  </a:lnTo>
                  <a:lnTo>
                    <a:pt x="611693" y="40603"/>
                  </a:lnTo>
                  <a:lnTo>
                    <a:pt x="563005" y="23424"/>
                  </a:lnTo>
                  <a:lnTo>
                    <a:pt x="510426" y="10670"/>
                  </a:lnTo>
                  <a:lnTo>
                    <a:pt x="454567" y="2732"/>
                  </a:lnTo>
                  <a:lnTo>
                    <a:pt x="396043" y="0"/>
                  </a:lnTo>
                  <a:close/>
                </a:path>
              </a:pathLst>
            </a:custGeom>
            <a:solidFill>
              <a:srgbClr val="F7B699">
                <a:alpha val="65879"/>
              </a:srgbClr>
            </a:solidFill>
          </p:spPr>
          <p:txBody>
            <a:bodyPr wrap="square" lIns="0" tIns="0" rIns="0" bIns="0" rtlCol="0"/>
            <a:lstStyle/>
            <a:p>
              <a:endParaRPr/>
            </a:p>
          </p:txBody>
        </p:sp>
        <p:sp>
          <p:nvSpPr>
            <p:cNvPr id="28" name="object 28"/>
            <p:cNvSpPr/>
            <p:nvPr/>
          </p:nvSpPr>
          <p:spPr>
            <a:xfrm>
              <a:off x="3405993" y="5016573"/>
              <a:ext cx="792480" cy="504190"/>
            </a:xfrm>
            <a:custGeom>
              <a:avLst/>
              <a:gdLst/>
              <a:ahLst/>
              <a:cxnLst/>
              <a:rect l="l" t="t" r="r" b="b"/>
              <a:pathLst>
                <a:path w="792479" h="504189">
                  <a:moveTo>
                    <a:pt x="0" y="252028"/>
                  </a:moveTo>
                  <a:lnTo>
                    <a:pt x="16768" y="179238"/>
                  </a:lnTo>
                  <a:lnTo>
                    <a:pt x="36809" y="145779"/>
                  </a:lnTo>
                  <a:lnTo>
                    <a:pt x="63805" y="114796"/>
                  </a:lnTo>
                  <a:lnTo>
                    <a:pt x="97142" y="86679"/>
                  </a:lnTo>
                  <a:lnTo>
                    <a:pt x="136209" y="61818"/>
                  </a:lnTo>
                  <a:lnTo>
                    <a:pt x="180393" y="40603"/>
                  </a:lnTo>
                  <a:lnTo>
                    <a:pt x="229081" y="23424"/>
                  </a:lnTo>
                  <a:lnTo>
                    <a:pt x="281661" y="10670"/>
                  </a:lnTo>
                  <a:lnTo>
                    <a:pt x="337519" y="2732"/>
                  </a:lnTo>
                  <a:lnTo>
                    <a:pt x="396044"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8" y="252028"/>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4" y="504055"/>
                  </a:lnTo>
                  <a:lnTo>
                    <a:pt x="337519" y="501323"/>
                  </a:lnTo>
                  <a:lnTo>
                    <a:pt x="281661" y="493385"/>
                  </a:lnTo>
                  <a:lnTo>
                    <a:pt x="229081" y="480631"/>
                  </a:lnTo>
                  <a:lnTo>
                    <a:pt x="180393" y="463452"/>
                  </a:lnTo>
                  <a:lnTo>
                    <a:pt x="136209" y="442237"/>
                  </a:lnTo>
                  <a:lnTo>
                    <a:pt x="97142" y="417376"/>
                  </a:lnTo>
                  <a:lnTo>
                    <a:pt x="63805" y="389259"/>
                  </a:lnTo>
                  <a:lnTo>
                    <a:pt x="36809" y="358276"/>
                  </a:lnTo>
                  <a:lnTo>
                    <a:pt x="16768" y="324816"/>
                  </a:lnTo>
                  <a:lnTo>
                    <a:pt x="0" y="252028"/>
                  </a:lnTo>
                  <a:close/>
                </a:path>
              </a:pathLst>
            </a:custGeom>
            <a:ln w="6349">
              <a:solidFill>
                <a:srgbClr val="C18C75"/>
              </a:solidFill>
            </a:ln>
          </p:spPr>
          <p:txBody>
            <a:bodyPr wrap="square" lIns="0" tIns="0" rIns="0" bIns="0" rtlCol="0"/>
            <a:lstStyle/>
            <a:p>
              <a:endParaRPr/>
            </a:p>
          </p:txBody>
        </p:sp>
      </p:grpSp>
      <p:sp>
        <p:nvSpPr>
          <p:cNvPr id="29" name="object 29"/>
          <p:cNvSpPr txBox="1"/>
          <p:nvPr/>
        </p:nvSpPr>
        <p:spPr>
          <a:xfrm>
            <a:off x="188230" y="4273952"/>
            <a:ext cx="3732529" cy="1251585"/>
          </a:xfrm>
          <a:prstGeom prst="rect">
            <a:avLst/>
          </a:prstGeom>
        </p:spPr>
        <p:txBody>
          <a:bodyPr vert="horz" wrap="square" lIns="0" tIns="12700" rIns="0" bIns="0" rtlCol="0">
            <a:spAutoFit/>
          </a:bodyPr>
          <a:lstStyle/>
          <a:p>
            <a:pPr marL="12700">
              <a:lnSpc>
                <a:spcPct val="100000"/>
              </a:lnSpc>
              <a:spcBef>
                <a:spcPts val="100"/>
              </a:spcBef>
            </a:pPr>
            <a:r>
              <a:rPr sz="2000" b="1" i="1" dirty="0">
                <a:solidFill>
                  <a:srgbClr val="001C3D"/>
                </a:solidFill>
                <a:latin typeface="Calibri"/>
                <a:cs typeface="Calibri"/>
              </a:rPr>
              <a:t>CLICK</a:t>
            </a:r>
            <a:r>
              <a:rPr sz="2000" b="1" i="1" spc="-20" dirty="0">
                <a:solidFill>
                  <a:srgbClr val="001C3D"/>
                </a:solidFill>
                <a:latin typeface="Calibri"/>
                <a:cs typeface="Calibri"/>
              </a:rPr>
              <a:t> </a:t>
            </a:r>
            <a:r>
              <a:rPr sz="2000" i="1" dirty="0">
                <a:solidFill>
                  <a:srgbClr val="001C3D"/>
                </a:solidFill>
                <a:latin typeface="Calibri"/>
                <a:cs typeface="Calibri"/>
              </a:rPr>
              <a:t>on</a:t>
            </a:r>
            <a:r>
              <a:rPr sz="2000" i="1" spc="-15" dirty="0">
                <a:solidFill>
                  <a:srgbClr val="001C3D"/>
                </a:solidFill>
                <a:latin typeface="Calibri"/>
                <a:cs typeface="Calibri"/>
              </a:rPr>
              <a:t> </a:t>
            </a:r>
            <a:r>
              <a:rPr sz="2000" i="1" dirty="0">
                <a:solidFill>
                  <a:srgbClr val="001C3D"/>
                </a:solidFill>
                <a:latin typeface="Calibri"/>
                <a:cs typeface="Calibri"/>
              </a:rPr>
              <a:t>the</a:t>
            </a:r>
            <a:r>
              <a:rPr sz="2000" i="1" spc="-15" dirty="0">
                <a:solidFill>
                  <a:srgbClr val="001C3D"/>
                </a:solidFill>
                <a:latin typeface="Calibri"/>
                <a:cs typeface="Calibri"/>
              </a:rPr>
              <a:t> </a:t>
            </a:r>
            <a:r>
              <a:rPr sz="2000" i="1" spc="-5" dirty="0">
                <a:solidFill>
                  <a:srgbClr val="001C3D"/>
                </a:solidFill>
                <a:latin typeface="Calibri"/>
                <a:cs typeface="Calibri"/>
              </a:rPr>
              <a:t>numbers</a:t>
            </a:r>
            <a:r>
              <a:rPr sz="2000" i="1" spc="-20" dirty="0">
                <a:solidFill>
                  <a:srgbClr val="001C3D"/>
                </a:solidFill>
                <a:latin typeface="Calibri"/>
                <a:cs typeface="Calibri"/>
              </a:rPr>
              <a:t> </a:t>
            </a:r>
            <a:r>
              <a:rPr sz="2000" i="1" spc="-5" dirty="0">
                <a:solidFill>
                  <a:srgbClr val="001C3D"/>
                </a:solidFill>
                <a:latin typeface="Calibri"/>
                <a:cs typeface="Calibri"/>
              </a:rPr>
              <a:t>below.</a:t>
            </a:r>
            <a:endParaRPr sz="2000">
              <a:latin typeface="Calibri"/>
              <a:cs typeface="Calibri"/>
            </a:endParaRPr>
          </a:p>
          <a:p>
            <a:pPr>
              <a:lnSpc>
                <a:spcPct val="100000"/>
              </a:lnSpc>
              <a:spcBef>
                <a:spcPts val="55"/>
              </a:spcBef>
            </a:pPr>
            <a:endParaRPr sz="2750">
              <a:latin typeface="Calibri"/>
              <a:cs typeface="Calibri"/>
            </a:endParaRPr>
          </a:p>
          <a:p>
            <a:pPr marL="678180" algn="ctr">
              <a:lnSpc>
                <a:spcPct val="100000"/>
              </a:lnSpc>
              <a:tabLst>
                <a:tab pos="1618615" algn="l"/>
                <a:tab pos="2559685" algn="l"/>
                <a:tab pos="3500120" algn="l"/>
              </a:tabLst>
            </a:pPr>
            <a:r>
              <a:rPr sz="3200" dirty="0">
                <a:solidFill>
                  <a:srgbClr val="FFFFFF"/>
                </a:solidFill>
                <a:latin typeface="Calibri"/>
                <a:cs typeface="Calibri"/>
              </a:rPr>
              <a:t>1	2	3	4</a:t>
            </a:r>
            <a:endParaRPr sz="3200">
              <a:latin typeface="Calibri"/>
              <a:cs typeface="Calibri"/>
            </a:endParaRPr>
          </a:p>
        </p:txBody>
      </p:sp>
      <p:grpSp>
        <p:nvGrpSpPr>
          <p:cNvPr id="30" name="object 30"/>
          <p:cNvGrpSpPr/>
          <p:nvPr/>
        </p:nvGrpSpPr>
        <p:grpSpPr>
          <a:xfrm>
            <a:off x="4989165" y="3776340"/>
            <a:ext cx="4168140" cy="2580005"/>
            <a:chOff x="4989165" y="3776340"/>
            <a:chExt cx="4168140" cy="2580005"/>
          </a:xfrm>
        </p:grpSpPr>
        <p:sp>
          <p:nvSpPr>
            <p:cNvPr id="31" name="object 31"/>
            <p:cNvSpPr/>
            <p:nvPr/>
          </p:nvSpPr>
          <p:spPr>
            <a:xfrm>
              <a:off x="5001865" y="3789039"/>
              <a:ext cx="4142740" cy="2554605"/>
            </a:xfrm>
            <a:custGeom>
              <a:avLst/>
              <a:gdLst/>
              <a:ahLst/>
              <a:cxnLst/>
              <a:rect l="l" t="t" r="r" b="b"/>
              <a:pathLst>
                <a:path w="4142740" h="2554604">
                  <a:moveTo>
                    <a:pt x="4142134" y="0"/>
                  </a:moveTo>
                  <a:lnTo>
                    <a:pt x="0" y="0"/>
                  </a:lnTo>
                  <a:lnTo>
                    <a:pt x="0" y="2554545"/>
                  </a:lnTo>
                  <a:lnTo>
                    <a:pt x="4142134" y="2554545"/>
                  </a:lnTo>
                  <a:lnTo>
                    <a:pt x="4142134" y="0"/>
                  </a:lnTo>
                  <a:close/>
                </a:path>
              </a:pathLst>
            </a:custGeom>
            <a:solidFill>
              <a:srgbClr val="FFFFFF"/>
            </a:solidFill>
          </p:spPr>
          <p:txBody>
            <a:bodyPr wrap="square" lIns="0" tIns="0" rIns="0" bIns="0" rtlCol="0"/>
            <a:lstStyle/>
            <a:p>
              <a:endParaRPr/>
            </a:p>
          </p:txBody>
        </p:sp>
        <p:sp>
          <p:nvSpPr>
            <p:cNvPr id="32" name="object 32"/>
            <p:cNvSpPr/>
            <p:nvPr/>
          </p:nvSpPr>
          <p:spPr>
            <a:xfrm>
              <a:off x="5001865" y="3789040"/>
              <a:ext cx="4142740" cy="2554605"/>
            </a:xfrm>
            <a:custGeom>
              <a:avLst/>
              <a:gdLst/>
              <a:ahLst/>
              <a:cxnLst/>
              <a:rect l="l" t="t" r="r" b="b"/>
              <a:pathLst>
                <a:path w="4142740" h="2554604">
                  <a:moveTo>
                    <a:pt x="0" y="0"/>
                  </a:moveTo>
                  <a:lnTo>
                    <a:pt x="4142133" y="0"/>
                  </a:lnTo>
                  <a:lnTo>
                    <a:pt x="4142133" y="2554544"/>
                  </a:lnTo>
                  <a:lnTo>
                    <a:pt x="0" y="2554544"/>
                  </a:lnTo>
                  <a:lnTo>
                    <a:pt x="0" y="0"/>
                  </a:lnTo>
                  <a:close/>
                </a:path>
              </a:pathLst>
            </a:custGeom>
            <a:ln w="25399">
              <a:solidFill>
                <a:srgbClr val="F7B699"/>
              </a:solidFill>
            </a:ln>
          </p:spPr>
          <p:txBody>
            <a:bodyPr wrap="square" lIns="0" tIns="0" rIns="0" bIns="0" rtlCol="0"/>
            <a:lstStyle/>
            <a:p>
              <a:endParaRPr/>
            </a:p>
          </p:txBody>
        </p:sp>
      </p:grpSp>
      <p:sp>
        <p:nvSpPr>
          <p:cNvPr id="33" name="object 33"/>
          <p:cNvSpPr txBox="1"/>
          <p:nvPr/>
        </p:nvSpPr>
        <p:spPr>
          <a:xfrm>
            <a:off x="5080605" y="3822059"/>
            <a:ext cx="4006850" cy="2463800"/>
          </a:xfrm>
          <a:prstGeom prst="rect">
            <a:avLst/>
          </a:prstGeom>
        </p:spPr>
        <p:txBody>
          <a:bodyPr vert="horz" wrap="square" lIns="0" tIns="12700" rIns="0" bIns="0" rtlCol="0">
            <a:spAutoFit/>
          </a:bodyPr>
          <a:lstStyle/>
          <a:p>
            <a:pPr marL="12700" marR="5080" algn="just">
              <a:lnSpc>
                <a:spcPct val="100000"/>
              </a:lnSpc>
              <a:spcBef>
                <a:spcPts val="100"/>
              </a:spcBef>
            </a:pPr>
            <a:r>
              <a:rPr sz="2000" dirty="0">
                <a:solidFill>
                  <a:srgbClr val="001C3D"/>
                </a:solidFill>
                <a:latin typeface="Calibri"/>
                <a:cs typeface="Calibri"/>
              </a:rPr>
              <a:t>Sufficient </a:t>
            </a:r>
            <a:r>
              <a:rPr sz="2000" spc="-5" dirty="0">
                <a:solidFill>
                  <a:srgbClr val="001C3D"/>
                </a:solidFill>
                <a:latin typeface="Calibri"/>
                <a:cs typeface="Calibri"/>
              </a:rPr>
              <a:t>time </a:t>
            </a:r>
            <a:r>
              <a:rPr sz="2000" dirty="0">
                <a:solidFill>
                  <a:srgbClr val="001C3D"/>
                </a:solidFill>
                <a:latin typeface="Calibri"/>
                <a:cs typeface="Calibri"/>
              </a:rPr>
              <a:t>to </a:t>
            </a:r>
            <a:r>
              <a:rPr sz="2000" spc="-5" dirty="0">
                <a:solidFill>
                  <a:srgbClr val="001C3D"/>
                </a:solidFill>
                <a:latin typeface="Calibri"/>
                <a:cs typeface="Calibri"/>
              </a:rPr>
              <a:t>prepare for </a:t>
            </a:r>
            <a:r>
              <a:rPr sz="2000" dirty="0">
                <a:solidFill>
                  <a:srgbClr val="001C3D"/>
                </a:solidFill>
                <a:latin typeface="Calibri"/>
                <a:cs typeface="Calibri"/>
              </a:rPr>
              <a:t>the </a:t>
            </a:r>
            <a:r>
              <a:rPr sz="2000" spc="-5" dirty="0">
                <a:solidFill>
                  <a:srgbClr val="001C3D"/>
                </a:solidFill>
                <a:latin typeface="Calibri"/>
                <a:cs typeface="Calibri"/>
              </a:rPr>
              <a:t>trial, </a:t>
            </a:r>
            <a:r>
              <a:rPr sz="2000" spc="-440" dirty="0">
                <a:solidFill>
                  <a:srgbClr val="001C3D"/>
                </a:solidFill>
                <a:latin typeface="Calibri"/>
                <a:cs typeface="Calibri"/>
              </a:rPr>
              <a:t> </a:t>
            </a:r>
            <a:r>
              <a:rPr sz="2000" dirty="0">
                <a:solidFill>
                  <a:srgbClr val="001C3D"/>
                </a:solidFill>
                <a:latin typeface="Calibri"/>
                <a:cs typeface="Calibri"/>
              </a:rPr>
              <a:t>as </a:t>
            </a:r>
            <a:r>
              <a:rPr sz="2000" spc="-5" dirty="0">
                <a:solidFill>
                  <a:srgbClr val="001C3D"/>
                </a:solidFill>
                <a:latin typeface="Calibri"/>
                <a:cs typeface="Calibri"/>
              </a:rPr>
              <a:t>well </a:t>
            </a:r>
            <a:r>
              <a:rPr sz="2000" dirty="0">
                <a:solidFill>
                  <a:srgbClr val="001C3D"/>
                </a:solidFill>
                <a:latin typeface="Calibri"/>
                <a:cs typeface="Calibri"/>
              </a:rPr>
              <a:t>as </a:t>
            </a:r>
            <a:r>
              <a:rPr sz="2000" spc="-5" dirty="0">
                <a:solidFill>
                  <a:srgbClr val="001C3D"/>
                </a:solidFill>
                <a:latin typeface="Calibri"/>
                <a:cs typeface="Calibri"/>
              </a:rPr>
              <a:t>for those moments during </a:t>
            </a:r>
            <a:r>
              <a:rPr sz="2000" dirty="0">
                <a:solidFill>
                  <a:srgbClr val="001C3D"/>
                </a:solidFill>
                <a:latin typeface="Calibri"/>
                <a:cs typeface="Calibri"/>
              </a:rPr>
              <a:t> the </a:t>
            </a:r>
            <a:r>
              <a:rPr sz="2000" spc="-5" dirty="0">
                <a:solidFill>
                  <a:srgbClr val="001C3D"/>
                </a:solidFill>
                <a:latin typeface="Calibri"/>
                <a:cs typeface="Calibri"/>
              </a:rPr>
              <a:t>pre-trial proceedings, </a:t>
            </a:r>
            <a:r>
              <a:rPr sz="2000" dirty="0">
                <a:solidFill>
                  <a:srgbClr val="001C3D"/>
                </a:solidFill>
                <a:latin typeface="Calibri"/>
                <a:cs typeface="Calibri"/>
              </a:rPr>
              <a:t>at </a:t>
            </a:r>
            <a:r>
              <a:rPr sz="2000" spc="-5" dirty="0">
                <a:solidFill>
                  <a:srgbClr val="001C3D"/>
                </a:solidFill>
                <a:latin typeface="Calibri"/>
                <a:cs typeface="Calibri"/>
              </a:rPr>
              <a:t>which </a:t>
            </a:r>
            <a:r>
              <a:rPr sz="2000" dirty="0">
                <a:solidFill>
                  <a:srgbClr val="001C3D"/>
                </a:solidFill>
                <a:latin typeface="Calibri"/>
                <a:cs typeface="Calibri"/>
              </a:rPr>
              <a:t>the </a:t>
            </a:r>
            <a:r>
              <a:rPr sz="2000" spc="-440" dirty="0">
                <a:solidFill>
                  <a:srgbClr val="001C3D"/>
                </a:solidFill>
                <a:latin typeface="Calibri"/>
                <a:cs typeface="Calibri"/>
              </a:rPr>
              <a:t> </a:t>
            </a:r>
            <a:r>
              <a:rPr sz="2000" spc="30" dirty="0">
                <a:solidFill>
                  <a:srgbClr val="001C3D"/>
                </a:solidFill>
                <a:latin typeface="Calibri"/>
                <a:cs typeface="Calibri"/>
              </a:rPr>
              <a:t>exercise</a:t>
            </a:r>
            <a:r>
              <a:rPr sz="2000" spc="35" dirty="0">
                <a:solidFill>
                  <a:srgbClr val="001C3D"/>
                </a:solidFill>
                <a:latin typeface="Calibri"/>
                <a:cs typeface="Calibri"/>
              </a:rPr>
              <a:t> </a:t>
            </a:r>
            <a:r>
              <a:rPr sz="2000" spc="15" dirty="0">
                <a:solidFill>
                  <a:srgbClr val="001C3D"/>
                </a:solidFill>
                <a:latin typeface="Calibri"/>
                <a:cs typeface="Calibri"/>
              </a:rPr>
              <a:t>of</a:t>
            </a:r>
            <a:r>
              <a:rPr sz="2000" spc="20" dirty="0">
                <a:solidFill>
                  <a:srgbClr val="001C3D"/>
                </a:solidFill>
                <a:latin typeface="Calibri"/>
                <a:cs typeface="Calibri"/>
              </a:rPr>
              <a:t> the</a:t>
            </a:r>
            <a:r>
              <a:rPr sz="2000" spc="25" dirty="0">
                <a:solidFill>
                  <a:srgbClr val="001C3D"/>
                </a:solidFill>
                <a:latin typeface="Calibri"/>
                <a:cs typeface="Calibri"/>
              </a:rPr>
              <a:t> </a:t>
            </a:r>
            <a:r>
              <a:rPr sz="2000" spc="30" dirty="0">
                <a:solidFill>
                  <a:srgbClr val="001C3D"/>
                </a:solidFill>
                <a:latin typeface="Calibri"/>
                <a:cs typeface="Calibri"/>
              </a:rPr>
              <a:t>defence</a:t>
            </a:r>
            <a:r>
              <a:rPr sz="2000" spc="35" dirty="0">
                <a:solidFill>
                  <a:srgbClr val="001C3D"/>
                </a:solidFill>
                <a:latin typeface="Calibri"/>
                <a:cs typeface="Calibri"/>
              </a:rPr>
              <a:t> </a:t>
            </a:r>
            <a:r>
              <a:rPr sz="2000" spc="20" dirty="0">
                <a:solidFill>
                  <a:srgbClr val="001C3D"/>
                </a:solidFill>
                <a:latin typeface="Calibri"/>
                <a:cs typeface="Calibri"/>
              </a:rPr>
              <a:t>may</a:t>
            </a:r>
            <a:r>
              <a:rPr sz="2000" spc="25" dirty="0">
                <a:solidFill>
                  <a:srgbClr val="001C3D"/>
                </a:solidFill>
                <a:latin typeface="Calibri"/>
                <a:cs typeface="Calibri"/>
              </a:rPr>
              <a:t> </a:t>
            </a:r>
            <a:r>
              <a:rPr sz="2000" spc="15" dirty="0">
                <a:solidFill>
                  <a:srgbClr val="001C3D"/>
                </a:solidFill>
                <a:latin typeface="Calibri"/>
                <a:cs typeface="Calibri"/>
              </a:rPr>
              <a:t>be </a:t>
            </a:r>
            <a:r>
              <a:rPr sz="2000" spc="-440" dirty="0">
                <a:solidFill>
                  <a:srgbClr val="001C3D"/>
                </a:solidFill>
                <a:latin typeface="Calibri"/>
                <a:cs typeface="Calibri"/>
              </a:rPr>
              <a:t> </a:t>
            </a:r>
            <a:r>
              <a:rPr sz="2000" spc="35" dirty="0">
                <a:solidFill>
                  <a:srgbClr val="001C3D"/>
                </a:solidFill>
                <a:latin typeface="Calibri"/>
                <a:cs typeface="Calibri"/>
              </a:rPr>
              <a:t>necessary:</a:t>
            </a:r>
            <a:r>
              <a:rPr sz="2000" spc="40" dirty="0">
                <a:solidFill>
                  <a:srgbClr val="001C3D"/>
                </a:solidFill>
                <a:latin typeface="Calibri"/>
                <a:cs typeface="Calibri"/>
              </a:rPr>
              <a:t> </a:t>
            </a:r>
            <a:r>
              <a:rPr sz="2000" spc="25" dirty="0">
                <a:solidFill>
                  <a:srgbClr val="001C3D"/>
                </a:solidFill>
                <a:latin typeface="Calibri"/>
                <a:cs typeface="Calibri"/>
              </a:rPr>
              <a:t>for</a:t>
            </a:r>
            <a:r>
              <a:rPr sz="2000" spc="30" dirty="0">
                <a:solidFill>
                  <a:srgbClr val="001C3D"/>
                </a:solidFill>
                <a:latin typeface="Calibri"/>
                <a:cs typeface="Calibri"/>
              </a:rPr>
              <a:t> </a:t>
            </a:r>
            <a:r>
              <a:rPr sz="2000" spc="35" dirty="0">
                <a:solidFill>
                  <a:srgbClr val="001C3D"/>
                </a:solidFill>
                <a:latin typeface="Calibri"/>
                <a:cs typeface="Calibri"/>
              </a:rPr>
              <a:t>example,</a:t>
            </a:r>
            <a:r>
              <a:rPr sz="2000" spc="40" dirty="0">
                <a:solidFill>
                  <a:srgbClr val="001C3D"/>
                </a:solidFill>
                <a:latin typeface="Calibri"/>
                <a:cs typeface="Calibri"/>
              </a:rPr>
              <a:t> </a:t>
            </a:r>
            <a:r>
              <a:rPr sz="2000" spc="25" dirty="0">
                <a:solidFill>
                  <a:srgbClr val="001C3D"/>
                </a:solidFill>
                <a:latin typeface="Calibri"/>
                <a:cs typeface="Calibri"/>
              </a:rPr>
              <a:t>the</a:t>
            </a:r>
            <a:r>
              <a:rPr sz="2000" spc="30" dirty="0">
                <a:solidFill>
                  <a:srgbClr val="001C3D"/>
                </a:solidFill>
                <a:latin typeface="Calibri"/>
                <a:cs typeface="Calibri"/>
              </a:rPr>
              <a:t> first </a:t>
            </a:r>
            <a:r>
              <a:rPr sz="2000" spc="-440" dirty="0">
                <a:solidFill>
                  <a:srgbClr val="001C3D"/>
                </a:solidFill>
                <a:latin typeface="Calibri"/>
                <a:cs typeface="Calibri"/>
              </a:rPr>
              <a:t> </a:t>
            </a:r>
            <a:r>
              <a:rPr sz="2000" spc="-5" dirty="0">
                <a:solidFill>
                  <a:srgbClr val="001C3D"/>
                </a:solidFill>
                <a:latin typeface="Calibri"/>
                <a:cs typeface="Calibri"/>
              </a:rPr>
              <a:t>official</a:t>
            </a:r>
            <a:r>
              <a:rPr sz="2000" dirty="0">
                <a:solidFill>
                  <a:srgbClr val="001C3D"/>
                </a:solidFill>
                <a:latin typeface="Calibri"/>
                <a:cs typeface="Calibri"/>
              </a:rPr>
              <a:t> suspect</a:t>
            </a:r>
            <a:r>
              <a:rPr sz="2000" spc="5" dirty="0">
                <a:solidFill>
                  <a:srgbClr val="001C3D"/>
                </a:solidFill>
                <a:latin typeface="Calibri"/>
                <a:cs typeface="Calibri"/>
              </a:rPr>
              <a:t> </a:t>
            </a:r>
            <a:r>
              <a:rPr sz="2000" spc="-5" dirty="0">
                <a:solidFill>
                  <a:srgbClr val="001C3D"/>
                </a:solidFill>
                <a:latin typeface="Calibri"/>
                <a:cs typeface="Calibri"/>
              </a:rPr>
              <a:t>interrogations,</a:t>
            </a:r>
            <a:r>
              <a:rPr sz="2000" dirty="0">
                <a:solidFill>
                  <a:srgbClr val="001C3D"/>
                </a:solidFill>
                <a:latin typeface="Calibri"/>
                <a:cs typeface="Calibri"/>
              </a:rPr>
              <a:t> </a:t>
            </a:r>
            <a:r>
              <a:rPr sz="2000" spc="-5" dirty="0">
                <a:solidFill>
                  <a:srgbClr val="001C3D"/>
                </a:solidFill>
                <a:latin typeface="Calibri"/>
                <a:cs typeface="Calibri"/>
              </a:rPr>
              <a:t>pre- </a:t>
            </a:r>
            <a:r>
              <a:rPr sz="2000" spc="-440" dirty="0">
                <a:solidFill>
                  <a:srgbClr val="001C3D"/>
                </a:solidFill>
                <a:latin typeface="Calibri"/>
                <a:cs typeface="Calibri"/>
              </a:rPr>
              <a:t> </a:t>
            </a:r>
            <a:r>
              <a:rPr sz="2000" spc="105" dirty="0">
                <a:solidFill>
                  <a:srgbClr val="001C3D"/>
                </a:solidFill>
                <a:latin typeface="Calibri"/>
                <a:cs typeface="Calibri"/>
              </a:rPr>
              <a:t>trial</a:t>
            </a:r>
            <a:r>
              <a:rPr sz="2000" spc="110" dirty="0">
                <a:solidFill>
                  <a:srgbClr val="001C3D"/>
                </a:solidFill>
                <a:latin typeface="Calibri"/>
                <a:cs typeface="Calibri"/>
              </a:rPr>
              <a:t> </a:t>
            </a:r>
            <a:r>
              <a:rPr sz="2000" spc="120" dirty="0">
                <a:solidFill>
                  <a:srgbClr val="001C3D"/>
                </a:solidFill>
                <a:latin typeface="Calibri"/>
                <a:cs typeface="Calibri"/>
              </a:rPr>
              <a:t>hearings,</a:t>
            </a:r>
            <a:r>
              <a:rPr sz="2000" spc="125" dirty="0">
                <a:solidFill>
                  <a:srgbClr val="001C3D"/>
                </a:solidFill>
                <a:latin typeface="Calibri"/>
                <a:cs typeface="Calibri"/>
              </a:rPr>
              <a:t> </a:t>
            </a:r>
            <a:r>
              <a:rPr sz="2000" spc="65" dirty="0">
                <a:solidFill>
                  <a:srgbClr val="001C3D"/>
                </a:solidFill>
                <a:latin typeface="Calibri"/>
                <a:cs typeface="Calibri"/>
              </a:rPr>
              <a:t>or</a:t>
            </a:r>
            <a:r>
              <a:rPr sz="2000" spc="70" dirty="0">
                <a:solidFill>
                  <a:srgbClr val="001C3D"/>
                </a:solidFill>
                <a:latin typeface="Calibri"/>
                <a:cs typeface="Calibri"/>
              </a:rPr>
              <a:t> </a:t>
            </a:r>
            <a:r>
              <a:rPr sz="2000" spc="90" dirty="0">
                <a:solidFill>
                  <a:srgbClr val="001C3D"/>
                </a:solidFill>
                <a:latin typeface="Calibri"/>
                <a:cs typeface="Calibri"/>
              </a:rPr>
              <a:t>the</a:t>
            </a:r>
            <a:r>
              <a:rPr sz="2000" spc="95" dirty="0">
                <a:solidFill>
                  <a:srgbClr val="001C3D"/>
                </a:solidFill>
                <a:latin typeface="Calibri"/>
                <a:cs typeface="Calibri"/>
              </a:rPr>
              <a:t> </a:t>
            </a:r>
            <a:r>
              <a:rPr sz="2000" spc="135" dirty="0">
                <a:solidFill>
                  <a:srgbClr val="001C3D"/>
                </a:solidFill>
                <a:latin typeface="Calibri"/>
                <a:cs typeface="Calibri"/>
              </a:rPr>
              <a:t>pre-trial </a:t>
            </a:r>
            <a:r>
              <a:rPr sz="2000" spc="140" dirty="0">
                <a:solidFill>
                  <a:srgbClr val="001C3D"/>
                </a:solidFill>
                <a:latin typeface="Calibri"/>
                <a:cs typeface="Calibri"/>
              </a:rPr>
              <a:t> </a:t>
            </a:r>
            <a:r>
              <a:rPr sz="2000" spc="-5" dirty="0">
                <a:solidFill>
                  <a:srgbClr val="001C3D"/>
                </a:solidFill>
                <a:latin typeface="Calibri"/>
                <a:cs typeface="Calibri"/>
              </a:rPr>
              <a:t>settlement procedures.</a:t>
            </a:r>
            <a:endParaRPr sz="2000">
              <a:latin typeface="Calibri"/>
              <a:cs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5020121" y="0"/>
              <a:ext cx="4123876" cy="6857998"/>
            </a:xfrm>
            <a:prstGeom prst="rect">
              <a:avLst/>
            </a:prstGeom>
          </p:spPr>
        </p:pic>
        <p:pic>
          <p:nvPicPr>
            <p:cNvPr id="4" name="object 4"/>
            <p:cNvPicPr/>
            <p:nvPr/>
          </p:nvPicPr>
          <p:blipFill>
            <a:blip r:embed="rId3" cstate="print"/>
            <a:stretch>
              <a:fillRect/>
            </a:stretch>
          </p:blipFill>
          <p:spPr>
            <a:xfrm>
              <a:off x="4975166" y="0"/>
              <a:ext cx="4168832" cy="6857999"/>
            </a:xfrm>
            <a:prstGeom prst="rect">
              <a:avLst/>
            </a:prstGeom>
          </p:spPr>
        </p:pic>
        <p:sp>
          <p:nvSpPr>
            <p:cNvPr id="5" name="object 5"/>
            <p:cNvSpPr/>
            <p:nvPr/>
          </p:nvSpPr>
          <p:spPr>
            <a:xfrm>
              <a:off x="5020121" y="0"/>
              <a:ext cx="4124325" cy="6858000"/>
            </a:xfrm>
            <a:custGeom>
              <a:avLst/>
              <a:gdLst/>
              <a:ahLst/>
              <a:cxnLst/>
              <a:rect l="l" t="t" r="r" b="b"/>
              <a:pathLst>
                <a:path w="4124325" h="6858000">
                  <a:moveTo>
                    <a:pt x="4123876" y="0"/>
                  </a:moveTo>
                  <a:lnTo>
                    <a:pt x="0" y="0"/>
                  </a:lnTo>
                  <a:lnTo>
                    <a:pt x="0" y="6857999"/>
                  </a:lnTo>
                  <a:lnTo>
                    <a:pt x="4123876" y="6857999"/>
                  </a:lnTo>
                  <a:lnTo>
                    <a:pt x="4123876" y="0"/>
                  </a:lnTo>
                  <a:close/>
                </a:path>
              </a:pathLst>
            </a:custGeom>
            <a:solidFill>
              <a:srgbClr val="00274E">
                <a:alpha val="39999"/>
              </a:srgbClr>
            </a:solidFill>
          </p:spPr>
          <p:txBody>
            <a:bodyPr wrap="square" lIns="0" tIns="0" rIns="0" bIns="0" rtlCol="0"/>
            <a:lstStyle/>
            <a:p>
              <a:endParaRPr/>
            </a:p>
          </p:txBody>
        </p:sp>
        <p:sp>
          <p:nvSpPr>
            <p:cNvPr id="6" name="object 6"/>
            <p:cNvSpPr/>
            <p:nvPr/>
          </p:nvSpPr>
          <p:spPr>
            <a:xfrm>
              <a:off x="8244408" y="404663"/>
              <a:ext cx="755650" cy="504190"/>
            </a:xfrm>
            <a:custGeom>
              <a:avLst/>
              <a:gdLst/>
              <a:ahLst/>
              <a:cxnLst/>
              <a:rect l="l" t="t" r="r" b="b"/>
              <a:pathLst>
                <a:path w="755650" h="504190">
                  <a:moveTo>
                    <a:pt x="755575" y="0"/>
                  </a:moveTo>
                  <a:lnTo>
                    <a:pt x="0" y="0"/>
                  </a:lnTo>
                  <a:lnTo>
                    <a:pt x="0" y="504056"/>
                  </a:lnTo>
                  <a:lnTo>
                    <a:pt x="755575" y="504056"/>
                  </a:lnTo>
                  <a:lnTo>
                    <a:pt x="755575" y="441049"/>
                  </a:lnTo>
                  <a:lnTo>
                    <a:pt x="236021" y="441049"/>
                  </a:lnTo>
                  <a:lnTo>
                    <a:pt x="236021" y="252027"/>
                  </a:lnTo>
                  <a:lnTo>
                    <a:pt x="188766" y="252027"/>
                  </a:lnTo>
                  <a:lnTo>
                    <a:pt x="377786" y="63007"/>
                  </a:lnTo>
                  <a:lnTo>
                    <a:pt x="755575" y="63007"/>
                  </a:lnTo>
                  <a:lnTo>
                    <a:pt x="755575" y="0"/>
                  </a:lnTo>
                  <a:close/>
                </a:path>
                <a:path w="755650" h="504190">
                  <a:moveTo>
                    <a:pt x="755575" y="86635"/>
                  </a:moveTo>
                  <a:lnTo>
                    <a:pt x="495926" y="86635"/>
                  </a:lnTo>
                  <a:lnTo>
                    <a:pt x="495926" y="181145"/>
                  </a:lnTo>
                  <a:lnTo>
                    <a:pt x="566808" y="252027"/>
                  </a:lnTo>
                  <a:lnTo>
                    <a:pt x="519553" y="252027"/>
                  </a:lnTo>
                  <a:lnTo>
                    <a:pt x="519553" y="441049"/>
                  </a:lnTo>
                  <a:lnTo>
                    <a:pt x="755575" y="441049"/>
                  </a:lnTo>
                  <a:lnTo>
                    <a:pt x="755575" y="86635"/>
                  </a:lnTo>
                  <a:close/>
                </a:path>
                <a:path w="755650" h="504190">
                  <a:moveTo>
                    <a:pt x="755575" y="63007"/>
                  </a:moveTo>
                  <a:lnTo>
                    <a:pt x="377786" y="63007"/>
                  </a:lnTo>
                  <a:lnTo>
                    <a:pt x="448670" y="133889"/>
                  </a:lnTo>
                  <a:lnTo>
                    <a:pt x="448670" y="86635"/>
                  </a:lnTo>
                  <a:lnTo>
                    <a:pt x="755575" y="86635"/>
                  </a:lnTo>
                  <a:lnTo>
                    <a:pt x="755575" y="63007"/>
                  </a:lnTo>
                  <a:close/>
                </a:path>
              </a:pathLst>
            </a:custGeom>
            <a:solidFill>
              <a:srgbClr val="EAF8FC"/>
            </a:solidFill>
          </p:spPr>
          <p:txBody>
            <a:bodyPr wrap="square" lIns="0" tIns="0" rIns="0" bIns="0" rtlCol="0"/>
            <a:lstStyle/>
            <a:p>
              <a:endParaRPr/>
            </a:p>
          </p:txBody>
        </p:sp>
        <p:sp>
          <p:nvSpPr>
            <p:cNvPr id="7" name="object 7"/>
            <p:cNvSpPr/>
            <p:nvPr/>
          </p:nvSpPr>
          <p:spPr>
            <a:xfrm>
              <a:off x="8480430" y="491299"/>
              <a:ext cx="283845" cy="354965"/>
            </a:xfrm>
            <a:custGeom>
              <a:avLst/>
              <a:gdLst/>
              <a:ahLst/>
              <a:cxnLst/>
              <a:rect l="l" t="t" r="r" b="b"/>
              <a:pathLst>
                <a:path w="283845" h="354965">
                  <a:moveTo>
                    <a:pt x="259904" y="0"/>
                  </a:moveTo>
                  <a:lnTo>
                    <a:pt x="212648" y="0"/>
                  </a:lnTo>
                  <a:lnTo>
                    <a:pt x="212648" y="47254"/>
                  </a:lnTo>
                  <a:lnTo>
                    <a:pt x="259904" y="94509"/>
                  </a:lnTo>
                  <a:lnTo>
                    <a:pt x="259904" y="0"/>
                  </a:lnTo>
                  <a:close/>
                </a:path>
                <a:path w="283845" h="354965">
                  <a:moveTo>
                    <a:pt x="283531" y="165392"/>
                  </a:moveTo>
                  <a:lnTo>
                    <a:pt x="0" y="165392"/>
                  </a:lnTo>
                  <a:lnTo>
                    <a:pt x="0" y="354413"/>
                  </a:lnTo>
                  <a:lnTo>
                    <a:pt x="118137" y="354413"/>
                  </a:lnTo>
                  <a:lnTo>
                    <a:pt x="118137" y="259902"/>
                  </a:lnTo>
                  <a:lnTo>
                    <a:pt x="283531" y="259902"/>
                  </a:lnTo>
                  <a:lnTo>
                    <a:pt x="283531" y="165392"/>
                  </a:lnTo>
                  <a:close/>
                </a:path>
                <a:path w="283845" h="354965">
                  <a:moveTo>
                    <a:pt x="283531" y="259902"/>
                  </a:moveTo>
                  <a:lnTo>
                    <a:pt x="165393" y="259902"/>
                  </a:lnTo>
                  <a:lnTo>
                    <a:pt x="165393" y="354413"/>
                  </a:lnTo>
                  <a:lnTo>
                    <a:pt x="283531" y="354413"/>
                  </a:lnTo>
                  <a:lnTo>
                    <a:pt x="283531" y="259902"/>
                  </a:lnTo>
                  <a:close/>
                </a:path>
              </a:pathLst>
            </a:custGeom>
            <a:solidFill>
              <a:srgbClr val="C4D0D4"/>
            </a:solidFill>
          </p:spPr>
          <p:txBody>
            <a:bodyPr wrap="square" lIns="0" tIns="0" rIns="0" bIns="0" rtlCol="0"/>
            <a:lstStyle/>
            <a:p>
              <a:endParaRPr/>
            </a:p>
          </p:txBody>
        </p:sp>
        <p:sp>
          <p:nvSpPr>
            <p:cNvPr id="8" name="object 8"/>
            <p:cNvSpPr/>
            <p:nvPr/>
          </p:nvSpPr>
          <p:spPr>
            <a:xfrm>
              <a:off x="8433174" y="467671"/>
              <a:ext cx="378460" cy="378460"/>
            </a:xfrm>
            <a:custGeom>
              <a:avLst/>
              <a:gdLst/>
              <a:ahLst/>
              <a:cxnLst/>
              <a:rect l="l" t="t" r="r" b="b"/>
              <a:pathLst>
                <a:path w="378459" h="378459">
                  <a:moveTo>
                    <a:pt x="189020" y="0"/>
                  </a:moveTo>
                  <a:lnTo>
                    <a:pt x="0" y="189020"/>
                  </a:lnTo>
                  <a:lnTo>
                    <a:pt x="378042" y="189020"/>
                  </a:lnTo>
                  <a:lnTo>
                    <a:pt x="189020" y="0"/>
                  </a:lnTo>
                  <a:close/>
                </a:path>
                <a:path w="378459" h="378459">
                  <a:moveTo>
                    <a:pt x="212648" y="283531"/>
                  </a:moveTo>
                  <a:lnTo>
                    <a:pt x="165393" y="283531"/>
                  </a:lnTo>
                  <a:lnTo>
                    <a:pt x="165393" y="378042"/>
                  </a:lnTo>
                  <a:lnTo>
                    <a:pt x="212648" y="378042"/>
                  </a:lnTo>
                  <a:lnTo>
                    <a:pt x="212648" y="283531"/>
                  </a:lnTo>
                  <a:close/>
                </a:path>
              </a:pathLst>
            </a:custGeom>
            <a:solidFill>
              <a:srgbClr val="9AA5A8"/>
            </a:solidFill>
          </p:spPr>
          <p:txBody>
            <a:bodyPr wrap="square" lIns="0" tIns="0" rIns="0" bIns="0" rtlCol="0"/>
            <a:lstStyle/>
            <a:p>
              <a:endParaRPr/>
            </a:p>
          </p:txBody>
        </p:sp>
        <p:sp>
          <p:nvSpPr>
            <p:cNvPr id="9" name="object 9"/>
            <p:cNvSpPr/>
            <p:nvPr/>
          </p:nvSpPr>
          <p:spPr>
            <a:xfrm>
              <a:off x="8244407" y="404663"/>
              <a:ext cx="755650" cy="504190"/>
            </a:xfrm>
            <a:custGeom>
              <a:avLst/>
              <a:gdLst/>
              <a:ahLst/>
              <a:cxnLst/>
              <a:rect l="l" t="t" r="r" b="b"/>
              <a:pathLst>
                <a:path w="755650" h="504190">
                  <a:moveTo>
                    <a:pt x="377787" y="63007"/>
                  </a:moveTo>
                  <a:lnTo>
                    <a:pt x="448671" y="133889"/>
                  </a:lnTo>
                  <a:lnTo>
                    <a:pt x="448671" y="86635"/>
                  </a:lnTo>
                  <a:lnTo>
                    <a:pt x="495926" y="86635"/>
                  </a:lnTo>
                  <a:lnTo>
                    <a:pt x="495926" y="181145"/>
                  </a:lnTo>
                  <a:lnTo>
                    <a:pt x="566808" y="252028"/>
                  </a:lnTo>
                  <a:lnTo>
                    <a:pt x="519554" y="252028"/>
                  </a:lnTo>
                  <a:lnTo>
                    <a:pt x="519554" y="441049"/>
                  </a:lnTo>
                  <a:lnTo>
                    <a:pt x="236022" y="441049"/>
                  </a:lnTo>
                  <a:lnTo>
                    <a:pt x="236022" y="252028"/>
                  </a:lnTo>
                  <a:lnTo>
                    <a:pt x="188766" y="252028"/>
                  </a:lnTo>
                  <a:lnTo>
                    <a:pt x="377787" y="63007"/>
                  </a:lnTo>
                  <a:close/>
                </a:path>
                <a:path w="755650" h="504190">
                  <a:moveTo>
                    <a:pt x="448671" y="133889"/>
                  </a:moveTo>
                  <a:lnTo>
                    <a:pt x="495926" y="181145"/>
                  </a:lnTo>
                </a:path>
                <a:path w="755650" h="504190">
                  <a:moveTo>
                    <a:pt x="519554" y="252028"/>
                  </a:moveTo>
                  <a:lnTo>
                    <a:pt x="236022" y="252028"/>
                  </a:lnTo>
                </a:path>
                <a:path w="755650" h="504190">
                  <a:moveTo>
                    <a:pt x="354159" y="441049"/>
                  </a:moveTo>
                  <a:lnTo>
                    <a:pt x="354159" y="346538"/>
                  </a:lnTo>
                  <a:lnTo>
                    <a:pt x="401415" y="346538"/>
                  </a:lnTo>
                  <a:lnTo>
                    <a:pt x="401415" y="441049"/>
                  </a:lnTo>
                </a:path>
                <a:path w="755650" h="504190">
                  <a:moveTo>
                    <a:pt x="0" y="0"/>
                  </a:moveTo>
                  <a:lnTo>
                    <a:pt x="755575" y="0"/>
                  </a:lnTo>
                  <a:lnTo>
                    <a:pt x="755575" y="504056"/>
                  </a:lnTo>
                  <a:lnTo>
                    <a:pt x="0" y="504056"/>
                  </a:lnTo>
                  <a:lnTo>
                    <a:pt x="0" y="0"/>
                  </a:lnTo>
                  <a:close/>
                </a:path>
              </a:pathLst>
            </a:custGeom>
            <a:ln w="25399">
              <a:solidFill>
                <a:srgbClr val="00B2E2"/>
              </a:solidFill>
            </a:ln>
          </p:spPr>
          <p:txBody>
            <a:bodyPr wrap="square" lIns="0" tIns="0" rIns="0" bIns="0" rtlCol="0"/>
            <a:lstStyle/>
            <a:p>
              <a:endParaRPr/>
            </a:p>
          </p:txBody>
        </p:sp>
        <p:sp>
          <p:nvSpPr>
            <p:cNvPr id="10" name="object 10"/>
            <p:cNvSpPr/>
            <p:nvPr/>
          </p:nvSpPr>
          <p:spPr>
            <a:xfrm>
              <a:off x="7164287" y="404663"/>
              <a:ext cx="720090" cy="504190"/>
            </a:xfrm>
            <a:custGeom>
              <a:avLst/>
              <a:gdLst/>
              <a:ahLst/>
              <a:cxnLst/>
              <a:rect l="l" t="t" r="r" b="b"/>
              <a:pathLst>
                <a:path w="720090" h="504190">
                  <a:moveTo>
                    <a:pt x="720079" y="0"/>
                  </a:moveTo>
                  <a:lnTo>
                    <a:pt x="0" y="0"/>
                  </a:lnTo>
                  <a:lnTo>
                    <a:pt x="0" y="504056"/>
                  </a:lnTo>
                  <a:lnTo>
                    <a:pt x="720079" y="504056"/>
                  </a:lnTo>
                  <a:lnTo>
                    <a:pt x="720079" y="441049"/>
                  </a:lnTo>
                  <a:lnTo>
                    <a:pt x="312784" y="441049"/>
                  </a:lnTo>
                  <a:lnTo>
                    <a:pt x="267975" y="433822"/>
                  </a:lnTo>
                  <a:lnTo>
                    <a:pt x="229060" y="413696"/>
                  </a:lnTo>
                  <a:lnTo>
                    <a:pt x="198372" y="383008"/>
                  </a:lnTo>
                  <a:lnTo>
                    <a:pt x="178246" y="344092"/>
                  </a:lnTo>
                  <a:lnTo>
                    <a:pt x="171019" y="299284"/>
                  </a:lnTo>
                  <a:lnTo>
                    <a:pt x="171019" y="157518"/>
                  </a:lnTo>
                  <a:lnTo>
                    <a:pt x="360039" y="157518"/>
                  </a:lnTo>
                  <a:lnTo>
                    <a:pt x="454552" y="63007"/>
                  </a:lnTo>
                  <a:lnTo>
                    <a:pt x="720079" y="63007"/>
                  </a:lnTo>
                  <a:lnTo>
                    <a:pt x="720079" y="0"/>
                  </a:lnTo>
                  <a:close/>
                </a:path>
                <a:path w="720090" h="504190">
                  <a:moveTo>
                    <a:pt x="720079" y="63007"/>
                  </a:moveTo>
                  <a:lnTo>
                    <a:pt x="454552" y="63007"/>
                  </a:lnTo>
                  <a:lnTo>
                    <a:pt x="549061" y="157518"/>
                  </a:lnTo>
                  <a:lnTo>
                    <a:pt x="501806" y="157518"/>
                  </a:lnTo>
                  <a:lnTo>
                    <a:pt x="501806" y="299284"/>
                  </a:lnTo>
                  <a:lnTo>
                    <a:pt x="494578" y="344092"/>
                  </a:lnTo>
                  <a:lnTo>
                    <a:pt x="474453" y="383008"/>
                  </a:lnTo>
                  <a:lnTo>
                    <a:pt x="443765" y="413696"/>
                  </a:lnTo>
                  <a:lnTo>
                    <a:pt x="404849" y="433822"/>
                  </a:lnTo>
                  <a:lnTo>
                    <a:pt x="360039" y="441049"/>
                  </a:lnTo>
                  <a:lnTo>
                    <a:pt x="720079" y="441049"/>
                  </a:lnTo>
                  <a:lnTo>
                    <a:pt x="720079" y="63007"/>
                  </a:lnTo>
                  <a:close/>
                </a:path>
                <a:path w="720090" h="504190">
                  <a:moveTo>
                    <a:pt x="407295" y="157518"/>
                  </a:moveTo>
                  <a:lnTo>
                    <a:pt x="265530" y="157518"/>
                  </a:lnTo>
                  <a:lnTo>
                    <a:pt x="265530" y="299284"/>
                  </a:lnTo>
                  <a:lnTo>
                    <a:pt x="269243" y="317677"/>
                  </a:lnTo>
                  <a:lnTo>
                    <a:pt x="279370" y="332697"/>
                  </a:lnTo>
                  <a:lnTo>
                    <a:pt x="294391" y="342825"/>
                  </a:lnTo>
                  <a:lnTo>
                    <a:pt x="312784" y="346538"/>
                  </a:lnTo>
                  <a:lnTo>
                    <a:pt x="360039" y="346538"/>
                  </a:lnTo>
                  <a:lnTo>
                    <a:pt x="403581" y="317677"/>
                  </a:lnTo>
                  <a:lnTo>
                    <a:pt x="407295" y="157518"/>
                  </a:lnTo>
                  <a:close/>
                </a:path>
              </a:pathLst>
            </a:custGeom>
            <a:solidFill>
              <a:srgbClr val="FFD5A9"/>
            </a:solidFill>
          </p:spPr>
          <p:txBody>
            <a:bodyPr wrap="square" lIns="0" tIns="0" rIns="0" bIns="0" rtlCol="0"/>
            <a:lstStyle/>
            <a:p>
              <a:endParaRPr/>
            </a:p>
          </p:txBody>
        </p:sp>
        <p:sp>
          <p:nvSpPr>
            <p:cNvPr id="11" name="object 11"/>
            <p:cNvSpPr/>
            <p:nvPr/>
          </p:nvSpPr>
          <p:spPr>
            <a:xfrm>
              <a:off x="7335306" y="467671"/>
              <a:ext cx="378460" cy="378460"/>
            </a:xfrm>
            <a:custGeom>
              <a:avLst/>
              <a:gdLst/>
              <a:ahLst/>
              <a:cxnLst/>
              <a:rect l="l" t="t" r="r" b="b"/>
              <a:pathLst>
                <a:path w="378459" h="378459">
                  <a:moveTo>
                    <a:pt x="283532" y="0"/>
                  </a:moveTo>
                  <a:lnTo>
                    <a:pt x="189020" y="94510"/>
                  </a:lnTo>
                  <a:lnTo>
                    <a:pt x="236275" y="94510"/>
                  </a:lnTo>
                  <a:lnTo>
                    <a:pt x="236275" y="236275"/>
                  </a:lnTo>
                  <a:lnTo>
                    <a:pt x="232562" y="254669"/>
                  </a:lnTo>
                  <a:lnTo>
                    <a:pt x="222435" y="269690"/>
                  </a:lnTo>
                  <a:lnTo>
                    <a:pt x="207414" y="279817"/>
                  </a:lnTo>
                  <a:lnTo>
                    <a:pt x="189020" y="283531"/>
                  </a:lnTo>
                  <a:lnTo>
                    <a:pt x="141765" y="283531"/>
                  </a:lnTo>
                  <a:lnTo>
                    <a:pt x="123371" y="279817"/>
                  </a:lnTo>
                  <a:lnTo>
                    <a:pt x="108351" y="269690"/>
                  </a:lnTo>
                  <a:lnTo>
                    <a:pt x="98224" y="254670"/>
                  </a:lnTo>
                  <a:lnTo>
                    <a:pt x="94510" y="236277"/>
                  </a:lnTo>
                  <a:lnTo>
                    <a:pt x="94510" y="94510"/>
                  </a:lnTo>
                  <a:lnTo>
                    <a:pt x="0" y="94510"/>
                  </a:lnTo>
                  <a:lnTo>
                    <a:pt x="0" y="236275"/>
                  </a:lnTo>
                  <a:lnTo>
                    <a:pt x="7227" y="281085"/>
                  </a:lnTo>
                  <a:lnTo>
                    <a:pt x="27352" y="320001"/>
                  </a:lnTo>
                  <a:lnTo>
                    <a:pt x="58040" y="350689"/>
                  </a:lnTo>
                  <a:lnTo>
                    <a:pt x="96956" y="370814"/>
                  </a:lnTo>
                  <a:lnTo>
                    <a:pt x="141765" y="378042"/>
                  </a:lnTo>
                  <a:lnTo>
                    <a:pt x="189020" y="378042"/>
                  </a:lnTo>
                  <a:lnTo>
                    <a:pt x="233829" y="370814"/>
                  </a:lnTo>
                  <a:lnTo>
                    <a:pt x="272745" y="350689"/>
                  </a:lnTo>
                  <a:lnTo>
                    <a:pt x="303434" y="320001"/>
                  </a:lnTo>
                  <a:lnTo>
                    <a:pt x="323559" y="281085"/>
                  </a:lnTo>
                  <a:lnTo>
                    <a:pt x="330786" y="236275"/>
                  </a:lnTo>
                  <a:lnTo>
                    <a:pt x="330786" y="94510"/>
                  </a:lnTo>
                  <a:lnTo>
                    <a:pt x="378042" y="94510"/>
                  </a:lnTo>
                  <a:lnTo>
                    <a:pt x="283532" y="0"/>
                  </a:lnTo>
                  <a:close/>
                </a:path>
              </a:pathLst>
            </a:custGeom>
            <a:solidFill>
              <a:srgbClr val="AA8C6F"/>
            </a:solidFill>
          </p:spPr>
          <p:txBody>
            <a:bodyPr wrap="square" lIns="0" tIns="0" rIns="0" bIns="0" rtlCol="0"/>
            <a:lstStyle/>
            <a:p>
              <a:endParaRPr/>
            </a:p>
          </p:txBody>
        </p:sp>
        <p:sp>
          <p:nvSpPr>
            <p:cNvPr id="12" name="object 12"/>
            <p:cNvSpPr/>
            <p:nvPr/>
          </p:nvSpPr>
          <p:spPr>
            <a:xfrm>
              <a:off x="7164287" y="404663"/>
              <a:ext cx="720090" cy="504190"/>
            </a:xfrm>
            <a:custGeom>
              <a:avLst/>
              <a:gdLst/>
              <a:ahLst/>
              <a:cxnLst/>
              <a:rect l="l" t="t" r="r" b="b"/>
              <a:pathLst>
                <a:path w="720090" h="504190">
                  <a:moveTo>
                    <a:pt x="549061" y="157517"/>
                  </a:moveTo>
                  <a:lnTo>
                    <a:pt x="501805" y="157517"/>
                  </a:lnTo>
                  <a:lnTo>
                    <a:pt x="501805" y="299282"/>
                  </a:lnTo>
                  <a:lnTo>
                    <a:pt x="494578" y="344091"/>
                  </a:lnTo>
                  <a:lnTo>
                    <a:pt x="474453" y="383008"/>
                  </a:lnTo>
                  <a:lnTo>
                    <a:pt x="443765" y="413696"/>
                  </a:lnTo>
                  <a:lnTo>
                    <a:pt x="404849" y="433821"/>
                  </a:lnTo>
                  <a:lnTo>
                    <a:pt x="360040" y="441049"/>
                  </a:lnTo>
                  <a:lnTo>
                    <a:pt x="312784" y="441049"/>
                  </a:lnTo>
                  <a:lnTo>
                    <a:pt x="267975" y="433821"/>
                  </a:lnTo>
                  <a:lnTo>
                    <a:pt x="229059" y="413696"/>
                  </a:lnTo>
                  <a:lnTo>
                    <a:pt x="198371" y="383008"/>
                  </a:lnTo>
                  <a:lnTo>
                    <a:pt x="178246" y="344091"/>
                  </a:lnTo>
                  <a:lnTo>
                    <a:pt x="171019" y="299282"/>
                  </a:lnTo>
                  <a:lnTo>
                    <a:pt x="171019" y="157517"/>
                  </a:lnTo>
                  <a:lnTo>
                    <a:pt x="265530" y="157517"/>
                  </a:lnTo>
                  <a:lnTo>
                    <a:pt x="265530" y="299282"/>
                  </a:lnTo>
                  <a:lnTo>
                    <a:pt x="269243" y="317676"/>
                  </a:lnTo>
                  <a:lnTo>
                    <a:pt x="279370" y="332697"/>
                  </a:lnTo>
                  <a:lnTo>
                    <a:pt x="294391" y="342824"/>
                  </a:lnTo>
                  <a:lnTo>
                    <a:pt x="312784" y="346538"/>
                  </a:lnTo>
                  <a:lnTo>
                    <a:pt x="360040" y="346538"/>
                  </a:lnTo>
                  <a:lnTo>
                    <a:pt x="378433" y="342825"/>
                  </a:lnTo>
                  <a:lnTo>
                    <a:pt x="393454" y="332698"/>
                  </a:lnTo>
                  <a:lnTo>
                    <a:pt x="403581" y="317677"/>
                  </a:lnTo>
                  <a:lnTo>
                    <a:pt x="407295" y="299284"/>
                  </a:lnTo>
                  <a:lnTo>
                    <a:pt x="407295" y="157517"/>
                  </a:lnTo>
                  <a:lnTo>
                    <a:pt x="360040" y="157517"/>
                  </a:lnTo>
                  <a:lnTo>
                    <a:pt x="454551" y="63007"/>
                  </a:lnTo>
                  <a:lnTo>
                    <a:pt x="549061" y="157517"/>
                  </a:lnTo>
                  <a:close/>
                </a:path>
                <a:path w="720090" h="504190">
                  <a:moveTo>
                    <a:pt x="0" y="0"/>
                  </a:moveTo>
                  <a:lnTo>
                    <a:pt x="720080" y="0"/>
                  </a:lnTo>
                  <a:lnTo>
                    <a:pt x="720080" y="504056"/>
                  </a:lnTo>
                  <a:lnTo>
                    <a:pt x="0" y="504056"/>
                  </a:lnTo>
                  <a:lnTo>
                    <a:pt x="0" y="0"/>
                  </a:lnTo>
                  <a:close/>
                </a:path>
              </a:pathLst>
            </a:custGeom>
            <a:ln w="25399">
              <a:solidFill>
                <a:srgbClr val="EF6510"/>
              </a:solidFill>
            </a:ln>
          </p:spPr>
          <p:txBody>
            <a:bodyPr wrap="square" lIns="0" tIns="0" rIns="0" bIns="0" rtlCol="0"/>
            <a:lstStyle/>
            <a:p>
              <a:endParaRPr/>
            </a:p>
          </p:txBody>
        </p:sp>
        <p:pic>
          <p:nvPicPr>
            <p:cNvPr id="13" name="object 13"/>
            <p:cNvPicPr/>
            <p:nvPr/>
          </p:nvPicPr>
          <p:blipFill>
            <a:blip r:embed="rId4" cstate="print"/>
            <a:stretch>
              <a:fillRect/>
            </a:stretch>
          </p:blipFill>
          <p:spPr>
            <a:xfrm>
              <a:off x="0" y="116632"/>
              <a:ext cx="6948263" cy="936103"/>
            </a:xfrm>
            <a:prstGeom prst="rect">
              <a:avLst/>
            </a:prstGeom>
          </p:spPr>
        </p:pic>
      </p:grpSp>
      <p:sp>
        <p:nvSpPr>
          <p:cNvPr id="14" name="object 14"/>
          <p:cNvSpPr txBox="1">
            <a:spLocks noGrp="1"/>
          </p:cNvSpPr>
          <p:nvPr>
            <p:ph type="title"/>
          </p:nvPr>
        </p:nvSpPr>
        <p:spPr>
          <a:xfrm>
            <a:off x="78739" y="206225"/>
            <a:ext cx="6021070" cy="391160"/>
          </a:xfrm>
          <a:prstGeom prst="rect">
            <a:avLst/>
          </a:prstGeom>
        </p:spPr>
        <p:txBody>
          <a:bodyPr vert="horz" wrap="square" lIns="0" tIns="12700" rIns="0" bIns="0" rtlCol="0">
            <a:spAutoFit/>
          </a:bodyPr>
          <a:lstStyle/>
          <a:p>
            <a:pPr marL="12700">
              <a:lnSpc>
                <a:spcPct val="100000"/>
              </a:lnSpc>
              <a:spcBef>
                <a:spcPts val="100"/>
              </a:spcBef>
            </a:pPr>
            <a:r>
              <a:rPr spc="-5" dirty="0"/>
              <a:t>The</a:t>
            </a:r>
            <a:r>
              <a:rPr spc="-10" dirty="0"/>
              <a:t> </a:t>
            </a:r>
            <a:r>
              <a:rPr spc="-5" dirty="0"/>
              <a:t>right</a:t>
            </a:r>
            <a:r>
              <a:rPr spc="10" dirty="0"/>
              <a:t> </a:t>
            </a:r>
            <a:r>
              <a:rPr dirty="0"/>
              <a:t>to</a:t>
            </a:r>
            <a:r>
              <a:rPr spc="-5" dirty="0"/>
              <a:t> adequate</a:t>
            </a:r>
            <a:r>
              <a:rPr dirty="0"/>
              <a:t> </a:t>
            </a:r>
            <a:r>
              <a:rPr spc="-5" dirty="0"/>
              <a:t>time </a:t>
            </a:r>
            <a:r>
              <a:rPr dirty="0"/>
              <a:t>and</a:t>
            </a:r>
            <a:r>
              <a:rPr spc="-5" dirty="0"/>
              <a:t> facilities</a:t>
            </a:r>
            <a:r>
              <a:rPr dirty="0"/>
              <a:t> </a:t>
            </a:r>
            <a:r>
              <a:rPr spc="-5" dirty="0"/>
              <a:t>for</a:t>
            </a:r>
            <a:r>
              <a:rPr dirty="0"/>
              <a:t> </a:t>
            </a:r>
            <a:r>
              <a:rPr spc="-5" dirty="0"/>
              <a:t>the</a:t>
            </a:r>
          </a:p>
        </p:txBody>
      </p:sp>
      <p:sp>
        <p:nvSpPr>
          <p:cNvPr id="15" name="object 15"/>
          <p:cNvSpPr txBox="1"/>
          <p:nvPr/>
        </p:nvSpPr>
        <p:spPr>
          <a:xfrm>
            <a:off x="78739" y="561825"/>
            <a:ext cx="4537710" cy="2213610"/>
          </a:xfrm>
          <a:prstGeom prst="rect">
            <a:avLst/>
          </a:prstGeom>
        </p:spPr>
        <p:txBody>
          <a:bodyPr vert="horz" wrap="square" lIns="0" tIns="12700" rIns="0" bIns="0" rtlCol="0">
            <a:spAutoFit/>
          </a:bodyPr>
          <a:lstStyle/>
          <a:p>
            <a:pPr marL="12700" algn="just">
              <a:lnSpc>
                <a:spcPct val="100000"/>
              </a:lnSpc>
              <a:spcBef>
                <a:spcPts val="100"/>
              </a:spcBef>
            </a:pPr>
            <a:r>
              <a:rPr sz="2400" b="1" spc="-5" dirty="0">
                <a:solidFill>
                  <a:srgbClr val="FFFFFF"/>
                </a:solidFill>
                <a:latin typeface="Calibri"/>
                <a:cs typeface="Calibri"/>
              </a:rPr>
              <a:t>preparation</a:t>
            </a:r>
            <a:r>
              <a:rPr sz="2400" b="1" spc="-15" dirty="0">
                <a:solidFill>
                  <a:srgbClr val="FFFFFF"/>
                </a:solidFill>
                <a:latin typeface="Calibri"/>
                <a:cs typeface="Calibri"/>
              </a:rPr>
              <a:t> </a:t>
            </a:r>
            <a:r>
              <a:rPr sz="2400" b="1" spc="-5" dirty="0">
                <a:solidFill>
                  <a:srgbClr val="FFFFFF"/>
                </a:solidFill>
                <a:latin typeface="Calibri"/>
                <a:cs typeface="Calibri"/>
              </a:rPr>
              <a:t>of</a:t>
            </a:r>
            <a:r>
              <a:rPr sz="2400" b="1" spc="-15" dirty="0">
                <a:solidFill>
                  <a:srgbClr val="FFFFFF"/>
                </a:solidFill>
                <a:latin typeface="Calibri"/>
                <a:cs typeface="Calibri"/>
              </a:rPr>
              <a:t> </a:t>
            </a:r>
            <a:r>
              <a:rPr sz="2400" b="1" spc="-5" dirty="0">
                <a:solidFill>
                  <a:srgbClr val="FFFFFF"/>
                </a:solidFill>
                <a:latin typeface="Calibri"/>
                <a:cs typeface="Calibri"/>
              </a:rPr>
              <a:t>the</a:t>
            </a:r>
            <a:r>
              <a:rPr sz="2400" b="1" spc="-10" dirty="0">
                <a:solidFill>
                  <a:srgbClr val="FFFFFF"/>
                </a:solidFill>
                <a:latin typeface="Calibri"/>
                <a:cs typeface="Calibri"/>
              </a:rPr>
              <a:t> </a:t>
            </a:r>
            <a:r>
              <a:rPr sz="2400" b="1" spc="-5" dirty="0">
                <a:solidFill>
                  <a:srgbClr val="FFFFFF"/>
                </a:solidFill>
                <a:latin typeface="Calibri"/>
                <a:cs typeface="Calibri"/>
              </a:rPr>
              <a:t>defence</a:t>
            </a:r>
            <a:endParaRPr sz="2400">
              <a:latin typeface="Calibri"/>
              <a:cs typeface="Calibri"/>
            </a:endParaRPr>
          </a:p>
          <a:p>
            <a:pPr marL="121920" marR="12700" algn="just">
              <a:lnSpc>
                <a:spcPct val="100000"/>
              </a:lnSpc>
              <a:spcBef>
                <a:spcPts val="2350"/>
              </a:spcBef>
            </a:pPr>
            <a:r>
              <a:rPr sz="2000" dirty="0">
                <a:solidFill>
                  <a:srgbClr val="001C3D"/>
                </a:solidFill>
                <a:latin typeface="Calibri"/>
                <a:cs typeface="Calibri"/>
              </a:rPr>
              <a:t>Right</a:t>
            </a:r>
            <a:r>
              <a:rPr sz="2000" spc="5" dirty="0">
                <a:solidFill>
                  <a:srgbClr val="001C3D"/>
                </a:solidFill>
                <a:latin typeface="Calibri"/>
                <a:cs typeface="Calibri"/>
              </a:rPr>
              <a:t> </a:t>
            </a:r>
            <a:r>
              <a:rPr sz="2000" dirty="0">
                <a:solidFill>
                  <a:srgbClr val="001C3D"/>
                </a:solidFill>
                <a:latin typeface="Calibri"/>
                <a:cs typeface="Calibri"/>
              </a:rPr>
              <a:t>to</a:t>
            </a:r>
            <a:r>
              <a:rPr sz="2000" spc="5" dirty="0">
                <a:solidFill>
                  <a:srgbClr val="001C3D"/>
                </a:solidFill>
                <a:latin typeface="Calibri"/>
                <a:cs typeface="Calibri"/>
              </a:rPr>
              <a:t> </a:t>
            </a:r>
            <a:r>
              <a:rPr sz="2000" dirty="0">
                <a:solidFill>
                  <a:srgbClr val="001C3D"/>
                </a:solidFill>
                <a:latin typeface="Calibri"/>
                <a:cs typeface="Calibri"/>
              </a:rPr>
              <a:t>adequate</a:t>
            </a:r>
            <a:r>
              <a:rPr sz="2000" spc="5" dirty="0">
                <a:solidFill>
                  <a:srgbClr val="001C3D"/>
                </a:solidFill>
                <a:latin typeface="Calibri"/>
                <a:cs typeface="Calibri"/>
              </a:rPr>
              <a:t> </a:t>
            </a:r>
            <a:r>
              <a:rPr sz="2000" spc="-5" dirty="0">
                <a:solidFill>
                  <a:srgbClr val="001C3D"/>
                </a:solidFill>
                <a:latin typeface="Calibri"/>
                <a:cs typeface="Calibri"/>
              </a:rPr>
              <a:t>time</a:t>
            </a:r>
            <a:r>
              <a:rPr sz="2000" dirty="0">
                <a:solidFill>
                  <a:srgbClr val="001C3D"/>
                </a:solidFill>
                <a:latin typeface="Calibri"/>
                <a:cs typeface="Calibri"/>
              </a:rPr>
              <a:t> and</a:t>
            </a:r>
            <a:r>
              <a:rPr sz="2000" spc="5" dirty="0">
                <a:solidFill>
                  <a:srgbClr val="001C3D"/>
                </a:solidFill>
                <a:latin typeface="Calibri"/>
                <a:cs typeface="Calibri"/>
              </a:rPr>
              <a:t> </a:t>
            </a:r>
            <a:r>
              <a:rPr sz="2000" spc="-5" dirty="0">
                <a:solidFill>
                  <a:srgbClr val="001C3D"/>
                </a:solidFill>
                <a:latin typeface="Calibri"/>
                <a:cs typeface="Calibri"/>
              </a:rPr>
              <a:t>facilities: </a:t>
            </a:r>
            <a:r>
              <a:rPr sz="2000" spc="-440" dirty="0">
                <a:solidFill>
                  <a:srgbClr val="001C3D"/>
                </a:solidFill>
                <a:latin typeface="Calibri"/>
                <a:cs typeface="Calibri"/>
              </a:rPr>
              <a:t> </a:t>
            </a:r>
            <a:r>
              <a:rPr sz="2000" b="1" spc="85" dirty="0">
                <a:solidFill>
                  <a:srgbClr val="001C3D"/>
                </a:solidFill>
                <a:latin typeface="Calibri"/>
                <a:cs typeface="Calibri"/>
              </a:rPr>
              <a:t>Article</a:t>
            </a:r>
            <a:r>
              <a:rPr sz="2000" b="1" spc="90" dirty="0">
                <a:solidFill>
                  <a:srgbClr val="001C3D"/>
                </a:solidFill>
                <a:latin typeface="Calibri"/>
                <a:cs typeface="Calibri"/>
              </a:rPr>
              <a:t> </a:t>
            </a:r>
            <a:r>
              <a:rPr sz="2000" b="1" dirty="0">
                <a:solidFill>
                  <a:srgbClr val="001C3D"/>
                </a:solidFill>
                <a:latin typeface="Calibri"/>
                <a:cs typeface="Calibri"/>
              </a:rPr>
              <a:t>6</a:t>
            </a:r>
            <a:r>
              <a:rPr sz="2000" b="1" spc="5" dirty="0">
                <a:solidFill>
                  <a:srgbClr val="001C3D"/>
                </a:solidFill>
                <a:latin typeface="Calibri"/>
                <a:cs typeface="Calibri"/>
              </a:rPr>
              <a:t> </a:t>
            </a:r>
            <a:r>
              <a:rPr sz="2000" b="1" spc="65" dirty="0">
                <a:solidFill>
                  <a:srgbClr val="001C3D"/>
                </a:solidFill>
                <a:latin typeface="Calibri"/>
                <a:cs typeface="Calibri"/>
              </a:rPr>
              <a:t>(3)</a:t>
            </a:r>
            <a:r>
              <a:rPr sz="2000" b="1" spc="70" dirty="0">
                <a:solidFill>
                  <a:srgbClr val="001C3D"/>
                </a:solidFill>
                <a:latin typeface="Calibri"/>
                <a:cs typeface="Calibri"/>
              </a:rPr>
              <a:t> </a:t>
            </a:r>
            <a:r>
              <a:rPr sz="2000" b="1" spc="65" dirty="0">
                <a:solidFill>
                  <a:srgbClr val="001C3D"/>
                </a:solidFill>
                <a:latin typeface="Calibri"/>
                <a:cs typeface="Calibri"/>
              </a:rPr>
              <a:t>(b)</a:t>
            </a:r>
            <a:r>
              <a:rPr sz="2000" b="1" spc="70" dirty="0">
                <a:solidFill>
                  <a:srgbClr val="001C3D"/>
                </a:solidFill>
                <a:latin typeface="Calibri"/>
                <a:cs typeface="Calibri"/>
              </a:rPr>
              <a:t> </a:t>
            </a:r>
            <a:r>
              <a:rPr sz="2000" spc="50" dirty="0">
                <a:solidFill>
                  <a:srgbClr val="001C3D"/>
                </a:solidFill>
                <a:latin typeface="Calibri"/>
                <a:cs typeface="Calibri"/>
              </a:rPr>
              <a:t>of</a:t>
            </a:r>
            <a:r>
              <a:rPr sz="2000" spc="55" dirty="0">
                <a:solidFill>
                  <a:srgbClr val="001C3D"/>
                </a:solidFill>
                <a:latin typeface="Calibri"/>
                <a:cs typeface="Calibri"/>
              </a:rPr>
              <a:t> </a:t>
            </a:r>
            <a:r>
              <a:rPr sz="2000" spc="65" dirty="0">
                <a:solidFill>
                  <a:srgbClr val="001C3D"/>
                </a:solidFill>
                <a:latin typeface="Calibri"/>
                <a:cs typeface="Calibri"/>
              </a:rPr>
              <a:t>the</a:t>
            </a:r>
            <a:r>
              <a:rPr sz="2000" spc="70" dirty="0">
                <a:solidFill>
                  <a:srgbClr val="001C3D"/>
                </a:solidFill>
                <a:latin typeface="Calibri"/>
                <a:cs typeface="Calibri"/>
              </a:rPr>
              <a:t> </a:t>
            </a:r>
            <a:r>
              <a:rPr sz="2000" spc="85" dirty="0">
                <a:solidFill>
                  <a:srgbClr val="001C3D"/>
                </a:solidFill>
                <a:latin typeface="Calibri"/>
                <a:cs typeface="Calibri"/>
              </a:rPr>
              <a:t>European </a:t>
            </a:r>
            <a:r>
              <a:rPr sz="2000" spc="90" dirty="0">
                <a:solidFill>
                  <a:srgbClr val="001C3D"/>
                </a:solidFill>
                <a:latin typeface="Calibri"/>
                <a:cs typeface="Calibri"/>
              </a:rPr>
              <a:t> </a:t>
            </a:r>
            <a:r>
              <a:rPr sz="2000" spc="-5" dirty="0">
                <a:solidFill>
                  <a:srgbClr val="001C3D"/>
                </a:solidFill>
                <a:latin typeface="Calibri"/>
                <a:cs typeface="Calibri"/>
              </a:rPr>
              <a:t>Convention on</a:t>
            </a:r>
            <a:r>
              <a:rPr sz="2000" dirty="0">
                <a:solidFill>
                  <a:srgbClr val="001C3D"/>
                </a:solidFill>
                <a:latin typeface="Calibri"/>
                <a:cs typeface="Calibri"/>
              </a:rPr>
              <a:t> </a:t>
            </a:r>
            <a:r>
              <a:rPr sz="2000" spc="-5" dirty="0">
                <a:solidFill>
                  <a:srgbClr val="001C3D"/>
                </a:solidFill>
                <a:latin typeface="Calibri"/>
                <a:cs typeface="Calibri"/>
              </a:rPr>
              <a:t>Human</a:t>
            </a:r>
            <a:r>
              <a:rPr sz="2000" dirty="0">
                <a:solidFill>
                  <a:srgbClr val="001C3D"/>
                </a:solidFill>
                <a:latin typeface="Calibri"/>
                <a:cs typeface="Calibri"/>
              </a:rPr>
              <a:t> Rights.</a:t>
            </a:r>
            <a:endParaRPr sz="2000">
              <a:latin typeface="Calibri"/>
              <a:cs typeface="Calibri"/>
            </a:endParaRPr>
          </a:p>
          <a:p>
            <a:pPr>
              <a:lnSpc>
                <a:spcPct val="100000"/>
              </a:lnSpc>
              <a:spcBef>
                <a:spcPts val="15"/>
              </a:spcBef>
            </a:pPr>
            <a:endParaRPr sz="1950">
              <a:latin typeface="Calibri"/>
              <a:cs typeface="Calibri"/>
            </a:endParaRPr>
          </a:p>
          <a:p>
            <a:pPr marL="121920" algn="just">
              <a:lnSpc>
                <a:spcPct val="100000"/>
              </a:lnSpc>
            </a:pPr>
            <a:r>
              <a:rPr sz="2000" spc="45" dirty="0">
                <a:solidFill>
                  <a:srgbClr val="001C3D"/>
                </a:solidFill>
                <a:latin typeface="Calibri"/>
                <a:cs typeface="Calibri"/>
              </a:rPr>
              <a:t>The  </a:t>
            </a:r>
            <a:r>
              <a:rPr sz="2000" spc="65" dirty="0">
                <a:solidFill>
                  <a:srgbClr val="001C3D"/>
                </a:solidFill>
                <a:latin typeface="Calibri"/>
                <a:cs typeface="Calibri"/>
              </a:rPr>
              <a:t> </a:t>
            </a:r>
            <a:r>
              <a:rPr sz="2000" spc="55" dirty="0">
                <a:solidFill>
                  <a:srgbClr val="001C3D"/>
                </a:solidFill>
                <a:latin typeface="Calibri"/>
                <a:cs typeface="Calibri"/>
              </a:rPr>
              <a:t>right </a:t>
            </a:r>
            <a:r>
              <a:rPr sz="2000" spc="550" dirty="0">
                <a:solidFill>
                  <a:srgbClr val="001C3D"/>
                </a:solidFill>
                <a:latin typeface="Calibri"/>
                <a:cs typeface="Calibri"/>
              </a:rPr>
              <a:t> </a:t>
            </a:r>
            <a:r>
              <a:rPr sz="2000" spc="60" dirty="0">
                <a:solidFill>
                  <a:srgbClr val="001C3D"/>
                </a:solidFill>
                <a:latin typeface="Calibri"/>
                <a:cs typeface="Calibri"/>
              </a:rPr>
              <a:t>consists </a:t>
            </a:r>
            <a:r>
              <a:rPr sz="2000" spc="545" dirty="0">
                <a:solidFill>
                  <a:srgbClr val="001C3D"/>
                </a:solidFill>
                <a:latin typeface="Calibri"/>
                <a:cs typeface="Calibri"/>
              </a:rPr>
              <a:t> </a:t>
            </a:r>
            <a:r>
              <a:rPr sz="2000" spc="35" dirty="0">
                <a:solidFill>
                  <a:srgbClr val="001C3D"/>
                </a:solidFill>
                <a:latin typeface="Calibri"/>
                <a:cs typeface="Calibri"/>
              </a:rPr>
              <a:t>of  </a:t>
            </a:r>
            <a:r>
              <a:rPr sz="2000" spc="90" dirty="0">
                <a:solidFill>
                  <a:srgbClr val="001C3D"/>
                </a:solidFill>
                <a:latin typeface="Calibri"/>
                <a:cs typeface="Calibri"/>
              </a:rPr>
              <a:t> </a:t>
            </a:r>
            <a:r>
              <a:rPr sz="2000" dirty="0">
                <a:solidFill>
                  <a:srgbClr val="001C3D"/>
                </a:solidFill>
                <a:latin typeface="Calibri"/>
                <a:cs typeface="Calibri"/>
              </a:rPr>
              <a:t>a  </a:t>
            </a:r>
            <a:r>
              <a:rPr sz="2000" spc="155" dirty="0">
                <a:solidFill>
                  <a:srgbClr val="001C3D"/>
                </a:solidFill>
                <a:latin typeface="Calibri"/>
                <a:cs typeface="Calibri"/>
              </a:rPr>
              <a:t> </a:t>
            </a:r>
            <a:r>
              <a:rPr sz="2000" spc="55" dirty="0">
                <a:solidFill>
                  <a:srgbClr val="001C3D"/>
                </a:solidFill>
                <a:latin typeface="Calibri"/>
                <a:cs typeface="Calibri"/>
              </a:rPr>
              <a:t>number </a:t>
            </a:r>
            <a:r>
              <a:rPr sz="2000" spc="550" dirty="0">
                <a:solidFill>
                  <a:srgbClr val="001C3D"/>
                </a:solidFill>
                <a:latin typeface="Calibri"/>
                <a:cs typeface="Calibri"/>
              </a:rPr>
              <a:t> </a:t>
            </a:r>
            <a:r>
              <a:rPr sz="2000" spc="70" dirty="0">
                <a:solidFill>
                  <a:srgbClr val="001C3D"/>
                </a:solidFill>
                <a:latin typeface="Calibri"/>
                <a:cs typeface="Calibri"/>
              </a:rPr>
              <a:t>of</a:t>
            </a:r>
            <a:endParaRPr sz="2000">
              <a:latin typeface="Calibri"/>
              <a:cs typeface="Calibri"/>
            </a:endParaRPr>
          </a:p>
        </p:txBody>
      </p:sp>
      <p:sp>
        <p:nvSpPr>
          <p:cNvPr id="16" name="object 16"/>
          <p:cNvSpPr txBox="1"/>
          <p:nvPr/>
        </p:nvSpPr>
        <p:spPr>
          <a:xfrm>
            <a:off x="188230" y="2749952"/>
            <a:ext cx="1687830" cy="330200"/>
          </a:xfrm>
          <a:prstGeom prst="rect">
            <a:avLst/>
          </a:prstGeom>
        </p:spPr>
        <p:txBody>
          <a:bodyPr vert="horz" wrap="square" lIns="0" tIns="12700" rIns="0" bIns="0" rtlCol="0">
            <a:spAutoFit/>
          </a:bodyPr>
          <a:lstStyle/>
          <a:p>
            <a:pPr marL="12700">
              <a:lnSpc>
                <a:spcPct val="100000"/>
              </a:lnSpc>
              <a:spcBef>
                <a:spcPts val="100"/>
              </a:spcBef>
            </a:pPr>
            <a:r>
              <a:rPr sz="2000" spc="-5" dirty="0">
                <a:solidFill>
                  <a:srgbClr val="001C3D"/>
                </a:solidFill>
                <a:latin typeface="Calibri"/>
                <a:cs typeface="Calibri"/>
              </a:rPr>
              <a:t>elements,</a:t>
            </a:r>
            <a:r>
              <a:rPr sz="2000" spc="65" dirty="0">
                <a:solidFill>
                  <a:srgbClr val="001C3D"/>
                </a:solidFill>
                <a:latin typeface="Calibri"/>
                <a:cs typeface="Calibri"/>
              </a:rPr>
              <a:t> </a:t>
            </a:r>
            <a:r>
              <a:rPr sz="2000" dirty="0">
                <a:solidFill>
                  <a:srgbClr val="001C3D"/>
                </a:solidFill>
                <a:latin typeface="Calibri"/>
                <a:cs typeface="Calibri"/>
              </a:rPr>
              <a:t>distin</a:t>
            </a:r>
            <a:endParaRPr sz="2000">
              <a:latin typeface="Calibri"/>
              <a:cs typeface="Calibri"/>
            </a:endParaRPr>
          </a:p>
        </p:txBody>
      </p:sp>
      <p:grpSp>
        <p:nvGrpSpPr>
          <p:cNvPr id="17" name="object 17"/>
          <p:cNvGrpSpPr/>
          <p:nvPr/>
        </p:nvGrpSpPr>
        <p:grpSpPr>
          <a:xfrm>
            <a:off x="580458" y="5010000"/>
            <a:ext cx="4060190" cy="1471295"/>
            <a:chOff x="580458" y="5010000"/>
            <a:chExt cx="4060190" cy="1471295"/>
          </a:xfrm>
        </p:grpSpPr>
        <p:sp>
          <p:nvSpPr>
            <p:cNvPr id="18" name="object 18"/>
            <p:cNvSpPr/>
            <p:nvPr/>
          </p:nvSpPr>
          <p:spPr>
            <a:xfrm>
              <a:off x="3945111" y="5949279"/>
              <a:ext cx="682625" cy="519430"/>
            </a:xfrm>
            <a:custGeom>
              <a:avLst/>
              <a:gdLst/>
              <a:ahLst/>
              <a:cxnLst/>
              <a:rect l="l" t="t" r="r" b="b"/>
              <a:pathLst>
                <a:path w="682625" h="519429">
                  <a:moveTo>
                    <a:pt x="682376" y="0"/>
                  </a:moveTo>
                  <a:lnTo>
                    <a:pt x="0" y="0"/>
                  </a:lnTo>
                  <a:lnTo>
                    <a:pt x="0" y="519018"/>
                  </a:lnTo>
                  <a:lnTo>
                    <a:pt x="682376" y="519018"/>
                  </a:lnTo>
                  <a:lnTo>
                    <a:pt x="682376" y="454140"/>
                  </a:lnTo>
                  <a:lnTo>
                    <a:pt x="341188" y="454140"/>
                  </a:lnTo>
                  <a:lnTo>
                    <a:pt x="296560" y="449000"/>
                  </a:lnTo>
                  <a:lnTo>
                    <a:pt x="255594" y="434358"/>
                  </a:lnTo>
                  <a:lnTo>
                    <a:pt x="219456" y="411382"/>
                  </a:lnTo>
                  <a:lnTo>
                    <a:pt x="189315" y="381241"/>
                  </a:lnTo>
                  <a:lnTo>
                    <a:pt x="166339" y="345103"/>
                  </a:lnTo>
                  <a:lnTo>
                    <a:pt x="151697" y="304136"/>
                  </a:lnTo>
                  <a:lnTo>
                    <a:pt x="146556" y="259509"/>
                  </a:lnTo>
                  <a:lnTo>
                    <a:pt x="151697" y="214881"/>
                  </a:lnTo>
                  <a:lnTo>
                    <a:pt x="166339" y="173914"/>
                  </a:lnTo>
                  <a:lnTo>
                    <a:pt x="189315" y="137776"/>
                  </a:lnTo>
                  <a:lnTo>
                    <a:pt x="219456" y="107635"/>
                  </a:lnTo>
                  <a:lnTo>
                    <a:pt x="255594" y="84659"/>
                  </a:lnTo>
                  <a:lnTo>
                    <a:pt x="296560" y="70017"/>
                  </a:lnTo>
                  <a:lnTo>
                    <a:pt x="341188" y="64876"/>
                  </a:lnTo>
                  <a:lnTo>
                    <a:pt x="682376" y="64876"/>
                  </a:lnTo>
                  <a:lnTo>
                    <a:pt x="682376" y="0"/>
                  </a:lnTo>
                  <a:close/>
                </a:path>
                <a:path w="682625" h="519429">
                  <a:moveTo>
                    <a:pt x="682376" y="64876"/>
                  </a:moveTo>
                  <a:lnTo>
                    <a:pt x="341188" y="64876"/>
                  </a:lnTo>
                  <a:lnTo>
                    <a:pt x="385815" y="70017"/>
                  </a:lnTo>
                  <a:lnTo>
                    <a:pt x="426782" y="84659"/>
                  </a:lnTo>
                  <a:lnTo>
                    <a:pt x="462920" y="107635"/>
                  </a:lnTo>
                  <a:lnTo>
                    <a:pt x="493062" y="137776"/>
                  </a:lnTo>
                  <a:lnTo>
                    <a:pt x="516037" y="173914"/>
                  </a:lnTo>
                  <a:lnTo>
                    <a:pt x="530680" y="214881"/>
                  </a:lnTo>
                  <a:lnTo>
                    <a:pt x="535820" y="259509"/>
                  </a:lnTo>
                  <a:lnTo>
                    <a:pt x="530680" y="304136"/>
                  </a:lnTo>
                  <a:lnTo>
                    <a:pt x="516037" y="345103"/>
                  </a:lnTo>
                  <a:lnTo>
                    <a:pt x="493062" y="381241"/>
                  </a:lnTo>
                  <a:lnTo>
                    <a:pt x="462920" y="411382"/>
                  </a:lnTo>
                  <a:lnTo>
                    <a:pt x="426782" y="434358"/>
                  </a:lnTo>
                  <a:lnTo>
                    <a:pt x="385815" y="449000"/>
                  </a:lnTo>
                  <a:lnTo>
                    <a:pt x="341188" y="454140"/>
                  </a:lnTo>
                  <a:lnTo>
                    <a:pt x="682376" y="454140"/>
                  </a:lnTo>
                  <a:lnTo>
                    <a:pt x="682376" y="64876"/>
                  </a:lnTo>
                  <a:close/>
                </a:path>
              </a:pathLst>
            </a:custGeom>
            <a:solidFill>
              <a:srgbClr val="EF6510"/>
            </a:solidFill>
          </p:spPr>
          <p:txBody>
            <a:bodyPr wrap="square" lIns="0" tIns="0" rIns="0" bIns="0" rtlCol="0"/>
            <a:lstStyle/>
            <a:p>
              <a:endParaRPr/>
            </a:p>
          </p:txBody>
        </p:sp>
        <p:sp>
          <p:nvSpPr>
            <p:cNvPr id="19" name="object 19"/>
            <p:cNvSpPr/>
            <p:nvPr/>
          </p:nvSpPr>
          <p:spPr>
            <a:xfrm>
              <a:off x="4091668" y="6014156"/>
              <a:ext cx="389890" cy="389890"/>
            </a:xfrm>
            <a:custGeom>
              <a:avLst/>
              <a:gdLst/>
              <a:ahLst/>
              <a:cxnLst/>
              <a:rect l="l" t="t" r="r" b="b"/>
              <a:pathLst>
                <a:path w="389889" h="389889">
                  <a:moveTo>
                    <a:pt x="194631" y="0"/>
                  </a:moveTo>
                  <a:lnTo>
                    <a:pt x="150004" y="5140"/>
                  </a:lnTo>
                  <a:lnTo>
                    <a:pt x="109037" y="19782"/>
                  </a:lnTo>
                  <a:lnTo>
                    <a:pt x="72899" y="42758"/>
                  </a:lnTo>
                  <a:lnTo>
                    <a:pt x="42758" y="72899"/>
                  </a:lnTo>
                  <a:lnTo>
                    <a:pt x="19782" y="109037"/>
                  </a:lnTo>
                  <a:lnTo>
                    <a:pt x="5140" y="150004"/>
                  </a:lnTo>
                  <a:lnTo>
                    <a:pt x="0" y="194632"/>
                  </a:lnTo>
                  <a:lnTo>
                    <a:pt x="5140" y="239259"/>
                  </a:lnTo>
                  <a:lnTo>
                    <a:pt x="19782" y="280226"/>
                  </a:lnTo>
                  <a:lnTo>
                    <a:pt x="42758" y="316364"/>
                  </a:lnTo>
                  <a:lnTo>
                    <a:pt x="72899" y="346505"/>
                  </a:lnTo>
                  <a:lnTo>
                    <a:pt x="109037" y="369481"/>
                  </a:lnTo>
                  <a:lnTo>
                    <a:pt x="150004" y="384123"/>
                  </a:lnTo>
                  <a:lnTo>
                    <a:pt x="194631" y="389264"/>
                  </a:lnTo>
                  <a:lnTo>
                    <a:pt x="239258" y="384123"/>
                  </a:lnTo>
                  <a:lnTo>
                    <a:pt x="280225" y="369481"/>
                  </a:lnTo>
                  <a:lnTo>
                    <a:pt x="316364" y="346505"/>
                  </a:lnTo>
                  <a:lnTo>
                    <a:pt x="322262" y="340607"/>
                  </a:lnTo>
                  <a:lnTo>
                    <a:pt x="121644" y="340607"/>
                  </a:lnTo>
                  <a:lnTo>
                    <a:pt x="121644" y="316278"/>
                  </a:lnTo>
                  <a:lnTo>
                    <a:pt x="158137" y="316278"/>
                  </a:lnTo>
                  <a:lnTo>
                    <a:pt x="158137" y="145974"/>
                  </a:lnTo>
                  <a:lnTo>
                    <a:pt x="121644" y="145974"/>
                  </a:lnTo>
                  <a:lnTo>
                    <a:pt x="121644" y="121645"/>
                  </a:lnTo>
                  <a:lnTo>
                    <a:pt x="373987" y="121645"/>
                  </a:lnTo>
                  <a:lnTo>
                    <a:pt x="369481" y="109037"/>
                  </a:lnTo>
                  <a:lnTo>
                    <a:pt x="354295" y="85152"/>
                  </a:lnTo>
                  <a:lnTo>
                    <a:pt x="194631" y="85152"/>
                  </a:lnTo>
                  <a:lnTo>
                    <a:pt x="180426" y="82285"/>
                  </a:lnTo>
                  <a:lnTo>
                    <a:pt x="168826" y="74464"/>
                  </a:lnTo>
                  <a:lnTo>
                    <a:pt x="161005" y="62864"/>
                  </a:lnTo>
                  <a:lnTo>
                    <a:pt x="158137" y="48659"/>
                  </a:lnTo>
                  <a:lnTo>
                    <a:pt x="161005" y="34453"/>
                  </a:lnTo>
                  <a:lnTo>
                    <a:pt x="168826" y="22853"/>
                  </a:lnTo>
                  <a:lnTo>
                    <a:pt x="180426" y="15032"/>
                  </a:lnTo>
                  <a:lnTo>
                    <a:pt x="194631" y="12165"/>
                  </a:lnTo>
                  <a:lnTo>
                    <a:pt x="258912" y="12165"/>
                  </a:lnTo>
                  <a:lnTo>
                    <a:pt x="239258" y="5140"/>
                  </a:lnTo>
                  <a:lnTo>
                    <a:pt x="194631" y="0"/>
                  </a:lnTo>
                  <a:close/>
                </a:path>
                <a:path w="389889" h="389889">
                  <a:moveTo>
                    <a:pt x="373987" y="121645"/>
                  </a:moveTo>
                  <a:lnTo>
                    <a:pt x="231126" y="121645"/>
                  </a:lnTo>
                  <a:lnTo>
                    <a:pt x="231126" y="316278"/>
                  </a:lnTo>
                  <a:lnTo>
                    <a:pt x="267618" y="316278"/>
                  </a:lnTo>
                  <a:lnTo>
                    <a:pt x="267618" y="340607"/>
                  </a:lnTo>
                  <a:lnTo>
                    <a:pt x="322262" y="340607"/>
                  </a:lnTo>
                  <a:lnTo>
                    <a:pt x="346505" y="316364"/>
                  </a:lnTo>
                  <a:lnTo>
                    <a:pt x="369481" y="280226"/>
                  </a:lnTo>
                  <a:lnTo>
                    <a:pt x="384123" y="239259"/>
                  </a:lnTo>
                  <a:lnTo>
                    <a:pt x="389263" y="194632"/>
                  </a:lnTo>
                  <a:lnTo>
                    <a:pt x="384123" y="150004"/>
                  </a:lnTo>
                  <a:lnTo>
                    <a:pt x="373987" y="121645"/>
                  </a:lnTo>
                  <a:close/>
                </a:path>
                <a:path w="389889" h="389889">
                  <a:moveTo>
                    <a:pt x="258912" y="12165"/>
                  </a:moveTo>
                  <a:lnTo>
                    <a:pt x="194631" y="12165"/>
                  </a:lnTo>
                  <a:lnTo>
                    <a:pt x="208836" y="15032"/>
                  </a:lnTo>
                  <a:lnTo>
                    <a:pt x="220436" y="22853"/>
                  </a:lnTo>
                  <a:lnTo>
                    <a:pt x="228258" y="34453"/>
                  </a:lnTo>
                  <a:lnTo>
                    <a:pt x="231126" y="48659"/>
                  </a:lnTo>
                  <a:lnTo>
                    <a:pt x="228258" y="62864"/>
                  </a:lnTo>
                  <a:lnTo>
                    <a:pt x="220436" y="74464"/>
                  </a:lnTo>
                  <a:lnTo>
                    <a:pt x="208836" y="82285"/>
                  </a:lnTo>
                  <a:lnTo>
                    <a:pt x="194631" y="85152"/>
                  </a:lnTo>
                  <a:lnTo>
                    <a:pt x="354295" y="85152"/>
                  </a:lnTo>
                  <a:lnTo>
                    <a:pt x="346505" y="72899"/>
                  </a:lnTo>
                  <a:lnTo>
                    <a:pt x="316364" y="42758"/>
                  </a:lnTo>
                  <a:lnTo>
                    <a:pt x="280225" y="19782"/>
                  </a:lnTo>
                  <a:lnTo>
                    <a:pt x="258912" y="12165"/>
                  </a:lnTo>
                  <a:close/>
                </a:path>
              </a:pathLst>
            </a:custGeom>
            <a:solidFill>
              <a:srgbClr val="9E4008"/>
            </a:solidFill>
          </p:spPr>
          <p:txBody>
            <a:bodyPr wrap="square" lIns="0" tIns="0" rIns="0" bIns="0" rtlCol="0"/>
            <a:lstStyle/>
            <a:p>
              <a:endParaRPr/>
            </a:p>
          </p:txBody>
        </p:sp>
        <p:sp>
          <p:nvSpPr>
            <p:cNvPr id="20" name="object 20"/>
            <p:cNvSpPr/>
            <p:nvPr/>
          </p:nvSpPr>
          <p:spPr>
            <a:xfrm>
              <a:off x="4213312" y="6026321"/>
              <a:ext cx="146050" cy="328930"/>
            </a:xfrm>
            <a:custGeom>
              <a:avLst/>
              <a:gdLst/>
              <a:ahLst/>
              <a:cxnLst/>
              <a:rect l="l" t="t" r="r" b="b"/>
              <a:pathLst>
                <a:path w="146050" h="328929">
                  <a:moveTo>
                    <a:pt x="72986" y="0"/>
                  </a:moveTo>
                  <a:lnTo>
                    <a:pt x="58781" y="2867"/>
                  </a:lnTo>
                  <a:lnTo>
                    <a:pt x="47182" y="10688"/>
                  </a:lnTo>
                  <a:lnTo>
                    <a:pt x="39361" y="22288"/>
                  </a:lnTo>
                  <a:lnTo>
                    <a:pt x="36493" y="36493"/>
                  </a:lnTo>
                  <a:lnTo>
                    <a:pt x="39361" y="50699"/>
                  </a:lnTo>
                  <a:lnTo>
                    <a:pt x="47182" y="62299"/>
                  </a:lnTo>
                  <a:lnTo>
                    <a:pt x="58781" y="70120"/>
                  </a:lnTo>
                  <a:lnTo>
                    <a:pt x="72986" y="72987"/>
                  </a:lnTo>
                  <a:lnTo>
                    <a:pt x="87192" y="70120"/>
                  </a:lnTo>
                  <a:lnTo>
                    <a:pt x="98792" y="62299"/>
                  </a:lnTo>
                  <a:lnTo>
                    <a:pt x="106613" y="50699"/>
                  </a:lnTo>
                  <a:lnTo>
                    <a:pt x="109481" y="36493"/>
                  </a:lnTo>
                  <a:lnTo>
                    <a:pt x="106613" y="22288"/>
                  </a:lnTo>
                  <a:lnTo>
                    <a:pt x="98792" y="10688"/>
                  </a:lnTo>
                  <a:lnTo>
                    <a:pt x="87192" y="2867"/>
                  </a:lnTo>
                  <a:lnTo>
                    <a:pt x="72986" y="0"/>
                  </a:lnTo>
                  <a:close/>
                </a:path>
                <a:path w="146050" h="328929">
                  <a:moveTo>
                    <a:pt x="145973" y="304112"/>
                  </a:moveTo>
                  <a:lnTo>
                    <a:pt x="0" y="304112"/>
                  </a:lnTo>
                  <a:lnTo>
                    <a:pt x="0" y="328441"/>
                  </a:lnTo>
                  <a:lnTo>
                    <a:pt x="145973" y="328441"/>
                  </a:lnTo>
                  <a:lnTo>
                    <a:pt x="145973" y="304112"/>
                  </a:lnTo>
                  <a:close/>
                </a:path>
                <a:path w="146050" h="328929">
                  <a:moveTo>
                    <a:pt x="109481" y="109479"/>
                  </a:moveTo>
                  <a:lnTo>
                    <a:pt x="0" y="109479"/>
                  </a:lnTo>
                  <a:lnTo>
                    <a:pt x="0" y="133808"/>
                  </a:lnTo>
                  <a:lnTo>
                    <a:pt x="36493" y="133808"/>
                  </a:lnTo>
                  <a:lnTo>
                    <a:pt x="36493" y="304112"/>
                  </a:lnTo>
                  <a:lnTo>
                    <a:pt x="109481" y="304112"/>
                  </a:lnTo>
                  <a:lnTo>
                    <a:pt x="109481" y="109479"/>
                  </a:lnTo>
                  <a:close/>
                </a:path>
              </a:pathLst>
            </a:custGeom>
            <a:solidFill>
              <a:srgbClr val="F5A783"/>
            </a:solidFill>
          </p:spPr>
          <p:txBody>
            <a:bodyPr wrap="square" lIns="0" tIns="0" rIns="0" bIns="0" rtlCol="0"/>
            <a:lstStyle/>
            <a:p>
              <a:endParaRPr/>
            </a:p>
          </p:txBody>
        </p:sp>
        <p:sp>
          <p:nvSpPr>
            <p:cNvPr id="21" name="object 21"/>
            <p:cNvSpPr/>
            <p:nvPr/>
          </p:nvSpPr>
          <p:spPr>
            <a:xfrm>
              <a:off x="3945111" y="5949279"/>
              <a:ext cx="682625" cy="519430"/>
            </a:xfrm>
            <a:custGeom>
              <a:avLst/>
              <a:gdLst/>
              <a:ahLst/>
              <a:cxnLst/>
              <a:rect l="l" t="t" r="r" b="b"/>
              <a:pathLst>
                <a:path w="682625" h="519429">
                  <a:moveTo>
                    <a:pt x="341188" y="64876"/>
                  </a:moveTo>
                  <a:lnTo>
                    <a:pt x="385815" y="70017"/>
                  </a:lnTo>
                  <a:lnTo>
                    <a:pt x="426782" y="84659"/>
                  </a:lnTo>
                  <a:lnTo>
                    <a:pt x="462920" y="107635"/>
                  </a:lnTo>
                  <a:lnTo>
                    <a:pt x="493061" y="137776"/>
                  </a:lnTo>
                  <a:lnTo>
                    <a:pt x="516037" y="173914"/>
                  </a:lnTo>
                  <a:lnTo>
                    <a:pt x="530679" y="214881"/>
                  </a:lnTo>
                  <a:lnTo>
                    <a:pt x="535819" y="259508"/>
                  </a:lnTo>
                  <a:lnTo>
                    <a:pt x="530679" y="304136"/>
                  </a:lnTo>
                  <a:lnTo>
                    <a:pt x="516037" y="345103"/>
                  </a:lnTo>
                  <a:lnTo>
                    <a:pt x="493061" y="381241"/>
                  </a:lnTo>
                  <a:lnTo>
                    <a:pt x="462920" y="411382"/>
                  </a:lnTo>
                  <a:lnTo>
                    <a:pt x="426782" y="434358"/>
                  </a:lnTo>
                  <a:lnTo>
                    <a:pt x="385815" y="449000"/>
                  </a:lnTo>
                  <a:lnTo>
                    <a:pt x="341188" y="454140"/>
                  </a:lnTo>
                  <a:lnTo>
                    <a:pt x="296560" y="449000"/>
                  </a:lnTo>
                  <a:lnTo>
                    <a:pt x="255593" y="434358"/>
                  </a:lnTo>
                  <a:lnTo>
                    <a:pt x="219455" y="411382"/>
                  </a:lnTo>
                  <a:lnTo>
                    <a:pt x="189314" y="381241"/>
                  </a:lnTo>
                  <a:lnTo>
                    <a:pt x="166338" y="345103"/>
                  </a:lnTo>
                  <a:lnTo>
                    <a:pt x="151696" y="304136"/>
                  </a:lnTo>
                  <a:lnTo>
                    <a:pt x="146556" y="259508"/>
                  </a:lnTo>
                  <a:lnTo>
                    <a:pt x="151696" y="214881"/>
                  </a:lnTo>
                  <a:lnTo>
                    <a:pt x="166338" y="173914"/>
                  </a:lnTo>
                  <a:lnTo>
                    <a:pt x="189314" y="137776"/>
                  </a:lnTo>
                  <a:lnTo>
                    <a:pt x="219455" y="107635"/>
                  </a:lnTo>
                  <a:lnTo>
                    <a:pt x="255593" y="84659"/>
                  </a:lnTo>
                  <a:lnTo>
                    <a:pt x="296560" y="70017"/>
                  </a:lnTo>
                  <a:lnTo>
                    <a:pt x="341188" y="64876"/>
                  </a:lnTo>
                  <a:close/>
                </a:path>
                <a:path w="682625" h="519429">
                  <a:moveTo>
                    <a:pt x="341188" y="77042"/>
                  </a:moveTo>
                  <a:lnTo>
                    <a:pt x="355393" y="79909"/>
                  </a:lnTo>
                  <a:lnTo>
                    <a:pt x="366993" y="87730"/>
                  </a:lnTo>
                  <a:lnTo>
                    <a:pt x="374814" y="99330"/>
                  </a:lnTo>
                  <a:lnTo>
                    <a:pt x="377682" y="113535"/>
                  </a:lnTo>
                  <a:lnTo>
                    <a:pt x="374814" y="127741"/>
                  </a:lnTo>
                  <a:lnTo>
                    <a:pt x="366993" y="139341"/>
                  </a:lnTo>
                  <a:lnTo>
                    <a:pt x="355393" y="147162"/>
                  </a:lnTo>
                  <a:lnTo>
                    <a:pt x="341188" y="150029"/>
                  </a:lnTo>
                  <a:lnTo>
                    <a:pt x="326982" y="147162"/>
                  </a:lnTo>
                  <a:lnTo>
                    <a:pt x="315382" y="139341"/>
                  </a:lnTo>
                  <a:lnTo>
                    <a:pt x="307561" y="127741"/>
                  </a:lnTo>
                  <a:lnTo>
                    <a:pt x="304693" y="113535"/>
                  </a:lnTo>
                  <a:lnTo>
                    <a:pt x="307561" y="99330"/>
                  </a:lnTo>
                  <a:lnTo>
                    <a:pt x="315382" y="87730"/>
                  </a:lnTo>
                  <a:lnTo>
                    <a:pt x="326982" y="79909"/>
                  </a:lnTo>
                  <a:lnTo>
                    <a:pt x="341188" y="77042"/>
                  </a:lnTo>
                  <a:close/>
                </a:path>
                <a:path w="682625" h="519429">
                  <a:moveTo>
                    <a:pt x="268201" y="186521"/>
                  </a:moveTo>
                  <a:lnTo>
                    <a:pt x="377682" y="186521"/>
                  </a:lnTo>
                  <a:lnTo>
                    <a:pt x="377682" y="381154"/>
                  </a:lnTo>
                  <a:lnTo>
                    <a:pt x="414175" y="381154"/>
                  </a:lnTo>
                  <a:lnTo>
                    <a:pt x="414175" y="405483"/>
                  </a:lnTo>
                  <a:lnTo>
                    <a:pt x="268201" y="405483"/>
                  </a:lnTo>
                  <a:lnTo>
                    <a:pt x="268201" y="381154"/>
                  </a:lnTo>
                  <a:lnTo>
                    <a:pt x="304693" y="381154"/>
                  </a:lnTo>
                  <a:lnTo>
                    <a:pt x="304693" y="210850"/>
                  </a:lnTo>
                  <a:lnTo>
                    <a:pt x="268201" y="210850"/>
                  </a:lnTo>
                  <a:lnTo>
                    <a:pt x="268201" y="186521"/>
                  </a:lnTo>
                  <a:close/>
                </a:path>
                <a:path w="682625" h="519429">
                  <a:moveTo>
                    <a:pt x="0" y="0"/>
                  </a:moveTo>
                  <a:lnTo>
                    <a:pt x="682375" y="0"/>
                  </a:lnTo>
                  <a:lnTo>
                    <a:pt x="682375" y="519018"/>
                  </a:lnTo>
                  <a:lnTo>
                    <a:pt x="0" y="519018"/>
                  </a:lnTo>
                  <a:lnTo>
                    <a:pt x="0" y="0"/>
                  </a:lnTo>
                  <a:close/>
                </a:path>
              </a:pathLst>
            </a:custGeom>
            <a:ln w="25399">
              <a:solidFill>
                <a:srgbClr val="BA4A05"/>
              </a:solidFill>
            </a:ln>
          </p:spPr>
          <p:txBody>
            <a:bodyPr wrap="square" lIns="0" tIns="0" rIns="0" bIns="0" rtlCol="0"/>
            <a:lstStyle/>
            <a:p>
              <a:endParaRPr/>
            </a:p>
          </p:txBody>
        </p:sp>
        <p:sp>
          <p:nvSpPr>
            <p:cNvPr id="22" name="object 22"/>
            <p:cNvSpPr/>
            <p:nvPr/>
          </p:nvSpPr>
          <p:spPr>
            <a:xfrm>
              <a:off x="583633" y="5013175"/>
              <a:ext cx="792480" cy="504190"/>
            </a:xfrm>
            <a:custGeom>
              <a:avLst/>
              <a:gdLst/>
              <a:ahLst/>
              <a:cxnLst/>
              <a:rect l="l" t="t" r="r" b="b"/>
              <a:pathLst>
                <a:path w="792480" h="504189">
                  <a:moveTo>
                    <a:pt x="396043" y="0"/>
                  </a:moveTo>
                  <a:lnTo>
                    <a:pt x="337519" y="2732"/>
                  </a:lnTo>
                  <a:lnTo>
                    <a:pt x="281661" y="10670"/>
                  </a:lnTo>
                  <a:lnTo>
                    <a:pt x="229081" y="23424"/>
                  </a:lnTo>
                  <a:lnTo>
                    <a:pt x="180393" y="40603"/>
                  </a:lnTo>
                  <a:lnTo>
                    <a:pt x="136209" y="61818"/>
                  </a:lnTo>
                  <a:lnTo>
                    <a:pt x="97142" y="86679"/>
                  </a:lnTo>
                  <a:lnTo>
                    <a:pt x="63805" y="114796"/>
                  </a:lnTo>
                  <a:lnTo>
                    <a:pt x="36809" y="145779"/>
                  </a:lnTo>
                  <a:lnTo>
                    <a:pt x="16768" y="179239"/>
                  </a:lnTo>
                  <a:lnTo>
                    <a:pt x="0" y="252028"/>
                  </a:lnTo>
                  <a:lnTo>
                    <a:pt x="4294" y="289271"/>
                  </a:lnTo>
                  <a:lnTo>
                    <a:pt x="36809" y="358277"/>
                  </a:lnTo>
                  <a:lnTo>
                    <a:pt x="63805" y="389260"/>
                  </a:lnTo>
                  <a:lnTo>
                    <a:pt x="97142" y="417377"/>
                  </a:lnTo>
                  <a:lnTo>
                    <a:pt x="136209" y="442238"/>
                  </a:lnTo>
                  <a:lnTo>
                    <a:pt x="180393" y="463453"/>
                  </a:lnTo>
                  <a:lnTo>
                    <a:pt x="229081" y="480632"/>
                  </a:lnTo>
                  <a:lnTo>
                    <a:pt x="281661" y="493386"/>
                  </a:lnTo>
                  <a:lnTo>
                    <a:pt x="337519" y="501324"/>
                  </a:lnTo>
                  <a:lnTo>
                    <a:pt x="396043" y="504056"/>
                  </a:lnTo>
                  <a:lnTo>
                    <a:pt x="454568" y="501324"/>
                  </a:lnTo>
                  <a:lnTo>
                    <a:pt x="510426" y="493386"/>
                  </a:lnTo>
                  <a:lnTo>
                    <a:pt x="563006" y="480632"/>
                  </a:lnTo>
                  <a:lnTo>
                    <a:pt x="611694" y="463453"/>
                  </a:lnTo>
                  <a:lnTo>
                    <a:pt x="655878" y="442238"/>
                  </a:lnTo>
                  <a:lnTo>
                    <a:pt x="694945" y="417377"/>
                  </a:lnTo>
                  <a:lnTo>
                    <a:pt x="728283" y="389260"/>
                  </a:lnTo>
                  <a:lnTo>
                    <a:pt x="755279" y="358277"/>
                  </a:lnTo>
                  <a:lnTo>
                    <a:pt x="775320" y="324817"/>
                  </a:lnTo>
                  <a:lnTo>
                    <a:pt x="792088" y="252028"/>
                  </a:lnTo>
                  <a:lnTo>
                    <a:pt x="787794" y="214785"/>
                  </a:lnTo>
                  <a:lnTo>
                    <a:pt x="755279" y="145779"/>
                  </a:lnTo>
                  <a:lnTo>
                    <a:pt x="728283" y="114796"/>
                  </a:lnTo>
                  <a:lnTo>
                    <a:pt x="694945" y="86679"/>
                  </a:lnTo>
                  <a:lnTo>
                    <a:pt x="655878" y="61818"/>
                  </a:lnTo>
                  <a:lnTo>
                    <a:pt x="611694" y="40603"/>
                  </a:lnTo>
                  <a:lnTo>
                    <a:pt x="563006" y="23424"/>
                  </a:lnTo>
                  <a:lnTo>
                    <a:pt x="510426" y="10670"/>
                  </a:lnTo>
                  <a:lnTo>
                    <a:pt x="454568" y="2732"/>
                  </a:lnTo>
                  <a:lnTo>
                    <a:pt x="396043" y="0"/>
                  </a:lnTo>
                  <a:close/>
                </a:path>
              </a:pathLst>
            </a:custGeom>
            <a:solidFill>
              <a:srgbClr val="F7B699"/>
            </a:solidFill>
          </p:spPr>
          <p:txBody>
            <a:bodyPr wrap="square" lIns="0" tIns="0" rIns="0" bIns="0" rtlCol="0"/>
            <a:lstStyle/>
            <a:p>
              <a:endParaRPr/>
            </a:p>
          </p:txBody>
        </p:sp>
        <p:sp>
          <p:nvSpPr>
            <p:cNvPr id="23" name="object 23"/>
            <p:cNvSpPr/>
            <p:nvPr/>
          </p:nvSpPr>
          <p:spPr>
            <a:xfrm>
              <a:off x="583633" y="5013175"/>
              <a:ext cx="792480" cy="504190"/>
            </a:xfrm>
            <a:custGeom>
              <a:avLst/>
              <a:gdLst/>
              <a:ahLst/>
              <a:cxnLst/>
              <a:rect l="l" t="t" r="r" b="b"/>
              <a:pathLst>
                <a:path w="792480" h="504189">
                  <a:moveTo>
                    <a:pt x="0" y="252028"/>
                  </a:moveTo>
                  <a:lnTo>
                    <a:pt x="16768" y="179238"/>
                  </a:lnTo>
                  <a:lnTo>
                    <a:pt x="36809" y="145779"/>
                  </a:lnTo>
                  <a:lnTo>
                    <a:pt x="63805" y="114796"/>
                  </a:lnTo>
                  <a:lnTo>
                    <a:pt x="97142" y="86679"/>
                  </a:lnTo>
                  <a:lnTo>
                    <a:pt x="136210" y="61818"/>
                  </a:lnTo>
                  <a:lnTo>
                    <a:pt x="180393" y="40603"/>
                  </a:lnTo>
                  <a:lnTo>
                    <a:pt x="229081" y="23424"/>
                  </a:lnTo>
                  <a:lnTo>
                    <a:pt x="281661" y="10670"/>
                  </a:lnTo>
                  <a:lnTo>
                    <a:pt x="337519" y="2732"/>
                  </a:lnTo>
                  <a:lnTo>
                    <a:pt x="396043" y="0"/>
                  </a:lnTo>
                  <a:lnTo>
                    <a:pt x="454568" y="2732"/>
                  </a:lnTo>
                  <a:lnTo>
                    <a:pt x="510426" y="10670"/>
                  </a:lnTo>
                  <a:lnTo>
                    <a:pt x="563006" y="23424"/>
                  </a:lnTo>
                  <a:lnTo>
                    <a:pt x="611694" y="40603"/>
                  </a:lnTo>
                  <a:lnTo>
                    <a:pt x="655877" y="61818"/>
                  </a:lnTo>
                  <a:lnTo>
                    <a:pt x="694944" y="86679"/>
                  </a:lnTo>
                  <a:lnTo>
                    <a:pt x="728282" y="114796"/>
                  </a:lnTo>
                  <a:lnTo>
                    <a:pt x="755278" y="145779"/>
                  </a:lnTo>
                  <a:lnTo>
                    <a:pt x="775319" y="179238"/>
                  </a:lnTo>
                  <a:lnTo>
                    <a:pt x="792087" y="252028"/>
                  </a:lnTo>
                  <a:lnTo>
                    <a:pt x="787793" y="289270"/>
                  </a:lnTo>
                  <a:lnTo>
                    <a:pt x="755278" y="358276"/>
                  </a:lnTo>
                  <a:lnTo>
                    <a:pt x="728282" y="389259"/>
                  </a:lnTo>
                  <a:lnTo>
                    <a:pt x="694944" y="417376"/>
                  </a:lnTo>
                  <a:lnTo>
                    <a:pt x="655877" y="442237"/>
                  </a:lnTo>
                  <a:lnTo>
                    <a:pt x="611694" y="463452"/>
                  </a:lnTo>
                  <a:lnTo>
                    <a:pt x="563006" y="480631"/>
                  </a:lnTo>
                  <a:lnTo>
                    <a:pt x="510426" y="493385"/>
                  </a:lnTo>
                  <a:lnTo>
                    <a:pt x="454568" y="501323"/>
                  </a:lnTo>
                  <a:lnTo>
                    <a:pt x="396043" y="504055"/>
                  </a:lnTo>
                  <a:lnTo>
                    <a:pt x="337519" y="501323"/>
                  </a:lnTo>
                  <a:lnTo>
                    <a:pt x="281661" y="493385"/>
                  </a:lnTo>
                  <a:lnTo>
                    <a:pt x="229081" y="480631"/>
                  </a:lnTo>
                  <a:lnTo>
                    <a:pt x="180393" y="463452"/>
                  </a:lnTo>
                  <a:lnTo>
                    <a:pt x="136210" y="442237"/>
                  </a:lnTo>
                  <a:lnTo>
                    <a:pt x="97142" y="417376"/>
                  </a:lnTo>
                  <a:lnTo>
                    <a:pt x="63805" y="389259"/>
                  </a:lnTo>
                  <a:lnTo>
                    <a:pt x="36809" y="358276"/>
                  </a:lnTo>
                  <a:lnTo>
                    <a:pt x="16768" y="324816"/>
                  </a:lnTo>
                  <a:lnTo>
                    <a:pt x="0" y="252028"/>
                  </a:lnTo>
                  <a:close/>
                </a:path>
              </a:pathLst>
            </a:custGeom>
            <a:ln w="6349">
              <a:solidFill>
                <a:srgbClr val="C18C75"/>
              </a:solidFill>
            </a:ln>
          </p:spPr>
          <p:txBody>
            <a:bodyPr wrap="square" lIns="0" tIns="0" rIns="0" bIns="0" rtlCol="0"/>
            <a:lstStyle/>
            <a:p>
              <a:endParaRPr/>
            </a:p>
          </p:txBody>
        </p:sp>
      </p:grpSp>
      <p:sp>
        <p:nvSpPr>
          <p:cNvPr id="24" name="object 24"/>
          <p:cNvSpPr txBox="1"/>
          <p:nvPr/>
        </p:nvSpPr>
        <p:spPr>
          <a:xfrm>
            <a:off x="866677" y="5008664"/>
            <a:ext cx="231775" cy="513080"/>
          </a:xfrm>
          <a:prstGeom prst="rect">
            <a:avLst/>
          </a:prstGeom>
        </p:spPr>
        <p:txBody>
          <a:bodyPr vert="horz" wrap="square" lIns="0" tIns="12700" rIns="0" bIns="0" rtlCol="0">
            <a:spAutoFit/>
          </a:bodyPr>
          <a:lstStyle/>
          <a:p>
            <a:pPr marL="12700">
              <a:lnSpc>
                <a:spcPct val="100000"/>
              </a:lnSpc>
              <a:spcBef>
                <a:spcPts val="100"/>
              </a:spcBef>
            </a:pPr>
            <a:r>
              <a:rPr sz="3200" dirty="0">
                <a:solidFill>
                  <a:srgbClr val="FFFFFF"/>
                </a:solidFill>
                <a:latin typeface="Calibri"/>
                <a:cs typeface="Calibri"/>
              </a:rPr>
              <a:t>1</a:t>
            </a:r>
            <a:endParaRPr sz="3200">
              <a:latin typeface="Calibri"/>
              <a:cs typeface="Calibri"/>
            </a:endParaRPr>
          </a:p>
        </p:txBody>
      </p:sp>
      <p:sp>
        <p:nvSpPr>
          <p:cNvPr id="25" name="object 25"/>
          <p:cNvSpPr txBox="1"/>
          <p:nvPr/>
        </p:nvSpPr>
        <p:spPr>
          <a:xfrm>
            <a:off x="1820164" y="2774806"/>
            <a:ext cx="2775585" cy="2766060"/>
          </a:xfrm>
          <a:prstGeom prst="rect">
            <a:avLst/>
          </a:prstGeom>
        </p:spPr>
        <p:txBody>
          <a:bodyPr vert="horz" wrap="square" lIns="0" tIns="0" rIns="0" bIns="0" rtlCol="0">
            <a:spAutoFit/>
          </a:bodyPr>
          <a:lstStyle/>
          <a:p>
            <a:pPr marL="43180">
              <a:lnSpc>
                <a:spcPts val="2305"/>
              </a:lnSpc>
            </a:pPr>
            <a:r>
              <a:rPr sz="2000" dirty="0">
                <a:solidFill>
                  <a:srgbClr val="001C3D"/>
                </a:solidFill>
                <a:latin typeface="Calibri"/>
                <a:cs typeface="Calibri"/>
              </a:rPr>
              <a:t>guished</a:t>
            </a:r>
            <a:r>
              <a:rPr sz="2000" spc="100" dirty="0">
                <a:solidFill>
                  <a:srgbClr val="001C3D"/>
                </a:solidFill>
                <a:latin typeface="Calibri"/>
                <a:cs typeface="Calibri"/>
              </a:rPr>
              <a:t> </a:t>
            </a:r>
            <a:r>
              <a:rPr sz="2000" dirty="0">
                <a:solidFill>
                  <a:srgbClr val="001C3D"/>
                </a:solidFill>
                <a:latin typeface="Calibri"/>
                <a:cs typeface="Calibri"/>
              </a:rPr>
              <a:t>in</a:t>
            </a:r>
            <a:r>
              <a:rPr sz="2000" spc="105" dirty="0">
                <a:solidFill>
                  <a:srgbClr val="001C3D"/>
                </a:solidFill>
                <a:latin typeface="Calibri"/>
                <a:cs typeface="Calibri"/>
              </a:rPr>
              <a:t> </a:t>
            </a:r>
            <a:r>
              <a:rPr sz="2000" dirty="0">
                <a:solidFill>
                  <a:srgbClr val="001C3D"/>
                </a:solidFill>
                <a:latin typeface="Calibri"/>
                <a:cs typeface="Calibri"/>
              </a:rPr>
              <a:t>the</a:t>
            </a:r>
            <a:r>
              <a:rPr sz="2000" spc="100" dirty="0">
                <a:solidFill>
                  <a:srgbClr val="001C3D"/>
                </a:solidFill>
                <a:latin typeface="Calibri"/>
                <a:cs typeface="Calibri"/>
              </a:rPr>
              <a:t> </a:t>
            </a:r>
            <a:r>
              <a:rPr sz="2000" dirty="0">
                <a:solidFill>
                  <a:srgbClr val="001C3D"/>
                </a:solidFill>
                <a:latin typeface="Calibri"/>
                <a:cs typeface="Calibri"/>
              </a:rPr>
              <a:t>case</a:t>
            </a:r>
            <a:r>
              <a:rPr sz="2000" spc="105" dirty="0">
                <a:solidFill>
                  <a:srgbClr val="001C3D"/>
                </a:solidFill>
                <a:latin typeface="Calibri"/>
                <a:cs typeface="Calibri"/>
              </a:rPr>
              <a:t> </a:t>
            </a:r>
            <a:r>
              <a:rPr sz="2000" dirty="0">
                <a:solidFill>
                  <a:srgbClr val="001C3D"/>
                </a:solidFill>
                <a:latin typeface="Calibri"/>
                <a:cs typeface="Calibri"/>
              </a:rPr>
              <a:t>law</a:t>
            </a:r>
            <a:r>
              <a:rPr sz="2000" spc="105" dirty="0">
                <a:solidFill>
                  <a:srgbClr val="001C3D"/>
                </a:solidFill>
                <a:latin typeface="Calibri"/>
                <a:cs typeface="Calibri"/>
              </a:rPr>
              <a:t> </a:t>
            </a:r>
            <a:r>
              <a:rPr sz="2000" spc="-5" dirty="0">
                <a:solidFill>
                  <a:srgbClr val="001C3D"/>
                </a:solidFill>
                <a:latin typeface="Calibri"/>
                <a:cs typeface="Calibri"/>
              </a:rPr>
              <a:t>of</a:t>
            </a:r>
            <a:endParaRPr sz="2000">
              <a:latin typeface="Calibri"/>
              <a:cs typeface="Calibri"/>
            </a:endParaRPr>
          </a:p>
          <a:p>
            <a:pPr marL="104775">
              <a:lnSpc>
                <a:spcPct val="100000"/>
              </a:lnSpc>
            </a:pPr>
            <a:r>
              <a:rPr sz="2000" spc="-5" dirty="0">
                <a:solidFill>
                  <a:srgbClr val="001C3D"/>
                </a:solidFill>
                <a:latin typeface="Calibri"/>
                <a:cs typeface="Calibri"/>
              </a:rPr>
              <a:t>urt</a:t>
            </a:r>
            <a:r>
              <a:rPr sz="2000" spc="-20" dirty="0">
                <a:solidFill>
                  <a:srgbClr val="001C3D"/>
                </a:solidFill>
                <a:latin typeface="Calibri"/>
                <a:cs typeface="Calibri"/>
              </a:rPr>
              <a:t> </a:t>
            </a:r>
            <a:r>
              <a:rPr sz="2000" spc="-5" dirty="0">
                <a:solidFill>
                  <a:srgbClr val="001C3D"/>
                </a:solidFill>
                <a:latin typeface="Calibri"/>
                <a:cs typeface="Calibri"/>
              </a:rPr>
              <a:t>of</a:t>
            </a:r>
            <a:r>
              <a:rPr sz="2000" spc="-15" dirty="0">
                <a:solidFill>
                  <a:srgbClr val="001C3D"/>
                </a:solidFill>
                <a:latin typeface="Calibri"/>
                <a:cs typeface="Calibri"/>
              </a:rPr>
              <a:t> </a:t>
            </a:r>
            <a:r>
              <a:rPr sz="2000" spc="-5" dirty="0">
                <a:solidFill>
                  <a:srgbClr val="001C3D"/>
                </a:solidFill>
                <a:latin typeface="Calibri"/>
                <a:cs typeface="Calibri"/>
              </a:rPr>
              <a:t>Human</a:t>
            </a:r>
            <a:r>
              <a:rPr sz="2000" spc="-15" dirty="0">
                <a:solidFill>
                  <a:srgbClr val="001C3D"/>
                </a:solidFill>
                <a:latin typeface="Calibri"/>
                <a:cs typeface="Calibri"/>
              </a:rPr>
              <a:t> </a:t>
            </a:r>
            <a:r>
              <a:rPr sz="2000" dirty="0">
                <a:solidFill>
                  <a:srgbClr val="001C3D"/>
                </a:solidFill>
                <a:latin typeface="Calibri"/>
                <a:cs typeface="Calibri"/>
              </a:rPr>
              <a:t>Rights:</a:t>
            </a:r>
            <a:endParaRPr sz="2000">
              <a:latin typeface="Calibri"/>
              <a:cs typeface="Calibri"/>
            </a:endParaRPr>
          </a:p>
          <a:p>
            <a:pPr>
              <a:lnSpc>
                <a:spcPct val="100000"/>
              </a:lnSpc>
            </a:pPr>
            <a:endParaRPr sz="2400">
              <a:latin typeface="Calibri"/>
              <a:cs typeface="Calibri"/>
            </a:endParaRPr>
          </a:p>
          <a:p>
            <a:pPr>
              <a:lnSpc>
                <a:spcPct val="100000"/>
              </a:lnSpc>
              <a:spcBef>
                <a:spcPts val="55"/>
              </a:spcBef>
            </a:pPr>
            <a:endParaRPr sz="3450">
              <a:latin typeface="Calibri"/>
              <a:cs typeface="Calibri"/>
            </a:endParaRPr>
          </a:p>
          <a:p>
            <a:pPr marL="190500">
              <a:lnSpc>
                <a:spcPct val="100000"/>
              </a:lnSpc>
            </a:pPr>
            <a:r>
              <a:rPr sz="2000" i="1" spc="-5" dirty="0">
                <a:solidFill>
                  <a:srgbClr val="001C3D"/>
                </a:solidFill>
                <a:latin typeface="Calibri"/>
                <a:cs typeface="Calibri"/>
              </a:rPr>
              <a:t>bers</a:t>
            </a:r>
            <a:r>
              <a:rPr sz="2000" i="1" spc="-40" dirty="0">
                <a:solidFill>
                  <a:srgbClr val="001C3D"/>
                </a:solidFill>
                <a:latin typeface="Calibri"/>
                <a:cs typeface="Calibri"/>
              </a:rPr>
              <a:t> </a:t>
            </a:r>
            <a:r>
              <a:rPr sz="2000" i="1" spc="-5" dirty="0">
                <a:solidFill>
                  <a:srgbClr val="001C3D"/>
                </a:solidFill>
                <a:latin typeface="Calibri"/>
                <a:cs typeface="Calibri"/>
              </a:rPr>
              <a:t>below.</a:t>
            </a:r>
            <a:endParaRPr sz="2000">
              <a:latin typeface="Calibri"/>
              <a:cs typeface="Calibri"/>
            </a:endParaRPr>
          </a:p>
          <a:p>
            <a:pPr>
              <a:lnSpc>
                <a:spcPct val="100000"/>
              </a:lnSpc>
              <a:spcBef>
                <a:spcPts val="55"/>
              </a:spcBef>
            </a:pPr>
            <a:endParaRPr sz="2750">
              <a:latin typeface="Calibri"/>
              <a:cs typeface="Calibri"/>
            </a:endParaRPr>
          </a:p>
          <a:p>
            <a:pPr>
              <a:lnSpc>
                <a:spcPct val="100000"/>
              </a:lnSpc>
              <a:tabLst>
                <a:tab pos="940435" algn="l"/>
                <a:tab pos="1881505" algn="l"/>
              </a:tabLst>
            </a:pPr>
            <a:r>
              <a:rPr sz="3200" dirty="0">
                <a:solidFill>
                  <a:srgbClr val="FFFFFF"/>
                </a:solidFill>
                <a:latin typeface="Calibri"/>
                <a:cs typeface="Calibri"/>
              </a:rPr>
              <a:t>2	3	4</a:t>
            </a:r>
            <a:endParaRPr sz="3200">
              <a:latin typeface="Calibri"/>
              <a:cs typeface="Calibri"/>
            </a:endParaRPr>
          </a:p>
        </p:txBody>
      </p:sp>
      <p:grpSp>
        <p:nvGrpSpPr>
          <p:cNvPr id="26" name="object 26"/>
          <p:cNvGrpSpPr/>
          <p:nvPr/>
        </p:nvGrpSpPr>
        <p:grpSpPr>
          <a:xfrm>
            <a:off x="1521245" y="5010000"/>
            <a:ext cx="798830" cy="510540"/>
            <a:chOff x="1521245" y="5010000"/>
            <a:chExt cx="798830" cy="510540"/>
          </a:xfrm>
        </p:grpSpPr>
        <p:sp>
          <p:nvSpPr>
            <p:cNvPr id="27" name="object 27"/>
            <p:cNvSpPr/>
            <p:nvPr/>
          </p:nvSpPr>
          <p:spPr>
            <a:xfrm>
              <a:off x="1524420" y="5013175"/>
              <a:ext cx="792480" cy="504190"/>
            </a:xfrm>
            <a:custGeom>
              <a:avLst/>
              <a:gdLst/>
              <a:ahLst/>
              <a:cxnLst/>
              <a:rect l="l" t="t" r="r" b="b"/>
              <a:pathLst>
                <a:path w="792480" h="504189">
                  <a:moveTo>
                    <a:pt x="396044" y="0"/>
                  </a:moveTo>
                  <a:lnTo>
                    <a:pt x="337519" y="2732"/>
                  </a:lnTo>
                  <a:lnTo>
                    <a:pt x="281661" y="10670"/>
                  </a:lnTo>
                  <a:lnTo>
                    <a:pt x="229081" y="23424"/>
                  </a:lnTo>
                  <a:lnTo>
                    <a:pt x="180393" y="40603"/>
                  </a:lnTo>
                  <a:lnTo>
                    <a:pt x="136210" y="61818"/>
                  </a:lnTo>
                  <a:lnTo>
                    <a:pt x="97142" y="86679"/>
                  </a:lnTo>
                  <a:lnTo>
                    <a:pt x="63805" y="114796"/>
                  </a:lnTo>
                  <a:lnTo>
                    <a:pt x="36809" y="145779"/>
                  </a:lnTo>
                  <a:lnTo>
                    <a:pt x="16768" y="179239"/>
                  </a:lnTo>
                  <a:lnTo>
                    <a:pt x="0" y="252028"/>
                  </a:lnTo>
                  <a:lnTo>
                    <a:pt x="4294" y="289271"/>
                  </a:lnTo>
                  <a:lnTo>
                    <a:pt x="36809" y="358277"/>
                  </a:lnTo>
                  <a:lnTo>
                    <a:pt x="63805" y="389260"/>
                  </a:lnTo>
                  <a:lnTo>
                    <a:pt x="97142" y="417377"/>
                  </a:lnTo>
                  <a:lnTo>
                    <a:pt x="136210" y="442238"/>
                  </a:lnTo>
                  <a:lnTo>
                    <a:pt x="180393" y="463453"/>
                  </a:lnTo>
                  <a:lnTo>
                    <a:pt x="229081" y="480632"/>
                  </a:lnTo>
                  <a:lnTo>
                    <a:pt x="281661" y="493386"/>
                  </a:lnTo>
                  <a:lnTo>
                    <a:pt x="337519" y="501324"/>
                  </a:lnTo>
                  <a:lnTo>
                    <a:pt x="396044" y="504056"/>
                  </a:lnTo>
                  <a:lnTo>
                    <a:pt x="454569" y="501324"/>
                  </a:lnTo>
                  <a:lnTo>
                    <a:pt x="510427" y="493386"/>
                  </a:lnTo>
                  <a:lnTo>
                    <a:pt x="563006" y="480632"/>
                  </a:lnTo>
                  <a:lnTo>
                    <a:pt x="611694" y="463453"/>
                  </a:lnTo>
                  <a:lnTo>
                    <a:pt x="655878" y="442238"/>
                  </a:lnTo>
                  <a:lnTo>
                    <a:pt x="694945" y="417377"/>
                  </a:lnTo>
                  <a:lnTo>
                    <a:pt x="728283" y="389260"/>
                  </a:lnTo>
                  <a:lnTo>
                    <a:pt x="755279" y="358277"/>
                  </a:lnTo>
                  <a:lnTo>
                    <a:pt x="775320" y="324817"/>
                  </a:lnTo>
                  <a:lnTo>
                    <a:pt x="792088" y="252028"/>
                  </a:lnTo>
                  <a:lnTo>
                    <a:pt x="787794" y="214785"/>
                  </a:lnTo>
                  <a:lnTo>
                    <a:pt x="755279" y="145779"/>
                  </a:lnTo>
                  <a:lnTo>
                    <a:pt x="728283" y="114796"/>
                  </a:lnTo>
                  <a:lnTo>
                    <a:pt x="694945" y="86679"/>
                  </a:lnTo>
                  <a:lnTo>
                    <a:pt x="655878" y="61818"/>
                  </a:lnTo>
                  <a:lnTo>
                    <a:pt x="611694" y="40603"/>
                  </a:lnTo>
                  <a:lnTo>
                    <a:pt x="563006" y="23424"/>
                  </a:lnTo>
                  <a:lnTo>
                    <a:pt x="510427" y="10670"/>
                  </a:lnTo>
                  <a:lnTo>
                    <a:pt x="454569" y="2732"/>
                  </a:lnTo>
                  <a:lnTo>
                    <a:pt x="396044" y="0"/>
                  </a:lnTo>
                  <a:close/>
                </a:path>
              </a:pathLst>
            </a:custGeom>
            <a:solidFill>
              <a:srgbClr val="F7B699"/>
            </a:solidFill>
          </p:spPr>
          <p:txBody>
            <a:bodyPr wrap="square" lIns="0" tIns="0" rIns="0" bIns="0" rtlCol="0"/>
            <a:lstStyle/>
            <a:p>
              <a:endParaRPr/>
            </a:p>
          </p:txBody>
        </p:sp>
        <p:sp>
          <p:nvSpPr>
            <p:cNvPr id="28" name="object 28"/>
            <p:cNvSpPr/>
            <p:nvPr/>
          </p:nvSpPr>
          <p:spPr>
            <a:xfrm>
              <a:off x="1524420" y="5013175"/>
              <a:ext cx="792480" cy="504190"/>
            </a:xfrm>
            <a:custGeom>
              <a:avLst/>
              <a:gdLst/>
              <a:ahLst/>
              <a:cxnLst/>
              <a:rect l="l" t="t" r="r" b="b"/>
              <a:pathLst>
                <a:path w="792480" h="504189">
                  <a:moveTo>
                    <a:pt x="0" y="252028"/>
                  </a:moveTo>
                  <a:lnTo>
                    <a:pt x="16768" y="179238"/>
                  </a:lnTo>
                  <a:lnTo>
                    <a:pt x="36809" y="145779"/>
                  </a:lnTo>
                  <a:lnTo>
                    <a:pt x="63805" y="114796"/>
                  </a:lnTo>
                  <a:lnTo>
                    <a:pt x="97142" y="86679"/>
                  </a:lnTo>
                  <a:lnTo>
                    <a:pt x="136210" y="61818"/>
                  </a:lnTo>
                  <a:lnTo>
                    <a:pt x="180393" y="40603"/>
                  </a:lnTo>
                  <a:lnTo>
                    <a:pt x="229081" y="23424"/>
                  </a:lnTo>
                  <a:lnTo>
                    <a:pt x="281661" y="10670"/>
                  </a:lnTo>
                  <a:lnTo>
                    <a:pt x="337519" y="2732"/>
                  </a:lnTo>
                  <a:lnTo>
                    <a:pt x="396044" y="0"/>
                  </a:lnTo>
                  <a:lnTo>
                    <a:pt x="454568" y="2732"/>
                  </a:lnTo>
                  <a:lnTo>
                    <a:pt x="510426" y="10670"/>
                  </a:lnTo>
                  <a:lnTo>
                    <a:pt x="563006" y="23424"/>
                  </a:lnTo>
                  <a:lnTo>
                    <a:pt x="611694" y="40603"/>
                  </a:lnTo>
                  <a:lnTo>
                    <a:pt x="655877" y="61818"/>
                  </a:lnTo>
                  <a:lnTo>
                    <a:pt x="694944" y="86679"/>
                  </a:lnTo>
                  <a:lnTo>
                    <a:pt x="728282" y="114796"/>
                  </a:lnTo>
                  <a:lnTo>
                    <a:pt x="755278" y="145779"/>
                  </a:lnTo>
                  <a:lnTo>
                    <a:pt x="775319" y="179238"/>
                  </a:lnTo>
                  <a:lnTo>
                    <a:pt x="792087" y="252028"/>
                  </a:lnTo>
                  <a:lnTo>
                    <a:pt x="787793" y="289270"/>
                  </a:lnTo>
                  <a:lnTo>
                    <a:pt x="755278" y="358276"/>
                  </a:lnTo>
                  <a:lnTo>
                    <a:pt x="728282" y="389259"/>
                  </a:lnTo>
                  <a:lnTo>
                    <a:pt x="694944" y="417376"/>
                  </a:lnTo>
                  <a:lnTo>
                    <a:pt x="655877" y="442237"/>
                  </a:lnTo>
                  <a:lnTo>
                    <a:pt x="611694" y="463452"/>
                  </a:lnTo>
                  <a:lnTo>
                    <a:pt x="563006" y="480631"/>
                  </a:lnTo>
                  <a:lnTo>
                    <a:pt x="510426" y="493385"/>
                  </a:lnTo>
                  <a:lnTo>
                    <a:pt x="454568" y="501323"/>
                  </a:lnTo>
                  <a:lnTo>
                    <a:pt x="396044" y="504055"/>
                  </a:lnTo>
                  <a:lnTo>
                    <a:pt x="337519" y="501323"/>
                  </a:lnTo>
                  <a:lnTo>
                    <a:pt x="281661" y="493385"/>
                  </a:lnTo>
                  <a:lnTo>
                    <a:pt x="229081" y="480631"/>
                  </a:lnTo>
                  <a:lnTo>
                    <a:pt x="180393" y="463452"/>
                  </a:lnTo>
                  <a:lnTo>
                    <a:pt x="136210" y="442237"/>
                  </a:lnTo>
                  <a:lnTo>
                    <a:pt x="97142" y="417376"/>
                  </a:lnTo>
                  <a:lnTo>
                    <a:pt x="63805" y="389259"/>
                  </a:lnTo>
                  <a:lnTo>
                    <a:pt x="36809" y="358276"/>
                  </a:lnTo>
                  <a:lnTo>
                    <a:pt x="16768" y="324816"/>
                  </a:lnTo>
                  <a:lnTo>
                    <a:pt x="0" y="252028"/>
                  </a:lnTo>
                  <a:close/>
                </a:path>
              </a:pathLst>
            </a:custGeom>
            <a:ln w="6349">
              <a:solidFill>
                <a:srgbClr val="C18C75"/>
              </a:solidFill>
            </a:ln>
          </p:spPr>
          <p:txBody>
            <a:bodyPr wrap="square" lIns="0" tIns="0" rIns="0" bIns="0" rtlCol="0"/>
            <a:lstStyle/>
            <a:p>
              <a:endParaRPr/>
            </a:p>
          </p:txBody>
        </p:sp>
      </p:grpSp>
      <p:grpSp>
        <p:nvGrpSpPr>
          <p:cNvPr id="29" name="object 29"/>
          <p:cNvGrpSpPr/>
          <p:nvPr/>
        </p:nvGrpSpPr>
        <p:grpSpPr>
          <a:xfrm>
            <a:off x="1895003" y="2912243"/>
            <a:ext cx="5210175" cy="2887980"/>
            <a:chOff x="1895003" y="2912243"/>
            <a:chExt cx="5210175" cy="2887980"/>
          </a:xfrm>
        </p:grpSpPr>
        <p:sp>
          <p:nvSpPr>
            <p:cNvPr id="30" name="object 30"/>
            <p:cNvSpPr/>
            <p:nvPr/>
          </p:nvSpPr>
          <p:spPr>
            <a:xfrm>
              <a:off x="1907703" y="2924943"/>
              <a:ext cx="5184775" cy="2862580"/>
            </a:xfrm>
            <a:custGeom>
              <a:avLst/>
              <a:gdLst/>
              <a:ahLst/>
              <a:cxnLst/>
              <a:rect l="l" t="t" r="r" b="b"/>
              <a:pathLst>
                <a:path w="5184775" h="2862579">
                  <a:moveTo>
                    <a:pt x="5184575" y="0"/>
                  </a:moveTo>
                  <a:lnTo>
                    <a:pt x="0" y="0"/>
                  </a:lnTo>
                  <a:lnTo>
                    <a:pt x="0" y="2862322"/>
                  </a:lnTo>
                  <a:lnTo>
                    <a:pt x="5184575" y="2862322"/>
                  </a:lnTo>
                  <a:lnTo>
                    <a:pt x="5184575" y="0"/>
                  </a:lnTo>
                  <a:close/>
                </a:path>
              </a:pathLst>
            </a:custGeom>
            <a:solidFill>
              <a:srgbClr val="FFFFFF"/>
            </a:solidFill>
          </p:spPr>
          <p:txBody>
            <a:bodyPr wrap="square" lIns="0" tIns="0" rIns="0" bIns="0" rtlCol="0"/>
            <a:lstStyle/>
            <a:p>
              <a:endParaRPr/>
            </a:p>
          </p:txBody>
        </p:sp>
        <p:sp>
          <p:nvSpPr>
            <p:cNvPr id="31" name="object 31"/>
            <p:cNvSpPr/>
            <p:nvPr/>
          </p:nvSpPr>
          <p:spPr>
            <a:xfrm>
              <a:off x="1907703" y="2924943"/>
              <a:ext cx="5184775" cy="2862580"/>
            </a:xfrm>
            <a:custGeom>
              <a:avLst/>
              <a:gdLst/>
              <a:ahLst/>
              <a:cxnLst/>
              <a:rect l="l" t="t" r="r" b="b"/>
              <a:pathLst>
                <a:path w="5184775" h="2862579">
                  <a:moveTo>
                    <a:pt x="0" y="0"/>
                  </a:moveTo>
                  <a:lnTo>
                    <a:pt x="5184575" y="0"/>
                  </a:lnTo>
                  <a:lnTo>
                    <a:pt x="5184575" y="2862321"/>
                  </a:lnTo>
                  <a:lnTo>
                    <a:pt x="0" y="2862321"/>
                  </a:lnTo>
                  <a:lnTo>
                    <a:pt x="0" y="0"/>
                  </a:lnTo>
                  <a:close/>
                </a:path>
              </a:pathLst>
            </a:custGeom>
            <a:ln w="25399">
              <a:solidFill>
                <a:srgbClr val="F7B699"/>
              </a:solidFill>
            </a:ln>
          </p:spPr>
          <p:txBody>
            <a:bodyPr wrap="square" lIns="0" tIns="0" rIns="0" bIns="0" rtlCol="0"/>
            <a:lstStyle/>
            <a:p>
              <a:endParaRPr/>
            </a:p>
          </p:txBody>
        </p:sp>
      </p:grpSp>
      <p:sp>
        <p:nvSpPr>
          <p:cNvPr id="32" name="object 32"/>
          <p:cNvSpPr txBox="1"/>
          <p:nvPr/>
        </p:nvSpPr>
        <p:spPr>
          <a:xfrm>
            <a:off x="162830" y="2957964"/>
            <a:ext cx="6882130" cy="330200"/>
          </a:xfrm>
          <a:prstGeom prst="rect">
            <a:avLst/>
          </a:prstGeom>
        </p:spPr>
        <p:txBody>
          <a:bodyPr vert="horz" wrap="square" lIns="0" tIns="12700" rIns="0" bIns="0" rtlCol="0">
            <a:spAutoFit/>
          </a:bodyPr>
          <a:lstStyle/>
          <a:p>
            <a:pPr marL="38100">
              <a:lnSpc>
                <a:spcPct val="100000"/>
              </a:lnSpc>
              <a:spcBef>
                <a:spcPts val="100"/>
              </a:spcBef>
            </a:pPr>
            <a:r>
              <a:rPr sz="3000" baseline="-20833" dirty="0">
                <a:solidFill>
                  <a:srgbClr val="001C3D"/>
                </a:solidFill>
                <a:latin typeface="Calibri"/>
                <a:cs typeface="Calibri"/>
              </a:rPr>
              <a:t>the </a:t>
            </a:r>
            <a:r>
              <a:rPr sz="3000" spc="-7" baseline="-20833" dirty="0">
                <a:solidFill>
                  <a:srgbClr val="001C3D"/>
                </a:solidFill>
                <a:latin typeface="Calibri"/>
                <a:cs typeface="Calibri"/>
              </a:rPr>
              <a:t>European</a:t>
            </a:r>
            <a:r>
              <a:rPr sz="3000" baseline="-20833" dirty="0">
                <a:solidFill>
                  <a:srgbClr val="001C3D"/>
                </a:solidFill>
                <a:latin typeface="Calibri"/>
                <a:cs typeface="Calibri"/>
              </a:rPr>
              <a:t> Co</a:t>
            </a:r>
            <a:r>
              <a:rPr sz="3000" spc="187" baseline="-20833" dirty="0">
                <a:solidFill>
                  <a:srgbClr val="001C3D"/>
                </a:solidFill>
                <a:latin typeface="Calibri"/>
                <a:cs typeface="Calibri"/>
              </a:rPr>
              <a:t> </a:t>
            </a:r>
            <a:r>
              <a:rPr sz="2000" dirty="0">
                <a:solidFill>
                  <a:srgbClr val="001C3D"/>
                </a:solidFill>
                <a:latin typeface="Calibri"/>
                <a:cs typeface="Calibri"/>
              </a:rPr>
              <a:t>The</a:t>
            </a:r>
            <a:r>
              <a:rPr sz="2000" spc="120" dirty="0">
                <a:solidFill>
                  <a:srgbClr val="001C3D"/>
                </a:solidFill>
                <a:latin typeface="Calibri"/>
                <a:cs typeface="Calibri"/>
              </a:rPr>
              <a:t> </a:t>
            </a:r>
            <a:r>
              <a:rPr sz="2000" spc="-5" dirty="0">
                <a:solidFill>
                  <a:srgbClr val="001C3D"/>
                </a:solidFill>
                <a:latin typeface="Calibri"/>
                <a:cs typeface="Calibri"/>
              </a:rPr>
              <a:t>right</a:t>
            </a:r>
            <a:r>
              <a:rPr sz="2000" spc="120" dirty="0">
                <a:solidFill>
                  <a:srgbClr val="001C3D"/>
                </a:solidFill>
                <a:latin typeface="Calibri"/>
                <a:cs typeface="Calibri"/>
              </a:rPr>
              <a:t> </a:t>
            </a:r>
            <a:r>
              <a:rPr sz="2000" dirty="0">
                <a:solidFill>
                  <a:srgbClr val="001C3D"/>
                </a:solidFill>
                <a:latin typeface="Calibri"/>
                <a:cs typeface="Calibri"/>
              </a:rPr>
              <a:t>to</a:t>
            </a:r>
            <a:r>
              <a:rPr sz="2000" spc="125" dirty="0">
                <a:solidFill>
                  <a:srgbClr val="001C3D"/>
                </a:solidFill>
                <a:latin typeface="Calibri"/>
                <a:cs typeface="Calibri"/>
              </a:rPr>
              <a:t> </a:t>
            </a:r>
            <a:r>
              <a:rPr sz="2000" dirty="0">
                <a:solidFill>
                  <a:srgbClr val="001C3D"/>
                </a:solidFill>
                <a:latin typeface="Calibri"/>
                <a:cs typeface="Calibri"/>
              </a:rPr>
              <a:t>adequate</a:t>
            </a:r>
            <a:r>
              <a:rPr sz="2000" spc="114" dirty="0">
                <a:solidFill>
                  <a:srgbClr val="001C3D"/>
                </a:solidFill>
                <a:latin typeface="Calibri"/>
                <a:cs typeface="Calibri"/>
              </a:rPr>
              <a:t> </a:t>
            </a:r>
            <a:r>
              <a:rPr sz="2000" spc="-5" dirty="0">
                <a:solidFill>
                  <a:srgbClr val="001C3D"/>
                </a:solidFill>
                <a:latin typeface="Calibri"/>
                <a:cs typeface="Calibri"/>
              </a:rPr>
              <a:t>facilities</a:t>
            </a:r>
            <a:r>
              <a:rPr sz="2000" spc="114" dirty="0">
                <a:solidFill>
                  <a:srgbClr val="001C3D"/>
                </a:solidFill>
                <a:latin typeface="Calibri"/>
                <a:cs typeface="Calibri"/>
              </a:rPr>
              <a:t> </a:t>
            </a:r>
            <a:r>
              <a:rPr sz="2000" dirty="0">
                <a:solidFill>
                  <a:srgbClr val="001C3D"/>
                </a:solidFill>
                <a:latin typeface="Calibri"/>
                <a:cs typeface="Calibri"/>
              </a:rPr>
              <a:t>and</a:t>
            </a:r>
            <a:r>
              <a:rPr sz="2000" spc="120" dirty="0">
                <a:solidFill>
                  <a:srgbClr val="001C3D"/>
                </a:solidFill>
                <a:latin typeface="Calibri"/>
                <a:cs typeface="Calibri"/>
              </a:rPr>
              <a:t> </a:t>
            </a:r>
            <a:r>
              <a:rPr sz="2000" spc="-5" dirty="0">
                <a:solidFill>
                  <a:srgbClr val="001C3D"/>
                </a:solidFill>
                <a:latin typeface="Calibri"/>
                <a:cs typeface="Calibri"/>
              </a:rPr>
              <a:t>time</a:t>
            </a:r>
            <a:r>
              <a:rPr sz="2000" spc="114" dirty="0">
                <a:solidFill>
                  <a:srgbClr val="001C3D"/>
                </a:solidFill>
                <a:latin typeface="Calibri"/>
                <a:cs typeface="Calibri"/>
              </a:rPr>
              <a:t> </a:t>
            </a:r>
            <a:r>
              <a:rPr sz="2000" spc="-5" dirty="0">
                <a:solidFill>
                  <a:srgbClr val="001C3D"/>
                </a:solidFill>
                <a:latin typeface="Calibri"/>
                <a:cs typeface="Calibri"/>
              </a:rPr>
              <a:t>for</a:t>
            </a:r>
            <a:r>
              <a:rPr sz="2000" spc="114" dirty="0">
                <a:solidFill>
                  <a:srgbClr val="001C3D"/>
                </a:solidFill>
                <a:latin typeface="Calibri"/>
                <a:cs typeface="Calibri"/>
              </a:rPr>
              <a:t> </a:t>
            </a:r>
            <a:r>
              <a:rPr sz="2000" dirty="0">
                <a:solidFill>
                  <a:srgbClr val="001C3D"/>
                </a:solidFill>
                <a:latin typeface="Calibri"/>
                <a:cs typeface="Calibri"/>
              </a:rPr>
              <a:t>the</a:t>
            </a:r>
            <a:endParaRPr sz="2000">
              <a:latin typeface="Calibri"/>
              <a:cs typeface="Calibri"/>
            </a:endParaRPr>
          </a:p>
        </p:txBody>
      </p:sp>
      <p:sp>
        <p:nvSpPr>
          <p:cNvPr id="33" name="object 33"/>
          <p:cNvSpPr txBox="1"/>
          <p:nvPr/>
        </p:nvSpPr>
        <p:spPr>
          <a:xfrm>
            <a:off x="124730" y="3262764"/>
            <a:ext cx="6957695" cy="1854200"/>
          </a:xfrm>
          <a:prstGeom prst="rect">
            <a:avLst/>
          </a:prstGeom>
        </p:spPr>
        <p:txBody>
          <a:bodyPr vert="horz" wrap="square" lIns="0" tIns="12700" rIns="0" bIns="0" rtlCol="0">
            <a:spAutoFit/>
          </a:bodyPr>
          <a:lstStyle/>
          <a:p>
            <a:pPr marL="1873885" marR="67310" algn="just">
              <a:lnSpc>
                <a:spcPct val="100000"/>
              </a:lnSpc>
              <a:spcBef>
                <a:spcPts val="100"/>
              </a:spcBef>
            </a:pPr>
            <a:r>
              <a:rPr sz="2000" spc="-5" dirty="0">
                <a:solidFill>
                  <a:srgbClr val="001C3D"/>
                </a:solidFill>
                <a:latin typeface="Calibri"/>
                <a:cs typeface="Calibri"/>
              </a:rPr>
              <a:t>preparation</a:t>
            </a:r>
            <a:r>
              <a:rPr sz="2000" dirty="0">
                <a:solidFill>
                  <a:srgbClr val="001C3D"/>
                </a:solidFill>
                <a:latin typeface="Calibri"/>
                <a:cs typeface="Calibri"/>
              </a:rPr>
              <a:t> </a:t>
            </a:r>
            <a:r>
              <a:rPr sz="2000" spc="-5" dirty="0">
                <a:solidFill>
                  <a:srgbClr val="001C3D"/>
                </a:solidFill>
                <a:latin typeface="Calibri"/>
                <a:cs typeface="Calibri"/>
              </a:rPr>
              <a:t>of</a:t>
            </a:r>
            <a:r>
              <a:rPr sz="2000" dirty="0">
                <a:solidFill>
                  <a:srgbClr val="001C3D"/>
                </a:solidFill>
                <a:latin typeface="Calibri"/>
                <a:cs typeface="Calibri"/>
              </a:rPr>
              <a:t> the</a:t>
            </a:r>
            <a:r>
              <a:rPr sz="2000" spc="5" dirty="0">
                <a:solidFill>
                  <a:srgbClr val="001C3D"/>
                </a:solidFill>
                <a:latin typeface="Calibri"/>
                <a:cs typeface="Calibri"/>
              </a:rPr>
              <a:t> </a:t>
            </a:r>
            <a:r>
              <a:rPr sz="2000" spc="-5" dirty="0">
                <a:solidFill>
                  <a:srgbClr val="001C3D"/>
                </a:solidFill>
                <a:latin typeface="Calibri"/>
                <a:cs typeface="Calibri"/>
              </a:rPr>
              <a:t>defence</a:t>
            </a:r>
            <a:r>
              <a:rPr sz="2000" dirty="0">
                <a:solidFill>
                  <a:srgbClr val="001C3D"/>
                </a:solidFill>
                <a:latin typeface="Calibri"/>
                <a:cs typeface="Calibri"/>
              </a:rPr>
              <a:t> </a:t>
            </a:r>
            <a:r>
              <a:rPr sz="2000" spc="-5" dirty="0">
                <a:solidFill>
                  <a:srgbClr val="001C3D"/>
                </a:solidFill>
                <a:latin typeface="Calibri"/>
                <a:cs typeface="Calibri"/>
              </a:rPr>
              <a:t>implies</a:t>
            </a:r>
            <a:r>
              <a:rPr sz="2000" dirty="0">
                <a:solidFill>
                  <a:srgbClr val="001C3D"/>
                </a:solidFill>
                <a:latin typeface="Calibri"/>
                <a:cs typeface="Calibri"/>
              </a:rPr>
              <a:t> a</a:t>
            </a:r>
            <a:r>
              <a:rPr sz="2000" spc="5" dirty="0">
                <a:solidFill>
                  <a:srgbClr val="001C3D"/>
                </a:solidFill>
                <a:latin typeface="Calibri"/>
                <a:cs typeface="Calibri"/>
              </a:rPr>
              <a:t> </a:t>
            </a:r>
            <a:r>
              <a:rPr sz="2000" b="1" dirty="0">
                <a:solidFill>
                  <a:srgbClr val="001C3D"/>
                </a:solidFill>
                <a:latin typeface="Calibri"/>
                <a:cs typeface="Calibri"/>
              </a:rPr>
              <a:t>positive </a:t>
            </a:r>
            <a:r>
              <a:rPr sz="2000" b="1" spc="-440" dirty="0">
                <a:solidFill>
                  <a:srgbClr val="001C3D"/>
                </a:solidFill>
                <a:latin typeface="Calibri"/>
                <a:cs typeface="Calibri"/>
              </a:rPr>
              <a:t> </a:t>
            </a:r>
            <a:r>
              <a:rPr sz="2000" b="1" dirty="0">
                <a:solidFill>
                  <a:srgbClr val="001C3D"/>
                </a:solidFill>
                <a:latin typeface="Calibri"/>
                <a:cs typeface="Calibri"/>
              </a:rPr>
              <a:t>obligation </a:t>
            </a:r>
            <a:r>
              <a:rPr sz="2000" spc="-5" dirty="0">
                <a:solidFill>
                  <a:srgbClr val="001C3D"/>
                </a:solidFill>
                <a:latin typeface="Calibri"/>
                <a:cs typeface="Calibri"/>
              </a:rPr>
              <a:t>of </a:t>
            </a:r>
            <a:r>
              <a:rPr sz="2000" dirty="0">
                <a:solidFill>
                  <a:srgbClr val="001C3D"/>
                </a:solidFill>
                <a:latin typeface="Calibri"/>
                <a:cs typeface="Calibri"/>
              </a:rPr>
              <a:t>the state </a:t>
            </a:r>
            <a:r>
              <a:rPr sz="2000" spc="-5" dirty="0">
                <a:solidFill>
                  <a:srgbClr val="001C3D"/>
                </a:solidFill>
                <a:latin typeface="Calibri"/>
                <a:cs typeface="Calibri"/>
              </a:rPr>
              <a:t>authorities </a:t>
            </a:r>
            <a:r>
              <a:rPr sz="2000" dirty="0">
                <a:solidFill>
                  <a:srgbClr val="001C3D"/>
                </a:solidFill>
                <a:latin typeface="Calibri"/>
                <a:cs typeface="Calibri"/>
              </a:rPr>
              <a:t>to </a:t>
            </a:r>
            <a:r>
              <a:rPr sz="2000" spc="-5" dirty="0">
                <a:solidFill>
                  <a:srgbClr val="001C3D"/>
                </a:solidFill>
                <a:latin typeface="Calibri"/>
                <a:cs typeface="Calibri"/>
              </a:rPr>
              <a:t>ensure or </a:t>
            </a:r>
            <a:r>
              <a:rPr sz="2000" dirty="0">
                <a:solidFill>
                  <a:srgbClr val="001C3D"/>
                </a:solidFill>
                <a:latin typeface="Calibri"/>
                <a:cs typeface="Calibri"/>
              </a:rPr>
              <a:t> </a:t>
            </a:r>
            <a:r>
              <a:rPr sz="2000" spc="-5" dirty="0">
                <a:solidFill>
                  <a:srgbClr val="001C3D"/>
                </a:solidFill>
                <a:latin typeface="Calibri"/>
                <a:cs typeface="Calibri"/>
              </a:rPr>
              <a:t>provide</a:t>
            </a:r>
            <a:r>
              <a:rPr sz="2000" spc="180" dirty="0">
                <a:solidFill>
                  <a:srgbClr val="001C3D"/>
                </a:solidFill>
                <a:latin typeface="Calibri"/>
                <a:cs typeface="Calibri"/>
              </a:rPr>
              <a:t> </a:t>
            </a:r>
            <a:r>
              <a:rPr sz="2000" dirty="0">
                <a:solidFill>
                  <a:srgbClr val="001C3D"/>
                </a:solidFill>
                <a:latin typeface="Calibri"/>
                <a:cs typeface="Calibri"/>
              </a:rPr>
              <a:t>these</a:t>
            </a:r>
            <a:r>
              <a:rPr sz="2000" spc="180" dirty="0">
                <a:solidFill>
                  <a:srgbClr val="001C3D"/>
                </a:solidFill>
                <a:latin typeface="Calibri"/>
                <a:cs typeface="Calibri"/>
              </a:rPr>
              <a:t> </a:t>
            </a:r>
            <a:r>
              <a:rPr sz="2000" spc="-5" dirty="0">
                <a:solidFill>
                  <a:srgbClr val="001C3D"/>
                </a:solidFill>
                <a:latin typeface="Calibri"/>
                <a:cs typeface="Calibri"/>
              </a:rPr>
              <a:t>facilities</a:t>
            </a:r>
            <a:r>
              <a:rPr sz="2000" spc="180" dirty="0">
                <a:solidFill>
                  <a:srgbClr val="001C3D"/>
                </a:solidFill>
                <a:latin typeface="Calibri"/>
                <a:cs typeface="Calibri"/>
              </a:rPr>
              <a:t> </a:t>
            </a:r>
            <a:r>
              <a:rPr sz="2000" dirty="0">
                <a:solidFill>
                  <a:srgbClr val="001C3D"/>
                </a:solidFill>
                <a:latin typeface="Calibri"/>
                <a:cs typeface="Calibri"/>
              </a:rPr>
              <a:t>to</a:t>
            </a:r>
            <a:r>
              <a:rPr sz="2000" spc="180" dirty="0">
                <a:solidFill>
                  <a:srgbClr val="001C3D"/>
                </a:solidFill>
                <a:latin typeface="Calibri"/>
                <a:cs typeface="Calibri"/>
              </a:rPr>
              <a:t> </a:t>
            </a:r>
            <a:r>
              <a:rPr sz="2000" dirty="0">
                <a:solidFill>
                  <a:srgbClr val="001C3D"/>
                </a:solidFill>
                <a:latin typeface="Calibri"/>
                <a:cs typeface="Calibri"/>
              </a:rPr>
              <a:t>the</a:t>
            </a:r>
            <a:r>
              <a:rPr sz="2000" spc="180" dirty="0">
                <a:solidFill>
                  <a:srgbClr val="001C3D"/>
                </a:solidFill>
                <a:latin typeface="Calibri"/>
                <a:cs typeface="Calibri"/>
              </a:rPr>
              <a:t> </a:t>
            </a:r>
            <a:r>
              <a:rPr sz="2000" dirty="0">
                <a:solidFill>
                  <a:srgbClr val="001C3D"/>
                </a:solidFill>
                <a:latin typeface="Calibri"/>
                <a:cs typeface="Calibri"/>
              </a:rPr>
              <a:t>suspect</a:t>
            </a:r>
            <a:r>
              <a:rPr sz="2000" spc="180" dirty="0">
                <a:solidFill>
                  <a:srgbClr val="001C3D"/>
                </a:solidFill>
                <a:latin typeface="Calibri"/>
                <a:cs typeface="Calibri"/>
              </a:rPr>
              <a:t> </a:t>
            </a:r>
            <a:r>
              <a:rPr sz="2000" dirty="0">
                <a:solidFill>
                  <a:srgbClr val="001C3D"/>
                </a:solidFill>
                <a:latin typeface="Calibri"/>
                <a:cs typeface="Calibri"/>
              </a:rPr>
              <a:t>and</a:t>
            </a:r>
            <a:r>
              <a:rPr sz="2000" spc="185" dirty="0">
                <a:solidFill>
                  <a:srgbClr val="001C3D"/>
                </a:solidFill>
                <a:latin typeface="Calibri"/>
                <a:cs typeface="Calibri"/>
              </a:rPr>
              <a:t> </a:t>
            </a:r>
            <a:r>
              <a:rPr sz="2000" dirty="0">
                <a:solidFill>
                  <a:srgbClr val="001C3D"/>
                </a:solidFill>
                <a:latin typeface="Calibri"/>
                <a:cs typeface="Calibri"/>
              </a:rPr>
              <a:t>their</a:t>
            </a:r>
            <a:endParaRPr sz="2000">
              <a:latin typeface="Calibri"/>
              <a:cs typeface="Calibri"/>
            </a:endParaRPr>
          </a:p>
          <a:p>
            <a:pPr marL="1873885" marR="67945" indent="-1798320" algn="just">
              <a:lnSpc>
                <a:spcPct val="100000"/>
              </a:lnSpc>
            </a:pPr>
            <a:r>
              <a:rPr sz="3000" b="1" i="1" baseline="-20833" dirty="0">
                <a:solidFill>
                  <a:srgbClr val="001C3D"/>
                </a:solidFill>
                <a:latin typeface="Calibri"/>
                <a:cs typeface="Calibri"/>
              </a:rPr>
              <a:t>CLICK </a:t>
            </a:r>
            <a:r>
              <a:rPr sz="3000" i="1" baseline="-20833" dirty="0">
                <a:solidFill>
                  <a:srgbClr val="001C3D"/>
                </a:solidFill>
                <a:latin typeface="Calibri"/>
                <a:cs typeface="Calibri"/>
              </a:rPr>
              <a:t>on the </a:t>
            </a:r>
            <a:r>
              <a:rPr sz="3000" i="1" spc="-22" baseline="-20833" dirty="0">
                <a:solidFill>
                  <a:srgbClr val="001C3D"/>
                </a:solidFill>
                <a:latin typeface="Calibri"/>
                <a:cs typeface="Calibri"/>
              </a:rPr>
              <a:t>num</a:t>
            </a:r>
            <a:r>
              <a:rPr sz="2000" spc="-15" dirty="0">
                <a:solidFill>
                  <a:srgbClr val="001C3D"/>
                </a:solidFill>
                <a:latin typeface="Calibri"/>
                <a:cs typeface="Calibri"/>
              </a:rPr>
              <a:t>lawyer.</a:t>
            </a:r>
            <a:r>
              <a:rPr sz="2000" spc="-10" dirty="0">
                <a:solidFill>
                  <a:srgbClr val="001C3D"/>
                </a:solidFill>
                <a:latin typeface="Calibri"/>
                <a:cs typeface="Calibri"/>
              </a:rPr>
              <a:t> </a:t>
            </a:r>
            <a:r>
              <a:rPr sz="2000" dirty="0">
                <a:solidFill>
                  <a:srgbClr val="001C3D"/>
                </a:solidFill>
                <a:latin typeface="Calibri"/>
                <a:cs typeface="Calibri"/>
              </a:rPr>
              <a:t>One</a:t>
            </a:r>
            <a:r>
              <a:rPr sz="2000" spc="5" dirty="0">
                <a:solidFill>
                  <a:srgbClr val="001C3D"/>
                </a:solidFill>
                <a:latin typeface="Calibri"/>
                <a:cs typeface="Calibri"/>
              </a:rPr>
              <a:t> </a:t>
            </a:r>
            <a:r>
              <a:rPr sz="2000" spc="-5" dirty="0">
                <a:solidFill>
                  <a:srgbClr val="001C3D"/>
                </a:solidFill>
                <a:latin typeface="Calibri"/>
                <a:cs typeface="Calibri"/>
              </a:rPr>
              <a:t>may</a:t>
            </a:r>
            <a:r>
              <a:rPr sz="2000" dirty="0">
                <a:solidFill>
                  <a:srgbClr val="001C3D"/>
                </a:solidFill>
                <a:latin typeface="Calibri"/>
                <a:cs typeface="Calibri"/>
              </a:rPr>
              <a:t> think,</a:t>
            </a:r>
            <a:r>
              <a:rPr sz="2000" spc="5" dirty="0">
                <a:solidFill>
                  <a:srgbClr val="001C3D"/>
                </a:solidFill>
                <a:latin typeface="Calibri"/>
                <a:cs typeface="Calibri"/>
              </a:rPr>
              <a:t> </a:t>
            </a:r>
            <a:r>
              <a:rPr sz="2000" spc="-5" dirty="0">
                <a:solidFill>
                  <a:srgbClr val="001C3D"/>
                </a:solidFill>
                <a:latin typeface="Calibri"/>
                <a:cs typeface="Calibri"/>
              </a:rPr>
              <a:t>for</a:t>
            </a:r>
            <a:r>
              <a:rPr sz="2000" dirty="0">
                <a:solidFill>
                  <a:srgbClr val="001C3D"/>
                </a:solidFill>
                <a:latin typeface="Calibri"/>
                <a:cs typeface="Calibri"/>
              </a:rPr>
              <a:t> </a:t>
            </a:r>
            <a:r>
              <a:rPr sz="2000" spc="-5" dirty="0">
                <a:solidFill>
                  <a:srgbClr val="001C3D"/>
                </a:solidFill>
                <a:latin typeface="Calibri"/>
                <a:cs typeface="Calibri"/>
              </a:rPr>
              <a:t>example,</a:t>
            </a:r>
            <a:r>
              <a:rPr sz="2000" dirty="0">
                <a:solidFill>
                  <a:srgbClr val="001C3D"/>
                </a:solidFill>
                <a:latin typeface="Calibri"/>
                <a:cs typeface="Calibri"/>
              </a:rPr>
              <a:t> </a:t>
            </a:r>
            <a:r>
              <a:rPr sz="2000" spc="-5" dirty="0">
                <a:solidFill>
                  <a:srgbClr val="001C3D"/>
                </a:solidFill>
                <a:latin typeface="Calibri"/>
                <a:cs typeface="Calibri"/>
              </a:rPr>
              <a:t>of</a:t>
            </a:r>
            <a:r>
              <a:rPr sz="2000" dirty="0">
                <a:solidFill>
                  <a:srgbClr val="001C3D"/>
                </a:solidFill>
                <a:latin typeface="Calibri"/>
                <a:cs typeface="Calibri"/>
              </a:rPr>
              <a:t> the </a:t>
            </a:r>
            <a:r>
              <a:rPr sz="2000" spc="5" dirty="0">
                <a:solidFill>
                  <a:srgbClr val="001C3D"/>
                </a:solidFill>
                <a:latin typeface="Calibri"/>
                <a:cs typeface="Calibri"/>
              </a:rPr>
              <a:t> </a:t>
            </a:r>
            <a:r>
              <a:rPr sz="2000" spc="-5" dirty="0">
                <a:solidFill>
                  <a:srgbClr val="001C3D"/>
                </a:solidFill>
                <a:latin typeface="Calibri"/>
                <a:cs typeface="Calibri"/>
              </a:rPr>
              <a:t>opportunity </a:t>
            </a:r>
            <a:r>
              <a:rPr sz="2000" dirty="0">
                <a:solidFill>
                  <a:srgbClr val="001C3D"/>
                </a:solidFill>
                <a:latin typeface="Calibri"/>
                <a:cs typeface="Calibri"/>
              </a:rPr>
              <a:t>to view the evidence, to </a:t>
            </a:r>
            <a:r>
              <a:rPr sz="2000" spc="-5" dirty="0">
                <a:solidFill>
                  <a:srgbClr val="001C3D"/>
                </a:solidFill>
                <a:latin typeface="Calibri"/>
                <a:cs typeface="Calibri"/>
              </a:rPr>
              <a:t>contact </a:t>
            </a:r>
            <a:r>
              <a:rPr sz="2000" dirty="0">
                <a:solidFill>
                  <a:srgbClr val="001C3D"/>
                </a:solidFill>
                <a:latin typeface="Calibri"/>
                <a:cs typeface="Calibri"/>
              </a:rPr>
              <a:t>an </a:t>
            </a:r>
            <a:r>
              <a:rPr sz="2000" spc="5" dirty="0">
                <a:solidFill>
                  <a:srgbClr val="001C3D"/>
                </a:solidFill>
                <a:latin typeface="Calibri"/>
                <a:cs typeface="Calibri"/>
              </a:rPr>
              <a:t> </a:t>
            </a:r>
            <a:r>
              <a:rPr sz="2000" spc="-5" dirty="0">
                <a:solidFill>
                  <a:srgbClr val="001C3D"/>
                </a:solidFill>
                <a:latin typeface="Calibri"/>
                <a:cs typeface="Calibri"/>
              </a:rPr>
              <a:t>interpreter,</a:t>
            </a:r>
            <a:r>
              <a:rPr sz="2000" spc="509" dirty="0">
                <a:solidFill>
                  <a:srgbClr val="001C3D"/>
                </a:solidFill>
                <a:latin typeface="Calibri"/>
                <a:cs typeface="Calibri"/>
              </a:rPr>
              <a:t> </a:t>
            </a:r>
            <a:r>
              <a:rPr sz="2000" spc="-5" dirty="0">
                <a:solidFill>
                  <a:srgbClr val="001C3D"/>
                </a:solidFill>
                <a:latin typeface="Calibri"/>
                <a:cs typeface="Calibri"/>
              </a:rPr>
              <a:t>or</a:t>
            </a:r>
            <a:r>
              <a:rPr sz="2000" spc="515" dirty="0">
                <a:solidFill>
                  <a:srgbClr val="001C3D"/>
                </a:solidFill>
                <a:latin typeface="Calibri"/>
                <a:cs typeface="Calibri"/>
              </a:rPr>
              <a:t> </a:t>
            </a:r>
            <a:r>
              <a:rPr sz="2000" dirty="0">
                <a:solidFill>
                  <a:srgbClr val="001C3D"/>
                </a:solidFill>
                <a:latin typeface="Calibri"/>
                <a:cs typeface="Calibri"/>
              </a:rPr>
              <a:t>to</a:t>
            </a:r>
            <a:r>
              <a:rPr sz="2000" spc="515" dirty="0">
                <a:solidFill>
                  <a:srgbClr val="001C3D"/>
                </a:solidFill>
                <a:latin typeface="Calibri"/>
                <a:cs typeface="Calibri"/>
              </a:rPr>
              <a:t> </a:t>
            </a:r>
            <a:r>
              <a:rPr sz="2000" spc="-5" dirty="0">
                <a:solidFill>
                  <a:srgbClr val="001C3D"/>
                </a:solidFill>
                <a:latin typeface="Calibri"/>
                <a:cs typeface="Calibri"/>
              </a:rPr>
              <a:t>take</a:t>
            </a:r>
            <a:r>
              <a:rPr sz="2000" spc="509" dirty="0">
                <a:solidFill>
                  <a:srgbClr val="001C3D"/>
                </a:solidFill>
                <a:latin typeface="Calibri"/>
                <a:cs typeface="Calibri"/>
              </a:rPr>
              <a:t> </a:t>
            </a:r>
            <a:r>
              <a:rPr sz="2000" dirty="0">
                <a:solidFill>
                  <a:srgbClr val="001C3D"/>
                </a:solidFill>
                <a:latin typeface="Calibri"/>
                <a:cs typeface="Calibri"/>
              </a:rPr>
              <a:t>the</a:t>
            </a:r>
            <a:r>
              <a:rPr sz="2000" spc="515" dirty="0">
                <a:solidFill>
                  <a:srgbClr val="001C3D"/>
                </a:solidFill>
                <a:latin typeface="Calibri"/>
                <a:cs typeface="Calibri"/>
              </a:rPr>
              <a:t> </a:t>
            </a:r>
            <a:r>
              <a:rPr sz="2000" spc="-5" dirty="0">
                <a:solidFill>
                  <a:srgbClr val="001C3D"/>
                </a:solidFill>
                <a:latin typeface="Calibri"/>
                <a:cs typeface="Calibri"/>
              </a:rPr>
              <a:t>necessary</a:t>
            </a:r>
            <a:r>
              <a:rPr sz="2000" spc="515" dirty="0">
                <a:solidFill>
                  <a:srgbClr val="001C3D"/>
                </a:solidFill>
                <a:latin typeface="Calibri"/>
                <a:cs typeface="Calibri"/>
              </a:rPr>
              <a:t> </a:t>
            </a:r>
            <a:r>
              <a:rPr sz="2000" spc="-5" dirty="0">
                <a:solidFill>
                  <a:srgbClr val="001C3D"/>
                </a:solidFill>
                <a:latin typeface="Calibri"/>
                <a:cs typeface="Calibri"/>
              </a:rPr>
              <a:t>time</a:t>
            </a:r>
            <a:r>
              <a:rPr sz="2000" spc="515" dirty="0">
                <a:solidFill>
                  <a:srgbClr val="001C3D"/>
                </a:solidFill>
                <a:latin typeface="Calibri"/>
                <a:cs typeface="Calibri"/>
              </a:rPr>
              <a:t> </a:t>
            </a:r>
            <a:r>
              <a:rPr sz="2000" dirty="0">
                <a:solidFill>
                  <a:srgbClr val="001C3D"/>
                </a:solidFill>
                <a:latin typeface="Calibri"/>
                <a:cs typeface="Calibri"/>
              </a:rPr>
              <a:t>to</a:t>
            </a:r>
            <a:endParaRPr sz="2000">
              <a:latin typeface="Calibri"/>
              <a:cs typeface="Calibri"/>
            </a:endParaRPr>
          </a:p>
        </p:txBody>
      </p:sp>
      <p:sp>
        <p:nvSpPr>
          <p:cNvPr id="34" name="object 34"/>
          <p:cNvSpPr txBox="1"/>
          <p:nvPr/>
        </p:nvSpPr>
        <p:spPr>
          <a:xfrm>
            <a:off x="1986443" y="5091564"/>
            <a:ext cx="5033010" cy="330200"/>
          </a:xfrm>
          <a:prstGeom prst="rect">
            <a:avLst/>
          </a:prstGeom>
        </p:spPr>
        <p:txBody>
          <a:bodyPr vert="horz" wrap="square" lIns="0" tIns="12700" rIns="0" bIns="0" rtlCol="0">
            <a:spAutoFit/>
          </a:bodyPr>
          <a:lstStyle/>
          <a:p>
            <a:pPr marL="12700">
              <a:lnSpc>
                <a:spcPct val="100000"/>
              </a:lnSpc>
              <a:spcBef>
                <a:spcPts val="100"/>
              </a:spcBef>
            </a:pPr>
            <a:r>
              <a:rPr sz="2000" spc="-5" dirty="0">
                <a:solidFill>
                  <a:srgbClr val="001C3D"/>
                </a:solidFill>
                <a:latin typeface="Calibri"/>
                <a:cs typeface="Calibri"/>
              </a:rPr>
              <a:t>meet</a:t>
            </a:r>
            <a:r>
              <a:rPr sz="2000" spc="335" dirty="0">
                <a:solidFill>
                  <a:srgbClr val="001C3D"/>
                </a:solidFill>
                <a:latin typeface="Calibri"/>
                <a:cs typeface="Calibri"/>
              </a:rPr>
              <a:t> </a:t>
            </a:r>
            <a:r>
              <a:rPr sz="2000" spc="-5" dirty="0">
                <a:solidFill>
                  <a:srgbClr val="001C3D"/>
                </a:solidFill>
                <a:latin typeface="Calibri"/>
                <a:cs typeface="Calibri"/>
              </a:rPr>
              <a:t>with</a:t>
            </a:r>
            <a:r>
              <a:rPr sz="2000" spc="345" dirty="0">
                <a:solidFill>
                  <a:srgbClr val="001C3D"/>
                </a:solidFill>
                <a:latin typeface="Calibri"/>
                <a:cs typeface="Calibri"/>
              </a:rPr>
              <a:t> </a:t>
            </a:r>
            <a:r>
              <a:rPr sz="2000" dirty="0">
                <a:solidFill>
                  <a:srgbClr val="001C3D"/>
                </a:solidFill>
                <a:latin typeface="Calibri"/>
                <a:cs typeface="Calibri"/>
              </a:rPr>
              <a:t>the</a:t>
            </a:r>
            <a:r>
              <a:rPr sz="2000" spc="340" dirty="0">
                <a:solidFill>
                  <a:srgbClr val="001C3D"/>
                </a:solidFill>
                <a:latin typeface="Calibri"/>
                <a:cs typeface="Calibri"/>
              </a:rPr>
              <a:t> </a:t>
            </a:r>
            <a:r>
              <a:rPr sz="2000" dirty="0">
                <a:solidFill>
                  <a:srgbClr val="001C3D"/>
                </a:solidFill>
                <a:latin typeface="Calibri"/>
                <a:cs typeface="Calibri"/>
              </a:rPr>
              <a:t>suspect</a:t>
            </a:r>
            <a:r>
              <a:rPr sz="2000" spc="340" dirty="0">
                <a:solidFill>
                  <a:srgbClr val="001C3D"/>
                </a:solidFill>
                <a:latin typeface="Calibri"/>
                <a:cs typeface="Calibri"/>
              </a:rPr>
              <a:t> </a:t>
            </a:r>
            <a:r>
              <a:rPr sz="2000" spc="-5" dirty="0">
                <a:solidFill>
                  <a:srgbClr val="001C3D"/>
                </a:solidFill>
                <a:latin typeface="Calibri"/>
                <a:cs typeface="Calibri"/>
              </a:rPr>
              <a:t>before</a:t>
            </a:r>
            <a:r>
              <a:rPr sz="2000" spc="340" dirty="0">
                <a:solidFill>
                  <a:srgbClr val="001C3D"/>
                </a:solidFill>
                <a:latin typeface="Calibri"/>
                <a:cs typeface="Calibri"/>
              </a:rPr>
              <a:t> </a:t>
            </a:r>
            <a:r>
              <a:rPr sz="2000" dirty="0">
                <a:solidFill>
                  <a:srgbClr val="001C3D"/>
                </a:solidFill>
                <a:latin typeface="Calibri"/>
                <a:cs typeface="Calibri"/>
              </a:rPr>
              <a:t>the</a:t>
            </a:r>
            <a:r>
              <a:rPr sz="2000" spc="335" dirty="0">
                <a:solidFill>
                  <a:srgbClr val="001C3D"/>
                </a:solidFill>
                <a:latin typeface="Calibri"/>
                <a:cs typeface="Calibri"/>
              </a:rPr>
              <a:t> </a:t>
            </a:r>
            <a:r>
              <a:rPr sz="2000" spc="-5" dirty="0">
                <a:solidFill>
                  <a:srgbClr val="001C3D"/>
                </a:solidFill>
                <a:latin typeface="Calibri"/>
                <a:cs typeface="Calibri"/>
              </a:rPr>
              <a:t>start</a:t>
            </a:r>
            <a:r>
              <a:rPr sz="2000" spc="340" dirty="0">
                <a:solidFill>
                  <a:srgbClr val="001C3D"/>
                </a:solidFill>
                <a:latin typeface="Calibri"/>
                <a:cs typeface="Calibri"/>
              </a:rPr>
              <a:t> </a:t>
            </a:r>
            <a:r>
              <a:rPr sz="2000" spc="-5" dirty="0">
                <a:solidFill>
                  <a:srgbClr val="001C3D"/>
                </a:solidFill>
                <a:latin typeface="Calibri"/>
                <a:cs typeface="Calibri"/>
              </a:rPr>
              <a:t>of</a:t>
            </a:r>
            <a:r>
              <a:rPr sz="2000" spc="340" dirty="0">
                <a:solidFill>
                  <a:srgbClr val="001C3D"/>
                </a:solidFill>
                <a:latin typeface="Calibri"/>
                <a:cs typeface="Calibri"/>
              </a:rPr>
              <a:t> </a:t>
            </a:r>
            <a:r>
              <a:rPr sz="2000" dirty="0">
                <a:solidFill>
                  <a:srgbClr val="001C3D"/>
                </a:solidFill>
                <a:latin typeface="Calibri"/>
                <a:cs typeface="Calibri"/>
              </a:rPr>
              <a:t>the</a:t>
            </a:r>
            <a:endParaRPr sz="2000">
              <a:latin typeface="Calibri"/>
              <a:cs typeface="Calibri"/>
            </a:endParaRPr>
          </a:p>
        </p:txBody>
      </p:sp>
      <p:sp>
        <p:nvSpPr>
          <p:cNvPr id="35" name="object 35"/>
          <p:cNvSpPr txBox="1"/>
          <p:nvPr/>
        </p:nvSpPr>
        <p:spPr>
          <a:xfrm>
            <a:off x="1986443" y="5396363"/>
            <a:ext cx="1456055" cy="330200"/>
          </a:xfrm>
          <a:prstGeom prst="rect">
            <a:avLst/>
          </a:prstGeom>
        </p:spPr>
        <p:txBody>
          <a:bodyPr vert="horz" wrap="square" lIns="0" tIns="12700" rIns="0" bIns="0" rtlCol="0">
            <a:spAutoFit/>
          </a:bodyPr>
          <a:lstStyle/>
          <a:p>
            <a:pPr marL="12700">
              <a:lnSpc>
                <a:spcPct val="100000"/>
              </a:lnSpc>
              <a:spcBef>
                <a:spcPts val="100"/>
              </a:spcBef>
            </a:pPr>
            <a:r>
              <a:rPr sz="2000" spc="-5" dirty="0">
                <a:solidFill>
                  <a:srgbClr val="001C3D"/>
                </a:solidFill>
                <a:latin typeface="Calibri"/>
                <a:cs typeface="Calibri"/>
              </a:rPr>
              <a:t>interrogation.</a:t>
            </a:r>
            <a:endParaRPr sz="2000">
              <a:latin typeface="Calibri"/>
              <a:cs typeface="Calibri"/>
            </a:endParaRPr>
          </a:p>
        </p:txBody>
      </p:sp>
      <p:pic>
        <p:nvPicPr>
          <p:cNvPr id="36" name="object 36"/>
          <p:cNvPicPr/>
          <p:nvPr/>
        </p:nvPicPr>
        <p:blipFill>
          <a:blip r:embed="rId5" cstate="print"/>
          <a:stretch>
            <a:fillRect/>
          </a:stretch>
        </p:blipFill>
        <p:spPr>
          <a:xfrm>
            <a:off x="6084167" y="6209838"/>
            <a:ext cx="2880320" cy="620687"/>
          </a:xfrm>
          <a:prstGeom prst="rect">
            <a:avLst/>
          </a:prstGeom>
        </p:spPr>
      </p:pic>
      <p:sp>
        <p:nvSpPr>
          <p:cNvPr id="37" name="object 37"/>
          <p:cNvSpPr txBox="1"/>
          <p:nvPr/>
        </p:nvSpPr>
        <p:spPr>
          <a:xfrm>
            <a:off x="6162907" y="6370322"/>
            <a:ext cx="23895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FFFF"/>
                </a:solidFill>
                <a:latin typeface="Calibri"/>
                <a:cs typeface="Calibri"/>
              </a:rPr>
              <a:t>Return</a:t>
            </a:r>
            <a:r>
              <a:rPr sz="1800" b="1" spc="-35" dirty="0">
                <a:solidFill>
                  <a:srgbClr val="FFFFFF"/>
                </a:solidFill>
                <a:latin typeface="Calibri"/>
                <a:cs typeface="Calibri"/>
              </a:rPr>
              <a:t> </a:t>
            </a:r>
            <a:r>
              <a:rPr sz="1800" b="1" dirty="0">
                <a:solidFill>
                  <a:srgbClr val="FFFFFF"/>
                </a:solidFill>
                <a:latin typeface="Calibri"/>
                <a:cs typeface="Calibri"/>
              </a:rPr>
              <a:t>to</a:t>
            </a:r>
            <a:r>
              <a:rPr sz="1800" b="1" spc="-30" dirty="0">
                <a:solidFill>
                  <a:srgbClr val="FFFFFF"/>
                </a:solidFill>
                <a:latin typeface="Calibri"/>
                <a:cs typeface="Calibri"/>
              </a:rPr>
              <a:t> </a:t>
            </a:r>
            <a:r>
              <a:rPr sz="1800" b="1" spc="-5" dirty="0">
                <a:solidFill>
                  <a:srgbClr val="FFFFFF"/>
                </a:solidFill>
                <a:latin typeface="Calibri"/>
                <a:cs typeface="Calibri"/>
              </a:rPr>
              <a:t>“Consultation”</a:t>
            </a:r>
            <a:endParaRPr sz="1800">
              <a:latin typeface="Calibri"/>
              <a:cs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3134360"/>
            <a:chOff x="0" y="0"/>
            <a:chExt cx="9144000" cy="3134360"/>
          </a:xfrm>
        </p:grpSpPr>
        <p:pic>
          <p:nvPicPr>
            <p:cNvPr id="3" name="object 3"/>
            <p:cNvPicPr/>
            <p:nvPr/>
          </p:nvPicPr>
          <p:blipFill>
            <a:blip r:embed="rId2" cstate="print"/>
            <a:stretch>
              <a:fillRect/>
            </a:stretch>
          </p:blipFill>
          <p:spPr>
            <a:xfrm>
              <a:off x="0" y="0"/>
              <a:ext cx="9143998" cy="3079314"/>
            </a:xfrm>
            <a:prstGeom prst="rect">
              <a:avLst/>
            </a:prstGeom>
          </p:spPr>
        </p:pic>
        <p:pic>
          <p:nvPicPr>
            <p:cNvPr id="4" name="object 4"/>
            <p:cNvPicPr/>
            <p:nvPr/>
          </p:nvPicPr>
          <p:blipFill>
            <a:blip r:embed="rId3" cstate="print"/>
            <a:stretch>
              <a:fillRect/>
            </a:stretch>
          </p:blipFill>
          <p:spPr>
            <a:xfrm>
              <a:off x="0" y="0"/>
              <a:ext cx="9143998" cy="3133897"/>
            </a:xfrm>
            <a:prstGeom prst="rect">
              <a:avLst/>
            </a:prstGeom>
          </p:spPr>
        </p:pic>
        <p:sp>
          <p:nvSpPr>
            <p:cNvPr id="5" name="object 5"/>
            <p:cNvSpPr/>
            <p:nvPr/>
          </p:nvSpPr>
          <p:spPr>
            <a:xfrm>
              <a:off x="0" y="0"/>
              <a:ext cx="9144000" cy="3067050"/>
            </a:xfrm>
            <a:custGeom>
              <a:avLst/>
              <a:gdLst/>
              <a:ahLst/>
              <a:cxnLst/>
              <a:rect l="l" t="t" r="r" b="b"/>
              <a:pathLst>
                <a:path w="9144000" h="3067050">
                  <a:moveTo>
                    <a:pt x="0" y="3066949"/>
                  </a:moveTo>
                  <a:lnTo>
                    <a:pt x="9143998" y="3066949"/>
                  </a:lnTo>
                  <a:lnTo>
                    <a:pt x="9143998" y="0"/>
                  </a:lnTo>
                  <a:lnTo>
                    <a:pt x="0" y="0"/>
                  </a:lnTo>
                  <a:lnTo>
                    <a:pt x="0" y="3066949"/>
                  </a:lnTo>
                  <a:close/>
                </a:path>
              </a:pathLst>
            </a:custGeom>
            <a:solidFill>
              <a:srgbClr val="00274E">
                <a:alpha val="39999"/>
              </a:srgbClr>
            </a:solidFill>
          </p:spPr>
          <p:txBody>
            <a:bodyPr wrap="square" lIns="0" tIns="0" rIns="0" bIns="0" rtlCol="0"/>
            <a:lstStyle/>
            <a:p>
              <a:endParaRPr/>
            </a:p>
          </p:txBody>
        </p:sp>
        <p:pic>
          <p:nvPicPr>
            <p:cNvPr id="6" name="object 6"/>
            <p:cNvPicPr/>
            <p:nvPr/>
          </p:nvPicPr>
          <p:blipFill>
            <a:blip r:embed="rId4" cstate="print"/>
            <a:stretch>
              <a:fillRect/>
            </a:stretch>
          </p:blipFill>
          <p:spPr>
            <a:xfrm>
              <a:off x="0" y="332655"/>
              <a:ext cx="6336703" cy="792087"/>
            </a:xfrm>
            <a:prstGeom prst="rect">
              <a:avLst/>
            </a:prstGeom>
          </p:spPr>
        </p:pic>
      </p:grpSp>
      <p:sp>
        <p:nvSpPr>
          <p:cNvPr id="7" name="object 7"/>
          <p:cNvSpPr txBox="1">
            <a:spLocks noGrp="1"/>
          </p:cNvSpPr>
          <p:nvPr>
            <p:ph type="title"/>
          </p:nvPr>
        </p:nvSpPr>
        <p:spPr>
          <a:xfrm>
            <a:off x="78739" y="533120"/>
            <a:ext cx="5915025" cy="391160"/>
          </a:xfrm>
          <a:prstGeom prst="rect">
            <a:avLst/>
          </a:prstGeom>
        </p:spPr>
        <p:txBody>
          <a:bodyPr vert="horz" wrap="square" lIns="0" tIns="12700" rIns="0" bIns="0" rtlCol="0">
            <a:spAutoFit/>
          </a:bodyPr>
          <a:lstStyle/>
          <a:p>
            <a:pPr marL="12700">
              <a:lnSpc>
                <a:spcPct val="100000"/>
              </a:lnSpc>
              <a:spcBef>
                <a:spcPts val="100"/>
              </a:spcBef>
            </a:pPr>
            <a:r>
              <a:rPr spc="-5" dirty="0"/>
              <a:t>The right</a:t>
            </a:r>
            <a:r>
              <a:rPr spc="10" dirty="0"/>
              <a:t> </a:t>
            </a:r>
            <a:r>
              <a:rPr dirty="0"/>
              <a:t>to </a:t>
            </a:r>
            <a:r>
              <a:rPr spc="-5" dirty="0"/>
              <a:t>lawyer’s</a:t>
            </a:r>
            <a:r>
              <a:rPr dirty="0"/>
              <a:t> </a:t>
            </a:r>
            <a:r>
              <a:rPr spc="-5" dirty="0"/>
              <a:t>presence</a:t>
            </a:r>
            <a:r>
              <a:rPr spc="-10" dirty="0"/>
              <a:t> </a:t>
            </a:r>
            <a:r>
              <a:rPr dirty="0"/>
              <a:t>at</a:t>
            </a:r>
            <a:r>
              <a:rPr spc="-5" dirty="0"/>
              <a:t> interrogation</a:t>
            </a:r>
          </a:p>
        </p:txBody>
      </p:sp>
      <p:sp>
        <p:nvSpPr>
          <p:cNvPr id="8" name="object 8"/>
          <p:cNvSpPr txBox="1"/>
          <p:nvPr/>
        </p:nvSpPr>
        <p:spPr>
          <a:xfrm>
            <a:off x="361950" y="3622958"/>
            <a:ext cx="8497570" cy="2614930"/>
          </a:xfrm>
          <a:prstGeom prst="rect">
            <a:avLst/>
          </a:prstGeom>
          <a:solidFill>
            <a:srgbClr val="F5F5F5"/>
          </a:solidFill>
        </p:spPr>
        <p:txBody>
          <a:bodyPr vert="horz" wrap="square" lIns="0" tIns="45719" rIns="0" bIns="0" rtlCol="0">
            <a:spAutoFit/>
          </a:bodyPr>
          <a:lstStyle/>
          <a:p>
            <a:pPr marL="91440">
              <a:lnSpc>
                <a:spcPct val="100000"/>
              </a:lnSpc>
              <a:spcBef>
                <a:spcPts val="359"/>
              </a:spcBef>
            </a:pPr>
            <a:r>
              <a:rPr sz="1800" b="1" i="1" dirty="0">
                <a:solidFill>
                  <a:srgbClr val="001C3D"/>
                </a:solidFill>
                <a:latin typeface="Calibri"/>
                <a:cs typeface="Calibri"/>
              </a:rPr>
              <a:t>CLICK</a:t>
            </a:r>
            <a:r>
              <a:rPr sz="1800" b="1" i="1" spc="-15" dirty="0">
                <a:solidFill>
                  <a:srgbClr val="001C3D"/>
                </a:solidFill>
                <a:latin typeface="Calibri"/>
                <a:cs typeface="Calibri"/>
              </a:rPr>
              <a:t> </a:t>
            </a:r>
            <a:r>
              <a:rPr sz="1800" i="1" dirty="0">
                <a:solidFill>
                  <a:srgbClr val="001C3D"/>
                </a:solidFill>
                <a:latin typeface="Calibri"/>
                <a:cs typeface="Calibri"/>
              </a:rPr>
              <a:t>on</a:t>
            </a:r>
            <a:r>
              <a:rPr sz="1800" i="1" spc="-10" dirty="0">
                <a:solidFill>
                  <a:srgbClr val="001C3D"/>
                </a:solidFill>
                <a:latin typeface="Calibri"/>
                <a:cs typeface="Calibri"/>
              </a:rPr>
              <a:t> </a:t>
            </a:r>
            <a:r>
              <a:rPr sz="1800" i="1" dirty="0">
                <a:solidFill>
                  <a:srgbClr val="001C3D"/>
                </a:solidFill>
                <a:latin typeface="Calibri"/>
                <a:cs typeface="Calibri"/>
              </a:rPr>
              <a:t>the</a:t>
            </a:r>
            <a:r>
              <a:rPr sz="1800" i="1" spc="-10" dirty="0">
                <a:solidFill>
                  <a:srgbClr val="001C3D"/>
                </a:solidFill>
                <a:latin typeface="Calibri"/>
                <a:cs typeface="Calibri"/>
              </a:rPr>
              <a:t> </a:t>
            </a:r>
            <a:r>
              <a:rPr sz="1800" i="1" dirty="0">
                <a:solidFill>
                  <a:srgbClr val="001C3D"/>
                </a:solidFill>
                <a:latin typeface="Calibri"/>
                <a:cs typeface="Calibri"/>
              </a:rPr>
              <a:t>points</a:t>
            </a:r>
            <a:r>
              <a:rPr sz="1800" i="1" spc="-10" dirty="0">
                <a:solidFill>
                  <a:srgbClr val="001C3D"/>
                </a:solidFill>
                <a:latin typeface="Calibri"/>
                <a:cs typeface="Calibri"/>
              </a:rPr>
              <a:t> </a:t>
            </a:r>
            <a:r>
              <a:rPr sz="1800" i="1" spc="-5" dirty="0">
                <a:solidFill>
                  <a:srgbClr val="001C3D"/>
                </a:solidFill>
                <a:latin typeface="Calibri"/>
                <a:cs typeface="Calibri"/>
              </a:rPr>
              <a:t>below</a:t>
            </a:r>
            <a:r>
              <a:rPr sz="1800" i="1" spc="-15" dirty="0">
                <a:solidFill>
                  <a:srgbClr val="001C3D"/>
                </a:solidFill>
                <a:latin typeface="Calibri"/>
                <a:cs typeface="Calibri"/>
              </a:rPr>
              <a:t> </a:t>
            </a:r>
            <a:r>
              <a:rPr sz="1800" i="1" dirty="0">
                <a:solidFill>
                  <a:srgbClr val="001C3D"/>
                </a:solidFill>
                <a:latin typeface="Calibri"/>
                <a:cs typeface="Calibri"/>
              </a:rPr>
              <a:t>for</a:t>
            </a:r>
            <a:r>
              <a:rPr sz="1800" i="1" spc="-10" dirty="0">
                <a:solidFill>
                  <a:srgbClr val="001C3D"/>
                </a:solidFill>
                <a:latin typeface="Calibri"/>
                <a:cs typeface="Calibri"/>
              </a:rPr>
              <a:t> </a:t>
            </a:r>
            <a:r>
              <a:rPr sz="1800" i="1" dirty="0">
                <a:solidFill>
                  <a:srgbClr val="001C3D"/>
                </a:solidFill>
                <a:latin typeface="Calibri"/>
                <a:cs typeface="Calibri"/>
              </a:rPr>
              <a:t>more</a:t>
            </a:r>
            <a:r>
              <a:rPr sz="1800" i="1" spc="-10" dirty="0">
                <a:solidFill>
                  <a:srgbClr val="001C3D"/>
                </a:solidFill>
                <a:latin typeface="Calibri"/>
                <a:cs typeface="Calibri"/>
              </a:rPr>
              <a:t> </a:t>
            </a:r>
            <a:r>
              <a:rPr sz="1800" i="1" dirty="0">
                <a:solidFill>
                  <a:srgbClr val="001C3D"/>
                </a:solidFill>
                <a:latin typeface="Calibri"/>
                <a:cs typeface="Calibri"/>
              </a:rPr>
              <a:t>information</a:t>
            </a:r>
            <a:endParaRPr sz="1800">
              <a:latin typeface="Calibri"/>
              <a:cs typeface="Calibri"/>
            </a:endParaRPr>
          </a:p>
          <a:p>
            <a:pPr>
              <a:lnSpc>
                <a:spcPct val="100000"/>
              </a:lnSpc>
            </a:pPr>
            <a:endParaRPr sz="1850">
              <a:latin typeface="Calibri"/>
              <a:cs typeface="Calibri"/>
            </a:endParaRPr>
          </a:p>
          <a:p>
            <a:pPr marL="91440" marR="173990">
              <a:lnSpc>
                <a:spcPts val="2100"/>
              </a:lnSpc>
            </a:pPr>
            <a:r>
              <a:rPr sz="1800" dirty="0">
                <a:solidFill>
                  <a:srgbClr val="001C3D"/>
                </a:solidFill>
                <a:latin typeface="Calibri"/>
                <a:cs typeface="Calibri"/>
              </a:rPr>
              <a:t>The </a:t>
            </a:r>
            <a:r>
              <a:rPr sz="1800" spc="-5" dirty="0">
                <a:solidFill>
                  <a:srgbClr val="001C3D"/>
                </a:solidFill>
                <a:latin typeface="Calibri"/>
                <a:cs typeface="Calibri"/>
              </a:rPr>
              <a:t>right</a:t>
            </a:r>
            <a:r>
              <a:rPr sz="1800" dirty="0">
                <a:solidFill>
                  <a:srgbClr val="001C3D"/>
                </a:solidFill>
                <a:latin typeface="Calibri"/>
                <a:cs typeface="Calibri"/>
              </a:rPr>
              <a:t> applies to </a:t>
            </a:r>
            <a:r>
              <a:rPr sz="1800" b="1" dirty="0">
                <a:solidFill>
                  <a:srgbClr val="001C3D"/>
                </a:solidFill>
                <a:latin typeface="Calibri"/>
                <a:cs typeface="Calibri"/>
              </a:rPr>
              <a:t>all criminal </a:t>
            </a:r>
            <a:r>
              <a:rPr sz="1800" b="1" spc="-5" dirty="0">
                <a:solidFill>
                  <a:srgbClr val="001C3D"/>
                </a:solidFill>
                <a:latin typeface="Calibri"/>
                <a:cs typeface="Calibri"/>
              </a:rPr>
              <a:t>offences</a:t>
            </a:r>
            <a:r>
              <a:rPr sz="1800" spc="-5" dirty="0">
                <a:solidFill>
                  <a:srgbClr val="001C3D"/>
                </a:solidFill>
                <a:latin typeface="Calibri"/>
                <a:cs typeface="Calibri"/>
              </a:rPr>
              <a:t>,</a:t>
            </a:r>
            <a:r>
              <a:rPr sz="1800" spc="5" dirty="0">
                <a:solidFill>
                  <a:srgbClr val="001C3D"/>
                </a:solidFill>
                <a:latin typeface="Calibri"/>
                <a:cs typeface="Calibri"/>
              </a:rPr>
              <a:t> </a:t>
            </a:r>
            <a:r>
              <a:rPr sz="1800" spc="-5" dirty="0">
                <a:solidFill>
                  <a:srgbClr val="001C3D"/>
                </a:solidFill>
                <a:latin typeface="Calibri"/>
                <a:cs typeface="Calibri"/>
              </a:rPr>
              <a:t>with</a:t>
            </a:r>
            <a:r>
              <a:rPr sz="1800" dirty="0">
                <a:solidFill>
                  <a:srgbClr val="001C3D"/>
                </a:solidFill>
                <a:latin typeface="Calibri"/>
                <a:cs typeface="Calibri"/>
              </a:rPr>
              <a:t> the</a:t>
            </a:r>
            <a:r>
              <a:rPr sz="1800" spc="-5" dirty="0">
                <a:solidFill>
                  <a:srgbClr val="001C3D"/>
                </a:solidFill>
                <a:latin typeface="Calibri"/>
                <a:cs typeface="Calibri"/>
              </a:rPr>
              <a:t> </a:t>
            </a:r>
            <a:r>
              <a:rPr sz="1800" b="1" spc="-5" dirty="0">
                <a:solidFill>
                  <a:srgbClr val="001C3D"/>
                </a:solidFill>
                <a:latin typeface="Calibri"/>
                <a:cs typeface="Calibri"/>
              </a:rPr>
              <a:t>exception</a:t>
            </a:r>
            <a:r>
              <a:rPr sz="1800" b="1" spc="5" dirty="0">
                <a:solidFill>
                  <a:srgbClr val="001C3D"/>
                </a:solidFill>
                <a:latin typeface="Calibri"/>
                <a:cs typeface="Calibri"/>
              </a:rPr>
              <a:t> </a:t>
            </a:r>
            <a:r>
              <a:rPr sz="1800" spc="-5" dirty="0">
                <a:solidFill>
                  <a:srgbClr val="001C3D"/>
                </a:solidFill>
                <a:latin typeface="Calibri"/>
                <a:cs typeface="Calibri"/>
              </a:rPr>
              <a:t>of</a:t>
            </a:r>
            <a:r>
              <a:rPr sz="1800" dirty="0">
                <a:solidFill>
                  <a:srgbClr val="001C3D"/>
                </a:solidFill>
                <a:latin typeface="Calibri"/>
                <a:cs typeface="Calibri"/>
              </a:rPr>
              <a:t> </a:t>
            </a:r>
            <a:r>
              <a:rPr sz="1800" b="1" spc="-5" dirty="0">
                <a:solidFill>
                  <a:srgbClr val="001C3D"/>
                </a:solidFill>
                <a:latin typeface="Calibri"/>
                <a:cs typeface="Calibri"/>
              </a:rPr>
              <a:t>very minor</a:t>
            </a:r>
            <a:r>
              <a:rPr sz="1800" b="1" spc="10" dirty="0">
                <a:solidFill>
                  <a:srgbClr val="001C3D"/>
                </a:solidFill>
                <a:latin typeface="Calibri"/>
                <a:cs typeface="Calibri"/>
              </a:rPr>
              <a:t> </a:t>
            </a:r>
            <a:r>
              <a:rPr sz="1800" spc="-5" dirty="0">
                <a:solidFill>
                  <a:srgbClr val="001C3D"/>
                </a:solidFill>
                <a:latin typeface="Calibri"/>
                <a:cs typeface="Calibri"/>
              </a:rPr>
              <a:t>ones,</a:t>
            </a:r>
            <a:r>
              <a:rPr sz="1800" dirty="0">
                <a:solidFill>
                  <a:srgbClr val="001C3D"/>
                </a:solidFill>
                <a:latin typeface="Calibri"/>
                <a:cs typeface="Calibri"/>
              </a:rPr>
              <a:t> such as </a:t>
            </a:r>
            <a:r>
              <a:rPr sz="1800" spc="-390" dirty="0">
                <a:solidFill>
                  <a:srgbClr val="001C3D"/>
                </a:solidFill>
                <a:latin typeface="Calibri"/>
                <a:cs typeface="Calibri"/>
              </a:rPr>
              <a:t> </a:t>
            </a:r>
            <a:r>
              <a:rPr sz="1800" spc="-5" dirty="0">
                <a:solidFill>
                  <a:srgbClr val="001C3D"/>
                </a:solidFill>
                <a:latin typeface="Calibri"/>
                <a:cs typeface="Calibri"/>
              </a:rPr>
              <a:t>minor</a:t>
            </a:r>
            <a:r>
              <a:rPr sz="1800" dirty="0">
                <a:solidFill>
                  <a:srgbClr val="001C3D"/>
                </a:solidFill>
                <a:latin typeface="Calibri"/>
                <a:cs typeface="Calibri"/>
              </a:rPr>
              <a:t> </a:t>
            </a:r>
            <a:r>
              <a:rPr sz="1800" spc="-5" dirty="0">
                <a:solidFill>
                  <a:srgbClr val="001C3D"/>
                </a:solidFill>
                <a:latin typeface="Calibri"/>
                <a:cs typeface="Calibri"/>
              </a:rPr>
              <a:t>traffic</a:t>
            </a:r>
            <a:r>
              <a:rPr sz="1800" spc="5" dirty="0">
                <a:solidFill>
                  <a:srgbClr val="001C3D"/>
                </a:solidFill>
                <a:latin typeface="Calibri"/>
                <a:cs typeface="Calibri"/>
              </a:rPr>
              <a:t> </a:t>
            </a:r>
            <a:r>
              <a:rPr sz="1800" spc="-5" dirty="0">
                <a:solidFill>
                  <a:srgbClr val="001C3D"/>
                </a:solidFill>
                <a:latin typeface="Calibri"/>
                <a:cs typeface="Calibri"/>
              </a:rPr>
              <a:t>offences</a:t>
            </a:r>
            <a:r>
              <a:rPr sz="1800" dirty="0">
                <a:solidFill>
                  <a:srgbClr val="001C3D"/>
                </a:solidFill>
                <a:latin typeface="Calibri"/>
                <a:cs typeface="Calibri"/>
              </a:rPr>
              <a:t> </a:t>
            </a:r>
            <a:r>
              <a:rPr sz="1800" spc="-5" dirty="0">
                <a:solidFill>
                  <a:srgbClr val="001C3D"/>
                </a:solidFill>
                <a:latin typeface="Calibri"/>
                <a:cs typeface="Calibri"/>
              </a:rPr>
              <a:t>or</a:t>
            </a:r>
            <a:r>
              <a:rPr sz="1800" spc="5" dirty="0">
                <a:solidFill>
                  <a:srgbClr val="001C3D"/>
                </a:solidFill>
                <a:latin typeface="Calibri"/>
                <a:cs typeface="Calibri"/>
              </a:rPr>
              <a:t> </a:t>
            </a:r>
            <a:r>
              <a:rPr sz="1800" spc="-5" dirty="0">
                <a:solidFill>
                  <a:srgbClr val="001C3D"/>
                </a:solidFill>
                <a:latin typeface="Calibri"/>
                <a:cs typeface="Calibri"/>
              </a:rPr>
              <a:t>minor</a:t>
            </a:r>
            <a:r>
              <a:rPr sz="1800" dirty="0">
                <a:solidFill>
                  <a:srgbClr val="001C3D"/>
                </a:solidFill>
                <a:latin typeface="Calibri"/>
                <a:cs typeface="Calibri"/>
              </a:rPr>
              <a:t> </a:t>
            </a:r>
            <a:r>
              <a:rPr sz="1800" spc="-5" dirty="0">
                <a:solidFill>
                  <a:srgbClr val="001C3D"/>
                </a:solidFill>
                <a:latin typeface="Calibri"/>
                <a:cs typeface="Calibri"/>
              </a:rPr>
              <a:t>breaches</a:t>
            </a:r>
            <a:r>
              <a:rPr sz="1800" spc="5" dirty="0">
                <a:solidFill>
                  <a:srgbClr val="001C3D"/>
                </a:solidFill>
                <a:latin typeface="Calibri"/>
                <a:cs typeface="Calibri"/>
              </a:rPr>
              <a:t> </a:t>
            </a:r>
            <a:r>
              <a:rPr sz="1800" spc="-5" dirty="0">
                <a:solidFill>
                  <a:srgbClr val="001C3D"/>
                </a:solidFill>
                <a:latin typeface="Calibri"/>
                <a:cs typeface="Calibri"/>
              </a:rPr>
              <a:t>of</a:t>
            </a:r>
            <a:r>
              <a:rPr sz="1800" dirty="0">
                <a:solidFill>
                  <a:srgbClr val="001C3D"/>
                </a:solidFill>
                <a:latin typeface="Calibri"/>
                <a:cs typeface="Calibri"/>
              </a:rPr>
              <a:t> </a:t>
            </a:r>
            <a:r>
              <a:rPr sz="1800" spc="-5" dirty="0">
                <a:solidFill>
                  <a:srgbClr val="001C3D"/>
                </a:solidFill>
                <a:latin typeface="Calibri"/>
                <a:cs typeface="Calibri"/>
              </a:rPr>
              <a:t>municipal</a:t>
            </a:r>
            <a:r>
              <a:rPr sz="1800" spc="5" dirty="0">
                <a:solidFill>
                  <a:srgbClr val="001C3D"/>
                </a:solidFill>
                <a:latin typeface="Calibri"/>
                <a:cs typeface="Calibri"/>
              </a:rPr>
              <a:t> </a:t>
            </a:r>
            <a:r>
              <a:rPr sz="1800" spc="-5" dirty="0">
                <a:solidFill>
                  <a:srgbClr val="001C3D"/>
                </a:solidFill>
                <a:latin typeface="Calibri"/>
                <a:cs typeface="Calibri"/>
              </a:rPr>
              <a:t>regulations.</a:t>
            </a:r>
            <a:endParaRPr sz="1800">
              <a:latin typeface="Calibri"/>
              <a:cs typeface="Calibri"/>
            </a:endParaRPr>
          </a:p>
        </p:txBody>
      </p:sp>
      <p:sp>
        <p:nvSpPr>
          <p:cNvPr id="9" name="object 9"/>
          <p:cNvSpPr/>
          <p:nvPr/>
        </p:nvSpPr>
        <p:spPr>
          <a:xfrm>
            <a:off x="323527" y="2636912"/>
            <a:ext cx="8497570" cy="646430"/>
          </a:xfrm>
          <a:custGeom>
            <a:avLst/>
            <a:gdLst/>
            <a:ahLst/>
            <a:cxnLst/>
            <a:rect l="l" t="t" r="r" b="b"/>
            <a:pathLst>
              <a:path w="8497570" h="646429">
                <a:moveTo>
                  <a:pt x="8496941" y="0"/>
                </a:moveTo>
                <a:lnTo>
                  <a:pt x="0" y="0"/>
                </a:lnTo>
                <a:lnTo>
                  <a:pt x="0" y="646330"/>
                </a:lnTo>
                <a:lnTo>
                  <a:pt x="8496941" y="646330"/>
                </a:lnTo>
                <a:lnTo>
                  <a:pt x="8496941" y="0"/>
                </a:lnTo>
                <a:close/>
              </a:path>
            </a:pathLst>
          </a:custGeom>
          <a:solidFill>
            <a:srgbClr val="00274E"/>
          </a:solidFill>
        </p:spPr>
        <p:txBody>
          <a:bodyPr wrap="square" lIns="0" tIns="0" rIns="0" bIns="0" rtlCol="0"/>
          <a:lstStyle/>
          <a:p>
            <a:endParaRPr/>
          </a:p>
        </p:txBody>
      </p:sp>
      <p:sp>
        <p:nvSpPr>
          <p:cNvPr id="10" name="object 10"/>
          <p:cNvSpPr txBox="1"/>
          <p:nvPr/>
        </p:nvSpPr>
        <p:spPr>
          <a:xfrm>
            <a:off x="1244039" y="2669932"/>
            <a:ext cx="6662420" cy="566420"/>
          </a:xfrm>
          <a:prstGeom prst="rect">
            <a:avLst/>
          </a:prstGeom>
        </p:spPr>
        <p:txBody>
          <a:bodyPr vert="horz" wrap="square" lIns="0" tIns="12700" rIns="0" bIns="0" rtlCol="0">
            <a:spAutoFit/>
          </a:bodyPr>
          <a:lstStyle/>
          <a:p>
            <a:pPr marL="51435" algn="ctr">
              <a:lnSpc>
                <a:spcPts val="2130"/>
              </a:lnSpc>
              <a:spcBef>
                <a:spcPts val="100"/>
              </a:spcBef>
            </a:pPr>
            <a:r>
              <a:rPr sz="1800" u="sng" spc="-5" dirty="0">
                <a:solidFill>
                  <a:srgbClr val="FFFFFF"/>
                </a:solidFill>
                <a:uFill>
                  <a:solidFill>
                    <a:srgbClr val="FFFFFF"/>
                  </a:solidFill>
                </a:uFill>
                <a:latin typeface="Calibri"/>
                <a:cs typeface="Calibri"/>
              </a:rPr>
              <a:t>Directive on</a:t>
            </a:r>
            <a:r>
              <a:rPr sz="1800" u="sng" dirty="0">
                <a:solidFill>
                  <a:srgbClr val="FFFFFF"/>
                </a:solidFill>
                <a:uFill>
                  <a:solidFill>
                    <a:srgbClr val="FFFFFF"/>
                  </a:solidFill>
                </a:uFill>
                <a:latin typeface="Calibri"/>
                <a:cs typeface="Calibri"/>
              </a:rPr>
              <a:t> the</a:t>
            </a:r>
            <a:r>
              <a:rPr sz="1800" u="sng" spc="-5" dirty="0">
                <a:solidFill>
                  <a:srgbClr val="FFFFFF"/>
                </a:solidFill>
                <a:uFill>
                  <a:solidFill>
                    <a:srgbClr val="FFFFFF"/>
                  </a:solidFill>
                </a:uFill>
                <a:latin typeface="Calibri"/>
                <a:cs typeface="Calibri"/>
              </a:rPr>
              <a:t> </a:t>
            </a:r>
            <a:r>
              <a:rPr sz="1800" u="sng" dirty="0">
                <a:solidFill>
                  <a:srgbClr val="FFFFFF"/>
                </a:solidFill>
                <a:uFill>
                  <a:solidFill>
                    <a:srgbClr val="FFFFFF"/>
                  </a:solidFill>
                </a:uFill>
                <a:latin typeface="Calibri"/>
                <a:cs typeface="Calibri"/>
              </a:rPr>
              <a:t>Right </a:t>
            </a:r>
            <a:r>
              <a:rPr sz="1800" u="sng" spc="-5" dirty="0">
                <a:solidFill>
                  <a:srgbClr val="FFFFFF"/>
                </a:solidFill>
                <a:uFill>
                  <a:solidFill>
                    <a:srgbClr val="FFFFFF"/>
                  </a:solidFill>
                </a:uFill>
                <a:latin typeface="Calibri"/>
                <a:cs typeface="Calibri"/>
              </a:rPr>
              <a:t>of</a:t>
            </a:r>
            <a:r>
              <a:rPr sz="1800" u="sng" dirty="0">
                <a:solidFill>
                  <a:srgbClr val="FFFFFF"/>
                </a:solidFill>
                <a:uFill>
                  <a:solidFill>
                    <a:srgbClr val="FFFFFF"/>
                  </a:solidFill>
                </a:uFill>
                <a:latin typeface="Calibri"/>
                <a:cs typeface="Calibri"/>
              </a:rPr>
              <a:t> Access</a:t>
            </a:r>
            <a:r>
              <a:rPr sz="1800" u="sng" spc="-5" dirty="0">
                <a:solidFill>
                  <a:srgbClr val="FFFFFF"/>
                </a:solidFill>
                <a:uFill>
                  <a:solidFill>
                    <a:srgbClr val="FFFFFF"/>
                  </a:solidFill>
                </a:uFill>
                <a:latin typeface="Calibri"/>
                <a:cs typeface="Calibri"/>
              </a:rPr>
              <a:t> </a:t>
            </a:r>
            <a:r>
              <a:rPr sz="1800" u="sng" dirty="0">
                <a:solidFill>
                  <a:srgbClr val="FFFFFF"/>
                </a:solidFill>
                <a:uFill>
                  <a:solidFill>
                    <a:srgbClr val="FFFFFF"/>
                  </a:solidFill>
                </a:uFill>
                <a:latin typeface="Calibri"/>
                <a:cs typeface="Calibri"/>
              </a:rPr>
              <a:t>to a </a:t>
            </a:r>
            <a:r>
              <a:rPr sz="1800" u="sng" spc="-5" dirty="0">
                <a:solidFill>
                  <a:srgbClr val="FFFFFF"/>
                </a:solidFill>
                <a:uFill>
                  <a:solidFill>
                    <a:srgbClr val="FFFFFF"/>
                  </a:solidFill>
                </a:uFill>
                <a:latin typeface="Calibri"/>
                <a:cs typeface="Calibri"/>
              </a:rPr>
              <a:t>Lawyer</a:t>
            </a:r>
            <a:r>
              <a:rPr sz="1800" spc="-5" dirty="0">
                <a:solidFill>
                  <a:srgbClr val="FFFFFF"/>
                </a:solidFill>
                <a:latin typeface="Calibri"/>
                <a:cs typeface="Calibri"/>
              </a:rPr>
              <a:t>, </a:t>
            </a:r>
            <a:r>
              <a:rPr sz="1800" b="1" dirty="0">
                <a:solidFill>
                  <a:srgbClr val="FFFFFF"/>
                </a:solidFill>
                <a:latin typeface="Calibri"/>
                <a:cs typeface="Calibri"/>
              </a:rPr>
              <a:t>Article 3</a:t>
            </a:r>
            <a:r>
              <a:rPr sz="1800" b="1" spc="-5" dirty="0">
                <a:solidFill>
                  <a:srgbClr val="FFFFFF"/>
                </a:solidFill>
                <a:latin typeface="Calibri"/>
                <a:cs typeface="Calibri"/>
              </a:rPr>
              <a:t> (3)</a:t>
            </a:r>
            <a:r>
              <a:rPr sz="1800" b="1" dirty="0">
                <a:solidFill>
                  <a:srgbClr val="FFFFFF"/>
                </a:solidFill>
                <a:latin typeface="Calibri"/>
                <a:cs typeface="Calibri"/>
              </a:rPr>
              <a:t> b:</a:t>
            </a:r>
            <a:endParaRPr sz="1800">
              <a:latin typeface="Calibri"/>
              <a:cs typeface="Calibri"/>
            </a:endParaRPr>
          </a:p>
          <a:p>
            <a:pPr algn="ctr">
              <a:lnSpc>
                <a:spcPts val="2130"/>
              </a:lnSpc>
            </a:pPr>
            <a:r>
              <a:rPr sz="1800" dirty="0">
                <a:solidFill>
                  <a:srgbClr val="FFFFFF"/>
                </a:solidFill>
                <a:latin typeface="Calibri"/>
                <a:cs typeface="Calibri"/>
              </a:rPr>
              <a:t>Suspects </a:t>
            </a:r>
            <a:r>
              <a:rPr sz="1800" spc="-5" dirty="0">
                <a:solidFill>
                  <a:srgbClr val="FFFFFF"/>
                </a:solidFill>
                <a:latin typeface="Calibri"/>
                <a:cs typeface="Calibri"/>
              </a:rPr>
              <a:t>have</a:t>
            </a:r>
            <a:r>
              <a:rPr sz="1800" spc="5" dirty="0">
                <a:solidFill>
                  <a:srgbClr val="FFFFFF"/>
                </a:solidFill>
                <a:latin typeface="Calibri"/>
                <a:cs typeface="Calibri"/>
              </a:rPr>
              <a:t> </a:t>
            </a:r>
            <a:r>
              <a:rPr sz="1800" dirty="0">
                <a:solidFill>
                  <a:srgbClr val="FFFFFF"/>
                </a:solidFill>
                <a:latin typeface="Calibri"/>
                <a:cs typeface="Calibri"/>
              </a:rPr>
              <a:t>the</a:t>
            </a:r>
            <a:r>
              <a:rPr sz="1800" spc="5" dirty="0">
                <a:solidFill>
                  <a:srgbClr val="FFFFFF"/>
                </a:solidFill>
                <a:latin typeface="Calibri"/>
                <a:cs typeface="Calibri"/>
              </a:rPr>
              <a:t> </a:t>
            </a:r>
            <a:r>
              <a:rPr sz="1800" spc="-5" dirty="0">
                <a:solidFill>
                  <a:srgbClr val="FFFFFF"/>
                </a:solidFill>
                <a:latin typeface="Calibri"/>
                <a:cs typeface="Calibri"/>
              </a:rPr>
              <a:t>right</a:t>
            </a:r>
            <a:r>
              <a:rPr sz="1800" dirty="0">
                <a:solidFill>
                  <a:srgbClr val="FFFFFF"/>
                </a:solidFill>
                <a:latin typeface="Calibri"/>
                <a:cs typeface="Calibri"/>
              </a:rPr>
              <a:t> to</a:t>
            </a:r>
            <a:r>
              <a:rPr sz="1800" spc="10" dirty="0">
                <a:solidFill>
                  <a:srgbClr val="FFFFFF"/>
                </a:solidFill>
                <a:latin typeface="Calibri"/>
                <a:cs typeface="Calibri"/>
              </a:rPr>
              <a:t> </a:t>
            </a:r>
            <a:r>
              <a:rPr sz="1800" spc="-5" dirty="0">
                <a:solidFill>
                  <a:srgbClr val="FFFFFF"/>
                </a:solidFill>
                <a:latin typeface="Calibri"/>
                <a:cs typeface="Calibri"/>
              </a:rPr>
              <a:t>have</a:t>
            </a:r>
            <a:r>
              <a:rPr sz="1800" spc="5" dirty="0">
                <a:solidFill>
                  <a:srgbClr val="FFFFFF"/>
                </a:solidFill>
                <a:latin typeface="Calibri"/>
                <a:cs typeface="Calibri"/>
              </a:rPr>
              <a:t> </a:t>
            </a:r>
            <a:r>
              <a:rPr sz="1800" dirty="0">
                <a:solidFill>
                  <a:srgbClr val="FFFFFF"/>
                </a:solidFill>
                <a:latin typeface="Calibri"/>
                <a:cs typeface="Calibri"/>
              </a:rPr>
              <a:t>their </a:t>
            </a:r>
            <a:r>
              <a:rPr sz="1800" spc="-5" dirty="0">
                <a:solidFill>
                  <a:srgbClr val="FFFFFF"/>
                </a:solidFill>
                <a:latin typeface="Calibri"/>
                <a:cs typeface="Calibri"/>
              </a:rPr>
              <a:t>lawyer</a:t>
            </a:r>
            <a:r>
              <a:rPr sz="1800" spc="5" dirty="0">
                <a:solidFill>
                  <a:srgbClr val="FFFFFF"/>
                </a:solidFill>
                <a:latin typeface="Calibri"/>
                <a:cs typeface="Calibri"/>
              </a:rPr>
              <a:t> </a:t>
            </a:r>
            <a:r>
              <a:rPr sz="1800" spc="-5" dirty="0">
                <a:solidFill>
                  <a:srgbClr val="FFFFFF"/>
                </a:solidFill>
                <a:latin typeface="Calibri"/>
                <a:cs typeface="Calibri"/>
              </a:rPr>
              <a:t>present</a:t>
            </a:r>
            <a:r>
              <a:rPr sz="1800" dirty="0">
                <a:solidFill>
                  <a:srgbClr val="FFFFFF"/>
                </a:solidFill>
                <a:latin typeface="Calibri"/>
                <a:cs typeface="Calibri"/>
              </a:rPr>
              <a:t> </a:t>
            </a:r>
            <a:r>
              <a:rPr sz="1800" spc="-5" dirty="0">
                <a:solidFill>
                  <a:srgbClr val="FFFFFF"/>
                </a:solidFill>
                <a:latin typeface="Calibri"/>
                <a:cs typeface="Calibri"/>
              </a:rPr>
              <a:t>during</a:t>
            </a:r>
            <a:r>
              <a:rPr sz="1800" spc="10" dirty="0">
                <a:solidFill>
                  <a:srgbClr val="FFFFFF"/>
                </a:solidFill>
                <a:latin typeface="Calibri"/>
                <a:cs typeface="Calibri"/>
              </a:rPr>
              <a:t> </a:t>
            </a:r>
            <a:r>
              <a:rPr sz="1800" spc="-5" dirty="0">
                <a:solidFill>
                  <a:srgbClr val="FFFFFF"/>
                </a:solidFill>
                <a:latin typeface="Calibri"/>
                <a:cs typeface="Calibri"/>
              </a:rPr>
              <a:t>questioning</a:t>
            </a:r>
            <a:endParaRPr sz="1800">
              <a:latin typeface="Calibri"/>
              <a:cs typeface="Calibri"/>
            </a:endParaRPr>
          </a:p>
        </p:txBody>
      </p:sp>
      <p:grpSp>
        <p:nvGrpSpPr>
          <p:cNvPr id="11" name="object 11"/>
          <p:cNvGrpSpPr/>
          <p:nvPr/>
        </p:nvGrpSpPr>
        <p:grpSpPr>
          <a:xfrm>
            <a:off x="2615083" y="6440635"/>
            <a:ext cx="313690" cy="286385"/>
            <a:chOff x="2615083" y="6440635"/>
            <a:chExt cx="313690" cy="286385"/>
          </a:xfrm>
        </p:grpSpPr>
        <p:sp>
          <p:nvSpPr>
            <p:cNvPr id="12" name="object 12"/>
            <p:cNvSpPr/>
            <p:nvPr/>
          </p:nvSpPr>
          <p:spPr>
            <a:xfrm>
              <a:off x="2627783" y="6453335"/>
              <a:ext cx="288290" cy="260985"/>
            </a:xfrm>
            <a:custGeom>
              <a:avLst/>
              <a:gdLst/>
              <a:ahLst/>
              <a:cxnLst/>
              <a:rect l="l" t="t" r="r" b="b"/>
              <a:pathLst>
                <a:path w="288289" h="260984">
                  <a:moveTo>
                    <a:pt x="144016" y="0"/>
                  </a:moveTo>
                  <a:lnTo>
                    <a:pt x="98496" y="6643"/>
                  </a:lnTo>
                  <a:lnTo>
                    <a:pt x="58962" y="25144"/>
                  </a:lnTo>
                  <a:lnTo>
                    <a:pt x="27787" y="53356"/>
                  </a:lnTo>
                  <a:lnTo>
                    <a:pt x="7342" y="89131"/>
                  </a:lnTo>
                  <a:lnTo>
                    <a:pt x="0" y="130323"/>
                  </a:lnTo>
                  <a:lnTo>
                    <a:pt x="7342" y="171516"/>
                  </a:lnTo>
                  <a:lnTo>
                    <a:pt x="27787" y="207291"/>
                  </a:lnTo>
                  <a:lnTo>
                    <a:pt x="58962" y="235502"/>
                  </a:lnTo>
                  <a:lnTo>
                    <a:pt x="98496" y="254003"/>
                  </a:lnTo>
                  <a:lnTo>
                    <a:pt x="144016" y="260647"/>
                  </a:lnTo>
                  <a:lnTo>
                    <a:pt x="189536" y="254003"/>
                  </a:lnTo>
                  <a:lnTo>
                    <a:pt x="229070" y="235502"/>
                  </a:lnTo>
                  <a:lnTo>
                    <a:pt x="260245" y="207291"/>
                  </a:lnTo>
                  <a:lnTo>
                    <a:pt x="280690" y="171516"/>
                  </a:lnTo>
                  <a:lnTo>
                    <a:pt x="288032" y="130323"/>
                  </a:lnTo>
                  <a:lnTo>
                    <a:pt x="280690" y="89131"/>
                  </a:lnTo>
                  <a:lnTo>
                    <a:pt x="260245" y="53356"/>
                  </a:lnTo>
                  <a:lnTo>
                    <a:pt x="229070" y="25144"/>
                  </a:lnTo>
                  <a:lnTo>
                    <a:pt x="189536" y="6643"/>
                  </a:lnTo>
                  <a:lnTo>
                    <a:pt x="144016" y="0"/>
                  </a:lnTo>
                  <a:close/>
                </a:path>
              </a:pathLst>
            </a:custGeom>
            <a:solidFill>
              <a:srgbClr val="00B2E2"/>
            </a:solidFill>
          </p:spPr>
          <p:txBody>
            <a:bodyPr wrap="square" lIns="0" tIns="0" rIns="0" bIns="0" rtlCol="0"/>
            <a:lstStyle/>
            <a:p>
              <a:endParaRPr/>
            </a:p>
          </p:txBody>
        </p:sp>
        <p:sp>
          <p:nvSpPr>
            <p:cNvPr id="13" name="object 13"/>
            <p:cNvSpPr/>
            <p:nvPr/>
          </p:nvSpPr>
          <p:spPr>
            <a:xfrm>
              <a:off x="2627783" y="6453335"/>
              <a:ext cx="288290" cy="260985"/>
            </a:xfrm>
            <a:custGeom>
              <a:avLst/>
              <a:gdLst/>
              <a:ahLst/>
              <a:cxnLst/>
              <a:rect l="l" t="t" r="r" b="b"/>
              <a:pathLst>
                <a:path w="288289" h="260984">
                  <a:moveTo>
                    <a:pt x="0" y="130323"/>
                  </a:moveTo>
                  <a:lnTo>
                    <a:pt x="7342" y="89131"/>
                  </a:lnTo>
                  <a:lnTo>
                    <a:pt x="27786" y="53356"/>
                  </a:lnTo>
                  <a:lnTo>
                    <a:pt x="58962" y="25144"/>
                  </a:lnTo>
                  <a:lnTo>
                    <a:pt x="98495" y="6644"/>
                  </a:lnTo>
                  <a:lnTo>
                    <a:pt x="144016" y="0"/>
                  </a:lnTo>
                  <a:lnTo>
                    <a:pt x="189536" y="6644"/>
                  </a:lnTo>
                  <a:lnTo>
                    <a:pt x="229070" y="25144"/>
                  </a:lnTo>
                  <a:lnTo>
                    <a:pt x="260245" y="53356"/>
                  </a:lnTo>
                  <a:lnTo>
                    <a:pt x="280690" y="89131"/>
                  </a:lnTo>
                  <a:lnTo>
                    <a:pt x="288032" y="130323"/>
                  </a:lnTo>
                  <a:lnTo>
                    <a:pt x="280690" y="171516"/>
                  </a:lnTo>
                  <a:lnTo>
                    <a:pt x="260245" y="207291"/>
                  </a:lnTo>
                  <a:lnTo>
                    <a:pt x="229070" y="235503"/>
                  </a:lnTo>
                  <a:lnTo>
                    <a:pt x="189536" y="254003"/>
                  </a:lnTo>
                  <a:lnTo>
                    <a:pt x="144016" y="260647"/>
                  </a:lnTo>
                  <a:lnTo>
                    <a:pt x="98495" y="254003"/>
                  </a:lnTo>
                  <a:lnTo>
                    <a:pt x="58962" y="235503"/>
                  </a:lnTo>
                  <a:lnTo>
                    <a:pt x="27786" y="207291"/>
                  </a:lnTo>
                  <a:lnTo>
                    <a:pt x="7342" y="171516"/>
                  </a:lnTo>
                  <a:lnTo>
                    <a:pt x="0" y="130323"/>
                  </a:lnTo>
                  <a:close/>
                </a:path>
              </a:pathLst>
            </a:custGeom>
            <a:ln w="25399">
              <a:solidFill>
                <a:srgbClr val="0089B1"/>
              </a:solidFill>
            </a:ln>
          </p:spPr>
          <p:txBody>
            <a:bodyPr wrap="square" lIns="0" tIns="0" rIns="0" bIns="0" rtlCol="0"/>
            <a:lstStyle/>
            <a:p>
              <a:endParaRPr/>
            </a:p>
          </p:txBody>
        </p:sp>
      </p:grpSp>
      <p:grpSp>
        <p:nvGrpSpPr>
          <p:cNvPr id="14" name="object 14"/>
          <p:cNvGrpSpPr/>
          <p:nvPr/>
        </p:nvGrpSpPr>
        <p:grpSpPr>
          <a:xfrm>
            <a:off x="6503516" y="6440635"/>
            <a:ext cx="313690" cy="286385"/>
            <a:chOff x="6503516" y="6440635"/>
            <a:chExt cx="313690" cy="286385"/>
          </a:xfrm>
        </p:grpSpPr>
        <p:sp>
          <p:nvSpPr>
            <p:cNvPr id="15" name="object 15"/>
            <p:cNvSpPr/>
            <p:nvPr/>
          </p:nvSpPr>
          <p:spPr>
            <a:xfrm>
              <a:off x="6516215" y="6453335"/>
              <a:ext cx="288290" cy="260985"/>
            </a:xfrm>
            <a:custGeom>
              <a:avLst/>
              <a:gdLst/>
              <a:ahLst/>
              <a:cxnLst/>
              <a:rect l="l" t="t" r="r" b="b"/>
              <a:pathLst>
                <a:path w="288290" h="260984">
                  <a:moveTo>
                    <a:pt x="144015" y="0"/>
                  </a:moveTo>
                  <a:lnTo>
                    <a:pt x="98495" y="6643"/>
                  </a:lnTo>
                  <a:lnTo>
                    <a:pt x="58961" y="25144"/>
                  </a:lnTo>
                  <a:lnTo>
                    <a:pt x="27786" y="53356"/>
                  </a:lnTo>
                  <a:lnTo>
                    <a:pt x="7342" y="89131"/>
                  </a:lnTo>
                  <a:lnTo>
                    <a:pt x="0" y="130323"/>
                  </a:lnTo>
                  <a:lnTo>
                    <a:pt x="7342" y="171516"/>
                  </a:lnTo>
                  <a:lnTo>
                    <a:pt x="27786" y="207291"/>
                  </a:lnTo>
                  <a:lnTo>
                    <a:pt x="58961" y="235502"/>
                  </a:lnTo>
                  <a:lnTo>
                    <a:pt x="98495" y="254003"/>
                  </a:lnTo>
                  <a:lnTo>
                    <a:pt x="144015" y="260647"/>
                  </a:lnTo>
                  <a:lnTo>
                    <a:pt x="189536" y="254003"/>
                  </a:lnTo>
                  <a:lnTo>
                    <a:pt x="229070" y="235502"/>
                  </a:lnTo>
                  <a:lnTo>
                    <a:pt x="260245" y="207291"/>
                  </a:lnTo>
                  <a:lnTo>
                    <a:pt x="280690" y="171516"/>
                  </a:lnTo>
                  <a:lnTo>
                    <a:pt x="288032" y="130323"/>
                  </a:lnTo>
                  <a:lnTo>
                    <a:pt x="280690" y="89131"/>
                  </a:lnTo>
                  <a:lnTo>
                    <a:pt x="260245" y="53356"/>
                  </a:lnTo>
                  <a:lnTo>
                    <a:pt x="229070" y="25144"/>
                  </a:lnTo>
                  <a:lnTo>
                    <a:pt x="189536" y="6643"/>
                  </a:lnTo>
                  <a:lnTo>
                    <a:pt x="144015" y="0"/>
                  </a:lnTo>
                  <a:close/>
                </a:path>
              </a:pathLst>
            </a:custGeom>
            <a:solidFill>
              <a:srgbClr val="00B2E2"/>
            </a:solidFill>
          </p:spPr>
          <p:txBody>
            <a:bodyPr wrap="square" lIns="0" tIns="0" rIns="0" bIns="0" rtlCol="0"/>
            <a:lstStyle/>
            <a:p>
              <a:endParaRPr/>
            </a:p>
          </p:txBody>
        </p:sp>
        <p:sp>
          <p:nvSpPr>
            <p:cNvPr id="16" name="object 16"/>
            <p:cNvSpPr/>
            <p:nvPr/>
          </p:nvSpPr>
          <p:spPr>
            <a:xfrm>
              <a:off x="6516216" y="6453335"/>
              <a:ext cx="288290" cy="260985"/>
            </a:xfrm>
            <a:custGeom>
              <a:avLst/>
              <a:gdLst/>
              <a:ahLst/>
              <a:cxnLst/>
              <a:rect l="l" t="t" r="r" b="b"/>
              <a:pathLst>
                <a:path w="288290" h="260984">
                  <a:moveTo>
                    <a:pt x="0" y="130323"/>
                  </a:moveTo>
                  <a:lnTo>
                    <a:pt x="7342" y="89131"/>
                  </a:lnTo>
                  <a:lnTo>
                    <a:pt x="27786" y="53356"/>
                  </a:lnTo>
                  <a:lnTo>
                    <a:pt x="58962" y="25144"/>
                  </a:lnTo>
                  <a:lnTo>
                    <a:pt x="98495" y="6644"/>
                  </a:lnTo>
                  <a:lnTo>
                    <a:pt x="144015" y="0"/>
                  </a:lnTo>
                  <a:lnTo>
                    <a:pt x="189536" y="6644"/>
                  </a:lnTo>
                  <a:lnTo>
                    <a:pt x="229069" y="25144"/>
                  </a:lnTo>
                  <a:lnTo>
                    <a:pt x="260245" y="53356"/>
                  </a:lnTo>
                  <a:lnTo>
                    <a:pt x="280689" y="89131"/>
                  </a:lnTo>
                  <a:lnTo>
                    <a:pt x="288031" y="130323"/>
                  </a:lnTo>
                  <a:lnTo>
                    <a:pt x="280689" y="171516"/>
                  </a:lnTo>
                  <a:lnTo>
                    <a:pt x="260245" y="207291"/>
                  </a:lnTo>
                  <a:lnTo>
                    <a:pt x="229069" y="235503"/>
                  </a:lnTo>
                  <a:lnTo>
                    <a:pt x="189536" y="254003"/>
                  </a:lnTo>
                  <a:lnTo>
                    <a:pt x="144015" y="260647"/>
                  </a:lnTo>
                  <a:lnTo>
                    <a:pt x="98495" y="254003"/>
                  </a:lnTo>
                  <a:lnTo>
                    <a:pt x="58962" y="235503"/>
                  </a:lnTo>
                  <a:lnTo>
                    <a:pt x="27786" y="207291"/>
                  </a:lnTo>
                  <a:lnTo>
                    <a:pt x="7342" y="171516"/>
                  </a:lnTo>
                  <a:lnTo>
                    <a:pt x="0" y="130323"/>
                  </a:lnTo>
                  <a:close/>
                </a:path>
              </a:pathLst>
            </a:custGeom>
            <a:ln w="25399">
              <a:solidFill>
                <a:srgbClr val="0089B1"/>
              </a:solidFill>
            </a:ln>
          </p:spPr>
          <p:txBody>
            <a:bodyPr wrap="square" lIns="0" tIns="0" rIns="0" bIns="0" rtlCol="0"/>
            <a:lstStyle/>
            <a:p>
              <a:endParaRPr/>
            </a:p>
          </p:txBody>
        </p:sp>
      </p:grpSp>
      <p:grpSp>
        <p:nvGrpSpPr>
          <p:cNvPr id="17" name="object 17"/>
          <p:cNvGrpSpPr/>
          <p:nvPr/>
        </p:nvGrpSpPr>
        <p:grpSpPr>
          <a:xfrm>
            <a:off x="7151587" y="391963"/>
            <a:ext cx="1861185" cy="529590"/>
            <a:chOff x="7151587" y="391963"/>
            <a:chExt cx="1861185" cy="529590"/>
          </a:xfrm>
        </p:grpSpPr>
        <p:sp>
          <p:nvSpPr>
            <p:cNvPr id="18" name="object 18"/>
            <p:cNvSpPr/>
            <p:nvPr/>
          </p:nvSpPr>
          <p:spPr>
            <a:xfrm>
              <a:off x="8244408" y="404663"/>
              <a:ext cx="755650" cy="504190"/>
            </a:xfrm>
            <a:custGeom>
              <a:avLst/>
              <a:gdLst/>
              <a:ahLst/>
              <a:cxnLst/>
              <a:rect l="l" t="t" r="r" b="b"/>
              <a:pathLst>
                <a:path w="755650" h="504190">
                  <a:moveTo>
                    <a:pt x="755575" y="0"/>
                  </a:moveTo>
                  <a:lnTo>
                    <a:pt x="0" y="0"/>
                  </a:lnTo>
                  <a:lnTo>
                    <a:pt x="0" y="504056"/>
                  </a:lnTo>
                  <a:lnTo>
                    <a:pt x="755575" y="504056"/>
                  </a:lnTo>
                  <a:lnTo>
                    <a:pt x="755575" y="441049"/>
                  </a:lnTo>
                  <a:lnTo>
                    <a:pt x="236021" y="441049"/>
                  </a:lnTo>
                  <a:lnTo>
                    <a:pt x="236021" y="252027"/>
                  </a:lnTo>
                  <a:lnTo>
                    <a:pt x="188766" y="252027"/>
                  </a:lnTo>
                  <a:lnTo>
                    <a:pt x="377786" y="63007"/>
                  </a:lnTo>
                  <a:lnTo>
                    <a:pt x="755575" y="63007"/>
                  </a:lnTo>
                  <a:lnTo>
                    <a:pt x="755575" y="0"/>
                  </a:lnTo>
                  <a:close/>
                </a:path>
                <a:path w="755650" h="504190">
                  <a:moveTo>
                    <a:pt x="755575" y="86635"/>
                  </a:moveTo>
                  <a:lnTo>
                    <a:pt x="495926" y="86635"/>
                  </a:lnTo>
                  <a:lnTo>
                    <a:pt x="495926" y="181145"/>
                  </a:lnTo>
                  <a:lnTo>
                    <a:pt x="566808" y="252027"/>
                  </a:lnTo>
                  <a:lnTo>
                    <a:pt x="519553" y="252027"/>
                  </a:lnTo>
                  <a:lnTo>
                    <a:pt x="519553" y="441049"/>
                  </a:lnTo>
                  <a:lnTo>
                    <a:pt x="755575" y="441049"/>
                  </a:lnTo>
                  <a:lnTo>
                    <a:pt x="755575" y="86635"/>
                  </a:lnTo>
                  <a:close/>
                </a:path>
                <a:path w="755650" h="504190">
                  <a:moveTo>
                    <a:pt x="755575" y="63007"/>
                  </a:moveTo>
                  <a:lnTo>
                    <a:pt x="377786" y="63007"/>
                  </a:lnTo>
                  <a:lnTo>
                    <a:pt x="448670" y="133889"/>
                  </a:lnTo>
                  <a:lnTo>
                    <a:pt x="448670" y="86635"/>
                  </a:lnTo>
                  <a:lnTo>
                    <a:pt x="755575" y="86635"/>
                  </a:lnTo>
                  <a:lnTo>
                    <a:pt x="755575" y="63007"/>
                  </a:lnTo>
                  <a:close/>
                </a:path>
              </a:pathLst>
            </a:custGeom>
            <a:solidFill>
              <a:srgbClr val="EAF8FC"/>
            </a:solidFill>
          </p:spPr>
          <p:txBody>
            <a:bodyPr wrap="square" lIns="0" tIns="0" rIns="0" bIns="0" rtlCol="0"/>
            <a:lstStyle/>
            <a:p>
              <a:endParaRPr/>
            </a:p>
          </p:txBody>
        </p:sp>
        <p:sp>
          <p:nvSpPr>
            <p:cNvPr id="19" name="object 19"/>
            <p:cNvSpPr/>
            <p:nvPr/>
          </p:nvSpPr>
          <p:spPr>
            <a:xfrm>
              <a:off x="8480430" y="491299"/>
              <a:ext cx="283845" cy="354965"/>
            </a:xfrm>
            <a:custGeom>
              <a:avLst/>
              <a:gdLst/>
              <a:ahLst/>
              <a:cxnLst/>
              <a:rect l="l" t="t" r="r" b="b"/>
              <a:pathLst>
                <a:path w="283845" h="354965">
                  <a:moveTo>
                    <a:pt x="259904" y="0"/>
                  </a:moveTo>
                  <a:lnTo>
                    <a:pt x="212648" y="0"/>
                  </a:lnTo>
                  <a:lnTo>
                    <a:pt x="212648" y="47254"/>
                  </a:lnTo>
                  <a:lnTo>
                    <a:pt x="259904" y="94509"/>
                  </a:lnTo>
                  <a:lnTo>
                    <a:pt x="259904" y="0"/>
                  </a:lnTo>
                  <a:close/>
                </a:path>
                <a:path w="283845" h="354965">
                  <a:moveTo>
                    <a:pt x="283531" y="165392"/>
                  </a:moveTo>
                  <a:lnTo>
                    <a:pt x="0" y="165392"/>
                  </a:lnTo>
                  <a:lnTo>
                    <a:pt x="0" y="354413"/>
                  </a:lnTo>
                  <a:lnTo>
                    <a:pt x="118137" y="354413"/>
                  </a:lnTo>
                  <a:lnTo>
                    <a:pt x="118137" y="259902"/>
                  </a:lnTo>
                  <a:lnTo>
                    <a:pt x="283531" y="259902"/>
                  </a:lnTo>
                  <a:lnTo>
                    <a:pt x="283531" y="165392"/>
                  </a:lnTo>
                  <a:close/>
                </a:path>
                <a:path w="283845" h="354965">
                  <a:moveTo>
                    <a:pt x="283531" y="259902"/>
                  </a:moveTo>
                  <a:lnTo>
                    <a:pt x="165393" y="259902"/>
                  </a:lnTo>
                  <a:lnTo>
                    <a:pt x="165393" y="354413"/>
                  </a:lnTo>
                  <a:lnTo>
                    <a:pt x="283531" y="354413"/>
                  </a:lnTo>
                  <a:lnTo>
                    <a:pt x="283531" y="259902"/>
                  </a:lnTo>
                  <a:close/>
                </a:path>
              </a:pathLst>
            </a:custGeom>
            <a:solidFill>
              <a:srgbClr val="C4D0D4"/>
            </a:solidFill>
          </p:spPr>
          <p:txBody>
            <a:bodyPr wrap="square" lIns="0" tIns="0" rIns="0" bIns="0" rtlCol="0"/>
            <a:lstStyle/>
            <a:p>
              <a:endParaRPr/>
            </a:p>
          </p:txBody>
        </p:sp>
        <p:sp>
          <p:nvSpPr>
            <p:cNvPr id="20" name="object 20"/>
            <p:cNvSpPr/>
            <p:nvPr/>
          </p:nvSpPr>
          <p:spPr>
            <a:xfrm>
              <a:off x="8433174" y="467671"/>
              <a:ext cx="378460" cy="378460"/>
            </a:xfrm>
            <a:custGeom>
              <a:avLst/>
              <a:gdLst/>
              <a:ahLst/>
              <a:cxnLst/>
              <a:rect l="l" t="t" r="r" b="b"/>
              <a:pathLst>
                <a:path w="378459" h="378459">
                  <a:moveTo>
                    <a:pt x="189020" y="0"/>
                  </a:moveTo>
                  <a:lnTo>
                    <a:pt x="0" y="189020"/>
                  </a:lnTo>
                  <a:lnTo>
                    <a:pt x="378042" y="189020"/>
                  </a:lnTo>
                  <a:lnTo>
                    <a:pt x="189020" y="0"/>
                  </a:lnTo>
                  <a:close/>
                </a:path>
                <a:path w="378459" h="378459">
                  <a:moveTo>
                    <a:pt x="212648" y="283531"/>
                  </a:moveTo>
                  <a:lnTo>
                    <a:pt x="165393" y="283531"/>
                  </a:lnTo>
                  <a:lnTo>
                    <a:pt x="165393" y="378042"/>
                  </a:lnTo>
                  <a:lnTo>
                    <a:pt x="212648" y="378042"/>
                  </a:lnTo>
                  <a:lnTo>
                    <a:pt x="212648" y="283531"/>
                  </a:lnTo>
                  <a:close/>
                </a:path>
              </a:pathLst>
            </a:custGeom>
            <a:solidFill>
              <a:srgbClr val="9AA5A8"/>
            </a:solidFill>
          </p:spPr>
          <p:txBody>
            <a:bodyPr wrap="square" lIns="0" tIns="0" rIns="0" bIns="0" rtlCol="0"/>
            <a:lstStyle/>
            <a:p>
              <a:endParaRPr/>
            </a:p>
          </p:txBody>
        </p:sp>
        <p:sp>
          <p:nvSpPr>
            <p:cNvPr id="21" name="object 21"/>
            <p:cNvSpPr/>
            <p:nvPr/>
          </p:nvSpPr>
          <p:spPr>
            <a:xfrm>
              <a:off x="8244408" y="404663"/>
              <a:ext cx="755650" cy="504190"/>
            </a:xfrm>
            <a:custGeom>
              <a:avLst/>
              <a:gdLst/>
              <a:ahLst/>
              <a:cxnLst/>
              <a:rect l="l" t="t" r="r" b="b"/>
              <a:pathLst>
                <a:path w="755650" h="504190">
                  <a:moveTo>
                    <a:pt x="377787" y="63007"/>
                  </a:moveTo>
                  <a:lnTo>
                    <a:pt x="448671" y="133889"/>
                  </a:lnTo>
                  <a:lnTo>
                    <a:pt x="448671" y="86635"/>
                  </a:lnTo>
                  <a:lnTo>
                    <a:pt x="495926" y="86635"/>
                  </a:lnTo>
                  <a:lnTo>
                    <a:pt x="495926" y="181145"/>
                  </a:lnTo>
                  <a:lnTo>
                    <a:pt x="566808" y="252028"/>
                  </a:lnTo>
                  <a:lnTo>
                    <a:pt x="519554" y="252028"/>
                  </a:lnTo>
                  <a:lnTo>
                    <a:pt x="519554" y="441049"/>
                  </a:lnTo>
                  <a:lnTo>
                    <a:pt x="236022" y="441049"/>
                  </a:lnTo>
                  <a:lnTo>
                    <a:pt x="236022" y="252028"/>
                  </a:lnTo>
                  <a:lnTo>
                    <a:pt x="188766" y="252028"/>
                  </a:lnTo>
                  <a:lnTo>
                    <a:pt x="377787" y="63007"/>
                  </a:lnTo>
                  <a:close/>
                </a:path>
                <a:path w="755650" h="504190">
                  <a:moveTo>
                    <a:pt x="448671" y="133889"/>
                  </a:moveTo>
                  <a:lnTo>
                    <a:pt x="495926" y="181145"/>
                  </a:lnTo>
                </a:path>
                <a:path w="755650" h="504190">
                  <a:moveTo>
                    <a:pt x="519554" y="252028"/>
                  </a:moveTo>
                  <a:lnTo>
                    <a:pt x="236022" y="252028"/>
                  </a:lnTo>
                </a:path>
                <a:path w="755650" h="504190">
                  <a:moveTo>
                    <a:pt x="354159" y="441049"/>
                  </a:moveTo>
                  <a:lnTo>
                    <a:pt x="354159" y="346538"/>
                  </a:lnTo>
                  <a:lnTo>
                    <a:pt x="401415" y="346538"/>
                  </a:lnTo>
                  <a:lnTo>
                    <a:pt x="401415" y="441049"/>
                  </a:lnTo>
                </a:path>
                <a:path w="755650" h="504190">
                  <a:moveTo>
                    <a:pt x="0" y="0"/>
                  </a:moveTo>
                  <a:lnTo>
                    <a:pt x="755575" y="0"/>
                  </a:lnTo>
                  <a:lnTo>
                    <a:pt x="755575" y="504056"/>
                  </a:lnTo>
                  <a:lnTo>
                    <a:pt x="0" y="504056"/>
                  </a:lnTo>
                  <a:lnTo>
                    <a:pt x="0" y="0"/>
                  </a:lnTo>
                  <a:close/>
                </a:path>
              </a:pathLst>
            </a:custGeom>
            <a:ln w="25399">
              <a:solidFill>
                <a:srgbClr val="00B2E2"/>
              </a:solidFill>
            </a:ln>
          </p:spPr>
          <p:txBody>
            <a:bodyPr wrap="square" lIns="0" tIns="0" rIns="0" bIns="0" rtlCol="0"/>
            <a:lstStyle/>
            <a:p>
              <a:endParaRPr/>
            </a:p>
          </p:txBody>
        </p:sp>
        <p:sp>
          <p:nvSpPr>
            <p:cNvPr id="22" name="object 22"/>
            <p:cNvSpPr/>
            <p:nvPr/>
          </p:nvSpPr>
          <p:spPr>
            <a:xfrm>
              <a:off x="7164287" y="404663"/>
              <a:ext cx="720090" cy="504190"/>
            </a:xfrm>
            <a:custGeom>
              <a:avLst/>
              <a:gdLst/>
              <a:ahLst/>
              <a:cxnLst/>
              <a:rect l="l" t="t" r="r" b="b"/>
              <a:pathLst>
                <a:path w="720090" h="504190">
                  <a:moveTo>
                    <a:pt x="720079" y="0"/>
                  </a:moveTo>
                  <a:lnTo>
                    <a:pt x="0" y="0"/>
                  </a:lnTo>
                  <a:lnTo>
                    <a:pt x="0" y="504056"/>
                  </a:lnTo>
                  <a:lnTo>
                    <a:pt x="720079" y="504056"/>
                  </a:lnTo>
                  <a:lnTo>
                    <a:pt x="720079" y="441049"/>
                  </a:lnTo>
                  <a:lnTo>
                    <a:pt x="312784" y="441049"/>
                  </a:lnTo>
                  <a:lnTo>
                    <a:pt x="267975" y="433822"/>
                  </a:lnTo>
                  <a:lnTo>
                    <a:pt x="229060" y="413696"/>
                  </a:lnTo>
                  <a:lnTo>
                    <a:pt x="198372" y="383008"/>
                  </a:lnTo>
                  <a:lnTo>
                    <a:pt x="178246" y="344092"/>
                  </a:lnTo>
                  <a:lnTo>
                    <a:pt x="171019" y="299284"/>
                  </a:lnTo>
                  <a:lnTo>
                    <a:pt x="171019" y="157518"/>
                  </a:lnTo>
                  <a:lnTo>
                    <a:pt x="360039" y="157518"/>
                  </a:lnTo>
                  <a:lnTo>
                    <a:pt x="454552" y="63007"/>
                  </a:lnTo>
                  <a:lnTo>
                    <a:pt x="720079" y="63007"/>
                  </a:lnTo>
                  <a:lnTo>
                    <a:pt x="720079" y="0"/>
                  </a:lnTo>
                  <a:close/>
                </a:path>
                <a:path w="720090" h="504190">
                  <a:moveTo>
                    <a:pt x="720079" y="63007"/>
                  </a:moveTo>
                  <a:lnTo>
                    <a:pt x="454552" y="63007"/>
                  </a:lnTo>
                  <a:lnTo>
                    <a:pt x="549061" y="157518"/>
                  </a:lnTo>
                  <a:lnTo>
                    <a:pt x="501806" y="157518"/>
                  </a:lnTo>
                  <a:lnTo>
                    <a:pt x="501806" y="299284"/>
                  </a:lnTo>
                  <a:lnTo>
                    <a:pt x="494578" y="344092"/>
                  </a:lnTo>
                  <a:lnTo>
                    <a:pt x="474453" y="383008"/>
                  </a:lnTo>
                  <a:lnTo>
                    <a:pt x="443765" y="413696"/>
                  </a:lnTo>
                  <a:lnTo>
                    <a:pt x="404849" y="433822"/>
                  </a:lnTo>
                  <a:lnTo>
                    <a:pt x="360039" y="441049"/>
                  </a:lnTo>
                  <a:lnTo>
                    <a:pt x="720079" y="441049"/>
                  </a:lnTo>
                  <a:lnTo>
                    <a:pt x="720079" y="63007"/>
                  </a:lnTo>
                  <a:close/>
                </a:path>
                <a:path w="720090" h="504190">
                  <a:moveTo>
                    <a:pt x="407295" y="157518"/>
                  </a:moveTo>
                  <a:lnTo>
                    <a:pt x="265530" y="157518"/>
                  </a:lnTo>
                  <a:lnTo>
                    <a:pt x="265530" y="299284"/>
                  </a:lnTo>
                  <a:lnTo>
                    <a:pt x="269243" y="317677"/>
                  </a:lnTo>
                  <a:lnTo>
                    <a:pt x="279370" y="332697"/>
                  </a:lnTo>
                  <a:lnTo>
                    <a:pt x="294391" y="342825"/>
                  </a:lnTo>
                  <a:lnTo>
                    <a:pt x="312784" y="346538"/>
                  </a:lnTo>
                  <a:lnTo>
                    <a:pt x="360039" y="346538"/>
                  </a:lnTo>
                  <a:lnTo>
                    <a:pt x="403581" y="317677"/>
                  </a:lnTo>
                  <a:lnTo>
                    <a:pt x="407295" y="157518"/>
                  </a:lnTo>
                  <a:close/>
                </a:path>
              </a:pathLst>
            </a:custGeom>
            <a:solidFill>
              <a:srgbClr val="FFD5A9"/>
            </a:solidFill>
          </p:spPr>
          <p:txBody>
            <a:bodyPr wrap="square" lIns="0" tIns="0" rIns="0" bIns="0" rtlCol="0"/>
            <a:lstStyle/>
            <a:p>
              <a:endParaRPr/>
            </a:p>
          </p:txBody>
        </p:sp>
        <p:sp>
          <p:nvSpPr>
            <p:cNvPr id="23" name="object 23"/>
            <p:cNvSpPr/>
            <p:nvPr/>
          </p:nvSpPr>
          <p:spPr>
            <a:xfrm>
              <a:off x="7335306" y="467671"/>
              <a:ext cx="378460" cy="378460"/>
            </a:xfrm>
            <a:custGeom>
              <a:avLst/>
              <a:gdLst/>
              <a:ahLst/>
              <a:cxnLst/>
              <a:rect l="l" t="t" r="r" b="b"/>
              <a:pathLst>
                <a:path w="378459" h="378459">
                  <a:moveTo>
                    <a:pt x="283532" y="0"/>
                  </a:moveTo>
                  <a:lnTo>
                    <a:pt x="189020" y="94510"/>
                  </a:lnTo>
                  <a:lnTo>
                    <a:pt x="236275" y="94510"/>
                  </a:lnTo>
                  <a:lnTo>
                    <a:pt x="236275" y="236275"/>
                  </a:lnTo>
                  <a:lnTo>
                    <a:pt x="232562" y="254669"/>
                  </a:lnTo>
                  <a:lnTo>
                    <a:pt x="222435" y="269690"/>
                  </a:lnTo>
                  <a:lnTo>
                    <a:pt x="207414" y="279817"/>
                  </a:lnTo>
                  <a:lnTo>
                    <a:pt x="189020" y="283531"/>
                  </a:lnTo>
                  <a:lnTo>
                    <a:pt x="141765" y="283531"/>
                  </a:lnTo>
                  <a:lnTo>
                    <a:pt x="123371" y="279817"/>
                  </a:lnTo>
                  <a:lnTo>
                    <a:pt x="108351" y="269690"/>
                  </a:lnTo>
                  <a:lnTo>
                    <a:pt x="98224" y="254670"/>
                  </a:lnTo>
                  <a:lnTo>
                    <a:pt x="94510" y="236277"/>
                  </a:lnTo>
                  <a:lnTo>
                    <a:pt x="94510" y="94510"/>
                  </a:lnTo>
                  <a:lnTo>
                    <a:pt x="0" y="94510"/>
                  </a:lnTo>
                  <a:lnTo>
                    <a:pt x="0" y="236275"/>
                  </a:lnTo>
                  <a:lnTo>
                    <a:pt x="7227" y="281085"/>
                  </a:lnTo>
                  <a:lnTo>
                    <a:pt x="27352" y="320001"/>
                  </a:lnTo>
                  <a:lnTo>
                    <a:pt x="58040" y="350689"/>
                  </a:lnTo>
                  <a:lnTo>
                    <a:pt x="96956" y="370814"/>
                  </a:lnTo>
                  <a:lnTo>
                    <a:pt x="141765" y="378042"/>
                  </a:lnTo>
                  <a:lnTo>
                    <a:pt x="189020" y="378042"/>
                  </a:lnTo>
                  <a:lnTo>
                    <a:pt x="233829" y="370814"/>
                  </a:lnTo>
                  <a:lnTo>
                    <a:pt x="272745" y="350689"/>
                  </a:lnTo>
                  <a:lnTo>
                    <a:pt x="303434" y="320001"/>
                  </a:lnTo>
                  <a:lnTo>
                    <a:pt x="323559" y="281085"/>
                  </a:lnTo>
                  <a:lnTo>
                    <a:pt x="330786" y="236275"/>
                  </a:lnTo>
                  <a:lnTo>
                    <a:pt x="330786" y="94510"/>
                  </a:lnTo>
                  <a:lnTo>
                    <a:pt x="378042" y="94510"/>
                  </a:lnTo>
                  <a:lnTo>
                    <a:pt x="283532" y="0"/>
                  </a:lnTo>
                  <a:close/>
                </a:path>
              </a:pathLst>
            </a:custGeom>
            <a:solidFill>
              <a:srgbClr val="AA8C6F"/>
            </a:solidFill>
          </p:spPr>
          <p:txBody>
            <a:bodyPr wrap="square" lIns="0" tIns="0" rIns="0" bIns="0" rtlCol="0"/>
            <a:lstStyle/>
            <a:p>
              <a:endParaRPr/>
            </a:p>
          </p:txBody>
        </p:sp>
        <p:sp>
          <p:nvSpPr>
            <p:cNvPr id="24" name="object 24"/>
            <p:cNvSpPr/>
            <p:nvPr/>
          </p:nvSpPr>
          <p:spPr>
            <a:xfrm>
              <a:off x="7164287" y="404663"/>
              <a:ext cx="720090" cy="504190"/>
            </a:xfrm>
            <a:custGeom>
              <a:avLst/>
              <a:gdLst/>
              <a:ahLst/>
              <a:cxnLst/>
              <a:rect l="l" t="t" r="r" b="b"/>
              <a:pathLst>
                <a:path w="720090" h="504190">
                  <a:moveTo>
                    <a:pt x="549061" y="157517"/>
                  </a:moveTo>
                  <a:lnTo>
                    <a:pt x="501805" y="157517"/>
                  </a:lnTo>
                  <a:lnTo>
                    <a:pt x="501805" y="299282"/>
                  </a:lnTo>
                  <a:lnTo>
                    <a:pt x="494578" y="344091"/>
                  </a:lnTo>
                  <a:lnTo>
                    <a:pt x="474453" y="383008"/>
                  </a:lnTo>
                  <a:lnTo>
                    <a:pt x="443765" y="413696"/>
                  </a:lnTo>
                  <a:lnTo>
                    <a:pt x="404849" y="433821"/>
                  </a:lnTo>
                  <a:lnTo>
                    <a:pt x="360040" y="441049"/>
                  </a:lnTo>
                  <a:lnTo>
                    <a:pt x="312784" y="441049"/>
                  </a:lnTo>
                  <a:lnTo>
                    <a:pt x="267975" y="433821"/>
                  </a:lnTo>
                  <a:lnTo>
                    <a:pt x="229059" y="413696"/>
                  </a:lnTo>
                  <a:lnTo>
                    <a:pt x="198371" y="383008"/>
                  </a:lnTo>
                  <a:lnTo>
                    <a:pt x="178246" y="344091"/>
                  </a:lnTo>
                  <a:lnTo>
                    <a:pt x="171019" y="299282"/>
                  </a:lnTo>
                  <a:lnTo>
                    <a:pt x="171019" y="157517"/>
                  </a:lnTo>
                  <a:lnTo>
                    <a:pt x="265530" y="157517"/>
                  </a:lnTo>
                  <a:lnTo>
                    <a:pt x="265530" y="299282"/>
                  </a:lnTo>
                  <a:lnTo>
                    <a:pt x="269243" y="317676"/>
                  </a:lnTo>
                  <a:lnTo>
                    <a:pt x="279370" y="332697"/>
                  </a:lnTo>
                  <a:lnTo>
                    <a:pt x="294391" y="342824"/>
                  </a:lnTo>
                  <a:lnTo>
                    <a:pt x="312784" y="346538"/>
                  </a:lnTo>
                  <a:lnTo>
                    <a:pt x="360040" y="346538"/>
                  </a:lnTo>
                  <a:lnTo>
                    <a:pt x="378433" y="342825"/>
                  </a:lnTo>
                  <a:lnTo>
                    <a:pt x="393454" y="332698"/>
                  </a:lnTo>
                  <a:lnTo>
                    <a:pt x="403581" y="317677"/>
                  </a:lnTo>
                  <a:lnTo>
                    <a:pt x="407295" y="299284"/>
                  </a:lnTo>
                  <a:lnTo>
                    <a:pt x="407295" y="157517"/>
                  </a:lnTo>
                  <a:lnTo>
                    <a:pt x="360040" y="157517"/>
                  </a:lnTo>
                  <a:lnTo>
                    <a:pt x="454551" y="63007"/>
                  </a:lnTo>
                  <a:lnTo>
                    <a:pt x="549061" y="157517"/>
                  </a:lnTo>
                  <a:close/>
                </a:path>
                <a:path w="720090" h="504190">
                  <a:moveTo>
                    <a:pt x="0" y="0"/>
                  </a:moveTo>
                  <a:lnTo>
                    <a:pt x="720080" y="0"/>
                  </a:lnTo>
                  <a:lnTo>
                    <a:pt x="720080" y="504056"/>
                  </a:lnTo>
                  <a:lnTo>
                    <a:pt x="0" y="504056"/>
                  </a:lnTo>
                  <a:lnTo>
                    <a:pt x="0" y="0"/>
                  </a:lnTo>
                  <a:close/>
                </a:path>
              </a:pathLst>
            </a:custGeom>
            <a:ln w="25399">
              <a:solidFill>
                <a:srgbClr val="EF6510"/>
              </a:solidFill>
            </a:ln>
          </p:spPr>
          <p:txBody>
            <a:bodyPr wrap="square" lIns="0" tIns="0" rIns="0" bIns="0" rtlCol="0"/>
            <a:lstStyle/>
            <a:p>
              <a:endParaRPr/>
            </a:p>
          </p:txBody>
        </p:sp>
      </p:gr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3134360"/>
            <a:chOff x="0" y="0"/>
            <a:chExt cx="9144000" cy="3134360"/>
          </a:xfrm>
        </p:grpSpPr>
        <p:pic>
          <p:nvPicPr>
            <p:cNvPr id="3" name="object 3"/>
            <p:cNvPicPr/>
            <p:nvPr/>
          </p:nvPicPr>
          <p:blipFill>
            <a:blip r:embed="rId2" cstate="print"/>
            <a:stretch>
              <a:fillRect/>
            </a:stretch>
          </p:blipFill>
          <p:spPr>
            <a:xfrm>
              <a:off x="0" y="0"/>
              <a:ext cx="9143998" cy="3079314"/>
            </a:xfrm>
            <a:prstGeom prst="rect">
              <a:avLst/>
            </a:prstGeom>
          </p:spPr>
        </p:pic>
        <p:pic>
          <p:nvPicPr>
            <p:cNvPr id="4" name="object 4"/>
            <p:cNvPicPr/>
            <p:nvPr/>
          </p:nvPicPr>
          <p:blipFill>
            <a:blip r:embed="rId3" cstate="print"/>
            <a:stretch>
              <a:fillRect/>
            </a:stretch>
          </p:blipFill>
          <p:spPr>
            <a:xfrm>
              <a:off x="0" y="0"/>
              <a:ext cx="9143998" cy="3133897"/>
            </a:xfrm>
            <a:prstGeom prst="rect">
              <a:avLst/>
            </a:prstGeom>
          </p:spPr>
        </p:pic>
        <p:sp>
          <p:nvSpPr>
            <p:cNvPr id="5" name="object 5"/>
            <p:cNvSpPr/>
            <p:nvPr/>
          </p:nvSpPr>
          <p:spPr>
            <a:xfrm>
              <a:off x="0" y="0"/>
              <a:ext cx="9144000" cy="3067050"/>
            </a:xfrm>
            <a:custGeom>
              <a:avLst/>
              <a:gdLst/>
              <a:ahLst/>
              <a:cxnLst/>
              <a:rect l="l" t="t" r="r" b="b"/>
              <a:pathLst>
                <a:path w="9144000" h="3067050">
                  <a:moveTo>
                    <a:pt x="0" y="3066949"/>
                  </a:moveTo>
                  <a:lnTo>
                    <a:pt x="9143998" y="3066949"/>
                  </a:lnTo>
                  <a:lnTo>
                    <a:pt x="9143998" y="0"/>
                  </a:lnTo>
                  <a:lnTo>
                    <a:pt x="0" y="0"/>
                  </a:lnTo>
                  <a:lnTo>
                    <a:pt x="0" y="3066949"/>
                  </a:lnTo>
                  <a:close/>
                </a:path>
              </a:pathLst>
            </a:custGeom>
            <a:solidFill>
              <a:srgbClr val="00274E">
                <a:alpha val="39999"/>
              </a:srgbClr>
            </a:solidFill>
          </p:spPr>
          <p:txBody>
            <a:bodyPr wrap="square" lIns="0" tIns="0" rIns="0" bIns="0" rtlCol="0"/>
            <a:lstStyle/>
            <a:p>
              <a:endParaRPr/>
            </a:p>
          </p:txBody>
        </p:sp>
        <p:pic>
          <p:nvPicPr>
            <p:cNvPr id="6" name="object 6"/>
            <p:cNvPicPr/>
            <p:nvPr/>
          </p:nvPicPr>
          <p:blipFill>
            <a:blip r:embed="rId4" cstate="print"/>
            <a:stretch>
              <a:fillRect/>
            </a:stretch>
          </p:blipFill>
          <p:spPr>
            <a:xfrm>
              <a:off x="0" y="332655"/>
              <a:ext cx="6336703" cy="576064"/>
            </a:xfrm>
            <a:prstGeom prst="rect">
              <a:avLst/>
            </a:prstGeom>
          </p:spPr>
        </p:pic>
      </p:grpSp>
      <p:sp>
        <p:nvSpPr>
          <p:cNvPr id="7" name="object 7"/>
          <p:cNvSpPr txBox="1">
            <a:spLocks noGrp="1"/>
          </p:cNvSpPr>
          <p:nvPr>
            <p:ph type="title"/>
          </p:nvPr>
        </p:nvSpPr>
        <p:spPr>
          <a:xfrm>
            <a:off x="78739" y="425108"/>
            <a:ext cx="3840479" cy="391160"/>
          </a:xfrm>
          <a:prstGeom prst="rect">
            <a:avLst/>
          </a:prstGeom>
        </p:spPr>
        <p:txBody>
          <a:bodyPr vert="horz" wrap="square" lIns="0" tIns="12700" rIns="0" bIns="0" rtlCol="0">
            <a:spAutoFit/>
          </a:bodyPr>
          <a:lstStyle/>
          <a:p>
            <a:pPr marL="12700">
              <a:lnSpc>
                <a:spcPct val="100000"/>
              </a:lnSpc>
              <a:spcBef>
                <a:spcPts val="100"/>
              </a:spcBef>
            </a:pPr>
            <a:r>
              <a:rPr spc="-5" dirty="0"/>
              <a:t>The</a:t>
            </a:r>
            <a:r>
              <a:rPr spc="-15" dirty="0"/>
              <a:t> </a:t>
            </a:r>
            <a:r>
              <a:rPr spc="-5" dirty="0"/>
              <a:t>right</a:t>
            </a:r>
            <a:r>
              <a:rPr spc="5" dirty="0"/>
              <a:t> </a:t>
            </a:r>
            <a:r>
              <a:rPr dirty="0"/>
              <a:t>to</a:t>
            </a:r>
            <a:r>
              <a:rPr spc="-10" dirty="0"/>
              <a:t> </a:t>
            </a:r>
            <a:r>
              <a:rPr spc="-5" dirty="0"/>
              <a:t>lawyer’s</a:t>
            </a:r>
            <a:r>
              <a:rPr spc="-10" dirty="0"/>
              <a:t> </a:t>
            </a:r>
            <a:r>
              <a:rPr spc="-5" dirty="0"/>
              <a:t>presence</a:t>
            </a:r>
          </a:p>
        </p:txBody>
      </p:sp>
      <p:sp>
        <p:nvSpPr>
          <p:cNvPr id="8" name="object 8"/>
          <p:cNvSpPr txBox="1"/>
          <p:nvPr/>
        </p:nvSpPr>
        <p:spPr>
          <a:xfrm>
            <a:off x="323527" y="3284984"/>
            <a:ext cx="8497570" cy="1800225"/>
          </a:xfrm>
          <a:prstGeom prst="rect">
            <a:avLst/>
          </a:prstGeom>
          <a:solidFill>
            <a:srgbClr val="F5F5F5"/>
          </a:solidFill>
        </p:spPr>
        <p:txBody>
          <a:bodyPr vert="horz" wrap="square" lIns="0" tIns="0" rIns="0" bIns="0" rtlCol="0">
            <a:spAutoFit/>
          </a:bodyPr>
          <a:lstStyle/>
          <a:p>
            <a:pPr>
              <a:lnSpc>
                <a:spcPct val="100000"/>
              </a:lnSpc>
            </a:pPr>
            <a:endParaRPr sz="2200">
              <a:latin typeface="Times New Roman"/>
              <a:cs typeface="Times New Roman"/>
            </a:endParaRPr>
          </a:p>
          <a:p>
            <a:pPr>
              <a:lnSpc>
                <a:spcPct val="100000"/>
              </a:lnSpc>
              <a:spcBef>
                <a:spcPts val="5"/>
              </a:spcBef>
            </a:pPr>
            <a:endParaRPr sz="1950">
              <a:latin typeface="Times New Roman"/>
              <a:cs typeface="Times New Roman"/>
            </a:endParaRPr>
          </a:p>
          <a:p>
            <a:pPr marL="90805" marR="78740">
              <a:lnSpc>
                <a:spcPts val="2100"/>
              </a:lnSpc>
            </a:pPr>
            <a:r>
              <a:rPr sz="1800" dirty="0">
                <a:solidFill>
                  <a:srgbClr val="001C3D"/>
                </a:solidFill>
                <a:latin typeface="Calibri"/>
                <a:cs typeface="Calibri"/>
              </a:rPr>
              <a:t>The</a:t>
            </a:r>
            <a:r>
              <a:rPr sz="1800" spc="120" dirty="0">
                <a:solidFill>
                  <a:srgbClr val="001C3D"/>
                </a:solidFill>
                <a:latin typeface="Calibri"/>
                <a:cs typeface="Calibri"/>
              </a:rPr>
              <a:t> </a:t>
            </a:r>
            <a:r>
              <a:rPr sz="1800" spc="-5" dirty="0">
                <a:solidFill>
                  <a:srgbClr val="001C3D"/>
                </a:solidFill>
                <a:latin typeface="Calibri"/>
                <a:cs typeface="Calibri"/>
              </a:rPr>
              <a:t>right</a:t>
            </a:r>
            <a:r>
              <a:rPr sz="1800" spc="120" dirty="0">
                <a:solidFill>
                  <a:srgbClr val="001C3D"/>
                </a:solidFill>
                <a:latin typeface="Calibri"/>
                <a:cs typeface="Calibri"/>
              </a:rPr>
              <a:t> </a:t>
            </a:r>
            <a:r>
              <a:rPr sz="1800" dirty="0">
                <a:solidFill>
                  <a:srgbClr val="001C3D"/>
                </a:solidFill>
                <a:latin typeface="Calibri"/>
                <a:cs typeface="Calibri"/>
              </a:rPr>
              <a:t>to</a:t>
            </a:r>
            <a:r>
              <a:rPr sz="1800" spc="120" dirty="0">
                <a:solidFill>
                  <a:srgbClr val="001C3D"/>
                </a:solidFill>
                <a:latin typeface="Calibri"/>
                <a:cs typeface="Calibri"/>
              </a:rPr>
              <a:t> </a:t>
            </a:r>
            <a:r>
              <a:rPr sz="1800" spc="-5" dirty="0">
                <a:solidFill>
                  <a:srgbClr val="001C3D"/>
                </a:solidFill>
                <a:latin typeface="Calibri"/>
                <a:cs typeface="Calibri"/>
              </a:rPr>
              <a:t>lawyer’s</a:t>
            </a:r>
            <a:r>
              <a:rPr sz="1800" spc="120" dirty="0">
                <a:solidFill>
                  <a:srgbClr val="001C3D"/>
                </a:solidFill>
                <a:latin typeface="Calibri"/>
                <a:cs typeface="Calibri"/>
              </a:rPr>
              <a:t> </a:t>
            </a:r>
            <a:r>
              <a:rPr sz="1800" spc="-5" dirty="0">
                <a:solidFill>
                  <a:srgbClr val="001C3D"/>
                </a:solidFill>
                <a:latin typeface="Calibri"/>
                <a:cs typeface="Calibri"/>
              </a:rPr>
              <a:t>presence</a:t>
            </a:r>
            <a:r>
              <a:rPr sz="1800" spc="120" dirty="0">
                <a:solidFill>
                  <a:srgbClr val="001C3D"/>
                </a:solidFill>
                <a:latin typeface="Calibri"/>
                <a:cs typeface="Calibri"/>
              </a:rPr>
              <a:t> </a:t>
            </a:r>
            <a:r>
              <a:rPr sz="1800" dirty="0">
                <a:solidFill>
                  <a:srgbClr val="001C3D"/>
                </a:solidFill>
                <a:latin typeface="Calibri"/>
                <a:cs typeface="Calibri"/>
              </a:rPr>
              <a:t>is</a:t>
            </a:r>
            <a:r>
              <a:rPr sz="1800" spc="120" dirty="0">
                <a:solidFill>
                  <a:srgbClr val="001C3D"/>
                </a:solidFill>
                <a:latin typeface="Calibri"/>
                <a:cs typeface="Calibri"/>
              </a:rPr>
              <a:t> </a:t>
            </a:r>
            <a:r>
              <a:rPr sz="1800" dirty="0">
                <a:solidFill>
                  <a:srgbClr val="001C3D"/>
                </a:solidFill>
                <a:latin typeface="Calibri"/>
                <a:cs typeface="Calibri"/>
              </a:rPr>
              <a:t>subject</a:t>
            </a:r>
            <a:r>
              <a:rPr sz="1800" spc="120" dirty="0">
                <a:solidFill>
                  <a:srgbClr val="001C3D"/>
                </a:solidFill>
                <a:latin typeface="Calibri"/>
                <a:cs typeface="Calibri"/>
              </a:rPr>
              <a:t> </a:t>
            </a:r>
            <a:r>
              <a:rPr sz="1800" dirty="0">
                <a:solidFill>
                  <a:srgbClr val="001C3D"/>
                </a:solidFill>
                <a:latin typeface="Calibri"/>
                <a:cs typeface="Calibri"/>
              </a:rPr>
              <a:t>to</a:t>
            </a:r>
            <a:r>
              <a:rPr sz="1800" spc="125" dirty="0">
                <a:solidFill>
                  <a:srgbClr val="001C3D"/>
                </a:solidFill>
                <a:latin typeface="Calibri"/>
                <a:cs typeface="Calibri"/>
              </a:rPr>
              <a:t> </a:t>
            </a:r>
            <a:r>
              <a:rPr sz="1800" dirty="0">
                <a:solidFill>
                  <a:srgbClr val="001C3D"/>
                </a:solidFill>
                <a:latin typeface="Calibri"/>
                <a:cs typeface="Calibri"/>
              </a:rPr>
              <a:t>the</a:t>
            </a:r>
            <a:r>
              <a:rPr sz="1800" spc="120" dirty="0">
                <a:solidFill>
                  <a:srgbClr val="001C3D"/>
                </a:solidFill>
                <a:latin typeface="Calibri"/>
                <a:cs typeface="Calibri"/>
              </a:rPr>
              <a:t> </a:t>
            </a:r>
            <a:r>
              <a:rPr sz="1800" b="1" dirty="0">
                <a:solidFill>
                  <a:srgbClr val="001C3D"/>
                </a:solidFill>
                <a:latin typeface="Calibri"/>
                <a:cs typeface="Calibri"/>
              </a:rPr>
              <a:t>same</a:t>
            </a:r>
            <a:r>
              <a:rPr sz="1800" b="1" spc="120" dirty="0">
                <a:solidFill>
                  <a:srgbClr val="001C3D"/>
                </a:solidFill>
                <a:latin typeface="Calibri"/>
                <a:cs typeface="Calibri"/>
              </a:rPr>
              <a:t> </a:t>
            </a:r>
            <a:r>
              <a:rPr sz="1800" b="1" dirty="0">
                <a:solidFill>
                  <a:srgbClr val="001C3D"/>
                </a:solidFill>
                <a:latin typeface="Calibri"/>
                <a:cs typeface="Calibri"/>
              </a:rPr>
              <a:t>exceptions</a:t>
            </a:r>
            <a:r>
              <a:rPr sz="1800" b="1" spc="110" dirty="0">
                <a:solidFill>
                  <a:srgbClr val="001C3D"/>
                </a:solidFill>
                <a:latin typeface="Calibri"/>
                <a:cs typeface="Calibri"/>
              </a:rPr>
              <a:t> </a:t>
            </a:r>
            <a:r>
              <a:rPr sz="1800" dirty="0">
                <a:solidFill>
                  <a:srgbClr val="001C3D"/>
                </a:solidFill>
                <a:latin typeface="Calibri"/>
                <a:cs typeface="Calibri"/>
              </a:rPr>
              <a:t>as</a:t>
            </a:r>
            <a:r>
              <a:rPr sz="1800" spc="120" dirty="0">
                <a:solidFill>
                  <a:srgbClr val="001C3D"/>
                </a:solidFill>
                <a:latin typeface="Calibri"/>
                <a:cs typeface="Calibri"/>
              </a:rPr>
              <a:t> </a:t>
            </a:r>
            <a:r>
              <a:rPr sz="1800" dirty="0">
                <a:solidFill>
                  <a:srgbClr val="001C3D"/>
                </a:solidFill>
                <a:latin typeface="Calibri"/>
                <a:cs typeface="Calibri"/>
              </a:rPr>
              <a:t>the</a:t>
            </a:r>
            <a:r>
              <a:rPr sz="1800" spc="120" dirty="0">
                <a:solidFill>
                  <a:srgbClr val="001C3D"/>
                </a:solidFill>
                <a:latin typeface="Calibri"/>
                <a:cs typeface="Calibri"/>
              </a:rPr>
              <a:t> </a:t>
            </a:r>
            <a:r>
              <a:rPr sz="1800" b="1" spc="-5" dirty="0">
                <a:solidFill>
                  <a:srgbClr val="001C3D"/>
                </a:solidFill>
                <a:latin typeface="Calibri"/>
                <a:cs typeface="Calibri"/>
              </a:rPr>
              <a:t>general</a:t>
            </a:r>
            <a:r>
              <a:rPr sz="1800" b="1" spc="120" dirty="0">
                <a:solidFill>
                  <a:srgbClr val="001C3D"/>
                </a:solidFill>
                <a:latin typeface="Calibri"/>
                <a:cs typeface="Calibri"/>
              </a:rPr>
              <a:t> </a:t>
            </a:r>
            <a:r>
              <a:rPr sz="1800" b="1" spc="-5" dirty="0">
                <a:solidFill>
                  <a:srgbClr val="001C3D"/>
                </a:solidFill>
                <a:latin typeface="Calibri"/>
                <a:cs typeface="Calibri"/>
              </a:rPr>
              <a:t>right</a:t>
            </a:r>
            <a:r>
              <a:rPr sz="1800" b="1" spc="125" dirty="0">
                <a:solidFill>
                  <a:srgbClr val="001C3D"/>
                </a:solidFill>
                <a:latin typeface="Calibri"/>
                <a:cs typeface="Calibri"/>
              </a:rPr>
              <a:t> </a:t>
            </a:r>
            <a:r>
              <a:rPr sz="1800" b="1" spc="-5" dirty="0">
                <a:solidFill>
                  <a:srgbClr val="001C3D"/>
                </a:solidFill>
                <a:latin typeface="Calibri"/>
                <a:cs typeface="Calibri"/>
              </a:rPr>
              <a:t>of </a:t>
            </a:r>
            <a:r>
              <a:rPr sz="1800" b="1" spc="-390" dirty="0">
                <a:solidFill>
                  <a:srgbClr val="001C3D"/>
                </a:solidFill>
                <a:latin typeface="Calibri"/>
                <a:cs typeface="Calibri"/>
              </a:rPr>
              <a:t> </a:t>
            </a:r>
            <a:r>
              <a:rPr sz="1800" b="1" spc="-5" dirty="0">
                <a:solidFill>
                  <a:srgbClr val="001C3D"/>
                </a:solidFill>
                <a:latin typeface="Calibri"/>
                <a:cs typeface="Calibri"/>
              </a:rPr>
              <a:t>access</a:t>
            </a:r>
            <a:r>
              <a:rPr sz="1800" b="1" spc="-10" dirty="0">
                <a:solidFill>
                  <a:srgbClr val="001C3D"/>
                </a:solidFill>
                <a:latin typeface="Calibri"/>
                <a:cs typeface="Calibri"/>
              </a:rPr>
              <a:t> </a:t>
            </a:r>
            <a:r>
              <a:rPr sz="1800" b="1" dirty="0">
                <a:solidFill>
                  <a:srgbClr val="001C3D"/>
                </a:solidFill>
                <a:latin typeface="Calibri"/>
                <a:cs typeface="Calibri"/>
              </a:rPr>
              <a:t>to</a:t>
            </a:r>
            <a:r>
              <a:rPr sz="1800" b="1" spc="-5" dirty="0">
                <a:solidFill>
                  <a:srgbClr val="001C3D"/>
                </a:solidFill>
                <a:latin typeface="Calibri"/>
                <a:cs typeface="Calibri"/>
              </a:rPr>
              <a:t> </a:t>
            </a:r>
            <a:r>
              <a:rPr sz="1800" b="1" dirty="0">
                <a:solidFill>
                  <a:srgbClr val="001C3D"/>
                </a:solidFill>
                <a:latin typeface="Calibri"/>
                <a:cs typeface="Calibri"/>
              </a:rPr>
              <a:t>a </a:t>
            </a:r>
            <a:r>
              <a:rPr sz="1800" b="1" spc="-5" dirty="0">
                <a:solidFill>
                  <a:srgbClr val="001C3D"/>
                </a:solidFill>
                <a:latin typeface="Calibri"/>
                <a:cs typeface="Calibri"/>
              </a:rPr>
              <a:t>lawyer</a:t>
            </a:r>
            <a:r>
              <a:rPr sz="1800" spc="-5" dirty="0">
                <a:solidFill>
                  <a:srgbClr val="001C3D"/>
                </a:solidFill>
                <a:latin typeface="Calibri"/>
                <a:cs typeface="Calibri"/>
              </a:rPr>
              <a:t>.</a:t>
            </a:r>
            <a:endParaRPr sz="1800">
              <a:latin typeface="Calibri"/>
              <a:cs typeface="Calibri"/>
            </a:endParaRPr>
          </a:p>
        </p:txBody>
      </p:sp>
      <p:sp>
        <p:nvSpPr>
          <p:cNvPr id="9" name="object 9"/>
          <p:cNvSpPr txBox="1"/>
          <p:nvPr/>
        </p:nvSpPr>
        <p:spPr>
          <a:xfrm>
            <a:off x="323527" y="2699628"/>
            <a:ext cx="8497570" cy="369570"/>
          </a:xfrm>
          <a:prstGeom prst="rect">
            <a:avLst/>
          </a:prstGeom>
          <a:solidFill>
            <a:srgbClr val="00274E"/>
          </a:solidFill>
        </p:spPr>
        <p:txBody>
          <a:bodyPr vert="horz" wrap="square" lIns="0" tIns="45720" rIns="0" bIns="0" rtlCol="0">
            <a:spAutoFit/>
          </a:bodyPr>
          <a:lstStyle/>
          <a:p>
            <a:pPr marL="5715" algn="ctr">
              <a:lnSpc>
                <a:spcPct val="100000"/>
              </a:lnSpc>
              <a:spcBef>
                <a:spcPts val="360"/>
              </a:spcBef>
            </a:pPr>
            <a:r>
              <a:rPr sz="1800" i="1" dirty="0">
                <a:solidFill>
                  <a:srgbClr val="FFFFFF"/>
                </a:solidFill>
                <a:latin typeface="Calibri"/>
                <a:cs typeface="Calibri"/>
              </a:rPr>
              <a:t>CLICK</a:t>
            </a:r>
            <a:r>
              <a:rPr sz="1800" i="1" spc="-10" dirty="0">
                <a:solidFill>
                  <a:srgbClr val="FFFFFF"/>
                </a:solidFill>
                <a:latin typeface="Calibri"/>
                <a:cs typeface="Calibri"/>
              </a:rPr>
              <a:t> </a:t>
            </a:r>
            <a:r>
              <a:rPr sz="1800" i="1" dirty="0">
                <a:solidFill>
                  <a:srgbClr val="FFFFFF"/>
                </a:solidFill>
                <a:latin typeface="Calibri"/>
                <a:cs typeface="Calibri"/>
              </a:rPr>
              <a:t>on</a:t>
            </a:r>
            <a:r>
              <a:rPr sz="1800" i="1" spc="-10" dirty="0">
                <a:solidFill>
                  <a:srgbClr val="FFFFFF"/>
                </a:solidFill>
                <a:latin typeface="Calibri"/>
                <a:cs typeface="Calibri"/>
              </a:rPr>
              <a:t> </a:t>
            </a:r>
            <a:r>
              <a:rPr sz="1800" i="1" dirty="0">
                <a:solidFill>
                  <a:srgbClr val="FFFFFF"/>
                </a:solidFill>
                <a:latin typeface="Calibri"/>
                <a:cs typeface="Calibri"/>
              </a:rPr>
              <a:t>the</a:t>
            </a:r>
            <a:r>
              <a:rPr sz="1800" i="1" spc="-10" dirty="0">
                <a:solidFill>
                  <a:srgbClr val="FFFFFF"/>
                </a:solidFill>
                <a:latin typeface="Calibri"/>
                <a:cs typeface="Calibri"/>
              </a:rPr>
              <a:t> </a:t>
            </a:r>
            <a:r>
              <a:rPr sz="1800" i="1" dirty="0">
                <a:solidFill>
                  <a:srgbClr val="FFFFFF"/>
                </a:solidFill>
                <a:latin typeface="Calibri"/>
                <a:cs typeface="Calibri"/>
              </a:rPr>
              <a:t>points</a:t>
            </a:r>
            <a:r>
              <a:rPr sz="1800" i="1" spc="-10" dirty="0">
                <a:solidFill>
                  <a:srgbClr val="FFFFFF"/>
                </a:solidFill>
                <a:latin typeface="Calibri"/>
                <a:cs typeface="Calibri"/>
              </a:rPr>
              <a:t> </a:t>
            </a:r>
            <a:r>
              <a:rPr sz="1800" i="1" spc="-5" dirty="0">
                <a:solidFill>
                  <a:srgbClr val="FFFFFF"/>
                </a:solidFill>
                <a:latin typeface="Calibri"/>
                <a:cs typeface="Calibri"/>
              </a:rPr>
              <a:t>below</a:t>
            </a:r>
            <a:r>
              <a:rPr sz="1800" i="1" spc="-15" dirty="0">
                <a:solidFill>
                  <a:srgbClr val="FFFFFF"/>
                </a:solidFill>
                <a:latin typeface="Calibri"/>
                <a:cs typeface="Calibri"/>
              </a:rPr>
              <a:t> </a:t>
            </a:r>
            <a:r>
              <a:rPr sz="1800" i="1" dirty="0">
                <a:solidFill>
                  <a:srgbClr val="FFFFFF"/>
                </a:solidFill>
                <a:latin typeface="Calibri"/>
                <a:cs typeface="Calibri"/>
              </a:rPr>
              <a:t>for</a:t>
            </a:r>
            <a:r>
              <a:rPr sz="1800" i="1" spc="-10" dirty="0">
                <a:solidFill>
                  <a:srgbClr val="FFFFFF"/>
                </a:solidFill>
                <a:latin typeface="Calibri"/>
                <a:cs typeface="Calibri"/>
              </a:rPr>
              <a:t> </a:t>
            </a:r>
            <a:r>
              <a:rPr sz="1800" i="1" dirty="0">
                <a:solidFill>
                  <a:srgbClr val="FFFFFF"/>
                </a:solidFill>
                <a:latin typeface="Calibri"/>
                <a:cs typeface="Calibri"/>
              </a:rPr>
              <a:t>more</a:t>
            </a:r>
            <a:r>
              <a:rPr sz="1800" i="1" spc="-10" dirty="0">
                <a:solidFill>
                  <a:srgbClr val="FFFFFF"/>
                </a:solidFill>
                <a:latin typeface="Calibri"/>
                <a:cs typeface="Calibri"/>
              </a:rPr>
              <a:t> </a:t>
            </a:r>
            <a:r>
              <a:rPr sz="1800" i="1" dirty="0">
                <a:solidFill>
                  <a:srgbClr val="FFFFFF"/>
                </a:solidFill>
                <a:latin typeface="Calibri"/>
                <a:cs typeface="Calibri"/>
              </a:rPr>
              <a:t>information</a:t>
            </a:r>
            <a:endParaRPr sz="1800">
              <a:latin typeface="Calibri"/>
              <a:cs typeface="Calibri"/>
            </a:endParaRPr>
          </a:p>
        </p:txBody>
      </p:sp>
      <p:grpSp>
        <p:nvGrpSpPr>
          <p:cNvPr id="10" name="object 10"/>
          <p:cNvGrpSpPr/>
          <p:nvPr/>
        </p:nvGrpSpPr>
        <p:grpSpPr>
          <a:xfrm>
            <a:off x="6503516" y="6440635"/>
            <a:ext cx="313690" cy="286385"/>
            <a:chOff x="6503516" y="6440635"/>
            <a:chExt cx="313690" cy="286385"/>
          </a:xfrm>
        </p:grpSpPr>
        <p:sp>
          <p:nvSpPr>
            <p:cNvPr id="11" name="object 11"/>
            <p:cNvSpPr/>
            <p:nvPr/>
          </p:nvSpPr>
          <p:spPr>
            <a:xfrm>
              <a:off x="6516215" y="6453335"/>
              <a:ext cx="288290" cy="260985"/>
            </a:xfrm>
            <a:custGeom>
              <a:avLst/>
              <a:gdLst/>
              <a:ahLst/>
              <a:cxnLst/>
              <a:rect l="l" t="t" r="r" b="b"/>
              <a:pathLst>
                <a:path w="288290" h="260984">
                  <a:moveTo>
                    <a:pt x="144015" y="0"/>
                  </a:moveTo>
                  <a:lnTo>
                    <a:pt x="98495" y="6643"/>
                  </a:lnTo>
                  <a:lnTo>
                    <a:pt x="58961" y="25144"/>
                  </a:lnTo>
                  <a:lnTo>
                    <a:pt x="27786" y="53356"/>
                  </a:lnTo>
                  <a:lnTo>
                    <a:pt x="7342" y="89131"/>
                  </a:lnTo>
                  <a:lnTo>
                    <a:pt x="0" y="130323"/>
                  </a:lnTo>
                  <a:lnTo>
                    <a:pt x="7342" y="171516"/>
                  </a:lnTo>
                  <a:lnTo>
                    <a:pt x="27786" y="207291"/>
                  </a:lnTo>
                  <a:lnTo>
                    <a:pt x="58961" y="235502"/>
                  </a:lnTo>
                  <a:lnTo>
                    <a:pt x="98495" y="254003"/>
                  </a:lnTo>
                  <a:lnTo>
                    <a:pt x="144015" y="260647"/>
                  </a:lnTo>
                  <a:lnTo>
                    <a:pt x="189536" y="254003"/>
                  </a:lnTo>
                  <a:lnTo>
                    <a:pt x="229070" y="235502"/>
                  </a:lnTo>
                  <a:lnTo>
                    <a:pt x="260245" y="207291"/>
                  </a:lnTo>
                  <a:lnTo>
                    <a:pt x="280690" y="171516"/>
                  </a:lnTo>
                  <a:lnTo>
                    <a:pt x="288032" y="130323"/>
                  </a:lnTo>
                  <a:lnTo>
                    <a:pt x="280690" y="89131"/>
                  </a:lnTo>
                  <a:lnTo>
                    <a:pt x="260245" y="53356"/>
                  </a:lnTo>
                  <a:lnTo>
                    <a:pt x="229070" y="25144"/>
                  </a:lnTo>
                  <a:lnTo>
                    <a:pt x="189536" y="6643"/>
                  </a:lnTo>
                  <a:lnTo>
                    <a:pt x="144015" y="0"/>
                  </a:lnTo>
                  <a:close/>
                </a:path>
              </a:pathLst>
            </a:custGeom>
            <a:solidFill>
              <a:srgbClr val="00B2E2"/>
            </a:solidFill>
          </p:spPr>
          <p:txBody>
            <a:bodyPr wrap="square" lIns="0" tIns="0" rIns="0" bIns="0" rtlCol="0"/>
            <a:lstStyle/>
            <a:p>
              <a:endParaRPr/>
            </a:p>
          </p:txBody>
        </p:sp>
        <p:sp>
          <p:nvSpPr>
            <p:cNvPr id="12" name="object 12"/>
            <p:cNvSpPr/>
            <p:nvPr/>
          </p:nvSpPr>
          <p:spPr>
            <a:xfrm>
              <a:off x="6516216" y="6453335"/>
              <a:ext cx="288290" cy="260985"/>
            </a:xfrm>
            <a:custGeom>
              <a:avLst/>
              <a:gdLst/>
              <a:ahLst/>
              <a:cxnLst/>
              <a:rect l="l" t="t" r="r" b="b"/>
              <a:pathLst>
                <a:path w="288290" h="260984">
                  <a:moveTo>
                    <a:pt x="0" y="130323"/>
                  </a:moveTo>
                  <a:lnTo>
                    <a:pt x="7342" y="89131"/>
                  </a:lnTo>
                  <a:lnTo>
                    <a:pt x="27786" y="53356"/>
                  </a:lnTo>
                  <a:lnTo>
                    <a:pt x="58962" y="25144"/>
                  </a:lnTo>
                  <a:lnTo>
                    <a:pt x="98495" y="6644"/>
                  </a:lnTo>
                  <a:lnTo>
                    <a:pt x="144015" y="0"/>
                  </a:lnTo>
                  <a:lnTo>
                    <a:pt x="189536" y="6644"/>
                  </a:lnTo>
                  <a:lnTo>
                    <a:pt x="229069" y="25144"/>
                  </a:lnTo>
                  <a:lnTo>
                    <a:pt x="260245" y="53356"/>
                  </a:lnTo>
                  <a:lnTo>
                    <a:pt x="280689" y="89131"/>
                  </a:lnTo>
                  <a:lnTo>
                    <a:pt x="288031" y="130323"/>
                  </a:lnTo>
                  <a:lnTo>
                    <a:pt x="280689" y="171516"/>
                  </a:lnTo>
                  <a:lnTo>
                    <a:pt x="260245" y="207291"/>
                  </a:lnTo>
                  <a:lnTo>
                    <a:pt x="229069" y="235503"/>
                  </a:lnTo>
                  <a:lnTo>
                    <a:pt x="189536" y="254003"/>
                  </a:lnTo>
                  <a:lnTo>
                    <a:pt x="144015" y="260647"/>
                  </a:lnTo>
                  <a:lnTo>
                    <a:pt x="98495" y="254003"/>
                  </a:lnTo>
                  <a:lnTo>
                    <a:pt x="58962" y="235503"/>
                  </a:lnTo>
                  <a:lnTo>
                    <a:pt x="27786" y="207291"/>
                  </a:lnTo>
                  <a:lnTo>
                    <a:pt x="7342" y="171516"/>
                  </a:lnTo>
                  <a:lnTo>
                    <a:pt x="0" y="130323"/>
                  </a:lnTo>
                  <a:close/>
                </a:path>
              </a:pathLst>
            </a:custGeom>
            <a:ln w="25399">
              <a:solidFill>
                <a:srgbClr val="0089B1"/>
              </a:solidFill>
            </a:ln>
          </p:spPr>
          <p:txBody>
            <a:bodyPr wrap="square" lIns="0" tIns="0" rIns="0" bIns="0" rtlCol="0"/>
            <a:lstStyle/>
            <a:p>
              <a:endParaRPr/>
            </a:p>
          </p:txBody>
        </p:sp>
      </p:grpSp>
      <p:grpSp>
        <p:nvGrpSpPr>
          <p:cNvPr id="13" name="object 13"/>
          <p:cNvGrpSpPr/>
          <p:nvPr/>
        </p:nvGrpSpPr>
        <p:grpSpPr>
          <a:xfrm>
            <a:off x="7151587" y="391963"/>
            <a:ext cx="1861185" cy="529590"/>
            <a:chOff x="7151587" y="391963"/>
            <a:chExt cx="1861185" cy="529590"/>
          </a:xfrm>
        </p:grpSpPr>
        <p:sp>
          <p:nvSpPr>
            <p:cNvPr id="14" name="object 14"/>
            <p:cNvSpPr/>
            <p:nvPr/>
          </p:nvSpPr>
          <p:spPr>
            <a:xfrm>
              <a:off x="8244408" y="404663"/>
              <a:ext cx="755650" cy="504190"/>
            </a:xfrm>
            <a:custGeom>
              <a:avLst/>
              <a:gdLst/>
              <a:ahLst/>
              <a:cxnLst/>
              <a:rect l="l" t="t" r="r" b="b"/>
              <a:pathLst>
                <a:path w="755650" h="504190">
                  <a:moveTo>
                    <a:pt x="755575" y="0"/>
                  </a:moveTo>
                  <a:lnTo>
                    <a:pt x="0" y="0"/>
                  </a:lnTo>
                  <a:lnTo>
                    <a:pt x="0" y="504056"/>
                  </a:lnTo>
                  <a:lnTo>
                    <a:pt x="755575" y="504056"/>
                  </a:lnTo>
                  <a:lnTo>
                    <a:pt x="755575" y="441049"/>
                  </a:lnTo>
                  <a:lnTo>
                    <a:pt x="236021" y="441049"/>
                  </a:lnTo>
                  <a:lnTo>
                    <a:pt x="236021" y="252027"/>
                  </a:lnTo>
                  <a:lnTo>
                    <a:pt x="188766" y="252027"/>
                  </a:lnTo>
                  <a:lnTo>
                    <a:pt x="377786" y="63007"/>
                  </a:lnTo>
                  <a:lnTo>
                    <a:pt x="755575" y="63007"/>
                  </a:lnTo>
                  <a:lnTo>
                    <a:pt x="755575" y="0"/>
                  </a:lnTo>
                  <a:close/>
                </a:path>
                <a:path w="755650" h="504190">
                  <a:moveTo>
                    <a:pt x="755575" y="86635"/>
                  </a:moveTo>
                  <a:lnTo>
                    <a:pt x="495926" y="86635"/>
                  </a:lnTo>
                  <a:lnTo>
                    <a:pt x="495926" y="181145"/>
                  </a:lnTo>
                  <a:lnTo>
                    <a:pt x="566808" y="252027"/>
                  </a:lnTo>
                  <a:lnTo>
                    <a:pt x="519553" y="252027"/>
                  </a:lnTo>
                  <a:lnTo>
                    <a:pt x="519553" y="441049"/>
                  </a:lnTo>
                  <a:lnTo>
                    <a:pt x="755575" y="441049"/>
                  </a:lnTo>
                  <a:lnTo>
                    <a:pt x="755575" y="86635"/>
                  </a:lnTo>
                  <a:close/>
                </a:path>
                <a:path w="755650" h="504190">
                  <a:moveTo>
                    <a:pt x="755575" y="63007"/>
                  </a:moveTo>
                  <a:lnTo>
                    <a:pt x="377786" y="63007"/>
                  </a:lnTo>
                  <a:lnTo>
                    <a:pt x="448670" y="133889"/>
                  </a:lnTo>
                  <a:lnTo>
                    <a:pt x="448670" y="86635"/>
                  </a:lnTo>
                  <a:lnTo>
                    <a:pt x="755575" y="86635"/>
                  </a:lnTo>
                  <a:lnTo>
                    <a:pt x="755575" y="63007"/>
                  </a:lnTo>
                  <a:close/>
                </a:path>
              </a:pathLst>
            </a:custGeom>
            <a:solidFill>
              <a:srgbClr val="EAF8FC"/>
            </a:solidFill>
          </p:spPr>
          <p:txBody>
            <a:bodyPr wrap="square" lIns="0" tIns="0" rIns="0" bIns="0" rtlCol="0"/>
            <a:lstStyle/>
            <a:p>
              <a:endParaRPr/>
            </a:p>
          </p:txBody>
        </p:sp>
        <p:sp>
          <p:nvSpPr>
            <p:cNvPr id="15" name="object 15"/>
            <p:cNvSpPr/>
            <p:nvPr/>
          </p:nvSpPr>
          <p:spPr>
            <a:xfrm>
              <a:off x="8480430" y="491299"/>
              <a:ext cx="283845" cy="354965"/>
            </a:xfrm>
            <a:custGeom>
              <a:avLst/>
              <a:gdLst/>
              <a:ahLst/>
              <a:cxnLst/>
              <a:rect l="l" t="t" r="r" b="b"/>
              <a:pathLst>
                <a:path w="283845" h="354965">
                  <a:moveTo>
                    <a:pt x="259904" y="0"/>
                  </a:moveTo>
                  <a:lnTo>
                    <a:pt x="212648" y="0"/>
                  </a:lnTo>
                  <a:lnTo>
                    <a:pt x="212648" y="47254"/>
                  </a:lnTo>
                  <a:lnTo>
                    <a:pt x="259904" y="94509"/>
                  </a:lnTo>
                  <a:lnTo>
                    <a:pt x="259904" y="0"/>
                  </a:lnTo>
                  <a:close/>
                </a:path>
                <a:path w="283845" h="354965">
                  <a:moveTo>
                    <a:pt x="283531" y="165392"/>
                  </a:moveTo>
                  <a:lnTo>
                    <a:pt x="0" y="165392"/>
                  </a:lnTo>
                  <a:lnTo>
                    <a:pt x="0" y="354413"/>
                  </a:lnTo>
                  <a:lnTo>
                    <a:pt x="118137" y="354413"/>
                  </a:lnTo>
                  <a:lnTo>
                    <a:pt x="118137" y="259902"/>
                  </a:lnTo>
                  <a:lnTo>
                    <a:pt x="283531" y="259902"/>
                  </a:lnTo>
                  <a:lnTo>
                    <a:pt x="283531" y="165392"/>
                  </a:lnTo>
                  <a:close/>
                </a:path>
                <a:path w="283845" h="354965">
                  <a:moveTo>
                    <a:pt x="283531" y="259902"/>
                  </a:moveTo>
                  <a:lnTo>
                    <a:pt x="165393" y="259902"/>
                  </a:lnTo>
                  <a:lnTo>
                    <a:pt x="165393" y="354413"/>
                  </a:lnTo>
                  <a:lnTo>
                    <a:pt x="283531" y="354413"/>
                  </a:lnTo>
                  <a:lnTo>
                    <a:pt x="283531" y="259902"/>
                  </a:lnTo>
                  <a:close/>
                </a:path>
              </a:pathLst>
            </a:custGeom>
            <a:solidFill>
              <a:srgbClr val="C4D0D4"/>
            </a:solidFill>
          </p:spPr>
          <p:txBody>
            <a:bodyPr wrap="square" lIns="0" tIns="0" rIns="0" bIns="0" rtlCol="0"/>
            <a:lstStyle/>
            <a:p>
              <a:endParaRPr/>
            </a:p>
          </p:txBody>
        </p:sp>
        <p:sp>
          <p:nvSpPr>
            <p:cNvPr id="16" name="object 16"/>
            <p:cNvSpPr/>
            <p:nvPr/>
          </p:nvSpPr>
          <p:spPr>
            <a:xfrm>
              <a:off x="8433174" y="467671"/>
              <a:ext cx="378460" cy="378460"/>
            </a:xfrm>
            <a:custGeom>
              <a:avLst/>
              <a:gdLst/>
              <a:ahLst/>
              <a:cxnLst/>
              <a:rect l="l" t="t" r="r" b="b"/>
              <a:pathLst>
                <a:path w="378459" h="378459">
                  <a:moveTo>
                    <a:pt x="189020" y="0"/>
                  </a:moveTo>
                  <a:lnTo>
                    <a:pt x="0" y="189020"/>
                  </a:lnTo>
                  <a:lnTo>
                    <a:pt x="378042" y="189020"/>
                  </a:lnTo>
                  <a:lnTo>
                    <a:pt x="189020" y="0"/>
                  </a:lnTo>
                  <a:close/>
                </a:path>
                <a:path w="378459" h="378459">
                  <a:moveTo>
                    <a:pt x="212648" y="283531"/>
                  </a:moveTo>
                  <a:lnTo>
                    <a:pt x="165393" y="283531"/>
                  </a:lnTo>
                  <a:lnTo>
                    <a:pt x="165393" y="378042"/>
                  </a:lnTo>
                  <a:lnTo>
                    <a:pt x="212648" y="378042"/>
                  </a:lnTo>
                  <a:lnTo>
                    <a:pt x="212648" y="283531"/>
                  </a:lnTo>
                  <a:close/>
                </a:path>
              </a:pathLst>
            </a:custGeom>
            <a:solidFill>
              <a:srgbClr val="9AA5A8"/>
            </a:solidFill>
          </p:spPr>
          <p:txBody>
            <a:bodyPr wrap="square" lIns="0" tIns="0" rIns="0" bIns="0" rtlCol="0"/>
            <a:lstStyle/>
            <a:p>
              <a:endParaRPr/>
            </a:p>
          </p:txBody>
        </p:sp>
        <p:sp>
          <p:nvSpPr>
            <p:cNvPr id="17" name="object 17"/>
            <p:cNvSpPr/>
            <p:nvPr/>
          </p:nvSpPr>
          <p:spPr>
            <a:xfrm>
              <a:off x="8244408" y="404663"/>
              <a:ext cx="755650" cy="504190"/>
            </a:xfrm>
            <a:custGeom>
              <a:avLst/>
              <a:gdLst/>
              <a:ahLst/>
              <a:cxnLst/>
              <a:rect l="l" t="t" r="r" b="b"/>
              <a:pathLst>
                <a:path w="755650" h="504190">
                  <a:moveTo>
                    <a:pt x="377787" y="63007"/>
                  </a:moveTo>
                  <a:lnTo>
                    <a:pt x="448671" y="133889"/>
                  </a:lnTo>
                  <a:lnTo>
                    <a:pt x="448671" y="86635"/>
                  </a:lnTo>
                  <a:lnTo>
                    <a:pt x="495926" y="86635"/>
                  </a:lnTo>
                  <a:lnTo>
                    <a:pt x="495926" y="181145"/>
                  </a:lnTo>
                  <a:lnTo>
                    <a:pt x="566808" y="252028"/>
                  </a:lnTo>
                  <a:lnTo>
                    <a:pt x="519554" y="252028"/>
                  </a:lnTo>
                  <a:lnTo>
                    <a:pt x="519554" y="441049"/>
                  </a:lnTo>
                  <a:lnTo>
                    <a:pt x="236022" y="441049"/>
                  </a:lnTo>
                  <a:lnTo>
                    <a:pt x="236022" y="252028"/>
                  </a:lnTo>
                  <a:lnTo>
                    <a:pt x="188766" y="252028"/>
                  </a:lnTo>
                  <a:lnTo>
                    <a:pt x="377787" y="63007"/>
                  </a:lnTo>
                  <a:close/>
                </a:path>
                <a:path w="755650" h="504190">
                  <a:moveTo>
                    <a:pt x="448671" y="133889"/>
                  </a:moveTo>
                  <a:lnTo>
                    <a:pt x="495926" y="181145"/>
                  </a:lnTo>
                </a:path>
                <a:path w="755650" h="504190">
                  <a:moveTo>
                    <a:pt x="519554" y="252028"/>
                  </a:moveTo>
                  <a:lnTo>
                    <a:pt x="236022" y="252028"/>
                  </a:lnTo>
                </a:path>
                <a:path w="755650" h="504190">
                  <a:moveTo>
                    <a:pt x="354159" y="441049"/>
                  </a:moveTo>
                  <a:lnTo>
                    <a:pt x="354159" y="346538"/>
                  </a:lnTo>
                  <a:lnTo>
                    <a:pt x="401415" y="346538"/>
                  </a:lnTo>
                  <a:lnTo>
                    <a:pt x="401415" y="441049"/>
                  </a:lnTo>
                </a:path>
                <a:path w="755650" h="504190">
                  <a:moveTo>
                    <a:pt x="0" y="0"/>
                  </a:moveTo>
                  <a:lnTo>
                    <a:pt x="755575" y="0"/>
                  </a:lnTo>
                  <a:lnTo>
                    <a:pt x="755575" y="504056"/>
                  </a:lnTo>
                  <a:lnTo>
                    <a:pt x="0" y="504056"/>
                  </a:lnTo>
                  <a:lnTo>
                    <a:pt x="0" y="0"/>
                  </a:lnTo>
                  <a:close/>
                </a:path>
              </a:pathLst>
            </a:custGeom>
            <a:ln w="25399">
              <a:solidFill>
                <a:srgbClr val="00B2E2"/>
              </a:solidFill>
            </a:ln>
          </p:spPr>
          <p:txBody>
            <a:bodyPr wrap="square" lIns="0" tIns="0" rIns="0" bIns="0" rtlCol="0"/>
            <a:lstStyle/>
            <a:p>
              <a:endParaRPr/>
            </a:p>
          </p:txBody>
        </p:sp>
        <p:sp>
          <p:nvSpPr>
            <p:cNvPr id="18" name="object 18"/>
            <p:cNvSpPr/>
            <p:nvPr/>
          </p:nvSpPr>
          <p:spPr>
            <a:xfrm>
              <a:off x="7164287" y="404663"/>
              <a:ext cx="720090" cy="504190"/>
            </a:xfrm>
            <a:custGeom>
              <a:avLst/>
              <a:gdLst/>
              <a:ahLst/>
              <a:cxnLst/>
              <a:rect l="l" t="t" r="r" b="b"/>
              <a:pathLst>
                <a:path w="720090" h="504190">
                  <a:moveTo>
                    <a:pt x="720079" y="0"/>
                  </a:moveTo>
                  <a:lnTo>
                    <a:pt x="0" y="0"/>
                  </a:lnTo>
                  <a:lnTo>
                    <a:pt x="0" y="504056"/>
                  </a:lnTo>
                  <a:lnTo>
                    <a:pt x="720079" y="504056"/>
                  </a:lnTo>
                  <a:lnTo>
                    <a:pt x="720079" y="441049"/>
                  </a:lnTo>
                  <a:lnTo>
                    <a:pt x="312784" y="441049"/>
                  </a:lnTo>
                  <a:lnTo>
                    <a:pt x="267975" y="433822"/>
                  </a:lnTo>
                  <a:lnTo>
                    <a:pt x="229060" y="413696"/>
                  </a:lnTo>
                  <a:lnTo>
                    <a:pt x="198372" y="383008"/>
                  </a:lnTo>
                  <a:lnTo>
                    <a:pt x="178246" y="344092"/>
                  </a:lnTo>
                  <a:lnTo>
                    <a:pt x="171019" y="299284"/>
                  </a:lnTo>
                  <a:lnTo>
                    <a:pt x="171019" y="157518"/>
                  </a:lnTo>
                  <a:lnTo>
                    <a:pt x="360039" y="157518"/>
                  </a:lnTo>
                  <a:lnTo>
                    <a:pt x="454552" y="63007"/>
                  </a:lnTo>
                  <a:lnTo>
                    <a:pt x="720079" y="63007"/>
                  </a:lnTo>
                  <a:lnTo>
                    <a:pt x="720079" y="0"/>
                  </a:lnTo>
                  <a:close/>
                </a:path>
                <a:path w="720090" h="504190">
                  <a:moveTo>
                    <a:pt x="720079" y="63007"/>
                  </a:moveTo>
                  <a:lnTo>
                    <a:pt x="454552" y="63007"/>
                  </a:lnTo>
                  <a:lnTo>
                    <a:pt x="549061" y="157518"/>
                  </a:lnTo>
                  <a:lnTo>
                    <a:pt x="501806" y="157518"/>
                  </a:lnTo>
                  <a:lnTo>
                    <a:pt x="501806" y="299284"/>
                  </a:lnTo>
                  <a:lnTo>
                    <a:pt x="494578" y="344092"/>
                  </a:lnTo>
                  <a:lnTo>
                    <a:pt x="474453" y="383008"/>
                  </a:lnTo>
                  <a:lnTo>
                    <a:pt x="443765" y="413696"/>
                  </a:lnTo>
                  <a:lnTo>
                    <a:pt x="404849" y="433822"/>
                  </a:lnTo>
                  <a:lnTo>
                    <a:pt x="360039" y="441049"/>
                  </a:lnTo>
                  <a:lnTo>
                    <a:pt x="720079" y="441049"/>
                  </a:lnTo>
                  <a:lnTo>
                    <a:pt x="720079" y="63007"/>
                  </a:lnTo>
                  <a:close/>
                </a:path>
                <a:path w="720090" h="504190">
                  <a:moveTo>
                    <a:pt x="407295" y="157518"/>
                  </a:moveTo>
                  <a:lnTo>
                    <a:pt x="265530" y="157518"/>
                  </a:lnTo>
                  <a:lnTo>
                    <a:pt x="265530" y="299284"/>
                  </a:lnTo>
                  <a:lnTo>
                    <a:pt x="269243" y="317677"/>
                  </a:lnTo>
                  <a:lnTo>
                    <a:pt x="279370" y="332697"/>
                  </a:lnTo>
                  <a:lnTo>
                    <a:pt x="294391" y="342825"/>
                  </a:lnTo>
                  <a:lnTo>
                    <a:pt x="312784" y="346538"/>
                  </a:lnTo>
                  <a:lnTo>
                    <a:pt x="360039" y="346538"/>
                  </a:lnTo>
                  <a:lnTo>
                    <a:pt x="403581" y="317677"/>
                  </a:lnTo>
                  <a:lnTo>
                    <a:pt x="407295" y="157518"/>
                  </a:lnTo>
                  <a:close/>
                </a:path>
              </a:pathLst>
            </a:custGeom>
            <a:solidFill>
              <a:srgbClr val="FFD5A9"/>
            </a:solidFill>
          </p:spPr>
          <p:txBody>
            <a:bodyPr wrap="square" lIns="0" tIns="0" rIns="0" bIns="0" rtlCol="0"/>
            <a:lstStyle/>
            <a:p>
              <a:endParaRPr/>
            </a:p>
          </p:txBody>
        </p:sp>
        <p:sp>
          <p:nvSpPr>
            <p:cNvPr id="19" name="object 19"/>
            <p:cNvSpPr/>
            <p:nvPr/>
          </p:nvSpPr>
          <p:spPr>
            <a:xfrm>
              <a:off x="7335306" y="467671"/>
              <a:ext cx="378460" cy="378460"/>
            </a:xfrm>
            <a:custGeom>
              <a:avLst/>
              <a:gdLst/>
              <a:ahLst/>
              <a:cxnLst/>
              <a:rect l="l" t="t" r="r" b="b"/>
              <a:pathLst>
                <a:path w="378459" h="378459">
                  <a:moveTo>
                    <a:pt x="283532" y="0"/>
                  </a:moveTo>
                  <a:lnTo>
                    <a:pt x="189020" y="94510"/>
                  </a:lnTo>
                  <a:lnTo>
                    <a:pt x="236275" y="94510"/>
                  </a:lnTo>
                  <a:lnTo>
                    <a:pt x="236275" y="236275"/>
                  </a:lnTo>
                  <a:lnTo>
                    <a:pt x="232562" y="254669"/>
                  </a:lnTo>
                  <a:lnTo>
                    <a:pt x="222435" y="269690"/>
                  </a:lnTo>
                  <a:lnTo>
                    <a:pt x="207414" y="279817"/>
                  </a:lnTo>
                  <a:lnTo>
                    <a:pt x="189020" y="283531"/>
                  </a:lnTo>
                  <a:lnTo>
                    <a:pt x="141765" y="283531"/>
                  </a:lnTo>
                  <a:lnTo>
                    <a:pt x="123371" y="279817"/>
                  </a:lnTo>
                  <a:lnTo>
                    <a:pt x="108351" y="269690"/>
                  </a:lnTo>
                  <a:lnTo>
                    <a:pt x="98224" y="254670"/>
                  </a:lnTo>
                  <a:lnTo>
                    <a:pt x="94510" y="236277"/>
                  </a:lnTo>
                  <a:lnTo>
                    <a:pt x="94510" y="94510"/>
                  </a:lnTo>
                  <a:lnTo>
                    <a:pt x="0" y="94510"/>
                  </a:lnTo>
                  <a:lnTo>
                    <a:pt x="0" y="236275"/>
                  </a:lnTo>
                  <a:lnTo>
                    <a:pt x="7227" y="281085"/>
                  </a:lnTo>
                  <a:lnTo>
                    <a:pt x="27352" y="320001"/>
                  </a:lnTo>
                  <a:lnTo>
                    <a:pt x="58040" y="350689"/>
                  </a:lnTo>
                  <a:lnTo>
                    <a:pt x="96956" y="370814"/>
                  </a:lnTo>
                  <a:lnTo>
                    <a:pt x="141765" y="378042"/>
                  </a:lnTo>
                  <a:lnTo>
                    <a:pt x="189020" y="378042"/>
                  </a:lnTo>
                  <a:lnTo>
                    <a:pt x="233829" y="370814"/>
                  </a:lnTo>
                  <a:lnTo>
                    <a:pt x="272745" y="350689"/>
                  </a:lnTo>
                  <a:lnTo>
                    <a:pt x="303434" y="320001"/>
                  </a:lnTo>
                  <a:lnTo>
                    <a:pt x="323559" y="281085"/>
                  </a:lnTo>
                  <a:lnTo>
                    <a:pt x="330786" y="236275"/>
                  </a:lnTo>
                  <a:lnTo>
                    <a:pt x="330786" y="94510"/>
                  </a:lnTo>
                  <a:lnTo>
                    <a:pt x="378042" y="94510"/>
                  </a:lnTo>
                  <a:lnTo>
                    <a:pt x="283532" y="0"/>
                  </a:lnTo>
                  <a:close/>
                </a:path>
              </a:pathLst>
            </a:custGeom>
            <a:solidFill>
              <a:srgbClr val="AA8C6F"/>
            </a:solidFill>
          </p:spPr>
          <p:txBody>
            <a:bodyPr wrap="square" lIns="0" tIns="0" rIns="0" bIns="0" rtlCol="0"/>
            <a:lstStyle/>
            <a:p>
              <a:endParaRPr/>
            </a:p>
          </p:txBody>
        </p:sp>
        <p:sp>
          <p:nvSpPr>
            <p:cNvPr id="20" name="object 20"/>
            <p:cNvSpPr/>
            <p:nvPr/>
          </p:nvSpPr>
          <p:spPr>
            <a:xfrm>
              <a:off x="7164287" y="404663"/>
              <a:ext cx="720090" cy="504190"/>
            </a:xfrm>
            <a:custGeom>
              <a:avLst/>
              <a:gdLst/>
              <a:ahLst/>
              <a:cxnLst/>
              <a:rect l="l" t="t" r="r" b="b"/>
              <a:pathLst>
                <a:path w="720090" h="504190">
                  <a:moveTo>
                    <a:pt x="549061" y="157517"/>
                  </a:moveTo>
                  <a:lnTo>
                    <a:pt x="501805" y="157517"/>
                  </a:lnTo>
                  <a:lnTo>
                    <a:pt x="501805" y="299282"/>
                  </a:lnTo>
                  <a:lnTo>
                    <a:pt x="494578" y="344091"/>
                  </a:lnTo>
                  <a:lnTo>
                    <a:pt x="474453" y="383008"/>
                  </a:lnTo>
                  <a:lnTo>
                    <a:pt x="443765" y="413696"/>
                  </a:lnTo>
                  <a:lnTo>
                    <a:pt x="404849" y="433821"/>
                  </a:lnTo>
                  <a:lnTo>
                    <a:pt x="360040" y="441049"/>
                  </a:lnTo>
                  <a:lnTo>
                    <a:pt x="312784" y="441049"/>
                  </a:lnTo>
                  <a:lnTo>
                    <a:pt x="267975" y="433821"/>
                  </a:lnTo>
                  <a:lnTo>
                    <a:pt x="229059" y="413696"/>
                  </a:lnTo>
                  <a:lnTo>
                    <a:pt x="198371" y="383008"/>
                  </a:lnTo>
                  <a:lnTo>
                    <a:pt x="178246" y="344091"/>
                  </a:lnTo>
                  <a:lnTo>
                    <a:pt x="171019" y="299282"/>
                  </a:lnTo>
                  <a:lnTo>
                    <a:pt x="171019" y="157517"/>
                  </a:lnTo>
                  <a:lnTo>
                    <a:pt x="265530" y="157517"/>
                  </a:lnTo>
                  <a:lnTo>
                    <a:pt x="265530" y="299282"/>
                  </a:lnTo>
                  <a:lnTo>
                    <a:pt x="269243" y="317676"/>
                  </a:lnTo>
                  <a:lnTo>
                    <a:pt x="279370" y="332697"/>
                  </a:lnTo>
                  <a:lnTo>
                    <a:pt x="294391" y="342824"/>
                  </a:lnTo>
                  <a:lnTo>
                    <a:pt x="312784" y="346538"/>
                  </a:lnTo>
                  <a:lnTo>
                    <a:pt x="360040" y="346538"/>
                  </a:lnTo>
                  <a:lnTo>
                    <a:pt x="378433" y="342825"/>
                  </a:lnTo>
                  <a:lnTo>
                    <a:pt x="393454" y="332698"/>
                  </a:lnTo>
                  <a:lnTo>
                    <a:pt x="403581" y="317677"/>
                  </a:lnTo>
                  <a:lnTo>
                    <a:pt x="407295" y="299284"/>
                  </a:lnTo>
                  <a:lnTo>
                    <a:pt x="407295" y="157517"/>
                  </a:lnTo>
                  <a:lnTo>
                    <a:pt x="360040" y="157517"/>
                  </a:lnTo>
                  <a:lnTo>
                    <a:pt x="454551" y="63007"/>
                  </a:lnTo>
                  <a:lnTo>
                    <a:pt x="549061" y="157517"/>
                  </a:lnTo>
                  <a:close/>
                </a:path>
                <a:path w="720090" h="504190">
                  <a:moveTo>
                    <a:pt x="0" y="0"/>
                  </a:moveTo>
                  <a:lnTo>
                    <a:pt x="720080" y="0"/>
                  </a:lnTo>
                  <a:lnTo>
                    <a:pt x="720080" y="504056"/>
                  </a:lnTo>
                  <a:lnTo>
                    <a:pt x="0" y="504056"/>
                  </a:lnTo>
                  <a:lnTo>
                    <a:pt x="0" y="0"/>
                  </a:lnTo>
                  <a:close/>
                </a:path>
              </a:pathLst>
            </a:custGeom>
            <a:ln w="25399">
              <a:solidFill>
                <a:srgbClr val="EF6510"/>
              </a:solidFill>
            </a:ln>
          </p:spPr>
          <p:txBody>
            <a:bodyPr wrap="square" lIns="0" tIns="0" rIns="0" bIns="0" rtlCol="0"/>
            <a:lstStyle/>
            <a:p>
              <a:endParaRPr/>
            </a:p>
          </p:txBody>
        </p:sp>
      </p:grpSp>
      <p:grpSp>
        <p:nvGrpSpPr>
          <p:cNvPr id="21" name="object 21"/>
          <p:cNvGrpSpPr/>
          <p:nvPr/>
        </p:nvGrpSpPr>
        <p:grpSpPr>
          <a:xfrm>
            <a:off x="2615083" y="6440635"/>
            <a:ext cx="313690" cy="286385"/>
            <a:chOff x="2615083" y="6440635"/>
            <a:chExt cx="313690" cy="286385"/>
          </a:xfrm>
        </p:grpSpPr>
        <p:sp>
          <p:nvSpPr>
            <p:cNvPr id="22" name="object 22"/>
            <p:cNvSpPr/>
            <p:nvPr/>
          </p:nvSpPr>
          <p:spPr>
            <a:xfrm>
              <a:off x="2627783" y="6453335"/>
              <a:ext cx="288290" cy="260985"/>
            </a:xfrm>
            <a:custGeom>
              <a:avLst/>
              <a:gdLst/>
              <a:ahLst/>
              <a:cxnLst/>
              <a:rect l="l" t="t" r="r" b="b"/>
              <a:pathLst>
                <a:path w="288289" h="260984">
                  <a:moveTo>
                    <a:pt x="144016" y="0"/>
                  </a:moveTo>
                  <a:lnTo>
                    <a:pt x="98496" y="6643"/>
                  </a:lnTo>
                  <a:lnTo>
                    <a:pt x="58962" y="25144"/>
                  </a:lnTo>
                  <a:lnTo>
                    <a:pt x="27787" y="53356"/>
                  </a:lnTo>
                  <a:lnTo>
                    <a:pt x="7342" y="89131"/>
                  </a:lnTo>
                  <a:lnTo>
                    <a:pt x="0" y="130323"/>
                  </a:lnTo>
                  <a:lnTo>
                    <a:pt x="7342" y="171516"/>
                  </a:lnTo>
                  <a:lnTo>
                    <a:pt x="27787" y="207291"/>
                  </a:lnTo>
                  <a:lnTo>
                    <a:pt x="58962" y="235502"/>
                  </a:lnTo>
                  <a:lnTo>
                    <a:pt x="98496" y="254003"/>
                  </a:lnTo>
                  <a:lnTo>
                    <a:pt x="144016" y="260647"/>
                  </a:lnTo>
                  <a:lnTo>
                    <a:pt x="189536" y="254003"/>
                  </a:lnTo>
                  <a:lnTo>
                    <a:pt x="229070" y="235502"/>
                  </a:lnTo>
                  <a:lnTo>
                    <a:pt x="260245" y="207291"/>
                  </a:lnTo>
                  <a:lnTo>
                    <a:pt x="280690" y="171516"/>
                  </a:lnTo>
                  <a:lnTo>
                    <a:pt x="288032" y="130323"/>
                  </a:lnTo>
                  <a:lnTo>
                    <a:pt x="280690" y="89131"/>
                  </a:lnTo>
                  <a:lnTo>
                    <a:pt x="260245" y="53356"/>
                  </a:lnTo>
                  <a:lnTo>
                    <a:pt x="229070" y="25144"/>
                  </a:lnTo>
                  <a:lnTo>
                    <a:pt x="189536" y="6643"/>
                  </a:lnTo>
                  <a:lnTo>
                    <a:pt x="144016" y="0"/>
                  </a:lnTo>
                  <a:close/>
                </a:path>
              </a:pathLst>
            </a:custGeom>
            <a:solidFill>
              <a:srgbClr val="00B2E2">
                <a:alpha val="50199"/>
              </a:srgbClr>
            </a:solidFill>
          </p:spPr>
          <p:txBody>
            <a:bodyPr wrap="square" lIns="0" tIns="0" rIns="0" bIns="0" rtlCol="0"/>
            <a:lstStyle/>
            <a:p>
              <a:endParaRPr/>
            </a:p>
          </p:txBody>
        </p:sp>
        <p:sp>
          <p:nvSpPr>
            <p:cNvPr id="23" name="object 23"/>
            <p:cNvSpPr/>
            <p:nvPr/>
          </p:nvSpPr>
          <p:spPr>
            <a:xfrm>
              <a:off x="2627783" y="6453335"/>
              <a:ext cx="288290" cy="260985"/>
            </a:xfrm>
            <a:custGeom>
              <a:avLst/>
              <a:gdLst/>
              <a:ahLst/>
              <a:cxnLst/>
              <a:rect l="l" t="t" r="r" b="b"/>
              <a:pathLst>
                <a:path w="288289" h="260984">
                  <a:moveTo>
                    <a:pt x="0" y="130323"/>
                  </a:moveTo>
                  <a:lnTo>
                    <a:pt x="7342" y="89131"/>
                  </a:lnTo>
                  <a:lnTo>
                    <a:pt x="27786" y="53356"/>
                  </a:lnTo>
                  <a:lnTo>
                    <a:pt x="58962" y="25144"/>
                  </a:lnTo>
                  <a:lnTo>
                    <a:pt x="98495" y="6644"/>
                  </a:lnTo>
                  <a:lnTo>
                    <a:pt x="144016" y="0"/>
                  </a:lnTo>
                  <a:lnTo>
                    <a:pt x="189536" y="6644"/>
                  </a:lnTo>
                  <a:lnTo>
                    <a:pt x="229070" y="25144"/>
                  </a:lnTo>
                  <a:lnTo>
                    <a:pt x="260245" y="53356"/>
                  </a:lnTo>
                  <a:lnTo>
                    <a:pt x="280690" y="89131"/>
                  </a:lnTo>
                  <a:lnTo>
                    <a:pt x="288032" y="130323"/>
                  </a:lnTo>
                  <a:lnTo>
                    <a:pt x="280690" y="171516"/>
                  </a:lnTo>
                  <a:lnTo>
                    <a:pt x="260245" y="207291"/>
                  </a:lnTo>
                  <a:lnTo>
                    <a:pt x="229070" y="235503"/>
                  </a:lnTo>
                  <a:lnTo>
                    <a:pt x="189536" y="254003"/>
                  </a:lnTo>
                  <a:lnTo>
                    <a:pt x="144016" y="260647"/>
                  </a:lnTo>
                  <a:lnTo>
                    <a:pt x="98495" y="254003"/>
                  </a:lnTo>
                  <a:lnTo>
                    <a:pt x="58962" y="235503"/>
                  </a:lnTo>
                  <a:lnTo>
                    <a:pt x="27786" y="207291"/>
                  </a:lnTo>
                  <a:lnTo>
                    <a:pt x="7342" y="171516"/>
                  </a:lnTo>
                  <a:lnTo>
                    <a:pt x="0" y="130323"/>
                  </a:lnTo>
                  <a:close/>
                </a:path>
              </a:pathLst>
            </a:custGeom>
            <a:ln w="25399">
              <a:solidFill>
                <a:srgbClr val="0089B1"/>
              </a:solidFill>
            </a:ln>
          </p:spPr>
          <p:txBody>
            <a:bodyPr wrap="square" lIns="0" tIns="0" rIns="0" bIns="0" rtlCol="0"/>
            <a:lstStyle/>
            <a:p>
              <a:endParaRPr/>
            </a:p>
          </p:txBody>
        </p:sp>
      </p:gr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3134360"/>
            <a:chOff x="0" y="0"/>
            <a:chExt cx="9144000" cy="3134360"/>
          </a:xfrm>
        </p:grpSpPr>
        <p:pic>
          <p:nvPicPr>
            <p:cNvPr id="3" name="object 3"/>
            <p:cNvPicPr/>
            <p:nvPr/>
          </p:nvPicPr>
          <p:blipFill>
            <a:blip r:embed="rId2" cstate="print"/>
            <a:stretch>
              <a:fillRect/>
            </a:stretch>
          </p:blipFill>
          <p:spPr>
            <a:xfrm>
              <a:off x="0" y="0"/>
              <a:ext cx="9143998" cy="3079314"/>
            </a:xfrm>
            <a:prstGeom prst="rect">
              <a:avLst/>
            </a:prstGeom>
          </p:spPr>
        </p:pic>
        <p:pic>
          <p:nvPicPr>
            <p:cNvPr id="4" name="object 4"/>
            <p:cNvPicPr/>
            <p:nvPr/>
          </p:nvPicPr>
          <p:blipFill>
            <a:blip r:embed="rId3" cstate="print"/>
            <a:stretch>
              <a:fillRect/>
            </a:stretch>
          </p:blipFill>
          <p:spPr>
            <a:xfrm>
              <a:off x="0" y="0"/>
              <a:ext cx="9143998" cy="3133897"/>
            </a:xfrm>
            <a:prstGeom prst="rect">
              <a:avLst/>
            </a:prstGeom>
          </p:spPr>
        </p:pic>
        <p:sp>
          <p:nvSpPr>
            <p:cNvPr id="5" name="object 5"/>
            <p:cNvSpPr/>
            <p:nvPr/>
          </p:nvSpPr>
          <p:spPr>
            <a:xfrm>
              <a:off x="0" y="0"/>
              <a:ext cx="9144000" cy="3067050"/>
            </a:xfrm>
            <a:custGeom>
              <a:avLst/>
              <a:gdLst/>
              <a:ahLst/>
              <a:cxnLst/>
              <a:rect l="l" t="t" r="r" b="b"/>
              <a:pathLst>
                <a:path w="9144000" h="3067050">
                  <a:moveTo>
                    <a:pt x="0" y="3066949"/>
                  </a:moveTo>
                  <a:lnTo>
                    <a:pt x="9143998" y="3066949"/>
                  </a:lnTo>
                  <a:lnTo>
                    <a:pt x="9143998" y="0"/>
                  </a:lnTo>
                  <a:lnTo>
                    <a:pt x="0" y="0"/>
                  </a:lnTo>
                  <a:lnTo>
                    <a:pt x="0" y="3066949"/>
                  </a:lnTo>
                  <a:close/>
                </a:path>
              </a:pathLst>
            </a:custGeom>
            <a:solidFill>
              <a:srgbClr val="00274E">
                <a:alpha val="39999"/>
              </a:srgbClr>
            </a:solidFill>
          </p:spPr>
          <p:txBody>
            <a:bodyPr wrap="square" lIns="0" tIns="0" rIns="0" bIns="0" rtlCol="0"/>
            <a:lstStyle/>
            <a:p>
              <a:endParaRPr/>
            </a:p>
          </p:txBody>
        </p:sp>
        <p:pic>
          <p:nvPicPr>
            <p:cNvPr id="6" name="object 6"/>
            <p:cNvPicPr/>
            <p:nvPr/>
          </p:nvPicPr>
          <p:blipFill>
            <a:blip r:embed="rId4" cstate="print"/>
            <a:stretch>
              <a:fillRect/>
            </a:stretch>
          </p:blipFill>
          <p:spPr>
            <a:xfrm>
              <a:off x="0" y="332655"/>
              <a:ext cx="6336703" cy="576064"/>
            </a:xfrm>
            <a:prstGeom prst="rect">
              <a:avLst/>
            </a:prstGeom>
          </p:spPr>
        </p:pic>
      </p:grpSp>
      <p:sp>
        <p:nvSpPr>
          <p:cNvPr id="7" name="object 7"/>
          <p:cNvSpPr txBox="1">
            <a:spLocks noGrp="1"/>
          </p:cNvSpPr>
          <p:nvPr>
            <p:ph type="title"/>
          </p:nvPr>
        </p:nvSpPr>
        <p:spPr>
          <a:xfrm>
            <a:off x="78739" y="425108"/>
            <a:ext cx="3840479" cy="391160"/>
          </a:xfrm>
          <a:prstGeom prst="rect">
            <a:avLst/>
          </a:prstGeom>
        </p:spPr>
        <p:txBody>
          <a:bodyPr vert="horz" wrap="square" lIns="0" tIns="12700" rIns="0" bIns="0" rtlCol="0">
            <a:spAutoFit/>
          </a:bodyPr>
          <a:lstStyle/>
          <a:p>
            <a:pPr marL="12700">
              <a:lnSpc>
                <a:spcPct val="100000"/>
              </a:lnSpc>
              <a:spcBef>
                <a:spcPts val="100"/>
              </a:spcBef>
            </a:pPr>
            <a:r>
              <a:rPr spc="-5" dirty="0"/>
              <a:t>The</a:t>
            </a:r>
            <a:r>
              <a:rPr spc="-15" dirty="0"/>
              <a:t> </a:t>
            </a:r>
            <a:r>
              <a:rPr spc="-5" dirty="0"/>
              <a:t>right</a:t>
            </a:r>
            <a:r>
              <a:rPr spc="5" dirty="0"/>
              <a:t> </a:t>
            </a:r>
            <a:r>
              <a:rPr dirty="0"/>
              <a:t>to</a:t>
            </a:r>
            <a:r>
              <a:rPr spc="-10" dirty="0"/>
              <a:t> </a:t>
            </a:r>
            <a:r>
              <a:rPr spc="-5" dirty="0"/>
              <a:t>lawyer’s</a:t>
            </a:r>
            <a:r>
              <a:rPr spc="-10" dirty="0"/>
              <a:t> </a:t>
            </a:r>
            <a:r>
              <a:rPr spc="-5" dirty="0"/>
              <a:t>presence</a:t>
            </a:r>
          </a:p>
        </p:txBody>
      </p:sp>
      <p:sp>
        <p:nvSpPr>
          <p:cNvPr id="8" name="object 8"/>
          <p:cNvSpPr/>
          <p:nvPr/>
        </p:nvSpPr>
        <p:spPr>
          <a:xfrm>
            <a:off x="323527" y="3284984"/>
            <a:ext cx="8497570" cy="2520315"/>
          </a:xfrm>
          <a:custGeom>
            <a:avLst/>
            <a:gdLst/>
            <a:ahLst/>
            <a:cxnLst/>
            <a:rect l="l" t="t" r="r" b="b"/>
            <a:pathLst>
              <a:path w="8497570" h="2520315">
                <a:moveTo>
                  <a:pt x="8496941" y="0"/>
                </a:moveTo>
                <a:lnTo>
                  <a:pt x="0" y="0"/>
                </a:lnTo>
                <a:lnTo>
                  <a:pt x="0" y="2520279"/>
                </a:lnTo>
                <a:lnTo>
                  <a:pt x="8496941" y="2520279"/>
                </a:lnTo>
                <a:lnTo>
                  <a:pt x="8496941" y="0"/>
                </a:lnTo>
                <a:close/>
              </a:path>
            </a:pathLst>
          </a:custGeom>
          <a:solidFill>
            <a:srgbClr val="F5F5F5"/>
          </a:solidFill>
        </p:spPr>
        <p:txBody>
          <a:bodyPr wrap="square" lIns="0" tIns="0" rIns="0" bIns="0" rtlCol="0"/>
          <a:lstStyle/>
          <a:p>
            <a:endParaRPr/>
          </a:p>
        </p:txBody>
      </p:sp>
      <p:sp>
        <p:nvSpPr>
          <p:cNvPr id="9" name="object 9"/>
          <p:cNvSpPr txBox="1"/>
          <p:nvPr/>
        </p:nvSpPr>
        <p:spPr>
          <a:xfrm>
            <a:off x="402267" y="3318004"/>
            <a:ext cx="8346440" cy="1391920"/>
          </a:xfrm>
          <a:prstGeom prst="rect">
            <a:avLst/>
          </a:prstGeom>
        </p:spPr>
        <p:txBody>
          <a:bodyPr vert="horz" wrap="square" lIns="0" tIns="13970" rIns="0" bIns="0" rtlCol="0">
            <a:spAutoFit/>
          </a:bodyPr>
          <a:lstStyle/>
          <a:p>
            <a:pPr marL="12700" marR="5080" algn="just">
              <a:lnSpc>
                <a:spcPct val="99500"/>
              </a:lnSpc>
              <a:spcBef>
                <a:spcPts val="110"/>
              </a:spcBef>
            </a:pPr>
            <a:r>
              <a:rPr sz="1800" dirty="0">
                <a:solidFill>
                  <a:srgbClr val="001C3D"/>
                </a:solidFill>
                <a:latin typeface="Calibri"/>
                <a:cs typeface="Calibri"/>
              </a:rPr>
              <a:t>The </a:t>
            </a:r>
            <a:r>
              <a:rPr sz="1800" spc="-5" dirty="0">
                <a:solidFill>
                  <a:srgbClr val="001C3D"/>
                </a:solidFill>
                <a:latin typeface="Calibri"/>
                <a:cs typeface="Calibri"/>
              </a:rPr>
              <a:t>authorities have </a:t>
            </a:r>
            <a:r>
              <a:rPr sz="1800" dirty="0">
                <a:solidFill>
                  <a:srgbClr val="001C3D"/>
                </a:solidFill>
                <a:latin typeface="Calibri"/>
                <a:cs typeface="Calibri"/>
              </a:rPr>
              <a:t>a </a:t>
            </a:r>
            <a:r>
              <a:rPr sz="1800" b="1" dirty="0">
                <a:solidFill>
                  <a:srgbClr val="001C3D"/>
                </a:solidFill>
                <a:latin typeface="Calibri"/>
                <a:cs typeface="Calibri"/>
              </a:rPr>
              <a:t>positive obligation </a:t>
            </a:r>
            <a:r>
              <a:rPr sz="1800" dirty="0">
                <a:solidFill>
                  <a:srgbClr val="001C3D"/>
                </a:solidFill>
                <a:latin typeface="Calibri"/>
                <a:cs typeface="Calibri"/>
              </a:rPr>
              <a:t>to </a:t>
            </a:r>
            <a:r>
              <a:rPr sz="1800" spc="-5" dirty="0">
                <a:solidFill>
                  <a:srgbClr val="001C3D"/>
                </a:solidFill>
                <a:latin typeface="Calibri"/>
                <a:cs typeface="Calibri"/>
              </a:rPr>
              <a:t>ensure </a:t>
            </a:r>
            <a:r>
              <a:rPr sz="1800" dirty="0">
                <a:solidFill>
                  <a:srgbClr val="001C3D"/>
                </a:solidFill>
                <a:latin typeface="Calibri"/>
                <a:cs typeface="Calibri"/>
              </a:rPr>
              <a:t>that the </a:t>
            </a:r>
            <a:r>
              <a:rPr sz="1800" spc="-5" dirty="0">
                <a:solidFill>
                  <a:srgbClr val="001C3D"/>
                </a:solidFill>
                <a:latin typeface="Calibri"/>
                <a:cs typeface="Calibri"/>
              </a:rPr>
              <a:t>right </a:t>
            </a:r>
            <a:r>
              <a:rPr sz="1800" dirty="0">
                <a:solidFill>
                  <a:srgbClr val="001C3D"/>
                </a:solidFill>
                <a:latin typeface="Calibri"/>
                <a:cs typeface="Calibri"/>
              </a:rPr>
              <a:t>to </a:t>
            </a:r>
            <a:r>
              <a:rPr sz="1800" spc="-5" dirty="0">
                <a:solidFill>
                  <a:srgbClr val="001C3D"/>
                </a:solidFill>
                <a:latin typeface="Calibri"/>
                <a:cs typeface="Calibri"/>
              </a:rPr>
              <a:t>have </a:t>
            </a:r>
            <a:r>
              <a:rPr sz="1800" dirty="0">
                <a:solidFill>
                  <a:srgbClr val="001C3D"/>
                </a:solidFill>
                <a:latin typeface="Calibri"/>
                <a:cs typeface="Calibri"/>
              </a:rPr>
              <a:t>a </a:t>
            </a:r>
            <a:r>
              <a:rPr sz="1800" spc="-5" dirty="0">
                <a:solidFill>
                  <a:srgbClr val="001C3D"/>
                </a:solidFill>
                <a:latin typeface="Calibri"/>
                <a:cs typeface="Calibri"/>
              </a:rPr>
              <a:t>lawyer </a:t>
            </a:r>
            <a:r>
              <a:rPr sz="1800" dirty="0">
                <a:solidFill>
                  <a:srgbClr val="001C3D"/>
                </a:solidFill>
                <a:latin typeface="Calibri"/>
                <a:cs typeface="Calibri"/>
              </a:rPr>
              <a:t> </a:t>
            </a:r>
            <a:r>
              <a:rPr sz="1800" spc="-5" dirty="0">
                <a:solidFill>
                  <a:srgbClr val="001C3D"/>
                </a:solidFill>
                <a:latin typeface="Calibri"/>
                <a:cs typeface="Calibri"/>
              </a:rPr>
              <a:t>present</a:t>
            </a:r>
            <a:r>
              <a:rPr sz="1800" spc="114" dirty="0">
                <a:solidFill>
                  <a:srgbClr val="001C3D"/>
                </a:solidFill>
                <a:latin typeface="Calibri"/>
                <a:cs typeface="Calibri"/>
              </a:rPr>
              <a:t> </a:t>
            </a:r>
            <a:r>
              <a:rPr sz="1800" dirty="0">
                <a:solidFill>
                  <a:srgbClr val="001C3D"/>
                </a:solidFill>
                <a:latin typeface="Calibri"/>
                <a:cs typeface="Calibri"/>
              </a:rPr>
              <a:t>at</a:t>
            </a:r>
            <a:r>
              <a:rPr sz="1800" spc="120" dirty="0">
                <a:solidFill>
                  <a:srgbClr val="001C3D"/>
                </a:solidFill>
                <a:latin typeface="Calibri"/>
                <a:cs typeface="Calibri"/>
              </a:rPr>
              <a:t> </a:t>
            </a:r>
            <a:r>
              <a:rPr sz="1800" dirty="0">
                <a:solidFill>
                  <a:srgbClr val="001C3D"/>
                </a:solidFill>
                <a:latin typeface="Calibri"/>
                <a:cs typeface="Calibri"/>
              </a:rPr>
              <a:t>the</a:t>
            </a:r>
            <a:r>
              <a:rPr sz="1800" spc="120" dirty="0">
                <a:solidFill>
                  <a:srgbClr val="001C3D"/>
                </a:solidFill>
                <a:latin typeface="Calibri"/>
                <a:cs typeface="Calibri"/>
              </a:rPr>
              <a:t> </a:t>
            </a:r>
            <a:r>
              <a:rPr sz="1800" spc="-5" dirty="0">
                <a:solidFill>
                  <a:srgbClr val="001C3D"/>
                </a:solidFill>
                <a:latin typeface="Calibri"/>
                <a:cs typeface="Calibri"/>
              </a:rPr>
              <a:t>interrogation</a:t>
            </a:r>
            <a:r>
              <a:rPr sz="1800" spc="120" dirty="0">
                <a:solidFill>
                  <a:srgbClr val="001C3D"/>
                </a:solidFill>
                <a:latin typeface="Calibri"/>
                <a:cs typeface="Calibri"/>
              </a:rPr>
              <a:t> </a:t>
            </a:r>
            <a:r>
              <a:rPr sz="1800" spc="-5" dirty="0">
                <a:solidFill>
                  <a:srgbClr val="001C3D"/>
                </a:solidFill>
                <a:latin typeface="Calibri"/>
                <a:cs typeface="Calibri"/>
              </a:rPr>
              <a:t>could</a:t>
            </a:r>
            <a:r>
              <a:rPr sz="1800" spc="114" dirty="0">
                <a:solidFill>
                  <a:srgbClr val="001C3D"/>
                </a:solidFill>
                <a:latin typeface="Calibri"/>
                <a:cs typeface="Calibri"/>
              </a:rPr>
              <a:t> </a:t>
            </a:r>
            <a:r>
              <a:rPr sz="1800" dirty="0">
                <a:solidFill>
                  <a:srgbClr val="001C3D"/>
                </a:solidFill>
                <a:latin typeface="Calibri"/>
                <a:cs typeface="Calibri"/>
              </a:rPr>
              <a:t>be</a:t>
            </a:r>
            <a:r>
              <a:rPr sz="1800" spc="120" dirty="0">
                <a:solidFill>
                  <a:srgbClr val="001C3D"/>
                </a:solidFill>
                <a:latin typeface="Calibri"/>
                <a:cs typeface="Calibri"/>
              </a:rPr>
              <a:t> </a:t>
            </a:r>
            <a:r>
              <a:rPr sz="1800" spc="-5" dirty="0">
                <a:solidFill>
                  <a:srgbClr val="001C3D"/>
                </a:solidFill>
                <a:latin typeface="Calibri"/>
                <a:cs typeface="Calibri"/>
              </a:rPr>
              <a:t>exercised</a:t>
            </a:r>
            <a:r>
              <a:rPr sz="1800" spc="120" dirty="0">
                <a:solidFill>
                  <a:srgbClr val="001C3D"/>
                </a:solidFill>
                <a:latin typeface="Calibri"/>
                <a:cs typeface="Calibri"/>
              </a:rPr>
              <a:t> </a:t>
            </a:r>
            <a:r>
              <a:rPr sz="1800" spc="-5" dirty="0">
                <a:solidFill>
                  <a:srgbClr val="001C3D"/>
                </a:solidFill>
                <a:latin typeface="Calibri"/>
                <a:cs typeface="Calibri"/>
              </a:rPr>
              <a:t>effectively,</a:t>
            </a:r>
            <a:r>
              <a:rPr sz="1800" spc="120" dirty="0">
                <a:solidFill>
                  <a:srgbClr val="001C3D"/>
                </a:solidFill>
                <a:latin typeface="Calibri"/>
                <a:cs typeface="Calibri"/>
              </a:rPr>
              <a:t> </a:t>
            </a:r>
            <a:r>
              <a:rPr sz="1800" dirty="0">
                <a:solidFill>
                  <a:srgbClr val="001C3D"/>
                </a:solidFill>
                <a:latin typeface="Calibri"/>
                <a:cs typeface="Calibri"/>
              </a:rPr>
              <a:t>especially</a:t>
            </a:r>
            <a:r>
              <a:rPr sz="1800" spc="120" dirty="0">
                <a:solidFill>
                  <a:srgbClr val="001C3D"/>
                </a:solidFill>
                <a:latin typeface="Calibri"/>
                <a:cs typeface="Calibri"/>
              </a:rPr>
              <a:t> </a:t>
            </a:r>
            <a:r>
              <a:rPr sz="1800" spc="-5" dirty="0">
                <a:solidFill>
                  <a:srgbClr val="001C3D"/>
                </a:solidFill>
                <a:latin typeface="Calibri"/>
                <a:cs typeface="Calibri"/>
              </a:rPr>
              <a:t>where</a:t>
            </a:r>
            <a:r>
              <a:rPr sz="1800" spc="114" dirty="0">
                <a:solidFill>
                  <a:srgbClr val="001C3D"/>
                </a:solidFill>
                <a:latin typeface="Calibri"/>
                <a:cs typeface="Calibri"/>
              </a:rPr>
              <a:t> </a:t>
            </a:r>
            <a:r>
              <a:rPr sz="1800" dirty="0">
                <a:solidFill>
                  <a:srgbClr val="001C3D"/>
                </a:solidFill>
                <a:latin typeface="Calibri"/>
                <a:cs typeface="Calibri"/>
              </a:rPr>
              <a:t>the</a:t>
            </a:r>
            <a:r>
              <a:rPr sz="1800" spc="120" dirty="0">
                <a:solidFill>
                  <a:srgbClr val="001C3D"/>
                </a:solidFill>
                <a:latin typeface="Calibri"/>
                <a:cs typeface="Calibri"/>
              </a:rPr>
              <a:t> </a:t>
            </a:r>
            <a:r>
              <a:rPr sz="1800" dirty="0">
                <a:solidFill>
                  <a:srgbClr val="001C3D"/>
                </a:solidFill>
                <a:latin typeface="Calibri"/>
                <a:cs typeface="Calibri"/>
              </a:rPr>
              <a:t>suspect </a:t>
            </a:r>
            <a:r>
              <a:rPr sz="1800" spc="-395" dirty="0">
                <a:solidFill>
                  <a:srgbClr val="001C3D"/>
                </a:solidFill>
                <a:latin typeface="Calibri"/>
                <a:cs typeface="Calibri"/>
              </a:rPr>
              <a:t> </a:t>
            </a:r>
            <a:r>
              <a:rPr sz="1800" dirty="0">
                <a:solidFill>
                  <a:srgbClr val="001C3D"/>
                </a:solidFill>
                <a:latin typeface="Calibri"/>
                <a:cs typeface="Calibri"/>
              </a:rPr>
              <a:t>is</a:t>
            </a:r>
            <a:r>
              <a:rPr sz="1800" spc="270" dirty="0">
                <a:solidFill>
                  <a:srgbClr val="001C3D"/>
                </a:solidFill>
                <a:latin typeface="Calibri"/>
                <a:cs typeface="Calibri"/>
              </a:rPr>
              <a:t> </a:t>
            </a:r>
            <a:r>
              <a:rPr sz="1800" dirty="0">
                <a:solidFill>
                  <a:srgbClr val="001C3D"/>
                </a:solidFill>
                <a:latin typeface="Calibri"/>
                <a:cs typeface="Calibri"/>
              </a:rPr>
              <a:t>detained.</a:t>
            </a:r>
            <a:r>
              <a:rPr sz="1800" spc="275" dirty="0">
                <a:solidFill>
                  <a:srgbClr val="001C3D"/>
                </a:solidFill>
                <a:latin typeface="Calibri"/>
                <a:cs typeface="Calibri"/>
              </a:rPr>
              <a:t> </a:t>
            </a:r>
            <a:r>
              <a:rPr sz="1800" dirty="0">
                <a:solidFill>
                  <a:srgbClr val="001C3D"/>
                </a:solidFill>
                <a:latin typeface="Calibri"/>
                <a:cs typeface="Calibri"/>
              </a:rPr>
              <a:t>This</a:t>
            </a:r>
            <a:r>
              <a:rPr sz="1800" spc="275" dirty="0">
                <a:solidFill>
                  <a:srgbClr val="001C3D"/>
                </a:solidFill>
                <a:latin typeface="Calibri"/>
                <a:cs typeface="Calibri"/>
              </a:rPr>
              <a:t> </a:t>
            </a:r>
            <a:r>
              <a:rPr sz="1800" spc="-5" dirty="0">
                <a:solidFill>
                  <a:srgbClr val="001C3D"/>
                </a:solidFill>
                <a:latin typeface="Calibri"/>
                <a:cs typeface="Calibri"/>
              </a:rPr>
              <a:t>may</a:t>
            </a:r>
            <a:r>
              <a:rPr sz="1800" spc="275" dirty="0">
                <a:solidFill>
                  <a:srgbClr val="001C3D"/>
                </a:solidFill>
                <a:latin typeface="Calibri"/>
                <a:cs typeface="Calibri"/>
              </a:rPr>
              <a:t> </a:t>
            </a:r>
            <a:r>
              <a:rPr sz="1800" spc="-5" dirty="0">
                <a:solidFill>
                  <a:srgbClr val="001C3D"/>
                </a:solidFill>
                <a:latin typeface="Calibri"/>
                <a:cs typeface="Calibri"/>
              </a:rPr>
              <a:t>imply,</a:t>
            </a:r>
            <a:r>
              <a:rPr sz="1800" spc="275" dirty="0">
                <a:solidFill>
                  <a:srgbClr val="001C3D"/>
                </a:solidFill>
                <a:latin typeface="Calibri"/>
                <a:cs typeface="Calibri"/>
              </a:rPr>
              <a:t> </a:t>
            </a:r>
            <a:r>
              <a:rPr sz="1800" spc="-5" dirty="0">
                <a:solidFill>
                  <a:srgbClr val="001C3D"/>
                </a:solidFill>
                <a:latin typeface="Calibri"/>
                <a:cs typeface="Calibri"/>
              </a:rPr>
              <a:t>for</a:t>
            </a:r>
            <a:r>
              <a:rPr sz="1800" spc="275" dirty="0">
                <a:solidFill>
                  <a:srgbClr val="001C3D"/>
                </a:solidFill>
                <a:latin typeface="Calibri"/>
                <a:cs typeface="Calibri"/>
              </a:rPr>
              <a:t> </a:t>
            </a:r>
            <a:r>
              <a:rPr sz="1800" spc="-5" dirty="0">
                <a:solidFill>
                  <a:srgbClr val="001C3D"/>
                </a:solidFill>
                <a:latin typeface="Calibri"/>
                <a:cs typeface="Calibri"/>
              </a:rPr>
              <a:t>example,</a:t>
            </a:r>
            <a:r>
              <a:rPr sz="1800" spc="275" dirty="0">
                <a:solidFill>
                  <a:srgbClr val="001C3D"/>
                </a:solidFill>
                <a:latin typeface="Calibri"/>
                <a:cs typeface="Calibri"/>
              </a:rPr>
              <a:t> </a:t>
            </a:r>
            <a:r>
              <a:rPr sz="1800" dirty="0">
                <a:solidFill>
                  <a:srgbClr val="001C3D"/>
                </a:solidFill>
                <a:latin typeface="Calibri"/>
                <a:cs typeface="Calibri"/>
              </a:rPr>
              <a:t>the</a:t>
            </a:r>
            <a:r>
              <a:rPr sz="1800" spc="275" dirty="0">
                <a:solidFill>
                  <a:srgbClr val="001C3D"/>
                </a:solidFill>
                <a:latin typeface="Calibri"/>
                <a:cs typeface="Calibri"/>
              </a:rPr>
              <a:t> </a:t>
            </a:r>
            <a:r>
              <a:rPr sz="1800" dirty="0">
                <a:solidFill>
                  <a:srgbClr val="001C3D"/>
                </a:solidFill>
                <a:latin typeface="Calibri"/>
                <a:cs typeface="Calibri"/>
              </a:rPr>
              <a:t>duty</a:t>
            </a:r>
            <a:r>
              <a:rPr sz="1800" spc="275" dirty="0">
                <a:solidFill>
                  <a:srgbClr val="001C3D"/>
                </a:solidFill>
                <a:latin typeface="Calibri"/>
                <a:cs typeface="Calibri"/>
              </a:rPr>
              <a:t> </a:t>
            </a:r>
            <a:r>
              <a:rPr sz="1800" spc="-5" dirty="0">
                <a:solidFill>
                  <a:srgbClr val="001C3D"/>
                </a:solidFill>
                <a:latin typeface="Calibri"/>
                <a:cs typeface="Calibri"/>
              </a:rPr>
              <a:t>of</a:t>
            </a:r>
            <a:r>
              <a:rPr sz="1800" spc="275" dirty="0">
                <a:solidFill>
                  <a:srgbClr val="001C3D"/>
                </a:solidFill>
                <a:latin typeface="Calibri"/>
                <a:cs typeface="Calibri"/>
              </a:rPr>
              <a:t> </a:t>
            </a:r>
            <a:r>
              <a:rPr sz="1800" dirty="0">
                <a:solidFill>
                  <a:srgbClr val="001C3D"/>
                </a:solidFill>
                <a:latin typeface="Calibri"/>
                <a:cs typeface="Calibri"/>
              </a:rPr>
              <a:t>the</a:t>
            </a:r>
            <a:r>
              <a:rPr sz="1800" spc="275" dirty="0">
                <a:solidFill>
                  <a:srgbClr val="001C3D"/>
                </a:solidFill>
                <a:latin typeface="Calibri"/>
                <a:cs typeface="Calibri"/>
              </a:rPr>
              <a:t> </a:t>
            </a:r>
            <a:r>
              <a:rPr sz="1800" spc="-5" dirty="0">
                <a:solidFill>
                  <a:srgbClr val="001C3D"/>
                </a:solidFill>
                <a:latin typeface="Calibri"/>
                <a:cs typeface="Calibri"/>
              </a:rPr>
              <a:t>police</a:t>
            </a:r>
            <a:r>
              <a:rPr sz="1800" spc="275" dirty="0">
                <a:solidFill>
                  <a:srgbClr val="001C3D"/>
                </a:solidFill>
                <a:latin typeface="Calibri"/>
                <a:cs typeface="Calibri"/>
              </a:rPr>
              <a:t> </a:t>
            </a:r>
            <a:r>
              <a:rPr sz="1800" dirty="0">
                <a:solidFill>
                  <a:srgbClr val="001C3D"/>
                </a:solidFill>
                <a:latin typeface="Calibri"/>
                <a:cs typeface="Calibri"/>
              </a:rPr>
              <a:t>to</a:t>
            </a:r>
            <a:r>
              <a:rPr sz="1800" spc="275" dirty="0">
                <a:solidFill>
                  <a:srgbClr val="001C3D"/>
                </a:solidFill>
                <a:latin typeface="Calibri"/>
                <a:cs typeface="Calibri"/>
              </a:rPr>
              <a:t> </a:t>
            </a:r>
            <a:r>
              <a:rPr sz="1800" spc="-5" dirty="0">
                <a:solidFill>
                  <a:srgbClr val="001C3D"/>
                </a:solidFill>
                <a:latin typeface="Calibri"/>
                <a:cs typeface="Calibri"/>
              </a:rPr>
              <a:t>inform</a:t>
            </a:r>
            <a:r>
              <a:rPr sz="1800" spc="275" dirty="0">
                <a:solidFill>
                  <a:srgbClr val="001C3D"/>
                </a:solidFill>
                <a:latin typeface="Calibri"/>
                <a:cs typeface="Calibri"/>
              </a:rPr>
              <a:t> </a:t>
            </a:r>
            <a:r>
              <a:rPr sz="1800" dirty="0">
                <a:solidFill>
                  <a:srgbClr val="001C3D"/>
                </a:solidFill>
                <a:latin typeface="Calibri"/>
                <a:cs typeface="Calibri"/>
              </a:rPr>
              <a:t>the</a:t>
            </a:r>
            <a:r>
              <a:rPr sz="1800" spc="275" dirty="0">
                <a:solidFill>
                  <a:srgbClr val="001C3D"/>
                </a:solidFill>
                <a:latin typeface="Calibri"/>
                <a:cs typeface="Calibri"/>
              </a:rPr>
              <a:t> </a:t>
            </a:r>
            <a:r>
              <a:rPr sz="1800" spc="-5" dirty="0">
                <a:solidFill>
                  <a:srgbClr val="001C3D"/>
                </a:solidFill>
                <a:latin typeface="Calibri"/>
                <a:cs typeface="Calibri"/>
              </a:rPr>
              <a:t>lawyer </a:t>
            </a:r>
            <a:r>
              <a:rPr sz="1800" spc="-395" dirty="0">
                <a:solidFill>
                  <a:srgbClr val="001C3D"/>
                </a:solidFill>
                <a:latin typeface="Calibri"/>
                <a:cs typeface="Calibri"/>
              </a:rPr>
              <a:t> </a:t>
            </a:r>
            <a:r>
              <a:rPr sz="1800" spc="-5" dirty="0">
                <a:solidFill>
                  <a:srgbClr val="001C3D"/>
                </a:solidFill>
                <a:latin typeface="Calibri"/>
                <a:cs typeface="Calibri"/>
              </a:rPr>
              <a:t>about</a:t>
            </a:r>
            <a:r>
              <a:rPr sz="1800" dirty="0">
                <a:solidFill>
                  <a:srgbClr val="001C3D"/>
                </a:solidFill>
                <a:latin typeface="Calibri"/>
                <a:cs typeface="Calibri"/>
              </a:rPr>
              <a:t> the</a:t>
            </a:r>
            <a:r>
              <a:rPr sz="1800" spc="5" dirty="0">
                <a:solidFill>
                  <a:srgbClr val="001C3D"/>
                </a:solidFill>
                <a:latin typeface="Calibri"/>
                <a:cs typeface="Calibri"/>
              </a:rPr>
              <a:t> </a:t>
            </a:r>
            <a:r>
              <a:rPr sz="1800" spc="-5" dirty="0">
                <a:solidFill>
                  <a:srgbClr val="001C3D"/>
                </a:solidFill>
                <a:latin typeface="Calibri"/>
                <a:cs typeface="Calibri"/>
              </a:rPr>
              <a:t>interrogation</a:t>
            </a:r>
            <a:r>
              <a:rPr sz="1800" dirty="0">
                <a:solidFill>
                  <a:srgbClr val="001C3D"/>
                </a:solidFill>
                <a:latin typeface="Calibri"/>
                <a:cs typeface="Calibri"/>
              </a:rPr>
              <a:t> </a:t>
            </a:r>
            <a:r>
              <a:rPr sz="1800" spc="-5" dirty="0">
                <a:solidFill>
                  <a:srgbClr val="001C3D"/>
                </a:solidFill>
                <a:latin typeface="Calibri"/>
                <a:cs typeface="Calibri"/>
              </a:rPr>
              <a:t>of</a:t>
            </a:r>
            <a:r>
              <a:rPr sz="1800" dirty="0">
                <a:solidFill>
                  <a:srgbClr val="001C3D"/>
                </a:solidFill>
                <a:latin typeface="Calibri"/>
                <a:cs typeface="Calibri"/>
              </a:rPr>
              <a:t> her</a:t>
            </a:r>
            <a:r>
              <a:rPr sz="1800" spc="5" dirty="0">
                <a:solidFill>
                  <a:srgbClr val="001C3D"/>
                </a:solidFill>
                <a:latin typeface="Calibri"/>
                <a:cs typeface="Calibri"/>
              </a:rPr>
              <a:t> </a:t>
            </a:r>
            <a:r>
              <a:rPr sz="1800" dirty="0">
                <a:solidFill>
                  <a:srgbClr val="001C3D"/>
                </a:solidFill>
                <a:latin typeface="Calibri"/>
                <a:cs typeface="Calibri"/>
              </a:rPr>
              <a:t>client,</a:t>
            </a:r>
            <a:r>
              <a:rPr sz="1800" spc="5" dirty="0">
                <a:solidFill>
                  <a:srgbClr val="001C3D"/>
                </a:solidFill>
                <a:latin typeface="Calibri"/>
                <a:cs typeface="Calibri"/>
              </a:rPr>
              <a:t> </a:t>
            </a:r>
            <a:r>
              <a:rPr sz="1800" dirty="0">
                <a:solidFill>
                  <a:srgbClr val="001C3D"/>
                </a:solidFill>
                <a:latin typeface="Calibri"/>
                <a:cs typeface="Calibri"/>
              </a:rPr>
              <a:t>and</a:t>
            </a:r>
            <a:r>
              <a:rPr sz="1800" spc="5" dirty="0">
                <a:solidFill>
                  <a:srgbClr val="001C3D"/>
                </a:solidFill>
                <a:latin typeface="Calibri"/>
                <a:cs typeface="Calibri"/>
              </a:rPr>
              <a:t> </a:t>
            </a:r>
            <a:r>
              <a:rPr sz="1800" dirty="0">
                <a:solidFill>
                  <a:srgbClr val="001C3D"/>
                </a:solidFill>
                <a:latin typeface="Calibri"/>
                <a:cs typeface="Calibri"/>
              </a:rPr>
              <a:t>to</a:t>
            </a:r>
            <a:r>
              <a:rPr sz="1800" spc="5" dirty="0">
                <a:solidFill>
                  <a:srgbClr val="001C3D"/>
                </a:solidFill>
                <a:latin typeface="Calibri"/>
                <a:cs typeface="Calibri"/>
              </a:rPr>
              <a:t> </a:t>
            </a:r>
            <a:r>
              <a:rPr sz="1800" spc="-5" dirty="0">
                <a:solidFill>
                  <a:srgbClr val="001C3D"/>
                </a:solidFill>
                <a:latin typeface="Calibri"/>
                <a:cs typeface="Calibri"/>
              </a:rPr>
              <a:t>facilitate</a:t>
            </a:r>
            <a:r>
              <a:rPr sz="1800" dirty="0">
                <a:solidFill>
                  <a:srgbClr val="001C3D"/>
                </a:solidFill>
                <a:latin typeface="Calibri"/>
                <a:cs typeface="Calibri"/>
              </a:rPr>
              <a:t> </a:t>
            </a:r>
            <a:r>
              <a:rPr sz="1800" spc="-5" dirty="0">
                <a:solidFill>
                  <a:srgbClr val="001C3D"/>
                </a:solidFill>
                <a:latin typeface="Calibri"/>
                <a:cs typeface="Calibri"/>
              </a:rPr>
              <a:t>lawyer’s</a:t>
            </a:r>
            <a:r>
              <a:rPr sz="1800" dirty="0">
                <a:solidFill>
                  <a:srgbClr val="001C3D"/>
                </a:solidFill>
                <a:latin typeface="Calibri"/>
                <a:cs typeface="Calibri"/>
              </a:rPr>
              <a:t> </a:t>
            </a:r>
            <a:r>
              <a:rPr sz="1800" spc="-5" dirty="0">
                <a:solidFill>
                  <a:srgbClr val="001C3D"/>
                </a:solidFill>
                <a:latin typeface="Calibri"/>
                <a:cs typeface="Calibri"/>
              </a:rPr>
              <a:t>presence</a:t>
            </a:r>
            <a:r>
              <a:rPr sz="1800" dirty="0">
                <a:solidFill>
                  <a:srgbClr val="001C3D"/>
                </a:solidFill>
                <a:latin typeface="Calibri"/>
                <a:cs typeface="Calibri"/>
              </a:rPr>
              <a:t> at</a:t>
            </a:r>
            <a:r>
              <a:rPr sz="1800" spc="405" dirty="0">
                <a:solidFill>
                  <a:srgbClr val="001C3D"/>
                </a:solidFill>
                <a:latin typeface="Calibri"/>
                <a:cs typeface="Calibri"/>
              </a:rPr>
              <a:t> </a:t>
            </a:r>
            <a:r>
              <a:rPr sz="1800" dirty="0">
                <a:solidFill>
                  <a:srgbClr val="001C3D"/>
                </a:solidFill>
                <a:latin typeface="Calibri"/>
                <a:cs typeface="Calibri"/>
              </a:rPr>
              <a:t>the </a:t>
            </a:r>
            <a:r>
              <a:rPr sz="1800" spc="5" dirty="0">
                <a:solidFill>
                  <a:srgbClr val="001C3D"/>
                </a:solidFill>
                <a:latin typeface="Calibri"/>
                <a:cs typeface="Calibri"/>
              </a:rPr>
              <a:t> </a:t>
            </a:r>
            <a:r>
              <a:rPr sz="1800" spc="-5" dirty="0">
                <a:solidFill>
                  <a:srgbClr val="001C3D"/>
                </a:solidFill>
                <a:latin typeface="Calibri"/>
                <a:cs typeface="Calibri"/>
              </a:rPr>
              <a:t>questioning </a:t>
            </a:r>
            <a:r>
              <a:rPr sz="1800" dirty="0">
                <a:solidFill>
                  <a:srgbClr val="001C3D"/>
                </a:solidFill>
                <a:latin typeface="Calibri"/>
                <a:cs typeface="Calibri"/>
              </a:rPr>
              <a:t>in </a:t>
            </a:r>
            <a:r>
              <a:rPr sz="1800" spc="-5" dirty="0">
                <a:solidFill>
                  <a:srgbClr val="001C3D"/>
                </a:solidFill>
                <a:latin typeface="Calibri"/>
                <a:cs typeface="Calibri"/>
              </a:rPr>
              <a:t>another</a:t>
            </a:r>
            <a:r>
              <a:rPr sz="1800" dirty="0">
                <a:solidFill>
                  <a:srgbClr val="001C3D"/>
                </a:solidFill>
                <a:latin typeface="Calibri"/>
                <a:cs typeface="Calibri"/>
              </a:rPr>
              <a:t> </a:t>
            </a:r>
            <a:r>
              <a:rPr sz="1800" spc="-5" dirty="0">
                <a:solidFill>
                  <a:srgbClr val="001C3D"/>
                </a:solidFill>
                <a:latin typeface="Calibri"/>
                <a:cs typeface="Calibri"/>
              </a:rPr>
              <a:t>way.</a:t>
            </a:r>
            <a:endParaRPr sz="1800">
              <a:latin typeface="Calibri"/>
              <a:cs typeface="Calibri"/>
            </a:endParaRPr>
          </a:p>
        </p:txBody>
      </p:sp>
      <p:sp>
        <p:nvSpPr>
          <p:cNvPr id="10" name="object 10"/>
          <p:cNvSpPr txBox="1"/>
          <p:nvPr/>
        </p:nvSpPr>
        <p:spPr>
          <a:xfrm>
            <a:off x="323527" y="2699628"/>
            <a:ext cx="8497570" cy="369570"/>
          </a:xfrm>
          <a:prstGeom prst="rect">
            <a:avLst/>
          </a:prstGeom>
          <a:solidFill>
            <a:srgbClr val="00274E"/>
          </a:solidFill>
        </p:spPr>
        <p:txBody>
          <a:bodyPr vert="horz" wrap="square" lIns="0" tIns="45720" rIns="0" bIns="0" rtlCol="0">
            <a:spAutoFit/>
          </a:bodyPr>
          <a:lstStyle/>
          <a:p>
            <a:pPr marL="5715" algn="ctr">
              <a:lnSpc>
                <a:spcPct val="100000"/>
              </a:lnSpc>
              <a:spcBef>
                <a:spcPts val="360"/>
              </a:spcBef>
            </a:pPr>
            <a:r>
              <a:rPr sz="1800" i="1" dirty="0">
                <a:solidFill>
                  <a:srgbClr val="FFFFFF"/>
                </a:solidFill>
                <a:latin typeface="Calibri"/>
                <a:cs typeface="Calibri"/>
              </a:rPr>
              <a:t>CLICK</a:t>
            </a:r>
            <a:r>
              <a:rPr sz="1800" i="1" spc="-10" dirty="0">
                <a:solidFill>
                  <a:srgbClr val="FFFFFF"/>
                </a:solidFill>
                <a:latin typeface="Calibri"/>
                <a:cs typeface="Calibri"/>
              </a:rPr>
              <a:t> </a:t>
            </a:r>
            <a:r>
              <a:rPr sz="1800" i="1" dirty="0">
                <a:solidFill>
                  <a:srgbClr val="FFFFFF"/>
                </a:solidFill>
                <a:latin typeface="Calibri"/>
                <a:cs typeface="Calibri"/>
              </a:rPr>
              <a:t>on</a:t>
            </a:r>
            <a:r>
              <a:rPr sz="1800" i="1" spc="-10" dirty="0">
                <a:solidFill>
                  <a:srgbClr val="FFFFFF"/>
                </a:solidFill>
                <a:latin typeface="Calibri"/>
                <a:cs typeface="Calibri"/>
              </a:rPr>
              <a:t> </a:t>
            </a:r>
            <a:r>
              <a:rPr sz="1800" i="1" dirty="0">
                <a:solidFill>
                  <a:srgbClr val="FFFFFF"/>
                </a:solidFill>
                <a:latin typeface="Calibri"/>
                <a:cs typeface="Calibri"/>
              </a:rPr>
              <a:t>the</a:t>
            </a:r>
            <a:r>
              <a:rPr sz="1800" i="1" spc="-5" dirty="0">
                <a:solidFill>
                  <a:srgbClr val="FFFFFF"/>
                </a:solidFill>
                <a:latin typeface="Calibri"/>
                <a:cs typeface="Calibri"/>
              </a:rPr>
              <a:t> </a:t>
            </a:r>
            <a:r>
              <a:rPr sz="1800" i="1" dirty="0">
                <a:solidFill>
                  <a:srgbClr val="FFFFFF"/>
                </a:solidFill>
                <a:latin typeface="Calibri"/>
                <a:cs typeface="Calibri"/>
              </a:rPr>
              <a:t>points</a:t>
            </a:r>
            <a:r>
              <a:rPr sz="1800" i="1" spc="-10" dirty="0">
                <a:solidFill>
                  <a:srgbClr val="FFFFFF"/>
                </a:solidFill>
                <a:latin typeface="Calibri"/>
                <a:cs typeface="Calibri"/>
              </a:rPr>
              <a:t> </a:t>
            </a:r>
            <a:r>
              <a:rPr sz="1800" i="1" spc="-5" dirty="0">
                <a:solidFill>
                  <a:srgbClr val="FFFFFF"/>
                </a:solidFill>
                <a:latin typeface="Calibri"/>
                <a:cs typeface="Calibri"/>
              </a:rPr>
              <a:t>below</a:t>
            </a:r>
            <a:r>
              <a:rPr sz="1800" i="1" spc="-10" dirty="0">
                <a:solidFill>
                  <a:srgbClr val="FFFFFF"/>
                </a:solidFill>
                <a:latin typeface="Calibri"/>
                <a:cs typeface="Calibri"/>
              </a:rPr>
              <a:t> </a:t>
            </a:r>
            <a:r>
              <a:rPr sz="1800" i="1" dirty="0">
                <a:solidFill>
                  <a:srgbClr val="FFFFFF"/>
                </a:solidFill>
                <a:latin typeface="Calibri"/>
                <a:cs typeface="Calibri"/>
              </a:rPr>
              <a:t>to</a:t>
            </a:r>
            <a:r>
              <a:rPr sz="1800" i="1" spc="-15" dirty="0">
                <a:solidFill>
                  <a:srgbClr val="FFFFFF"/>
                </a:solidFill>
                <a:latin typeface="Calibri"/>
                <a:cs typeface="Calibri"/>
              </a:rPr>
              <a:t> </a:t>
            </a:r>
            <a:r>
              <a:rPr sz="1800" i="1" spc="-5" dirty="0">
                <a:solidFill>
                  <a:srgbClr val="FFFFFF"/>
                </a:solidFill>
                <a:latin typeface="Calibri"/>
                <a:cs typeface="Calibri"/>
              </a:rPr>
              <a:t>learn </a:t>
            </a:r>
            <a:r>
              <a:rPr sz="1800" i="1" dirty="0">
                <a:solidFill>
                  <a:srgbClr val="FFFFFF"/>
                </a:solidFill>
                <a:latin typeface="Calibri"/>
                <a:cs typeface="Calibri"/>
              </a:rPr>
              <a:t>more</a:t>
            </a:r>
            <a:endParaRPr sz="1800">
              <a:latin typeface="Calibri"/>
              <a:cs typeface="Calibri"/>
            </a:endParaRPr>
          </a:p>
        </p:txBody>
      </p:sp>
      <p:grpSp>
        <p:nvGrpSpPr>
          <p:cNvPr id="11" name="object 11"/>
          <p:cNvGrpSpPr/>
          <p:nvPr/>
        </p:nvGrpSpPr>
        <p:grpSpPr>
          <a:xfrm>
            <a:off x="2543075" y="6440635"/>
            <a:ext cx="313690" cy="286385"/>
            <a:chOff x="2543075" y="6440635"/>
            <a:chExt cx="313690" cy="286385"/>
          </a:xfrm>
        </p:grpSpPr>
        <p:sp>
          <p:nvSpPr>
            <p:cNvPr id="12" name="object 12"/>
            <p:cNvSpPr/>
            <p:nvPr/>
          </p:nvSpPr>
          <p:spPr>
            <a:xfrm>
              <a:off x="2555775" y="6453335"/>
              <a:ext cx="288290" cy="260985"/>
            </a:xfrm>
            <a:custGeom>
              <a:avLst/>
              <a:gdLst/>
              <a:ahLst/>
              <a:cxnLst/>
              <a:rect l="l" t="t" r="r" b="b"/>
              <a:pathLst>
                <a:path w="288289" h="260984">
                  <a:moveTo>
                    <a:pt x="144015" y="0"/>
                  </a:moveTo>
                  <a:lnTo>
                    <a:pt x="98495" y="6643"/>
                  </a:lnTo>
                  <a:lnTo>
                    <a:pt x="58961" y="25144"/>
                  </a:lnTo>
                  <a:lnTo>
                    <a:pt x="27786" y="53356"/>
                  </a:lnTo>
                  <a:lnTo>
                    <a:pt x="7342" y="89131"/>
                  </a:lnTo>
                  <a:lnTo>
                    <a:pt x="0" y="130323"/>
                  </a:lnTo>
                  <a:lnTo>
                    <a:pt x="7342" y="171516"/>
                  </a:lnTo>
                  <a:lnTo>
                    <a:pt x="27786" y="207291"/>
                  </a:lnTo>
                  <a:lnTo>
                    <a:pt x="58961" y="235502"/>
                  </a:lnTo>
                  <a:lnTo>
                    <a:pt x="98495" y="254003"/>
                  </a:lnTo>
                  <a:lnTo>
                    <a:pt x="144015" y="260647"/>
                  </a:lnTo>
                  <a:lnTo>
                    <a:pt x="189536" y="254003"/>
                  </a:lnTo>
                  <a:lnTo>
                    <a:pt x="229070" y="235502"/>
                  </a:lnTo>
                  <a:lnTo>
                    <a:pt x="260245" y="207291"/>
                  </a:lnTo>
                  <a:lnTo>
                    <a:pt x="280690" y="171516"/>
                  </a:lnTo>
                  <a:lnTo>
                    <a:pt x="288032" y="130323"/>
                  </a:lnTo>
                  <a:lnTo>
                    <a:pt x="280690" y="89131"/>
                  </a:lnTo>
                  <a:lnTo>
                    <a:pt x="260245" y="53356"/>
                  </a:lnTo>
                  <a:lnTo>
                    <a:pt x="229070" y="25144"/>
                  </a:lnTo>
                  <a:lnTo>
                    <a:pt x="189536" y="6643"/>
                  </a:lnTo>
                  <a:lnTo>
                    <a:pt x="144015" y="0"/>
                  </a:lnTo>
                  <a:close/>
                </a:path>
              </a:pathLst>
            </a:custGeom>
            <a:solidFill>
              <a:srgbClr val="00B2E2"/>
            </a:solidFill>
          </p:spPr>
          <p:txBody>
            <a:bodyPr wrap="square" lIns="0" tIns="0" rIns="0" bIns="0" rtlCol="0"/>
            <a:lstStyle/>
            <a:p>
              <a:endParaRPr/>
            </a:p>
          </p:txBody>
        </p:sp>
        <p:sp>
          <p:nvSpPr>
            <p:cNvPr id="13" name="object 13"/>
            <p:cNvSpPr/>
            <p:nvPr/>
          </p:nvSpPr>
          <p:spPr>
            <a:xfrm>
              <a:off x="2555775" y="6453335"/>
              <a:ext cx="288290" cy="260985"/>
            </a:xfrm>
            <a:custGeom>
              <a:avLst/>
              <a:gdLst/>
              <a:ahLst/>
              <a:cxnLst/>
              <a:rect l="l" t="t" r="r" b="b"/>
              <a:pathLst>
                <a:path w="288289" h="260984">
                  <a:moveTo>
                    <a:pt x="0" y="130323"/>
                  </a:moveTo>
                  <a:lnTo>
                    <a:pt x="7342" y="89131"/>
                  </a:lnTo>
                  <a:lnTo>
                    <a:pt x="27786" y="53356"/>
                  </a:lnTo>
                  <a:lnTo>
                    <a:pt x="58962" y="25144"/>
                  </a:lnTo>
                  <a:lnTo>
                    <a:pt x="98495" y="6644"/>
                  </a:lnTo>
                  <a:lnTo>
                    <a:pt x="144016" y="0"/>
                  </a:lnTo>
                  <a:lnTo>
                    <a:pt x="189536" y="6644"/>
                  </a:lnTo>
                  <a:lnTo>
                    <a:pt x="229069" y="25144"/>
                  </a:lnTo>
                  <a:lnTo>
                    <a:pt x="260245" y="53356"/>
                  </a:lnTo>
                  <a:lnTo>
                    <a:pt x="280690" y="89131"/>
                  </a:lnTo>
                  <a:lnTo>
                    <a:pt x="288032" y="130323"/>
                  </a:lnTo>
                  <a:lnTo>
                    <a:pt x="280690" y="171516"/>
                  </a:lnTo>
                  <a:lnTo>
                    <a:pt x="260245" y="207291"/>
                  </a:lnTo>
                  <a:lnTo>
                    <a:pt x="229069" y="235503"/>
                  </a:lnTo>
                  <a:lnTo>
                    <a:pt x="189536" y="254003"/>
                  </a:lnTo>
                  <a:lnTo>
                    <a:pt x="144016" y="260647"/>
                  </a:lnTo>
                  <a:lnTo>
                    <a:pt x="98495" y="254003"/>
                  </a:lnTo>
                  <a:lnTo>
                    <a:pt x="58962" y="235503"/>
                  </a:lnTo>
                  <a:lnTo>
                    <a:pt x="27786" y="207291"/>
                  </a:lnTo>
                  <a:lnTo>
                    <a:pt x="7342" y="171516"/>
                  </a:lnTo>
                  <a:lnTo>
                    <a:pt x="0" y="130323"/>
                  </a:lnTo>
                  <a:close/>
                </a:path>
              </a:pathLst>
            </a:custGeom>
            <a:ln w="25399">
              <a:solidFill>
                <a:srgbClr val="0089B1"/>
              </a:solidFill>
            </a:ln>
          </p:spPr>
          <p:txBody>
            <a:bodyPr wrap="square" lIns="0" tIns="0" rIns="0" bIns="0" rtlCol="0"/>
            <a:lstStyle/>
            <a:p>
              <a:endParaRPr/>
            </a:p>
          </p:txBody>
        </p:sp>
      </p:grpSp>
      <p:grpSp>
        <p:nvGrpSpPr>
          <p:cNvPr id="14" name="object 14"/>
          <p:cNvGrpSpPr/>
          <p:nvPr/>
        </p:nvGrpSpPr>
        <p:grpSpPr>
          <a:xfrm>
            <a:off x="7151587" y="391963"/>
            <a:ext cx="1861185" cy="529590"/>
            <a:chOff x="7151587" y="391963"/>
            <a:chExt cx="1861185" cy="529590"/>
          </a:xfrm>
        </p:grpSpPr>
        <p:sp>
          <p:nvSpPr>
            <p:cNvPr id="15" name="object 15"/>
            <p:cNvSpPr/>
            <p:nvPr/>
          </p:nvSpPr>
          <p:spPr>
            <a:xfrm>
              <a:off x="8244408" y="404663"/>
              <a:ext cx="755650" cy="504190"/>
            </a:xfrm>
            <a:custGeom>
              <a:avLst/>
              <a:gdLst/>
              <a:ahLst/>
              <a:cxnLst/>
              <a:rect l="l" t="t" r="r" b="b"/>
              <a:pathLst>
                <a:path w="755650" h="504190">
                  <a:moveTo>
                    <a:pt x="755575" y="0"/>
                  </a:moveTo>
                  <a:lnTo>
                    <a:pt x="0" y="0"/>
                  </a:lnTo>
                  <a:lnTo>
                    <a:pt x="0" y="504056"/>
                  </a:lnTo>
                  <a:lnTo>
                    <a:pt x="755575" y="504056"/>
                  </a:lnTo>
                  <a:lnTo>
                    <a:pt x="755575" y="441049"/>
                  </a:lnTo>
                  <a:lnTo>
                    <a:pt x="236021" y="441049"/>
                  </a:lnTo>
                  <a:lnTo>
                    <a:pt x="236021" y="252027"/>
                  </a:lnTo>
                  <a:lnTo>
                    <a:pt x="188766" y="252027"/>
                  </a:lnTo>
                  <a:lnTo>
                    <a:pt x="377786" y="63007"/>
                  </a:lnTo>
                  <a:lnTo>
                    <a:pt x="755575" y="63007"/>
                  </a:lnTo>
                  <a:lnTo>
                    <a:pt x="755575" y="0"/>
                  </a:lnTo>
                  <a:close/>
                </a:path>
                <a:path w="755650" h="504190">
                  <a:moveTo>
                    <a:pt x="755575" y="86635"/>
                  </a:moveTo>
                  <a:lnTo>
                    <a:pt x="495926" y="86635"/>
                  </a:lnTo>
                  <a:lnTo>
                    <a:pt x="495926" y="181145"/>
                  </a:lnTo>
                  <a:lnTo>
                    <a:pt x="566808" y="252027"/>
                  </a:lnTo>
                  <a:lnTo>
                    <a:pt x="519553" y="252027"/>
                  </a:lnTo>
                  <a:lnTo>
                    <a:pt x="519553" y="441049"/>
                  </a:lnTo>
                  <a:lnTo>
                    <a:pt x="755575" y="441049"/>
                  </a:lnTo>
                  <a:lnTo>
                    <a:pt x="755575" y="86635"/>
                  </a:lnTo>
                  <a:close/>
                </a:path>
                <a:path w="755650" h="504190">
                  <a:moveTo>
                    <a:pt x="755575" y="63007"/>
                  </a:moveTo>
                  <a:lnTo>
                    <a:pt x="377786" y="63007"/>
                  </a:lnTo>
                  <a:lnTo>
                    <a:pt x="448670" y="133889"/>
                  </a:lnTo>
                  <a:lnTo>
                    <a:pt x="448670" y="86635"/>
                  </a:lnTo>
                  <a:lnTo>
                    <a:pt x="755575" y="86635"/>
                  </a:lnTo>
                  <a:lnTo>
                    <a:pt x="755575" y="63007"/>
                  </a:lnTo>
                  <a:close/>
                </a:path>
              </a:pathLst>
            </a:custGeom>
            <a:solidFill>
              <a:srgbClr val="EAF8FC"/>
            </a:solidFill>
          </p:spPr>
          <p:txBody>
            <a:bodyPr wrap="square" lIns="0" tIns="0" rIns="0" bIns="0" rtlCol="0"/>
            <a:lstStyle/>
            <a:p>
              <a:endParaRPr/>
            </a:p>
          </p:txBody>
        </p:sp>
        <p:sp>
          <p:nvSpPr>
            <p:cNvPr id="16" name="object 16"/>
            <p:cNvSpPr/>
            <p:nvPr/>
          </p:nvSpPr>
          <p:spPr>
            <a:xfrm>
              <a:off x="8480430" y="491299"/>
              <a:ext cx="283845" cy="354965"/>
            </a:xfrm>
            <a:custGeom>
              <a:avLst/>
              <a:gdLst/>
              <a:ahLst/>
              <a:cxnLst/>
              <a:rect l="l" t="t" r="r" b="b"/>
              <a:pathLst>
                <a:path w="283845" h="354965">
                  <a:moveTo>
                    <a:pt x="259904" y="0"/>
                  </a:moveTo>
                  <a:lnTo>
                    <a:pt x="212648" y="0"/>
                  </a:lnTo>
                  <a:lnTo>
                    <a:pt x="212648" y="47254"/>
                  </a:lnTo>
                  <a:lnTo>
                    <a:pt x="259904" y="94509"/>
                  </a:lnTo>
                  <a:lnTo>
                    <a:pt x="259904" y="0"/>
                  </a:lnTo>
                  <a:close/>
                </a:path>
                <a:path w="283845" h="354965">
                  <a:moveTo>
                    <a:pt x="283531" y="165392"/>
                  </a:moveTo>
                  <a:lnTo>
                    <a:pt x="0" y="165392"/>
                  </a:lnTo>
                  <a:lnTo>
                    <a:pt x="0" y="354413"/>
                  </a:lnTo>
                  <a:lnTo>
                    <a:pt x="118137" y="354413"/>
                  </a:lnTo>
                  <a:lnTo>
                    <a:pt x="118137" y="259902"/>
                  </a:lnTo>
                  <a:lnTo>
                    <a:pt x="283531" y="259902"/>
                  </a:lnTo>
                  <a:lnTo>
                    <a:pt x="283531" y="165392"/>
                  </a:lnTo>
                  <a:close/>
                </a:path>
                <a:path w="283845" h="354965">
                  <a:moveTo>
                    <a:pt x="283531" y="259902"/>
                  </a:moveTo>
                  <a:lnTo>
                    <a:pt x="165393" y="259902"/>
                  </a:lnTo>
                  <a:lnTo>
                    <a:pt x="165393" y="354413"/>
                  </a:lnTo>
                  <a:lnTo>
                    <a:pt x="283531" y="354413"/>
                  </a:lnTo>
                  <a:lnTo>
                    <a:pt x="283531" y="259902"/>
                  </a:lnTo>
                  <a:close/>
                </a:path>
              </a:pathLst>
            </a:custGeom>
            <a:solidFill>
              <a:srgbClr val="C4D0D4"/>
            </a:solidFill>
          </p:spPr>
          <p:txBody>
            <a:bodyPr wrap="square" lIns="0" tIns="0" rIns="0" bIns="0" rtlCol="0"/>
            <a:lstStyle/>
            <a:p>
              <a:endParaRPr/>
            </a:p>
          </p:txBody>
        </p:sp>
        <p:sp>
          <p:nvSpPr>
            <p:cNvPr id="17" name="object 17"/>
            <p:cNvSpPr/>
            <p:nvPr/>
          </p:nvSpPr>
          <p:spPr>
            <a:xfrm>
              <a:off x="8433174" y="467671"/>
              <a:ext cx="378460" cy="378460"/>
            </a:xfrm>
            <a:custGeom>
              <a:avLst/>
              <a:gdLst/>
              <a:ahLst/>
              <a:cxnLst/>
              <a:rect l="l" t="t" r="r" b="b"/>
              <a:pathLst>
                <a:path w="378459" h="378459">
                  <a:moveTo>
                    <a:pt x="189020" y="0"/>
                  </a:moveTo>
                  <a:lnTo>
                    <a:pt x="0" y="189020"/>
                  </a:lnTo>
                  <a:lnTo>
                    <a:pt x="378042" y="189020"/>
                  </a:lnTo>
                  <a:lnTo>
                    <a:pt x="189020" y="0"/>
                  </a:lnTo>
                  <a:close/>
                </a:path>
                <a:path w="378459" h="378459">
                  <a:moveTo>
                    <a:pt x="212648" y="283531"/>
                  </a:moveTo>
                  <a:lnTo>
                    <a:pt x="165393" y="283531"/>
                  </a:lnTo>
                  <a:lnTo>
                    <a:pt x="165393" y="378042"/>
                  </a:lnTo>
                  <a:lnTo>
                    <a:pt x="212648" y="378042"/>
                  </a:lnTo>
                  <a:lnTo>
                    <a:pt x="212648" y="283531"/>
                  </a:lnTo>
                  <a:close/>
                </a:path>
              </a:pathLst>
            </a:custGeom>
            <a:solidFill>
              <a:srgbClr val="9AA5A8"/>
            </a:solidFill>
          </p:spPr>
          <p:txBody>
            <a:bodyPr wrap="square" lIns="0" tIns="0" rIns="0" bIns="0" rtlCol="0"/>
            <a:lstStyle/>
            <a:p>
              <a:endParaRPr/>
            </a:p>
          </p:txBody>
        </p:sp>
        <p:sp>
          <p:nvSpPr>
            <p:cNvPr id="18" name="object 18"/>
            <p:cNvSpPr/>
            <p:nvPr/>
          </p:nvSpPr>
          <p:spPr>
            <a:xfrm>
              <a:off x="8244408" y="404663"/>
              <a:ext cx="755650" cy="504190"/>
            </a:xfrm>
            <a:custGeom>
              <a:avLst/>
              <a:gdLst/>
              <a:ahLst/>
              <a:cxnLst/>
              <a:rect l="l" t="t" r="r" b="b"/>
              <a:pathLst>
                <a:path w="755650" h="504190">
                  <a:moveTo>
                    <a:pt x="377787" y="63007"/>
                  </a:moveTo>
                  <a:lnTo>
                    <a:pt x="448671" y="133889"/>
                  </a:lnTo>
                  <a:lnTo>
                    <a:pt x="448671" y="86635"/>
                  </a:lnTo>
                  <a:lnTo>
                    <a:pt x="495926" y="86635"/>
                  </a:lnTo>
                  <a:lnTo>
                    <a:pt x="495926" y="181145"/>
                  </a:lnTo>
                  <a:lnTo>
                    <a:pt x="566808" y="252028"/>
                  </a:lnTo>
                  <a:lnTo>
                    <a:pt x="519554" y="252028"/>
                  </a:lnTo>
                  <a:lnTo>
                    <a:pt x="519554" y="441049"/>
                  </a:lnTo>
                  <a:lnTo>
                    <a:pt x="236022" y="441049"/>
                  </a:lnTo>
                  <a:lnTo>
                    <a:pt x="236022" y="252028"/>
                  </a:lnTo>
                  <a:lnTo>
                    <a:pt x="188766" y="252028"/>
                  </a:lnTo>
                  <a:lnTo>
                    <a:pt x="377787" y="63007"/>
                  </a:lnTo>
                  <a:close/>
                </a:path>
                <a:path w="755650" h="504190">
                  <a:moveTo>
                    <a:pt x="448671" y="133889"/>
                  </a:moveTo>
                  <a:lnTo>
                    <a:pt x="495926" y="181145"/>
                  </a:lnTo>
                </a:path>
                <a:path w="755650" h="504190">
                  <a:moveTo>
                    <a:pt x="519554" y="252028"/>
                  </a:moveTo>
                  <a:lnTo>
                    <a:pt x="236022" y="252028"/>
                  </a:lnTo>
                </a:path>
                <a:path w="755650" h="504190">
                  <a:moveTo>
                    <a:pt x="354159" y="441049"/>
                  </a:moveTo>
                  <a:lnTo>
                    <a:pt x="354159" y="346538"/>
                  </a:lnTo>
                  <a:lnTo>
                    <a:pt x="401415" y="346538"/>
                  </a:lnTo>
                  <a:lnTo>
                    <a:pt x="401415" y="441049"/>
                  </a:lnTo>
                </a:path>
                <a:path w="755650" h="504190">
                  <a:moveTo>
                    <a:pt x="0" y="0"/>
                  </a:moveTo>
                  <a:lnTo>
                    <a:pt x="755575" y="0"/>
                  </a:lnTo>
                  <a:lnTo>
                    <a:pt x="755575" y="504056"/>
                  </a:lnTo>
                  <a:lnTo>
                    <a:pt x="0" y="504056"/>
                  </a:lnTo>
                  <a:lnTo>
                    <a:pt x="0" y="0"/>
                  </a:lnTo>
                  <a:close/>
                </a:path>
              </a:pathLst>
            </a:custGeom>
            <a:ln w="25399">
              <a:solidFill>
                <a:srgbClr val="00B2E2"/>
              </a:solidFill>
            </a:ln>
          </p:spPr>
          <p:txBody>
            <a:bodyPr wrap="square" lIns="0" tIns="0" rIns="0" bIns="0" rtlCol="0"/>
            <a:lstStyle/>
            <a:p>
              <a:endParaRPr/>
            </a:p>
          </p:txBody>
        </p:sp>
        <p:sp>
          <p:nvSpPr>
            <p:cNvPr id="19" name="object 19"/>
            <p:cNvSpPr/>
            <p:nvPr/>
          </p:nvSpPr>
          <p:spPr>
            <a:xfrm>
              <a:off x="7164287" y="404663"/>
              <a:ext cx="720090" cy="504190"/>
            </a:xfrm>
            <a:custGeom>
              <a:avLst/>
              <a:gdLst/>
              <a:ahLst/>
              <a:cxnLst/>
              <a:rect l="l" t="t" r="r" b="b"/>
              <a:pathLst>
                <a:path w="720090" h="504190">
                  <a:moveTo>
                    <a:pt x="720079" y="0"/>
                  </a:moveTo>
                  <a:lnTo>
                    <a:pt x="0" y="0"/>
                  </a:lnTo>
                  <a:lnTo>
                    <a:pt x="0" y="504056"/>
                  </a:lnTo>
                  <a:lnTo>
                    <a:pt x="720079" y="504056"/>
                  </a:lnTo>
                  <a:lnTo>
                    <a:pt x="720079" y="441049"/>
                  </a:lnTo>
                  <a:lnTo>
                    <a:pt x="312784" y="441049"/>
                  </a:lnTo>
                  <a:lnTo>
                    <a:pt x="267975" y="433822"/>
                  </a:lnTo>
                  <a:lnTo>
                    <a:pt x="229060" y="413696"/>
                  </a:lnTo>
                  <a:lnTo>
                    <a:pt x="198372" y="383008"/>
                  </a:lnTo>
                  <a:lnTo>
                    <a:pt x="178246" y="344092"/>
                  </a:lnTo>
                  <a:lnTo>
                    <a:pt x="171019" y="299284"/>
                  </a:lnTo>
                  <a:lnTo>
                    <a:pt x="171019" y="157518"/>
                  </a:lnTo>
                  <a:lnTo>
                    <a:pt x="360039" y="157518"/>
                  </a:lnTo>
                  <a:lnTo>
                    <a:pt x="454552" y="63007"/>
                  </a:lnTo>
                  <a:lnTo>
                    <a:pt x="720079" y="63007"/>
                  </a:lnTo>
                  <a:lnTo>
                    <a:pt x="720079" y="0"/>
                  </a:lnTo>
                  <a:close/>
                </a:path>
                <a:path w="720090" h="504190">
                  <a:moveTo>
                    <a:pt x="720079" y="63007"/>
                  </a:moveTo>
                  <a:lnTo>
                    <a:pt x="454552" y="63007"/>
                  </a:lnTo>
                  <a:lnTo>
                    <a:pt x="549061" y="157518"/>
                  </a:lnTo>
                  <a:lnTo>
                    <a:pt x="501806" y="157518"/>
                  </a:lnTo>
                  <a:lnTo>
                    <a:pt x="501806" y="299284"/>
                  </a:lnTo>
                  <a:lnTo>
                    <a:pt x="494578" y="344092"/>
                  </a:lnTo>
                  <a:lnTo>
                    <a:pt x="474453" y="383008"/>
                  </a:lnTo>
                  <a:lnTo>
                    <a:pt x="443765" y="413696"/>
                  </a:lnTo>
                  <a:lnTo>
                    <a:pt x="404849" y="433822"/>
                  </a:lnTo>
                  <a:lnTo>
                    <a:pt x="360039" y="441049"/>
                  </a:lnTo>
                  <a:lnTo>
                    <a:pt x="720079" y="441049"/>
                  </a:lnTo>
                  <a:lnTo>
                    <a:pt x="720079" y="63007"/>
                  </a:lnTo>
                  <a:close/>
                </a:path>
                <a:path w="720090" h="504190">
                  <a:moveTo>
                    <a:pt x="407295" y="157518"/>
                  </a:moveTo>
                  <a:lnTo>
                    <a:pt x="265530" y="157518"/>
                  </a:lnTo>
                  <a:lnTo>
                    <a:pt x="265530" y="299284"/>
                  </a:lnTo>
                  <a:lnTo>
                    <a:pt x="269243" y="317677"/>
                  </a:lnTo>
                  <a:lnTo>
                    <a:pt x="279370" y="332697"/>
                  </a:lnTo>
                  <a:lnTo>
                    <a:pt x="294391" y="342825"/>
                  </a:lnTo>
                  <a:lnTo>
                    <a:pt x="312784" y="346538"/>
                  </a:lnTo>
                  <a:lnTo>
                    <a:pt x="360039" y="346538"/>
                  </a:lnTo>
                  <a:lnTo>
                    <a:pt x="403581" y="317677"/>
                  </a:lnTo>
                  <a:lnTo>
                    <a:pt x="407295" y="157518"/>
                  </a:lnTo>
                  <a:close/>
                </a:path>
              </a:pathLst>
            </a:custGeom>
            <a:solidFill>
              <a:srgbClr val="FFD5A9"/>
            </a:solidFill>
          </p:spPr>
          <p:txBody>
            <a:bodyPr wrap="square" lIns="0" tIns="0" rIns="0" bIns="0" rtlCol="0"/>
            <a:lstStyle/>
            <a:p>
              <a:endParaRPr/>
            </a:p>
          </p:txBody>
        </p:sp>
        <p:sp>
          <p:nvSpPr>
            <p:cNvPr id="20" name="object 20"/>
            <p:cNvSpPr/>
            <p:nvPr/>
          </p:nvSpPr>
          <p:spPr>
            <a:xfrm>
              <a:off x="7335306" y="467671"/>
              <a:ext cx="378460" cy="378460"/>
            </a:xfrm>
            <a:custGeom>
              <a:avLst/>
              <a:gdLst/>
              <a:ahLst/>
              <a:cxnLst/>
              <a:rect l="l" t="t" r="r" b="b"/>
              <a:pathLst>
                <a:path w="378459" h="378459">
                  <a:moveTo>
                    <a:pt x="283532" y="0"/>
                  </a:moveTo>
                  <a:lnTo>
                    <a:pt x="189020" y="94510"/>
                  </a:lnTo>
                  <a:lnTo>
                    <a:pt x="236275" y="94510"/>
                  </a:lnTo>
                  <a:lnTo>
                    <a:pt x="236275" y="236275"/>
                  </a:lnTo>
                  <a:lnTo>
                    <a:pt x="232562" y="254669"/>
                  </a:lnTo>
                  <a:lnTo>
                    <a:pt x="222435" y="269690"/>
                  </a:lnTo>
                  <a:lnTo>
                    <a:pt x="207414" y="279817"/>
                  </a:lnTo>
                  <a:lnTo>
                    <a:pt x="189020" y="283531"/>
                  </a:lnTo>
                  <a:lnTo>
                    <a:pt x="141765" y="283531"/>
                  </a:lnTo>
                  <a:lnTo>
                    <a:pt x="123371" y="279817"/>
                  </a:lnTo>
                  <a:lnTo>
                    <a:pt x="108351" y="269690"/>
                  </a:lnTo>
                  <a:lnTo>
                    <a:pt x="98224" y="254670"/>
                  </a:lnTo>
                  <a:lnTo>
                    <a:pt x="94510" y="236277"/>
                  </a:lnTo>
                  <a:lnTo>
                    <a:pt x="94510" y="94510"/>
                  </a:lnTo>
                  <a:lnTo>
                    <a:pt x="0" y="94510"/>
                  </a:lnTo>
                  <a:lnTo>
                    <a:pt x="0" y="236275"/>
                  </a:lnTo>
                  <a:lnTo>
                    <a:pt x="7227" y="281085"/>
                  </a:lnTo>
                  <a:lnTo>
                    <a:pt x="27352" y="320001"/>
                  </a:lnTo>
                  <a:lnTo>
                    <a:pt x="58040" y="350689"/>
                  </a:lnTo>
                  <a:lnTo>
                    <a:pt x="96956" y="370814"/>
                  </a:lnTo>
                  <a:lnTo>
                    <a:pt x="141765" y="378042"/>
                  </a:lnTo>
                  <a:lnTo>
                    <a:pt x="189020" y="378042"/>
                  </a:lnTo>
                  <a:lnTo>
                    <a:pt x="233829" y="370814"/>
                  </a:lnTo>
                  <a:lnTo>
                    <a:pt x="272745" y="350689"/>
                  </a:lnTo>
                  <a:lnTo>
                    <a:pt x="303434" y="320001"/>
                  </a:lnTo>
                  <a:lnTo>
                    <a:pt x="323559" y="281085"/>
                  </a:lnTo>
                  <a:lnTo>
                    <a:pt x="330786" y="236275"/>
                  </a:lnTo>
                  <a:lnTo>
                    <a:pt x="330786" y="94510"/>
                  </a:lnTo>
                  <a:lnTo>
                    <a:pt x="378042" y="94510"/>
                  </a:lnTo>
                  <a:lnTo>
                    <a:pt x="283532" y="0"/>
                  </a:lnTo>
                  <a:close/>
                </a:path>
              </a:pathLst>
            </a:custGeom>
            <a:solidFill>
              <a:srgbClr val="AA8C6F"/>
            </a:solidFill>
          </p:spPr>
          <p:txBody>
            <a:bodyPr wrap="square" lIns="0" tIns="0" rIns="0" bIns="0" rtlCol="0"/>
            <a:lstStyle/>
            <a:p>
              <a:endParaRPr/>
            </a:p>
          </p:txBody>
        </p:sp>
        <p:sp>
          <p:nvSpPr>
            <p:cNvPr id="21" name="object 21"/>
            <p:cNvSpPr/>
            <p:nvPr/>
          </p:nvSpPr>
          <p:spPr>
            <a:xfrm>
              <a:off x="7164287" y="404663"/>
              <a:ext cx="720090" cy="504190"/>
            </a:xfrm>
            <a:custGeom>
              <a:avLst/>
              <a:gdLst/>
              <a:ahLst/>
              <a:cxnLst/>
              <a:rect l="l" t="t" r="r" b="b"/>
              <a:pathLst>
                <a:path w="720090" h="504190">
                  <a:moveTo>
                    <a:pt x="549061" y="157517"/>
                  </a:moveTo>
                  <a:lnTo>
                    <a:pt x="501805" y="157517"/>
                  </a:lnTo>
                  <a:lnTo>
                    <a:pt x="501805" y="299282"/>
                  </a:lnTo>
                  <a:lnTo>
                    <a:pt x="494578" y="344091"/>
                  </a:lnTo>
                  <a:lnTo>
                    <a:pt x="474453" y="383008"/>
                  </a:lnTo>
                  <a:lnTo>
                    <a:pt x="443765" y="413696"/>
                  </a:lnTo>
                  <a:lnTo>
                    <a:pt x="404849" y="433821"/>
                  </a:lnTo>
                  <a:lnTo>
                    <a:pt x="360040" y="441049"/>
                  </a:lnTo>
                  <a:lnTo>
                    <a:pt x="312784" y="441049"/>
                  </a:lnTo>
                  <a:lnTo>
                    <a:pt x="267975" y="433821"/>
                  </a:lnTo>
                  <a:lnTo>
                    <a:pt x="229059" y="413696"/>
                  </a:lnTo>
                  <a:lnTo>
                    <a:pt x="198371" y="383008"/>
                  </a:lnTo>
                  <a:lnTo>
                    <a:pt x="178246" y="344091"/>
                  </a:lnTo>
                  <a:lnTo>
                    <a:pt x="171019" y="299282"/>
                  </a:lnTo>
                  <a:lnTo>
                    <a:pt x="171019" y="157517"/>
                  </a:lnTo>
                  <a:lnTo>
                    <a:pt x="265530" y="157517"/>
                  </a:lnTo>
                  <a:lnTo>
                    <a:pt x="265530" y="299282"/>
                  </a:lnTo>
                  <a:lnTo>
                    <a:pt x="269243" y="317676"/>
                  </a:lnTo>
                  <a:lnTo>
                    <a:pt x="279370" y="332697"/>
                  </a:lnTo>
                  <a:lnTo>
                    <a:pt x="294391" y="342824"/>
                  </a:lnTo>
                  <a:lnTo>
                    <a:pt x="312784" y="346538"/>
                  </a:lnTo>
                  <a:lnTo>
                    <a:pt x="360040" y="346538"/>
                  </a:lnTo>
                  <a:lnTo>
                    <a:pt x="378433" y="342825"/>
                  </a:lnTo>
                  <a:lnTo>
                    <a:pt x="393454" y="332698"/>
                  </a:lnTo>
                  <a:lnTo>
                    <a:pt x="403581" y="317677"/>
                  </a:lnTo>
                  <a:lnTo>
                    <a:pt x="407295" y="299284"/>
                  </a:lnTo>
                  <a:lnTo>
                    <a:pt x="407295" y="157517"/>
                  </a:lnTo>
                  <a:lnTo>
                    <a:pt x="360040" y="157517"/>
                  </a:lnTo>
                  <a:lnTo>
                    <a:pt x="454551" y="63007"/>
                  </a:lnTo>
                  <a:lnTo>
                    <a:pt x="549061" y="157517"/>
                  </a:lnTo>
                  <a:close/>
                </a:path>
                <a:path w="720090" h="504190">
                  <a:moveTo>
                    <a:pt x="0" y="0"/>
                  </a:moveTo>
                  <a:lnTo>
                    <a:pt x="720080" y="0"/>
                  </a:lnTo>
                  <a:lnTo>
                    <a:pt x="720080" y="504056"/>
                  </a:lnTo>
                  <a:lnTo>
                    <a:pt x="0" y="504056"/>
                  </a:lnTo>
                  <a:lnTo>
                    <a:pt x="0" y="0"/>
                  </a:lnTo>
                  <a:close/>
                </a:path>
              </a:pathLst>
            </a:custGeom>
            <a:ln w="25399">
              <a:solidFill>
                <a:srgbClr val="EF6510"/>
              </a:solidFill>
            </a:ln>
          </p:spPr>
          <p:txBody>
            <a:bodyPr wrap="square" lIns="0" tIns="0" rIns="0" bIns="0" rtlCol="0"/>
            <a:lstStyle/>
            <a:p>
              <a:endParaRPr/>
            </a:p>
          </p:txBody>
        </p:sp>
      </p:grpSp>
      <p:grpSp>
        <p:nvGrpSpPr>
          <p:cNvPr id="22" name="object 22"/>
          <p:cNvGrpSpPr/>
          <p:nvPr/>
        </p:nvGrpSpPr>
        <p:grpSpPr>
          <a:xfrm>
            <a:off x="6503516" y="6440635"/>
            <a:ext cx="313690" cy="286385"/>
            <a:chOff x="6503516" y="6440635"/>
            <a:chExt cx="313690" cy="286385"/>
          </a:xfrm>
        </p:grpSpPr>
        <p:sp>
          <p:nvSpPr>
            <p:cNvPr id="23" name="object 23"/>
            <p:cNvSpPr/>
            <p:nvPr/>
          </p:nvSpPr>
          <p:spPr>
            <a:xfrm>
              <a:off x="6516215" y="6453335"/>
              <a:ext cx="288290" cy="260985"/>
            </a:xfrm>
            <a:custGeom>
              <a:avLst/>
              <a:gdLst/>
              <a:ahLst/>
              <a:cxnLst/>
              <a:rect l="l" t="t" r="r" b="b"/>
              <a:pathLst>
                <a:path w="288290" h="260984">
                  <a:moveTo>
                    <a:pt x="144015" y="0"/>
                  </a:moveTo>
                  <a:lnTo>
                    <a:pt x="98495" y="6643"/>
                  </a:lnTo>
                  <a:lnTo>
                    <a:pt x="58961" y="25144"/>
                  </a:lnTo>
                  <a:lnTo>
                    <a:pt x="27786" y="53356"/>
                  </a:lnTo>
                  <a:lnTo>
                    <a:pt x="7342" y="89131"/>
                  </a:lnTo>
                  <a:lnTo>
                    <a:pt x="0" y="130323"/>
                  </a:lnTo>
                  <a:lnTo>
                    <a:pt x="7342" y="171516"/>
                  </a:lnTo>
                  <a:lnTo>
                    <a:pt x="27786" y="207291"/>
                  </a:lnTo>
                  <a:lnTo>
                    <a:pt x="58961" y="235502"/>
                  </a:lnTo>
                  <a:lnTo>
                    <a:pt x="98495" y="254003"/>
                  </a:lnTo>
                  <a:lnTo>
                    <a:pt x="144015" y="260647"/>
                  </a:lnTo>
                  <a:lnTo>
                    <a:pt x="189536" y="254003"/>
                  </a:lnTo>
                  <a:lnTo>
                    <a:pt x="229070" y="235502"/>
                  </a:lnTo>
                  <a:lnTo>
                    <a:pt x="260245" y="207291"/>
                  </a:lnTo>
                  <a:lnTo>
                    <a:pt x="280690" y="171516"/>
                  </a:lnTo>
                  <a:lnTo>
                    <a:pt x="288032" y="130323"/>
                  </a:lnTo>
                  <a:lnTo>
                    <a:pt x="280690" y="89131"/>
                  </a:lnTo>
                  <a:lnTo>
                    <a:pt x="260245" y="53356"/>
                  </a:lnTo>
                  <a:lnTo>
                    <a:pt x="229070" y="25144"/>
                  </a:lnTo>
                  <a:lnTo>
                    <a:pt x="189536" y="6643"/>
                  </a:lnTo>
                  <a:lnTo>
                    <a:pt x="144015" y="0"/>
                  </a:lnTo>
                  <a:close/>
                </a:path>
              </a:pathLst>
            </a:custGeom>
            <a:solidFill>
              <a:srgbClr val="00B2E2">
                <a:alpha val="50199"/>
              </a:srgbClr>
            </a:solidFill>
          </p:spPr>
          <p:txBody>
            <a:bodyPr wrap="square" lIns="0" tIns="0" rIns="0" bIns="0" rtlCol="0"/>
            <a:lstStyle/>
            <a:p>
              <a:endParaRPr/>
            </a:p>
          </p:txBody>
        </p:sp>
        <p:sp>
          <p:nvSpPr>
            <p:cNvPr id="24" name="object 24"/>
            <p:cNvSpPr/>
            <p:nvPr/>
          </p:nvSpPr>
          <p:spPr>
            <a:xfrm>
              <a:off x="6516216" y="6453335"/>
              <a:ext cx="288290" cy="260985"/>
            </a:xfrm>
            <a:custGeom>
              <a:avLst/>
              <a:gdLst/>
              <a:ahLst/>
              <a:cxnLst/>
              <a:rect l="l" t="t" r="r" b="b"/>
              <a:pathLst>
                <a:path w="288290" h="260984">
                  <a:moveTo>
                    <a:pt x="0" y="130323"/>
                  </a:moveTo>
                  <a:lnTo>
                    <a:pt x="7342" y="89131"/>
                  </a:lnTo>
                  <a:lnTo>
                    <a:pt x="27786" y="53356"/>
                  </a:lnTo>
                  <a:lnTo>
                    <a:pt x="58962" y="25144"/>
                  </a:lnTo>
                  <a:lnTo>
                    <a:pt x="98495" y="6644"/>
                  </a:lnTo>
                  <a:lnTo>
                    <a:pt x="144015" y="0"/>
                  </a:lnTo>
                  <a:lnTo>
                    <a:pt x="189536" y="6644"/>
                  </a:lnTo>
                  <a:lnTo>
                    <a:pt x="229069" y="25144"/>
                  </a:lnTo>
                  <a:lnTo>
                    <a:pt x="260245" y="53356"/>
                  </a:lnTo>
                  <a:lnTo>
                    <a:pt x="280689" y="89131"/>
                  </a:lnTo>
                  <a:lnTo>
                    <a:pt x="288031" y="130323"/>
                  </a:lnTo>
                  <a:lnTo>
                    <a:pt x="280689" y="171516"/>
                  </a:lnTo>
                  <a:lnTo>
                    <a:pt x="260245" y="207291"/>
                  </a:lnTo>
                  <a:lnTo>
                    <a:pt x="229069" y="235503"/>
                  </a:lnTo>
                  <a:lnTo>
                    <a:pt x="189536" y="254003"/>
                  </a:lnTo>
                  <a:lnTo>
                    <a:pt x="144015" y="260647"/>
                  </a:lnTo>
                  <a:lnTo>
                    <a:pt x="98495" y="254003"/>
                  </a:lnTo>
                  <a:lnTo>
                    <a:pt x="58962" y="235503"/>
                  </a:lnTo>
                  <a:lnTo>
                    <a:pt x="27786" y="207291"/>
                  </a:lnTo>
                  <a:lnTo>
                    <a:pt x="7342" y="171516"/>
                  </a:lnTo>
                  <a:lnTo>
                    <a:pt x="0" y="130323"/>
                  </a:lnTo>
                  <a:close/>
                </a:path>
              </a:pathLst>
            </a:custGeom>
            <a:ln w="25399">
              <a:solidFill>
                <a:srgbClr val="0089B1"/>
              </a:solidFill>
            </a:ln>
          </p:spPr>
          <p:txBody>
            <a:bodyPr wrap="square" lIns="0" tIns="0" rIns="0" bIns="0" rtlCol="0"/>
            <a:lstStyle/>
            <a:p>
              <a:endParaRPr/>
            </a:p>
          </p:txBody>
        </p:sp>
      </p:grpSp>
      <p:pic>
        <p:nvPicPr>
          <p:cNvPr id="25" name="object 25"/>
          <p:cNvPicPr/>
          <p:nvPr/>
        </p:nvPicPr>
        <p:blipFill>
          <a:blip r:embed="rId5" cstate="print"/>
          <a:stretch>
            <a:fillRect/>
          </a:stretch>
        </p:blipFill>
        <p:spPr>
          <a:xfrm>
            <a:off x="7164287" y="6062363"/>
            <a:ext cx="1944216" cy="620687"/>
          </a:xfrm>
          <a:prstGeom prst="rect">
            <a:avLst/>
          </a:prstGeom>
        </p:spPr>
      </p:pic>
      <p:sp>
        <p:nvSpPr>
          <p:cNvPr id="26" name="object 26"/>
          <p:cNvSpPr txBox="1"/>
          <p:nvPr/>
        </p:nvSpPr>
        <p:spPr>
          <a:xfrm>
            <a:off x="7243026" y="6085687"/>
            <a:ext cx="1434465" cy="566420"/>
          </a:xfrm>
          <a:prstGeom prst="rect">
            <a:avLst/>
          </a:prstGeom>
        </p:spPr>
        <p:txBody>
          <a:bodyPr vert="horz" wrap="square" lIns="0" tIns="27940" rIns="0" bIns="0" rtlCol="0">
            <a:spAutoFit/>
          </a:bodyPr>
          <a:lstStyle/>
          <a:p>
            <a:pPr marL="12700" marR="5080">
              <a:lnSpc>
                <a:spcPts val="2100"/>
              </a:lnSpc>
              <a:spcBef>
                <a:spcPts val="220"/>
              </a:spcBef>
            </a:pPr>
            <a:r>
              <a:rPr sz="1800" b="1" dirty="0">
                <a:solidFill>
                  <a:srgbClr val="FFFFFF"/>
                </a:solidFill>
                <a:latin typeface="Calibri"/>
                <a:cs typeface="Calibri"/>
              </a:rPr>
              <a:t>Return to </a:t>
            </a:r>
            <a:r>
              <a:rPr sz="1800" b="1" spc="5" dirty="0">
                <a:solidFill>
                  <a:srgbClr val="FFFFFF"/>
                </a:solidFill>
                <a:latin typeface="Calibri"/>
                <a:cs typeface="Calibri"/>
              </a:rPr>
              <a:t> </a:t>
            </a:r>
            <a:r>
              <a:rPr sz="1800" b="1" dirty="0">
                <a:solidFill>
                  <a:srgbClr val="FFFFFF"/>
                </a:solidFill>
                <a:latin typeface="Calibri"/>
                <a:cs typeface="Calibri"/>
              </a:rPr>
              <a:t>“C</a:t>
            </a:r>
            <a:r>
              <a:rPr sz="1800" b="1" spc="-5" dirty="0">
                <a:solidFill>
                  <a:srgbClr val="FFFFFF"/>
                </a:solidFill>
                <a:latin typeface="Calibri"/>
                <a:cs typeface="Calibri"/>
              </a:rPr>
              <a:t>on</a:t>
            </a:r>
            <a:r>
              <a:rPr sz="1800" b="1" dirty="0">
                <a:solidFill>
                  <a:srgbClr val="FFFFFF"/>
                </a:solidFill>
                <a:latin typeface="Calibri"/>
                <a:cs typeface="Calibri"/>
              </a:rPr>
              <a:t>s</a:t>
            </a:r>
            <a:r>
              <a:rPr sz="1800" b="1" spc="-5" dirty="0">
                <a:solidFill>
                  <a:srgbClr val="FFFFFF"/>
                </a:solidFill>
                <a:latin typeface="Calibri"/>
                <a:cs typeface="Calibri"/>
              </a:rPr>
              <a:t>ultatio</a:t>
            </a:r>
            <a:r>
              <a:rPr sz="1800" b="1" spc="5" dirty="0">
                <a:solidFill>
                  <a:srgbClr val="FFFFFF"/>
                </a:solidFill>
                <a:latin typeface="Calibri"/>
                <a:cs typeface="Calibri"/>
              </a:rPr>
              <a:t>n</a:t>
            </a:r>
            <a:r>
              <a:rPr sz="1800" b="1" dirty="0">
                <a:solidFill>
                  <a:srgbClr val="FFFFFF"/>
                </a:solidFill>
                <a:latin typeface="Calibri"/>
                <a:cs typeface="Calibri"/>
              </a:rPr>
              <a:t>”</a:t>
            </a:r>
            <a:endParaRPr sz="1800">
              <a:latin typeface="Calibri"/>
              <a:cs typeface="Calibri"/>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3998" cy="2956302"/>
          </a:xfrm>
          <a:prstGeom prst="rect">
            <a:avLst/>
          </a:prstGeom>
        </p:spPr>
      </p:pic>
      <p:grpSp>
        <p:nvGrpSpPr>
          <p:cNvPr id="3" name="object 3"/>
          <p:cNvGrpSpPr/>
          <p:nvPr/>
        </p:nvGrpSpPr>
        <p:grpSpPr>
          <a:xfrm>
            <a:off x="0" y="0"/>
            <a:ext cx="9144000" cy="6858000"/>
            <a:chOff x="0" y="0"/>
            <a:chExt cx="9144000" cy="6858000"/>
          </a:xfrm>
        </p:grpSpPr>
        <p:sp>
          <p:nvSpPr>
            <p:cNvPr id="4" name="object 4"/>
            <p:cNvSpPr/>
            <p:nvPr/>
          </p:nvSpPr>
          <p:spPr>
            <a:xfrm>
              <a:off x="0" y="3140968"/>
              <a:ext cx="9144000" cy="3717290"/>
            </a:xfrm>
            <a:custGeom>
              <a:avLst/>
              <a:gdLst/>
              <a:ahLst/>
              <a:cxnLst/>
              <a:rect l="l" t="t" r="r" b="b"/>
              <a:pathLst>
                <a:path w="9144000" h="3717290">
                  <a:moveTo>
                    <a:pt x="9143998" y="0"/>
                  </a:moveTo>
                  <a:lnTo>
                    <a:pt x="0" y="0"/>
                  </a:lnTo>
                  <a:lnTo>
                    <a:pt x="0" y="3717030"/>
                  </a:lnTo>
                  <a:lnTo>
                    <a:pt x="9143998" y="3717030"/>
                  </a:lnTo>
                  <a:lnTo>
                    <a:pt x="9143998" y="0"/>
                  </a:lnTo>
                  <a:close/>
                </a:path>
              </a:pathLst>
            </a:custGeom>
            <a:solidFill>
              <a:srgbClr val="F5F5F5"/>
            </a:solidFill>
          </p:spPr>
          <p:txBody>
            <a:bodyPr wrap="square" lIns="0" tIns="0" rIns="0" bIns="0" rtlCol="0"/>
            <a:lstStyle/>
            <a:p>
              <a:endParaRPr/>
            </a:p>
          </p:txBody>
        </p:sp>
        <p:pic>
          <p:nvPicPr>
            <p:cNvPr id="5" name="object 5"/>
            <p:cNvPicPr/>
            <p:nvPr/>
          </p:nvPicPr>
          <p:blipFill>
            <a:blip r:embed="rId3" cstate="print"/>
            <a:stretch>
              <a:fillRect/>
            </a:stretch>
          </p:blipFill>
          <p:spPr>
            <a:xfrm>
              <a:off x="7524326" y="6281935"/>
              <a:ext cx="1475656" cy="576063"/>
            </a:xfrm>
            <a:prstGeom prst="rect">
              <a:avLst/>
            </a:prstGeom>
          </p:spPr>
        </p:pic>
        <p:pic>
          <p:nvPicPr>
            <p:cNvPr id="6" name="object 6"/>
            <p:cNvPicPr/>
            <p:nvPr/>
          </p:nvPicPr>
          <p:blipFill>
            <a:blip r:embed="rId4" cstate="print"/>
            <a:stretch>
              <a:fillRect/>
            </a:stretch>
          </p:blipFill>
          <p:spPr>
            <a:xfrm>
              <a:off x="0" y="0"/>
              <a:ext cx="9143998" cy="3208712"/>
            </a:xfrm>
            <a:prstGeom prst="rect">
              <a:avLst/>
            </a:prstGeom>
          </p:spPr>
        </p:pic>
        <p:sp>
          <p:nvSpPr>
            <p:cNvPr id="7" name="object 7"/>
            <p:cNvSpPr/>
            <p:nvPr/>
          </p:nvSpPr>
          <p:spPr>
            <a:xfrm>
              <a:off x="0" y="0"/>
              <a:ext cx="9144000" cy="3141345"/>
            </a:xfrm>
            <a:custGeom>
              <a:avLst/>
              <a:gdLst/>
              <a:ahLst/>
              <a:cxnLst/>
              <a:rect l="l" t="t" r="r" b="b"/>
              <a:pathLst>
                <a:path w="9144000" h="3141345">
                  <a:moveTo>
                    <a:pt x="9143998" y="0"/>
                  </a:moveTo>
                  <a:lnTo>
                    <a:pt x="0" y="0"/>
                  </a:lnTo>
                  <a:lnTo>
                    <a:pt x="0" y="3140967"/>
                  </a:lnTo>
                  <a:lnTo>
                    <a:pt x="9143998" y="3140967"/>
                  </a:lnTo>
                  <a:lnTo>
                    <a:pt x="9143998" y="0"/>
                  </a:lnTo>
                  <a:close/>
                </a:path>
              </a:pathLst>
            </a:custGeom>
            <a:solidFill>
              <a:srgbClr val="00274E">
                <a:alpha val="39999"/>
              </a:srgbClr>
            </a:solidFill>
          </p:spPr>
          <p:txBody>
            <a:bodyPr wrap="square" lIns="0" tIns="0" rIns="0" bIns="0" rtlCol="0"/>
            <a:lstStyle/>
            <a:p>
              <a:endParaRPr/>
            </a:p>
          </p:txBody>
        </p:sp>
        <p:sp>
          <p:nvSpPr>
            <p:cNvPr id="8" name="object 8"/>
            <p:cNvSpPr/>
            <p:nvPr/>
          </p:nvSpPr>
          <p:spPr>
            <a:xfrm>
              <a:off x="301030" y="2800072"/>
              <a:ext cx="8497570" cy="369570"/>
            </a:xfrm>
            <a:custGeom>
              <a:avLst/>
              <a:gdLst/>
              <a:ahLst/>
              <a:cxnLst/>
              <a:rect l="l" t="t" r="r" b="b"/>
              <a:pathLst>
                <a:path w="8497570" h="369569">
                  <a:moveTo>
                    <a:pt x="8496942" y="0"/>
                  </a:moveTo>
                  <a:lnTo>
                    <a:pt x="0" y="0"/>
                  </a:lnTo>
                  <a:lnTo>
                    <a:pt x="0" y="369332"/>
                  </a:lnTo>
                  <a:lnTo>
                    <a:pt x="8496942" y="369332"/>
                  </a:lnTo>
                  <a:lnTo>
                    <a:pt x="8496942" y="0"/>
                  </a:lnTo>
                  <a:close/>
                </a:path>
              </a:pathLst>
            </a:custGeom>
            <a:solidFill>
              <a:srgbClr val="00274E"/>
            </a:solidFill>
          </p:spPr>
          <p:txBody>
            <a:bodyPr wrap="square" lIns="0" tIns="0" rIns="0" bIns="0" rtlCol="0"/>
            <a:lstStyle/>
            <a:p>
              <a:endParaRPr/>
            </a:p>
          </p:txBody>
        </p:sp>
      </p:grpSp>
      <p:sp>
        <p:nvSpPr>
          <p:cNvPr id="9" name="object 9"/>
          <p:cNvSpPr txBox="1"/>
          <p:nvPr/>
        </p:nvSpPr>
        <p:spPr>
          <a:xfrm>
            <a:off x="78739" y="2766516"/>
            <a:ext cx="8867140" cy="3953510"/>
          </a:xfrm>
          <a:prstGeom prst="rect">
            <a:avLst/>
          </a:prstGeom>
        </p:spPr>
        <p:txBody>
          <a:bodyPr vert="horz" wrap="square" lIns="0" tIns="79375" rIns="0" bIns="0" rtlCol="0">
            <a:spAutoFit/>
          </a:bodyPr>
          <a:lstStyle/>
          <a:p>
            <a:pPr marL="935355">
              <a:lnSpc>
                <a:spcPct val="100000"/>
              </a:lnSpc>
              <a:spcBef>
                <a:spcPts val="625"/>
              </a:spcBef>
            </a:pPr>
            <a:r>
              <a:rPr sz="1800" i="1" spc="-5" dirty="0">
                <a:solidFill>
                  <a:srgbClr val="FFFFFF"/>
                </a:solidFill>
                <a:latin typeface="Calibri"/>
                <a:cs typeface="Calibri"/>
              </a:rPr>
              <a:t>Read </a:t>
            </a:r>
            <a:r>
              <a:rPr sz="1800" i="1" dirty="0">
                <a:solidFill>
                  <a:srgbClr val="FFFFFF"/>
                </a:solidFill>
                <a:latin typeface="Calibri"/>
                <a:cs typeface="Calibri"/>
              </a:rPr>
              <a:t>the </a:t>
            </a:r>
            <a:r>
              <a:rPr sz="1800" i="1" spc="-5" dirty="0">
                <a:solidFill>
                  <a:srgbClr val="FFFFFF"/>
                </a:solidFill>
                <a:latin typeface="Calibri"/>
                <a:cs typeface="Calibri"/>
              </a:rPr>
              <a:t>facts,</a:t>
            </a:r>
            <a:r>
              <a:rPr sz="1800" i="1" dirty="0">
                <a:solidFill>
                  <a:srgbClr val="FFFFFF"/>
                </a:solidFill>
                <a:latin typeface="Calibri"/>
                <a:cs typeface="Calibri"/>
              </a:rPr>
              <a:t> the</a:t>
            </a:r>
            <a:r>
              <a:rPr sz="1800" i="1" spc="-5" dirty="0">
                <a:solidFill>
                  <a:srgbClr val="FFFFFF"/>
                </a:solidFill>
                <a:latin typeface="Calibri"/>
                <a:cs typeface="Calibri"/>
              </a:rPr>
              <a:t> </a:t>
            </a:r>
            <a:r>
              <a:rPr sz="1800" i="1" dirty="0">
                <a:solidFill>
                  <a:srgbClr val="FFFFFF"/>
                </a:solidFill>
                <a:latin typeface="Calibri"/>
                <a:cs typeface="Calibri"/>
              </a:rPr>
              <a:t>additional</a:t>
            </a:r>
            <a:r>
              <a:rPr sz="1800" i="1" spc="-5" dirty="0">
                <a:solidFill>
                  <a:srgbClr val="FFFFFF"/>
                </a:solidFill>
                <a:latin typeface="Calibri"/>
                <a:cs typeface="Calibri"/>
              </a:rPr>
              <a:t> </a:t>
            </a:r>
            <a:r>
              <a:rPr sz="1800" i="1" dirty="0">
                <a:solidFill>
                  <a:srgbClr val="FFFFFF"/>
                </a:solidFill>
                <a:latin typeface="Calibri"/>
                <a:cs typeface="Calibri"/>
              </a:rPr>
              <a:t>information,</a:t>
            </a:r>
            <a:r>
              <a:rPr sz="1800" i="1" spc="-10" dirty="0">
                <a:solidFill>
                  <a:srgbClr val="FFFFFF"/>
                </a:solidFill>
                <a:latin typeface="Calibri"/>
                <a:cs typeface="Calibri"/>
              </a:rPr>
              <a:t> </a:t>
            </a:r>
            <a:r>
              <a:rPr sz="1800" i="1" dirty="0">
                <a:solidFill>
                  <a:srgbClr val="FFFFFF"/>
                </a:solidFill>
                <a:latin typeface="Calibri"/>
                <a:cs typeface="Calibri"/>
              </a:rPr>
              <a:t>and</a:t>
            </a:r>
            <a:r>
              <a:rPr sz="1800" i="1" spc="-5" dirty="0">
                <a:solidFill>
                  <a:srgbClr val="FFFFFF"/>
                </a:solidFill>
                <a:latin typeface="Calibri"/>
                <a:cs typeface="Calibri"/>
              </a:rPr>
              <a:t> then </a:t>
            </a:r>
            <a:r>
              <a:rPr sz="1800" i="1" dirty="0">
                <a:solidFill>
                  <a:srgbClr val="FFFFFF"/>
                </a:solidFill>
                <a:latin typeface="Calibri"/>
                <a:cs typeface="Calibri"/>
              </a:rPr>
              <a:t>responds</a:t>
            </a:r>
            <a:r>
              <a:rPr sz="1800" i="1" spc="-5" dirty="0">
                <a:solidFill>
                  <a:srgbClr val="FFFFFF"/>
                </a:solidFill>
                <a:latin typeface="Calibri"/>
                <a:cs typeface="Calibri"/>
              </a:rPr>
              <a:t> </a:t>
            </a:r>
            <a:r>
              <a:rPr sz="1800" i="1" dirty="0">
                <a:solidFill>
                  <a:srgbClr val="FFFFFF"/>
                </a:solidFill>
                <a:latin typeface="Calibri"/>
                <a:cs typeface="Calibri"/>
              </a:rPr>
              <a:t>to </a:t>
            </a:r>
            <a:r>
              <a:rPr sz="1800" i="1" spc="-5" dirty="0">
                <a:solidFill>
                  <a:srgbClr val="FFFFFF"/>
                </a:solidFill>
                <a:latin typeface="Calibri"/>
                <a:cs typeface="Calibri"/>
              </a:rPr>
              <a:t>QUESTIONS</a:t>
            </a:r>
            <a:endParaRPr sz="1800">
              <a:latin typeface="Calibri"/>
              <a:cs typeface="Calibri"/>
            </a:endParaRPr>
          </a:p>
          <a:p>
            <a:pPr marL="12700" marR="5080">
              <a:lnSpc>
                <a:spcPts val="2100"/>
              </a:lnSpc>
              <a:spcBef>
                <a:spcPts val="640"/>
              </a:spcBef>
            </a:pPr>
            <a:r>
              <a:rPr sz="1800" spc="-5" dirty="0">
                <a:solidFill>
                  <a:srgbClr val="001C3D"/>
                </a:solidFill>
                <a:latin typeface="Calibri"/>
                <a:cs typeface="Calibri"/>
              </a:rPr>
              <a:t>Lawyer</a:t>
            </a:r>
            <a:r>
              <a:rPr sz="1800" spc="10" dirty="0">
                <a:solidFill>
                  <a:srgbClr val="001C3D"/>
                </a:solidFill>
                <a:latin typeface="Calibri"/>
                <a:cs typeface="Calibri"/>
              </a:rPr>
              <a:t> </a:t>
            </a:r>
            <a:r>
              <a:rPr sz="1800" dirty="0">
                <a:solidFill>
                  <a:srgbClr val="001C3D"/>
                </a:solidFill>
                <a:latin typeface="Calibri"/>
                <a:cs typeface="Calibri"/>
              </a:rPr>
              <a:t>M.</a:t>
            </a:r>
            <a:r>
              <a:rPr sz="1800" spc="10" dirty="0">
                <a:solidFill>
                  <a:srgbClr val="001C3D"/>
                </a:solidFill>
                <a:latin typeface="Calibri"/>
                <a:cs typeface="Calibri"/>
              </a:rPr>
              <a:t> </a:t>
            </a:r>
            <a:r>
              <a:rPr sz="1800" spc="-5" dirty="0">
                <a:solidFill>
                  <a:srgbClr val="001C3D"/>
                </a:solidFill>
                <a:latin typeface="Calibri"/>
                <a:cs typeface="Calibri"/>
              </a:rPr>
              <a:t>speaks</a:t>
            </a:r>
            <a:r>
              <a:rPr sz="1800" spc="15" dirty="0">
                <a:solidFill>
                  <a:srgbClr val="001C3D"/>
                </a:solidFill>
                <a:latin typeface="Calibri"/>
                <a:cs typeface="Calibri"/>
              </a:rPr>
              <a:t> </a:t>
            </a:r>
            <a:r>
              <a:rPr sz="1800" spc="-5" dirty="0">
                <a:solidFill>
                  <a:srgbClr val="001C3D"/>
                </a:solidFill>
                <a:latin typeface="Calibri"/>
                <a:cs typeface="Calibri"/>
              </a:rPr>
              <a:t>with</a:t>
            </a:r>
            <a:r>
              <a:rPr sz="1800" spc="10" dirty="0">
                <a:solidFill>
                  <a:srgbClr val="001C3D"/>
                </a:solidFill>
                <a:latin typeface="Calibri"/>
                <a:cs typeface="Calibri"/>
              </a:rPr>
              <a:t> </a:t>
            </a:r>
            <a:r>
              <a:rPr sz="1800" spc="-5" dirty="0">
                <a:solidFill>
                  <a:srgbClr val="001C3D"/>
                </a:solidFill>
                <a:latin typeface="Calibri"/>
                <a:cs typeface="Calibri"/>
              </a:rPr>
              <a:t>Jacques</a:t>
            </a:r>
            <a:r>
              <a:rPr sz="1800" spc="15" dirty="0">
                <a:solidFill>
                  <a:srgbClr val="001C3D"/>
                </a:solidFill>
                <a:latin typeface="Calibri"/>
                <a:cs typeface="Calibri"/>
              </a:rPr>
              <a:t> </a:t>
            </a:r>
            <a:r>
              <a:rPr sz="1800" dirty="0">
                <a:solidFill>
                  <a:srgbClr val="001C3D"/>
                </a:solidFill>
                <a:latin typeface="Calibri"/>
                <a:cs typeface="Calibri"/>
              </a:rPr>
              <a:t>in</a:t>
            </a:r>
            <a:r>
              <a:rPr sz="1800" spc="10" dirty="0">
                <a:solidFill>
                  <a:srgbClr val="001C3D"/>
                </a:solidFill>
                <a:latin typeface="Calibri"/>
                <a:cs typeface="Calibri"/>
              </a:rPr>
              <a:t> </a:t>
            </a:r>
            <a:r>
              <a:rPr sz="1800" dirty="0">
                <a:solidFill>
                  <a:srgbClr val="001C3D"/>
                </a:solidFill>
                <a:latin typeface="Calibri"/>
                <a:cs typeface="Calibri"/>
              </a:rPr>
              <a:t>English.</a:t>
            </a:r>
            <a:r>
              <a:rPr sz="1800" spc="15" dirty="0">
                <a:solidFill>
                  <a:srgbClr val="001C3D"/>
                </a:solidFill>
                <a:latin typeface="Calibri"/>
                <a:cs typeface="Calibri"/>
              </a:rPr>
              <a:t> </a:t>
            </a:r>
            <a:r>
              <a:rPr sz="1800" dirty="0">
                <a:solidFill>
                  <a:srgbClr val="001C3D"/>
                </a:solidFill>
                <a:latin typeface="Calibri"/>
                <a:cs typeface="Calibri"/>
              </a:rPr>
              <a:t>The</a:t>
            </a:r>
            <a:r>
              <a:rPr sz="1800" spc="10" dirty="0">
                <a:solidFill>
                  <a:srgbClr val="001C3D"/>
                </a:solidFill>
                <a:latin typeface="Calibri"/>
                <a:cs typeface="Calibri"/>
              </a:rPr>
              <a:t> </a:t>
            </a:r>
            <a:r>
              <a:rPr sz="1800" spc="-5" dirty="0">
                <a:solidFill>
                  <a:srgbClr val="001C3D"/>
                </a:solidFill>
                <a:latin typeface="Calibri"/>
                <a:cs typeface="Calibri"/>
              </a:rPr>
              <a:t>communication</a:t>
            </a:r>
            <a:r>
              <a:rPr sz="1800" spc="15" dirty="0">
                <a:solidFill>
                  <a:srgbClr val="001C3D"/>
                </a:solidFill>
                <a:latin typeface="Calibri"/>
                <a:cs typeface="Calibri"/>
              </a:rPr>
              <a:t> </a:t>
            </a:r>
            <a:r>
              <a:rPr sz="1800" spc="-5" dirty="0">
                <a:solidFill>
                  <a:srgbClr val="001C3D"/>
                </a:solidFill>
                <a:latin typeface="Calibri"/>
                <a:cs typeface="Calibri"/>
              </a:rPr>
              <a:t>proceeds</a:t>
            </a:r>
            <a:r>
              <a:rPr sz="1800" spc="10" dirty="0">
                <a:solidFill>
                  <a:srgbClr val="001C3D"/>
                </a:solidFill>
                <a:latin typeface="Calibri"/>
                <a:cs typeface="Calibri"/>
              </a:rPr>
              <a:t> </a:t>
            </a:r>
            <a:r>
              <a:rPr sz="1800" spc="-5" dirty="0">
                <a:solidFill>
                  <a:srgbClr val="001C3D"/>
                </a:solidFill>
                <a:latin typeface="Calibri"/>
                <a:cs typeface="Calibri"/>
              </a:rPr>
              <a:t>with</a:t>
            </a:r>
            <a:r>
              <a:rPr sz="1800" spc="10" dirty="0">
                <a:solidFill>
                  <a:srgbClr val="001C3D"/>
                </a:solidFill>
                <a:latin typeface="Calibri"/>
                <a:cs typeface="Calibri"/>
              </a:rPr>
              <a:t> </a:t>
            </a:r>
            <a:r>
              <a:rPr sz="1800" spc="-5" dirty="0">
                <a:solidFill>
                  <a:srgbClr val="001C3D"/>
                </a:solidFill>
                <a:latin typeface="Calibri"/>
                <a:cs typeface="Calibri"/>
              </a:rPr>
              <a:t>difficulty.</a:t>
            </a:r>
            <a:r>
              <a:rPr sz="1800" spc="15" dirty="0">
                <a:solidFill>
                  <a:srgbClr val="001C3D"/>
                </a:solidFill>
                <a:latin typeface="Calibri"/>
                <a:cs typeface="Calibri"/>
              </a:rPr>
              <a:t> </a:t>
            </a:r>
            <a:r>
              <a:rPr sz="1800" spc="-5" dirty="0">
                <a:solidFill>
                  <a:srgbClr val="001C3D"/>
                </a:solidFill>
                <a:latin typeface="Calibri"/>
                <a:cs typeface="Calibri"/>
              </a:rPr>
              <a:t>Jacques </a:t>
            </a:r>
            <a:r>
              <a:rPr sz="1800" spc="-390" dirty="0">
                <a:solidFill>
                  <a:srgbClr val="001C3D"/>
                </a:solidFill>
                <a:latin typeface="Calibri"/>
                <a:cs typeface="Calibri"/>
              </a:rPr>
              <a:t> </a:t>
            </a:r>
            <a:r>
              <a:rPr sz="1800" spc="-5" dirty="0">
                <a:solidFill>
                  <a:srgbClr val="001C3D"/>
                </a:solidFill>
                <a:latin typeface="Calibri"/>
                <a:cs typeface="Calibri"/>
              </a:rPr>
              <a:t>does</a:t>
            </a:r>
            <a:r>
              <a:rPr sz="1800" dirty="0">
                <a:solidFill>
                  <a:srgbClr val="001C3D"/>
                </a:solidFill>
                <a:latin typeface="Calibri"/>
                <a:cs typeface="Calibri"/>
              </a:rPr>
              <a:t> </a:t>
            </a:r>
            <a:r>
              <a:rPr sz="1800" spc="-5" dirty="0">
                <a:solidFill>
                  <a:srgbClr val="001C3D"/>
                </a:solidFill>
                <a:latin typeface="Calibri"/>
                <a:cs typeface="Calibri"/>
              </a:rPr>
              <a:t>not</a:t>
            </a:r>
            <a:r>
              <a:rPr sz="1800" dirty="0">
                <a:solidFill>
                  <a:srgbClr val="001C3D"/>
                </a:solidFill>
                <a:latin typeface="Calibri"/>
                <a:cs typeface="Calibri"/>
              </a:rPr>
              <a:t> </a:t>
            </a:r>
            <a:r>
              <a:rPr sz="1800" spc="-5" dirty="0">
                <a:solidFill>
                  <a:srgbClr val="001C3D"/>
                </a:solidFill>
                <a:latin typeface="Calibri"/>
                <a:cs typeface="Calibri"/>
              </a:rPr>
              <a:t>understand</a:t>
            </a:r>
            <a:r>
              <a:rPr sz="1800" dirty="0">
                <a:solidFill>
                  <a:srgbClr val="001C3D"/>
                </a:solidFill>
                <a:latin typeface="Calibri"/>
                <a:cs typeface="Calibri"/>
              </a:rPr>
              <a:t> that</a:t>
            </a:r>
            <a:r>
              <a:rPr sz="1800" spc="5" dirty="0">
                <a:solidFill>
                  <a:srgbClr val="001C3D"/>
                </a:solidFill>
                <a:latin typeface="Calibri"/>
                <a:cs typeface="Calibri"/>
              </a:rPr>
              <a:t> </a:t>
            </a:r>
            <a:r>
              <a:rPr sz="1800" dirty="0">
                <a:solidFill>
                  <a:srgbClr val="001C3D"/>
                </a:solidFill>
                <a:latin typeface="Calibri"/>
                <a:cs typeface="Calibri"/>
              </a:rPr>
              <a:t>he </a:t>
            </a:r>
            <a:r>
              <a:rPr sz="1800" spc="-5" dirty="0">
                <a:solidFill>
                  <a:srgbClr val="001C3D"/>
                </a:solidFill>
                <a:latin typeface="Calibri"/>
                <a:cs typeface="Calibri"/>
              </a:rPr>
              <a:t>was</a:t>
            </a:r>
            <a:r>
              <a:rPr sz="1800" dirty="0">
                <a:solidFill>
                  <a:srgbClr val="001C3D"/>
                </a:solidFill>
                <a:latin typeface="Calibri"/>
                <a:cs typeface="Calibri"/>
              </a:rPr>
              <a:t> also </a:t>
            </a:r>
            <a:r>
              <a:rPr sz="1800" spc="-5" dirty="0">
                <a:solidFill>
                  <a:srgbClr val="001C3D"/>
                </a:solidFill>
                <a:latin typeface="Calibri"/>
                <a:cs typeface="Calibri"/>
              </a:rPr>
              <a:t>arrested</a:t>
            </a:r>
            <a:r>
              <a:rPr sz="1800" spc="5" dirty="0">
                <a:solidFill>
                  <a:srgbClr val="001C3D"/>
                </a:solidFill>
                <a:latin typeface="Calibri"/>
                <a:cs typeface="Calibri"/>
              </a:rPr>
              <a:t> </a:t>
            </a:r>
            <a:r>
              <a:rPr sz="1800" spc="-5" dirty="0">
                <a:solidFill>
                  <a:srgbClr val="001C3D"/>
                </a:solidFill>
                <a:latin typeface="Calibri"/>
                <a:cs typeface="Calibri"/>
              </a:rPr>
              <a:t>for</a:t>
            </a:r>
            <a:r>
              <a:rPr sz="1800" dirty="0">
                <a:solidFill>
                  <a:srgbClr val="001C3D"/>
                </a:solidFill>
                <a:latin typeface="Calibri"/>
                <a:cs typeface="Calibri"/>
              </a:rPr>
              <a:t> </a:t>
            </a:r>
            <a:r>
              <a:rPr sz="1800" spc="-5" dirty="0">
                <a:solidFill>
                  <a:srgbClr val="001C3D"/>
                </a:solidFill>
                <a:latin typeface="Calibri"/>
                <a:cs typeface="Calibri"/>
              </a:rPr>
              <a:t>resisting</a:t>
            </a:r>
            <a:r>
              <a:rPr sz="1800" dirty="0">
                <a:solidFill>
                  <a:srgbClr val="001C3D"/>
                </a:solidFill>
                <a:latin typeface="Calibri"/>
                <a:cs typeface="Calibri"/>
              </a:rPr>
              <a:t> </a:t>
            </a:r>
            <a:r>
              <a:rPr sz="1800" spc="-5" dirty="0">
                <a:solidFill>
                  <a:srgbClr val="001C3D"/>
                </a:solidFill>
                <a:latin typeface="Calibri"/>
                <a:cs typeface="Calibri"/>
              </a:rPr>
              <a:t>arrest.</a:t>
            </a:r>
            <a:endParaRPr sz="1800">
              <a:latin typeface="Calibri"/>
              <a:cs typeface="Calibri"/>
            </a:endParaRPr>
          </a:p>
          <a:p>
            <a:pPr>
              <a:lnSpc>
                <a:spcPct val="100000"/>
              </a:lnSpc>
            </a:pPr>
            <a:endParaRPr sz="1700">
              <a:latin typeface="Calibri"/>
              <a:cs typeface="Calibri"/>
            </a:endParaRPr>
          </a:p>
          <a:p>
            <a:pPr marL="12700" marR="66675">
              <a:lnSpc>
                <a:spcPct val="100299"/>
              </a:lnSpc>
            </a:pPr>
            <a:r>
              <a:rPr sz="1800" spc="-5" dirty="0">
                <a:solidFill>
                  <a:srgbClr val="001C3D"/>
                </a:solidFill>
                <a:latin typeface="Calibri"/>
                <a:cs typeface="Calibri"/>
              </a:rPr>
              <a:t>Lawyer</a:t>
            </a:r>
            <a:r>
              <a:rPr sz="1800" dirty="0">
                <a:solidFill>
                  <a:srgbClr val="001C3D"/>
                </a:solidFill>
                <a:latin typeface="Calibri"/>
                <a:cs typeface="Calibri"/>
              </a:rPr>
              <a:t> M.</a:t>
            </a:r>
            <a:r>
              <a:rPr sz="1800" spc="5" dirty="0">
                <a:solidFill>
                  <a:srgbClr val="001C3D"/>
                </a:solidFill>
                <a:latin typeface="Calibri"/>
                <a:cs typeface="Calibri"/>
              </a:rPr>
              <a:t> </a:t>
            </a:r>
            <a:r>
              <a:rPr sz="1800" spc="-5" dirty="0">
                <a:solidFill>
                  <a:srgbClr val="001C3D"/>
                </a:solidFill>
                <a:latin typeface="Calibri"/>
                <a:cs typeface="Calibri"/>
              </a:rPr>
              <a:t>tells</a:t>
            </a:r>
            <a:r>
              <a:rPr sz="1800" spc="5" dirty="0">
                <a:solidFill>
                  <a:srgbClr val="001C3D"/>
                </a:solidFill>
                <a:latin typeface="Calibri"/>
                <a:cs typeface="Calibri"/>
              </a:rPr>
              <a:t> </a:t>
            </a:r>
            <a:r>
              <a:rPr sz="1800" dirty="0">
                <a:solidFill>
                  <a:srgbClr val="001C3D"/>
                </a:solidFill>
                <a:latin typeface="Calibri"/>
                <a:cs typeface="Calibri"/>
              </a:rPr>
              <a:t>him</a:t>
            </a:r>
            <a:r>
              <a:rPr sz="1800" spc="5" dirty="0">
                <a:solidFill>
                  <a:srgbClr val="001C3D"/>
                </a:solidFill>
                <a:latin typeface="Calibri"/>
                <a:cs typeface="Calibri"/>
              </a:rPr>
              <a:t> </a:t>
            </a:r>
            <a:r>
              <a:rPr sz="1800" dirty="0">
                <a:solidFill>
                  <a:srgbClr val="001C3D"/>
                </a:solidFill>
                <a:latin typeface="Calibri"/>
                <a:cs typeface="Calibri"/>
              </a:rPr>
              <a:t>that</a:t>
            </a:r>
            <a:r>
              <a:rPr sz="1800" spc="5" dirty="0">
                <a:solidFill>
                  <a:srgbClr val="001C3D"/>
                </a:solidFill>
                <a:latin typeface="Calibri"/>
                <a:cs typeface="Calibri"/>
              </a:rPr>
              <a:t> </a:t>
            </a:r>
            <a:r>
              <a:rPr sz="1800" dirty="0">
                <a:solidFill>
                  <a:srgbClr val="001C3D"/>
                </a:solidFill>
                <a:latin typeface="Calibri"/>
                <a:cs typeface="Calibri"/>
              </a:rPr>
              <a:t>he</a:t>
            </a:r>
            <a:r>
              <a:rPr sz="1800" spc="5" dirty="0">
                <a:solidFill>
                  <a:srgbClr val="001C3D"/>
                </a:solidFill>
                <a:latin typeface="Calibri"/>
                <a:cs typeface="Calibri"/>
              </a:rPr>
              <a:t> </a:t>
            </a:r>
            <a:r>
              <a:rPr sz="1800" spc="-5" dirty="0">
                <a:solidFill>
                  <a:srgbClr val="001C3D"/>
                </a:solidFill>
                <a:latin typeface="Calibri"/>
                <a:cs typeface="Calibri"/>
              </a:rPr>
              <a:t>should</a:t>
            </a:r>
            <a:r>
              <a:rPr sz="1800" spc="5" dirty="0">
                <a:solidFill>
                  <a:srgbClr val="001C3D"/>
                </a:solidFill>
                <a:latin typeface="Calibri"/>
                <a:cs typeface="Calibri"/>
              </a:rPr>
              <a:t> </a:t>
            </a:r>
            <a:r>
              <a:rPr sz="1800" dirty="0">
                <a:solidFill>
                  <a:srgbClr val="001C3D"/>
                </a:solidFill>
                <a:latin typeface="Calibri"/>
                <a:cs typeface="Calibri"/>
              </a:rPr>
              <a:t>ask</a:t>
            </a:r>
            <a:r>
              <a:rPr sz="1800" spc="5" dirty="0">
                <a:solidFill>
                  <a:srgbClr val="001C3D"/>
                </a:solidFill>
                <a:latin typeface="Calibri"/>
                <a:cs typeface="Calibri"/>
              </a:rPr>
              <a:t> </a:t>
            </a:r>
            <a:r>
              <a:rPr sz="1800" spc="-5" dirty="0">
                <a:solidFill>
                  <a:srgbClr val="001C3D"/>
                </a:solidFill>
                <a:latin typeface="Calibri"/>
                <a:cs typeface="Calibri"/>
              </a:rPr>
              <a:t>for</a:t>
            </a:r>
            <a:r>
              <a:rPr sz="1800" spc="5" dirty="0">
                <a:solidFill>
                  <a:srgbClr val="001C3D"/>
                </a:solidFill>
                <a:latin typeface="Calibri"/>
                <a:cs typeface="Calibri"/>
              </a:rPr>
              <a:t> </a:t>
            </a:r>
            <a:r>
              <a:rPr sz="1800" dirty="0">
                <a:solidFill>
                  <a:srgbClr val="001C3D"/>
                </a:solidFill>
                <a:latin typeface="Calibri"/>
                <a:cs typeface="Calibri"/>
              </a:rPr>
              <a:t>an</a:t>
            </a:r>
            <a:r>
              <a:rPr sz="1800" spc="5" dirty="0">
                <a:solidFill>
                  <a:srgbClr val="001C3D"/>
                </a:solidFill>
                <a:latin typeface="Calibri"/>
                <a:cs typeface="Calibri"/>
              </a:rPr>
              <a:t> </a:t>
            </a:r>
            <a:r>
              <a:rPr sz="1800" spc="-5" dirty="0">
                <a:solidFill>
                  <a:srgbClr val="001C3D"/>
                </a:solidFill>
                <a:latin typeface="Calibri"/>
                <a:cs typeface="Calibri"/>
              </a:rPr>
              <a:t>interpreter</a:t>
            </a:r>
            <a:r>
              <a:rPr sz="1800" spc="5" dirty="0">
                <a:solidFill>
                  <a:srgbClr val="001C3D"/>
                </a:solidFill>
                <a:latin typeface="Calibri"/>
                <a:cs typeface="Calibri"/>
              </a:rPr>
              <a:t> </a:t>
            </a:r>
            <a:r>
              <a:rPr sz="1800" spc="-5" dirty="0">
                <a:solidFill>
                  <a:srgbClr val="001C3D"/>
                </a:solidFill>
                <a:latin typeface="Calibri"/>
                <a:cs typeface="Calibri"/>
              </a:rPr>
              <a:t>during</a:t>
            </a:r>
            <a:r>
              <a:rPr sz="1800" spc="5" dirty="0">
                <a:solidFill>
                  <a:srgbClr val="001C3D"/>
                </a:solidFill>
                <a:latin typeface="Calibri"/>
                <a:cs typeface="Calibri"/>
              </a:rPr>
              <a:t> </a:t>
            </a:r>
            <a:r>
              <a:rPr sz="1800" dirty="0">
                <a:solidFill>
                  <a:srgbClr val="001C3D"/>
                </a:solidFill>
                <a:latin typeface="Calibri"/>
                <a:cs typeface="Calibri"/>
              </a:rPr>
              <a:t>the </a:t>
            </a:r>
            <a:r>
              <a:rPr sz="1800" spc="-5" dirty="0">
                <a:solidFill>
                  <a:srgbClr val="001C3D"/>
                </a:solidFill>
                <a:latin typeface="Calibri"/>
                <a:cs typeface="Calibri"/>
              </a:rPr>
              <a:t>interrogation,</a:t>
            </a:r>
            <a:r>
              <a:rPr sz="1800" spc="5" dirty="0">
                <a:solidFill>
                  <a:srgbClr val="001C3D"/>
                </a:solidFill>
                <a:latin typeface="Calibri"/>
                <a:cs typeface="Calibri"/>
              </a:rPr>
              <a:t> </a:t>
            </a:r>
            <a:r>
              <a:rPr sz="1800" dirty="0">
                <a:solidFill>
                  <a:srgbClr val="001C3D"/>
                </a:solidFill>
                <a:latin typeface="Calibri"/>
                <a:cs typeface="Calibri"/>
              </a:rPr>
              <a:t>and</a:t>
            </a:r>
            <a:r>
              <a:rPr sz="1800" spc="5" dirty="0">
                <a:solidFill>
                  <a:srgbClr val="001C3D"/>
                </a:solidFill>
                <a:latin typeface="Calibri"/>
                <a:cs typeface="Calibri"/>
              </a:rPr>
              <a:t> </a:t>
            </a:r>
            <a:r>
              <a:rPr sz="1800" dirty="0">
                <a:solidFill>
                  <a:srgbClr val="001C3D"/>
                </a:solidFill>
                <a:latin typeface="Calibri"/>
                <a:cs typeface="Calibri"/>
              </a:rPr>
              <a:t>that</a:t>
            </a:r>
            <a:r>
              <a:rPr sz="1800" spc="5" dirty="0">
                <a:solidFill>
                  <a:srgbClr val="001C3D"/>
                </a:solidFill>
                <a:latin typeface="Calibri"/>
                <a:cs typeface="Calibri"/>
              </a:rPr>
              <a:t> </a:t>
            </a:r>
            <a:r>
              <a:rPr sz="1800" dirty="0">
                <a:solidFill>
                  <a:srgbClr val="001C3D"/>
                </a:solidFill>
                <a:latin typeface="Calibri"/>
                <a:cs typeface="Calibri"/>
              </a:rPr>
              <a:t>he </a:t>
            </a:r>
            <a:r>
              <a:rPr sz="1800" spc="5" dirty="0">
                <a:solidFill>
                  <a:srgbClr val="001C3D"/>
                </a:solidFill>
                <a:latin typeface="Calibri"/>
                <a:cs typeface="Calibri"/>
              </a:rPr>
              <a:t> </a:t>
            </a:r>
            <a:r>
              <a:rPr sz="1800" spc="-5" dirty="0">
                <a:solidFill>
                  <a:srgbClr val="001C3D"/>
                </a:solidFill>
                <a:latin typeface="Calibri"/>
                <a:cs typeface="Calibri"/>
              </a:rPr>
              <a:t>should</a:t>
            </a:r>
            <a:r>
              <a:rPr sz="1800" dirty="0">
                <a:solidFill>
                  <a:srgbClr val="001C3D"/>
                </a:solidFill>
                <a:latin typeface="Calibri"/>
                <a:cs typeface="Calibri"/>
              </a:rPr>
              <a:t> </a:t>
            </a:r>
            <a:r>
              <a:rPr sz="1800" spc="-5" dirty="0">
                <a:solidFill>
                  <a:srgbClr val="001C3D"/>
                </a:solidFill>
                <a:latin typeface="Calibri"/>
                <a:cs typeface="Calibri"/>
              </a:rPr>
              <a:t>respond</a:t>
            </a:r>
            <a:r>
              <a:rPr sz="1800" spc="5" dirty="0">
                <a:solidFill>
                  <a:srgbClr val="001C3D"/>
                </a:solidFill>
                <a:latin typeface="Calibri"/>
                <a:cs typeface="Calibri"/>
              </a:rPr>
              <a:t> </a:t>
            </a:r>
            <a:r>
              <a:rPr sz="1800" dirty="0">
                <a:solidFill>
                  <a:srgbClr val="001C3D"/>
                </a:solidFill>
                <a:latin typeface="Calibri"/>
                <a:cs typeface="Calibri"/>
              </a:rPr>
              <a:t>to</a:t>
            </a:r>
            <a:r>
              <a:rPr sz="1800" spc="5" dirty="0">
                <a:solidFill>
                  <a:srgbClr val="001C3D"/>
                </a:solidFill>
                <a:latin typeface="Calibri"/>
                <a:cs typeface="Calibri"/>
              </a:rPr>
              <a:t> </a:t>
            </a:r>
            <a:r>
              <a:rPr sz="1800" dirty="0">
                <a:solidFill>
                  <a:srgbClr val="001C3D"/>
                </a:solidFill>
                <a:latin typeface="Calibri"/>
                <a:cs typeface="Calibri"/>
              </a:rPr>
              <a:t>the</a:t>
            </a:r>
            <a:r>
              <a:rPr sz="1800" spc="5" dirty="0">
                <a:solidFill>
                  <a:srgbClr val="001C3D"/>
                </a:solidFill>
                <a:latin typeface="Calibri"/>
                <a:cs typeface="Calibri"/>
              </a:rPr>
              <a:t> </a:t>
            </a:r>
            <a:r>
              <a:rPr sz="1800" spc="-5" dirty="0">
                <a:solidFill>
                  <a:srgbClr val="001C3D"/>
                </a:solidFill>
                <a:latin typeface="Calibri"/>
                <a:cs typeface="Calibri"/>
              </a:rPr>
              <a:t>police’s</a:t>
            </a:r>
            <a:r>
              <a:rPr sz="1800" spc="5" dirty="0">
                <a:solidFill>
                  <a:srgbClr val="001C3D"/>
                </a:solidFill>
                <a:latin typeface="Calibri"/>
                <a:cs typeface="Calibri"/>
              </a:rPr>
              <a:t> </a:t>
            </a:r>
            <a:r>
              <a:rPr sz="1800" spc="-5" dirty="0">
                <a:solidFill>
                  <a:srgbClr val="001C3D"/>
                </a:solidFill>
                <a:latin typeface="Calibri"/>
                <a:cs typeface="Calibri"/>
              </a:rPr>
              <a:t>questions,</a:t>
            </a:r>
            <a:r>
              <a:rPr sz="1800" spc="5" dirty="0">
                <a:solidFill>
                  <a:srgbClr val="001C3D"/>
                </a:solidFill>
                <a:latin typeface="Calibri"/>
                <a:cs typeface="Calibri"/>
              </a:rPr>
              <a:t> </a:t>
            </a:r>
            <a:r>
              <a:rPr sz="1800" dirty="0">
                <a:solidFill>
                  <a:srgbClr val="001C3D"/>
                </a:solidFill>
                <a:latin typeface="Calibri"/>
                <a:cs typeface="Calibri"/>
              </a:rPr>
              <a:t>because</a:t>
            </a:r>
            <a:r>
              <a:rPr sz="1800" spc="5" dirty="0">
                <a:solidFill>
                  <a:srgbClr val="001C3D"/>
                </a:solidFill>
                <a:latin typeface="Calibri"/>
                <a:cs typeface="Calibri"/>
              </a:rPr>
              <a:t> </a:t>
            </a:r>
            <a:r>
              <a:rPr sz="1800" dirty="0">
                <a:solidFill>
                  <a:srgbClr val="001C3D"/>
                </a:solidFill>
                <a:latin typeface="Calibri"/>
                <a:cs typeface="Calibri"/>
              </a:rPr>
              <a:t>the</a:t>
            </a:r>
            <a:r>
              <a:rPr sz="1800" spc="5" dirty="0">
                <a:solidFill>
                  <a:srgbClr val="001C3D"/>
                </a:solidFill>
                <a:latin typeface="Calibri"/>
                <a:cs typeface="Calibri"/>
              </a:rPr>
              <a:t> </a:t>
            </a:r>
            <a:r>
              <a:rPr sz="1800" spc="-5" dirty="0">
                <a:solidFill>
                  <a:srgbClr val="001C3D"/>
                </a:solidFill>
                <a:latin typeface="Calibri"/>
                <a:cs typeface="Calibri"/>
              </a:rPr>
              <a:t>charges</a:t>
            </a:r>
            <a:r>
              <a:rPr sz="1800" spc="5" dirty="0">
                <a:solidFill>
                  <a:srgbClr val="001C3D"/>
                </a:solidFill>
                <a:latin typeface="Calibri"/>
                <a:cs typeface="Calibri"/>
              </a:rPr>
              <a:t> </a:t>
            </a:r>
            <a:r>
              <a:rPr sz="1800" spc="-5" dirty="0">
                <a:solidFill>
                  <a:srgbClr val="001C3D"/>
                </a:solidFill>
                <a:latin typeface="Calibri"/>
                <a:cs typeface="Calibri"/>
              </a:rPr>
              <a:t>are</a:t>
            </a:r>
            <a:r>
              <a:rPr sz="1800" spc="5" dirty="0">
                <a:solidFill>
                  <a:srgbClr val="001C3D"/>
                </a:solidFill>
                <a:latin typeface="Calibri"/>
                <a:cs typeface="Calibri"/>
              </a:rPr>
              <a:t> </a:t>
            </a:r>
            <a:r>
              <a:rPr sz="1800" spc="-5" dirty="0">
                <a:solidFill>
                  <a:srgbClr val="001C3D"/>
                </a:solidFill>
                <a:latin typeface="Calibri"/>
                <a:cs typeface="Calibri"/>
              </a:rPr>
              <a:t>minor,</a:t>
            </a:r>
            <a:r>
              <a:rPr sz="1800" spc="5" dirty="0">
                <a:solidFill>
                  <a:srgbClr val="001C3D"/>
                </a:solidFill>
                <a:latin typeface="Calibri"/>
                <a:cs typeface="Calibri"/>
              </a:rPr>
              <a:t> </a:t>
            </a:r>
            <a:r>
              <a:rPr sz="1800" dirty="0">
                <a:solidFill>
                  <a:srgbClr val="001C3D"/>
                </a:solidFill>
                <a:latin typeface="Calibri"/>
                <a:cs typeface="Calibri"/>
              </a:rPr>
              <a:t>so</a:t>
            </a:r>
            <a:r>
              <a:rPr sz="1800" spc="5" dirty="0">
                <a:solidFill>
                  <a:srgbClr val="001C3D"/>
                </a:solidFill>
                <a:latin typeface="Calibri"/>
                <a:cs typeface="Calibri"/>
              </a:rPr>
              <a:t> </a:t>
            </a:r>
            <a:r>
              <a:rPr sz="1800" dirty="0">
                <a:solidFill>
                  <a:srgbClr val="001C3D"/>
                </a:solidFill>
                <a:latin typeface="Calibri"/>
                <a:cs typeface="Calibri"/>
              </a:rPr>
              <a:t>he </a:t>
            </a:r>
            <a:r>
              <a:rPr sz="1800" spc="-5" dirty="0">
                <a:solidFill>
                  <a:srgbClr val="001C3D"/>
                </a:solidFill>
                <a:latin typeface="Calibri"/>
                <a:cs typeface="Calibri"/>
              </a:rPr>
              <a:t>will</a:t>
            </a:r>
            <a:r>
              <a:rPr sz="1800" spc="5" dirty="0">
                <a:solidFill>
                  <a:srgbClr val="001C3D"/>
                </a:solidFill>
                <a:latin typeface="Calibri"/>
                <a:cs typeface="Calibri"/>
              </a:rPr>
              <a:t> </a:t>
            </a:r>
            <a:r>
              <a:rPr sz="1800" dirty="0">
                <a:solidFill>
                  <a:srgbClr val="001C3D"/>
                </a:solidFill>
                <a:latin typeface="Calibri"/>
                <a:cs typeface="Calibri"/>
              </a:rPr>
              <a:t>be</a:t>
            </a:r>
            <a:r>
              <a:rPr sz="1800" spc="5" dirty="0">
                <a:solidFill>
                  <a:srgbClr val="001C3D"/>
                </a:solidFill>
                <a:latin typeface="Calibri"/>
                <a:cs typeface="Calibri"/>
              </a:rPr>
              <a:t> </a:t>
            </a:r>
            <a:r>
              <a:rPr sz="1800" dirty="0">
                <a:solidFill>
                  <a:srgbClr val="001C3D"/>
                </a:solidFill>
                <a:latin typeface="Calibri"/>
                <a:cs typeface="Calibri"/>
              </a:rPr>
              <a:t>sent </a:t>
            </a:r>
            <a:r>
              <a:rPr sz="1800" spc="5" dirty="0">
                <a:solidFill>
                  <a:srgbClr val="001C3D"/>
                </a:solidFill>
                <a:latin typeface="Calibri"/>
                <a:cs typeface="Calibri"/>
              </a:rPr>
              <a:t> </a:t>
            </a:r>
            <a:r>
              <a:rPr sz="1800" spc="-5" dirty="0">
                <a:solidFill>
                  <a:srgbClr val="001C3D"/>
                </a:solidFill>
                <a:latin typeface="Calibri"/>
                <a:cs typeface="Calibri"/>
              </a:rPr>
              <a:t>home.</a:t>
            </a:r>
            <a:r>
              <a:rPr sz="1800" spc="5" dirty="0">
                <a:solidFill>
                  <a:srgbClr val="001C3D"/>
                </a:solidFill>
                <a:latin typeface="Calibri"/>
                <a:cs typeface="Calibri"/>
              </a:rPr>
              <a:t> </a:t>
            </a:r>
            <a:r>
              <a:rPr sz="1800" spc="-5" dirty="0">
                <a:solidFill>
                  <a:srgbClr val="001C3D"/>
                </a:solidFill>
                <a:latin typeface="Calibri"/>
                <a:cs typeface="Calibri"/>
              </a:rPr>
              <a:t>After</a:t>
            </a:r>
            <a:r>
              <a:rPr sz="1800" spc="10" dirty="0">
                <a:solidFill>
                  <a:srgbClr val="001C3D"/>
                </a:solidFill>
                <a:latin typeface="Calibri"/>
                <a:cs typeface="Calibri"/>
              </a:rPr>
              <a:t> </a:t>
            </a:r>
            <a:r>
              <a:rPr sz="1800" dirty="0">
                <a:solidFill>
                  <a:srgbClr val="001C3D"/>
                </a:solidFill>
                <a:latin typeface="Calibri"/>
                <a:cs typeface="Calibri"/>
              </a:rPr>
              <a:t>the</a:t>
            </a:r>
            <a:r>
              <a:rPr sz="1800" spc="5" dirty="0">
                <a:solidFill>
                  <a:srgbClr val="001C3D"/>
                </a:solidFill>
                <a:latin typeface="Calibri"/>
                <a:cs typeface="Calibri"/>
              </a:rPr>
              <a:t> </a:t>
            </a:r>
            <a:r>
              <a:rPr sz="1800" dirty="0">
                <a:solidFill>
                  <a:srgbClr val="001C3D"/>
                </a:solidFill>
                <a:latin typeface="Calibri"/>
                <a:cs typeface="Calibri"/>
              </a:rPr>
              <a:t>end</a:t>
            </a:r>
            <a:r>
              <a:rPr sz="1800" spc="10" dirty="0">
                <a:solidFill>
                  <a:srgbClr val="001C3D"/>
                </a:solidFill>
                <a:latin typeface="Calibri"/>
                <a:cs typeface="Calibri"/>
              </a:rPr>
              <a:t> </a:t>
            </a:r>
            <a:r>
              <a:rPr sz="1800" spc="-5" dirty="0">
                <a:solidFill>
                  <a:srgbClr val="001C3D"/>
                </a:solidFill>
                <a:latin typeface="Calibri"/>
                <a:cs typeface="Calibri"/>
              </a:rPr>
              <a:t>of</a:t>
            </a:r>
            <a:r>
              <a:rPr sz="1800" spc="5" dirty="0">
                <a:solidFill>
                  <a:srgbClr val="001C3D"/>
                </a:solidFill>
                <a:latin typeface="Calibri"/>
                <a:cs typeface="Calibri"/>
              </a:rPr>
              <a:t> </a:t>
            </a:r>
            <a:r>
              <a:rPr sz="1800" dirty="0">
                <a:solidFill>
                  <a:srgbClr val="001C3D"/>
                </a:solidFill>
                <a:latin typeface="Calibri"/>
                <a:cs typeface="Calibri"/>
              </a:rPr>
              <a:t>the</a:t>
            </a:r>
            <a:r>
              <a:rPr sz="1800" spc="10" dirty="0">
                <a:solidFill>
                  <a:srgbClr val="001C3D"/>
                </a:solidFill>
                <a:latin typeface="Calibri"/>
                <a:cs typeface="Calibri"/>
              </a:rPr>
              <a:t> </a:t>
            </a:r>
            <a:r>
              <a:rPr sz="1800" spc="-5" dirty="0">
                <a:solidFill>
                  <a:srgbClr val="001C3D"/>
                </a:solidFill>
                <a:latin typeface="Calibri"/>
                <a:cs typeface="Calibri"/>
              </a:rPr>
              <a:t>consultation,the</a:t>
            </a:r>
            <a:r>
              <a:rPr sz="1800" spc="10" dirty="0">
                <a:solidFill>
                  <a:srgbClr val="001C3D"/>
                </a:solidFill>
                <a:latin typeface="Calibri"/>
                <a:cs typeface="Calibri"/>
              </a:rPr>
              <a:t> </a:t>
            </a:r>
            <a:r>
              <a:rPr sz="1800" dirty="0">
                <a:solidFill>
                  <a:srgbClr val="001C3D"/>
                </a:solidFill>
                <a:latin typeface="Calibri"/>
                <a:cs typeface="Calibri"/>
              </a:rPr>
              <a:t>custody</a:t>
            </a:r>
            <a:r>
              <a:rPr sz="1800" spc="5" dirty="0">
                <a:solidFill>
                  <a:srgbClr val="001C3D"/>
                </a:solidFill>
                <a:latin typeface="Calibri"/>
                <a:cs typeface="Calibri"/>
              </a:rPr>
              <a:t> </a:t>
            </a:r>
            <a:r>
              <a:rPr sz="1800" spc="-5" dirty="0">
                <a:solidFill>
                  <a:srgbClr val="001C3D"/>
                </a:solidFill>
                <a:latin typeface="Calibri"/>
                <a:cs typeface="Calibri"/>
              </a:rPr>
              <a:t>officer</a:t>
            </a:r>
            <a:r>
              <a:rPr sz="1800" spc="10" dirty="0">
                <a:solidFill>
                  <a:srgbClr val="001C3D"/>
                </a:solidFill>
                <a:latin typeface="Calibri"/>
                <a:cs typeface="Calibri"/>
              </a:rPr>
              <a:t> </a:t>
            </a:r>
            <a:r>
              <a:rPr sz="1800" spc="-5" dirty="0">
                <a:solidFill>
                  <a:srgbClr val="001C3D"/>
                </a:solidFill>
                <a:latin typeface="Calibri"/>
                <a:cs typeface="Calibri"/>
              </a:rPr>
              <a:t>tells</a:t>
            </a:r>
            <a:r>
              <a:rPr sz="1800" spc="5" dirty="0">
                <a:solidFill>
                  <a:srgbClr val="001C3D"/>
                </a:solidFill>
                <a:latin typeface="Calibri"/>
                <a:cs typeface="Calibri"/>
              </a:rPr>
              <a:t> </a:t>
            </a:r>
            <a:r>
              <a:rPr sz="1800" spc="-5" dirty="0">
                <a:solidFill>
                  <a:srgbClr val="001C3D"/>
                </a:solidFill>
                <a:latin typeface="Calibri"/>
                <a:cs typeface="Calibri"/>
              </a:rPr>
              <a:t>lawyer</a:t>
            </a:r>
            <a:r>
              <a:rPr sz="1800" spc="10" dirty="0">
                <a:solidFill>
                  <a:srgbClr val="001C3D"/>
                </a:solidFill>
                <a:latin typeface="Calibri"/>
                <a:cs typeface="Calibri"/>
              </a:rPr>
              <a:t> </a:t>
            </a:r>
            <a:r>
              <a:rPr sz="1800" dirty="0">
                <a:solidFill>
                  <a:srgbClr val="001C3D"/>
                </a:solidFill>
                <a:latin typeface="Calibri"/>
                <a:cs typeface="Calibri"/>
              </a:rPr>
              <a:t>M.</a:t>
            </a:r>
            <a:r>
              <a:rPr sz="1800" spc="5" dirty="0">
                <a:solidFill>
                  <a:srgbClr val="001C3D"/>
                </a:solidFill>
                <a:latin typeface="Calibri"/>
                <a:cs typeface="Calibri"/>
              </a:rPr>
              <a:t> </a:t>
            </a:r>
            <a:r>
              <a:rPr sz="1800" dirty="0">
                <a:solidFill>
                  <a:srgbClr val="001C3D"/>
                </a:solidFill>
                <a:latin typeface="Calibri"/>
                <a:cs typeface="Calibri"/>
              </a:rPr>
              <a:t>that</a:t>
            </a:r>
            <a:r>
              <a:rPr sz="1800" spc="10" dirty="0">
                <a:solidFill>
                  <a:srgbClr val="001C3D"/>
                </a:solidFill>
                <a:latin typeface="Calibri"/>
                <a:cs typeface="Calibri"/>
              </a:rPr>
              <a:t> </a:t>
            </a:r>
            <a:r>
              <a:rPr sz="1800" spc="-5" dirty="0">
                <a:solidFill>
                  <a:srgbClr val="001C3D"/>
                </a:solidFill>
                <a:latin typeface="Calibri"/>
                <a:cs typeface="Calibri"/>
              </a:rPr>
              <a:t>Jacques</a:t>
            </a:r>
            <a:r>
              <a:rPr sz="1800" spc="10" dirty="0">
                <a:solidFill>
                  <a:srgbClr val="001C3D"/>
                </a:solidFill>
                <a:latin typeface="Calibri"/>
                <a:cs typeface="Calibri"/>
              </a:rPr>
              <a:t> </a:t>
            </a:r>
            <a:r>
              <a:rPr sz="1800" spc="-5" dirty="0">
                <a:solidFill>
                  <a:srgbClr val="001C3D"/>
                </a:solidFill>
                <a:latin typeface="Calibri"/>
                <a:cs typeface="Calibri"/>
              </a:rPr>
              <a:t>will</a:t>
            </a:r>
            <a:r>
              <a:rPr sz="1800" spc="5" dirty="0">
                <a:solidFill>
                  <a:srgbClr val="001C3D"/>
                </a:solidFill>
                <a:latin typeface="Calibri"/>
                <a:cs typeface="Calibri"/>
              </a:rPr>
              <a:t> </a:t>
            </a:r>
            <a:r>
              <a:rPr sz="1800" dirty="0">
                <a:solidFill>
                  <a:srgbClr val="001C3D"/>
                </a:solidFill>
                <a:latin typeface="Calibri"/>
                <a:cs typeface="Calibri"/>
              </a:rPr>
              <a:t>be </a:t>
            </a:r>
            <a:r>
              <a:rPr sz="1800" spc="-390" dirty="0">
                <a:solidFill>
                  <a:srgbClr val="001C3D"/>
                </a:solidFill>
                <a:latin typeface="Calibri"/>
                <a:cs typeface="Calibri"/>
              </a:rPr>
              <a:t> </a:t>
            </a:r>
            <a:r>
              <a:rPr sz="1800" spc="-5" dirty="0">
                <a:solidFill>
                  <a:srgbClr val="001C3D"/>
                </a:solidFill>
                <a:latin typeface="Calibri"/>
                <a:cs typeface="Calibri"/>
              </a:rPr>
              <a:t>interrogated</a:t>
            </a:r>
            <a:r>
              <a:rPr sz="1800" dirty="0">
                <a:solidFill>
                  <a:srgbClr val="001C3D"/>
                </a:solidFill>
                <a:latin typeface="Calibri"/>
                <a:cs typeface="Calibri"/>
              </a:rPr>
              <a:t> next </a:t>
            </a:r>
            <a:r>
              <a:rPr sz="1800" spc="-5" dirty="0">
                <a:solidFill>
                  <a:srgbClr val="001C3D"/>
                </a:solidFill>
                <a:latin typeface="Calibri"/>
                <a:cs typeface="Calibri"/>
              </a:rPr>
              <a:t>morning.</a:t>
            </a:r>
            <a:r>
              <a:rPr sz="1800" dirty="0">
                <a:solidFill>
                  <a:srgbClr val="001C3D"/>
                </a:solidFill>
                <a:latin typeface="Calibri"/>
                <a:cs typeface="Calibri"/>
              </a:rPr>
              <a:t> </a:t>
            </a:r>
            <a:r>
              <a:rPr sz="1800" spc="-5" dirty="0">
                <a:solidFill>
                  <a:srgbClr val="001C3D"/>
                </a:solidFill>
                <a:latin typeface="Calibri"/>
                <a:cs typeface="Calibri"/>
              </a:rPr>
              <a:t>He </a:t>
            </a:r>
            <a:r>
              <a:rPr sz="1800" dirty="0">
                <a:solidFill>
                  <a:srgbClr val="001C3D"/>
                </a:solidFill>
                <a:latin typeface="Calibri"/>
                <a:cs typeface="Calibri"/>
              </a:rPr>
              <a:t>asks</a:t>
            </a:r>
            <a:r>
              <a:rPr sz="1800" spc="5" dirty="0">
                <a:solidFill>
                  <a:srgbClr val="001C3D"/>
                </a:solidFill>
                <a:latin typeface="Calibri"/>
                <a:cs typeface="Calibri"/>
              </a:rPr>
              <a:t> </a:t>
            </a:r>
            <a:r>
              <a:rPr sz="1800" spc="-5" dirty="0">
                <a:solidFill>
                  <a:srgbClr val="001C3D"/>
                </a:solidFill>
                <a:latin typeface="Calibri"/>
                <a:cs typeface="Calibri"/>
              </a:rPr>
              <a:t>whether</a:t>
            </a:r>
            <a:r>
              <a:rPr sz="1800" dirty="0">
                <a:solidFill>
                  <a:srgbClr val="001C3D"/>
                </a:solidFill>
                <a:latin typeface="Calibri"/>
                <a:cs typeface="Calibri"/>
              </a:rPr>
              <a:t> </a:t>
            </a:r>
            <a:r>
              <a:rPr sz="1800" spc="-5" dirty="0">
                <a:solidFill>
                  <a:srgbClr val="001C3D"/>
                </a:solidFill>
                <a:latin typeface="Calibri"/>
                <a:cs typeface="Calibri"/>
              </a:rPr>
              <a:t>lawyer</a:t>
            </a:r>
            <a:r>
              <a:rPr sz="1800" dirty="0">
                <a:solidFill>
                  <a:srgbClr val="001C3D"/>
                </a:solidFill>
                <a:latin typeface="Calibri"/>
                <a:cs typeface="Calibri"/>
              </a:rPr>
              <a:t> M. </a:t>
            </a:r>
            <a:r>
              <a:rPr sz="1800" spc="-5" dirty="0">
                <a:solidFill>
                  <a:srgbClr val="001C3D"/>
                </a:solidFill>
                <a:latin typeface="Calibri"/>
                <a:cs typeface="Calibri"/>
              </a:rPr>
              <a:t>will</a:t>
            </a:r>
            <a:r>
              <a:rPr sz="1800" spc="5" dirty="0">
                <a:solidFill>
                  <a:srgbClr val="001C3D"/>
                </a:solidFill>
                <a:latin typeface="Calibri"/>
                <a:cs typeface="Calibri"/>
              </a:rPr>
              <a:t> </a:t>
            </a:r>
            <a:r>
              <a:rPr sz="1800" dirty="0">
                <a:solidFill>
                  <a:srgbClr val="001C3D"/>
                </a:solidFill>
                <a:latin typeface="Calibri"/>
                <a:cs typeface="Calibri"/>
              </a:rPr>
              <a:t>be </a:t>
            </a:r>
            <a:r>
              <a:rPr sz="1800" spc="-5" dirty="0">
                <a:solidFill>
                  <a:srgbClr val="001C3D"/>
                </a:solidFill>
                <a:latin typeface="Calibri"/>
                <a:cs typeface="Calibri"/>
              </a:rPr>
              <a:t>present.</a:t>
            </a:r>
            <a:endParaRPr sz="1800">
              <a:latin typeface="Calibri"/>
              <a:cs typeface="Calibri"/>
            </a:endParaRPr>
          </a:p>
          <a:p>
            <a:pPr>
              <a:lnSpc>
                <a:spcPct val="100000"/>
              </a:lnSpc>
              <a:spcBef>
                <a:spcPts val="25"/>
              </a:spcBef>
            </a:pPr>
            <a:endParaRPr sz="1700">
              <a:latin typeface="Calibri"/>
              <a:cs typeface="Calibri"/>
            </a:endParaRPr>
          </a:p>
          <a:p>
            <a:pPr marL="12700" marR="44450">
              <a:lnSpc>
                <a:spcPct val="101899"/>
              </a:lnSpc>
            </a:pPr>
            <a:r>
              <a:rPr sz="1800" spc="-5" dirty="0">
                <a:solidFill>
                  <a:srgbClr val="001C3D"/>
                </a:solidFill>
                <a:latin typeface="Calibri"/>
                <a:cs typeface="Calibri"/>
              </a:rPr>
              <a:t>Lawyer</a:t>
            </a:r>
            <a:r>
              <a:rPr sz="1800" spc="5" dirty="0">
                <a:solidFill>
                  <a:srgbClr val="001C3D"/>
                </a:solidFill>
                <a:latin typeface="Calibri"/>
                <a:cs typeface="Calibri"/>
              </a:rPr>
              <a:t> </a:t>
            </a:r>
            <a:r>
              <a:rPr sz="1800" dirty="0">
                <a:solidFill>
                  <a:srgbClr val="001C3D"/>
                </a:solidFill>
                <a:latin typeface="Calibri"/>
                <a:cs typeface="Calibri"/>
              </a:rPr>
              <a:t>M.</a:t>
            </a:r>
            <a:r>
              <a:rPr sz="1800" spc="5" dirty="0">
                <a:solidFill>
                  <a:srgbClr val="001C3D"/>
                </a:solidFill>
                <a:latin typeface="Calibri"/>
                <a:cs typeface="Calibri"/>
              </a:rPr>
              <a:t> </a:t>
            </a:r>
            <a:r>
              <a:rPr sz="1800" spc="-5" dirty="0">
                <a:solidFill>
                  <a:srgbClr val="001C3D"/>
                </a:solidFill>
                <a:latin typeface="Calibri"/>
                <a:cs typeface="Calibri"/>
              </a:rPr>
              <a:t>responds</a:t>
            </a:r>
            <a:r>
              <a:rPr sz="1800" spc="5" dirty="0">
                <a:solidFill>
                  <a:srgbClr val="001C3D"/>
                </a:solidFill>
                <a:latin typeface="Calibri"/>
                <a:cs typeface="Calibri"/>
              </a:rPr>
              <a:t> </a:t>
            </a:r>
            <a:r>
              <a:rPr sz="1800" dirty="0">
                <a:solidFill>
                  <a:srgbClr val="001C3D"/>
                </a:solidFill>
                <a:latin typeface="Calibri"/>
                <a:cs typeface="Calibri"/>
              </a:rPr>
              <a:t>that</a:t>
            </a:r>
            <a:r>
              <a:rPr sz="1800" spc="10" dirty="0">
                <a:solidFill>
                  <a:srgbClr val="001C3D"/>
                </a:solidFill>
                <a:latin typeface="Calibri"/>
                <a:cs typeface="Calibri"/>
              </a:rPr>
              <a:t> </a:t>
            </a:r>
            <a:r>
              <a:rPr sz="1800" dirty="0">
                <a:solidFill>
                  <a:srgbClr val="001C3D"/>
                </a:solidFill>
                <a:latin typeface="Calibri"/>
                <a:cs typeface="Calibri"/>
              </a:rPr>
              <a:t>she</a:t>
            </a:r>
            <a:r>
              <a:rPr sz="1800" spc="5" dirty="0">
                <a:solidFill>
                  <a:srgbClr val="001C3D"/>
                </a:solidFill>
                <a:latin typeface="Calibri"/>
                <a:cs typeface="Calibri"/>
              </a:rPr>
              <a:t> </a:t>
            </a:r>
            <a:r>
              <a:rPr sz="1800" dirty="0">
                <a:solidFill>
                  <a:srgbClr val="001C3D"/>
                </a:solidFill>
                <a:latin typeface="Calibri"/>
                <a:cs typeface="Calibri"/>
              </a:rPr>
              <a:t>is</a:t>
            </a:r>
            <a:r>
              <a:rPr sz="1800" spc="5" dirty="0">
                <a:solidFill>
                  <a:srgbClr val="001C3D"/>
                </a:solidFill>
                <a:latin typeface="Calibri"/>
                <a:cs typeface="Calibri"/>
              </a:rPr>
              <a:t> </a:t>
            </a:r>
            <a:r>
              <a:rPr sz="1800" spc="-5" dirty="0">
                <a:solidFill>
                  <a:srgbClr val="001C3D"/>
                </a:solidFill>
                <a:latin typeface="Calibri"/>
                <a:cs typeface="Calibri"/>
              </a:rPr>
              <a:t>out</a:t>
            </a:r>
            <a:r>
              <a:rPr sz="1800" spc="5" dirty="0">
                <a:solidFill>
                  <a:srgbClr val="001C3D"/>
                </a:solidFill>
                <a:latin typeface="Calibri"/>
                <a:cs typeface="Calibri"/>
              </a:rPr>
              <a:t> </a:t>
            </a:r>
            <a:r>
              <a:rPr sz="1800" spc="-5" dirty="0">
                <a:solidFill>
                  <a:srgbClr val="001C3D"/>
                </a:solidFill>
                <a:latin typeface="Calibri"/>
                <a:cs typeface="Calibri"/>
              </a:rPr>
              <a:t>of</a:t>
            </a:r>
            <a:r>
              <a:rPr sz="1800" spc="10" dirty="0">
                <a:solidFill>
                  <a:srgbClr val="001C3D"/>
                </a:solidFill>
                <a:latin typeface="Calibri"/>
                <a:cs typeface="Calibri"/>
              </a:rPr>
              <a:t> </a:t>
            </a:r>
            <a:r>
              <a:rPr sz="1800" spc="-5" dirty="0">
                <a:solidFill>
                  <a:srgbClr val="001C3D"/>
                </a:solidFill>
                <a:latin typeface="Calibri"/>
                <a:cs typeface="Calibri"/>
              </a:rPr>
              <a:t>town</a:t>
            </a:r>
            <a:r>
              <a:rPr sz="1800" spc="5" dirty="0">
                <a:solidFill>
                  <a:srgbClr val="001C3D"/>
                </a:solidFill>
                <a:latin typeface="Calibri"/>
                <a:cs typeface="Calibri"/>
              </a:rPr>
              <a:t> </a:t>
            </a:r>
            <a:r>
              <a:rPr sz="1800" spc="-5" dirty="0">
                <a:solidFill>
                  <a:srgbClr val="001C3D"/>
                </a:solidFill>
                <a:latin typeface="Calibri"/>
                <a:cs typeface="Calibri"/>
              </a:rPr>
              <a:t>taking</a:t>
            </a:r>
            <a:r>
              <a:rPr sz="1800" spc="5" dirty="0">
                <a:solidFill>
                  <a:srgbClr val="001C3D"/>
                </a:solidFill>
                <a:latin typeface="Calibri"/>
                <a:cs typeface="Calibri"/>
              </a:rPr>
              <a:t> </a:t>
            </a:r>
            <a:r>
              <a:rPr sz="1800" dirty="0">
                <a:solidFill>
                  <a:srgbClr val="001C3D"/>
                </a:solidFill>
                <a:latin typeface="Calibri"/>
                <a:cs typeface="Calibri"/>
              </a:rPr>
              <a:t>a</a:t>
            </a:r>
            <a:r>
              <a:rPr sz="1800" spc="10" dirty="0">
                <a:solidFill>
                  <a:srgbClr val="001C3D"/>
                </a:solidFill>
                <a:latin typeface="Calibri"/>
                <a:cs typeface="Calibri"/>
              </a:rPr>
              <a:t> </a:t>
            </a:r>
            <a:r>
              <a:rPr sz="1800" spc="-5" dirty="0">
                <a:solidFill>
                  <a:srgbClr val="001C3D"/>
                </a:solidFill>
                <a:latin typeface="Calibri"/>
                <a:cs typeface="Calibri"/>
              </a:rPr>
              <a:t>witness</a:t>
            </a:r>
            <a:r>
              <a:rPr sz="1800" spc="5" dirty="0">
                <a:solidFill>
                  <a:srgbClr val="001C3D"/>
                </a:solidFill>
                <a:latin typeface="Calibri"/>
                <a:cs typeface="Calibri"/>
              </a:rPr>
              <a:t> </a:t>
            </a:r>
            <a:r>
              <a:rPr sz="1800" spc="-5" dirty="0">
                <a:solidFill>
                  <a:srgbClr val="001C3D"/>
                </a:solidFill>
                <a:latin typeface="Calibri"/>
                <a:cs typeface="Calibri"/>
              </a:rPr>
              <a:t>statement.</a:t>
            </a:r>
            <a:r>
              <a:rPr sz="1800" spc="5" dirty="0">
                <a:solidFill>
                  <a:srgbClr val="001C3D"/>
                </a:solidFill>
                <a:latin typeface="Calibri"/>
                <a:cs typeface="Calibri"/>
              </a:rPr>
              <a:t> </a:t>
            </a:r>
            <a:r>
              <a:rPr sz="1800" dirty="0">
                <a:solidFill>
                  <a:srgbClr val="001C3D"/>
                </a:solidFill>
                <a:latin typeface="Calibri"/>
                <a:cs typeface="Calibri"/>
              </a:rPr>
              <a:t>Can</a:t>
            </a:r>
            <a:r>
              <a:rPr sz="1800" spc="5" dirty="0">
                <a:solidFill>
                  <a:srgbClr val="001C3D"/>
                </a:solidFill>
                <a:latin typeface="Calibri"/>
                <a:cs typeface="Calibri"/>
              </a:rPr>
              <a:t> </a:t>
            </a:r>
            <a:r>
              <a:rPr sz="1800" dirty="0">
                <a:solidFill>
                  <a:srgbClr val="001C3D"/>
                </a:solidFill>
                <a:latin typeface="Calibri"/>
                <a:cs typeface="Calibri"/>
              </a:rPr>
              <a:t>it</a:t>
            </a:r>
            <a:r>
              <a:rPr sz="1800" spc="10" dirty="0">
                <a:solidFill>
                  <a:srgbClr val="001C3D"/>
                </a:solidFill>
                <a:latin typeface="Calibri"/>
                <a:cs typeface="Calibri"/>
              </a:rPr>
              <a:t> </a:t>
            </a:r>
            <a:r>
              <a:rPr sz="1800" dirty="0">
                <a:solidFill>
                  <a:srgbClr val="001C3D"/>
                </a:solidFill>
                <a:latin typeface="Calibri"/>
                <a:cs typeface="Calibri"/>
              </a:rPr>
              <a:t>be</a:t>
            </a:r>
            <a:r>
              <a:rPr sz="1800" spc="5" dirty="0">
                <a:solidFill>
                  <a:srgbClr val="001C3D"/>
                </a:solidFill>
                <a:latin typeface="Calibri"/>
                <a:cs typeface="Calibri"/>
              </a:rPr>
              <a:t> </a:t>
            </a:r>
            <a:r>
              <a:rPr sz="1800" spc="-5" dirty="0">
                <a:solidFill>
                  <a:srgbClr val="001C3D"/>
                </a:solidFill>
                <a:latin typeface="Calibri"/>
                <a:cs typeface="Calibri"/>
              </a:rPr>
              <a:t>postponed</a:t>
            </a:r>
            <a:r>
              <a:rPr sz="1800" spc="5" dirty="0">
                <a:solidFill>
                  <a:srgbClr val="001C3D"/>
                </a:solidFill>
                <a:latin typeface="Calibri"/>
                <a:cs typeface="Calibri"/>
              </a:rPr>
              <a:t> </a:t>
            </a:r>
            <a:r>
              <a:rPr sz="1800" dirty="0">
                <a:solidFill>
                  <a:srgbClr val="001C3D"/>
                </a:solidFill>
                <a:latin typeface="Calibri"/>
                <a:cs typeface="Calibri"/>
              </a:rPr>
              <a:t>to </a:t>
            </a:r>
            <a:r>
              <a:rPr sz="1800" spc="-390" dirty="0">
                <a:solidFill>
                  <a:srgbClr val="001C3D"/>
                </a:solidFill>
                <a:latin typeface="Calibri"/>
                <a:cs typeface="Calibri"/>
              </a:rPr>
              <a:t> </a:t>
            </a:r>
            <a:r>
              <a:rPr sz="1800" dirty="0">
                <a:solidFill>
                  <a:srgbClr val="001C3D"/>
                </a:solidFill>
                <a:latin typeface="Calibri"/>
                <a:cs typeface="Calibri"/>
              </a:rPr>
              <a:t>the </a:t>
            </a:r>
            <a:r>
              <a:rPr sz="1800" spc="-5" dirty="0">
                <a:solidFill>
                  <a:srgbClr val="001C3D"/>
                </a:solidFill>
                <a:latin typeface="Calibri"/>
                <a:cs typeface="Calibri"/>
              </a:rPr>
              <a:t>afternoon?</a:t>
            </a:r>
            <a:r>
              <a:rPr sz="1800" spc="5" dirty="0">
                <a:solidFill>
                  <a:srgbClr val="001C3D"/>
                </a:solidFill>
                <a:latin typeface="Calibri"/>
                <a:cs typeface="Calibri"/>
              </a:rPr>
              <a:t> </a:t>
            </a:r>
            <a:r>
              <a:rPr sz="1800" dirty="0">
                <a:solidFill>
                  <a:srgbClr val="001C3D"/>
                </a:solidFill>
                <a:latin typeface="Calibri"/>
                <a:cs typeface="Calibri"/>
              </a:rPr>
              <a:t>The</a:t>
            </a:r>
            <a:r>
              <a:rPr sz="1800" spc="5" dirty="0">
                <a:solidFill>
                  <a:srgbClr val="001C3D"/>
                </a:solidFill>
                <a:latin typeface="Calibri"/>
                <a:cs typeface="Calibri"/>
              </a:rPr>
              <a:t> </a:t>
            </a:r>
            <a:r>
              <a:rPr sz="1800" spc="-5" dirty="0">
                <a:solidFill>
                  <a:srgbClr val="001C3D"/>
                </a:solidFill>
                <a:latin typeface="Calibri"/>
                <a:cs typeface="Calibri"/>
              </a:rPr>
              <a:t>officer</a:t>
            </a:r>
            <a:r>
              <a:rPr sz="1800" spc="5" dirty="0">
                <a:solidFill>
                  <a:srgbClr val="001C3D"/>
                </a:solidFill>
                <a:latin typeface="Calibri"/>
                <a:cs typeface="Calibri"/>
              </a:rPr>
              <a:t> </a:t>
            </a:r>
            <a:r>
              <a:rPr sz="1800" spc="-5" dirty="0">
                <a:solidFill>
                  <a:srgbClr val="001C3D"/>
                </a:solidFill>
                <a:latin typeface="Calibri"/>
                <a:cs typeface="Calibri"/>
              </a:rPr>
              <a:t>responds</a:t>
            </a:r>
            <a:r>
              <a:rPr sz="1800" dirty="0">
                <a:solidFill>
                  <a:srgbClr val="001C3D"/>
                </a:solidFill>
                <a:latin typeface="Calibri"/>
                <a:cs typeface="Calibri"/>
              </a:rPr>
              <a:t> that</a:t>
            </a:r>
            <a:r>
              <a:rPr sz="1800" spc="5" dirty="0">
                <a:solidFill>
                  <a:srgbClr val="001C3D"/>
                </a:solidFill>
                <a:latin typeface="Calibri"/>
                <a:cs typeface="Calibri"/>
              </a:rPr>
              <a:t> </a:t>
            </a:r>
            <a:r>
              <a:rPr sz="1800" spc="-5" dirty="0">
                <a:solidFill>
                  <a:srgbClr val="001C3D"/>
                </a:solidFill>
                <a:latin typeface="Calibri"/>
                <a:cs typeface="Calibri"/>
              </a:rPr>
              <a:t>there</a:t>
            </a:r>
            <a:r>
              <a:rPr sz="1800" spc="5" dirty="0">
                <a:solidFill>
                  <a:srgbClr val="001C3D"/>
                </a:solidFill>
                <a:latin typeface="Calibri"/>
                <a:cs typeface="Calibri"/>
              </a:rPr>
              <a:t> </a:t>
            </a:r>
            <a:r>
              <a:rPr sz="1800" spc="-5" dirty="0">
                <a:solidFill>
                  <a:srgbClr val="001C3D"/>
                </a:solidFill>
                <a:latin typeface="Calibri"/>
                <a:cs typeface="Calibri"/>
              </a:rPr>
              <a:t>will</a:t>
            </a:r>
            <a:r>
              <a:rPr sz="1800" spc="5" dirty="0">
                <a:solidFill>
                  <a:srgbClr val="001C3D"/>
                </a:solidFill>
                <a:latin typeface="Calibri"/>
                <a:cs typeface="Calibri"/>
              </a:rPr>
              <a:t> </a:t>
            </a:r>
            <a:r>
              <a:rPr sz="1800" dirty="0">
                <a:solidFill>
                  <a:srgbClr val="001C3D"/>
                </a:solidFill>
                <a:latin typeface="Calibri"/>
                <a:cs typeface="Calibri"/>
              </a:rPr>
              <a:t>no </a:t>
            </a:r>
            <a:r>
              <a:rPr sz="1800" spc="-5" dirty="0">
                <a:solidFill>
                  <a:srgbClr val="001C3D"/>
                </a:solidFill>
                <a:latin typeface="Calibri"/>
                <a:cs typeface="Calibri"/>
              </a:rPr>
              <a:t>interview</a:t>
            </a:r>
            <a:r>
              <a:rPr sz="1800" spc="5" dirty="0">
                <a:solidFill>
                  <a:srgbClr val="001C3D"/>
                </a:solidFill>
                <a:latin typeface="Calibri"/>
                <a:cs typeface="Calibri"/>
              </a:rPr>
              <a:t> </a:t>
            </a:r>
            <a:r>
              <a:rPr sz="1800" spc="-5" dirty="0">
                <a:solidFill>
                  <a:srgbClr val="001C3D"/>
                </a:solidFill>
                <a:latin typeface="Calibri"/>
                <a:cs typeface="Calibri"/>
              </a:rPr>
              <a:t>rooms</a:t>
            </a:r>
            <a:r>
              <a:rPr sz="1800" spc="5" dirty="0">
                <a:solidFill>
                  <a:srgbClr val="001C3D"/>
                </a:solidFill>
                <a:latin typeface="Calibri"/>
                <a:cs typeface="Calibri"/>
              </a:rPr>
              <a:t> </a:t>
            </a:r>
            <a:r>
              <a:rPr sz="1800" spc="-5" dirty="0">
                <a:solidFill>
                  <a:srgbClr val="001C3D"/>
                </a:solidFill>
                <a:latin typeface="Calibri"/>
                <a:cs typeface="Calibri"/>
              </a:rPr>
              <a:t>available</a:t>
            </a:r>
            <a:r>
              <a:rPr sz="1800" spc="5" dirty="0">
                <a:solidFill>
                  <a:srgbClr val="001C3D"/>
                </a:solidFill>
                <a:latin typeface="Calibri"/>
                <a:cs typeface="Calibri"/>
              </a:rPr>
              <a:t> </a:t>
            </a:r>
            <a:r>
              <a:rPr sz="1800" dirty="0">
                <a:solidFill>
                  <a:srgbClr val="001C3D"/>
                </a:solidFill>
                <a:latin typeface="Calibri"/>
                <a:cs typeface="Calibri"/>
              </a:rPr>
              <a:t>in the </a:t>
            </a:r>
            <a:r>
              <a:rPr sz="1800" spc="5" dirty="0">
                <a:solidFill>
                  <a:srgbClr val="001C3D"/>
                </a:solidFill>
                <a:latin typeface="Calibri"/>
                <a:cs typeface="Calibri"/>
              </a:rPr>
              <a:t> </a:t>
            </a:r>
            <a:r>
              <a:rPr sz="1800" spc="-5" dirty="0">
                <a:solidFill>
                  <a:srgbClr val="001C3D"/>
                </a:solidFill>
                <a:latin typeface="Calibri"/>
                <a:cs typeface="Calibri"/>
              </a:rPr>
              <a:t>afternoon.</a:t>
            </a:r>
            <a:endParaRPr sz="1800">
              <a:latin typeface="Calibri"/>
              <a:cs typeface="Calibri"/>
            </a:endParaRPr>
          </a:p>
          <a:p>
            <a:pPr marR="208915" algn="r">
              <a:lnSpc>
                <a:spcPct val="100000"/>
              </a:lnSpc>
              <a:spcBef>
                <a:spcPts val="1800"/>
              </a:spcBef>
            </a:pPr>
            <a:r>
              <a:rPr sz="1800" b="1" spc="-5" dirty="0">
                <a:solidFill>
                  <a:srgbClr val="FFFFFF"/>
                </a:solidFill>
                <a:latin typeface="Calibri"/>
                <a:cs typeface="Calibri"/>
              </a:rPr>
              <a:t>QUESTIONS</a:t>
            </a:r>
            <a:endParaRPr sz="1800">
              <a:latin typeface="Calibri"/>
              <a:cs typeface="Calibri"/>
            </a:endParaRPr>
          </a:p>
        </p:txBody>
      </p:sp>
      <p:grpSp>
        <p:nvGrpSpPr>
          <p:cNvPr id="10" name="object 10"/>
          <p:cNvGrpSpPr/>
          <p:nvPr/>
        </p:nvGrpSpPr>
        <p:grpSpPr>
          <a:xfrm>
            <a:off x="0" y="332655"/>
            <a:ext cx="9013190" cy="589280"/>
            <a:chOff x="0" y="332655"/>
            <a:chExt cx="9013190" cy="589280"/>
          </a:xfrm>
        </p:grpSpPr>
        <p:sp>
          <p:nvSpPr>
            <p:cNvPr id="11" name="object 11"/>
            <p:cNvSpPr/>
            <p:nvPr/>
          </p:nvSpPr>
          <p:spPr>
            <a:xfrm>
              <a:off x="8244408" y="404663"/>
              <a:ext cx="755650" cy="504190"/>
            </a:xfrm>
            <a:custGeom>
              <a:avLst/>
              <a:gdLst/>
              <a:ahLst/>
              <a:cxnLst/>
              <a:rect l="l" t="t" r="r" b="b"/>
              <a:pathLst>
                <a:path w="755650" h="504190">
                  <a:moveTo>
                    <a:pt x="755575" y="0"/>
                  </a:moveTo>
                  <a:lnTo>
                    <a:pt x="0" y="0"/>
                  </a:lnTo>
                  <a:lnTo>
                    <a:pt x="0" y="504056"/>
                  </a:lnTo>
                  <a:lnTo>
                    <a:pt x="755575" y="504056"/>
                  </a:lnTo>
                  <a:lnTo>
                    <a:pt x="755575" y="441049"/>
                  </a:lnTo>
                  <a:lnTo>
                    <a:pt x="236021" y="441049"/>
                  </a:lnTo>
                  <a:lnTo>
                    <a:pt x="236021" y="252027"/>
                  </a:lnTo>
                  <a:lnTo>
                    <a:pt x="188766" y="252027"/>
                  </a:lnTo>
                  <a:lnTo>
                    <a:pt x="377786" y="63007"/>
                  </a:lnTo>
                  <a:lnTo>
                    <a:pt x="755575" y="63007"/>
                  </a:lnTo>
                  <a:lnTo>
                    <a:pt x="755575" y="0"/>
                  </a:lnTo>
                  <a:close/>
                </a:path>
                <a:path w="755650" h="504190">
                  <a:moveTo>
                    <a:pt x="755575" y="86635"/>
                  </a:moveTo>
                  <a:lnTo>
                    <a:pt x="495926" y="86635"/>
                  </a:lnTo>
                  <a:lnTo>
                    <a:pt x="495926" y="181145"/>
                  </a:lnTo>
                  <a:lnTo>
                    <a:pt x="566808" y="252027"/>
                  </a:lnTo>
                  <a:lnTo>
                    <a:pt x="519553" y="252027"/>
                  </a:lnTo>
                  <a:lnTo>
                    <a:pt x="519553" y="441049"/>
                  </a:lnTo>
                  <a:lnTo>
                    <a:pt x="755575" y="441049"/>
                  </a:lnTo>
                  <a:lnTo>
                    <a:pt x="755575" y="86635"/>
                  </a:lnTo>
                  <a:close/>
                </a:path>
                <a:path w="755650" h="504190">
                  <a:moveTo>
                    <a:pt x="755575" y="63007"/>
                  </a:moveTo>
                  <a:lnTo>
                    <a:pt x="377786" y="63007"/>
                  </a:lnTo>
                  <a:lnTo>
                    <a:pt x="448670" y="133889"/>
                  </a:lnTo>
                  <a:lnTo>
                    <a:pt x="448670" y="86635"/>
                  </a:lnTo>
                  <a:lnTo>
                    <a:pt x="755575" y="86635"/>
                  </a:lnTo>
                  <a:lnTo>
                    <a:pt x="755575" y="63007"/>
                  </a:lnTo>
                  <a:close/>
                </a:path>
              </a:pathLst>
            </a:custGeom>
            <a:solidFill>
              <a:srgbClr val="EAF8FC"/>
            </a:solidFill>
          </p:spPr>
          <p:txBody>
            <a:bodyPr wrap="square" lIns="0" tIns="0" rIns="0" bIns="0" rtlCol="0"/>
            <a:lstStyle/>
            <a:p>
              <a:endParaRPr/>
            </a:p>
          </p:txBody>
        </p:sp>
        <p:sp>
          <p:nvSpPr>
            <p:cNvPr id="12" name="object 12"/>
            <p:cNvSpPr/>
            <p:nvPr/>
          </p:nvSpPr>
          <p:spPr>
            <a:xfrm>
              <a:off x="8480430" y="491299"/>
              <a:ext cx="283845" cy="354965"/>
            </a:xfrm>
            <a:custGeom>
              <a:avLst/>
              <a:gdLst/>
              <a:ahLst/>
              <a:cxnLst/>
              <a:rect l="l" t="t" r="r" b="b"/>
              <a:pathLst>
                <a:path w="283845" h="354965">
                  <a:moveTo>
                    <a:pt x="259904" y="0"/>
                  </a:moveTo>
                  <a:lnTo>
                    <a:pt x="212648" y="0"/>
                  </a:lnTo>
                  <a:lnTo>
                    <a:pt x="212648" y="47254"/>
                  </a:lnTo>
                  <a:lnTo>
                    <a:pt x="259904" y="94509"/>
                  </a:lnTo>
                  <a:lnTo>
                    <a:pt x="259904" y="0"/>
                  </a:lnTo>
                  <a:close/>
                </a:path>
                <a:path w="283845" h="354965">
                  <a:moveTo>
                    <a:pt x="283531" y="165392"/>
                  </a:moveTo>
                  <a:lnTo>
                    <a:pt x="0" y="165392"/>
                  </a:lnTo>
                  <a:lnTo>
                    <a:pt x="0" y="354413"/>
                  </a:lnTo>
                  <a:lnTo>
                    <a:pt x="118137" y="354413"/>
                  </a:lnTo>
                  <a:lnTo>
                    <a:pt x="118137" y="259902"/>
                  </a:lnTo>
                  <a:lnTo>
                    <a:pt x="283531" y="259902"/>
                  </a:lnTo>
                  <a:lnTo>
                    <a:pt x="283531" y="165392"/>
                  </a:lnTo>
                  <a:close/>
                </a:path>
                <a:path w="283845" h="354965">
                  <a:moveTo>
                    <a:pt x="283531" y="259902"/>
                  </a:moveTo>
                  <a:lnTo>
                    <a:pt x="165393" y="259902"/>
                  </a:lnTo>
                  <a:lnTo>
                    <a:pt x="165393" y="354413"/>
                  </a:lnTo>
                  <a:lnTo>
                    <a:pt x="283531" y="354413"/>
                  </a:lnTo>
                  <a:lnTo>
                    <a:pt x="283531" y="259902"/>
                  </a:lnTo>
                  <a:close/>
                </a:path>
              </a:pathLst>
            </a:custGeom>
            <a:solidFill>
              <a:srgbClr val="C4D0D4"/>
            </a:solidFill>
          </p:spPr>
          <p:txBody>
            <a:bodyPr wrap="square" lIns="0" tIns="0" rIns="0" bIns="0" rtlCol="0"/>
            <a:lstStyle/>
            <a:p>
              <a:endParaRPr/>
            </a:p>
          </p:txBody>
        </p:sp>
        <p:sp>
          <p:nvSpPr>
            <p:cNvPr id="13" name="object 13"/>
            <p:cNvSpPr/>
            <p:nvPr/>
          </p:nvSpPr>
          <p:spPr>
            <a:xfrm>
              <a:off x="8433174" y="467671"/>
              <a:ext cx="378460" cy="378460"/>
            </a:xfrm>
            <a:custGeom>
              <a:avLst/>
              <a:gdLst/>
              <a:ahLst/>
              <a:cxnLst/>
              <a:rect l="l" t="t" r="r" b="b"/>
              <a:pathLst>
                <a:path w="378459" h="378459">
                  <a:moveTo>
                    <a:pt x="189020" y="0"/>
                  </a:moveTo>
                  <a:lnTo>
                    <a:pt x="0" y="189020"/>
                  </a:lnTo>
                  <a:lnTo>
                    <a:pt x="378042" y="189020"/>
                  </a:lnTo>
                  <a:lnTo>
                    <a:pt x="189020" y="0"/>
                  </a:lnTo>
                  <a:close/>
                </a:path>
                <a:path w="378459" h="378459">
                  <a:moveTo>
                    <a:pt x="212648" y="283531"/>
                  </a:moveTo>
                  <a:lnTo>
                    <a:pt x="165393" y="283531"/>
                  </a:lnTo>
                  <a:lnTo>
                    <a:pt x="165393" y="378042"/>
                  </a:lnTo>
                  <a:lnTo>
                    <a:pt x="212648" y="378042"/>
                  </a:lnTo>
                  <a:lnTo>
                    <a:pt x="212648" y="283531"/>
                  </a:lnTo>
                  <a:close/>
                </a:path>
              </a:pathLst>
            </a:custGeom>
            <a:solidFill>
              <a:srgbClr val="9AA5A8"/>
            </a:solidFill>
          </p:spPr>
          <p:txBody>
            <a:bodyPr wrap="square" lIns="0" tIns="0" rIns="0" bIns="0" rtlCol="0"/>
            <a:lstStyle/>
            <a:p>
              <a:endParaRPr/>
            </a:p>
          </p:txBody>
        </p:sp>
        <p:sp>
          <p:nvSpPr>
            <p:cNvPr id="14" name="object 14"/>
            <p:cNvSpPr/>
            <p:nvPr/>
          </p:nvSpPr>
          <p:spPr>
            <a:xfrm>
              <a:off x="8244407" y="404663"/>
              <a:ext cx="755650" cy="504190"/>
            </a:xfrm>
            <a:custGeom>
              <a:avLst/>
              <a:gdLst/>
              <a:ahLst/>
              <a:cxnLst/>
              <a:rect l="l" t="t" r="r" b="b"/>
              <a:pathLst>
                <a:path w="755650" h="504190">
                  <a:moveTo>
                    <a:pt x="377787" y="63007"/>
                  </a:moveTo>
                  <a:lnTo>
                    <a:pt x="448671" y="133889"/>
                  </a:lnTo>
                  <a:lnTo>
                    <a:pt x="448671" y="86635"/>
                  </a:lnTo>
                  <a:lnTo>
                    <a:pt x="495926" y="86635"/>
                  </a:lnTo>
                  <a:lnTo>
                    <a:pt x="495926" y="181145"/>
                  </a:lnTo>
                  <a:lnTo>
                    <a:pt x="566808" y="252028"/>
                  </a:lnTo>
                  <a:lnTo>
                    <a:pt x="519554" y="252028"/>
                  </a:lnTo>
                  <a:lnTo>
                    <a:pt x="519554" y="441049"/>
                  </a:lnTo>
                  <a:lnTo>
                    <a:pt x="236022" y="441049"/>
                  </a:lnTo>
                  <a:lnTo>
                    <a:pt x="236022" y="252028"/>
                  </a:lnTo>
                  <a:lnTo>
                    <a:pt x="188766" y="252028"/>
                  </a:lnTo>
                  <a:lnTo>
                    <a:pt x="377787" y="63007"/>
                  </a:lnTo>
                  <a:close/>
                </a:path>
                <a:path w="755650" h="504190">
                  <a:moveTo>
                    <a:pt x="448671" y="133889"/>
                  </a:moveTo>
                  <a:lnTo>
                    <a:pt x="495926" y="181145"/>
                  </a:lnTo>
                </a:path>
                <a:path w="755650" h="504190">
                  <a:moveTo>
                    <a:pt x="519554" y="252028"/>
                  </a:moveTo>
                  <a:lnTo>
                    <a:pt x="236022" y="252028"/>
                  </a:lnTo>
                </a:path>
                <a:path w="755650" h="504190">
                  <a:moveTo>
                    <a:pt x="354159" y="441049"/>
                  </a:moveTo>
                  <a:lnTo>
                    <a:pt x="354159" y="346538"/>
                  </a:lnTo>
                  <a:lnTo>
                    <a:pt x="401415" y="346538"/>
                  </a:lnTo>
                  <a:lnTo>
                    <a:pt x="401415" y="441049"/>
                  </a:lnTo>
                </a:path>
                <a:path w="755650" h="504190">
                  <a:moveTo>
                    <a:pt x="0" y="0"/>
                  </a:moveTo>
                  <a:lnTo>
                    <a:pt x="755575" y="0"/>
                  </a:lnTo>
                  <a:lnTo>
                    <a:pt x="755575" y="504056"/>
                  </a:lnTo>
                  <a:lnTo>
                    <a:pt x="0" y="504056"/>
                  </a:lnTo>
                  <a:lnTo>
                    <a:pt x="0" y="0"/>
                  </a:lnTo>
                  <a:close/>
                </a:path>
              </a:pathLst>
            </a:custGeom>
            <a:ln w="25399">
              <a:solidFill>
                <a:srgbClr val="00B2E2"/>
              </a:solidFill>
            </a:ln>
          </p:spPr>
          <p:txBody>
            <a:bodyPr wrap="square" lIns="0" tIns="0" rIns="0" bIns="0" rtlCol="0"/>
            <a:lstStyle/>
            <a:p>
              <a:endParaRPr/>
            </a:p>
          </p:txBody>
        </p:sp>
        <p:sp>
          <p:nvSpPr>
            <p:cNvPr id="15" name="object 15"/>
            <p:cNvSpPr/>
            <p:nvPr/>
          </p:nvSpPr>
          <p:spPr>
            <a:xfrm>
              <a:off x="7164287" y="404663"/>
              <a:ext cx="720090" cy="504190"/>
            </a:xfrm>
            <a:custGeom>
              <a:avLst/>
              <a:gdLst/>
              <a:ahLst/>
              <a:cxnLst/>
              <a:rect l="l" t="t" r="r" b="b"/>
              <a:pathLst>
                <a:path w="720090" h="504190">
                  <a:moveTo>
                    <a:pt x="720079" y="0"/>
                  </a:moveTo>
                  <a:lnTo>
                    <a:pt x="0" y="0"/>
                  </a:lnTo>
                  <a:lnTo>
                    <a:pt x="0" y="504056"/>
                  </a:lnTo>
                  <a:lnTo>
                    <a:pt x="720079" y="504056"/>
                  </a:lnTo>
                  <a:lnTo>
                    <a:pt x="720079" y="441049"/>
                  </a:lnTo>
                  <a:lnTo>
                    <a:pt x="312784" y="441049"/>
                  </a:lnTo>
                  <a:lnTo>
                    <a:pt x="267975" y="433822"/>
                  </a:lnTo>
                  <a:lnTo>
                    <a:pt x="229060" y="413696"/>
                  </a:lnTo>
                  <a:lnTo>
                    <a:pt x="198372" y="383008"/>
                  </a:lnTo>
                  <a:lnTo>
                    <a:pt x="178246" y="344092"/>
                  </a:lnTo>
                  <a:lnTo>
                    <a:pt x="171019" y="299284"/>
                  </a:lnTo>
                  <a:lnTo>
                    <a:pt x="171019" y="157518"/>
                  </a:lnTo>
                  <a:lnTo>
                    <a:pt x="360039" y="157518"/>
                  </a:lnTo>
                  <a:lnTo>
                    <a:pt x="454552" y="63007"/>
                  </a:lnTo>
                  <a:lnTo>
                    <a:pt x="720079" y="63007"/>
                  </a:lnTo>
                  <a:lnTo>
                    <a:pt x="720079" y="0"/>
                  </a:lnTo>
                  <a:close/>
                </a:path>
                <a:path w="720090" h="504190">
                  <a:moveTo>
                    <a:pt x="720079" y="63007"/>
                  </a:moveTo>
                  <a:lnTo>
                    <a:pt x="454552" y="63007"/>
                  </a:lnTo>
                  <a:lnTo>
                    <a:pt x="549061" y="157518"/>
                  </a:lnTo>
                  <a:lnTo>
                    <a:pt x="501806" y="157518"/>
                  </a:lnTo>
                  <a:lnTo>
                    <a:pt x="501806" y="299284"/>
                  </a:lnTo>
                  <a:lnTo>
                    <a:pt x="494578" y="344092"/>
                  </a:lnTo>
                  <a:lnTo>
                    <a:pt x="474453" y="383008"/>
                  </a:lnTo>
                  <a:lnTo>
                    <a:pt x="443765" y="413696"/>
                  </a:lnTo>
                  <a:lnTo>
                    <a:pt x="404849" y="433822"/>
                  </a:lnTo>
                  <a:lnTo>
                    <a:pt x="360039" y="441049"/>
                  </a:lnTo>
                  <a:lnTo>
                    <a:pt x="720079" y="441049"/>
                  </a:lnTo>
                  <a:lnTo>
                    <a:pt x="720079" y="63007"/>
                  </a:lnTo>
                  <a:close/>
                </a:path>
                <a:path w="720090" h="504190">
                  <a:moveTo>
                    <a:pt x="407295" y="157518"/>
                  </a:moveTo>
                  <a:lnTo>
                    <a:pt x="265530" y="157518"/>
                  </a:lnTo>
                  <a:lnTo>
                    <a:pt x="265530" y="299284"/>
                  </a:lnTo>
                  <a:lnTo>
                    <a:pt x="269243" y="317677"/>
                  </a:lnTo>
                  <a:lnTo>
                    <a:pt x="279370" y="332697"/>
                  </a:lnTo>
                  <a:lnTo>
                    <a:pt x="294391" y="342825"/>
                  </a:lnTo>
                  <a:lnTo>
                    <a:pt x="312784" y="346538"/>
                  </a:lnTo>
                  <a:lnTo>
                    <a:pt x="360039" y="346538"/>
                  </a:lnTo>
                  <a:lnTo>
                    <a:pt x="403581" y="317677"/>
                  </a:lnTo>
                  <a:lnTo>
                    <a:pt x="407295" y="157518"/>
                  </a:lnTo>
                  <a:close/>
                </a:path>
              </a:pathLst>
            </a:custGeom>
            <a:solidFill>
              <a:srgbClr val="FFD5A9"/>
            </a:solidFill>
          </p:spPr>
          <p:txBody>
            <a:bodyPr wrap="square" lIns="0" tIns="0" rIns="0" bIns="0" rtlCol="0"/>
            <a:lstStyle/>
            <a:p>
              <a:endParaRPr/>
            </a:p>
          </p:txBody>
        </p:sp>
        <p:sp>
          <p:nvSpPr>
            <p:cNvPr id="16" name="object 16"/>
            <p:cNvSpPr/>
            <p:nvPr/>
          </p:nvSpPr>
          <p:spPr>
            <a:xfrm>
              <a:off x="7335306" y="467671"/>
              <a:ext cx="378460" cy="378460"/>
            </a:xfrm>
            <a:custGeom>
              <a:avLst/>
              <a:gdLst/>
              <a:ahLst/>
              <a:cxnLst/>
              <a:rect l="l" t="t" r="r" b="b"/>
              <a:pathLst>
                <a:path w="378459" h="378459">
                  <a:moveTo>
                    <a:pt x="283532" y="0"/>
                  </a:moveTo>
                  <a:lnTo>
                    <a:pt x="189020" y="94510"/>
                  </a:lnTo>
                  <a:lnTo>
                    <a:pt x="236275" y="94510"/>
                  </a:lnTo>
                  <a:lnTo>
                    <a:pt x="236275" y="236275"/>
                  </a:lnTo>
                  <a:lnTo>
                    <a:pt x="232562" y="254669"/>
                  </a:lnTo>
                  <a:lnTo>
                    <a:pt x="222435" y="269690"/>
                  </a:lnTo>
                  <a:lnTo>
                    <a:pt x="207414" y="279817"/>
                  </a:lnTo>
                  <a:lnTo>
                    <a:pt x="189020" y="283531"/>
                  </a:lnTo>
                  <a:lnTo>
                    <a:pt x="141765" y="283531"/>
                  </a:lnTo>
                  <a:lnTo>
                    <a:pt x="123371" y="279817"/>
                  </a:lnTo>
                  <a:lnTo>
                    <a:pt x="108351" y="269690"/>
                  </a:lnTo>
                  <a:lnTo>
                    <a:pt x="98224" y="254670"/>
                  </a:lnTo>
                  <a:lnTo>
                    <a:pt x="94510" y="236277"/>
                  </a:lnTo>
                  <a:lnTo>
                    <a:pt x="94510" y="94510"/>
                  </a:lnTo>
                  <a:lnTo>
                    <a:pt x="0" y="94510"/>
                  </a:lnTo>
                  <a:lnTo>
                    <a:pt x="0" y="236275"/>
                  </a:lnTo>
                  <a:lnTo>
                    <a:pt x="7227" y="281085"/>
                  </a:lnTo>
                  <a:lnTo>
                    <a:pt x="27352" y="320001"/>
                  </a:lnTo>
                  <a:lnTo>
                    <a:pt x="58040" y="350689"/>
                  </a:lnTo>
                  <a:lnTo>
                    <a:pt x="96956" y="370814"/>
                  </a:lnTo>
                  <a:lnTo>
                    <a:pt x="141765" y="378042"/>
                  </a:lnTo>
                  <a:lnTo>
                    <a:pt x="189020" y="378042"/>
                  </a:lnTo>
                  <a:lnTo>
                    <a:pt x="233829" y="370814"/>
                  </a:lnTo>
                  <a:lnTo>
                    <a:pt x="272745" y="350689"/>
                  </a:lnTo>
                  <a:lnTo>
                    <a:pt x="303434" y="320001"/>
                  </a:lnTo>
                  <a:lnTo>
                    <a:pt x="323559" y="281085"/>
                  </a:lnTo>
                  <a:lnTo>
                    <a:pt x="330786" y="236275"/>
                  </a:lnTo>
                  <a:lnTo>
                    <a:pt x="330786" y="94510"/>
                  </a:lnTo>
                  <a:lnTo>
                    <a:pt x="378042" y="94510"/>
                  </a:lnTo>
                  <a:lnTo>
                    <a:pt x="283532" y="0"/>
                  </a:lnTo>
                  <a:close/>
                </a:path>
              </a:pathLst>
            </a:custGeom>
            <a:solidFill>
              <a:srgbClr val="AA8C6F"/>
            </a:solidFill>
          </p:spPr>
          <p:txBody>
            <a:bodyPr wrap="square" lIns="0" tIns="0" rIns="0" bIns="0" rtlCol="0"/>
            <a:lstStyle/>
            <a:p>
              <a:endParaRPr/>
            </a:p>
          </p:txBody>
        </p:sp>
        <p:sp>
          <p:nvSpPr>
            <p:cNvPr id="17" name="object 17"/>
            <p:cNvSpPr/>
            <p:nvPr/>
          </p:nvSpPr>
          <p:spPr>
            <a:xfrm>
              <a:off x="7164287" y="404663"/>
              <a:ext cx="720090" cy="504190"/>
            </a:xfrm>
            <a:custGeom>
              <a:avLst/>
              <a:gdLst/>
              <a:ahLst/>
              <a:cxnLst/>
              <a:rect l="l" t="t" r="r" b="b"/>
              <a:pathLst>
                <a:path w="720090" h="504190">
                  <a:moveTo>
                    <a:pt x="549061" y="157517"/>
                  </a:moveTo>
                  <a:lnTo>
                    <a:pt x="501805" y="157517"/>
                  </a:lnTo>
                  <a:lnTo>
                    <a:pt x="501805" y="299282"/>
                  </a:lnTo>
                  <a:lnTo>
                    <a:pt x="494578" y="344091"/>
                  </a:lnTo>
                  <a:lnTo>
                    <a:pt x="474453" y="383008"/>
                  </a:lnTo>
                  <a:lnTo>
                    <a:pt x="443765" y="413696"/>
                  </a:lnTo>
                  <a:lnTo>
                    <a:pt x="404849" y="433821"/>
                  </a:lnTo>
                  <a:lnTo>
                    <a:pt x="360040" y="441049"/>
                  </a:lnTo>
                  <a:lnTo>
                    <a:pt x="312784" y="441049"/>
                  </a:lnTo>
                  <a:lnTo>
                    <a:pt x="267975" y="433821"/>
                  </a:lnTo>
                  <a:lnTo>
                    <a:pt x="229059" y="413696"/>
                  </a:lnTo>
                  <a:lnTo>
                    <a:pt x="198371" y="383008"/>
                  </a:lnTo>
                  <a:lnTo>
                    <a:pt x="178246" y="344091"/>
                  </a:lnTo>
                  <a:lnTo>
                    <a:pt x="171019" y="299282"/>
                  </a:lnTo>
                  <a:lnTo>
                    <a:pt x="171019" y="157517"/>
                  </a:lnTo>
                  <a:lnTo>
                    <a:pt x="265530" y="157517"/>
                  </a:lnTo>
                  <a:lnTo>
                    <a:pt x="265530" y="299282"/>
                  </a:lnTo>
                  <a:lnTo>
                    <a:pt x="269243" y="317676"/>
                  </a:lnTo>
                  <a:lnTo>
                    <a:pt x="279370" y="332697"/>
                  </a:lnTo>
                  <a:lnTo>
                    <a:pt x="294391" y="342824"/>
                  </a:lnTo>
                  <a:lnTo>
                    <a:pt x="312784" y="346538"/>
                  </a:lnTo>
                  <a:lnTo>
                    <a:pt x="360040" y="346538"/>
                  </a:lnTo>
                  <a:lnTo>
                    <a:pt x="378433" y="342825"/>
                  </a:lnTo>
                  <a:lnTo>
                    <a:pt x="393454" y="332698"/>
                  </a:lnTo>
                  <a:lnTo>
                    <a:pt x="403581" y="317677"/>
                  </a:lnTo>
                  <a:lnTo>
                    <a:pt x="407295" y="299284"/>
                  </a:lnTo>
                  <a:lnTo>
                    <a:pt x="407295" y="157517"/>
                  </a:lnTo>
                  <a:lnTo>
                    <a:pt x="360040" y="157517"/>
                  </a:lnTo>
                  <a:lnTo>
                    <a:pt x="454551" y="63007"/>
                  </a:lnTo>
                  <a:lnTo>
                    <a:pt x="549061" y="157517"/>
                  </a:lnTo>
                  <a:close/>
                </a:path>
                <a:path w="720090" h="504190">
                  <a:moveTo>
                    <a:pt x="0" y="0"/>
                  </a:moveTo>
                  <a:lnTo>
                    <a:pt x="720080" y="0"/>
                  </a:lnTo>
                  <a:lnTo>
                    <a:pt x="720080" y="504056"/>
                  </a:lnTo>
                  <a:lnTo>
                    <a:pt x="0" y="504056"/>
                  </a:lnTo>
                  <a:lnTo>
                    <a:pt x="0" y="0"/>
                  </a:lnTo>
                  <a:close/>
                </a:path>
              </a:pathLst>
            </a:custGeom>
            <a:ln w="25399">
              <a:solidFill>
                <a:srgbClr val="EF6510"/>
              </a:solidFill>
            </a:ln>
          </p:spPr>
          <p:txBody>
            <a:bodyPr wrap="square" lIns="0" tIns="0" rIns="0" bIns="0" rtlCol="0"/>
            <a:lstStyle/>
            <a:p>
              <a:endParaRPr/>
            </a:p>
          </p:txBody>
        </p:sp>
        <p:pic>
          <p:nvPicPr>
            <p:cNvPr id="18" name="object 18"/>
            <p:cNvPicPr/>
            <p:nvPr/>
          </p:nvPicPr>
          <p:blipFill>
            <a:blip r:embed="rId5" cstate="print"/>
            <a:stretch>
              <a:fillRect/>
            </a:stretch>
          </p:blipFill>
          <p:spPr>
            <a:xfrm>
              <a:off x="0" y="332655"/>
              <a:ext cx="6336703" cy="576064"/>
            </a:xfrm>
            <a:prstGeom prst="rect">
              <a:avLst/>
            </a:prstGeom>
          </p:spPr>
        </p:pic>
      </p:grpSp>
      <p:sp>
        <p:nvSpPr>
          <p:cNvPr id="19" name="object 19"/>
          <p:cNvSpPr txBox="1">
            <a:spLocks noGrp="1"/>
          </p:cNvSpPr>
          <p:nvPr>
            <p:ph type="title"/>
          </p:nvPr>
        </p:nvSpPr>
        <p:spPr>
          <a:xfrm>
            <a:off x="78739" y="425108"/>
            <a:ext cx="1637664" cy="391160"/>
          </a:xfrm>
          <a:prstGeom prst="rect">
            <a:avLst/>
          </a:prstGeom>
        </p:spPr>
        <p:txBody>
          <a:bodyPr vert="horz" wrap="square" lIns="0" tIns="12700" rIns="0" bIns="0" rtlCol="0">
            <a:spAutoFit/>
          </a:bodyPr>
          <a:lstStyle/>
          <a:p>
            <a:pPr marL="12700">
              <a:lnSpc>
                <a:spcPct val="100000"/>
              </a:lnSpc>
              <a:spcBef>
                <a:spcPts val="100"/>
              </a:spcBef>
            </a:pPr>
            <a:r>
              <a:rPr spc="-5" dirty="0"/>
              <a:t>Consultation</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03322" y="31924"/>
            <a:ext cx="8774430" cy="6722745"/>
            <a:chOff x="203322" y="31924"/>
            <a:chExt cx="8774430" cy="6722745"/>
          </a:xfrm>
        </p:grpSpPr>
        <p:sp>
          <p:nvSpPr>
            <p:cNvPr id="3" name="object 3"/>
            <p:cNvSpPr/>
            <p:nvPr/>
          </p:nvSpPr>
          <p:spPr>
            <a:xfrm>
              <a:off x="216023" y="463171"/>
              <a:ext cx="8749030" cy="6278245"/>
            </a:xfrm>
            <a:custGeom>
              <a:avLst/>
              <a:gdLst/>
              <a:ahLst/>
              <a:cxnLst/>
              <a:rect l="l" t="t" r="r" b="b"/>
              <a:pathLst>
                <a:path w="8749030" h="6278245">
                  <a:moveTo>
                    <a:pt x="7911370" y="0"/>
                  </a:moveTo>
                  <a:lnTo>
                    <a:pt x="7911370" y="418545"/>
                  </a:lnTo>
                  <a:lnTo>
                    <a:pt x="418524" y="418546"/>
                  </a:lnTo>
                  <a:lnTo>
                    <a:pt x="369735" y="421360"/>
                  </a:lnTo>
                  <a:lnTo>
                    <a:pt x="322577" y="429599"/>
                  </a:lnTo>
                  <a:lnTo>
                    <a:pt x="277388" y="442945"/>
                  </a:lnTo>
                  <a:lnTo>
                    <a:pt x="234480" y="461086"/>
                  </a:lnTo>
                  <a:lnTo>
                    <a:pt x="194168" y="483708"/>
                  </a:lnTo>
                  <a:lnTo>
                    <a:pt x="156767" y="510495"/>
                  </a:lnTo>
                  <a:lnTo>
                    <a:pt x="122589" y="541135"/>
                  </a:lnTo>
                  <a:lnTo>
                    <a:pt x="91950" y="575312"/>
                  </a:lnTo>
                  <a:lnTo>
                    <a:pt x="65162" y="612714"/>
                  </a:lnTo>
                  <a:lnTo>
                    <a:pt x="42541" y="653026"/>
                  </a:lnTo>
                  <a:lnTo>
                    <a:pt x="24400" y="695934"/>
                  </a:lnTo>
                  <a:lnTo>
                    <a:pt x="11054" y="741123"/>
                  </a:lnTo>
                  <a:lnTo>
                    <a:pt x="2815" y="788281"/>
                  </a:lnTo>
                  <a:lnTo>
                    <a:pt x="0" y="837091"/>
                  </a:lnTo>
                  <a:lnTo>
                    <a:pt x="0" y="5859649"/>
                  </a:lnTo>
                  <a:lnTo>
                    <a:pt x="2815" y="5908461"/>
                  </a:lnTo>
                  <a:lnTo>
                    <a:pt x="11054" y="5955618"/>
                  </a:lnTo>
                  <a:lnTo>
                    <a:pt x="24400" y="6000808"/>
                  </a:lnTo>
                  <a:lnTo>
                    <a:pt x="42541" y="6043716"/>
                  </a:lnTo>
                  <a:lnTo>
                    <a:pt x="65162" y="6084027"/>
                  </a:lnTo>
                  <a:lnTo>
                    <a:pt x="91950" y="6121429"/>
                  </a:lnTo>
                  <a:lnTo>
                    <a:pt x="122589" y="6155607"/>
                  </a:lnTo>
                  <a:lnTo>
                    <a:pt x="156767" y="6186246"/>
                  </a:lnTo>
                  <a:lnTo>
                    <a:pt x="194168" y="6213033"/>
                  </a:lnTo>
                  <a:lnTo>
                    <a:pt x="234480" y="6235655"/>
                  </a:lnTo>
                  <a:lnTo>
                    <a:pt x="277388" y="6253796"/>
                  </a:lnTo>
                  <a:lnTo>
                    <a:pt x="322577" y="6267142"/>
                  </a:lnTo>
                  <a:lnTo>
                    <a:pt x="369735" y="6275380"/>
                  </a:lnTo>
                  <a:lnTo>
                    <a:pt x="418546" y="6278196"/>
                  </a:lnTo>
                  <a:lnTo>
                    <a:pt x="467358" y="6275380"/>
                  </a:lnTo>
                  <a:lnTo>
                    <a:pt x="514515" y="6267142"/>
                  </a:lnTo>
                  <a:lnTo>
                    <a:pt x="559705" y="6253796"/>
                  </a:lnTo>
                  <a:lnTo>
                    <a:pt x="602613" y="6235655"/>
                  </a:lnTo>
                  <a:lnTo>
                    <a:pt x="642924" y="6213033"/>
                  </a:lnTo>
                  <a:lnTo>
                    <a:pt x="680326" y="6186246"/>
                  </a:lnTo>
                  <a:lnTo>
                    <a:pt x="714504" y="6155607"/>
                  </a:lnTo>
                  <a:lnTo>
                    <a:pt x="745143" y="6121429"/>
                  </a:lnTo>
                  <a:lnTo>
                    <a:pt x="771931" y="6084027"/>
                  </a:lnTo>
                  <a:lnTo>
                    <a:pt x="794552" y="6043716"/>
                  </a:lnTo>
                  <a:lnTo>
                    <a:pt x="812693" y="6000808"/>
                  </a:lnTo>
                  <a:lnTo>
                    <a:pt x="826039" y="5955618"/>
                  </a:lnTo>
                  <a:lnTo>
                    <a:pt x="834277" y="5908461"/>
                  </a:lnTo>
                  <a:lnTo>
                    <a:pt x="837093" y="5859649"/>
                  </a:lnTo>
                  <a:lnTo>
                    <a:pt x="837092" y="5441102"/>
                  </a:lnTo>
                  <a:lnTo>
                    <a:pt x="8329916" y="5441102"/>
                  </a:lnTo>
                  <a:lnTo>
                    <a:pt x="8378727" y="5438287"/>
                  </a:lnTo>
                  <a:lnTo>
                    <a:pt x="8425885" y="5430048"/>
                  </a:lnTo>
                  <a:lnTo>
                    <a:pt x="8471075" y="5416702"/>
                  </a:lnTo>
                  <a:lnTo>
                    <a:pt x="8513982" y="5398561"/>
                  </a:lnTo>
                  <a:lnTo>
                    <a:pt x="8554294" y="5375940"/>
                  </a:lnTo>
                  <a:lnTo>
                    <a:pt x="8591696" y="5349152"/>
                  </a:lnTo>
                  <a:lnTo>
                    <a:pt x="8625874" y="5318513"/>
                  </a:lnTo>
                  <a:lnTo>
                    <a:pt x="8656513" y="5284335"/>
                  </a:lnTo>
                  <a:lnTo>
                    <a:pt x="8683301" y="5246933"/>
                  </a:lnTo>
                  <a:lnTo>
                    <a:pt x="8705922" y="5206622"/>
                  </a:lnTo>
                  <a:lnTo>
                    <a:pt x="8724063" y="5163714"/>
                  </a:lnTo>
                  <a:lnTo>
                    <a:pt x="8737409" y="5118524"/>
                  </a:lnTo>
                  <a:lnTo>
                    <a:pt x="8745648" y="5071366"/>
                  </a:lnTo>
                  <a:lnTo>
                    <a:pt x="8748464" y="5022555"/>
                  </a:lnTo>
                  <a:lnTo>
                    <a:pt x="8748463" y="1255638"/>
                  </a:lnTo>
                  <a:lnTo>
                    <a:pt x="418546" y="1255638"/>
                  </a:lnTo>
                  <a:lnTo>
                    <a:pt x="418547" y="837091"/>
                  </a:lnTo>
                  <a:lnTo>
                    <a:pt x="424074" y="789107"/>
                  </a:lnTo>
                  <a:lnTo>
                    <a:pt x="439818" y="745058"/>
                  </a:lnTo>
                  <a:lnTo>
                    <a:pt x="464522" y="706202"/>
                  </a:lnTo>
                  <a:lnTo>
                    <a:pt x="496931" y="673794"/>
                  </a:lnTo>
                  <a:lnTo>
                    <a:pt x="535787" y="649090"/>
                  </a:lnTo>
                  <a:lnTo>
                    <a:pt x="579836" y="633346"/>
                  </a:lnTo>
                  <a:lnTo>
                    <a:pt x="627820" y="627819"/>
                  </a:lnTo>
                  <a:lnTo>
                    <a:pt x="8748462" y="627819"/>
                  </a:lnTo>
                  <a:lnTo>
                    <a:pt x="8748462" y="418546"/>
                  </a:lnTo>
                  <a:lnTo>
                    <a:pt x="8329915" y="418546"/>
                  </a:lnTo>
                  <a:lnTo>
                    <a:pt x="8329915" y="209273"/>
                  </a:lnTo>
                  <a:lnTo>
                    <a:pt x="8120643" y="209273"/>
                  </a:lnTo>
                  <a:lnTo>
                    <a:pt x="8072658" y="203746"/>
                  </a:lnTo>
                  <a:lnTo>
                    <a:pt x="8028610" y="188002"/>
                  </a:lnTo>
                  <a:lnTo>
                    <a:pt x="7989753" y="163297"/>
                  </a:lnTo>
                  <a:lnTo>
                    <a:pt x="7957345" y="130889"/>
                  </a:lnTo>
                  <a:lnTo>
                    <a:pt x="7932640" y="92032"/>
                  </a:lnTo>
                  <a:lnTo>
                    <a:pt x="7916897" y="47984"/>
                  </a:lnTo>
                  <a:lnTo>
                    <a:pt x="7911370" y="0"/>
                  </a:lnTo>
                  <a:close/>
                </a:path>
                <a:path w="8749030" h="6278245">
                  <a:moveTo>
                    <a:pt x="8748462" y="627819"/>
                  </a:moveTo>
                  <a:lnTo>
                    <a:pt x="627820" y="627819"/>
                  </a:lnTo>
                  <a:lnTo>
                    <a:pt x="675805" y="633346"/>
                  </a:lnTo>
                  <a:lnTo>
                    <a:pt x="719853" y="649090"/>
                  </a:lnTo>
                  <a:lnTo>
                    <a:pt x="758710" y="673794"/>
                  </a:lnTo>
                  <a:lnTo>
                    <a:pt x="791118" y="706202"/>
                  </a:lnTo>
                  <a:lnTo>
                    <a:pt x="815823" y="745058"/>
                  </a:lnTo>
                  <a:lnTo>
                    <a:pt x="831566" y="789107"/>
                  </a:lnTo>
                  <a:lnTo>
                    <a:pt x="837093" y="837092"/>
                  </a:lnTo>
                  <a:lnTo>
                    <a:pt x="834277" y="885902"/>
                  </a:lnTo>
                  <a:lnTo>
                    <a:pt x="826039" y="933060"/>
                  </a:lnTo>
                  <a:lnTo>
                    <a:pt x="812693" y="978250"/>
                  </a:lnTo>
                  <a:lnTo>
                    <a:pt x="794552" y="1021158"/>
                  </a:lnTo>
                  <a:lnTo>
                    <a:pt x="771931" y="1061469"/>
                  </a:lnTo>
                  <a:lnTo>
                    <a:pt x="745143" y="1098871"/>
                  </a:lnTo>
                  <a:lnTo>
                    <a:pt x="714504" y="1133049"/>
                  </a:lnTo>
                  <a:lnTo>
                    <a:pt x="680326" y="1163688"/>
                  </a:lnTo>
                  <a:lnTo>
                    <a:pt x="642924" y="1190476"/>
                  </a:lnTo>
                  <a:lnTo>
                    <a:pt x="602613" y="1213097"/>
                  </a:lnTo>
                  <a:lnTo>
                    <a:pt x="559705" y="1231238"/>
                  </a:lnTo>
                  <a:lnTo>
                    <a:pt x="514515" y="1244584"/>
                  </a:lnTo>
                  <a:lnTo>
                    <a:pt x="467358" y="1252822"/>
                  </a:lnTo>
                  <a:lnTo>
                    <a:pt x="418546" y="1255638"/>
                  </a:lnTo>
                  <a:lnTo>
                    <a:pt x="8748463" y="1255638"/>
                  </a:lnTo>
                  <a:lnTo>
                    <a:pt x="8748462" y="627819"/>
                  </a:lnTo>
                  <a:close/>
                </a:path>
                <a:path w="8749030" h="6278245">
                  <a:moveTo>
                    <a:pt x="8748462" y="0"/>
                  </a:moveTo>
                  <a:lnTo>
                    <a:pt x="8745646" y="48811"/>
                  </a:lnTo>
                  <a:lnTo>
                    <a:pt x="8737408" y="95968"/>
                  </a:lnTo>
                  <a:lnTo>
                    <a:pt x="8724062" y="141158"/>
                  </a:lnTo>
                  <a:lnTo>
                    <a:pt x="8705921" y="184065"/>
                  </a:lnTo>
                  <a:lnTo>
                    <a:pt x="8683300" y="224377"/>
                  </a:lnTo>
                  <a:lnTo>
                    <a:pt x="8656512" y="261779"/>
                  </a:lnTo>
                  <a:lnTo>
                    <a:pt x="8625873" y="295956"/>
                  </a:lnTo>
                  <a:lnTo>
                    <a:pt x="8591695" y="326596"/>
                  </a:lnTo>
                  <a:lnTo>
                    <a:pt x="8554293" y="353383"/>
                  </a:lnTo>
                  <a:lnTo>
                    <a:pt x="8513982" y="376004"/>
                  </a:lnTo>
                  <a:lnTo>
                    <a:pt x="8471074" y="394145"/>
                  </a:lnTo>
                  <a:lnTo>
                    <a:pt x="8425884" y="407492"/>
                  </a:lnTo>
                  <a:lnTo>
                    <a:pt x="8378726" y="415730"/>
                  </a:lnTo>
                  <a:lnTo>
                    <a:pt x="8329915" y="418546"/>
                  </a:lnTo>
                  <a:lnTo>
                    <a:pt x="8748462" y="418546"/>
                  </a:lnTo>
                  <a:lnTo>
                    <a:pt x="8748462" y="0"/>
                  </a:lnTo>
                  <a:close/>
                </a:path>
                <a:path w="8749030" h="6278245">
                  <a:moveTo>
                    <a:pt x="8329916" y="0"/>
                  </a:moveTo>
                  <a:lnTo>
                    <a:pt x="8324389" y="47984"/>
                  </a:lnTo>
                  <a:lnTo>
                    <a:pt x="8308645" y="92032"/>
                  </a:lnTo>
                  <a:lnTo>
                    <a:pt x="8283941" y="130889"/>
                  </a:lnTo>
                  <a:lnTo>
                    <a:pt x="8251533" y="163297"/>
                  </a:lnTo>
                  <a:lnTo>
                    <a:pt x="8212676" y="188002"/>
                  </a:lnTo>
                  <a:lnTo>
                    <a:pt x="8168627" y="203746"/>
                  </a:lnTo>
                  <a:lnTo>
                    <a:pt x="8120643" y="209273"/>
                  </a:lnTo>
                  <a:lnTo>
                    <a:pt x="8329915" y="209273"/>
                  </a:lnTo>
                  <a:lnTo>
                    <a:pt x="8329916" y="0"/>
                  </a:lnTo>
                  <a:close/>
                </a:path>
              </a:pathLst>
            </a:custGeom>
            <a:solidFill>
              <a:srgbClr val="F5F5F5"/>
            </a:solidFill>
          </p:spPr>
          <p:txBody>
            <a:bodyPr wrap="square" lIns="0" tIns="0" rIns="0" bIns="0" rtlCol="0"/>
            <a:lstStyle/>
            <a:p>
              <a:endParaRPr/>
            </a:p>
          </p:txBody>
        </p:sp>
        <p:sp>
          <p:nvSpPr>
            <p:cNvPr id="4" name="object 4"/>
            <p:cNvSpPr/>
            <p:nvPr/>
          </p:nvSpPr>
          <p:spPr>
            <a:xfrm>
              <a:off x="634570" y="44623"/>
              <a:ext cx="8329930" cy="1674495"/>
            </a:xfrm>
            <a:custGeom>
              <a:avLst/>
              <a:gdLst/>
              <a:ahLst/>
              <a:cxnLst/>
              <a:rect l="l" t="t" r="r" b="b"/>
              <a:pathLst>
                <a:path w="8329930" h="1674495">
                  <a:moveTo>
                    <a:pt x="209274" y="1046366"/>
                  </a:moveTo>
                  <a:lnTo>
                    <a:pt x="161289" y="1051893"/>
                  </a:lnTo>
                  <a:lnTo>
                    <a:pt x="117241" y="1067637"/>
                  </a:lnTo>
                  <a:lnTo>
                    <a:pt x="78384" y="1092341"/>
                  </a:lnTo>
                  <a:lnTo>
                    <a:pt x="45975" y="1124749"/>
                  </a:lnTo>
                  <a:lnTo>
                    <a:pt x="21271" y="1163606"/>
                  </a:lnTo>
                  <a:lnTo>
                    <a:pt x="5528" y="1207654"/>
                  </a:lnTo>
                  <a:lnTo>
                    <a:pt x="1" y="1255638"/>
                  </a:lnTo>
                  <a:lnTo>
                    <a:pt x="0" y="1674186"/>
                  </a:lnTo>
                  <a:lnTo>
                    <a:pt x="48811" y="1671370"/>
                  </a:lnTo>
                  <a:lnTo>
                    <a:pt x="95968" y="1663132"/>
                  </a:lnTo>
                  <a:lnTo>
                    <a:pt x="141158" y="1649785"/>
                  </a:lnTo>
                  <a:lnTo>
                    <a:pt x="184066" y="1631644"/>
                  </a:lnTo>
                  <a:lnTo>
                    <a:pt x="224378" y="1609023"/>
                  </a:lnTo>
                  <a:lnTo>
                    <a:pt x="261779" y="1582236"/>
                  </a:lnTo>
                  <a:lnTo>
                    <a:pt x="295957" y="1551596"/>
                  </a:lnTo>
                  <a:lnTo>
                    <a:pt x="326596" y="1517419"/>
                  </a:lnTo>
                  <a:lnTo>
                    <a:pt x="353384" y="1480017"/>
                  </a:lnTo>
                  <a:lnTo>
                    <a:pt x="376005" y="1439705"/>
                  </a:lnTo>
                  <a:lnTo>
                    <a:pt x="394146" y="1396797"/>
                  </a:lnTo>
                  <a:lnTo>
                    <a:pt x="407492" y="1351608"/>
                  </a:lnTo>
                  <a:lnTo>
                    <a:pt x="415731" y="1304450"/>
                  </a:lnTo>
                  <a:lnTo>
                    <a:pt x="418546" y="1255638"/>
                  </a:lnTo>
                  <a:lnTo>
                    <a:pt x="413019" y="1207654"/>
                  </a:lnTo>
                  <a:lnTo>
                    <a:pt x="397276" y="1163606"/>
                  </a:lnTo>
                  <a:lnTo>
                    <a:pt x="372572" y="1124749"/>
                  </a:lnTo>
                  <a:lnTo>
                    <a:pt x="340163" y="1092341"/>
                  </a:lnTo>
                  <a:lnTo>
                    <a:pt x="301306" y="1067637"/>
                  </a:lnTo>
                  <a:lnTo>
                    <a:pt x="257258" y="1051893"/>
                  </a:lnTo>
                  <a:lnTo>
                    <a:pt x="209274" y="1046366"/>
                  </a:lnTo>
                  <a:close/>
                </a:path>
                <a:path w="8329930" h="1674495">
                  <a:moveTo>
                    <a:pt x="8329917" y="418546"/>
                  </a:moveTo>
                  <a:lnTo>
                    <a:pt x="7911368" y="418546"/>
                  </a:lnTo>
                  <a:lnTo>
                    <a:pt x="7911369" y="837092"/>
                  </a:lnTo>
                  <a:lnTo>
                    <a:pt x="7960180" y="834276"/>
                  </a:lnTo>
                  <a:lnTo>
                    <a:pt x="8007338" y="826038"/>
                  </a:lnTo>
                  <a:lnTo>
                    <a:pt x="8052528" y="812691"/>
                  </a:lnTo>
                  <a:lnTo>
                    <a:pt x="8095435" y="794550"/>
                  </a:lnTo>
                  <a:lnTo>
                    <a:pt x="8135747" y="771929"/>
                  </a:lnTo>
                  <a:lnTo>
                    <a:pt x="8173149" y="745142"/>
                  </a:lnTo>
                  <a:lnTo>
                    <a:pt x="8207327" y="714503"/>
                  </a:lnTo>
                  <a:lnTo>
                    <a:pt x="8237966" y="680325"/>
                  </a:lnTo>
                  <a:lnTo>
                    <a:pt x="8264754" y="642923"/>
                  </a:lnTo>
                  <a:lnTo>
                    <a:pt x="8287375" y="602612"/>
                  </a:lnTo>
                  <a:lnTo>
                    <a:pt x="8305516" y="559704"/>
                  </a:lnTo>
                  <a:lnTo>
                    <a:pt x="8318862" y="514515"/>
                  </a:lnTo>
                  <a:lnTo>
                    <a:pt x="8327101" y="467357"/>
                  </a:lnTo>
                  <a:lnTo>
                    <a:pt x="8329917" y="418546"/>
                  </a:lnTo>
                  <a:close/>
                </a:path>
                <a:path w="8329930" h="1674495">
                  <a:moveTo>
                    <a:pt x="7911369" y="0"/>
                  </a:moveTo>
                  <a:lnTo>
                    <a:pt x="7862558" y="2815"/>
                  </a:lnTo>
                  <a:lnTo>
                    <a:pt x="7815400" y="11054"/>
                  </a:lnTo>
                  <a:lnTo>
                    <a:pt x="7770211" y="24400"/>
                  </a:lnTo>
                  <a:lnTo>
                    <a:pt x="7727303" y="42541"/>
                  </a:lnTo>
                  <a:lnTo>
                    <a:pt x="7686992" y="65162"/>
                  </a:lnTo>
                  <a:lnTo>
                    <a:pt x="7649590" y="91949"/>
                  </a:lnTo>
                  <a:lnTo>
                    <a:pt x="7615412" y="122588"/>
                  </a:lnTo>
                  <a:lnTo>
                    <a:pt x="7584773" y="156766"/>
                  </a:lnTo>
                  <a:lnTo>
                    <a:pt x="7557986" y="194168"/>
                  </a:lnTo>
                  <a:lnTo>
                    <a:pt x="7535364" y="234479"/>
                  </a:lnTo>
                  <a:lnTo>
                    <a:pt x="7517224" y="277387"/>
                  </a:lnTo>
                  <a:lnTo>
                    <a:pt x="7503877" y="322577"/>
                  </a:lnTo>
                  <a:lnTo>
                    <a:pt x="7495639" y="369734"/>
                  </a:lnTo>
                  <a:lnTo>
                    <a:pt x="7492823" y="418546"/>
                  </a:lnTo>
                  <a:lnTo>
                    <a:pt x="7498350" y="466530"/>
                  </a:lnTo>
                  <a:lnTo>
                    <a:pt x="7514093" y="510579"/>
                  </a:lnTo>
                  <a:lnTo>
                    <a:pt x="7538798" y="549436"/>
                  </a:lnTo>
                  <a:lnTo>
                    <a:pt x="7571206" y="581844"/>
                  </a:lnTo>
                  <a:lnTo>
                    <a:pt x="7610062" y="606548"/>
                  </a:lnTo>
                  <a:lnTo>
                    <a:pt x="7654111" y="622292"/>
                  </a:lnTo>
                  <a:lnTo>
                    <a:pt x="7702095" y="627819"/>
                  </a:lnTo>
                  <a:lnTo>
                    <a:pt x="7750079" y="622292"/>
                  </a:lnTo>
                  <a:lnTo>
                    <a:pt x="7794128" y="606548"/>
                  </a:lnTo>
                  <a:lnTo>
                    <a:pt x="7832985" y="581844"/>
                  </a:lnTo>
                  <a:lnTo>
                    <a:pt x="7865393" y="549436"/>
                  </a:lnTo>
                  <a:lnTo>
                    <a:pt x="7890097" y="510579"/>
                  </a:lnTo>
                  <a:lnTo>
                    <a:pt x="7905841" y="466530"/>
                  </a:lnTo>
                  <a:lnTo>
                    <a:pt x="7911368" y="418546"/>
                  </a:lnTo>
                  <a:lnTo>
                    <a:pt x="8329917" y="418546"/>
                  </a:lnTo>
                  <a:lnTo>
                    <a:pt x="8327101" y="369734"/>
                  </a:lnTo>
                  <a:lnTo>
                    <a:pt x="8318862" y="322577"/>
                  </a:lnTo>
                  <a:lnTo>
                    <a:pt x="8305516" y="277387"/>
                  </a:lnTo>
                  <a:lnTo>
                    <a:pt x="8287375" y="234479"/>
                  </a:lnTo>
                  <a:lnTo>
                    <a:pt x="8264754" y="194168"/>
                  </a:lnTo>
                  <a:lnTo>
                    <a:pt x="8237966" y="156766"/>
                  </a:lnTo>
                  <a:lnTo>
                    <a:pt x="8207327" y="122588"/>
                  </a:lnTo>
                  <a:lnTo>
                    <a:pt x="8173149" y="91949"/>
                  </a:lnTo>
                  <a:lnTo>
                    <a:pt x="8135747" y="65162"/>
                  </a:lnTo>
                  <a:lnTo>
                    <a:pt x="8095435" y="42541"/>
                  </a:lnTo>
                  <a:lnTo>
                    <a:pt x="8052528" y="24400"/>
                  </a:lnTo>
                  <a:lnTo>
                    <a:pt x="8007338" y="11054"/>
                  </a:lnTo>
                  <a:lnTo>
                    <a:pt x="7960180" y="2815"/>
                  </a:lnTo>
                  <a:lnTo>
                    <a:pt x="7911369" y="0"/>
                  </a:lnTo>
                  <a:close/>
                </a:path>
              </a:pathLst>
            </a:custGeom>
            <a:solidFill>
              <a:srgbClr val="CECECE"/>
            </a:solidFill>
          </p:spPr>
          <p:txBody>
            <a:bodyPr wrap="square" lIns="0" tIns="0" rIns="0" bIns="0" rtlCol="0"/>
            <a:lstStyle/>
            <a:p>
              <a:endParaRPr/>
            </a:p>
          </p:txBody>
        </p:sp>
        <p:sp>
          <p:nvSpPr>
            <p:cNvPr id="5" name="object 5"/>
            <p:cNvSpPr/>
            <p:nvPr/>
          </p:nvSpPr>
          <p:spPr>
            <a:xfrm>
              <a:off x="216022" y="44624"/>
              <a:ext cx="8749030" cy="6697345"/>
            </a:xfrm>
            <a:custGeom>
              <a:avLst/>
              <a:gdLst/>
              <a:ahLst/>
              <a:cxnLst/>
              <a:rect l="l" t="t" r="r" b="b"/>
              <a:pathLst>
                <a:path w="8749030" h="6697345">
                  <a:moveTo>
                    <a:pt x="0" y="1255639"/>
                  </a:moveTo>
                  <a:lnTo>
                    <a:pt x="2816" y="1206827"/>
                  </a:lnTo>
                  <a:lnTo>
                    <a:pt x="11055" y="1159670"/>
                  </a:lnTo>
                  <a:lnTo>
                    <a:pt x="24401" y="1114480"/>
                  </a:lnTo>
                  <a:lnTo>
                    <a:pt x="42542" y="1071573"/>
                  </a:lnTo>
                  <a:lnTo>
                    <a:pt x="65163" y="1031261"/>
                  </a:lnTo>
                  <a:lnTo>
                    <a:pt x="91951" y="993859"/>
                  </a:lnTo>
                  <a:lnTo>
                    <a:pt x="122590" y="959682"/>
                  </a:lnTo>
                  <a:lnTo>
                    <a:pt x="156768" y="929042"/>
                  </a:lnTo>
                  <a:lnTo>
                    <a:pt x="194169" y="902255"/>
                  </a:lnTo>
                  <a:lnTo>
                    <a:pt x="234481" y="879634"/>
                  </a:lnTo>
                  <a:lnTo>
                    <a:pt x="277389" y="861493"/>
                  </a:lnTo>
                  <a:lnTo>
                    <a:pt x="322578" y="848146"/>
                  </a:lnTo>
                  <a:lnTo>
                    <a:pt x="369736" y="839908"/>
                  </a:lnTo>
                  <a:lnTo>
                    <a:pt x="418547" y="837092"/>
                  </a:lnTo>
                  <a:lnTo>
                    <a:pt x="7911369" y="837092"/>
                  </a:lnTo>
                  <a:lnTo>
                    <a:pt x="7911369" y="418546"/>
                  </a:lnTo>
                  <a:lnTo>
                    <a:pt x="7914185" y="369735"/>
                  </a:lnTo>
                  <a:lnTo>
                    <a:pt x="7922424" y="322577"/>
                  </a:lnTo>
                  <a:lnTo>
                    <a:pt x="7935770" y="277388"/>
                  </a:lnTo>
                  <a:lnTo>
                    <a:pt x="7953911" y="234480"/>
                  </a:lnTo>
                  <a:lnTo>
                    <a:pt x="7976532" y="194168"/>
                  </a:lnTo>
                  <a:lnTo>
                    <a:pt x="8003320" y="156767"/>
                  </a:lnTo>
                  <a:lnTo>
                    <a:pt x="8033959" y="122589"/>
                  </a:lnTo>
                  <a:lnTo>
                    <a:pt x="8068137" y="91950"/>
                  </a:lnTo>
                  <a:lnTo>
                    <a:pt x="8105538" y="65162"/>
                  </a:lnTo>
                  <a:lnTo>
                    <a:pt x="8145850" y="42541"/>
                  </a:lnTo>
                  <a:lnTo>
                    <a:pt x="8188758" y="24400"/>
                  </a:lnTo>
                  <a:lnTo>
                    <a:pt x="8233947" y="11054"/>
                  </a:lnTo>
                  <a:lnTo>
                    <a:pt x="8281105" y="2815"/>
                  </a:lnTo>
                  <a:lnTo>
                    <a:pt x="8329916" y="0"/>
                  </a:lnTo>
                  <a:lnTo>
                    <a:pt x="8378728" y="2815"/>
                  </a:lnTo>
                  <a:lnTo>
                    <a:pt x="8425885" y="11054"/>
                  </a:lnTo>
                  <a:lnTo>
                    <a:pt x="8471075" y="24400"/>
                  </a:lnTo>
                  <a:lnTo>
                    <a:pt x="8513983" y="42541"/>
                  </a:lnTo>
                  <a:lnTo>
                    <a:pt x="8554294" y="65162"/>
                  </a:lnTo>
                  <a:lnTo>
                    <a:pt x="8591696" y="91950"/>
                  </a:lnTo>
                  <a:lnTo>
                    <a:pt x="8625874" y="122589"/>
                  </a:lnTo>
                  <a:lnTo>
                    <a:pt x="8656513" y="156767"/>
                  </a:lnTo>
                  <a:lnTo>
                    <a:pt x="8683300" y="194168"/>
                  </a:lnTo>
                  <a:lnTo>
                    <a:pt x="8705922" y="234480"/>
                  </a:lnTo>
                  <a:lnTo>
                    <a:pt x="8724062" y="277388"/>
                  </a:lnTo>
                  <a:lnTo>
                    <a:pt x="8737409" y="322577"/>
                  </a:lnTo>
                  <a:lnTo>
                    <a:pt x="8745647" y="369735"/>
                  </a:lnTo>
                  <a:lnTo>
                    <a:pt x="8748463" y="418546"/>
                  </a:lnTo>
                  <a:lnTo>
                    <a:pt x="8748462" y="5441104"/>
                  </a:lnTo>
                  <a:lnTo>
                    <a:pt x="8745646" y="5489915"/>
                  </a:lnTo>
                  <a:lnTo>
                    <a:pt x="8737408" y="5537072"/>
                  </a:lnTo>
                  <a:lnTo>
                    <a:pt x="8724061" y="5582262"/>
                  </a:lnTo>
                  <a:lnTo>
                    <a:pt x="8705921" y="5625169"/>
                  </a:lnTo>
                  <a:lnTo>
                    <a:pt x="8683299" y="5665481"/>
                  </a:lnTo>
                  <a:lnTo>
                    <a:pt x="8656512" y="5702883"/>
                  </a:lnTo>
                  <a:lnTo>
                    <a:pt x="8625873" y="5737060"/>
                  </a:lnTo>
                  <a:lnTo>
                    <a:pt x="8591695" y="5767700"/>
                  </a:lnTo>
                  <a:lnTo>
                    <a:pt x="8554293" y="5794487"/>
                  </a:lnTo>
                  <a:lnTo>
                    <a:pt x="8513982" y="5817108"/>
                  </a:lnTo>
                  <a:lnTo>
                    <a:pt x="8471074" y="5835249"/>
                  </a:lnTo>
                  <a:lnTo>
                    <a:pt x="8425884" y="5848595"/>
                  </a:lnTo>
                  <a:lnTo>
                    <a:pt x="8378727" y="5856834"/>
                  </a:lnTo>
                  <a:lnTo>
                    <a:pt x="8329915" y="5859650"/>
                  </a:lnTo>
                  <a:lnTo>
                    <a:pt x="837093" y="5859649"/>
                  </a:lnTo>
                  <a:lnTo>
                    <a:pt x="837093" y="6278195"/>
                  </a:lnTo>
                  <a:lnTo>
                    <a:pt x="834277" y="6327007"/>
                  </a:lnTo>
                  <a:lnTo>
                    <a:pt x="826039" y="6374164"/>
                  </a:lnTo>
                  <a:lnTo>
                    <a:pt x="812693" y="6419354"/>
                  </a:lnTo>
                  <a:lnTo>
                    <a:pt x="794552" y="6462262"/>
                  </a:lnTo>
                  <a:lnTo>
                    <a:pt x="771931" y="6502574"/>
                  </a:lnTo>
                  <a:lnTo>
                    <a:pt x="745143" y="6539976"/>
                  </a:lnTo>
                  <a:lnTo>
                    <a:pt x="714504" y="6574153"/>
                  </a:lnTo>
                  <a:lnTo>
                    <a:pt x="680326" y="6604793"/>
                  </a:lnTo>
                  <a:lnTo>
                    <a:pt x="642924" y="6631580"/>
                  </a:lnTo>
                  <a:lnTo>
                    <a:pt x="602613" y="6654202"/>
                  </a:lnTo>
                  <a:lnTo>
                    <a:pt x="559705" y="6672343"/>
                  </a:lnTo>
                  <a:lnTo>
                    <a:pt x="514515" y="6685689"/>
                  </a:lnTo>
                  <a:lnTo>
                    <a:pt x="467358" y="6693927"/>
                  </a:lnTo>
                  <a:lnTo>
                    <a:pt x="418546" y="6696743"/>
                  </a:lnTo>
                  <a:lnTo>
                    <a:pt x="369735" y="6693927"/>
                  </a:lnTo>
                  <a:lnTo>
                    <a:pt x="322577" y="6685689"/>
                  </a:lnTo>
                  <a:lnTo>
                    <a:pt x="277388" y="6672343"/>
                  </a:lnTo>
                  <a:lnTo>
                    <a:pt x="234480" y="6654202"/>
                  </a:lnTo>
                  <a:lnTo>
                    <a:pt x="194168" y="6631580"/>
                  </a:lnTo>
                  <a:lnTo>
                    <a:pt x="156767" y="6604793"/>
                  </a:lnTo>
                  <a:lnTo>
                    <a:pt x="122589" y="6574153"/>
                  </a:lnTo>
                  <a:lnTo>
                    <a:pt x="91950" y="6539976"/>
                  </a:lnTo>
                  <a:lnTo>
                    <a:pt x="65162" y="6502574"/>
                  </a:lnTo>
                  <a:lnTo>
                    <a:pt x="42541" y="6462262"/>
                  </a:lnTo>
                  <a:lnTo>
                    <a:pt x="24400" y="6419354"/>
                  </a:lnTo>
                  <a:lnTo>
                    <a:pt x="11054" y="6374164"/>
                  </a:lnTo>
                  <a:lnTo>
                    <a:pt x="2815" y="6327007"/>
                  </a:lnTo>
                  <a:lnTo>
                    <a:pt x="0" y="6278195"/>
                  </a:lnTo>
                  <a:lnTo>
                    <a:pt x="0" y="1255639"/>
                  </a:lnTo>
                  <a:close/>
                </a:path>
                <a:path w="8749030" h="6697345">
                  <a:moveTo>
                    <a:pt x="7911369" y="837092"/>
                  </a:moveTo>
                  <a:lnTo>
                    <a:pt x="8329916" y="837092"/>
                  </a:lnTo>
                  <a:lnTo>
                    <a:pt x="8378728" y="834276"/>
                  </a:lnTo>
                  <a:lnTo>
                    <a:pt x="8425885" y="826038"/>
                  </a:lnTo>
                  <a:lnTo>
                    <a:pt x="8471075" y="812691"/>
                  </a:lnTo>
                  <a:lnTo>
                    <a:pt x="8513983" y="794551"/>
                  </a:lnTo>
                  <a:lnTo>
                    <a:pt x="8554294" y="771929"/>
                  </a:lnTo>
                  <a:lnTo>
                    <a:pt x="8591696" y="745142"/>
                  </a:lnTo>
                  <a:lnTo>
                    <a:pt x="8625874" y="714503"/>
                  </a:lnTo>
                  <a:lnTo>
                    <a:pt x="8656513" y="680325"/>
                  </a:lnTo>
                  <a:lnTo>
                    <a:pt x="8683300" y="642923"/>
                  </a:lnTo>
                  <a:lnTo>
                    <a:pt x="8705922" y="602612"/>
                  </a:lnTo>
                  <a:lnTo>
                    <a:pt x="8724062" y="559704"/>
                  </a:lnTo>
                  <a:lnTo>
                    <a:pt x="8737409" y="514514"/>
                  </a:lnTo>
                  <a:lnTo>
                    <a:pt x="8745647" y="467357"/>
                  </a:lnTo>
                  <a:lnTo>
                    <a:pt x="8748463" y="418545"/>
                  </a:lnTo>
                </a:path>
                <a:path w="8749030" h="6697345">
                  <a:moveTo>
                    <a:pt x="8329916" y="837092"/>
                  </a:moveTo>
                  <a:lnTo>
                    <a:pt x="8329916" y="418546"/>
                  </a:lnTo>
                  <a:lnTo>
                    <a:pt x="8324389" y="466531"/>
                  </a:lnTo>
                  <a:lnTo>
                    <a:pt x="8308646" y="510579"/>
                  </a:lnTo>
                  <a:lnTo>
                    <a:pt x="8283942" y="549436"/>
                  </a:lnTo>
                  <a:lnTo>
                    <a:pt x="8251533" y="581844"/>
                  </a:lnTo>
                  <a:lnTo>
                    <a:pt x="8212677" y="606548"/>
                  </a:lnTo>
                  <a:lnTo>
                    <a:pt x="8168628" y="622292"/>
                  </a:lnTo>
                  <a:lnTo>
                    <a:pt x="8120643" y="627819"/>
                  </a:lnTo>
                  <a:lnTo>
                    <a:pt x="8072659" y="622292"/>
                  </a:lnTo>
                  <a:lnTo>
                    <a:pt x="8028610" y="606548"/>
                  </a:lnTo>
                  <a:lnTo>
                    <a:pt x="7989754" y="581844"/>
                  </a:lnTo>
                  <a:lnTo>
                    <a:pt x="7957345" y="549436"/>
                  </a:lnTo>
                  <a:lnTo>
                    <a:pt x="7932641" y="510579"/>
                  </a:lnTo>
                  <a:lnTo>
                    <a:pt x="7916897" y="466531"/>
                  </a:lnTo>
                  <a:lnTo>
                    <a:pt x="7911370" y="418546"/>
                  </a:lnTo>
                </a:path>
                <a:path w="8749030" h="6697345">
                  <a:moveTo>
                    <a:pt x="418547" y="1674185"/>
                  </a:moveTo>
                  <a:lnTo>
                    <a:pt x="418547" y="1255639"/>
                  </a:lnTo>
                  <a:lnTo>
                    <a:pt x="424074" y="1207655"/>
                  </a:lnTo>
                  <a:lnTo>
                    <a:pt x="439818" y="1163606"/>
                  </a:lnTo>
                  <a:lnTo>
                    <a:pt x="464522" y="1124749"/>
                  </a:lnTo>
                  <a:lnTo>
                    <a:pt x="496931" y="1092341"/>
                  </a:lnTo>
                  <a:lnTo>
                    <a:pt x="535787" y="1067637"/>
                  </a:lnTo>
                  <a:lnTo>
                    <a:pt x="579836" y="1051893"/>
                  </a:lnTo>
                  <a:lnTo>
                    <a:pt x="627820" y="1046366"/>
                  </a:lnTo>
                  <a:lnTo>
                    <a:pt x="675805" y="1051893"/>
                  </a:lnTo>
                  <a:lnTo>
                    <a:pt x="719853" y="1067637"/>
                  </a:lnTo>
                  <a:lnTo>
                    <a:pt x="758710" y="1092341"/>
                  </a:lnTo>
                  <a:lnTo>
                    <a:pt x="791118" y="1124749"/>
                  </a:lnTo>
                  <a:lnTo>
                    <a:pt x="815823" y="1163606"/>
                  </a:lnTo>
                  <a:lnTo>
                    <a:pt x="831566" y="1207655"/>
                  </a:lnTo>
                  <a:lnTo>
                    <a:pt x="837093" y="1255639"/>
                  </a:lnTo>
                  <a:lnTo>
                    <a:pt x="834277" y="1304450"/>
                  </a:lnTo>
                  <a:lnTo>
                    <a:pt x="826039" y="1351608"/>
                  </a:lnTo>
                  <a:lnTo>
                    <a:pt x="812693" y="1396797"/>
                  </a:lnTo>
                  <a:lnTo>
                    <a:pt x="794552" y="1439705"/>
                  </a:lnTo>
                  <a:lnTo>
                    <a:pt x="771931" y="1480017"/>
                  </a:lnTo>
                  <a:lnTo>
                    <a:pt x="745143" y="1517418"/>
                  </a:lnTo>
                  <a:lnTo>
                    <a:pt x="714504" y="1551596"/>
                  </a:lnTo>
                  <a:lnTo>
                    <a:pt x="680326" y="1582236"/>
                  </a:lnTo>
                  <a:lnTo>
                    <a:pt x="642924" y="1609023"/>
                  </a:lnTo>
                  <a:lnTo>
                    <a:pt x="602613" y="1631644"/>
                  </a:lnTo>
                  <a:lnTo>
                    <a:pt x="559705" y="1649785"/>
                  </a:lnTo>
                  <a:lnTo>
                    <a:pt x="514515" y="1663132"/>
                  </a:lnTo>
                  <a:lnTo>
                    <a:pt x="467358" y="1671370"/>
                  </a:lnTo>
                  <a:lnTo>
                    <a:pt x="418546" y="1674186"/>
                  </a:lnTo>
                  <a:lnTo>
                    <a:pt x="369735" y="1671370"/>
                  </a:lnTo>
                  <a:lnTo>
                    <a:pt x="322577" y="1663132"/>
                  </a:lnTo>
                  <a:lnTo>
                    <a:pt x="277388" y="1649785"/>
                  </a:lnTo>
                  <a:lnTo>
                    <a:pt x="234480" y="1631644"/>
                  </a:lnTo>
                  <a:lnTo>
                    <a:pt x="194168" y="1609023"/>
                  </a:lnTo>
                  <a:lnTo>
                    <a:pt x="156767" y="1582236"/>
                  </a:lnTo>
                  <a:lnTo>
                    <a:pt x="122589" y="1551596"/>
                  </a:lnTo>
                  <a:lnTo>
                    <a:pt x="91950" y="1517418"/>
                  </a:lnTo>
                  <a:lnTo>
                    <a:pt x="65162" y="1480017"/>
                  </a:lnTo>
                  <a:lnTo>
                    <a:pt x="42541" y="1439705"/>
                  </a:lnTo>
                  <a:lnTo>
                    <a:pt x="24400" y="1396797"/>
                  </a:lnTo>
                  <a:lnTo>
                    <a:pt x="11054" y="1351608"/>
                  </a:lnTo>
                  <a:lnTo>
                    <a:pt x="2815" y="1304450"/>
                  </a:lnTo>
                  <a:lnTo>
                    <a:pt x="0" y="1255639"/>
                  </a:lnTo>
                </a:path>
                <a:path w="8749030" h="6697345">
                  <a:moveTo>
                    <a:pt x="837093" y="1255639"/>
                  </a:moveTo>
                  <a:lnTo>
                    <a:pt x="837093" y="5859649"/>
                  </a:lnTo>
                </a:path>
              </a:pathLst>
            </a:custGeom>
            <a:ln w="25399">
              <a:solidFill>
                <a:srgbClr val="919FAE"/>
              </a:solidFill>
            </a:ln>
          </p:spPr>
          <p:txBody>
            <a:bodyPr wrap="square" lIns="0" tIns="0" rIns="0" bIns="0" rtlCol="0"/>
            <a:lstStyle/>
            <a:p>
              <a:endParaRPr/>
            </a:p>
          </p:txBody>
        </p:sp>
        <p:sp>
          <p:nvSpPr>
            <p:cNvPr id="6" name="object 6"/>
            <p:cNvSpPr/>
            <p:nvPr/>
          </p:nvSpPr>
          <p:spPr>
            <a:xfrm>
              <a:off x="1979711" y="2780928"/>
              <a:ext cx="6193155" cy="1224280"/>
            </a:xfrm>
            <a:custGeom>
              <a:avLst/>
              <a:gdLst/>
              <a:ahLst/>
              <a:cxnLst/>
              <a:rect l="l" t="t" r="r" b="b"/>
              <a:pathLst>
                <a:path w="6193155" h="1224279">
                  <a:moveTo>
                    <a:pt x="6192687" y="0"/>
                  </a:moveTo>
                  <a:lnTo>
                    <a:pt x="0" y="0"/>
                  </a:lnTo>
                  <a:lnTo>
                    <a:pt x="0" y="1224135"/>
                  </a:lnTo>
                  <a:lnTo>
                    <a:pt x="6192687" y="1224135"/>
                  </a:lnTo>
                  <a:lnTo>
                    <a:pt x="6192687" y="0"/>
                  </a:lnTo>
                  <a:close/>
                </a:path>
              </a:pathLst>
            </a:custGeom>
            <a:solidFill>
              <a:srgbClr val="FFFFFF"/>
            </a:solidFill>
          </p:spPr>
          <p:txBody>
            <a:bodyPr wrap="square" lIns="0" tIns="0" rIns="0" bIns="0" rtlCol="0"/>
            <a:lstStyle/>
            <a:p>
              <a:endParaRPr/>
            </a:p>
          </p:txBody>
        </p:sp>
        <p:sp>
          <p:nvSpPr>
            <p:cNvPr id="7" name="object 7"/>
            <p:cNvSpPr/>
            <p:nvPr/>
          </p:nvSpPr>
          <p:spPr>
            <a:xfrm>
              <a:off x="1979711" y="2780928"/>
              <a:ext cx="6193155" cy="1224280"/>
            </a:xfrm>
            <a:custGeom>
              <a:avLst/>
              <a:gdLst/>
              <a:ahLst/>
              <a:cxnLst/>
              <a:rect l="l" t="t" r="r" b="b"/>
              <a:pathLst>
                <a:path w="6193155" h="1224279">
                  <a:moveTo>
                    <a:pt x="0" y="0"/>
                  </a:moveTo>
                  <a:lnTo>
                    <a:pt x="6192686" y="0"/>
                  </a:lnTo>
                  <a:lnTo>
                    <a:pt x="6192686" y="1224135"/>
                  </a:lnTo>
                  <a:lnTo>
                    <a:pt x="0" y="1224135"/>
                  </a:lnTo>
                  <a:lnTo>
                    <a:pt x="0" y="0"/>
                  </a:lnTo>
                  <a:close/>
                </a:path>
              </a:pathLst>
            </a:custGeom>
            <a:ln w="25399">
              <a:solidFill>
                <a:srgbClr val="919FAE"/>
              </a:solidFill>
            </a:ln>
          </p:spPr>
          <p:txBody>
            <a:bodyPr wrap="square" lIns="0" tIns="0" rIns="0" bIns="0" rtlCol="0"/>
            <a:lstStyle/>
            <a:p>
              <a:endParaRPr/>
            </a:p>
          </p:txBody>
        </p:sp>
      </p:grpSp>
      <p:sp>
        <p:nvSpPr>
          <p:cNvPr id="8" name="object 8"/>
          <p:cNvSpPr txBox="1">
            <a:spLocks noGrp="1"/>
          </p:cNvSpPr>
          <p:nvPr>
            <p:ph type="title"/>
          </p:nvPr>
        </p:nvSpPr>
        <p:spPr>
          <a:xfrm>
            <a:off x="2541194" y="2737748"/>
            <a:ext cx="5076825" cy="482600"/>
          </a:xfrm>
          <a:prstGeom prst="rect">
            <a:avLst/>
          </a:prstGeom>
        </p:spPr>
        <p:txBody>
          <a:bodyPr vert="horz" wrap="square" lIns="0" tIns="12700" rIns="0" bIns="0" rtlCol="0">
            <a:spAutoFit/>
          </a:bodyPr>
          <a:lstStyle/>
          <a:p>
            <a:pPr marL="12700">
              <a:lnSpc>
                <a:spcPct val="100000"/>
              </a:lnSpc>
              <a:spcBef>
                <a:spcPts val="100"/>
              </a:spcBef>
            </a:pPr>
            <a:r>
              <a:rPr sz="3000" spc="-5" dirty="0">
                <a:solidFill>
                  <a:srgbClr val="001C3D"/>
                </a:solidFill>
                <a:latin typeface="Comic Sans MS"/>
                <a:cs typeface="Comic Sans MS"/>
              </a:rPr>
              <a:t>Questions</a:t>
            </a:r>
            <a:r>
              <a:rPr sz="3000" spc="-15" dirty="0">
                <a:solidFill>
                  <a:srgbClr val="001C3D"/>
                </a:solidFill>
                <a:latin typeface="Comic Sans MS"/>
                <a:cs typeface="Comic Sans MS"/>
              </a:rPr>
              <a:t> </a:t>
            </a:r>
            <a:r>
              <a:rPr sz="3000" spc="-5" dirty="0">
                <a:solidFill>
                  <a:srgbClr val="001C3D"/>
                </a:solidFill>
                <a:latin typeface="Comic Sans MS"/>
                <a:cs typeface="Comic Sans MS"/>
              </a:rPr>
              <a:t>on</a:t>
            </a:r>
            <a:r>
              <a:rPr sz="3000" spc="-10" dirty="0">
                <a:solidFill>
                  <a:srgbClr val="001C3D"/>
                </a:solidFill>
                <a:latin typeface="Comic Sans MS"/>
                <a:cs typeface="Comic Sans MS"/>
              </a:rPr>
              <a:t> </a:t>
            </a:r>
            <a:r>
              <a:rPr sz="3000" spc="-5" dirty="0">
                <a:solidFill>
                  <a:srgbClr val="001C3D"/>
                </a:solidFill>
                <a:latin typeface="Comic Sans MS"/>
                <a:cs typeface="Comic Sans MS"/>
              </a:rPr>
              <a:t>the Scenario:</a:t>
            </a:r>
            <a:endParaRPr sz="3000">
              <a:latin typeface="Comic Sans MS"/>
              <a:cs typeface="Comic Sans MS"/>
            </a:endParaRPr>
          </a:p>
        </p:txBody>
      </p:sp>
      <p:sp>
        <p:nvSpPr>
          <p:cNvPr id="9" name="object 9"/>
          <p:cNvSpPr txBox="1"/>
          <p:nvPr/>
        </p:nvSpPr>
        <p:spPr>
          <a:xfrm>
            <a:off x="2516035" y="3093348"/>
            <a:ext cx="5125720" cy="816610"/>
          </a:xfrm>
          <a:prstGeom prst="rect">
            <a:avLst/>
          </a:prstGeom>
        </p:spPr>
        <p:txBody>
          <a:bodyPr vert="horz" wrap="square" lIns="0" tIns="12700" rIns="0" bIns="0" rtlCol="0">
            <a:spAutoFit/>
          </a:bodyPr>
          <a:lstStyle/>
          <a:p>
            <a:pPr marL="342265" algn="ctr">
              <a:lnSpc>
                <a:spcPts val="3595"/>
              </a:lnSpc>
              <a:spcBef>
                <a:spcPts val="100"/>
              </a:spcBef>
            </a:pPr>
            <a:r>
              <a:rPr sz="3000" b="1" spc="-5" dirty="0">
                <a:solidFill>
                  <a:srgbClr val="001C3D"/>
                </a:solidFill>
                <a:latin typeface="Comic Sans MS"/>
                <a:cs typeface="Comic Sans MS"/>
              </a:rPr>
              <a:t>Consultation</a:t>
            </a:r>
            <a:endParaRPr sz="3000">
              <a:latin typeface="Comic Sans MS"/>
              <a:cs typeface="Comic Sans MS"/>
            </a:endParaRPr>
          </a:p>
          <a:p>
            <a:pPr marL="12700">
              <a:lnSpc>
                <a:spcPts val="2635"/>
              </a:lnSpc>
            </a:pPr>
            <a:r>
              <a:rPr sz="2200" dirty="0">
                <a:solidFill>
                  <a:srgbClr val="001C3D"/>
                </a:solidFill>
                <a:latin typeface="Calibri"/>
                <a:cs typeface="Calibri"/>
              </a:rPr>
              <a:t>(CLICK</a:t>
            </a:r>
            <a:r>
              <a:rPr sz="2200" spc="-5" dirty="0">
                <a:solidFill>
                  <a:srgbClr val="001C3D"/>
                </a:solidFill>
                <a:latin typeface="Calibri"/>
                <a:cs typeface="Calibri"/>
              </a:rPr>
              <a:t> on </a:t>
            </a:r>
            <a:r>
              <a:rPr sz="2200" dirty="0">
                <a:solidFill>
                  <a:srgbClr val="001C3D"/>
                </a:solidFill>
                <a:latin typeface="Calibri"/>
                <a:cs typeface="Calibri"/>
              </a:rPr>
              <a:t>the</a:t>
            </a:r>
            <a:r>
              <a:rPr sz="2200" spc="-10" dirty="0">
                <a:solidFill>
                  <a:srgbClr val="001C3D"/>
                </a:solidFill>
                <a:latin typeface="Calibri"/>
                <a:cs typeface="Calibri"/>
              </a:rPr>
              <a:t> </a:t>
            </a:r>
            <a:r>
              <a:rPr sz="2200" spc="-5" dirty="0">
                <a:solidFill>
                  <a:srgbClr val="001C3D"/>
                </a:solidFill>
                <a:latin typeface="Calibri"/>
                <a:cs typeface="Calibri"/>
              </a:rPr>
              <a:t>numbers on </a:t>
            </a:r>
            <a:r>
              <a:rPr sz="2200" dirty="0">
                <a:solidFill>
                  <a:srgbClr val="001C3D"/>
                </a:solidFill>
                <a:latin typeface="Calibri"/>
                <a:cs typeface="Calibri"/>
              </a:rPr>
              <a:t>the</a:t>
            </a:r>
            <a:r>
              <a:rPr sz="2200" spc="-5" dirty="0">
                <a:solidFill>
                  <a:srgbClr val="001C3D"/>
                </a:solidFill>
                <a:latin typeface="Calibri"/>
                <a:cs typeface="Calibri"/>
              </a:rPr>
              <a:t> left-hand </a:t>
            </a:r>
            <a:r>
              <a:rPr sz="2200" dirty="0">
                <a:solidFill>
                  <a:srgbClr val="001C3D"/>
                </a:solidFill>
                <a:latin typeface="Calibri"/>
                <a:cs typeface="Calibri"/>
              </a:rPr>
              <a:t>side)</a:t>
            </a:r>
            <a:endParaRPr sz="2200">
              <a:latin typeface="Calibri"/>
              <a:cs typeface="Calibri"/>
            </a:endParaRPr>
          </a:p>
        </p:txBody>
      </p:sp>
      <p:grpSp>
        <p:nvGrpSpPr>
          <p:cNvPr id="10" name="object 10"/>
          <p:cNvGrpSpPr/>
          <p:nvPr/>
        </p:nvGrpSpPr>
        <p:grpSpPr>
          <a:xfrm>
            <a:off x="344978" y="2015836"/>
            <a:ext cx="532130" cy="4302125"/>
            <a:chOff x="344978" y="2015836"/>
            <a:chExt cx="532130" cy="4302125"/>
          </a:xfrm>
        </p:grpSpPr>
        <p:pic>
          <p:nvPicPr>
            <p:cNvPr id="11" name="object 11"/>
            <p:cNvPicPr/>
            <p:nvPr/>
          </p:nvPicPr>
          <p:blipFill>
            <a:blip r:embed="rId2" cstate="print"/>
            <a:stretch>
              <a:fillRect/>
            </a:stretch>
          </p:blipFill>
          <p:spPr>
            <a:xfrm>
              <a:off x="344978" y="2460567"/>
              <a:ext cx="532014" cy="390698"/>
            </a:xfrm>
            <a:prstGeom prst="rect">
              <a:avLst/>
            </a:prstGeom>
          </p:spPr>
        </p:pic>
        <p:pic>
          <p:nvPicPr>
            <p:cNvPr id="12" name="object 12"/>
            <p:cNvPicPr/>
            <p:nvPr/>
          </p:nvPicPr>
          <p:blipFill>
            <a:blip r:embed="rId3" cstate="print"/>
            <a:stretch>
              <a:fillRect/>
            </a:stretch>
          </p:blipFill>
          <p:spPr>
            <a:xfrm>
              <a:off x="482138" y="2448098"/>
              <a:ext cx="253538" cy="436418"/>
            </a:xfrm>
            <a:prstGeom prst="rect">
              <a:avLst/>
            </a:prstGeom>
          </p:spPr>
        </p:pic>
        <p:pic>
          <p:nvPicPr>
            <p:cNvPr id="13" name="object 13"/>
            <p:cNvPicPr/>
            <p:nvPr/>
          </p:nvPicPr>
          <p:blipFill>
            <a:blip r:embed="rId4" cstate="print"/>
            <a:stretch>
              <a:fillRect/>
            </a:stretch>
          </p:blipFill>
          <p:spPr>
            <a:xfrm>
              <a:off x="395536" y="2492895"/>
              <a:ext cx="432047" cy="288032"/>
            </a:xfrm>
            <a:prstGeom prst="rect">
              <a:avLst/>
            </a:prstGeom>
          </p:spPr>
        </p:pic>
        <p:sp>
          <p:nvSpPr>
            <p:cNvPr id="14" name="object 14"/>
            <p:cNvSpPr/>
            <p:nvPr/>
          </p:nvSpPr>
          <p:spPr>
            <a:xfrm>
              <a:off x="395536" y="2492895"/>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1"/>
                  </a:lnTo>
                  <a:lnTo>
                    <a:pt x="417987" y="273971"/>
                  </a:lnTo>
                  <a:lnTo>
                    <a:pt x="402728" y="284259"/>
                  </a:lnTo>
                  <a:lnTo>
                    <a:pt x="384041" y="288032"/>
                  </a:lnTo>
                  <a:lnTo>
                    <a:pt x="48005" y="288032"/>
                  </a:lnTo>
                  <a:lnTo>
                    <a:pt x="29319" y="284259"/>
                  </a:lnTo>
                  <a:lnTo>
                    <a:pt x="14060" y="273971"/>
                  </a:lnTo>
                  <a:lnTo>
                    <a:pt x="3772" y="258711"/>
                  </a:lnTo>
                  <a:lnTo>
                    <a:pt x="0" y="240026"/>
                  </a:lnTo>
                  <a:lnTo>
                    <a:pt x="0" y="48005"/>
                  </a:lnTo>
                  <a:close/>
                </a:path>
              </a:pathLst>
            </a:custGeom>
            <a:ln w="9524">
              <a:solidFill>
                <a:srgbClr val="F4B193"/>
              </a:solidFill>
            </a:ln>
          </p:spPr>
          <p:txBody>
            <a:bodyPr wrap="square" lIns="0" tIns="0" rIns="0" bIns="0" rtlCol="0"/>
            <a:lstStyle/>
            <a:p>
              <a:endParaRPr/>
            </a:p>
          </p:txBody>
        </p:sp>
        <p:pic>
          <p:nvPicPr>
            <p:cNvPr id="15" name="object 15"/>
            <p:cNvPicPr/>
            <p:nvPr/>
          </p:nvPicPr>
          <p:blipFill>
            <a:blip r:embed="rId5" cstate="print"/>
            <a:stretch>
              <a:fillRect/>
            </a:stretch>
          </p:blipFill>
          <p:spPr>
            <a:xfrm>
              <a:off x="344978" y="2892828"/>
              <a:ext cx="532014" cy="390698"/>
            </a:xfrm>
            <a:prstGeom prst="rect">
              <a:avLst/>
            </a:prstGeom>
          </p:spPr>
        </p:pic>
        <p:pic>
          <p:nvPicPr>
            <p:cNvPr id="16" name="object 16"/>
            <p:cNvPicPr/>
            <p:nvPr/>
          </p:nvPicPr>
          <p:blipFill>
            <a:blip r:embed="rId3" cstate="print"/>
            <a:stretch>
              <a:fillRect/>
            </a:stretch>
          </p:blipFill>
          <p:spPr>
            <a:xfrm>
              <a:off x="482138" y="2880359"/>
              <a:ext cx="253538" cy="436418"/>
            </a:xfrm>
            <a:prstGeom prst="rect">
              <a:avLst/>
            </a:prstGeom>
          </p:spPr>
        </p:pic>
        <p:pic>
          <p:nvPicPr>
            <p:cNvPr id="17" name="object 17"/>
            <p:cNvPicPr/>
            <p:nvPr/>
          </p:nvPicPr>
          <p:blipFill>
            <a:blip r:embed="rId4" cstate="print"/>
            <a:stretch>
              <a:fillRect/>
            </a:stretch>
          </p:blipFill>
          <p:spPr>
            <a:xfrm>
              <a:off x="395536" y="2924943"/>
              <a:ext cx="432047" cy="288032"/>
            </a:xfrm>
            <a:prstGeom prst="rect">
              <a:avLst/>
            </a:prstGeom>
          </p:spPr>
        </p:pic>
        <p:sp>
          <p:nvSpPr>
            <p:cNvPr id="18" name="object 18"/>
            <p:cNvSpPr/>
            <p:nvPr/>
          </p:nvSpPr>
          <p:spPr>
            <a:xfrm>
              <a:off x="395536" y="2924943"/>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1"/>
                  </a:lnTo>
                  <a:lnTo>
                    <a:pt x="48005" y="288031"/>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19" name="object 19"/>
            <p:cNvPicPr/>
            <p:nvPr/>
          </p:nvPicPr>
          <p:blipFill>
            <a:blip r:embed="rId6" cstate="print"/>
            <a:stretch>
              <a:fillRect/>
            </a:stretch>
          </p:blipFill>
          <p:spPr>
            <a:xfrm>
              <a:off x="344978" y="3325090"/>
              <a:ext cx="532014" cy="390698"/>
            </a:xfrm>
            <a:prstGeom prst="rect">
              <a:avLst/>
            </a:prstGeom>
          </p:spPr>
        </p:pic>
        <p:pic>
          <p:nvPicPr>
            <p:cNvPr id="20" name="object 20"/>
            <p:cNvPicPr/>
            <p:nvPr/>
          </p:nvPicPr>
          <p:blipFill>
            <a:blip r:embed="rId3" cstate="print"/>
            <a:stretch>
              <a:fillRect/>
            </a:stretch>
          </p:blipFill>
          <p:spPr>
            <a:xfrm>
              <a:off x="482138" y="3312621"/>
              <a:ext cx="253538" cy="436418"/>
            </a:xfrm>
            <a:prstGeom prst="rect">
              <a:avLst/>
            </a:prstGeom>
          </p:spPr>
        </p:pic>
        <p:pic>
          <p:nvPicPr>
            <p:cNvPr id="21" name="object 21"/>
            <p:cNvPicPr/>
            <p:nvPr/>
          </p:nvPicPr>
          <p:blipFill>
            <a:blip r:embed="rId7" cstate="print"/>
            <a:stretch>
              <a:fillRect/>
            </a:stretch>
          </p:blipFill>
          <p:spPr>
            <a:xfrm>
              <a:off x="395536" y="3356992"/>
              <a:ext cx="432047" cy="288032"/>
            </a:xfrm>
            <a:prstGeom prst="rect">
              <a:avLst/>
            </a:prstGeom>
          </p:spPr>
        </p:pic>
        <p:sp>
          <p:nvSpPr>
            <p:cNvPr id="22" name="object 22"/>
            <p:cNvSpPr/>
            <p:nvPr/>
          </p:nvSpPr>
          <p:spPr>
            <a:xfrm>
              <a:off x="395536" y="3356992"/>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23" name="object 23"/>
            <p:cNvPicPr/>
            <p:nvPr/>
          </p:nvPicPr>
          <p:blipFill>
            <a:blip r:embed="rId8" cstate="print"/>
            <a:stretch>
              <a:fillRect/>
            </a:stretch>
          </p:blipFill>
          <p:spPr>
            <a:xfrm>
              <a:off x="344978" y="3757353"/>
              <a:ext cx="532014" cy="390698"/>
            </a:xfrm>
            <a:prstGeom prst="rect">
              <a:avLst/>
            </a:prstGeom>
          </p:spPr>
        </p:pic>
        <p:pic>
          <p:nvPicPr>
            <p:cNvPr id="24" name="object 24"/>
            <p:cNvPicPr/>
            <p:nvPr/>
          </p:nvPicPr>
          <p:blipFill>
            <a:blip r:embed="rId9" cstate="print"/>
            <a:stretch>
              <a:fillRect/>
            </a:stretch>
          </p:blipFill>
          <p:spPr>
            <a:xfrm>
              <a:off x="482138" y="3744883"/>
              <a:ext cx="253538" cy="432261"/>
            </a:xfrm>
            <a:prstGeom prst="rect">
              <a:avLst/>
            </a:prstGeom>
          </p:spPr>
        </p:pic>
        <p:pic>
          <p:nvPicPr>
            <p:cNvPr id="25" name="object 25"/>
            <p:cNvPicPr/>
            <p:nvPr/>
          </p:nvPicPr>
          <p:blipFill>
            <a:blip r:embed="rId7" cstate="print"/>
            <a:stretch>
              <a:fillRect/>
            </a:stretch>
          </p:blipFill>
          <p:spPr>
            <a:xfrm>
              <a:off x="395536" y="3789039"/>
              <a:ext cx="432047" cy="288032"/>
            </a:xfrm>
            <a:prstGeom prst="rect">
              <a:avLst/>
            </a:prstGeom>
          </p:spPr>
        </p:pic>
        <p:sp>
          <p:nvSpPr>
            <p:cNvPr id="26" name="object 26"/>
            <p:cNvSpPr/>
            <p:nvPr/>
          </p:nvSpPr>
          <p:spPr>
            <a:xfrm>
              <a:off x="395536" y="3789040"/>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27" name="object 27"/>
            <p:cNvPicPr/>
            <p:nvPr/>
          </p:nvPicPr>
          <p:blipFill>
            <a:blip r:embed="rId10" cstate="print"/>
            <a:stretch>
              <a:fillRect/>
            </a:stretch>
          </p:blipFill>
          <p:spPr>
            <a:xfrm>
              <a:off x="344978" y="2028305"/>
              <a:ext cx="532014" cy="390698"/>
            </a:xfrm>
            <a:prstGeom prst="rect">
              <a:avLst/>
            </a:prstGeom>
          </p:spPr>
        </p:pic>
        <p:pic>
          <p:nvPicPr>
            <p:cNvPr id="28" name="object 28"/>
            <p:cNvPicPr/>
            <p:nvPr/>
          </p:nvPicPr>
          <p:blipFill>
            <a:blip r:embed="rId3" cstate="print"/>
            <a:stretch>
              <a:fillRect/>
            </a:stretch>
          </p:blipFill>
          <p:spPr>
            <a:xfrm>
              <a:off x="482138" y="2015836"/>
              <a:ext cx="253538" cy="436418"/>
            </a:xfrm>
            <a:prstGeom prst="rect">
              <a:avLst/>
            </a:prstGeom>
          </p:spPr>
        </p:pic>
        <p:pic>
          <p:nvPicPr>
            <p:cNvPr id="29" name="object 29"/>
            <p:cNvPicPr/>
            <p:nvPr/>
          </p:nvPicPr>
          <p:blipFill>
            <a:blip r:embed="rId7" cstate="print"/>
            <a:stretch>
              <a:fillRect/>
            </a:stretch>
          </p:blipFill>
          <p:spPr>
            <a:xfrm>
              <a:off x="395536" y="2060847"/>
              <a:ext cx="432047" cy="288032"/>
            </a:xfrm>
            <a:prstGeom prst="rect">
              <a:avLst/>
            </a:prstGeom>
          </p:spPr>
        </p:pic>
        <p:sp>
          <p:nvSpPr>
            <p:cNvPr id="30" name="object 30"/>
            <p:cNvSpPr/>
            <p:nvPr/>
          </p:nvSpPr>
          <p:spPr>
            <a:xfrm>
              <a:off x="395536" y="2060848"/>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31" name="object 31"/>
            <p:cNvPicPr/>
            <p:nvPr/>
          </p:nvPicPr>
          <p:blipFill>
            <a:blip r:embed="rId11" cstate="print"/>
            <a:stretch>
              <a:fillRect/>
            </a:stretch>
          </p:blipFill>
          <p:spPr>
            <a:xfrm>
              <a:off x="344978" y="4189614"/>
              <a:ext cx="532014" cy="390698"/>
            </a:xfrm>
            <a:prstGeom prst="rect">
              <a:avLst/>
            </a:prstGeom>
          </p:spPr>
        </p:pic>
        <p:pic>
          <p:nvPicPr>
            <p:cNvPr id="32" name="object 32"/>
            <p:cNvPicPr/>
            <p:nvPr/>
          </p:nvPicPr>
          <p:blipFill>
            <a:blip r:embed="rId9" cstate="print"/>
            <a:stretch>
              <a:fillRect/>
            </a:stretch>
          </p:blipFill>
          <p:spPr>
            <a:xfrm>
              <a:off x="482138" y="4177144"/>
              <a:ext cx="253538" cy="432261"/>
            </a:xfrm>
            <a:prstGeom prst="rect">
              <a:avLst/>
            </a:prstGeom>
          </p:spPr>
        </p:pic>
        <p:pic>
          <p:nvPicPr>
            <p:cNvPr id="33" name="object 33"/>
            <p:cNvPicPr/>
            <p:nvPr/>
          </p:nvPicPr>
          <p:blipFill>
            <a:blip r:embed="rId4" cstate="print"/>
            <a:stretch>
              <a:fillRect/>
            </a:stretch>
          </p:blipFill>
          <p:spPr>
            <a:xfrm>
              <a:off x="395536" y="4221087"/>
              <a:ext cx="432047" cy="288032"/>
            </a:xfrm>
            <a:prstGeom prst="rect">
              <a:avLst/>
            </a:prstGeom>
          </p:spPr>
        </p:pic>
        <p:sp>
          <p:nvSpPr>
            <p:cNvPr id="34" name="object 34"/>
            <p:cNvSpPr/>
            <p:nvPr/>
          </p:nvSpPr>
          <p:spPr>
            <a:xfrm>
              <a:off x="395536" y="4221087"/>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35" name="object 35"/>
            <p:cNvPicPr/>
            <p:nvPr/>
          </p:nvPicPr>
          <p:blipFill>
            <a:blip r:embed="rId12" cstate="print"/>
            <a:stretch>
              <a:fillRect/>
            </a:stretch>
          </p:blipFill>
          <p:spPr>
            <a:xfrm>
              <a:off x="344978" y="5054138"/>
              <a:ext cx="532014" cy="390698"/>
            </a:xfrm>
            <a:prstGeom prst="rect">
              <a:avLst/>
            </a:prstGeom>
          </p:spPr>
        </p:pic>
        <p:pic>
          <p:nvPicPr>
            <p:cNvPr id="36" name="object 36"/>
            <p:cNvPicPr/>
            <p:nvPr/>
          </p:nvPicPr>
          <p:blipFill>
            <a:blip r:embed="rId9" cstate="print"/>
            <a:stretch>
              <a:fillRect/>
            </a:stretch>
          </p:blipFill>
          <p:spPr>
            <a:xfrm>
              <a:off x="482138" y="5041669"/>
              <a:ext cx="253538" cy="432261"/>
            </a:xfrm>
            <a:prstGeom prst="rect">
              <a:avLst/>
            </a:prstGeom>
          </p:spPr>
        </p:pic>
        <p:pic>
          <p:nvPicPr>
            <p:cNvPr id="37" name="object 37"/>
            <p:cNvPicPr/>
            <p:nvPr/>
          </p:nvPicPr>
          <p:blipFill>
            <a:blip r:embed="rId7" cstate="print"/>
            <a:stretch>
              <a:fillRect/>
            </a:stretch>
          </p:blipFill>
          <p:spPr>
            <a:xfrm>
              <a:off x="395536" y="5085184"/>
              <a:ext cx="432047" cy="288032"/>
            </a:xfrm>
            <a:prstGeom prst="rect">
              <a:avLst/>
            </a:prstGeom>
          </p:spPr>
        </p:pic>
        <p:sp>
          <p:nvSpPr>
            <p:cNvPr id="38" name="object 38"/>
            <p:cNvSpPr/>
            <p:nvPr/>
          </p:nvSpPr>
          <p:spPr>
            <a:xfrm>
              <a:off x="395536" y="5085184"/>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39" name="object 39"/>
            <p:cNvPicPr/>
            <p:nvPr/>
          </p:nvPicPr>
          <p:blipFill>
            <a:blip r:embed="rId13" cstate="print"/>
            <a:stretch>
              <a:fillRect/>
            </a:stretch>
          </p:blipFill>
          <p:spPr>
            <a:xfrm>
              <a:off x="344978" y="4621876"/>
              <a:ext cx="532014" cy="390698"/>
            </a:xfrm>
            <a:prstGeom prst="rect">
              <a:avLst/>
            </a:prstGeom>
          </p:spPr>
        </p:pic>
        <p:pic>
          <p:nvPicPr>
            <p:cNvPr id="40" name="object 40"/>
            <p:cNvPicPr/>
            <p:nvPr/>
          </p:nvPicPr>
          <p:blipFill>
            <a:blip r:embed="rId9" cstate="print"/>
            <a:stretch>
              <a:fillRect/>
            </a:stretch>
          </p:blipFill>
          <p:spPr>
            <a:xfrm>
              <a:off x="482138" y="4609407"/>
              <a:ext cx="253538" cy="432261"/>
            </a:xfrm>
            <a:prstGeom prst="rect">
              <a:avLst/>
            </a:prstGeom>
          </p:spPr>
        </p:pic>
        <p:pic>
          <p:nvPicPr>
            <p:cNvPr id="41" name="object 41"/>
            <p:cNvPicPr/>
            <p:nvPr/>
          </p:nvPicPr>
          <p:blipFill>
            <a:blip r:embed="rId4" cstate="print"/>
            <a:stretch>
              <a:fillRect/>
            </a:stretch>
          </p:blipFill>
          <p:spPr>
            <a:xfrm>
              <a:off x="395536" y="4653135"/>
              <a:ext cx="432047" cy="288032"/>
            </a:xfrm>
            <a:prstGeom prst="rect">
              <a:avLst/>
            </a:prstGeom>
          </p:spPr>
        </p:pic>
        <p:sp>
          <p:nvSpPr>
            <p:cNvPr id="42" name="object 42"/>
            <p:cNvSpPr/>
            <p:nvPr/>
          </p:nvSpPr>
          <p:spPr>
            <a:xfrm>
              <a:off x="395536" y="4653135"/>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43" name="object 43"/>
            <p:cNvPicPr/>
            <p:nvPr/>
          </p:nvPicPr>
          <p:blipFill>
            <a:blip r:embed="rId14" cstate="print"/>
            <a:stretch>
              <a:fillRect/>
            </a:stretch>
          </p:blipFill>
          <p:spPr>
            <a:xfrm>
              <a:off x="344978" y="5918661"/>
              <a:ext cx="532014" cy="390698"/>
            </a:xfrm>
            <a:prstGeom prst="rect">
              <a:avLst/>
            </a:prstGeom>
          </p:spPr>
        </p:pic>
        <p:pic>
          <p:nvPicPr>
            <p:cNvPr id="44" name="object 44"/>
            <p:cNvPicPr/>
            <p:nvPr/>
          </p:nvPicPr>
          <p:blipFill>
            <a:blip r:embed="rId15" cstate="print"/>
            <a:stretch>
              <a:fillRect/>
            </a:stretch>
          </p:blipFill>
          <p:spPr>
            <a:xfrm>
              <a:off x="428105" y="5918661"/>
              <a:ext cx="361603" cy="399010"/>
            </a:xfrm>
            <a:prstGeom prst="rect">
              <a:avLst/>
            </a:prstGeom>
          </p:spPr>
        </p:pic>
        <p:pic>
          <p:nvPicPr>
            <p:cNvPr id="45" name="object 45"/>
            <p:cNvPicPr/>
            <p:nvPr/>
          </p:nvPicPr>
          <p:blipFill>
            <a:blip r:embed="rId16" cstate="print"/>
            <a:stretch>
              <a:fillRect/>
            </a:stretch>
          </p:blipFill>
          <p:spPr>
            <a:xfrm>
              <a:off x="395536" y="5949279"/>
              <a:ext cx="432047" cy="288031"/>
            </a:xfrm>
            <a:prstGeom prst="rect">
              <a:avLst/>
            </a:prstGeom>
          </p:spPr>
        </p:pic>
        <p:sp>
          <p:nvSpPr>
            <p:cNvPr id="46" name="object 46"/>
            <p:cNvSpPr/>
            <p:nvPr/>
          </p:nvSpPr>
          <p:spPr>
            <a:xfrm>
              <a:off x="395536" y="5949279"/>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47" name="object 47"/>
            <p:cNvPicPr/>
            <p:nvPr/>
          </p:nvPicPr>
          <p:blipFill>
            <a:blip r:embed="rId17" cstate="print"/>
            <a:stretch>
              <a:fillRect/>
            </a:stretch>
          </p:blipFill>
          <p:spPr>
            <a:xfrm>
              <a:off x="344978" y="5486400"/>
              <a:ext cx="532014" cy="390698"/>
            </a:xfrm>
            <a:prstGeom prst="rect">
              <a:avLst/>
            </a:prstGeom>
          </p:spPr>
        </p:pic>
        <p:pic>
          <p:nvPicPr>
            <p:cNvPr id="48" name="object 48"/>
            <p:cNvPicPr/>
            <p:nvPr/>
          </p:nvPicPr>
          <p:blipFill>
            <a:blip r:embed="rId9" cstate="print"/>
            <a:stretch>
              <a:fillRect/>
            </a:stretch>
          </p:blipFill>
          <p:spPr>
            <a:xfrm>
              <a:off x="482138" y="5473930"/>
              <a:ext cx="253538" cy="432261"/>
            </a:xfrm>
            <a:prstGeom prst="rect">
              <a:avLst/>
            </a:prstGeom>
          </p:spPr>
        </p:pic>
        <p:pic>
          <p:nvPicPr>
            <p:cNvPr id="49" name="object 49"/>
            <p:cNvPicPr/>
            <p:nvPr/>
          </p:nvPicPr>
          <p:blipFill>
            <a:blip r:embed="rId16" cstate="print"/>
            <a:stretch>
              <a:fillRect/>
            </a:stretch>
          </p:blipFill>
          <p:spPr>
            <a:xfrm>
              <a:off x="395536" y="5517231"/>
              <a:ext cx="432047" cy="288031"/>
            </a:xfrm>
            <a:prstGeom prst="rect">
              <a:avLst/>
            </a:prstGeom>
          </p:spPr>
        </p:pic>
        <p:sp>
          <p:nvSpPr>
            <p:cNvPr id="50" name="object 50"/>
            <p:cNvSpPr/>
            <p:nvPr/>
          </p:nvSpPr>
          <p:spPr>
            <a:xfrm>
              <a:off x="395536" y="5517231"/>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grpSp>
      <p:sp>
        <p:nvSpPr>
          <p:cNvPr id="51" name="object 51"/>
          <p:cNvSpPr txBox="1"/>
          <p:nvPr/>
        </p:nvSpPr>
        <p:spPr>
          <a:xfrm>
            <a:off x="498853" y="1897277"/>
            <a:ext cx="231775" cy="4330700"/>
          </a:xfrm>
          <a:prstGeom prst="rect">
            <a:avLst/>
          </a:prstGeom>
        </p:spPr>
        <p:txBody>
          <a:bodyPr vert="horz" wrap="square" lIns="0" tIns="170180" rIns="0" bIns="0" rtlCol="0">
            <a:spAutoFit/>
          </a:bodyPr>
          <a:lstStyle/>
          <a:p>
            <a:pPr marL="57150">
              <a:lnSpc>
                <a:spcPct val="100000"/>
              </a:lnSpc>
              <a:spcBef>
                <a:spcPts val="1340"/>
              </a:spcBef>
            </a:pPr>
            <a:r>
              <a:rPr sz="1800" b="1" dirty="0">
                <a:solidFill>
                  <a:srgbClr val="3D4651"/>
                </a:solidFill>
                <a:latin typeface="Calibri"/>
                <a:cs typeface="Calibri"/>
              </a:rPr>
              <a:t>1</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2</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3</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4</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5</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6</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7</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8</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9</a:t>
            </a:r>
            <a:endParaRPr sz="1800">
              <a:latin typeface="Calibri"/>
              <a:cs typeface="Calibri"/>
            </a:endParaRPr>
          </a:p>
          <a:p>
            <a:pPr marL="12700">
              <a:lnSpc>
                <a:spcPct val="100000"/>
              </a:lnSpc>
              <a:spcBef>
                <a:spcPts val="1365"/>
              </a:spcBef>
            </a:pPr>
            <a:r>
              <a:rPr sz="1600" b="1" dirty="0">
                <a:solidFill>
                  <a:srgbClr val="3D4651"/>
                </a:solidFill>
                <a:latin typeface="Calibri"/>
                <a:cs typeface="Calibri"/>
              </a:rPr>
              <a:t>10</a:t>
            </a:r>
            <a:endParaRPr sz="1600">
              <a:latin typeface="Calibri"/>
              <a:cs typeface="Calibri"/>
            </a:endParaRPr>
          </a:p>
        </p:txBody>
      </p:sp>
      <p:grpSp>
        <p:nvGrpSpPr>
          <p:cNvPr id="52" name="object 52"/>
          <p:cNvGrpSpPr/>
          <p:nvPr/>
        </p:nvGrpSpPr>
        <p:grpSpPr>
          <a:xfrm>
            <a:off x="366017" y="139936"/>
            <a:ext cx="781050" cy="529590"/>
            <a:chOff x="366017" y="139936"/>
            <a:chExt cx="781050" cy="529590"/>
          </a:xfrm>
        </p:grpSpPr>
        <p:sp>
          <p:nvSpPr>
            <p:cNvPr id="53" name="object 53"/>
            <p:cNvSpPr/>
            <p:nvPr/>
          </p:nvSpPr>
          <p:spPr>
            <a:xfrm>
              <a:off x="378717" y="152636"/>
              <a:ext cx="755650" cy="504190"/>
            </a:xfrm>
            <a:custGeom>
              <a:avLst/>
              <a:gdLst/>
              <a:ahLst/>
              <a:cxnLst/>
              <a:rect l="l" t="t" r="r" b="b"/>
              <a:pathLst>
                <a:path w="755650" h="504190">
                  <a:moveTo>
                    <a:pt x="755575" y="0"/>
                  </a:moveTo>
                  <a:lnTo>
                    <a:pt x="0" y="0"/>
                  </a:lnTo>
                  <a:lnTo>
                    <a:pt x="0" y="504055"/>
                  </a:lnTo>
                  <a:lnTo>
                    <a:pt x="755575" y="504055"/>
                  </a:lnTo>
                  <a:lnTo>
                    <a:pt x="755575" y="441048"/>
                  </a:lnTo>
                  <a:lnTo>
                    <a:pt x="236022" y="441048"/>
                  </a:lnTo>
                  <a:lnTo>
                    <a:pt x="236022" y="252027"/>
                  </a:lnTo>
                  <a:lnTo>
                    <a:pt x="188767" y="252027"/>
                  </a:lnTo>
                  <a:lnTo>
                    <a:pt x="377788" y="63005"/>
                  </a:lnTo>
                  <a:lnTo>
                    <a:pt x="755575" y="63005"/>
                  </a:lnTo>
                  <a:lnTo>
                    <a:pt x="755575" y="0"/>
                  </a:lnTo>
                  <a:close/>
                </a:path>
                <a:path w="755650" h="504190">
                  <a:moveTo>
                    <a:pt x="755575" y="86634"/>
                  </a:moveTo>
                  <a:lnTo>
                    <a:pt x="495926" y="86634"/>
                  </a:lnTo>
                  <a:lnTo>
                    <a:pt x="495926" y="181143"/>
                  </a:lnTo>
                  <a:lnTo>
                    <a:pt x="566809" y="252027"/>
                  </a:lnTo>
                  <a:lnTo>
                    <a:pt x="519553" y="252027"/>
                  </a:lnTo>
                  <a:lnTo>
                    <a:pt x="519553" y="441048"/>
                  </a:lnTo>
                  <a:lnTo>
                    <a:pt x="755575" y="441048"/>
                  </a:lnTo>
                  <a:lnTo>
                    <a:pt x="755575" y="86634"/>
                  </a:lnTo>
                  <a:close/>
                </a:path>
                <a:path w="755650" h="504190">
                  <a:moveTo>
                    <a:pt x="755575" y="63005"/>
                  </a:moveTo>
                  <a:lnTo>
                    <a:pt x="377788" y="63005"/>
                  </a:lnTo>
                  <a:lnTo>
                    <a:pt x="448671" y="133889"/>
                  </a:lnTo>
                  <a:lnTo>
                    <a:pt x="448671" y="86634"/>
                  </a:lnTo>
                  <a:lnTo>
                    <a:pt x="755575" y="86634"/>
                  </a:lnTo>
                  <a:lnTo>
                    <a:pt x="755575" y="63005"/>
                  </a:lnTo>
                  <a:close/>
                </a:path>
              </a:pathLst>
            </a:custGeom>
            <a:solidFill>
              <a:srgbClr val="EAF8FC"/>
            </a:solidFill>
          </p:spPr>
          <p:txBody>
            <a:bodyPr wrap="square" lIns="0" tIns="0" rIns="0" bIns="0" rtlCol="0"/>
            <a:lstStyle/>
            <a:p>
              <a:endParaRPr/>
            </a:p>
          </p:txBody>
        </p:sp>
        <p:sp>
          <p:nvSpPr>
            <p:cNvPr id="54" name="object 54"/>
            <p:cNvSpPr/>
            <p:nvPr/>
          </p:nvSpPr>
          <p:spPr>
            <a:xfrm>
              <a:off x="614739" y="239270"/>
              <a:ext cx="283845" cy="354965"/>
            </a:xfrm>
            <a:custGeom>
              <a:avLst/>
              <a:gdLst/>
              <a:ahLst/>
              <a:cxnLst/>
              <a:rect l="l" t="t" r="r" b="b"/>
              <a:pathLst>
                <a:path w="283844" h="354965">
                  <a:moveTo>
                    <a:pt x="259904" y="0"/>
                  </a:moveTo>
                  <a:lnTo>
                    <a:pt x="212649" y="0"/>
                  </a:lnTo>
                  <a:lnTo>
                    <a:pt x="212649" y="47255"/>
                  </a:lnTo>
                  <a:lnTo>
                    <a:pt x="259904" y="94509"/>
                  </a:lnTo>
                  <a:lnTo>
                    <a:pt x="259904" y="0"/>
                  </a:lnTo>
                  <a:close/>
                </a:path>
                <a:path w="283844" h="354965">
                  <a:moveTo>
                    <a:pt x="283531" y="165393"/>
                  </a:moveTo>
                  <a:lnTo>
                    <a:pt x="0" y="165393"/>
                  </a:lnTo>
                  <a:lnTo>
                    <a:pt x="0" y="354413"/>
                  </a:lnTo>
                  <a:lnTo>
                    <a:pt x="118138" y="354413"/>
                  </a:lnTo>
                  <a:lnTo>
                    <a:pt x="118138" y="259904"/>
                  </a:lnTo>
                  <a:lnTo>
                    <a:pt x="283531" y="259904"/>
                  </a:lnTo>
                  <a:lnTo>
                    <a:pt x="283531" y="165393"/>
                  </a:lnTo>
                  <a:close/>
                </a:path>
                <a:path w="283844" h="354965">
                  <a:moveTo>
                    <a:pt x="283531" y="259904"/>
                  </a:moveTo>
                  <a:lnTo>
                    <a:pt x="165394" y="259904"/>
                  </a:lnTo>
                  <a:lnTo>
                    <a:pt x="165394" y="354413"/>
                  </a:lnTo>
                  <a:lnTo>
                    <a:pt x="283531" y="354413"/>
                  </a:lnTo>
                  <a:lnTo>
                    <a:pt x="283531" y="259904"/>
                  </a:lnTo>
                  <a:close/>
                </a:path>
              </a:pathLst>
            </a:custGeom>
            <a:solidFill>
              <a:srgbClr val="C4D0D4"/>
            </a:solidFill>
          </p:spPr>
          <p:txBody>
            <a:bodyPr wrap="square" lIns="0" tIns="0" rIns="0" bIns="0" rtlCol="0"/>
            <a:lstStyle/>
            <a:p>
              <a:endParaRPr/>
            </a:p>
          </p:txBody>
        </p:sp>
        <p:sp>
          <p:nvSpPr>
            <p:cNvPr id="55" name="object 55"/>
            <p:cNvSpPr/>
            <p:nvPr/>
          </p:nvSpPr>
          <p:spPr>
            <a:xfrm>
              <a:off x="567485" y="215642"/>
              <a:ext cx="378460" cy="378460"/>
            </a:xfrm>
            <a:custGeom>
              <a:avLst/>
              <a:gdLst/>
              <a:ahLst/>
              <a:cxnLst/>
              <a:rect l="l" t="t" r="r" b="b"/>
              <a:pathLst>
                <a:path w="378459" h="378459">
                  <a:moveTo>
                    <a:pt x="189020" y="0"/>
                  </a:moveTo>
                  <a:lnTo>
                    <a:pt x="0" y="189021"/>
                  </a:lnTo>
                  <a:lnTo>
                    <a:pt x="378041" y="189021"/>
                  </a:lnTo>
                  <a:lnTo>
                    <a:pt x="189020" y="0"/>
                  </a:lnTo>
                  <a:close/>
                </a:path>
                <a:path w="378459" h="378459">
                  <a:moveTo>
                    <a:pt x="212648" y="283532"/>
                  </a:moveTo>
                  <a:lnTo>
                    <a:pt x="165392" y="283532"/>
                  </a:lnTo>
                  <a:lnTo>
                    <a:pt x="165392" y="378042"/>
                  </a:lnTo>
                  <a:lnTo>
                    <a:pt x="212648" y="378042"/>
                  </a:lnTo>
                  <a:lnTo>
                    <a:pt x="212648" y="283532"/>
                  </a:lnTo>
                  <a:close/>
                </a:path>
              </a:pathLst>
            </a:custGeom>
            <a:solidFill>
              <a:srgbClr val="9AA5A8"/>
            </a:solidFill>
          </p:spPr>
          <p:txBody>
            <a:bodyPr wrap="square" lIns="0" tIns="0" rIns="0" bIns="0" rtlCol="0"/>
            <a:lstStyle/>
            <a:p>
              <a:endParaRPr/>
            </a:p>
          </p:txBody>
        </p:sp>
        <p:sp>
          <p:nvSpPr>
            <p:cNvPr id="56" name="object 56"/>
            <p:cNvSpPr/>
            <p:nvPr/>
          </p:nvSpPr>
          <p:spPr>
            <a:xfrm>
              <a:off x="378717" y="152636"/>
              <a:ext cx="755650" cy="504190"/>
            </a:xfrm>
            <a:custGeom>
              <a:avLst/>
              <a:gdLst/>
              <a:ahLst/>
              <a:cxnLst/>
              <a:rect l="l" t="t" r="r" b="b"/>
              <a:pathLst>
                <a:path w="755650" h="504190">
                  <a:moveTo>
                    <a:pt x="377787" y="63007"/>
                  </a:moveTo>
                  <a:lnTo>
                    <a:pt x="448670" y="133890"/>
                  </a:lnTo>
                  <a:lnTo>
                    <a:pt x="448670" y="86635"/>
                  </a:lnTo>
                  <a:lnTo>
                    <a:pt x="495925" y="86635"/>
                  </a:lnTo>
                  <a:lnTo>
                    <a:pt x="495925" y="181144"/>
                  </a:lnTo>
                  <a:lnTo>
                    <a:pt x="566808" y="252028"/>
                  </a:lnTo>
                  <a:lnTo>
                    <a:pt x="519553" y="252028"/>
                  </a:lnTo>
                  <a:lnTo>
                    <a:pt x="519553" y="441049"/>
                  </a:lnTo>
                  <a:lnTo>
                    <a:pt x="236021" y="441049"/>
                  </a:lnTo>
                  <a:lnTo>
                    <a:pt x="236021" y="252028"/>
                  </a:lnTo>
                  <a:lnTo>
                    <a:pt x="188766" y="252028"/>
                  </a:lnTo>
                  <a:lnTo>
                    <a:pt x="377787" y="63007"/>
                  </a:lnTo>
                  <a:close/>
                </a:path>
                <a:path w="755650" h="504190">
                  <a:moveTo>
                    <a:pt x="448670" y="133890"/>
                  </a:moveTo>
                  <a:lnTo>
                    <a:pt x="495925" y="181144"/>
                  </a:lnTo>
                </a:path>
                <a:path w="755650" h="504190">
                  <a:moveTo>
                    <a:pt x="519553" y="252028"/>
                  </a:moveTo>
                  <a:lnTo>
                    <a:pt x="236021" y="252028"/>
                  </a:lnTo>
                </a:path>
                <a:path w="755650" h="504190">
                  <a:moveTo>
                    <a:pt x="354159" y="441049"/>
                  </a:moveTo>
                  <a:lnTo>
                    <a:pt x="354159" y="346538"/>
                  </a:lnTo>
                  <a:lnTo>
                    <a:pt x="401415" y="346538"/>
                  </a:lnTo>
                  <a:lnTo>
                    <a:pt x="401415" y="441049"/>
                  </a:lnTo>
                </a:path>
                <a:path w="755650" h="504190">
                  <a:moveTo>
                    <a:pt x="0" y="0"/>
                  </a:moveTo>
                  <a:lnTo>
                    <a:pt x="755576" y="0"/>
                  </a:lnTo>
                  <a:lnTo>
                    <a:pt x="755576" y="504056"/>
                  </a:lnTo>
                  <a:lnTo>
                    <a:pt x="0" y="504056"/>
                  </a:lnTo>
                  <a:lnTo>
                    <a:pt x="0" y="0"/>
                  </a:lnTo>
                  <a:close/>
                </a:path>
              </a:pathLst>
            </a:custGeom>
            <a:ln w="25399">
              <a:solidFill>
                <a:srgbClr val="00B2E2"/>
              </a:solidFill>
            </a:ln>
          </p:spPr>
          <p:txBody>
            <a:bodyPr wrap="square" lIns="0" tIns="0" rIns="0" bIns="0" rtlCol="0"/>
            <a:lstStyle/>
            <a:p>
              <a:endParaRPr/>
            </a:p>
          </p:txBody>
        </p:sp>
      </p:gr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03322" y="31924"/>
            <a:ext cx="8774430" cy="6722745"/>
            <a:chOff x="203322" y="31924"/>
            <a:chExt cx="8774430" cy="6722745"/>
          </a:xfrm>
        </p:grpSpPr>
        <p:sp>
          <p:nvSpPr>
            <p:cNvPr id="3" name="object 3"/>
            <p:cNvSpPr/>
            <p:nvPr/>
          </p:nvSpPr>
          <p:spPr>
            <a:xfrm>
              <a:off x="216023" y="463171"/>
              <a:ext cx="8749030" cy="6278245"/>
            </a:xfrm>
            <a:custGeom>
              <a:avLst/>
              <a:gdLst/>
              <a:ahLst/>
              <a:cxnLst/>
              <a:rect l="l" t="t" r="r" b="b"/>
              <a:pathLst>
                <a:path w="8749030" h="6278245">
                  <a:moveTo>
                    <a:pt x="7911370" y="0"/>
                  </a:moveTo>
                  <a:lnTo>
                    <a:pt x="7911370" y="418545"/>
                  </a:lnTo>
                  <a:lnTo>
                    <a:pt x="418524" y="418546"/>
                  </a:lnTo>
                  <a:lnTo>
                    <a:pt x="369735" y="421360"/>
                  </a:lnTo>
                  <a:lnTo>
                    <a:pt x="322577" y="429599"/>
                  </a:lnTo>
                  <a:lnTo>
                    <a:pt x="277388" y="442945"/>
                  </a:lnTo>
                  <a:lnTo>
                    <a:pt x="234480" y="461086"/>
                  </a:lnTo>
                  <a:lnTo>
                    <a:pt x="194168" y="483708"/>
                  </a:lnTo>
                  <a:lnTo>
                    <a:pt x="156767" y="510495"/>
                  </a:lnTo>
                  <a:lnTo>
                    <a:pt x="122589" y="541135"/>
                  </a:lnTo>
                  <a:lnTo>
                    <a:pt x="91950" y="575312"/>
                  </a:lnTo>
                  <a:lnTo>
                    <a:pt x="65162" y="612714"/>
                  </a:lnTo>
                  <a:lnTo>
                    <a:pt x="42541" y="653026"/>
                  </a:lnTo>
                  <a:lnTo>
                    <a:pt x="24400" y="695934"/>
                  </a:lnTo>
                  <a:lnTo>
                    <a:pt x="11054" y="741123"/>
                  </a:lnTo>
                  <a:lnTo>
                    <a:pt x="2815" y="788281"/>
                  </a:lnTo>
                  <a:lnTo>
                    <a:pt x="0" y="837091"/>
                  </a:lnTo>
                  <a:lnTo>
                    <a:pt x="0" y="5859649"/>
                  </a:lnTo>
                  <a:lnTo>
                    <a:pt x="2815" y="5908461"/>
                  </a:lnTo>
                  <a:lnTo>
                    <a:pt x="11054" y="5955618"/>
                  </a:lnTo>
                  <a:lnTo>
                    <a:pt x="24400" y="6000808"/>
                  </a:lnTo>
                  <a:lnTo>
                    <a:pt x="42541" y="6043716"/>
                  </a:lnTo>
                  <a:lnTo>
                    <a:pt x="65162" y="6084027"/>
                  </a:lnTo>
                  <a:lnTo>
                    <a:pt x="91950" y="6121429"/>
                  </a:lnTo>
                  <a:lnTo>
                    <a:pt x="122589" y="6155607"/>
                  </a:lnTo>
                  <a:lnTo>
                    <a:pt x="156767" y="6186246"/>
                  </a:lnTo>
                  <a:lnTo>
                    <a:pt x="194168" y="6213033"/>
                  </a:lnTo>
                  <a:lnTo>
                    <a:pt x="234480" y="6235655"/>
                  </a:lnTo>
                  <a:lnTo>
                    <a:pt x="277388" y="6253796"/>
                  </a:lnTo>
                  <a:lnTo>
                    <a:pt x="322577" y="6267142"/>
                  </a:lnTo>
                  <a:lnTo>
                    <a:pt x="369735" y="6275380"/>
                  </a:lnTo>
                  <a:lnTo>
                    <a:pt x="418546" y="6278196"/>
                  </a:lnTo>
                  <a:lnTo>
                    <a:pt x="467358" y="6275380"/>
                  </a:lnTo>
                  <a:lnTo>
                    <a:pt x="514515" y="6267142"/>
                  </a:lnTo>
                  <a:lnTo>
                    <a:pt x="559705" y="6253796"/>
                  </a:lnTo>
                  <a:lnTo>
                    <a:pt x="602613" y="6235655"/>
                  </a:lnTo>
                  <a:lnTo>
                    <a:pt x="642924" y="6213033"/>
                  </a:lnTo>
                  <a:lnTo>
                    <a:pt x="680326" y="6186246"/>
                  </a:lnTo>
                  <a:lnTo>
                    <a:pt x="714504" y="6155607"/>
                  </a:lnTo>
                  <a:lnTo>
                    <a:pt x="745143" y="6121429"/>
                  </a:lnTo>
                  <a:lnTo>
                    <a:pt x="771931" y="6084027"/>
                  </a:lnTo>
                  <a:lnTo>
                    <a:pt x="794552" y="6043716"/>
                  </a:lnTo>
                  <a:lnTo>
                    <a:pt x="812693" y="6000808"/>
                  </a:lnTo>
                  <a:lnTo>
                    <a:pt x="826039" y="5955618"/>
                  </a:lnTo>
                  <a:lnTo>
                    <a:pt x="834277" y="5908461"/>
                  </a:lnTo>
                  <a:lnTo>
                    <a:pt x="837093" y="5859649"/>
                  </a:lnTo>
                  <a:lnTo>
                    <a:pt x="837092" y="5441102"/>
                  </a:lnTo>
                  <a:lnTo>
                    <a:pt x="8329916" y="5441102"/>
                  </a:lnTo>
                  <a:lnTo>
                    <a:pt x="8378727" y="5438287"/>
                  </a:lnTo>
                  <a:lnTo>
                    <a:pt x="8425885" y="5430048"/>
                  </a:lnTo>
                  <a:lnTo>
                    <a:pt x="8471075" y="5416702"/>
                  </a:lnTo>
                  <a:lnTo>
                    <a:pt x="8513982" y="5398561"/>
                  </a:lnTo>
                  <a:lnTo>
                    <a:pt x="8554294" y="5375940"/>
                  </a:lnTo>
                  <a:lnTo>
                    <a:pt x="8591696" y="5349152"/>
                  </a:lnTo>
                  <a:lnTo>
                    <a:pt x="8625874" y="5318513"/>
                  </a:lnTo>
                  <a:lnTo>
                    <a:pt x="8656513" y="5284335"/>
                  </a:lnTo>
                  <a:lnTo>
                    <a:pt x="8683301" y="5246933"/>
                  </a:lnTo>
                  <a:lnTo>
                    <a:pt x="8705922" y="5206622"/>
                  </a:lnTo>
                  <a:lnTo>
                    <a:pt x="8724063" y="5163714"/>
                  </a:lnTo>
                  <a:lnTo>
                    <a:pt x="8737409" y="5118524"/>
                  </a:lnTo>
                  <a:lnTo>
                    <a:pt x="8745648" y="5071366"/>
                  </a:lnTo>
                  <a:lnTo>
                    <a:pt x="8748464" y="5022555"/>
                  </a:lnTo>
                  <a:lnTo>
                    <a:pt x="8748463" y="1255638"/>
                  </a:lnTo>
                  <a:lnTo>
                    <a:pt x="418546" y="1255638"/>
                  </a:lnTo>
                  <a:lnTo>
                    <a:pt x="418547" y="837091"/>
                  </a:lnTo>
                  <a:lnTo>
                    <a:pt x="424074" y="789107"/>
                  </a:lnTo>
                  <a:lnTo>
                    <a:pt x="439818" y="745058"/>
                  </a:lnTo>
                  <a:lnTo>
                    <a:pt x="464522" y="706202"/>
                  </a:lnTo>
                  <a:lnTo>
                    <a:pt x="496931" y="673794"/>
                  </a:lnTo>
                  <a:lnTo>
                    <a:pt x="535787" y="649090"/>
                  </a:lnTo>
                  <a:lnTo>
                    <a:pt x="579836" y="633346"/>
                  </a:lnTo>
                  <a:lnTo>
                    <a:pt x="627820" y="627819"/>
                  </a:lnTo>
                  <a:lnTo>
                    <a:pt x="8748462" y="627819"/>
                  </a:lnTo>
                  <a:lnTo>
                    <a:pt x="8748462" y="418546"/>
                  </a:lnTo>
                  <a:lnTo>
                    <a:pt x="8329915" y="418546"/>
                  </a:lnTo>
                  <a:lnTo>
                    <a:pt x="8329915" y="209273"/>
                  </a:lnTo>
                  <a:lnTo>
                    <a:pt x="8120643" y="209273"/>
                  </a:lnTo>
                  <a:lnTo>
                    <a:pt x="8072658" y="203746"/>
                  </a:lnTo>
                  <a:lnTo>
                    <a:pt x="8028610" y="188002"/>
                  </a:lnTo>
                  <a:lnTo>
                    <a:pt x="7989753" y="163297"/>
                  </a:lnTo>
                  <a:lnTo>
                    <a:pt x="7957345" y="130889"/>
                  </a:lnTo>
                  <a:lnTo>
                    <a:pt x="7932640" y="92032"/>
                  </a:lnTo>
                  <a:lnTo>
                    <a:pt x="7916897" y="47984"/>
                  </a:lnTo>
                  <a:lnTo>
                    <a:pt x="7911370" y="0"/>
                  </a:lnTo>
                  <a:close/>
                </a:path>
                <a:path w="8749030" h="6278245">
                  <a:moveTo>
                    <a:pt x="8748462" y="627819"/>
                  </a:moveTo>
                  <a:lnTo>
                    <a:pt x="627820" y="627819"/>
                  </a:lnTo>
                  <a:lnTo>
                    <a:pt x="675805" y="633346"/>
                  </a:lnTo>
                  <a:lnTo>
                    <a:pt x="719853" y="649090"/>
                  </a:lnTo>
                  <a:lnTo>
                    <a:pt x="758710" y="673794"/>
                  </a:lnTo>
                  <a:lnTo>
                    <a:pt x="791118" y="706202"/>
                  </a:lnTo>
                  <a:lnTo>
                    <a:pt x="815823" y="745058"/>
                  </a:lnTo>
                  <a:lnTo>
                    <a:pt x="831566" y="789107"/>
                  </a:lnTo>
                  <a:lnTo>
                    <a:pt x="837093" y="837092"/>
                  </a:lnTo>
                  <a:lnTo>
                    <a:pt x="834277" y="885902"/>
                  </a:lnTo>
                  <a:lnTo>
                    <a:pt x="826039" y="933060"/>
                  </a:lnTo>
                  <a:lnTo>
                    <a:pt x="812693" y="978250"/>
                  </a:lnTo>
                  <a:lnTo>
                    <a:pt x="794552" y="1021158"/>
                  </a:lnTo>
                  <a:lnTo>
                    <a:pt x="771931" y="1061469"/>
                  </a:lnTo>
                  <a:lnTo>
                    <a:pt x="745143" y="1098871"/>
                  </a:lnTo>
                  <a:lnTo>
                    <a:pt x="714504" y="1133049"/>
                  </a:lnTo>
                  <a:lnTo>
                    <a:pt x="680326" y="1163688"/>
                  </a:lnTo>
                  <a:lnTo>
                    <a:pt x="642924" y="1190476"/>
                  </a:lnTo>
                  <a:lnTo>
                    <a:pt x="602613" y="1213097"/>
                  </a:lnTo>
                  <a:lnTo>
                    <a:pt x="559705" y="1231238"/>
                  </a:lnTo>
                  <a:lnTo>
                    <a:pt x="514515" y="1244584"/>
                  </a:lnTo>
                  <a:lnTo>
                    <a:pt x="467358" y="1252822"/>
                  </a:lnTo>
                  <a:lnTo>
                    <a:pt x="418546" y="1255638"/>
                  </a:lnTo>
                  <a:lnTo>
                    <a:pt x="8748463" y="1255638"/>
                  </a:lnTo>
                  <a:lnTo>
                    <a:pt x="8748462" y="627819"/>
                  </a:lnTo>
                  <a:close/>
                </a:path>
                <a:path w="8749030" h="6278245">
                  <a:moveTo>
                    <a:pt x="8748462" y="0"/>
                  </a:moveTo>
                  <a:lnTo>
                    <a:pt x="8745646" y="48811"/>
                  </a:lnTo>
                  <a:lnTo>
                    <a:pt x="8737408" y="95968"/>
                  </a:lnTo>
                  <a:lnTo>
                    <a:pt x="8724062" y="141158"/>
                  </a:lnTo>
                  <a:lnTo>
                    <a:pt x="8705921" y="184065"/>
                  </a:lnTo>
                  <a:lnTo>
                    <a:pt x="8683300" y="224377"/>
                  </a:lnTo>
                  <a:lnTo>
                    <a:pt x="8656512" y="261779"/>
                  </a:lnTo>
                  <a:lnTo>
                    <a:pt x="8625873" y="295956"/>
                  </a:lnTo>
                  <a:lnTo>
                    <a:pt x="8591695" y="326596"/>
                  </a:lnTo>
                  <a:lnTo>
                    <a:pt x="8554293" y="353383"/>
                  </a:lnTo>
                  <a:lnTo>
                    <a:pt x="8513982" y="376004"/>
                  </a:lnTo>
                  <a:lnTo>
                    <a:pt x="8471074" y="394145"/>
                  </a:lnTo>
                  <a:lnTo>
                    <a:pt x="8425884" y="407492"/>
                  </a:lnTo>
                  <a:lnTo>
                    <a:pt x="8378726" y="415730"/>
                  </a:lnTo>
                  <a:lnTo>
                    <a:pt x="8329915" y="418546"/>
                  </a:lnTo>
                  <a:lnTo>
                    <a:pt x="8748462" y="418546"/>
                  </a:lnTo>
                  <a:lnTo>
                    <a:pt x="8748462" y="0"/>
                  </a:lnTo>
                  <a:close/>
                </a:path>
                <a:path w="8749030" h="6278245">
                  <a:moveTo>
                    <a:pt x="8329916" y="0"/>
                  </a:moveTo>
                  <a:lnTo>
                    <a:pt x="8324389" y="47984"/>
                  </a:lnTo>
                  <a:lnTo>
                    <a:pt x="8308645" y="92032"/>
                  </a:lnTo>
                  <a:lnTo>
                    <a:pt x="8283941" y="130889"/>
                  </a:lnTo>
                  <a:lnTo>
                    <a:pt x="8251533" y="163297"/>
                  </a:lnTo>
                  <a:lnTo>
                    <a:pt x="8212676" y="188002"/>
                  </a:lnTo>
                  <a:lnTo>
                    <a:pt x="8168627" y="203746"/>
                  </a:lnTo>
                  <a:lnTo>
                    <a:pt x="8120643" y="209273"/>
                  </a:lnTo>
                  <a:lnTo>
                    <a:pt x="8329915" y="209273"/>
                  </a:lnTo>
                  <a:lnTo>
                    <a:pt x="8329916" y="0"/>
                  </a:lnTo>
                  <a:close/>
                </a:path>
              </a:pathLst>
            </a:custGeom>
            <a:solidFill>
              <a:srgbClr val="F5F5F5"/>
            </a:solidFill>
          </p:spPr>
          <p:txBody>
            <a:bodyPr wrap="square" lIns="0" tIns="0" rIns="0" bIns="0" rtlCol="0"/>
            <a:lstStyle/>
            <a:p>
              <a:endParaRPr/>
            </a:p>
          </p:txBody>
        </p:sp>
        <p:sp>
          <p:nvSpPr>
            <p:cNvPr id="4" name="object 4"/>
            <p:cNvSpPr/>
            <p:nvPr/>
          </p:nvSpPr>
          <p:spPr>
            <a:xfrm>
              <a:off x="634570" y="44623"/>
              <a:ext cx="8329930" cy="1674495"/>
            </a:xfrm>
            <a:custGeom>
              <a:avLst/>
              <a:gdLst/>
              <a:ahLst/>
              <a:cxnLst/>
              <a:rect l="l" t="t" r="r" b="b"/>
              <a:pathLst>
                <a:path w="8329930" h="1674495">
                  <a:moveTo>
                    <a:pt x="209274" y="1046366"/>
                  </a:moveTo>
                  <a:lnTo>
                    <a:pt x="161289" y="1051893"/>
                  </a:lnTo>
                  <a:lnTo>
                    <a:pt x="117241" y="1067637"/>
                  </a:lnTo>
                  <a:lnTo>
                    <a:pt x="78384" y="1092341"/>
                  </a:lnTo>
                  <a:lnTo>
                    <a:pt x="45975" y="1124749"/>
                  </a:lnTo>
                  <a:lnTo>
                    <a:pt x="21271" y="1163606"/>
                  </a:lnTo>
                  <a:lnTo>
                    <a:pt x="5528" y="1207654"/>
                  </a:lnTo>
                  <a:lnTo>
                    <a:pt x="1" y="1255638"/>
                  </a:lnTo>
                  <a:lnTo>
                    <a:pt x="0" y="1674186"/>
                  </a:lnTo>
                  <a:lnTo>
                    <a:pt x="48811" y="1671370"/>
                  </a:lnTo>
                  <a:lnTo>
                    <a:pt x="95968" y="1663132"/>
                  </a:lnTo>
                  <a:lnTo>
                    <a:pt x="141158" y="1649785"/>
                  </a:lnTo>
                  <a:lnTo>
                    <a:pt x="184066" y="1631644"/>
                  </a:lnTo>
                  <a:lnTo>
                    <a:pt x="224378" y="1609023"/>
                  </a:lnTo>
                  <a:lnTo>
                    <a:pt x="261779" y="1582236"/>
                  </a:lnTo>
                  <a:lnTo>
                    <a:pt x="295957" y="1551596"/>
                  </a:lnTo>
                  <a:lnTo>
                    <a:pt x="326596" y="1517419"/>
                  </a:lnTo>
                  <a:lnTo>
                    <a:pt x="353384" y="1480017"/>
                  </a:lnTo>
                  <a:lnTo>
                    <a:pt x="376005" y="1439705"/>
                  </a:lnTo>
                  <a:lnTo>
                    <a:pt x="394146" y="1396797"/>
                  </a:lnTo>
                  <a:lnTo>
                    <a:pt x="407492" y="1351608"/>
                  </a:lnTo>
                  <a:lnTo>
                    <a:pt x="415731" y="1304450"/>
                  </a:lnTo>
                  <a:lnTo>
                    <a:pt x="418546" y="1255638"/>
                  </a:lnTo>
                  <a:lnTo>
                    <a:pt x="413019" y="1207654"/>
                  </a:lnTo>
                  <a:lnTo>
                    <a:pt x="397276" y="1163606"/>
                  </a:lnTo>
                  <a:lnTo>
                    <a:pt x="372572" y="1124749"/>
                  </a:lnTo>
                  <a:lnTo>
                    <a:pt x="340163" y="1092341"/>
                  </a:lnTo>
                  <a:lnTo>
                    <a:pt x="301306" y="1067637"/>
                  </a:lnTo>
                  <a:lnTo>
                    <a:pt x="257258" y="1051893"/>
                  </a:lnTo>
                  <a:lnTo>
                    <a:pt x="209274" y="1046366"/>
                  </a:lnTo>
                  <a:close/>
                </a:path>
                <a:path w="8329930" h="1674495">
                  <a:moveTo>
                    <a:pt x="8329917" y="418546"/>
                  </a:moveTo>
                  <a:lnTo>
                    <a:pt x="7911368" y="418546"/>
                  </a:lnTo>
                  <a:lnTo>
                    <a:pt x="7911369" y="837092"/>
                  </a:lnTo>
                  <a:lnTo>
                    <a:pt x="7960180" y="834276"/>
                  </a:lnTo>
                  <a:lnTo>
                    <a:pt x="8007338" y="826038"/>
                  </a:lnTo>
                  <a:lnTo>
                    <a:pt x="8052528" y="812691"/>
                  </a:lnTo>
                  <a:lnTo>
                    <a:pt x="8095435" y="794550"/>
                  </a:lnTo>
                  <a:lnTo>
                    <a:pt x="8135747" y="771929"/>
                  </a:lnTo>
                  <a:lnTo>
                    <a:pt x="8173149" y="745142"/>
                  </a:lnTo>
                  <a:lnTo>
                    <a:pt x="8207327" y="714503"/>
                  </a:lnTo>
                  <a:lnTo>
                    <a:pt x="8237966" y="680325"/>
                  </a:lnTo>
                  <a:lnTo>
                    <a:pt x="8264754" y="642923"/>
                  </a:lnTo>
                  <a:lnTo>
                    <a:pt x="8287375" y="602612"/>
                  </a:lnTo>
                  <a:lnTo>
                    <a:pt x="8305516" y="559704"/>
                  </a:lnTo>
                  <a:lnTo>
                    <a:pt x="8318862" y="514515"/>
                  </a:lnTo>
                  <a:lnTo>
                    <a:pt x="8327101" y="467357"/>
                  </a:lnTo>
                  <a:lnTo>
                    <a:pt x="8329917" y="418546"/>
                  </a:lnTo>
                  <a:close/>
                </a:path>
                <a:path w="8329930" h="1674495">
                  <a:moveTo>
                    <a:pt x="7911369" y="0"/>
                  </a:moveTo>
                  <a:lnTo>
                    <a:pt x="7862558" y="2815"/>
                  </a:lnTo>
                  <a:lnTo>
                    <a:pt x="7815400" y="11054"/>
                  </a:lnTo>
                  <a:lnTo>
                    <a:pt x="7770211" y="24400"/>
                  </a:lnTo>
                  <a:lnTo>
                    <a:pt x="7727303" y="42541"/>
                  </a:lnTo>
                  <a:lnTo>
                    <a:pt x="7686992" y="65162"/>
                  </a:lnTo>
                  <a:lnTo>
                    <a:pt x="7649590" y="91949"/>
                  </a:lnTo>
                  <a:lnTo>
                    <a:pt x="7615412" y="122588"/>
                  </a:lnTo>
                  <a:lnTo>
                    <a:pt x="7584773" y="156766"/>
                  </a:lnTo>
                  <a:lnTo>
                    <a:pt x="7557986" y="194168"/>
                  </a:lnTo>
                  <a:lnTo>
                    <a:pt x="7535364" y="234479"/>
                  </a:lnTo>
                  <a:lnTo>
                    <a:pt x="7517224" y="277387"/>
                  </a:lnTo>
                  <a:lnTo>
                    <a:pt x="7503877" y="322577"/>
                  </a:lnTo>
                  <a:lnTo>
                    <a:pt x="7495639" y="369734"/>
                  </a:lnTo>
                  <a:lnTo>
                    <a:pt x="7492823" y="418546"/>
                  </a:lnTo>
                  <a:lnTo>
                    <a:pt x="7498350" y="466530"/>
                  </a:lnTo>
                  <a:lnTo>
                    <a:pt x="7514093" y="510579"/>
                  </a:lnTo>
                  <a:lnTo>
                    <a:pt x="7538798" y="549436"/>
                  </a:lnTo>
                  <a:lnTo>
                    <a:pt x="7571206" y="581844"/>
                  </a:lnTo>
                  <a:lnTo>
                    <a:pt x="7610062" y="606548"/>
                  </a:lnTo>
                  <a:lnTo>
                    <a:pt x="7654111" y="622292"/>
                  </a:lnTo>
                  <a:lnTo>
                    <a:pt x="7702095" y="627819"/>
                  </a:lnTo>
                  <a:lnTo>
                    <a:pt x="7750079" y="622292"/>
                  </a:lnTo>
                  <a:lnTo>
                    <a:pt x="7794128" y="606548"/>
                  </a:lnTo>
                  <a:lnTo>
                    <a:pt x="7832985" y="581844"/>
                  </a:lnTo>
                  <a:lnTo>
                    <a:pt x="7865393" y="549436"/>
                  </a:lnTo>
                  <a:lnTo>
                    <a:pt x="7890097" y="510579"/>
                  </a:lnTo>
                  <a:lnTo>
                    <a:pt x="7905841" y="466530"/>
                  </a:lnTo>
                  <a:lnTo>
                    <a:pt x="7911368" y="418546"/>
                  </a:lnTo>
                  <a:lnTo>
                    <a:pt x="8329917" y="418546"/>
                  </a:lnTo>
                  <a:lnTo>
                    <a:pt x="8327101" y="369734"/>
                  </a:lnTo>
                  <a:lnTo>
                    <a:pt x="8318862" y="322577"/>
                  </a:lnTo>
                  <a:lnTo>
                    <a:pt x="8305516" y="277387"/>
                  </a:lnTo>
                  <a:lnTo>
                    <a:pt x="8287375" y="234479"/>
                  </a:lnTo>
                  <a:lnTo>
                    <a:pt x="8264754" y="194168"/>
                  </a:lnTo>
                  <a:lnTo>
                    <a:pt x="8237966" y="156766"/>
                  </a:lnTo>
                  <a:lnTo>
                    <a:pt x="8207327" y="122588"/>
                  </a:lnTo>
                  <a:lnTo>
                    <a:pt x="8173149" y="91949"/>
                  </a:lnTo>
                  <a:lnTo>
                    <a:pt x="8135747" y="65162"/>
                  </a:lnTo>
                  <a:lnTo>
                    <a:pt x="8095435" y="42541"/>
                  </a:lnTo>
                  <a:lnTo>
                    <a:pt x="8052528" y="24400"/>
                  </a:lnTo>
                  <a:lnTo>
                    <a:pt x="8007338" y="11054"/>
                  </a:lnTo>
                  <a:lnTo>
                    <a:pt x="7960180" y="2815"/>
                  </a:lnTo>
                  <a:lnTo>
                    <a:pt x="7911369" y="0"/>
                  </a:lnTo>
                  <a:close/>
                </a:path>
              </a:pathLst>
            </a:custGeom>
            <a:solidFill>
              <a:srgbClr val="CECECE"/>
            </a:solidFill>
          </p:spPr>
          <p:txBody>
            <a:bodyPr wrap="square" lIns="0" tIns="0" rIns="0" bIns="0" rtlCol="0"/>
            <a:lstStyle/>
            <a:p>
              <a:endParaRPr/>
            </a:p>
          </p:txBody>
        </p:sp>
        <p:sp>
          <p:nvSpPr>
            <p:cNvPr id="5" name="object 5"/>
            <p:cNvSpPr/>
            <p:nvPr/>
          </p:nvSpPr>
          <p:spPr>
            <a:xfrm>
              <a:off x="216022" y="44624"/>
              <a:ext cx="8749030" cy="6697345"/>
            </a:xfrm>
            <a:custGeom>
              <a:avLst/>
              <a:gdLst/>
              <a:ahLst/>
              <a:cxnLst/>
              <a:rect l="l" t="t" r="r" b="b"/>
              <a:pathLst>
                <a:path w="8749030" h="6697345">
                  <a:moveTo>
                    <a:pt x="0" y="1255639"/>
                  </a:moveTo>
                  <a:lnTo>
                    <a:pt x="2816" y="1206827"/>
                  </a:lnTo>
                  <a:lnTo>
                    <a:pt x="11055" y="1159670"/>
                  </a:lnTo>
                  <a:lnTo>
                    <a:pt x="24401" y="1114480"/>
                  </a:lnTo>
                  <a:lnTo>
                    <a:pt x="42542" y="1071573"/>
                  </a:lnTo>
                  <a:lnTo>
                    <a:pt x="65163" y="1031261"/>
                  </a:lnTo>
                  <a:lnTo>
                    <a:pt x="91951" y="993859"/>
                  </a:lnTo>
                  <a:lnTo>
                    <a:pt x="122590" y="959682"/>
                  </a:lnTo>
                  <a:lnTo>
                    <a:pt x="156768" y="929042"/>
                  </a:lnTo>
                  <a:lnTo>
                    <a:pt x="194169" y="902255"/>
                  </a:lnTo>
                  <a:lnTo>
                    <a:pt x="234481" y="879634"/>
                  </a:lnTo>
                  <a:lnTo>
                    <a:pt x="277389" y="861493"/>
                  </a:lnTo>
                  <a:lnTo>
                    <a:pt x="322578" y="848146"/>
                  </a:lnTo>
                  <a:lnTo>
                    <a:pt x="369736" y="839908"/>
                  </a:lnTo>
                  <a:lnTo>
                    <a:pt x="418547" y="837092"/>
                  </a:lnTo>
                  <a:lnTo>
                    <a:pt x="7911369" y="837092"/>
                  </a:lnTo>
                  <a:lnTo>
                    <a:pt x="7911369" y="418546"/>
                  </a:lnTo>
                  <a:lnTo>
                    <a:pt x="7914185" y="369735"/>
                  </a:lnTo>
                  <a:lnTo>
                    <a:pt x="7922424" y="322577"/>
                  </a:lnTo>
                  <a:lnTo>
                    <a:pt x="7935770" y="277388"/>
                  </a:lnTo>
                  <a:lnTo>
                    <a:pt x="7953911" y="234480"/>
                  </a:lnTo>
                  <a:lnTo>
                    <a:pt x="7976532" y="194168"/>
                  </a:lnTo>
                  <a:lnTo>
                    <a:pt x="8003320" y="156767"/>
                  </a:lnTo>
                  <a:lnTo>
                    <a:pt x="8033959" y="122589"/>
                  </a:lnTo>
                  <a:lnTo>
                    <a:pt x="8068137" y="91950"/>
                  </a:lnTo>
                  <a:lnTo>
                    <a:pt x="8105538" y="65162"/>
                  </a:lnTo>
                  <a:lnTo>
                    <a:pt x="8145850" y="42541"/>
                  </a:lnTo>
                  <a:lnTo>
                    <a:pt x="8188758" y="24400"/>
                  </a:lnTo>
                  <a:lnTo>
                    <a:pt x="8233947" y="11054"/>
                  </a:lnTo>
                  <a:lnTo>
                    <a:pt x="8281105" y="2815"/>
                  </a:lnTo>
                  <a:lnTo>
                    <a:pt x="8329916" y="0"/>
                  </a:lnTo>
                  <a:lnTo>
                    <a:pt x="8378728" y="2815"/>
                  </a:lnTo>
                  <a:lnTo>
                    <a:pt x="8425885" y="11054"/>
                  </a:lnTo>
                  <a:lnTo>
                    <a:pt x="8471075" y="24400"/>
                  </a:lnTo>
                  <a:lnTo>
                    <a:pt x="8513983" y="42541"/>
                  </a:lnTo>
                  <a:lnTo>
                    <a:pt x="8554294" y="65162"/>
                  </a:lnTo>
                  <a:lnTo>
                    <a:pt x="8591696" y="91950"/>
                  </a:lnTo>
                  <a:lnTo>
                    <a:pt x="8625874" y="122589"/>
                  </a:lnTo>
                  <a:lnTo>
                    <a:pt x="8656513" y="156767"/>
                  </a:lnTo>
                  <a:lnTo>
                    <a:pt x="8683300" y="194168"/>
                  </a:lnTo>
                  <a:lnTo>
                    <a:pt x="8705922" y="234480"/>
                  </a:lnTo>
                  <a:lnTo>
                    <a:pt x="8724062" y="277388"/>
                  </a:lnTo>
                  <a:lnTo>
                    <a:pt x="8737409" y="322577"/>
                  </a:lnTo>
                  <a:lnTo>
                    <a:pt x="8745647" y="369735"/>
                  </a:lnTo>
                  <a:lnTo>
                    <a:pt x="8748463" y="418546"/>
                  </a:lnTo>
                  <a:lnTo>
                    <a:pt x="8748462" y="5441104"/>
                  </a:lnTo>
                  <a:lnTo>
                    <a:pt x="8745646" y="5489915"/>
                  </a:lnTo>
                  <a:lnTo>
                    <a:pt x="8737408" y="5537072"/>
                  </a:lnTo>
                  <a:lnTo>
                    <a:pt x="8724061" y="5582262"/>
                  </a:lnTo>
                  <a:lnTo>
                    <a:pt x="8705921" y="5625169"/>
                  </a:lnTo>
                  <a:lnTo>
                    <a:pt x="8683299" y="5665481"/>
                  </a:lnTo>
                  <a:lnTo>
                    <a:pt x="8656512" y="5702883"/>
                  </a:lnTo>
                  <a:lnTo>
                    <a:pt x="8625873" y="5737060"/>
                  </a:lnTo>
                  <a:lnTo>
                    <a:pt x="8591695" y="5767700"/>
                  </a:lnTo>
                  <a:lnTo>
                    <a:pt x="8554293" y="5794487"/>
                  </a:lnTo>
                  <a:lnTo>
                    <a:pt x="8513982" y="5817108"/>
                  </a:lnTo>
                  <a:lnTo>
                    <a:pt x="8471074" y="5835249"/>
                  </a:lnTo>
                  <a:lnTo>
                    <a:pt x="8425884" y="5848595"/>
                  </a:lnTo>
                  <a:lnTo>
                    <a:pt x="8378727" y="5856834"/>
                  </a:lnTo>
                  <a:lnTo>
                    <a:pt x="8329915" y="5859650"/>
                  </a:lnTo>
                  <a:lnTo>
                    <a:pt x="837093" y="5859649"/>
                  </a:lnTo>
                  <a:lnTo>
                    <a:pt x="837093" y="6278195"/>
                  </a:lnTo>
                  <a:lnTo>
                    <a:pt x="834277" y="6327007"/>
                  </a:lnTo>
                  <a:lnTo>
                    <a:pt x="826039" y="6374164"/>
                  </a:lnTo>
                  <a:lnTo>
                    <a:pt x="812693" y="6419354"/>
                  </a:lnTo>
                  <a:lnTo>
                    <a:pt x="794552" y="6462262"/>
                  </a:lnTo>
                  <a:lnTo>
                    <a:pt x="771931" y="6502574"/>
                  </a:lnTo>
                  <a:lnTo>
                    <a:pt x="745143" y="6539976"/>
                  </a:lnTo>
                  <a:lnTo>
                    <a:pt x="714504" y="6574153"/>
                  </a:lnTo>
                  <a:lnTo>
                    <a:pt x="680326" y="6604793"/>
                  </a:lnTo>
                  <a:lnTo>
                    <a:pt x="642924" y="6631580"/>
                  </a:lnTo>
                  <a:lnTo>
                    <a:pt x="602613" y="6654202"/>
                  </a:lnTo>
                  <a:lnTo>
                    <a:pt x="559705" y="6672343"/>
                  </a:lnTo>
                  <a:lnTo>
                    <a:pt x="514515" y="6685689"/>
                  </a:lnTo>
                  <a:lnTo>
                    <a:pt x="467358" y="6693927"/>
                  </a:lnTo>
                  <a:lnTo>
                    <a:pt x="418546" y="6696743"/>
                  </a:lnTo>
                  <a:lnTo>
                    <a:pt x="369735" y="6693927"/>
                  </a:lnTo>
                  <a:lnTo>
                    <a:pt x="322577" y="6685689"/>
                  </a:lnTo>
                  <a:lnTo>
                    <a:pt x="277388" y="6672343"/>
                  </a:lnTo>
                  <a:lnTo>
                    <a:pt x="234480" y="6654202"/>
                  </a:lnTo>
                  <a:lnTo>
                    <a:pt x="194168" y="6631580"/>
                  </a:lnTo>
                  <a:lnTo>
                    <a:pt x="156767" y="6604793"/>
                  </a:lnTo>
                  <a:lnTo>
                    <a:pt x="122589" y="6574153"/>
                  </a:lnTo>
                  <a:lnTo>
                    <a:pt x="91950" y="6539976"/>
                  </a:lnTo>
                  <a:lnTo>
                    <a:pt x="65162" y="6502574"/>
                  </a:lnTo>
                  <a:lnTo>
                    <a:pt x="42541" y="6462262"/>
                  </a:lnTo>
                  <a:lnTo>
                    <a:pt x="24400" y="6419354"/>
                  </a:lnTo>
                  <a:lnTo>
                    <a:pt x="11054" y="6374164"/>
                  </a:lnTo>
                  <a:lnTo>
                    <a:pt x="2815" y="6327007"/>
                  </a:lnTo>
                  <a:lnTo>
                    <a:pt x="0" y="6278195"/>
                  </a:lnTo>
                  <a:lnTo>
                    <a:pt x="0" y="1255639"/>
                  </a:lnTo>
                  <a:close/>
                </a:path>
                <a:path w="8749030" h="6697345">
                  <a:moveTo>
                    <a:pt x="7911369" y="837092"/>
                  </a:moveTo>
                  <a:lnTo>
                    <a:pt x="8329916" y="837092"/>
                  </a:lnTo>
                  <a:lnTo>
                    <a:pt x="8378728" y="834276"/>
                  </a:lnTo>
                  <a:lnTo>
                    <a:pt x="8425885" y="826038"/>
                  </a:lnTo>
                  <a:lnTo>
                    <a:pt x="8471075" y="812691"/>
                  </a:lnTo>
                  <a:lnTo>
                    <a:pt x="8513983" y="794551"/>
                  </a:lnTo>
                  <a:lnTo>
                    <a:pt x="8554294" y="771929"/>
                  </a:lnTo>
                  <a:lnTo>
                    <a:pt x="8591696" y="745142"/>
                  </a:lnTo>
                  <a:lnTo>
                    <a:pt x="8625874" y="714503"/>
                  </a:lnTo>
                  <a:lnTo>
                    <a:pt x="8656513" y="680325"/>
                  </a:lnTo>
                  <a:lnTo>
                    <a:pt x="8683300" y="642923"/>
                  </a:lnTo>
                  <a:lnTo>
                    <a:pt x="8705922" y="602612"/>
                  </a:lnTo>
                  <a:lnTo>
                    <a:pt x="8724062" y="559704"/>
                  </a:lnTo>
                  <a:lnTo>
                    <a:pt x="8737409" y="514514"/>
                  </a:lnTo>
                  <a:lnTo>
                    <a:pt x="8745647" y="467357"/>
                  </a:lnTo>
                  <a:lnTo>
                    <a:pt x="8748463" y="418545"/>
                  </a:lnTo>
                </a:path>
                <a:path w="8749030" h="6697345">
                  <a:moveTo>
                    <a:pt x="8329916" y="837092"/>
                  </a:moveTo>
                  <a:lnTo>
                    <a:pt x="8329916" y="418546"/>
                  </a:lnTo>
                  <a:lnTo>
                    <a:pt x="8324389" y="466531"/>
                  </a:lnTo>
                  <a:lnTo>
                    <a:pt x="8308646" y="510579"/>
                  </a:lnTo>
                  <a:lnTo>
                    <a:pt x="8283942" y="549436"/>
                  </a:lnTo>
                  <a:lnTo>
                    <a:pt x="8251533" y="581844"/>
                  </a:lnTo>
                  <a:lnTo>
                    <a:pt x="8212677" y="606548"/>
                  </a:lnTo>
                  <a:lnTo>
                    <a:pt x="8168628" y="622292"/>
                  </a:lnTo>
                  <a:lnTo>
                    <a:pt x="8120643" y="627819"/>
                  </a:lnTo>
                  <a:lnTo>
                    <a:pt x="8072659" y="622292"/>
                  </a:lnTo>
                  <a:lnTo>
                    <a:pt x="8028610" y="606548"/>
                  </a:lnTo>
                  <a:lnTo>
                    <a:pt x="7989754" y="581844"/>
                  </a:lnTo>
                  <a:lnTo>
                    <a:pt x="7957345" y="549436"/>
                  </a:lnTo>
                  <a:lnTo>
                    <a:pt x="7932641" y="510579"/>
                  </a:lnTo>
                  <a:lnTo>
                    <a:pt x="7916897" y="466531"/>
                  </a:lnTo>
                  <a:lnTo>
                    <a:pt x="7911370" y="418546"/>
                  </a:lnTo>
                </a:path>
                <a:path w="8749030" h="6697345">
                  <a:moveTo>
                    <a:pt x="418547" y="1674185"/>
                  </a:moveTo>
                  <a:lnTo>
                    <a:pt x="418547" y="1255639"/>
                  </a:lnTo>
                  <a:lnTo>
                    <a:pt x="424074" y="1207655"/>
                  </a:lnTo>
                  <a:lnTo>
                    <a:pt x="439818" y="1163606"/>
                  </a:lnTo>
                  <a:lnTo>
                    <a:pt x="464522" y="1124749"/>
                  </a:lnTo>
                  <a:lnTo>
                    <a:pt x="496931" y="1092341"/>
                  </a:lnTo>
                  <a:lnTo>
                    <a:pt x="535787" y="1067637"/>
                  </a:lnTo>
                  <a:lnTo>
                    <a:pt x="579836" y="1051893"/>
                  </a:lnTo>
                  <a:lnTo>
                    <a:pt x="627820" y="1046366"/>
                  </a:lnTo>
                  <a:lnTo>
                    <a:pt x="675805" y="1051893"/>
                  </a:lnTo>
                  <a:lnTo>
                    <a:pt x="719853" y="1067637"/>
                  </a:lnTo>
                  <a:lnTo>
                    <a:pt x="758710" y="1092341"/>
                  </a:lnTo>
                  <a:lnTo>
                    <a:pt x="791118" y="1124749"/>
                  </a:lnTo>
                  <a:lnTo>
                    <a:pt x="815823" y="1163606"/>
                  </a:lnTo>
                  <a:lnTo>
                    <a:pt x="831566" y="1207655"/>
                  </a:lnTo>
                  <a:lnTo>
                    <a:pt x="837093" y="1255639"/>
                  </a:lnTo>
                  <a:lnTo>
                    <a:pt x="834277" y="1304450"/>
                  </a:lnTo>
                  <a:lnTo>
                    <a:pt x="826039" y="1351608"/>
                  </a:lnTo>
                  <a:lnTo>
                    <a:pt x="812693" y="1396797"/>
                  </a:lnTo>
                  <a:lnTo>
                    <a:pt x="794552" y="1439705"/>
                  </a:lnTo>
                  <a:lnTo>
                    <a:pt x="771931" y="1480017"/>
                  </a:lnTo>
                  <a:lnTo>
                    <a:pt x="745143" y="1517418"/>
                  </a:lnTo>
                  <a:lnTo>
                    <a:pt x="714504" y="1551596"/>
                  </a:lnTo>
                  <a:lnTo>
                    <a:pt x="680326" y="1582236"/>
                  </a:lnTo>
                  <a:lnTo>
                    <a:pt x="642924" y="1609023"/>
                  </a:lnTo>
                  <a:lnTo>
                    <a:pt x="602613" y="1631644"/>
                  </a:lnTo>
                  <a:lnTo>
                    <a:pt x="559705" y="1649785"/>
                  </a:lnTo>
                  <a:lnTo>
                    <a:pt x="514515" y="1663132"/>
                  </a:lnTo>
                  <a:lnTo>
                    <a:pt x="467358" y="1671370"/>
                  </a:lnTo>
                  <a:lnTo>
                    <a:pt x="418546" y="1674186"/>
                  </a:lnTo>
                  <a:lnTo>
                    <a:pt x="369735" y="1671370"/>
                  </a:lnTo>
                  <a:lnTo>
                    <a:pt x="322577" y="1663132"/>
                  </a:lnTo>
                  <a:lnTo>
                    <a:pt x="277388" y="1649785"/>
                  </a:lnTo>
                  <a:lnTo>
                    <a:pt x="234480" y="1631644"/>
                  </a:lnTo>
                  <a:lnTo>
                    <a:pt x="194168" y="1609023"/>
                  </a:lnTo>
                  <a:lnTo>
                    <a:pt x="156767" y="1582236"/>
                  </a:lnTo>
                  <a:lnTo>
                    <a:pt x="122589" y="1551596"/>
                  </a:lnTo>
                  <a:lnTo>
                    <a:pt x="91950" y="1517418"/>
                  </a:lnTo>
                  <a:lnTo>
                    <a:pt x="65162" y="1480017"/>
                  </a:lnTo>
                  <a:lnTo>
                    <a:pt x="42541" y="1439705"/>
                  </a:lnTo>
                  <a:lnTo>
                    <a:pt x="24400" y="1396797"/>
                  </a:lnTo>
                  <a:lnTo>
                    <a:pt x="11054" y="1351608"/>
                  </a:lnTo>
                  <a:lnTo>
                    <a:pt x="2815" y="1304450"/>
                  </a:lnTo>
                  <a:lnTo>
                    <a:pt x="0" y="1255639"/>
                  </a:lnTo>
                </a:path>
                <a:path w="8749030" h="6697345">
                  <a:moveTo>
                    <a:pt x="837093" y="1255639"/>
                  </a:moveTo>
                  <a:lnTo>
                    <a:pt x="837093" y="5859649"/>
                  </a:lnTo>
                </a:path>
              </a:pathLst>
            </a:custGeom>
            <a:ln w="25399">
              <a:solidFill>
                <a:srgbClr val="919FAE"/>
              </a:solidFill>
            </a:ln>
          </p:spPr>
          <p:txBody>
            <a:bodyPr wrap="square" lIns="0" tIns="0" rIns="0" bIns="0" rtlCol="0"/>
            <a:lstStyle/>
            <a:p>
              <a:endParaRPr/>
            </a:p>
          </p:txBody>
        </p:sp>
        <p:sp>
          <p:nvSpPr>
            <p:cNvPr id="6" name="object 6"/>
            <p:cNvSpPr/>
            <p:nvPr/>
          </p:nvSpPr>
          <p:spPr>
            <a:xfrm>
              <a:off x="1691129" y="1412548"/>
              <a:ext cx="6337935" cy="3321685"/>
            </a:xfrm>
            <a:custGeom>
              <a:avLst/>
              <a:gdLst/>
              <a:ahLst/>
              <a:cxnLst/>
              <a:rect l="l" t="t" r="r" b="b"/>
              <a:pathLst>
                <a:path w="6337934" h="3321685">
                  <a:moveTo>
                    <a:pt x="3192416" y="0"/>
                  </a:moveTo>
                  <a:lnTo>
                    <a:pt x="3138575" y="50"/>
                  </a:lnTo>
                  <a:lnTo>
                    <a:pt x="3084792" y="526"/>
                  </a:lnTo>
                  <a:lnTo>
                    <a:pt x="3031078" y="1426"/>
                  </a:lnTo>
                  <a:lnTo>
                    <a:pt x="2977446" y="2750"/>
                  </a:lnTo>
                  <a:lnTo>
                    <a:pt x="2923907" y="4495"/>
                  </a:lnTo>
                  <a:lnTo>
                    <a:pt x="2870473" y="6661"/>
                  </a:lnTo>
                  <a:lnTo>
                    <a:pt x="2817155" y="9244"/>
                  </a:lnTo>
                  <a:lnTo>
                    <a:pt x="2763966" y="12245"/>
                  </a:lnTo>
                  <a:lnTo>
                    <a:pt x="2710917" y="15661"/>
                  </a:lnTo>
                  <a:lnTo>
                    <a:pt x="2658021" y="19491"/>
                  </a:lnTo>
                  <a:lnTo>
                    <a:pt x="2605288" y="23733"/>
                  </a:lnTo>
                  <a:lnTo>
                    <a:pt x="2552731" y="28386"/>
                  </a:lnTo>
                  <a:lnTo>
                    <a:pt x="2500362" y="33448"/>
                  </a:lnTo>
                  <a:lnTo>
                    <a:pt x="2448192" y="38918"/>
                  </a:lnTo>
                  <a:lnTo>
                    <a:pt x="2396233" y="44794"/>
                  </a:lnTo>
                  <a:lnTo>
                    <a:pt x="2344496" y="51075"/>
                  </a:lnTo>
                  <a:lnTo>
                    <a:pt x="2292995" y="57758"/>
                  </a:lnTo>
                  <a:lnTo>
                    <a:pt x="2241740" y="64844"/>
                  </a:lnTo>
                  <a:lnTo>
                    <a:pt x="2190743" y="72330"/>
                  </a:lnTo>
                  <a:lnTo>
                    <a:pt x="2140016" y="80214"/>
                  </a:lnTo>
                  <a:lnTo>
                    <a:pt x="2089571" y="88495"/>
                  </a:lnTo>
                  <a:lnTo>
                    <a:pt x="2039420" y="97171"/>
                  </a:lnTo>
                  <a:lnTo>
                    <a:pt x="1989574" y="106242"/>
                  </a:lnTo>
                  <a:lnTo>
                    <a:pt x="1940046" y="115705"/>
                  </a:lnTo>
                  <a:lnTo>
                    <a:pt x="1890846" y="125559"/>
                  </a:lnTo>
                  <a:lnTo>
                    <a:pt x="1841987" y="135802"/>
                  </a:lnTo>
                  <a:lnTo>
                    <a:pt x="1793481" y="146433"/>
                  </a:lnTo>
                  <a:lnTo>
                    <a:pt x="1745339" y="157450"/>
                  </a:lnTo>
                  <a:lnTo>
                    <a:pt x="1697573" y="168852"/>
                  </a:lnTo>
                  <a:lnTo>
                    <a:pt x="1650196" y="180638"/>
                  </a:lnTo>
                  <a:lnTo>
                    <a:pt x="1603218" y="192805"/>
                  </a:lnTo>
                  <a:lnTo>
                    <a:pt x="1556651" y="205352"/>
                  </a:lnTo>
                  <a:lnTo>
                    <a:pt x="1510508" y="218278"/>
                  </a:lnTo>
                  <a:lnTo>
                    <a:pt x="1464801" y="231581"/>
                  </a:lnTo>
                  <a:lnTo>
                    <a:pt x="1419540" y="245259"/>
                  </a:lnTo>
                  <a:lnTo>
                    <a:pt x="1374737" y="259312"/>
                  </a:lnTo>
                  <a:lnTo>
                    <a:pt x="1330406" y="273737"/>
                  </a:lnTo>
                  <a:lnTo>
                    <a:pt x="1286556" y="288533"/>
                  </a:lnTo>
                  <a:lnTo>
                    <a:pt x="1243201" y="303699"/>
                  </a:lnTo>
                  <a:lnTo>
                    <a:pt x="1200352" y="319233"/>
                  </a:lnTo>
                  <a:lnTo>
                    <a:pt x="1158020" y="335133"/>
                  </a:lnTo>
                  <a:lnTo>
                    <a:pt x="1116218" y="351397"/>
                  </a:lnTo>
                  <a:lnTo>
                    <a:pt x="1074957" y="368026"/>
                  </a:lnTo>
                  <a:lnTo>
                    <a:pt x="1034250" y="385015"/>
                  </a:lnTo>
                  <a:lnTo>
                    <a:pt x="994107" y="402366"/>
                  </a:lnTo>
                  <a:lnTo>
                    <a:pt x="954541" y="420075"/>
                  </a:lnTo>
                  <a:lnTo>
                    <a:pt x="915563" y="438141"/>
                  </a:lnTo>
                  <a:lnTo>
                    <a:pt x="877185" y="456563"/>
                  </a:lnTo>
                  <a:lnTo>
                    <a:pt x="839420" y="475339"/>
                  </a:lnTo>
                  <a:lnTo>
                    <a:pt x="802278" y="494468"/>
                  </a:lnTo>
                  <a:lnTo>
                    <a:pt x="765772" y="513947"/>
                  </a:lnTo>
                  <a:lnTo>
                    <a:pt x="729914" y="533777"/>
                  </a:lnTo>
                  <a:lnTo>
                    <a:pt x="694715" y="553954"/>
                  </a:lnTo>
                  <a:lnTo>
                    <a:pt x="660186" y="574478"/>
                  </a:lnTo>
                  <a:lnTo>
                    <a:pt x="626341" y="595347"/>
                  </a:lnTo>
                  <a:lnTo>
                    <a:pt x="593190" y="616559"/>
                  </a:lnTo>
                  <a:lnTo>
                    <a:pt x="560745" y="638114"/>
                  </a:lnTo>
                  <a:lnTo>
                    <a:pt x="529019" y="660008"/>
                  </a:lnTo>
                  <a:lnTo>
                    <a:pt x="498022" y="682242"/>
                  </a:lnTo>
                  <a:lnTo>
                    <a:pt x="438267" y="727719"/>
                  </a:lnTo>
                  <a:lnTo>
                    <a:pt x="375434" y="779847"/>
                  </a:lnTo>
                  <a:lnTo>
                    <a:pt x="342864" y="808933"/>
                  </a:lnTo>
                  <a:lnTo>
                    <a:pt x="311813" y="838207"/>
                  </a:lnTo>
                  <a:lnTo>
                    <a:pt x="282275" y="867659"/>
                  </a:lnTo>
                  <a:lnTo>
                    <a:pt x="254246" y="897278"/>
                  </a:lnTo>
                  <a:lnTo>
                    <a:pt x="227718" y="927055"/>
                  </a:lnTo>
                  <a:lnTo>
                    <a:pt x="202685" y="956979"/>
                  </a:lnTo>
                  <a:lnTo>
                    <a:pt x="179141" y="987040"/>
                  </a:lnTo>
                  <a:lnTo>
                    <a:pt x="136498" y="1047533"/>
                  </a:lnTo>
                  <a:lnTo>
                    <a:pt x="99738" y="1108452"/>
                  </a:lnTo>
                  <a:lnTo>
                    <a:pt x="68812" y="1169714"/>
                  </a:lnTo>
                  <a:lnTo>
                    <a:pt x="43673" y="1231238"/>
                  </a:lnTo>
                  <a:lnTo>
                    <a:pt x="24271" y="1292942"/>
                  </a:lnTo>
                  <a:lnTo>
                    <a:pt x="10558" y="1354745"/>
                  </a:lnTo>
                  <a:lnTo>
                    <a:pt x="2483" y="1416565"/>
                  </a:lnTo>
                  <a:lnTo>
                    <a:pt x="0" y="1478320"/>
                  </a:lnTo>
                  <a:lnTo>
                    <a:pt x="839" y="1509148"/>
                  </a:lnTo>
                  <a:lnTo>
                    <a:pt x="6649" y="1570653"/>
                  </a:lnTo>
                  <a:lnTo>
                    <a:pt x="17928" y="1631888"/>
                  </a:lnTo>
                  <a:lnTo>
                    <a:pt x="34626" y="1692772"/>
                  </a:lnTo>
                  <a:lnTo>
                    <a:pt x="56695" y="1753223"/>
                  </a:lnTo>
                  <a:lnTo>
                    <a:pt x="84085" y="1813160"/>
                  </a:lnTo>
                  <a:lnTo>
                    <a:pt x="116749" y="1872501"/>
                  </a:lnTo>
                  <a:lnTo>
                    <a:pt x="154636" y="1931164"/>
                  </a:lnTo>
                  <a:lnTo>
                    <a:pt x="197698" y="1989067"/>
                  </a:lnTo>
                  <a:lnTo>
                    <a:pt x="245887" y="2046128"/>
                  </a:lnTo>
                  <a:lnTo>
                    <a:pt x="271889" y="2074318"/>
                  </a:lnTo>
                  <a:lnTo>
                    <a:pt x="299153" y="2102267"/>
                  </a:lnTo>
                  <a:lnTo>
                    <a:pt x="327675" y="2129964"/>
                  </a:lnTo>
                  <a:lnTo>
                    <a:pt x="357448" y="2157400"/>
                  </a:lnTo>
                  <a:lnTo>
                    <a:pt x="388465" y="2184564"/>
                  </a:lnTo>
                  <a:lnTo>
                    <a:pt x="420722" y="2211447"/>
                  </a:lnTo>
                  <a:lnTo>
                    <a:pt x="454211" y="2238037"/>
                  </a:lnTo>
                  <a:lnTo>
                    <a:pt x="488927" y="2264325"/>
                  </a:lnTo>
                  <a:lnTo>
                    <a:pt x="524863" y="2290301"/>
                  </a:lnTo>
                  <a:lnTo>
                    <a:pt x="562014" y="2315953"/>
                  </a:lnTo>
                  <a:lnTo>
                    <a:pt x="600373" y="2341273"/>
                  </a:lnTo>
                  <a:lnTo>
                    <a:pt x="639934" y="2366250"/>
                  </a:lnTo>
                  <a:lnTo>
                    <a:pt x="680691" y="2390873"/>
                  </a:lnTo>
                  <a:lnTo>
                    <a:pt x="722638" y="2415132"/>
                  </a:lnTo>
                  <a:lnTo>
                    <a:pt x="765769" y="2439018"/>
                  </a:lnTo>
                  <a:lnTo>
                    <a:pt x="810077" y="2462520"/>
                  </a:lnTo>
                  <a:lnTo>
                    <a:pt x="855557" y="2485627"/>
                  </a:lnTo>
                  <a:lnTo>
                    <a:pt x="902203" y="2508330"/>
                  </a:lnTo>
                  <a:lnTo>
                    <a:pt x="950008" y="2530618"/>
                  </a:lnTo>
                  <a:lnTo>
                    <a:pt x="998966" y="2552481"/>
                  </a:lnTo>
                  <a:lnTo>
                    <a:pt x="1049071" y="2573909"/>
                  </a:lnTo>
                  <a:lnTo>
                    <a:pt x="1100318" y="2594892"/>
                  </a:lnTo>
                  <a:lnTo>
                    <a:pt x="1152699" y="2615419"/>
                  </a:lnTo>
                  <a:lnTo>
                    <a:pt x="1206210" y="2635480"/>
                  </a:lnTo>
                  <a:lnTo>
                    <a:pt x="1260843" y="2655065"/>
                  </a:lnTo>
                  <a:lnTo>
                    <a:pt x="1316592" y="2674164"/>
                  </a:lnTo>
                  <a:lnTo>
                    <a:pt x="1373452" y="2692766"/>
                  </a:lnTo>
                  <a:lnTo>
                    <a:pt x="1431417" y="2710862"/>
                  </a:lnTo>
                  <a:lnTo>
                    <a:pt x="1490480" y="2728441"/>
                  </a:lnTo>
                  <a:lnTo>
                    <a:pt x="1550635" y="2745493"/>
                  </a:lnTo>
                  <a:lnTo>
                    <a:pt x="1611876" y="2762007"/>
                  </a:lnTo>
                  <a:lnTo>
                    <a:pt x="1848775" y="3321596"/>
                  </a:lnTo>
                  <a:lnTo>
                    <a:pt x="2758930" y="2940145"/>
                  </a:lnTo>
                  <a:lnTo>
                    <a:pt x="2816254" y="2943385"/>
                  </a:lnTo>
                  <a:lnTo>
                    <a:pt x="2873531" y="2946133"/>
                  </a:lnTo>
                  <a:lnTo>
                    <a:pt x="2930749" y="2948392"/>
                  </a:lnTo>
                  <a:lnTo>
                    <a:pt x="2987895" y="2950164"/>
                  </a:lnTo>
                  <a:lnTo>
                    <a:pt x="3044958" y="2951453"/>
                  </a:lnTo>
                  <a:lnTo>
                    <a:pt x="3101927" y="2952262"/>
                  </a:lnTo>
                  <a:lnTo>
                    <a:pt x="3158789" y="2952592"/>
                  </a:lnTo>
                  <a:lnTo>
                    <a:pt x="3215532" y="2952447"/>
                  </a:lnTo>
                  <a:lnTo>
                    <a:pt x="3272145" y="2951830"/>
                  </a:lnTo>
                  <a:lnTo>
                    <a:pt x="3328616" y="2950743"/>
                  </a:lnTo>
                  <a:lnTo>
                    <a:pt x="3384933" y="2949189"/>
                  </a:lnTo>
                  <a:lnTo>
                    <a:pt x="3441084" y="2947170"/>
                  </a:lnTo>
                  <a:lnTo>
                    <a:pt x="3497058" y="2944691"/>
                  </a:lnTo>
                  <a:lnTo>
                    <a:pt x="3552842" y="2941752"/>
                  </a:lnTo>
                  <a:lnTo>
                    <a:pt x="3608425" y="2938358"/>
                  </a:lnTo>
                  <a:lnTo>
                    <a:pt x="3663795" y="2934510"/>
                  </a:lnTo>
                  <a:lnTo>
                    <a:pt x="3718940" y="2930212"/>
                  </a:lnTo>
                  <a:lnTo>
                    <a:pt x="3773848" y="2925466"/>
                  </a:lnTo>
                  <a:lnTo>
                    <a:pt x="3828508" y="2920275"/>
                  </a:lnTo>
                  <a:lnTo>
                    <a:pt x="3882907" y="2914642"/>
                  </a:lnTo>
                  <a:lnTo>
                    <a:pt x="3937035" y="2908570"/>
                  </a:lnTo>
                  <a:lnTo>
                    <a:pt x="3990878" y="2902061"/>
                  </a:lnTo>
                  <a:lnTo>
                    <a:pt x="4044426" y="2895118"/>
                  </a:lnTo>
                  <a:lnTo>
                    <a:pt x="4097666" y="2887744"/>
                  </a:lnTo>
                  <a:lnTo>
                    <a:pt x="4150586" y="2879941"/>
                  </a:lnTo>
                  <a:lnTo>
                    <a:pt x="4203176" y="2871713"/>
                  </a:lnTo>
                  <a:lnTo>
                    <a:pt x="4255422" y="2863061"/>
                  </a:lnTo>
                  <a:lnTo>
                    <a:pt x="4307313" y="2853990"/>
                  </a:lnTo>
                  <a:lnTo>
                    <a:pt x="4358838" y="2844501"/>
                  </a:lnTo>
                  <a:lnTo>
                    <a:pt x="4409984" y="2834598"/>
                  </a:lnTo>
                  <a:lnTo>
                    <a:pt x="4460740" y="2824282"/>
                  </a:lnTo>
                  <a:lnTo>
                    <a:pt x="4511094" y="2813558"/>
                  </a:lnTo>
                  <a:lnTo>
                    <a:pt x="4561033" y="2802427"/>
                  </a:lnTo>
                  <a:lnTo>
                    <a:pt x="4610547" y="2790892"/>
                  </a:lnTo>
                  <a:lnTo>
                    <a:pt x="4659623" y="2778957"/>
                  </a:lnTo>
                  <a:lnTo>
                    <a:pt x="4708250" y="2766623"/>
                  </a:lnTo>
                  <a:lnTo>
                    <a:pt x="4756416" y="2753894"/>
                  </a:lnTo>
                  <a:lnTo>
                    <a:pt x="4804108" y="2740772"/>
                  </a:lnTo>
                  <a:lnTo>
                    <a:pt x="4851316" y="2727261"/>
                  </a:lnTo>
                  <a:lnTo>
                    <a:pt x="4898026" y="2713362"/>
                  </a:lnTo>
                  <a:lnTo>
                    <a:pt x="4944229" y="2699079"/>
                  </a:lnTo>
                  <a:lnTo>
                    <a:pt x="4989911" y="2684414"/>
                  </a:lnTo>
                  <a:lnTo>
                    <a:pt x="5035060" y="2669371"/>
                  </a:lnTo>
                  <a:lnTo>
                    <a:pt x="5079666" y="2653951"/>
                  </a:lnTo>
                  <a:lnTo>
                    <a:pt x="5123716" y="2638158"/>
                  </a:lnTo>
                  <a:lnTo>
                    <a:pt x="5167198" y="2621994"/>
                  </a:lnTo>
                  <a:lnTo>
                    <a:pt x="5210101" y="2605463"/>
                  </a:lnTo>
                  <a:lnTo>
                    <a:pt x="5252413" y="2588566"/>
                  </a:lnTo>
                  <a:lnTo>
                    <a:pt x="5294121" y="2571307"/>
                  </a:lnTo>
                  <a:lnTo>
                    <a:pt x="5335215" y="2553689"/>
                  </a:lnTo>
                  <a:lnTo>
                    <a:pt x="5375682" y="2535713"/>
                  </a:lnTo>
                  <a:lnTo>
                    <a:pt x="5415510" y="2517384"/>
                  </a:lnTo>
                  <a:lnTo>
                    <a:pt x="5454688" y="2498703"/>
                  </a:lnTo>
                  <a:lnTo>
                    <a:pt x="5493204" y="2479674"/>
                  </a:lnTo>
                  <a:lnTo>
                    <a:pt x="5531045" y="2460299"/>
                  </a:lnTo>
                  <a:lnTo>
                    <a:pt x="5568201" y="2440580"/>
                  </a:lnTo>
                  <a:lnTo>
                    <a:pt x="5604659" y="2420522"/>
                  </a:lnTo>
                  <a:lnTo>
                    <a:pt x="5640408" y="2400126"/>
                  </a:lnTo>
                  <a:lnTo>
                    <a:pt x="5675436" y="2379395"/>
                  </a:lnTo>
                  <a:lnTo>
                    <a:pt x="5709730" y="2358332"/>
                  </a:lnTo>
                  <a:lnTo>
                    <a:pt x="5743279" y="2336939"/>
                  </a:lnTo>
                  <a:lnTo>
                    <a:pt x="5776072" y="2315221"/>
                  </a:lnTo>
                  <a:lnTo>
                    <a:pt x="5808096" y="2293178"/>
                  </a:lnTo>
                  <a:lnTo>
                    <a:pt x="5839340" y="2270814"/>
                  </a:lnTo>
                  <a:lnTo>
                    <a:pt x="5899439" y="2225135"/>
                  </a:lnTo>
                  <a:lnTo>
                    <a:pt x="5962367" y="2172937"/>
                  </a:lnTo>
                  <a:lnTo>
                    <a:pt x="5994938" y="2143851"/>
                  </a:lnTo>
                  <a:lnTo>
                    <a:pt x="6025989" y="2114577"/>
                  </a:lnTo>
                  <a:lnTo>
                    <a:pt x="6055526" y="2085126"/>
                  </a:lnTo>
                  <a:lnTo>
                    <a:pt x="6083556" y="2055506"/>
                  </a:lnTo>
                  <a:lnTo>
                    <a:pt x="6110084" y="2025729"/>
                  </a:lnTo>
                  <a:lnTo>
                    <a:pt x="6135117" y="1995805"/>
                  </a:lnTo>
                  <a:lnTo>
                    <a:pt x="6158660" y="1965744"/>
                  </a:lnTo>
                  <a:lnTo>
                    <a:pt x="6201304" y="1905251"/>
                  </a:lnTo>
                  <a:lnTo>
                    <a:pt x="6238064" y="1844333"/>
                  </a:lnTo>
                  <a:lnTo>
                    <a:pt x="6268989" y="1783070"/>
                  </a:lnTo>
                  <a:lnTo>
                    <a:pt x="6294129" y="1721546"/>
                  </a:lnTo>
                  <a:lnTo>
                    <a:pt x="6313531" y="1659842"/>
                  </a:lnTo>
                  <a:lnTo>
                    <a:pt x="6327244" y="1598038"/>
                  </a:lnTo>
                  <a:lnTo>
                    <a:pt x="6335319" y="1536218"/>
                  </a:lnTo>
                  <a:lnTo>
                    <a:pt x="6337802" y="1474463"/>
                  </a:lnTo>
                  <a:lnTo>
                    <a:pt x="6336963" y="1443636"/>
                  </a:lnTo>
                  <a:lnTo>
                    <a:pt x="6331153" y="1382131"/>
                  </a:lnTo>
                  <a:lnTo>
                    <a:pt x="6319874" y="1320896"/>
                  </a:lnTo>
                  <a:lnTo>
                    <a:pt x="6303176" y="1260012"/>
                  </a:lnTo>
                  <a:lnTo>
                    <a:pt x="6281107" y="1199560"/>
                  </a:lnTo>
                  <a:lnTo>
                    <a:pt x="6253717" y="1139623"/>
                  </a:lnTo>
                  <a:lnTo>
                    <a:pt x="6221053" y="1080283"/>
                  </a:lnTo>
                  <a:lnTo>
                    <a:pt x="6183166" y="1021620"/>
                  </a:lnTo>
                  <a:lnTo>
                    <a:pt x="6140104" y="963717"/>
                  </a:lnTo>
                  <a:lnTo>
                    <a:pt x="6091915" y="906655"/>
                  </a:lnTo>
                  <a:lnTo>
                    <a:pt x="6065914" y="878466"/>
                  </a:lnTo>
                  <a:lnTo>
                    <a:pt x="6038649" y="850517"/>
                  </a:lnTo>
                  <a:lnTo>
                    <a:pt x="6010127" y="822819"/>
                  </a:lnTo>
                  <a:lnTo>
                    <a:pt x="5980354" y="795383"/>
                  </a:lnTo>
                  <a:lnTo>
                    <a:pt x="5949337" y="768219"/>
                  </a:lnTo>
                  <a:lnTo>
                    <a:pt x="5917080" y="741337"/>
                  </a:lnTo>
                  <a:lnTo>
                    <a:pt x="5883591" y="714746"/>
                  </a:lnTo>
                  <a:lnTo>
                    <a:pt x="5848875" y="688458"/>
                  </a:lnTo>
                  <a:lnTo>
                    <a:pt x="5812939" y="662483"/>
                  </a:lnTo>
                  <a:lnTo>
                    <a:pt x="5775788" y="636830"/>
                  </a:lnTo>
                  <a:lnTo>
                    <a:pt x="5737429" y="611510"/>
                  </a:lnTo>
                  <a:lnTo>
                    <a:pt x="5697869" y="586534"/>
                  </a:lnTo>
                  <a:lnTo>
                    <a:pt x="5657111" y="561911"/>
                  </a:lnTo>
                  <a:lnTo>
                    <a:pt x="5615165" y="537651"/>
                  </a:lnTo>
                  <a:lnTo>
                    <a:pt x="5572034" y="513766"/>
                  </a:lnTo>
                  <a:lnTo>
                    <a:pt x="5527725" y="490264"/>
                  </a:lnTo>
                  <a:lnTo>
                    <a:pt x="5482245" y="467157"/>
                  </a:lnTo>
                  <a:lnTo>
                    <a:pt x="5435600" y="444454"/>
                  </a:lnTo>
                  <a:lnTo>
                    <a:pt x="5387795" y="422166"/>
                  </a:lnTo>
                  <a:lnTo>
                    <a:pt x="5338836" y="400303"/>
                  </a:lnTo>
                  <a:lnTo>
                    <a:pt x="5288731" y="378875"/>
                  </a:lnTo>
                  <a:lnTo>
                    <a:pt x="5237485" y="357892"/>
                  </a:lnTo>
                  <a:lnTo>
                    <a:pt x="5185103" y="337365"/>
                  </a:lnTo>
                  <a:lnTo>
                    <a:pt x="5131593" y="317304"/>
                  </a:lnTo>
                  <a:lnTo>
                    <a:pt x="5076960" y="297719"/>
                  </a:lnTo>
                  <a:lnTo>
                    <a:pt x="5021210" y="278620"/>
                  </a:lnTo>
                  <a:lnTo>
                    <a:pt x="4964350" y="260018"/>
                  </a:lnTo>
                  <a:lnTo>
                    <a:pt x="4906386" y="241922"/>
                  </a:lnTo>
                  <a:lnTo>
                    <a:pt x="4847323" y="224343"/>
                  </a:lnTo>
                  <a:lnTo>
                    <a:pt x="4787168" y="207291"/>
                  </a:lnTo>
                  <a:lnTo>
                    <a:pt x="4725927" y="190777"/>
                  </a:lnTo>
                  <a:lnTo>
                    <a:pt x="4675541" y="177804"/>
                  </a:lnTo>
                  <a:lnTo>
                    <a:pt x="4624870" y="165303"/>
                  </a:lnTo>
                  <a:lnTo>
                    <a:pt x="4573927" y="153270"/>
                  </a:lnTo>
                  <a:lnTo>
                    <a:pt x="4522723" y="141704"/>
                  </a:lnTo>
                  <a:lnTo>
                    <a:pt x="4471271" y="130604"/>
                  </a:lnTo>
                  <a:lnTo>
                    <a:pt x="4419581" y="119969"/>
                  </a:lnTo>
                  <a:lnTo>
                    <a:pt x="4367666" y="109797"/>
                  </a:lnTo>
                  <a:lnTo>
                    <a:pt x="4315538" y="100086"/>
                  </a:lnTo>
                  <a:lnTo>
                    <a:pt x="4263208" y="90834"/>
                  </a:lnTo>
                  <a:lnTo>
                    <a:pt x="4210688" y="82041"/>
                  </a:lnTo>
                  <a:lnTo>
                    <a:pt x="4157990" y="73705"/>
                  </a:lnTo>
                  <a:lnTo>
                    <a:pt x="4105126" y="65823"/>
                  </a:lnTo>
                  <a:lnTo>
                    <a:pt x="4052107" y="58396"/>
                  </a:lnTo>
                  <a:lnTo>
                    <a:pt x="3998945" y="51420"/>
                  </a:lnTo>
                  <a:lnTo>
                    <a:pt x="3945653" y="44895"/>
                  </a:lnTo>
                  <a:lnTo>
                    <a:pt x="3892241" y="38819"/>
                  </a:lnTo>
                  <a:lnTo>
                    <a:pt x="3838722" y="33191"/>
                  </a:lnTo>
                  <a:lnTo>
                    <a:pt x="3785108" y="28008"/>
                  </a:lnTo>
                  <a:lnTo>
                    <a:pt x="3731410" y="23271"/>
                  </a:lnTo>
                  <a:lnTo>
                    <a:pt x="3677640" y="18975"/>
                  </a:lnTo>
                  <a:lnTo>
                    <a:pt x="3623809" y="15122"/>
                  </a:lnTo>
                  <a:lnTo>
                    <a:pt x="3569931" y="11708"/>
                  </a:lnTo>
                  <a:lnTo>
                    <a:pt x="3516015" y="8733"/>
                  </a:lnTo>
                  <a:lnTo>
                    <a:pt x="3462075" y="6194"/>
                  </a:lnTo>
                  <a:lnTo>
                    <a:pt x="3408122" y="4091"/>
                  </a:lnTo>
                  <a:lnTo>
                    <a:pt x="3354168" y="2421"/>
                  </a:lnTo>
                  <a:lnTo>
                    <a:pt x="3300225" y="1184"/>
                  </a:lnTo>
                  <a:lnTo>
                    <a:pt x="3246303" y="377"/>
                  </a:lnTo>
                  <a:lnTo>
                    <a:pt x="3192416" y="0"/>
                  </a:lnTo>
                  <a:close/>
                </a:path>
              </a:pathLst>
            </a:custGeom>
            <a:solidFill>
              <a:srgbClr val="FFFFFF"/>
            </a:solidFill>
          </p:spPr>
          <p:txBody>
            <a:bodyPr wrap="square" lIns="0" tIns="0" rIns="0" bIns="0" rtlCol="0"/>
            <a:lstStyle/>
            <a:p>
              <a:endParaRPr/>
            </a:p>
          </p:txBody>
        </p:sp>
        <p:sp>
          <p:nvSpPr>
            <p:cNvPr id="7" name="object 7"/>
            <p:cNvSpPr/>
            <p:nvPr/>
          </p:nvSpPr>
          <p:spPr>
            <a:xfrm>
              <a:off x="1691129" y="1412547"/>
              <a:ext cx="6337935" cy="3321685"/>
            </a:xfrm>
            <a:custGeom>
              <a:avLst/>
              <a:gdLst/>
              <a:ahLst/>
              <a:cxnLst/>
              <a:rect l="l" t="t" r="r" b="b"/>
              <a:pathLst>
                <a:path w="6337934" h="3321685">
                  <a:moveTo>
                    <a:pt x="1848775" y="3321596"/>
                  </a:moveTo>
                  <a:lnTo>
                    <a:pt x="1611875" y="2762007"/>
                  </a:lnTo>
                  <a:lnTo>
                    <a:pt x="1550634" y="2745493"/>
                  </a:lnTo>
                  <a:lnTo>
                    <a:pt x="1490479" y="2728441"/>
                  </a:lnTo>
                  <a:lnTo>
                    <a:pt x="1431416" y="2710862"/>
                  </a:lnTo>
                  <a:lnTo>
                    <a:pt x="1373452" y="2692766"/>
                  </a:lnTo>
                  <a:lnTo>
                    <a:pt x="1316592" y="2674164"/>
                  </a:lnTo>
                  <a:lnTo>
                    <a:pt x="1260842" y="2655065"/>
                  </a:lnTo>
                  <a:lnTo>
                    <a:pt x="1206209" y="2635480"/>
                  </a:lnTo>
                  <a:lnTo>
                    <a:pt x="1152699" y="2615419"/>
                  </a:lnTo>
                  <a:lnTo>
                    <a:pt x="1100317" y="2594891"/>
                  </a:lnTo>
                  <a:lnTo>
                    <a:pt x="1049071" y="2573909"/>
                  </a:lnTo>
                  <a:lnTo>
                    <a:pt x="998966" y="2552481"/>
                  </a:lnTo>
                  <a:lnTo>
                    <a:pt x="950007" y="2530618"/>
                  </a:lnTo>
                  <a:lnTo>
                    <a:pt x="902202" y="2508330"/>
                  </a:lnTo>
                  <a:lnTo>
                    <a:pt x="855557" y="2485627"/>
                  </a:lnTo>
                  <a:lnTo>
                    <a:pt x="810077" y="2462520"/>
                  </a:lnTo>
                  <a:lnTo>
                    <a:pt x="765768" y="2439018"/>
                  </a:lnTo>
                  <a:lnTo>
                    <a:pt x="722637" y="2415132"/>
                  </a:lnTo>
                  <a:lnTo>
                    <a:pt x="680690" y="2390873"/>
                  </a:lnTo>
                  <a:lnTo>
                    <a:pt x="639933" y="2366250"/>
                  </a:lnTo>
                  <a:lnTo>
                    <a:pt x="600372" y="2341273"/>
                  </a:lnTo>
                  <a:lnTo>
                    <a:pt x="562014" y="2315954"/>
                  </a:lnTo>
                  <a:lnTo>
                    <a:pt x="524863" y="2290301"/>
                  </a:lnTo>
                  <a:lnTo>
                    <a:pt x="488927" y="2264325"/>
                  </a:lnTo>
                  <a:lnTo>
                    <a:pt x="454211" y="2238037"/>
                  </a:lnTo>
                  <a:lnTo>
                    <a:pt x="420722" y="2211447"/>
                  </a:lnTo>
                  <a:lnTo>
                    <a:pt x="388465" y="2184565"/>
                  </a:lnTo>
                  <a:lnTo>
                    <a:pt x="357448" y="2157400"/>
                  </a:lnTo>
                  <a:lnTo>
                    <a:pt x="327675" y="2129964"/>
                  </a:lnTo>
                  <a:lnTo>
                    <a:pt x="299153" y="2102267"/>
                  </a:lnTo>
                  <a:lnTo>
                    <a:pt x="271888" y="2074318"/>
                  </a:lnTo>
                  <a:lnTo>
                    <a:pt x="245887" y="2046129"/>
                  </a:lnTo>
                  <a:lnTo>
                    <a:pt x="197698" y="1989067"/>
                  </a:lnTo>
                  <a:lnTo>
                    <a:pt x="154636" y="1931164"/>
                  </a:lnTo>
                  <a:lnTo>
                    <a:pt x="116749" y="1872501"/>
                  </a:lnTo>
                  <a:lnTo>
                    <a:pt x="84085" y="1813161"/>
                  </a:lnTo>
                  <a:lnTo>
                    <a:pt x="56695" y="1753224"/>
                  </a:lnTo>
                  <a:lnTo>
                    <a:pt x="34626" y="1692772"/>
                  </a:lnTo>
                  <a:lnTo>
                    <a:pt x="17928" y="1631888"/>
                  </a:lnTo>
                  <a:lnTo>
                    <a:pt x="6649" y="1570653"/>
                  </a:lnTo>
                  <a:lnTo>
                    <a:pt x="839" y="1509148"/>
                  </a:lnTo>
                  <a:lnTo>
                    <a:pt x="0" y="1478321"/>
                  </a:lnTo>
                  <a:lnTo>
                    <a:pt x="546" y="1447456"/>
                  </a:lnTo>
                  <a:lnTo>
                    <a:pt x="5819" y="1385659"/>
                  </a:lnTo>
                  <a:lnTo>
                    <a:pt x="16707" y="1323837"/>
                  </a:lnTo>
                  <a:lnTo>
                    <a:pt x="33258" y="1262073"/>
                  </a:lnTo>
                  <a:lnTo>
                    <a:pt x="55523" y="1200448"/>
                  </a:lnTo>
                  <a:lnTo>
                    <a:pt x="83549" y="1139045"/>
                  </a:lnTo>
                  <a:lnTo>
                    <a:pt x="117385" y="1077944"/>
                  </a:lnTo>
                  <a:lnTo>
                    <a:pt x="157081" y="1017229"/>
                  </a:lnTo>
                  <a:lnTo>
                    <a:pt x="202685" y="956979"/>
                  </a:lnTo>
                  <a:lnTo>
                    <a:pt x="227718" y="927055"/>
                  </a:lnTo>
                  <a:lnTo>
                    <a:pt x="254246" y="897278"/>
                  </a:lnTo>
                  <a:lnTo>
                    <a:pt x="282276" y="867658"/>
                  </a:lnTo>
                  <a:lnTo>
                    <a:pt x="311813" y="838207"/>
                  </a:lnTo>
                  <a:lnTo>
                    <a:pt x="342864" y="808933"/>
                  </a:lnTo>
                  <a:lnTo>
                    <a:pt x="375435" y="779847"/>
                  </a:lnTo>
                  <a:lnTo>
                    <a:pt x="409531" y="750960"/>
                  </a:lnTo>
                  <a:lnTo>
                    <a:pt x="467768" y="704812"/>
                  </a:lnTo>
                  <a:lnTo>
                    <a:pt x="529019" y="660008"/>
                  </a:lnTo>
                  <a:lnTo>
                    <a:pt x="560745" y="638113"/>
                  </a:lnTo>
                  <a:lnTo>
                    <a:pt x="593190" y="616559"/>
                  </a:lnTo>
                  <a:lnTo>
                    <a:pt x="626341" y="595347"/>
                  </a:lnTo>
                  <a:lnTo>
                    <a:pt x="660186" y="574478"/>
                  </a:lnTo>
                  <a:lnTo>
                    <a:pt x="694715" y="553954"/>
                  </a:lnTo>
                  <a:lnTo>
                    <a:pt x="729914" y="533777"/>
                  </a:lnTo>
                  <a:lnTo>
                    <a:pt x="765772" y="513947"/>
                  </a:lnTo>
                  <a:lnTo>
                    <a:pt x="802278" y="494468"/>
                  </a:lnTo>
                  <a:lnTo>
                    <a:pt x="839420" y="475339"/>
                  </a:lnTo>
                  <a:lnTo>
                    <a:pt x="877185" y="456563"/>
                  </a:lnTo>
                  <a:lnTo>
                    <a:pt x="915563" y="438141"/>
                  </a:lnTo>
                  <a:lnTo>
                    <a:pt x="954541" y="420075"/>
                  </a:lnTo>
                  <a:lnTo>
                    <a:pt x="994107" y="402366"/>
                  </a:lnTo>
                  <a:lnTo>
                    <a:pt x="1034250" y="385016"/>
                  </a:lnTo>
                  <a:lnTo>
                    <a:pt x="1074957" y="368026"/>
                  </a:lnTo>
                  <a:lnTo>
                    <a:pt x="1116218" y="351397"/>
                  </a:lnTo>
                  <a:lnTo>
                    <a:pt x="1158020" y="335133"/>
                  </a:lnTo>
                  <a:lnTo>
                    <a:pt x="1200352" y="319233"/>
                  </a:lnTo>
                  <a:lnTo>
                    <a:pt x="1243201" y="303699"/>
                  </a:lnTo>
                  <a:lnTo>
                    <a:pt x="1286556" y="288534"/>
                  </a:lnTo>
                  <a:lnTo>
                    <a:pt x="1330406" y="273737"/>
                  </a:lnTo>
                  <a:lnTo>
                    <a:pt x="1374737" y="259312"/>
                  </a:lnTo>
                  <a:lnTo>
                    <a:pt x="1419540" y="245260"/>
                  </a:lnTo>
                  <a:lnTo>
                    <a:pt x="1464800" y="231581"/>
                  </a:lnTo>
                  <a:lnTo>
                    <a:pt x="1510508" y="218278"/>
                  </a:lnTo>
                  <a:lnTo>
                    <a:pt x="1556651" y="205352"/>
                  </a:lnTo>
                  <a:lnTo>
                    <a:pt x="1603218" y="192805"/>
                  </a:lnTo>
                  <a:lnTo>
                    <a:pt x="1650196" y="180638"/>
                  </a:lnTo>
                  <a:lnTo>
                    <a:pt x="1697573" y="168853"/>
                  </a:lnTo>
                  <a:lnTo>
                    <a:pt x="1745339" y="157450"/>
                  </a:lnTo>
                  <a:lnTo>
                    <a:pt x="1793481" y="146433"/>
                  </a:lnTo>
                  <a:lnTo>
                    <a:pt x="1841987" y="135802"/>
                  </a:lnTo>
                  <a:lnTo>
                    <a:pt x="1890846" y="125559"/>
                  </a:lnTo>
                  <a:lnTo>
                    <a:pt x="1940045" y="115705"/>
                  </a:lnTo>
                  <a:lnTo>
                    <a:pt x="1989574" y="106242"/>
                  </a:lnTo>
                  <a:lnTo>
                    <a:pt x="2039420" y="97171"/>
                  </a:lnTo>
                  <a:lnTo>
                    <a:pt x="2089571" y="88495"/>
                  </a:lnTo>
                  <a:lnTo>
                    <a:pt x="2140016" y="80214"/>
                  </a:lnTo>
                  <a:lnTo>
                    <a:pt x="2190743" y="72330"/>
                  </a:lnTo>
                  <a:lnTo>
                    <a:pt x="2241740" y="64844"/>
                  </a:lnTo>
                  <a:lnTo>
                    <a:pt x="2292995" y="57759"/>
                  </a:lnTo>
                  <a:lnTo>
                    <a:pt x="2344496" y="51075"/>
                  </a:lnTo>
                  <a:lnTo>
                    <a:pt x="2396232" y="44794"/>
                  </a:lnTo>
                  <a:lnTo>
                    <a:pt x="2448192" y="38918"/>
                  </a:lnTo>
                  <a:lnTo>
                    <a:pt x="2500362" y="33448"/>
                  </a:lnTo>
                  <a:lnTo>
                    <a:pt x="2552731" y="28386"/>
                  </a:lnTo>
                  <a:lnTo>
                    <a:pt x="2605288" y="23733"/>
                  </a:lnTo>
                  <a:lnTo>
                    <a:pt x="2658021" y="19491"/>
                  </a:lnTo>
                  <a:lnTo>
                    <a:pt x="2710917" y="15661"/>
                  </a:lnTo>
                  <a:lnTo>
                    <a:pt x="2763966" y="12245"/>
                  </a:lnTo>
                  <a:lnTo>
                    <a:pt x="2817155" y="9244"/>
                  </a:lnTo>
                  <a:lnTo>
                    <a:pt x="2870472" y="6661"/>
                  </a:lnTo>
                  <a:lnTo>
                    <a:pt x="2923907" y="4496"/>
                  </a:lnTo>
                  <a:lnTo>
                    <a:pt x="2977446" y="2750"/>
                  </a:lnTo>
                  <a:lnTo>
                    <a:pt x="3031078" y="1426"/>
                  </a:lnTo>
                  <a:lnTo>
                    <a:pt x="3084792" y="526"/>
                  </a:lnTo>
                  <a:lnTo>
                    <a:pt x="3138575" y="50"/>
                  </a:lnTo>
                  <a:lnTo>
                    <a:pt x="3192416" y="0"/>
                  </a:lnTo>
                  <a:lnTo>
                    <a:pt x="3246303" y="377"/>
                  </a:lnTo>
                  <a:lnTo>
                    <a:pt x="3300224" y="1184"/>
                  </a:lnTo>
                  <a:lnTo>
                    <a:pt x="3354168" y="2421"/>
                  </a:lnTo>
                  <a:lnTo>
                    <a:pt x="3408122" y="4091"/>
                  </a:lnTo>
                  <a:lnTo>
                    <a:pt x="3462075" y="6194"/>
                  </a:lnTo>
                  <a:lnTo>
                    <a:pt x="3516015" y="8733"/>
                  </a:lnTo>
                  <a:lnTo>
                    <a:pt x="3569930" y="11708"/>
                  </a:lnTo>
                  <a:lnTo>
                    <a:pt x="3623809" y="15122"/>
                  </a:lnTo>
                  <a:lnTo>
                    <a:pt x="3677639" y="18975"/>
                  </a:lnTo>
                  <a:lnTo>
                    <a:pt x="3731409" y="23270"/>
                  </a:lnTo>
                  <a:lnTo>
                    <a:pt x="3785107" y="28008"/>
                  </a:lnTo>
                  <a:lnTo>
                    <a:pt x="3838722" y="33191"/>
                  </a:lnTo>
                  <a:lnTo>
                    <a:pt x="3892241" y="38819"/>
                  </a:lnTo>
                  <a:lnTo>
                    <a:pt x="3945652" y="44895"/>
                  </a:lnTo>
                  <a:lnTo>
                    <a:pt x="3998945" y="51420"/>
                  </a:lnTo>
                  <a:lnTo>
                    <a:pt x="4052106" y="58395"/>
                  </a:lnTo>
                  <a:lnTo>
                    <a:pt x="4105125" y="65823"/>
                  </a:lnTo>
                  <a:lnTo>
                    <a:pt x="4157989" y="73704"/>
                  </a:lnTo>
                  <a:lnTo>
                    <a:pt x="4210687" y="82041"/>
                  </a:lnTo>
                  <a:lnTo>
                    <a:pt x="4263207" y="90834"/>
                  </a:lnTo>
                  <a:lnTo>
                    <a:pt x="4315537" y="100085"/>
                  </a:lnTo>
                  <a:lnTo>
                    <a:pt x="4367665" y="109797"/>
                  </a:lnTo>
                  <a:lnTo>
                    <a:pt x="4419580" y="119969"/>
                  </a:lnTo>
                  <a:lnTo>
                    <a:pt x="4471270" y="130604"/>
                  </a:lnTo>
                  <a:lnTo>
                    <a:pt x="4522723" y="141704"/>
                  </a:lnTo>
                  <a:lnTo>
                    <a:pt x="4573926" y="153269"/>
                  </a:lnTo>
                  <a:lnTo>
                    <a:pt x="4624869" y="165302"/>
                  </a:lnTo>
                  <a:lnTo>
                    <a:pt x="4675540" y="177804"/>
                  </a:lnTo>
                  <a:lnTo>
                    <a:pt x="4725926" y="190776"/>
                  </a:lnTo>
                  <a:lnTo>
                    <a:pt x="4787167" y="207291"/>
                  </a:lnTo>
                  <a:lnTo>
                    <a:pt x="4847322" y="224343"/>
                  </a:lnTo>
                  <a:lnTo>
                    <a:pt x="4906385" y="241922"/>
                  </a:lnTo>
                  <a:lnTo>
                    <a:pt x="4964350" y="260017"/>
                  </a:lnTo>
                  <a:lnTo>
                    <a:pt x="5021210" y="278620"/>
                  </a:lnTo>
                  <a:lnTo>
                    <a:pt x="5076959" y="297719"/>
                  </a:lnTo>
                  <a:lnTo>
                    <a:pt x="5131592" y="317304"/>
                  </a:lnTo>
                  <a:lnTo>
                    <a:pt x="5185103" y="337365"/>
                  </a:lnTo>
                  <a:lnTo>
                    <a:pt x="5237484" y="357892"/>
                  </a:lnTo>
                  <a:lnTo>
                    <a:pt x="5288730" y="378875"/>
                  </a:lnTo>
                  <a:lnTo>
                    <a:pt x="5338836" y="400303"/>
                  </a:lnTo>
                  <a:lnTo>
                    <a:pt x="5387794" y="422166"/>
                  </a:lnTo>
                  <a:lnTo>
                    <a:pt x="5435599" y="444454"/>
                  </a:lnTo>
                  <a:lnTo>
                    <a:pt x="5482245" y="467157"/>
                  </a:lnTo>
                  <a:lnTo>
                    <a:pt x="5527725" y="490264"/>
                  </a:lnTo>
                  <a:lnTo>
                    <a:pt x="5572033" y="513766"/>
                  </a:lnTo>
                  <a:lnTo>
                    <a:pt x="5615164" y="537651"/>
                  </a:lnTo>
                  <a:lnTo>
                    <a:pt x="5657111" y="561911"/>
                  </a:lnTo>
                  <a:lnTo>
                    <a:pt x="5697868" y="586534"/>
                  </a:lnTo>
                  <a:lnTo>
                    <a:pt x="5737429" y="611510"/>
                  </a:lnTo>
                  <a:lnTo>
                    <a:pt x="5775788" y="636830"/>
                  </a:lnTo>
                  <a:lnTo>
                    <a:pt x="5812938" y="662483"/>
                  </a:lnTo>
                  <a:lnTo>
                    <a:pt x="5848875" y="688458"/>
                  </a:lnTo>
                  <a:lnTo>
                    <a:pt x="5883590" y="714746"/>
                  </a:lnTo>
                  <a:lnTo>
                    <a:pt x="5917080" y="741337"/>
                  </a:lnTo>
                  <a:lnTo>
                    <a:pt x="5949336" y="768219"/>
                  </a:lnTo>
                  <a:lnTo>
                    <a:pt x="5980354" y="795383"/>
                  </a:lnTo>
                  <a:lnTo>
                    <a:pt x="6010127" y="822819"/>
                  </a:lnTo>
                  <a:lnTo>
                    <a:pt x="6038648" y="850517"/>
                  </a:lnTo>
                  <a:lnTo>
                    <a:pt x="6065913" y="878466"/>
                  </a:lnTo>
                  <a:lnTo>
                    <a:pt x="6091914" y="906655"/>
                  </a:lnTo>
                  <a:lnTo>
                    <a:pt x="6140103" y="963717"/>
                  </a:lnTo>
                  <a:lnTo>
                    <a:pt x="6183166" y="1021620"/>
                  </a:lnTo>
                  <a:lnTo>
                    <a:pt x="6221053" y="1080283"/>
                  </a:lnTo>
                  <a:lnTo>
                    <a:pt x="6253716" y="1139623"/>
                  </a:lnTo>
                  <a:lnTo>
                    <a:pt x="6281107" y="1199560"/>
                  </a:lnTo>
                  <a:lnTo>
                    <a:pt x="6303176" y="1260012"/>
                  </a:lnTo>
                  <a:lnTo>
                    <a:pt x="6319874" y="1320896"/>
                  </a:lnTo>
                  <a:lnTo>
                    <a:pt x="6331152" y="1382131"/>
                  </a:lnTo>
                  <a:lnTo>
                    <a:pt x="6336963" y="1443636"/>
                  </a:lnTo>
                  <a:lnTo>
                    <a:pt x="6337802" y="1474463"/>
                  </a:lnTo>
                  <a:lnTo>
                    <a:pt x="6337256" y="1505328"/>
                  </a:lnTo>
                  <a:lnTo>
                    <a:pt x="6331983" y="1567125"/>
                  </a:lnTo>
                  <a:lnTo>
                    <a:pt x="6321095" y="1628947"/>
                  </a:lnTo>
                  <a:lnTo>
                    <a:pt x="6304543" y="1690711"/>
                  </a:lnTo>
                  <a:lnTo>
                    <a:pt x="6282279" y="1752336"/>
                  </a:lnTo>
                  <a:lnTo>
                    <a:pt x="6254253" y="1813739"/>
                  </a:lnTo>
                  <a:lnTo>
                    <a:pt x="6220416" y="1874840"/>
                  </a:lnTo>
                  <a:lnTo>
                    <a:pt x="6180720" y="1935555"/>
                  </a:lnTo>
                  <a:lnTo>
                    <a:pt x="6135116" y="1995805"/>
                  </a:lnTo>
                  <a:lnTo>
                    <a:pt x="6110084" y="2025729"/>
                  </a:lnTo>
                  <a:lnTo>
                    <a:pt x="6083555" y="2055506"/>
                  </a:lnTo>
                  <a:lnTo>
                    <a:pt x="6055526" y="2085125"/>
                  </a:lnTo>
                  <a:lnTo>
                    <a:pt x="6025988" y="2114577"/>
                  </a:lnTo>
                  <a:lnTo>
                    <a:pt x="5994937" y="2143851"/>
                  </a:lnTo>
                  <a:lnTo>
                    <a:pt x="5962367" y="2172937"/>
                  </a:lnTo>
                  <a:lnTo>
                    <a:pt x="5928270" y="2201824"/>
                  </a:lnTo>
                  <a:lnTo>
                    <a:pt x="5869791" y="2248132"/>
                  </a:lnTo>
                  <a:lnTo>
                    <a:pt x="5808096" y="2293178"/>
                  </a:lnTo>
                  <a:lnTo>
                    <a:pt x="5776072" y="2315221"/>
                  </a:lnTo>
                  <a:lnTo>
                    <a:pt x="5743279" y="2336939"/>
                  </a:lnTo>
                  <a:lnTo>
                    <a:pt x="5709730" y="2358332"/>
                  </a:lnTo>
                  <a:lnTo>
                    <a:pt x="5675435" y="2379395"/>
                  </a:lnTo>
                  <a:lnTo>
                    <a:pt x="5640408" y="2400126"/>
                  </a:lnTo>
                  <a:lnTo>
                    <a:pt x="5604659" y="2420522"/>
                  </a:lnTo>
                  <a:lnTo>
                    <a:pt x="5568201" y="2440581"/>
                  </a:lnTo>
                  <a:lnTo>
                    <a:pt x="5531045" y="2460299"/>
                  </a:lnTo>
                  <a:lnTo>
                    <a:pt x="5493203" y="2479674"/>
                  </a:lnTo>
                  <a:lnTo>
                    <a:pt x="5454687" y="2498703"/>
                  </a:lnTo>
                  <a:lnTo>
                    <a:pt x="5415510" y="2517384"/>
                  </a:lnTo>
                  <a:lnTo>
                    <a:pt x="5375681" y="2535714"/>
                  </a:lnTo>
                  <a:lnTo>
                    <a:pt x="5335214" y="2553689"/>
                  </a:lnTo>
                  <a:lnTo>
                    <a:pt x="5294121" y="2571308"/>
                  </a:lnTo>
                  <a:lnTo>
                    <a:pt x="5252412" y="2588566"/>
                  </a:lnTo>
                  <a:lnTo>
                    <a:pt x="5210101" y="2605463"/>
                  </a:lnTo>
                  <a:lnTo>
                    <a:pt x="5167198" y="2621995"/>
                  </a:lnTo>
                  <a:lnTo>
                    <a:pt x="5123716" y="2638158"/>
                  </a:lnTo>
                  <a:lnTo>
                    <a:pt x="5079666" y="2653951"/>
                  </a:lnTo>
                  <a:lnTo>
                    <a:pt x="5035060" y="2669371"/>
                  </a:lnTo>
                  <a:lnTo>
                    <a:pt x="4989910" y="2684414"/>
                  </a:lnTo>
                  <a:lnTo>
                    <a:pt x="4944228" y="2699079"/>
                  </a:lnTo>
                  <a:lnTo>
                    <a:pt x="4898026" y="2713362"/>
                  </a:lnTo>
                  <a:lnTo>
                    <a:pt x="4851315" y="2727261"/>
                  </a:lnTo>
                  <a:lnTo>
                    <a:pt x="4804107" y="2740772"/>
                  </a:lnTo>
                  <a:lnTo>
                    <a:pt x="4756415" y="2753894"/>
                  </a:lnTo>
                  <a:lnTo>
                    <a:pt x="4708249" y="2766623"/>
                  </a:lnTo>
                  <a:lnTo>
                    <a:pt x="4659623" y="2778957"/>
                  </a:lnTo>
                  <a:lnTo>
                    <a:pt x="4610546" y="2790892"/>
                  </a:lnTo>
                  <a:lnTo>
                    <a:pt x="4561033" y="2802427"/>
                  </a:lnTo>
                  <a:lnTo>
                    <a:pt x="4511093" y="2813558"/>
                  </a:lnTo>
                  <a:lnTo>
                    <a:pt x="4460739" y="2824282"/>
                  </a:lnTo>
                  <a:lnTo>
                    <a:pt x="4409984" y="2834598"/>
                  </a:lnTo>
                  <a:lnTo>
                    <a:pt x="4358837" y="2844501"/>
                  </a:lnTo>
                  <a:lnTo>
                    <a:pt x="4307313" y="2853990"/>
                  </a:lnTo>
                  <a:lnTo>
                    <a:pt x="4255421" y="2863062"/>
                  </a:lnTo>
                  <a:lnTo>
                    <a:pt x="4203175" y="2871713"/>
                  </a:lnTo>
                  <a:lnTo>
                    <a:pt x="4150586" y="2879941"/>
                  </a:lnTo>
                  <a:lnTo>
                    <a:pt x="4097665" y="2887744"/>
                  </a:lnTo>
                  <a:lnTo>
                    <a:pt x="4044425" y="2895118"/>
                  </a:lnTo>
                  <a:lnTo>
                    <a:pt x="3990878" y="2902061"/>
                  </a:lnTo>
                  <a:lnTo>
                    <a:pt x="3937034" y="2908570"/>
                  </a:lnTo>
                  <a:lnTo>
                    <a:pt x="3882907" y="2914643"/>
                  </a:lnTo>
                  <a:lnTo>
                    <a:pt x="3828507" y="2920275"/>
                  </a:lnTo>
                  <a:lnTo>
                    <a:pt x="3773848" y="2925466"/>
                  </a:lnTo>
                  <a:lnTo>
                    <a:pt x="3718939" y="2930212"/>
                  </a:lnTo>
                  <a:lnTo>
                    <a:pt x="3663794" y="2934510"/>
                  </a:lnTo>
                  <a:lnTo>
                    <a:pt x="3608424" y="2938358"/>
                  </a:lnTo>
                  <a:lnTo>
                    <a:pt x="3552842" y="2941752"/>
                  </a:lnTo>
                  <a:lnTo>
                    <a:pt x="3497057" y="2944691"/>
                  </a:lnTo>
                  <a:lnTo>
                    <a:pt x="3441084" y="2947170"/>
                  </a:lnTo>
                  <a:lnTo>
                    <a:pt x="3384933" y="2949189"/>
                  </a:lnTo>
                  <a:lnTo>
                    <a:pt x="3328616" y="2950743"/>
                  </a:lnTo>
                  <a:lnTo>
                    <a:pt x="3272145" y="2951830"/>
                  </a:lnTo>
                  <a:lnTo>
                    <a:pt x="3215532" y="2952447"/>
                  </a:lnTo>
                  <a:lnTo>
                    <a:pt x="3158789" y="2952592"/>
                  </a:lnTo>
                  <a:lnTo>
                    <a:pt x="3101927" y="2952262"/>
                  </a:lnTo>
                  <a:lnTo>
                    <a:pt x="3044958" y="2951453"/>
                  </a:lnTo>
                  <a:lnTo>
                    <a:pt x="2987895" y="2950164"/>
                  </a:lnTo>
                  <a:lnTo>
                    <a:pt x="2930749" y="2948391"/>
                  </a:lnTo>
                  <a:lnTo>
                    <a:pt x="2873531" y="2946133"/>
                  </a:lnTo>
                  <a:lnTo>
                    <a:pt x="2816254" y="2943385"/>
                  </a:lnTo>
                  <a:lnTo>
                    <a:pt x="2758930" y="2940145"/>
                  </a:lnTo>
                  <a:lnTo>
                    <a:pt x="1848775" y="3321596"/>
                  </a:lnTo>
                  <a:close/>
                </a:path>
              </a:pathLst>
            </a:custGeom>
            <a:ln w="25399">
              <a:solidFill>
                <a:srgbClr val="F7B699"/>
              </a:solidFill>
            </a:ln>
          </p:spPr>
          <p:txBody>
            <a:bodyPr wrap="square" lIns="0" tIns="0" rIns="0" bIns="0" rtlCol="0"/>
            <a:lstStyle/>
            <a:p>
              <a:endParaRPr/>
            </a:p>
          </p:txBody>
        </p:sp>
      </p:grpSp>
      <p:sp>
        <p:nvSpPr>
          <p:cNvPr id="8" name="object 8"/>
          <p:cNvSpPr txBox="1">
            <a:spLocks noGrp="1"/>
          </p:cNvSpPr>
          <p:nvPr>
            <p:ph type="title"/>
          </p:nvPr>
        </p:nvSpPr>
        <p:spPr>
          <a:xfrm>
            <a:off x="2730852" y="1900880"/>
            <a:ext cx="4264660" cy="1973580"/>
          </a:xfrm>
          <a:prstGeom prst="rect">
            <a:avLst/>
          </a:prstGeom>
        </p:spPr>
        <p:txBody>
          <a:bodyPr vert="horz" wrap="square" lIns="0" tIns="13335" rIns="0" bIns="0" rtlCol="0">
            <a:spAutoFit/>
          </a:bodyPr>
          <a:lstStyle/>
          <a:p>
            <a:pPr marL="12700" marR="5080" indent="-635" algn="ctr">
              <a:lnSpc>
                <a:spcPct val="99800"/>
              </a:lnSpc>
              <a:spcBef>
                <a:spcPts val="105"/>
              </a:spcBef>
            </a:pPr>
            <a:r>
              <a:rPr sz="3200" b="0" spc="-5" dirty="0">
                <a:solidFill>
                  <a:srgbClr val="001C3D"/>
                </a:solidFill>
                <a:latin typeface="Calibri"/>
                <a:cs typeface="Calibri"/>
              </a:rPr>
              <a:t>Was</a:t>
            </a:r>
            <a:r>
              <a:rPr sz="3200" b="0" spc="15" dirty="0">
                <a:solidFill>
                  <a:srgbClr val="001C3D"/>
                </a:solidFill>
                <a:latin typeface="Calibri"/>
                <a:cs typeface="Calibri"/>
              </a:rPr>
              <a:t> </a:t>
            </a:r>
            <a:r>
              <a:rPr sz="3200" b="0" dirty="0">
                <a:solidFill>
                  <a:srgbClr val="001C3D"/>
                </a:solidFill>
                <a:latin typeface="Calibri"/>
                <a:cs typeface="Calibri"/>
              </a:rPr>
              <a:t>the</a:t>
            </a:r>
            <a:r>
              <a:rPr sz="3200" b="0" spc="20" dirty="0">
                <a:solidFill>
                  <a:srgbClr val="001C3D"/>
                </a:solidFill>
                <a:latin typeface="Calibri"/>
                <a:cs typeface="Calibri"/>
              </a:rPr>
              <a:t> </a:t>
            </a:r>
            <a:r>
              <a:rPr sz="3200" b="0" spc="-5" dirty="0">
                <a:solidFill>
                  <a:srgbClr val="001C3D"/>
                </a:solidFill>
                <a:latin typeface="Calibri"/>
                <a:cs typeface="Calibri"/>
              </a:rPr>
              <a:t>right</a:t>
            </a:r>
            <a:r>
              <a:rPr sz="3200" b="0" spc="15" dirty="0">
                <a:solidFill>
                  <a:srgbClr val="001C3D"/>
                </a:solidFill>
                <a:latin typeface="Calibri"/>
                <a:cs typeface="Calibri"/>
              </a:rPr>
              <a:t> </a:t>
            </a:r>
            <a:r>
              <a:rPr sz="3200" b="0" dirty="0">
                <a:solidFill>
                  <a:srgbClr val="001C3D"/>
                </a:solidFill>
                <a:latin typeface="Calibri"/>
                <a:cs typeface="Calibri"/>
              </a:rPr>
              <a:t>to </a:t>
            </a:r>
            <a:r>
              <a:rPr sz="3200" b="0" spc="5" dirty="0">
                <a:solidFill>
                  <a:srgbClr val="001C3D"/>
                </a:solidFill>
                <a:latin typeface="Calibri"/>
                <a:cs typeface="Calibri"/>
              </a:rPr>
              <a:t> </a:t>
            </a:r>
            <a:r>
              <a:rPr sz="3200" b="0" dirty="0">
                <a:solidFill>
                  <a:srgbClr val="001C3D"/>
                </a:solidFill>
                <a:latin typeface="Calibri"/>
                <a:cs typeface="Calibri"/>
              </a:rPr>
              <a:t>adequate</a:t>
            </a:r>
            <a:r>
              <a:rPr sz="3200" b="0" spc="-25" dirty="0">
                <a:solidFill>
                  <a:srgbClr val="001C3D"/>
                </a:solidFill>
                <a:latin typeface="Calibri"/>
                <a:cs typeface="Calibri"/>
              </a:rPr>
              <a:t> </a:t>
            </a:r>
            <a:r>
              <a:rPr sz="3200" b="0" spc="-5" dirty="0">
                <a:solidFill>
                  <a:srgbClr val="001C3D"/>
                </a:solidFill>
                <a:latin typeface="Calibri"/>
                <a:cs typeface="Calibri"/>
              </a:rPr>
              <a:t>facilities</a:t>
            </a:r>
            <a:r>
              <a:rPr sz="3200" b="0" spc="-25" dirty="0">
                <a:solidFill>
                  <a:srgbClr val="001C3D"/>
                </a:solidFill>
                <a:latin typeface="Calibri"/>
                <a:cs typeface="Calibri"/>
              </a:rPr>
              <a:t> </a:t>
            </a:r>
            <a:r>
              <a:rPr sz="3200" b="0" dirty="0">
                <a:solidFill>
                  <a:srgbClr val="001C3D"/>
                </a:solidFill>
                <a:latin typeface="Calibri"/>
                <a:cs typeface="Calibri"/>
              </a:rPr>
              <a:t>for</a:t>
            </a:r>
            <a:r>
              <a:rPr sz="3200" b="0" spc="-15" dirty="0">
                <a:solidFill>
                  <a:srgbClr val="001C3D"/>
                </a:solidFill>
                <a:latin typeface="Calibri"/>
                <a:cs typeface="Calibri"/>
              </a:rPr>
              <a:t> </a:t>
            </a:r>
            <a:r>
              <a:rPr sz="3200" b="0" dirty="0">
                <a:solidFill>
                  <a:srgbClr val="001C3D"/>
                </a:solidFill>
                <a:latin typeface="Calibri"/>
                <a:cs typeface="Calibri"/>
              </a:rPr>
              <a:t>the </a:t>
            </a:r>
            <a:r>
              <a:rPr sz="3200" b="0" spc="-710" dirty="0">
                <a:solidFill>
                  <a:srgbClr val="001C3D"/>
                </a:solidFill>
                <a:latin typeface="Calibri"/>
                <a:cs typeface="Calibri"/>
              </a:rPr>
              <a:t> </a:t>
            </a:r>
            <a:r>
              <a:rPr sz="3200" b="0" spc="-5" dirty="0">
                <a:solidFill>
                  <a:srgbClr val="001C3D"/>
                </a:solidFill>
                <a:latin typeface="Calibri"/>
                <a:cs typeface="Calibri"/>
              </a:rPr>
              <a:t>preparation of defence </a:t>
            </a:r>
            <a:r>
              <a:rPr sz="3200" b="0" dirty="0">
                <a:solidFill>
                  <a:srgbClr val="001C3D"/>
                </a:solidFill>
                <a:latin typeface="Calibri"/>
                <a:cs typeface="Calibri"/>
              </a:rPr>
              <a:t> </a:t>
            </a:r>
            <a:r>
              <a:rPr sz="3200" b="0" spc="-5" dirty="0">
                <a:solidFill>
                  <a:srgbClr val="001C3D"/>
                </a:solidFill>
                <a:latin typeface="Calibri"/>
                <a:cs typeface="Calibri"/>
              </a:rPr>
              <a:t>violated?</a:t>
            </a:r>
            <a:endParaRPr sz="3200">
              <a:latin typeface="Calibri"/>
              <a:cs typeface="Calibri"/>
            </a:endParaRPr>
          </a:p>
        </p:txBody>
      </p:sp>
      <p:grpSp>
        <p:nvGrpSpPr>
          <p:cNvPr id="9" name="object 9"/>
          <p:cNvGrpSpPr/>
          <p:nvPr/>
        </p:nvGrpSpPr>
        <p:grpSpPr>
          <a:xfrm>
            <a:off x="344978" y="2015836"/>
            <a:ext cx="532130" cy="4302125"/>
            <a:chOff x="344978" y="2015836"/>
            <a:chExt cx="532130" cy="4302125"/>
          </a:xfrm>
        </p:grpSpPr>
        <p:pic>
          <p:nvPicPr>
            <p:cNvPr id="10" name="object 10"/>
            <p:cNvPicPr/>
            <p:nvPr/>
          </p:nvPicPr>
          <p:blipFill>
            <a:blip r:embed="rId2" cstate="print"/>
            <a:stretch>
              <a:fillRect/>
            </a:stretch>
          </p:blipFill>
          <p:spPr>
            <a:xfrm>
              <a:off x="344978" y="2460567"/>
              <a:ext cx="532014" cy="390698"/>
            </a:xfrm>
            <a:prstGeom prst="rect">
              <a:avLst/>
            </a:prstGeom>
          </p:spPr>
        </p:pic>
        <p:pic>
          <p:nvPicPr>
            <p:cNvPr id="11" name="object 11"/>
            <p:cNvPicPr/>
            <p:nvPr/>
          </p:nvPicPr>
          <p:blipFill>
            <a:blip r:embed="rId3" cstate="print"/>
            <a:stretch>
              <a:fillRect/>
            </a:stretch>
          </p:blipFill>
          <p:spPr>
            <a:xfrm>
              <a:off x="482138" y="2448098"/>
              <a:ext cx="253538" cy="436418"/>
            </a:xfrm>
            <a:prstGeom prst="rect">
              <a:avLst/>
            </a:prstGeom>
          </p:spPr>
        </p:pic>
        <p:pic>
          <p:nvPicPr>
            <p:cNvPr id="12" name="object 12"/>
            <p:cNvPicPr/>
            <p:nvPr/>
          </p:nvPicPr>
          <p:blipFill>
            <a:blip r:embed="rId4" cstate="print"/>
            <a:stretch>
              <a:fillRect/>
            </a:stretch>
          </p:blipFill>
          <p:spPr>
            <a:xfrm>
              <a:off x="395536" y="2492895"/>
              <a:ext cx="432047" cy="288032"/>
            </a:xfrm>
            <a:prstGeom prst="rect">
              <a:avLst/>
            </a:prstGeom>
          </p:spPr>
        </p:pic>
        <p:sp>
          <p:nvSpPr>
            <p:cNvPr id="13" name="object 13"/>
            <p:cNvSpPr/>
            <p:nvPr/>
          </p:nvSpPr>
          <p:spPr>
            <a:xfrm>
              <a:off x="395536" y="2492895"/>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1"/>
                  </a:lnTo>
                  <a:lnTo>
                    <a:pt x="417987" y="273971"/>
                  </a:lnTo>
                  <a:lnTo>
                    <a:pt x="402728" y="284259"/>
                  </a:lnTo>
                  <a:lnTo>
                    <a:pt x="384041" y="288032"/>
                  </a:lnTo>
                  <a:lnTo>
                    <a:pt x="48005" y="288032"/>
                  </a:lnTo>
                  <a:lnTo>
                    <a:pt x="29319" y="284259"/>
                  </a:lnTo>
                  <a:lnTo>
                    <a:pt x="14060" y="273971"/>
                  </a:lnTo>
                  <a:lnTo>
                    <a:pt x="3772" y="258711"/>
                  </a:lnTo>
                  <a:lnTo>
                    <a:pt x="0" y="240026"/>
                  </a:lnTo>
                  <a:lnTo>
                    <a:pt x="0" y="48005"/>
                  </a:lnTo>
                  <a:close/>
                </a:path>
              </a:pathLst>
            </a:custGeom>
            <a:ln w="9524">
              <a:solidFill>
                <a:srgbClr val="F4B193"/>
              </a:solidFill>
            </a:ln>
          </p:spPr>
          <p:txBody>
            <a:bodyPr wrap="square" lIns="0" tIns="0" rIns="0" bIns="0" rtlCol="0"/>
            <a:lstStyle/>
            <a:p>
              <a:endParaRPr/>
            </a:p>
          </p:txBody>
        </p:sp>
        <p:pic>
          <p:nvPicPr>
            <p:cNvPr id="14" name="object 14"/>
            <p:cNvPicPr/>
            <p:nvPr/>
          </p:nvPicPr>
          <p:blipFill>
            <a:blip r:embed="rId5" cstate="print"/>
            <a:stretch>
              <a:fillRect/>
            </a:stretch>
          </p:blipFill>
          <p:spPr>
            <a:xfrm>
              <a:off x="344978" y="2892828"/>
              <a:ext cx="532014" cy="390698"/>
            </a:xfrm>
            <a:prstGeom prst="rect">
              <a:avLst/>
            </a:prstGeom>
          </p:spPr>
        </p:pic>
        <p:pic>
          <p:nvPicPr>
            <p:cNvPr id="15" name="object 15"/>
            <p:cNvPicPr/>
            <p:nvPr/>
          </p:nvPicPr>
          <p:blipFill>
            <a:blip r:embed="rId3" cstate="print"/>
            <a:stretch>
              <a:fillRect/>
            </a:stretch>
          </p:blipFill>
          <p:spPr>
            <a:xfrm>
              <a:off x="482138" y="2880359"/>
              <a:ext cx="253538" cy="436418"/>
            </a:xfrm>
            <a:prstGeom prst="rect">
              <a:avLst/>
            </a:prstGeom>
          </p:spPr>
        </p:pic>
        <p:pic>
          <p:nvPicPr>
            <p:cNvPr id="16" name="object 16"/>
            <p:cNvPicPr/>
            <p:nvPr/>
          </p:nvPicPr>
          <p:blipFill>
            <a:blip r:embed="rId4" cstate="print"/>
            <a:stretch>
              <a:fillRect/>
            </a:stretch>
          </p:blipFill>
          <p:spPr>
            <a:xfrm>
              <a:off x="395536" y="2924943"/>
              <a:ext cx="432047" cy="288032"/>
            </a:xfrm>
            <a:prstGeom prst="rect">
              <a:avLst/>
            </a:prstGeom>
          </p:spPr>
        </p:pic>
        <p:sp>
          <p:nvSpPr>
            <p:cNvPr id="17" name="object 17"/>
            <p:cNvSpPr/>
            <p:nvPr/>
          </p:nvSpPr>
          <p:spPr>
            <a:xfrm>
              <a:off x="395536" y="2924943"/>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1"/>
                  </a:lnTo>
                  <a:lnTo>
                    <a:pt x="48005" y="288031"/>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18" name="object 18"/>
            <p:cNvPicPr/>
            <p:nvPr/>
          </p:nvPicPr>
          <p:blipFill>
            <a:blip r:embed="rId6" cstate="print"/>
            <a:stretch>
              <a:fillRect/>
            </a:stretch>
          </p:blipFill>
          <p:spPr>
            <a:xfrm>
              <a:off x="344978" y="3325090"/>
              <a:ext cx="532014" cy="390698"/>
            </a:xfrm>
            <a:prstGeom prst="rect">
              <a:avLst/>
            </a:prstGeom>
          </p:spPr>
        </p:pic>
        <p:pic>
          <p:nvPicPr>
            <p:cNvPr id="19" name="object 19"/>
            <p:cNvPicPr/>
            <p:nvPr/>
          </p:nvPicPr>
          <p:blipFill>
            <a:blip r:embed="rId3" cstate="print"/>
            <a:stretch>
              <a:fillRect/>
            </a:stretch>
          </p:blipFill>
          <p:spPr>
            <a:xfrm>
              <a:off x="482138" y="3312621"/>
              <a:ext cx="253538" cy="436418"/>
            </a:xfrm>
            <a:prstGeom prst="rect">
              <a:avLst/>
            </a:prstGeom>
          </p:spPr>
        </p:pic>
        <p:pic>
          <p:nvPicPr>
            <p:cNvPr id="20" name="object 20"/>
            <p:cNvPicPr/>
            <p:nvPr/>
          </p:nvPicPr>
          <p:blipFill>
            <a:blip r:embed="rId7" cstate="print"/>
            <a:stretch>
              <a:fillRect/>
            </a:stretch>
          </p:blipFill>
          <p:spPr>
            <a:xfrm>
              <a:off x="395536" y="3356992"/>
              <a:ext cx="432047" cy="288032"/>
            </a:xfrm>
            <a:prstGeom prst="rect">
              <a:avLst/>
            </a:prstGeom>
          </p:spPr>
        </p:pic>
        <p:sp>
          <p:nvSpPr>
            <p:cNvPr id="21" name="object 21"/>
            <p:cNvSpPr/>
            <p:nvPr/>
          </p:nvSpPr>
          <p:spPr>
            <a:xfrm>
              <a:off x="395536" y="3356992"/>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22" name="object 22"/>
            <p:cNvPicPr/>
            <p:nvPr/>
          </p:nvPicPr>
          <p:blipFill>
            <a:blip r:embed="rId8" cstate="print"/>
            <a:stretch>
              <a:fillRect/>
            </a:stretch>
          </p:blipFill>
          <p:spPr>
            <a:xfrm>
              <a:off x="344978" y="3757353"/>
              <a:ext cx="532014" cy="390698"/>
            </a:xfrm>
            <a:prstGeom prst="rect">
              <a:avLst/>
            </a:prstGeom>
          </p:spPr>
        </p:pic>
        <p:pic>
          <p:nvPicPr>
            <p:cNvPr id="23" name="object 23"/>
            <p:cNvPicPr/>
            <p:nvPr/>
          </p:nvPicPr>
          <p:blipFill>
            <a:blip r:embed="rId9" cstate="print"/>
            <a:stretch>
              <a:fillRect/>
            </a:stretch>
          </p:blipFill>
          <p:spPr>
            <a:xfrm>
              <a:off x="482138" y="3744883"/>
              <a:ext cx="253538" cy="432261"/>
            </a:xfrm>
            <a:prstGeom prst="rect">
              <a:avLst/>
            </a:prstGeom>
          </p:spPr>
        </p:pic>
        <p:pic>
          <p:nvPicPr>
            <p:cNvPr id="24" name="object 24"/>
            <p:cNvPicPr/>
            <p:nvPr/>
          </p:nvPicPr>
          <p:blipFill>
            <a:blip r:embed="rId7" cstate="print"/>
            <a:stretch>
              <a:fillRect/>
            </a:stretch>
          </p:blipFill>
          <p:spPr>
            <a:xfrm>
              <a:off x="395536" y="3789039"/>
              <a:ext cx="432047" cy="288032"/>
            </a:xfrm>
            <a:prstGeom prst="rect">
              <a:avLst/>
            </a:prstGeom>
          </p:spPr>
        </p:pic>
        <p:sp>
          <p:nvSpPr>
            <p:cNvPr id="25" name="object 25"/>
            <p:cNvSpPr/>
            <p:nvPr/>
          </p:nvSpPr>
          <p:spPr>
            <a:xfrm>
              <a:off x="395536" y="3789040"/>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26" name="object 26"/>
            <p:cNvPicPr/>
            <p:nvPr/>
          </p:nvPicPr>
          <p:blipFill>
            <a:blip r:embed="rId10" cstate="print"/>
            <a:stretch>
              <a:fillRect/>
            </a:stretch>
          </p:blipFill>
          <p:spPr>
            <a:xfrm>
              <a:off x="344978" y="2028305"/>
              <a:ext cx="532014" cy="390698"/>
            </a:xfrm>
            <a:prstGeom prst="rect">
              <a:avLst/>
            </a:prstGeom>
          </p:spPr>
        </p:pic>
        <p:pic>
          <p:nvPicPr>
            <p:cNvPr id="27" name="object 27"/>
            <p:cNvPicPr/>
            <p:nvPr/>
          </p:nvPicPr>
          <p:blipFill>
            <a:blip r:embed="rId3" cstate="print"/>
            <a:stretch>
              <a:fillRect/>
            </a:stretch>
          </p:blipFill>
          <p:spPr>
            <a:xfrm>
              <a:off x="482138" y="2015836"/>
              <a:ext cx="253538" cy="436418"/>
            </a:xfrm>
            <a:prstGeom prst="rect">
              <a:avLst/>
            </a:prstGeom>
          </p:spPr>
        </p:pic>
        <p:pic>
          <p:nvPicPr>
            <p:cNvPr id="28" name="object 28"/>
            <p:cNvPicPr/>
            <p:nvPr/>
          </p:nvPicPr>
          <p:blipFill>
            <a:blip r:embed="rId7" cstate="print"/>
            <a:stretch>
              <a:fillRect/>
            </a:stretch>
          </p:blipFill>
          <p:spPr>
            <a:xfrm>
              <a:off x="395536" y="2060847"/>
              <a:ext cx="432047" cy="288032"/>
            </a:xfrm>
            <a:prstGeom prst="rect">
              <a:avLst/>
            </a:prstGeom>
          </p:spPr>
        </p:pic>
        <p:sp>
          <p:nvSpPr>
            <p:cNvPr id="29" name="object 29"/>
            <p:cNvSpPr/>
            <p:nvPr/>
          </p:nvSpPr>
          <p:spPr>
            <a:xfrm>
              <a:off x="395536" y="2060848"/>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30" name="object 30"/>
            <p:cNvPicPr/>
            <p:nvPr/>
          </p:nvPicPr>
          <p:blipFill>
            <a:blip r:embed="rId11" cstate="print"/>
            <a:stretch>
              <a:fillRect/>
            </a:stretch>
          </p:blipFill>
          <p:spPr>
            <a:xfrm>
              <a:off x="344978" y="4189614"/>
              <a:ext cx="532014" cy="390698"/>
            </a:xfrm>
            <a:prstGeom prst="rect">
              <a:avLst/>
            </a:prstGeom>
          </p:spPr>
        </p:pic>
        <p:pic>
          <p:nvPicPr>
            <p:cNvPr id="31" name="object 31"/>
            <p:cNvPicPr/>
            <p:nvPr/>
          </p:nvPicPr>
          <p:blipFill>
            <a:blip r:embed="rId9" cstate="print"/>
            <a:stretch>
              <a:fillRect/>
            </a:stretch>
          </p:blipFill>
          <p:spPr>
            <a:xfrm>
              <a:off x="482138" y="4177144"/>
              <a:ext cx="253538" cy="432261"/>
            </a:xfrm>
            <a:prstGeom prst="rect">
              <a:avLst/>
            </a:prstGeom>
          </p:spPr>
        </p:pic>
        <p:pic>
          <p:nvPicPr>
            <p:cNvPr id="32" name="object 32"/>
            <p:cNvPicPr/>
            <p:nvPr/>
          </p:nvPicPr>
          <p:blipFill>
            <a:blip r:embed="rId4" cstate="print"/>
            <a:stretch>
              <a:fillRect/>
            </a:stretch>
          </p:blipFill>
          <p:spPr>
            <a:xfrm>
              <a:off x="395536" y="4221087"/>
              <a:ext cx="432047" cy="288032"/>
            </a:xfrm>
            <a:prstGeom prst="rect">
              <a:avLst/>
            </a:prstGeom>
          </p:spPr>
        </p:pic>
        <p:sp>
          <p:nvSpPr>
            <p:cNvPr id="33" name="object 33"/>
            <p:cNvSpPr/>
            <p:nvPr/>
          </p:nvSpPr>
          <p:spPr>
            <a:xfrm>
              <a:off x="395536" y="4221087"/>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34" name="object 34"/>
            <p:cNvPicPr/>
            <p:nvPr/>
          </p:nvPicPr>
          <p:blipFill>
            <a:blip r:embed="rId12" cstate="print"/>
            <a:stretch>
              <a:fillRect/>
            </a:stretch>
          </p:blipFill>
          <p:spPr>
            <a:xfrm>
              <a:off x="344978" y="5054138"/>
              <a:ext cx="532014" cy="390698"/>
            </a:xfrm>
            <a:prstGeom prst="rect">
              <a:avLst/>
            </a:prstGeom>
          </p:spPr>
        </p:pic>
        <p:pic>
          <p:nvPicPr>
            <p:cNvPr id="35" name="object 35"/>
            <p:cNvPicPr/>
            <p:nvPr/>
          </p:nvPicPr>
          <p:blipFill>
            <a:blip r:embed="rId9" cstate="print"/>
            <a:stretch>
              <a:fillRect/>
            </a:stretch>
          </p:blipFill>
          <p:spPr>
            <a:xfrm>
              <a:off x="482138" y="5041669"/>
              <a:ext cx="253538" cy="432261"/>
            </a:xfrm>
            <a:prstGeom prst="rect">
              <a:avLst/>
            </a:prstGeom>
          </p:spPr>
        </p:pic>
        <p:pic>
          <p:nvPicPr>
            <p:cNvPr id="36" name="object 36"/>
            <p:cNvPicPr/>
            <p:nvPr/>
          </p:nvPicPr>
          <p:blipFill>
            <a:blip r:embed="rId7" cstate="print"/>
            <a:stretch>
              <a:fillRect/>
            </a:stretch>
          </p:blipFill>
          <p:spPr>
            <a:xfrm>
              <a:off x="395536" y="5085184"/>
              <a:ext cx="432047" cy="288032"/>
            </a:xfrm>
            <a:prstGeom prst="rect">
              <a:avLst/>
            </a:prstGeom>
          </p:spPr>
        </p:pic>
        <p:sp>
          <p:nvSpPr>
            <p:cNvPr id="37" name="object 37"/>
            <p:cNvSpPr/>
            <p:nvPr/>
          </p:nvSpPr>
          <p:spPr>
            <a:xfrm>
              <a:off x="395536" y="5085184"/>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38" name="object 38"/>
            <p:cNvPicPr/>
            <p:nvPr/>
          </p:nvPicPr>
          <p:blipFill>
            <a:blip r:embed="rId13" cstate="print"/>
            <a:stretch>
              <a:fillRect/>
            </a:stretch>
          </p:blipFill>
          <p:spPr>
            <a:xfrm>
              <a:off x="344978" y="4621876"/>
              <a:ext cx="532014" cy="390698"/>
            </a:xfrm>
            <a:prstGeom prst="rect">
              <a:avLst/>
            </a:prstGeom>
          </p:spPr>
        </p:pic>
        <p:pic>
          <p:nvPicPr>
            <p:cNvPr id="39" name="object 39"/>
            <p:cNvPicPr/>
            <p:nvPr/>
          </p:nvPicPr>
          <p:blipFill>
            <a:blip r:embed="rId9" cstate="print"/>
            <a:stretch>
              <a:fillRect/>
            </a:stretch>
          </p:blipFill>
          <p:spPr>
            <a:xfrm>
              <a:off x="482138" y="4609407"/>
              <a:ext cx="253538" cy="432261"/>
            </a:xfrm>
            <a:prstGeom prst="rect">
              <a:avLst/>
            </a:prstGeom>
          </p:spPr>
        </p:pic>
        <p:pic>
          <p:nvPicPr>
            <p:cNvPr id="40" name="object 40"/>
            <p:cNvPicPr/>
            <p:nvPr/>
          </p:nvPicPr>
          <p:blipFill>
            <a:blip r:embed="rId4" cstate="print"/>
            <a:stretch>
              <a:fillRect/>
            </a:stretch>
          </p:blipFill>
          <p:spPr>
            <a:xfrm>
              <a:off x="395536" y="4653135"/>
              <a:ext cx="432047" cy="288032"/>
            </a:xfrm>
            <a:prstGeom prst="rect">
              <a:avLst/>
            </a:prstGeom>
          </p:spPr>
        </p:pic>
        <p:sp>
          <p:nvSpPr>
            <p:cNvPr id="41" name="object 41"/>
            <p:cNvSpPr/>
            <p:nvPr/>
          </p:nvSpPr>
          <p:spPr>
            <a:xfrm>
              <a:off x="395536" y="4653135"/>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42" name="object 42"/>
            <p:cNvPicPr/>
            <p:nvPr/>
          </p:nvPicPr>
          <p:blipFill>
            <a:blip r:embed="rId14" cstate="print"/>
            <a:stretch>
              <a:fillRect/>
            </a:stretch>
          </p:blipFill>
          <p:spPr>
            <a:xfrm>
              <a:off x="344978" y="5918661"/>
              <a:ext cx="532014" cy="390698"/>
            </a:xfrm>
            <a:prstGeom prst="rect">
              <a:avLst/>
            </a:prstGeom>
          </p:spPr>
        </p:pic>
        <p:pic>
          <p:nvPicPr>
            <p:cNvPr id="43" name="object 43"/>
            <p:cNvPicPr/>
            <p:nvPr/>
          </p:nvPicPr>
          <p:blipFill>
            <a:blip r:embed="rId15" cstate="print"/>
            <a:stretch>
              <a:fillRect/>
            </a:stretch>
          </p:blipFill>
          <p:spPr>
            <a:xfrm>
              <a:off x="428105" y="5918661"/>
              <a:ext cx="361603" cy="399010"/>
            </a:xfrm>
            <a:prstGeom prst="rect">
              <a:avLst/>
            </a:prstGeom>
          </p:spPr>
        </p:pic>
        <p:pic>
          <p:nvPicPr>
            <p:cNvPr id="44" name="object 44"/>
            <p:cNvPicPr/>
            <p:nvPr/>
          </p:nvPicPr>
          <p:blipFill>
            <a:blip r:embed="rId16" cstate="print"/>
            <a:stretch>
              <a:fillRect/>
            </a:stretch>
          </p:blipFill>
          <p:spPr>
            <a:xfrm>
              <a:off x="395536" y="5949279"/>
              <a:ext cx="432047" cy="288031"/>
            </a:xfrm>
            <a:prstGeom prst="rect">
              <a:avLst/>
            </a:prstGeom>
          </p:spPr>
        </p:pic>
        <p:sp>
          <p:nvSpPr>
            <p:cNvPr id="45" name="object 45"/>
            <p:cNvSpPr/>
            <p:nvPr/>
          </p:nvSpPr>
          <p:spPr>
            <a:xfrm>
              <a:off x="395536" y="5949279"/>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46" name="object 46"/>
            <p:cNvPicPr/>
            <p:nvPr/>
          </p:nvPicPr>
          <p:blipFill>
            <a:blip r:embed="rId17" cstate="print"/>
            <a:stretch>
              <a:fillRect/>
            </a:stretch>
          </p:blipFill>
          <p:spPr>
            <a:xfrm>
              <a:off x="344978" y="5486400"/>
              <a:ext cx="532014" cy="390698"/>
            </a:xfrm>
            <a:prstGeom prst="rect">
              <a:avLst/>
            </a:prstGeom>
          </p:spPr>
        </p:pic>
        <p:pic>
          <p:nvPicPr>
            <p:cNvPr id="47" name="object 47"/>
            <p:cNvPicPr/>
            <p:nvPr/>
          </p:nvPicPr>
          <p:blipFill>
            <a:blip r:embed="rId9" cstate="print"/>
            <a:stretch>
              <a:fillRect/>
            </a:stretch>
          </p:blipFill>
          <p:spPr>
            <a:xfrm>
              <a:off x="482138" y="5473930"/>
              <a:ext cx="253538" cy="432261"/>
            </a:xfrm>
            <a:prstGeom prst="rect">
              <a:avLst/>
            </a:prstGeom>
          </p:spPr>
        </p:pic>
        <p:pic>
          <p:nvPicPr>
            <p:cNvPr id="48" name="object 48"/>
            <p:cNvPicPr/>
            <p:nvPr/>
          </p:nvPicPr>
          <p:blipFill>
            <a:blip r:embed="rId16" cstate="print"/>
            <a:stretch>
              <a:fillRect/>
            </a:stretch>
          </p:blipFill>
          <p:spPr>
            <a:xfrm>
              <a:off x="395536" y="5517231"/>
              <a:ext cx="432047" cy="288031"/>
            </a:xfrm>
            <a:prstGeom prst="rect">
              <a:avLst/>
            </a:prstGeom>
          </p:spPr>
        </p:pic>
        <p:sp>
          <p:nvSpPr>
            <p:cNvPr id="49" name="object 49"/>
            <p:cNvSpPr/>
            <p:nvPr/>
          </p:nvSpPr>
          <p:spPr>
            <a:xfrm>
              <a:off x="395536" y="5517231"/>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grpSp>
      <p:sp>
        <p:nvSpPr>
          <p:cNvPr id="50" name="object 50"/>
          <p:cNvSpPr txBox="1"/>
          <p:nvPr/>
        </p:nvSpPr>
        <p:spPr>
          <a:xfrm>
            <a:off x="498853" y="1897277"/>
            <a:ext cx="231775" cy="4330700"/>
          </a:xfrm>
          <a:prstGeom prst="rect">
            <a:avLst/>
          </a:prstGeom>
        </p:spPr>
        <p:txBody>
          <a:bodyPr vert="horz" wrap="square" lIns="0" tIns="170180" rIns="0" bIns="0" rtlCol="0">
            <a:spAutoFit/>
          </a:bodyPr>
          <a:lstStyle/>
          <a:p>
            <a:pPr marL="57150">
              <a:lnSpc>
                <a:spcPct val="100000"/>
              </a:lnSpc>
              <a:spcBef>
                <a:spcPts val="1340"/>
              </a:spcBef>
            </a:pPr>
            <a:r>
              <a:rPr sz="1800" b="1" dirty="0">
                <a:solidFill>
                  <a:srgbClr val="3D4651"/>
                </a:solidFill>
                <a:latin typeface="Calibri"/>
                <a:cs typeface="Calibri"/>
              </a:rPr>
              <a:t>1</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2</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3</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4</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5</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6</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7</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8</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9</a:t>
            </a:r>
            <a:endParaRPr sz="1800">
              <a:latin typeface="Calibri"/>
              <a:cs typeface="Calibri"/>
            </a:endParaRPr>
          </a:p>
          <a:p>
            <a:pPr marL="12700">
              <a:lnSpc>
                <a:spcPct val="100000"/>
              </a:lnSpc>
              <a:spcBef>
                <a:spcPts val="1365"/>
              </a:spcBef>
            </a:pPr>
            <a:r>
              <a:rPr sz="1600" b="1" dirty="0">
                <a:solidFill>
                  <a:srgbClr val="3D4651"/>
                </a:solidFill>
                <a:latin typeface="Calibri"/>
                <a:cs typeface="Calibri"/>
              </a:rPr>
              <a:t>10</a:t>
            </a:r>
            <a:endParaRPr sz="1600">
              <a:latin typeface="Calibri"/>
              <a:cs typeface="Calibri"/>
            </a:endParaRPr>
          </a:p>
        </p:txBody>
      </p:sp>
      <p:grpSp>
        <p:nvGrpSpPr>
          <p:cNvPr id="51" name="object 51"/>
          <p:cNvGrpSpPr/>
          <p:nvPr/>
        </p:nvGrpSpPr>
        <p:grpSpPr>
          <a:xfrm>
            <a:off x="221071" y="136165"/>
            <a:ext cx="781050" cy="529590"/>
            <a:chOff x="221071" y="136165"/>
            <a:chExt cx="781050" cy="529590"/>
          </a:xfrm>
        </p:grpSpPr>
        <p:sp>
          <p:nvSpPr>
            <p:cNvPr id="52" name="object 52"/>
            <p:cNvSpPr/>
            <p:nvPr/>
          </p:nvSpPr>
          <p:spPr>
            <a:xfrm>
              <a:off x="233771" y="148865"/>
              <a:ext cx="755650" cy="504190"/>
            </a:xfrm>
            <a:custGeom>
              <a:avLst/>
              <a:gdLst/>
              <a:ahLst/>
              <a:cxnLst/>
              <a:rect l="l" t="t" r="r" b="b"/>
              <a:pathLst>
                <a:path w="755650" h="504190">
                  <a:moveTo>
                    <a:pt x="755575" y="0"/>
                  </a:moveTo>
                  <a:lnTo>
                    <a:pt x="0" y="0"/>
                  </a:lnTo>
                  <a:lnTo>
                    <a:pt x="0" y="504056"/>
                  </a:lnTo>
                  <a:lnTo>
                    <a:pt x="755575" y="504056"/>
                  </a:lnTo>
                  <a:lnTo>
                    <a:pt x="755575" y="441049"/>
                  </a:lnTo>
                  <a:lnTo>
                    <a:pt x="236022" y="441049"/>
                  </a:lnTo>
                  <a:lnTo>
                    <a:pt x="236022" y="252028"/>
                  </a:lnTo>
                  <a:lnTo>
                    <a:pt x="188767" y="252028"/>
                  </a:lnTo>
                  <a:lnTo>
                    <a:pt x="377788" y="63007"/>
                  </a:lnTo>
                  <a:lnTo>
                    <a:pt x="755575" y="63007"/>
                  </a:lnTo>
                  <a:lnTo>
                    <a:pt x="755575" y="0"/>
                  </a:lnTo>
                  <a:close/>
                </a:path>
                <a:path w="755650" h="504190">
                  <a:moveTo>
                    <a:pt x="755575" y="86635"/>
                  </a:moveTo>
                  <a:lnTo>
                    <a:pt x="495925" y="86635"/>
                  </a:lnTo>
                  <a:lnTo>
                    <a:pt x="495925" y="181145"/>
                  </a:lnTo>
                  <a:lnTo>
                    <a:pt x="566809" y="252028"/>
                  </a:lnTo>
                  <a:lnTo>
                    <a:pt x="519554" y="252028"/>
                  </a:lnTo>
                  <a:lnTo>
                    <a:pt x="519554" y="441049"/>
                  </a:lnTo>
                  <a:lnTo>
                    <a:pt x="755575" y="441049"/>
                  </a:lnTo>
                  <a:lnTo>
                    <a:pt x="755575" y="86635"/>
                  </a:lnTo>
                  <a:close/>
                </a:path>
                <a:path w="755650" h="504190">
                  <a:moveTo>
                    <a:pt x="755575" y="63007"/>
                  </a:moveTo>
                  <a:lnTo>
                    <a:pt x="377788" y="63007"/>
                  </a:lnTo>
                  <a:lnTo>
                    <a:pt x="448670" y="133891"/>
                  </a:lnTo>
                  <a:lnTo>
                    <a:pt x="448670" y="86635"/>
                  </a:lnTo>
                  <a:lnTo>
                    <a:pt x="755575" y="86635"/>
                  </a:lnTo>
                  <a:lnTo>
                    <a:pt x="755575" y="63007"/>
                  </a:lnTo>
                  <a:close/>
                </a:path>
              </a:pathLst>
            </a:custGeom>
            <a:solidFill>
              <a:srgbClr val="EAF8FC"/>
            </a:solidFill>
          </p:spPr>
          <p:txBody>
            <a:bodyPr wrap="square" lIns="0" tIns="0" rIns="0" bIns="0" rtlCol="0"/>
            <a:lstStyle/>
            <a:p>
              <a:endParaRPr/>
            </a:p>
          </p:txBody>
        </p:sp>
        <p:sp>
          <p:nvSpPr>
            <p:cNvPr id="53" name="object 53"/>
            <p:cNvSpPr/>
            <p:nvPr/>
          </p:nvSpPr>
          <p:spPr>
            <a:xfrm>
              <a:off x="469793" y="235501"/>
              <a:ext cx="283845" cy="354965"/>
            </a:xfrm>
            <a:custGeom>
              <a:avLst/>
              <a:gdLst/>
              <a:ahLst/>
              <a:cxnLst/>
              <a:rect l="l" t="t" r="r" b="b"/>
              <a:pathLst>
                <a:path w="283845" h="354965">
                  <a:moveTo>
                    <a:pt x="259903" y="0"/>
                  </a:moveTo>
                  <a:lnTo>
                    <a:pt x="212648" y="0"/>
                  </a:lnTo>
                  <a:lnTo>
                    <a:pt x="212648" y="47255"/>
                  </a:lnTo>
                  <a:lnTo>
                    <a:pt x="259903" y="94509"/>
                  </a:lnTo>
                  <a:lnTo>
                    <a:pt x="259903" y="0"/>
                  </a:lnTo>
                  <a:close/>
                </a:path>
                <a:path w="283845" h="354965">
                  <a:moveTo>
                    <a:pt x="283532" y="165393"/>
                  </a:moveTo>
                  <a:lnTo>
                    <a:pt x="0" y="165393"/>
                  </a:lnTo>
                  <a:lnTo>
                    <a:pt x="0" y="354413"/>
                  </a:lnTo>
                  <a:lnTo>
                    <a:pt x="118138" y="354413"/>
                  </a:lnTo>
                  <a:lnTo>
                    <a:pt x="118138" y="259904"/>
                  </a:lnTo>
                  <a:lnTo>
                    <a:pt x="283532" y="259904"/>
                  </a:lnTo>
                  <a:lnTo>
                    <a:pt x="283532" y="165393"/>
                  </a:lnTo>
                  <a:close/>
                </a:path>
                <a:path w="283845" h="354965">
                  <a:moveTo>
                    <a:pt x="283532" y="259904"/>
                  </a:moveTo>
                  <a:lnTo>
                    <a:pt x="165394" y="259904"/>
                  </a:lnTo>
                  <a:lnTo>
                    <a:pt x="165394" y="354413"/>
                  </a:lnTo>
                  <a:lnTo>
                    <a:pt x="283532" y="354413"/>
                  </a:lnTo>
                  <a:lnTo>
                    <a:pt x="283532" y="259904"/>
                  </a:lnTo>
                  <a:close/>
                </a:path>
              </a:pathLst>
            </a:custGeom>
            <a:solidFill>
              <a:srgbClr val="C4D0D4"/>
            </a:solidFill>
          </p:spPr>
          <p:txBody>
            <a:bodyPr wrap="square" lIns="0" tIns="0" rIns="0" bIns="0" rtlCol="0"/>
            <a:lstStyle/>
            <a:p>
              <a:endParaRPr/>
            </a:p>
          </p:txBody>
        </p:sp>
        <p:sp>
          <p:nvSpPr>
            <p:cNvPr id="54" name="object 54"/>
            <p:cNvSpPr/>
            <p:nvPr/>
          </p:nvSpPr>
          <p:spPr>
            <a:xfrm>
              <a:off x="422539" y="211872"/>
              <a:ext cx="378460" cy="378460"/>
            </a:xfrm>
            <a:custGeom>
              <a:avLst/>
              <a:gdLst/>
              <a:ahLst/>
              <a:cxnLst/>
              <a:rect l="l" t="t" r="r" b="b"/>
              <a:pathLst>
                <a:path w="378459" h="378459">
                  <a:moveTo>
                    <a:pt x="189020" y="0"/>
                  </a:moveTo>
                  <a:lnTo>
                    <a:pt x="0" y="189021"/>
                  </a:lnTo>
                  <a:lnTo>
                    <a:pt x="378041" y="189021"/>
                  </a:lnTo>
                  <a:lnTo>
                    <a:pt x="189020" y="0"/>
                  </a:lnTo>
                  <a:close/>
                </a:path>
                <a:path w="378459" h="378459">
                  <a:moveTo>
                    <a:pt x="212648" y="283532"/>
                  </a:moveTo>
                  <a:lnTo>
                    <a:pt x="165392" y="283532"/>
                  </a:lnTo>
                  <a:lnTo>
                    <a:pt x="165392" y="378042"/>
                  </a:lnTo>
                  <a:lnTo>
                    <a:pt x="212648" y="378042"/>
                  </a:lnTo>
                  <a:lnTo>
                    <a:pt x="212648" y="283532"/>
                  </a:lnTo>
                  <a:close/>
                </a:path>
              </a:pathLst>
            </a:custGeom>
            <a:solidFill>
              <a:srgbClr val="9AA5A8"/>
            </a:solidFill>
          </p:spPr>
          <p:txBody>
            <a:bodyPr wrap="square" lIns="0" tIns="0" rIns="0" bIns="0" rtlCol="0"/>
            <a:lstStyle/>
            <a:p>
              <a:endParaRPr/>
            </a:p>
          </p:txBody>
        </p:sp>
        <p:sp>
          <p:nvSpPr>
            <p:cNvPr id="55" name="object 55"/>
            <p:cNvSpPr/>
            <p:nvPr/>
          </p:nvSpPr>
          <p:spPr>
            <a:xfrm>
              <a:off x="233771" y="148865"/>
              <a:ext cx="755650" cy="504190"/>
            </a:xfrm>
            <a:custGeom>
              <a:avLst/>
              <a:gdLst/>
              <a:ahLst/>
              <a:cxnLst/>
              <a:rect l="l" t="t" r="r" b="b"/>
              <a:pathLst>
                <a:path w="755650" h="504190">
                  <a:moveTo>
                    <a:pt x="377787" y="63007"/>
                  </a:moveTo>
                  <a:lnTo>
                    <a:pt x="448670" y="133890"/>
                  </a:lnTo>
                  <a:lnTo>
                    <a:pt x="448670" y="86635"/>
                  </a:lnTo>
                  <a:lnTo>
                    <a:pt x="495925" y="86635"/>
                  </a:lnTo>
                  <a:lnTo>
                    <a:pt x="495925" y="181144"/>
                  </a:lnTo>
                  <a:lnTo>
                    <a:pt x="566808" y="252027"/>
                  </a:lnTo>
                  <a:lnTo>
                    <a:pt x="519553" y="252027"/>
                  </a:lnTo>
                  <a:lnTo>
                    <a:pt x="519553" y="441049"/>
                  </a:lnTo>
                  <a:lnTo>
                    <a:pt x="236021" y="441049"/>
                  </a:lnTo>
                  <a:lnTo>
                    <a:pt x="236021" y="252027"/>
                  </a:lnTo>
                  <a:lnTo>
                    <a:pt x="188766" y="252027"/>
                  </a:lnTo>
                  <a:lnTo>
                    <a:pt x="377787" y="63007"/>
                  </a:lnTo>
                  <a:close/>
                </a:path>
                <a:path w="755650" h="504190">
                  <a:moveTo>
                    <a:pt x="448670" y="133890"/>
                  </a:moveTo>
                  <a:lnTo>
                    <a:pt x="495925" y="181144"/>
                  </a:lnTo>
                </a:path>
                <a:path w="755650" h="504190">
                  <a:moveTo>
                    <a:pt x="519553" y="252027"/>
                  </a:moveTo>
                  <a:lnTo>
                    <a:pt x="236021" y="252027"/>
                  </a:lnTo>
                </a:path>
                <a:path w="755650" h="504190">
                  <a:moveTo>
                    <a:pt x="354159" y="441049"/>
                  </a:moveTo>
                  <a:lnTo>
                    <a:pt x="354159" y="346538"/>
                  </a:lnTo>
                  <a:lnTo>
                    <a:pt x="401415" y="346538"/>
                  </a:lnTo>
                  <a:lnTo>
                    <a:pt x="401415" y="441049"/>
                  </a:lnTo>
                </a:path>
                <a:path w="755650" h="504190">
                  <a:moveTo>
                    <a:pt x="0" y="0"/>
                  </a:moveTo>
                  <a:lnTo>
                    <a:pt x="755576" y="0"/>
                  </a:lnTo>
                  <a:lnTo>
                    <a:pt x="755576" y="504056"/>
                  </a:lnTo>
                  <a:lnTo>
                    <a:pt x="0" y="504056"/>
                  </a:lnTo>
                  <a:lnTo>
                    <a:pt x="0" y="0"/>
                  </a:lnTo>
                  <a:close/>
                </a:path>
              </a:pathLst>
            </a:custGeom>
            <a:ln w="25399">
              <a:solidFill>
                <a:srgbClr val="00B2E2"/>
              </a:solidFill>
            </a:ln>
          </p:spPr>
          <p:txBody>
            <a:bodyPr wrap="square" lIns="0" tIns="0" rIns="0" bIns="0" rtlCol="0"/>
            <a:lstStyle/>
            <a:p>
              <a:endParaRPr/>
            </a:p>
          </p:txBody>
        </p:sp>
      </p:gr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03322" y="31924"/>
            <a:ext cx="8774430" cy="6722745"/>
            <a:chOff x="203322" y="31924"/>
            <a:chExt cx="8774430" cy="6722745"/>
          </a:xfrm>
        </p:grpSpPr>
        <p:sp>
          <p:nvSpPr>
            <p:cNvPr id="3" name="object 3"/>
            <p:cNvSpPr/>
            <p:nvPr/>
          </p:nvSpPr>
          <p:spPr>
            <a:xfrm>
              <a:off x="216023" y="463171"/>
              <a:ext cx="8749030" cy="6278245"/>
            </a:xfrm>
            <a:custGeom>
              <a:avLst/>
              <a:gdLst/>
              <a:ahLst/>
              <a:cxnLst/>
              <a:rect l="l" t="t" r="r" b="b"/>
              <a:pathLst>
                <a:path w="8749030" h="6278245">
                  <a:moveTo>
                    <a:pt x="7911370" y="0"/>
                  </a:moveTo>
                  <a:lnTo>
                    <a:pt x="7911370" y="418545"/>
                  </a:lnTo>
                  <a:lnTo>
                    <a:pt x="418524" y="418546"/>
                  </a:lnTo>
                  <a:lnTo>
                    <a:pt x="369735" y="421360"/>
                  </a:lnTo>
                  <a:lnTo>
                    <a:pt x="322577" y="429599"/>
                  </a:lnTo>
                  <a:lnTo>
                    <a:pt x="277388" y="442945"/>
                  </a:lnTo>
                  <a:lnTo>
                    <a:pt x="234480" y="461086"/>
                  </a:lnTo>
                  <a:lnTo>
                    <a:pt x="194168" y="483708"/>
                  </a:lnTo>
                  <a:lnTo>
                    <a:pt x="156767" y="510495"/>
                  </a:lnTo>
                  <a:lnTo>
                    <a:pt x="122589" y="541135"/>
                  </a:lnTo>
                  <a:lnTo>
                    <a:pt x="91950" y="575312"/>
                  </a:lnTo>
                  <a:lnTo>
                    <a:pt x="65162" y="612714"/>
                  </a:lnTo>
                  <a:lnTo>
                    <a:pt x="42541" y="653026"/>
                  </a:lnTo>
                  <a:lnTo>
                    <a:pt x="24400" y="695934"/>
                  </a:lnTo>
                  <a:lnTo>
                    <a:pt x="11054" y="741123"/>
                  </a:lnTo>
                  <a:lnTo>
                    <a:pt x="2815" y="788281"/>
                  </a:lnTo>
                  <a:lnTo>
                    <a:pt x="0" y="837091"/>
                  </a:lnTo>
                  <a:lnTo>
                    <a:pt x="0" y="5859649"/>
                  </a:lnTo>
                  <a:lnTo>
                    <a:pt x="2815" y="5908461"/>
                  </a:lnTo>
                  <a:lnTo>
                    <a:pt x="11054" y="5955618"/>
                  </a:lnTo>
                  <a:lnTo>
                    <a:pt x="24400" y="6000808"/>
                  </a:lnTo>
                  <a:lnTo>
                    <a:pt x="42541" y="6043716"/>
                  </a:lnTo>
                  <a:lnTo>
                    <a:pt x="65162" y="6084027"/>
                  </a:lnTo>
                  <a:lnTo>
                    <a:pt x="91950" y="6121429"/>
                  </a:lnTo>
                  <a:lnTo>
                    <a:pt x="122589" y="6155607"/>
                  </a:lnTo>
                  <a:lnTo>
                    <a:pt x="156767" y="6186246"/>
                  </a:lnTo>
                  <a:lnTo>
                    <a:pt x="194168" y="6213033"/>
                  </a:lnTo>
                  <a:lnTo>
                    <a:pt x="234480" y="6235655"/>
                  </a:lnTo>
                  <a:lnTo>
                    <a:pt x="277388" y="6253796"/>
                  </a:lnTo>
                  <a:lnTo>
                    <a:pt x="322577" y="6267142"/>
                  </a:lnTo>
                  <a:lnTo>
                    <a:pt x="369735" y="6275380"/>
                  </a:lnTo>
                  <a:lnTo>
                    <a:pt x="418546" y="6278196"/>
                  </a:lnTo>
                  <a:lnTo>
                    <a:pt x="467358" y="6275380"/>
                  </a:lnTo>
                  <a:lnTo>
                    <a:pt x="514515" y="6267142"/>
                  </a:lnTo>
                  <a:lnTo>
                    <a:pt x="559705" y="6253796"/>
                  </a:lnTo>
                  <a:lnTo>
                    <a:pt x="602613" y="6235655"/>
                  </a:lnTo>
                  <a:lnTo>
                    <a:pt x="642924" y="6213033"/>
                  </a:lnTo>
                  <a:lnTo>
                    <a:pt x="680326" y="6186246"/>
                  </a:lnTo>
                  <a:lnTo>
                    <a:pt x="714504" y="6155607"/>
                  </a:lnTo>
                  <a:lnTo>
                    <a:pt x="745143" y="6121429"/>
                  </a:lnTo>
                  <a:lnTo>
                    <a:pt x="771931" y="6084027"/>
                  </a:lnTo>
                  <a:lnTo>
                    <a:pt x="794552" y="6043716"/>
                  </a:lnTo>
                  <a:lnTo>
                    <a:pt x="812693" y="6000808"/>
                  </a:lnTo>
                  <a:lnTo>
                    <a:pt x="826039" y="5955618"/>
                  </a:lnTo>
                  <a:lnTo>
                    <a:pt x="834277" y="5908461"/>
                  </a:lnTo>
                  <a:lnTo>
                    <a:pt x="837093" y="5859649"/>
                  </a:lnTo>
                  <a:lnTo>
                    <a:pt x="837092" y="5441102"/>
                  </a:lnTo>
                  <a:lnTo>
                    <a:pt x="8329916" y="5441102"/>
                  </a:lnTo>
                  <a:lnTo>
                    <a:pt x="8378727" y="5438287"/>
                  </a:lnTo>
                  <a:lnTo>
                    <a:pt x="8425885" y="5430048"/>
                  </a:lnTo>
                  <a:lnTo>
                    <a:pt x="8471075" y="5416702"/>
                  </a:lnTo>
                  <a:lnTo>
                    <a:pt x="8513982" y="5398561"/>
                  </a:lnTo>
                  <a:lnTo>
                    <a:pt x="8554294" y="5375940"/>
                  </a:lnTo>
                  <a:lnTo>
                    <a:pt x="8591696" y="5349152"/>
                  </a:lnTo>
                  <a:lnTo>
                    <a:pt x="8625874" y="5318513"/>
                  </a:lnTo>
                  <a:lnTo>
                    <a:pt x="8656513" y="5284335"/>
                  </a:lnTo>
                  <a:lnTo>
                    <a:pt x="8683301" y="5246933"/>
                  </a:lnTo>
                  <a:lnTo>
                    <a:pt x="8705922" y="5206622"/>
                  </a:lnTo>
                  <a:lnTo>
                    <a:pt x="8724063" y="5163714"/>
                  </a:lnTo>
                  <a:lnTo>
                    <a:pt x="8737409" y="5118524"/>
                  </a:lnTo>
                  <a:lnTo>
                    <a:pt x="8745648" y="5071366"/>
                  </a:lnTo>
                  <a:lnTo>
                    <a:pt x="8748464" y="5022555"/>
                  </a:lnTo>
                  <a:lnTo>
                    <a:pt x="8748463" y="1255638"/>
                  </a:lnTo>
                  <a:lnTo>
                    <a:pt x="418546" y="1255638"/>
                  </a:lnTo>
                  <a:lnTo>
                    <a:pt x="418547" y="837091"/>
                  </a:lnTo>
                  <a:lnTo>
                    <a:pt x="424074" y="789107"/>
                  </a:lnTo>
                  <a:lnTo>
                    <a:pt x="439818" y="745058"/>
                  </a:lnTo>
                  <a:lnTo>
                    <a:pt x="464522" y="706202"/>
                  </a:lnTo>
                  <a:lnTo>
                    <a:pt x="496931" y="673794"/>
                  </a:lnTo>
                  <a:lnTo>
                    <a:pt x="535787" y="649090"/>
                  </a:lnTo>
                  <a:lnTo>
                    <a:pt x="579836" y="633346"/>
                  </a:lnTo>
                  <a:lnTo>
                    <a:pt x="627820" y="627819"/>
                  </a:lnTo>
                  <a:lnTo>
                    <a:pt x="8748462" y="627819"/>
                  </a:lnTo>
                  <a:lnTo>
                    <a:pt x="8748462" y="418546"/>
                  </a:lnTo>
                  <a:lnTo>
                    <a:pt x="8329915" y="418546"/>
                  </a:lnTo>
                  <a:lnTo>
                    <a:pt x="8329915" y="209273"/>
                  </a:lnTo>
                  <a:lnTo>
                    <a:pt x="8120643" y="209273"/>
                  </a:lnTo>
                  <a:lnTo>
                    <a:pt x="8072658" y="203746"/>
                  </a:lnTo>
                  <a:lnTo>
                    <a:pt x="8028610" y="188002"/>
                  </a:lnTo>
                  <a:lnTo>
                    <a:pt x="7989753" y="163297"/>
                  </a:lnTo>
                  <a:lnTo>
                    <a:pt x="7957345" y="130889"/>
                  </a:lnTo>
                  <a:lnTo>
                    <a:pt x="7932640" y="92032"/>
                  </a:lnTo>
                  <a:lnTo>
                    <a:pt x="7916897" y="47984"/>
                  </a:lnTo>
                  <a:lnTo>
                    <a:pt x="7911370" y="0"/>
                  </a:lnTo>
                  <a:close/>
                </a:path>
                <a:path w="8749030" h="6278245">
                  <a:moveTo>
                    <a:pt x="8748462" y="627819"/>
                  </a:moveTo>
                  <a:lnTo>
                    <a:pt x="627820" y="627819"/>
                  </a:lnTo>
                  <a:lnTo>
                    <a:pt x="675805" y="633346"/>
                  </a:lnTo>
                  <a:lnTo>
                    <a:pt x="719853" y="649090"/>
                  </a:lnTo>
                  <a:lnTo>
                    <a:pt x="758710" y="673794"/>
                  </a:lnTo>
                  <a:lnTo>
                    <a:pt x="791118" y="706202"/>
                  </a:lnTo>
                  <a:lnTo>
                    <a:pt x="815823" y="745058"/>
                  </a:lnTo>
                  <a:lnTo>
                    <a:pt x="831566" y="789107"/>
                  </a:lnTo>
                  <a:lnTo>
                    <a:pt x="837093" y="837092"/>
                  </a:lnTo>
                  <a:lnTo>
                    <a:pt x="834277" y="885902"/>
                  </a:lnTo>
                  <a:lnTo>
                    <a:pt x="826039" y="933060"/>
                  </a:lnTo>
                  <a:lnTo>
                    <a:pt x="812693" y="978250"/>
                  </a:lnTo>
                  <a:lnTo>
                    <a:pt x="794552" y="1021158"/>
                  </a:lnTo>
                  <a:lnTo>
                    <a:pt x="771931" y="1061469"/>
                  </a:lnTo>
                  <a:lnTo>
                    <a:pt x="745143" y="1098871"/>
                  </a:lnTo>
                  <a:lnTo>
                    <a:pt x="714504" y="1133049"/>
                  </a:lnTo>
                  <a:lnTo>
                    <a:pt x="680326" y="1163688"/>
                  </a:lnTo>
                  <a:lnTo>
                    <a:pt x="642924" y="1190476"/>
                  </a:lnTo>
                  <a:lnTo>
                    <a:pt x="602613" y="1213097"/>
                  </a:lnTo>
                  <a:lnTo>
                    <a:pt x="559705" y="1231238"/>
                  </a:lnTo>
                  <a:lnTo>
                    <a:pt x="514515" y="1244584"/>
                  </a:lnTo>
                  <a:lnTo>
                    <a:pt x="467358" y="1252822"/>
                  </a:lnTo>
                  <a:lnTo>
                    <a:pt x="418546" y="1255638"/>
                  </a:lnTo>
                  <a:lnTo>
                    <a:pt x="8748463" y="1255638"/>
                  </a:lnTo>
                  <a:lnTo>
                    <a:pt x="8748462" y="627819"/>
                  </a:lnTo>
                  <a:close/>
                </a:path>
                <a:path w="8749030" h="6278245">
                  <a:moveTo>
                    <a:pt x="8748462" y="0"/>
                  </a:moveTo>
                  <a:lnTo>
                    <a:pt x="8745646" y="48811"/>
                  </a:lnTo>
                  <a:lnTo>
                    <a:pt x="8737408" y="95968"/>
                  </a:lnTo>
                  <a:lnTo>
                    <a:pt x="8724062" y="141158"/>
                  </a:lnTo>
                  <a:lnTo>
                    <a:pt x="8705921" y="184065"/>
                  </a:lnTo>
                  <a:lnTo>
                    <a:pt x="8683300" y="224377"/>
                  </a:lnTo>
                  <a:lnTo>
                    <a:pt x="8656512" y="261779"/>
                  </a:lnTo>
                  <a:lnTo>
                    <a:pt x="8625873" y="295956"/>
                  </a:lnTo>
                  <a:lnTo>
                    <a:pt x="8591695" y="326596"/>
                  </a:lnTo>
                  <a:lnTo>
                    <a:pt x="8554293" y="353383"/>
                  </a:lnTo>
                  <a:lnTo>
                    <a:pt x="8513982" y="376004"/>
                  </a:lnTo>
                  <a:lnTo>
                    <a:pt x="8471074" y="394145"/>
                  </a:lnTo>
                  <a:lnTo>
                    <a:pt x="8425884" y="407492"/>
                  </a:lnTo>
                  <a:lnTo>
                    <a:pt x="8378726" y="415730"/>
                  </a:lnTo>
                  <a:lnTo>
                    <a:pt x="8329915" y="418546"/>
                  </a:lnTo>
                  <a:lnTo>
                    <a:pt x="8748462" y="418546"/>
                  </a:lnTo>
                  <a:lnTo>
                    <a:pt x="8748462" y="0"/>
                  </a:lnTo>
                  <a:close/>
                </a:path>
                <a:path w="8749030" h="6278245">
                  <a:moveTo>
                    <a:pt x="8329916" y="0"/>
                  </a:moveTo>
                  <a:lnTo>
                    <a:pt x="8324389" y="47984"/>
                  </a:lnTo>
                  <a:lnTo>
                    <a:pt x="8308645" y="92032"/>
                  </a:lnTo>
                  <a:lnTo>
                    <a:pt x="8283941" y="130889"/>
                  </a:lnTo>
                  <a:lnTo>
                    <a:pt x="8251533" y="163297"/>
                  </a:lnTo>
                  <a:lnTo>
                    <a:pt x="8212676" y="188002"/>
                  </a:lnTo>
                  <a:lnTo>
                    <a:pt x="8168627" y="203746"/>
                  </a:lnTo>
                  <a:lnTo>
                    <a:pt x="8120643" y="209273"/>
                  </a:lnTo>
                  <a:lnTo>
                    <a:pt x="8329915" y="209273"/>
                  </a:lnTo>
                  <a:lnTo>
                    <a:pt x="8329916" y="0"/>
                  </a:lnTo>
                  <a:close/>
                </a:path>
              </a:pathLst>
            </a:custGeom>
            <a:solidFill>
              <a:srgbClr val="F5F5F5"/>
            </a:solidFill>
          </p:spPr>
          <p:txBody>
            <a:bodyPr wrap="square" lIns="0" tIns="0" rIns="0" bIns="0" rtlCol="0"/>
            <a:lstStyle/>
            <a:p>
              <a:endParaRPr/>
            </a:p>
          </p:txBody>
        </p:sp>
        <p:sp>
          <p:nvSpPr>
            <p:cNvPr id="4" name="object 4"/>
            <p:cNvSpPr/>
            <p:nvPr/>
          </p:nvSpPr>
          <p:spPr>
            <a:xfrm>
              <a:off x="634570" y="44623"/>
              <a:ext cx="8329930" cy="1674495"/>
            </a:xfrm>
            <a:custGeom>
              <a:avLst/>
              <a:gdLst/>
              <a:ahLst/>
              <a:cxnLst/>
              <a:rect l="l" t="t" r="r" b="b"/>
              <a:pathLst>
                <a:path w="8329930" h="1674495">
                  <a:moveTo>
                    <a:pt x="209274" y="1046366"/>
                  </a:moveTo>
                  <a:lnTo>
                    <a:pt x="161289" y="1051893"/>
                  </a:lnTo>
                  <a:lnTo>
                    <a:pt x="117241" y="1067637"/>
                  </a:lnTo>
                  <a:lnTo>
                    <a:pt x="78384" y="1092341"/>
                  </a:lnTo>
                  <a:lnTo>
                    <a:pt x="45975" y="1124749"/>
                  </a:lnTo>
                  <a:lnTo>
                    <a:pt x="21271" y="1163606"/>
                  </a:lnTo>
                  <a:lnTo>
                    <a:pt x="5528" y="1207654"/>
                  </a:lnTo>
                  <a:lnTo>
                    <a:pt x="1" y="1255638"/>
                  </a:lnTo>
                  <a:lnTo>
                    <a:pt x="0" y="1674186"/>
                  </a:lnTo>
                  <a:lnTo>
                    <a:pt x="48811" y="1671370"/>
                  </a:lnTo>
                  <a:lnTo>
                    <a:pt x="95968" y="1663132"/>
                  </a:lnTo>
                  <a:lnTo>
                    <a:pt x="141158" y="1649785"/>
                  </a:lnTo>
                  <a:lnTo>
                    <a:pt x="184066" y="1631644"/>
                  </a:lnTo>
                  <a:lnTo>
                    <a:pt x="224378" y="1609023"/>
                  </a:lnTo>
                  <a:lnTo>
                    <a:pt x="261779" y="1582236"/>
                  </a:lnTo>
                  <a:lnTo>
                    <a:pt x="295957" y="1551596"/>
                  </a:lnTo>
                  <a:lnTo>
                    <a:pt x="326596" y="1517419"/>
                  </a:lnTo>
                  <a:lnTo>
                    <a:pt x="353384" y="1480017"/>
                  </a:lnTo>
                  <a:lnTo>
                    <a:pt x="376005" y="1439705"/>
                  </a:lnTo>
                  <a:lnTo>
                    <a:pt x="394146" y="1396797"/>
                  </a:lnTo>
                  <a:lnTo>
                    <a:pt x="407492" y="1351608"/>
                  </a:lnTo>
                  <a:lnTo>
                    <a:pt x="415731" y="1304450"/>
                  </a:lnTo>
                  <a:lnTo>
                    <a:pt x="418546" y="1255638"/>
                  </a:lnTo>
                  <a:lnTo>
                    <a:pt x="413019" y="1207654"/>
                  </a:lnTo>
                  <a:lnTo>
                    <a:pt x="397276" y="1163606"/>
                  </a:lnTo>
                  <a:lnTo>
                    <a:pt x="372572" y="1124749"/>
                  </a:lnTo>
                  <a:lnTo>
                    <a:pt x="340163" y="1092341"/>
                  </a:lnTo>
                  <a:lnTo>
                    <a:pt x="301306" y="1067637"/>
                  </a:lnTo>
                  <a:lnTo>
                    <a:pt x="257258" y="1051893"/>
                  </a:lnTo>
                  <a:lnTo>
                    <a:pt x="209274" y="1046366"/>
                  </a:lnTo>
                  <a:close/>
                </a:path>
                <a:path w="8329930" h="1674495">
                  <a:moveTo>
                    <a:pt x="8329917" y="418546"/>
                  </a:moveTo>
                  <a:lnTo>
                    <a:pt x="7911368" y="418546"/>
                  </a:lnTo>
                  <a:lnTo>
                    <a:pt x="7911369" y="837092"/>
                  </a:lnTo>
                  <a:lnTo>
                    <a:pt x="7960180" y="834276"/>
                  </a:lnTo>
                  <a:lnTo>
                    <a:pt x="8007338" y="826038"/>
                  </a:lnTo>
                  <a:lnTo>
                    <a:pt x="8052528" y="812691"/>
                  </a:lnTo>
                  <a:lnTo>
                    <a:pt x="8095435" y="794550"/>
                  </a:lnTo>
                  <a:lnTo>
                    <a:pt x="8135747" y="771929"/>
                  </a:lnTo>
                  <a:lnTo>
                    <a:pt x="8173149" y="745142"/>
                  </a:lnTo>
                  <a:lnTo>
                    <a:pt x="8207327" y="714503"/>
                  </a:lnTo>
                  <a:lnTo>
                    <a:pt x="8237966" y="680325"/>
                  </a:lnTo>
                  <a:lnTo>
                    <a:pt x="8264754" y="642923"/>
                  </a:lnTo>
                  <a:lnTo>
                    <a:pt x="8287375" y="602612"/>
                  </a:lnTo>
                  <a:lnTo>
                    <a:pt x="8305516" y="559704"/>
                  </a:lnTo>
                  <a:lnTo>
                    <a:pt x="8318862" y="514515"/>
                  </a:lnTo>
                  <a:lnTo>
                    <a:pt x="8327101" y="467357"/>
                  </a:lnTo>
                  <a:lnTo>
                    <a:pt x="8329917" y="418546"/>
                  </a:lnTo>
                  <a:close/>
                </a:path>
                <a:path w="8329930" h="1674495">
                  <a:moveTo>
                    <a:pt x="7911369" y="0"/>
                  </a:moveTo>
                  <a:lnTo>
                    <a:pt x="7862558" y="2815"/>
                  </a:lnTo>
                  <a:lnTo>
                    <a:pt x="7815400" y="11054"/>
                  </a:lnTo>
                  <a:lnTo>
                    <a:pt x="7770211" y="24400"/>
                  </a:lnTo>
                  <a:lnTo>
                    <a:pt x="7727303" y="42541"/>
                  </a:lnTo>
                  <a:lnTo>
                    <a:pt x="7686992" y="65162"/>
                  </a:lnTo>
                  <a:lnTo>
                    <a:pt x="7649590" y="91949"/>
                  </a:lnTo>
                  <a:lnTo>
                    <a:pt x="7615412" y="122588"/>
                  </a:lnTo>
                  <a:lnTo>
                    <a:pt x="7584773" y="156766"/>
                  </a:lnTo>
                  <a:lnTo>
                    <a:pt x="7557986" y="194168"/>
                  </a:lnTo>
                  <a:lnTo>
                    <a:pt x="7535364" y="234479"/>
                  </a:lnTo>
                  <a:lnTo>
                    <a:pt x="7517224" y="277387"/>
                  </a:lnTo>
                  <a:lnTo>
                    <a:pt x="7503877" y="322577"/>
                  </a:lnTo>
                  <a:lnTo>
                    <a:pt x="7495639" y="369734"/>
                  </a:lnTo>
                  <a:lnTo>
                    <a:pt x="7492823" y="418546"/>
                  </a:lnTo>
                  <a:lnTo>
                    <a:pt x="7498350" y="466530"/>
                  </a:lnTo>
                  <a:lnTo>
                    <a:pt x="7514093" y="510579"/>
                  </a:lnTo>
                  <a:lnTo>
                    <a:pt x="7538798" y="549436"/>
                  </a:lnTo>
                  <a:lnTo>
                    <a:pt x="7571206" y="581844"/>
                  </a:lnTo>
                  <a:lnTo>
                    <a:pt x="7610062" y="606548"/>
                  </a:lnTo>
                  <a:lnTo>
                    <a:pt x="7654111" y="622292"/>
                  </a:lnTo>
                  <a:lnTo>
                    <a:pt x="7702095" y="627819"/>
                  </a:lnTo>
                  <a:lnTo>
                    <a:pt x="7750079" y="622292"/>
                  </a:lnTo>
                  <a:lnTo>
                    <a:pt x="7794128" y="606548"/>
                  </a:lnTo>
                  <a:lnTo>
                    <a:pt x="7832985" y="581844"/>
                  </a:lnTo>
                  <a:lnTo>
                    <a:pt x="7865393" y="549436"/>
                  </a:lnTo>
                  <a:lnTo>
                    <a:pt x="7890097" y="510579"/>
                  </a:lnTo>
                  <a:lnTo>
                    <a:pt x="7905841" y="466530"/>
                  </a:lnTo>
                  <a:lnTo>
                    <a:pt x="7911368" y="418546"/>
                  </a:lnTo>
                  <a:lnTo>
                    <a:pt x="8329917" y="418546"/>
                  </a:lnTo>
                  <a:lnTo>
                    <a:pt x="8327101" y="369734"/>
                  </a:lnTo>
                  <a:lnTo>
                    <a:pt x="8318862" y="322577"/>
                  </a:lnTo>
                  <a:lnTo>
                    <a:pt x="8305516" y="277387"/>
                  </a:lnTo>
                  <a:lnTo>
                    <a:pt x="8287375" y="234479"/>
                  </a:lnTo>
                  <a:lnTo>
                    <a:pt x="8264754" y="194168"/>
                  </a:lnTo>
                  <a:lnTo>
                    <a:pt x="8237966" y="156766"/>
                  </a:lnTo>
                  <a:lnTo>
                    <a:pt x="8207327" y="122588"/>
                  </a:lnTo>
                  <a:lnTo>
                    <a:pt x="8173149" y="91949"/>
                  </a:lnTo>
                  <a:lnTo>
                    <a:pt x="8135747" y="65162"/>
                  </a:lnTo>
                  <a:lnTo>
                    <a:pt x="8095435" y="42541"/>
                  </a:lnTo>
                  <a:lnTo>
                    <a:pt x="8052528" y="24400"/>
                  </a:lnTo>
                  <a:lnTo>
                    <a:pt x="8007338" y="11054"/>
                  </a:lnTo>
                  <a:lnTo>
                    <a:pt x="7960180" y="2815"/>
                  </a:lnTo>
                  <a:lnTo>
                    <a:pt x="7911369" y="0"/>
                  </a:lnTo>
                  <a:close/>
                </a:path>
              </a:pathLst>
            </a:custGeom>
            <a:solidFill>
              <a:srgbClr val="CECECE"/>
            </a:solidFill>
          </p:spPr>
          <p:txBody>
            <a:bodyPr wrap="square" lIns="0" tIns="0" rIns="0" bIns="0" rtlCol="0"/>
            <a:lstStyle/>
            <a:p>
              <a:endParaRPr/>
            </a:p>
          </p:txBody>
        </p:sp>
        <p:sp>
          <p:nvSpPr>
            <p:cNvPr id="5" name="object 5"/>
            <p:cNvSpPr/>
            <p:nvPr/>
          </p:nvSpPr>
          <p:spPr>
            <a:xfrm>
              <a:off x="216022" y="44624"/>
              <a:ext cx="8749030" cy="6697345"/>
            </a:xfrm>
            <a:custGeom>
              <a:avLst/>
              <a:gdLst/>
              <a:ahLst/>
              <a:cxnLst/>
              <a:rect l="l" t="t" r="r" b="b"/>
              <a:pathLst>
                <a:path w="8749030" h="6697345">
                  <a:moveTo>
                    <a:pt x="0" y="1255639"/>
                  </a:moveTo>
                  <a:lnTo>
                    <a:pt x="2816" y="1206827"/>
                  </a:lnTo>
                  <a:lnTo>
                    <a:pt x="11055" y="1159670"/>
                  </a:lnTo>
                  <a:lnTo>
                    <a:pt x="24401" y="1114480"/>
                  </a:lnTo>
                  <a:lnTo>
                    <a:pt x="42542" y="1071573"/>
                  </a:lnTo>
                  <a:lnTo>
                    <a:pt x="65163" y="1031261"/>
                  </a:lnTo>
                  <a:lnTo>
                    <a:pt x="91951" y="993859"/>
                  </a:lnTo>
                  <a:lnTo>
                    <a:pt x="122590" y="959682"/>
                  </a:lnTo>
                  <a:lnTo>
                    <a:pt x="156768" y="929042"/>
                  </a:lnTo>
                  <a:lnTo>
                    <a:pt x="194169" y="902255"/>
                  </a:lnTo>
                  <a:lnTo>
                    <a:pt x="234481" y="879634"/>
                  </a:lnTo>
                  <a:lnTo>
                    <a:pt x="277389" y="861493"/>
                  </a:lnTo>
                  <a:lnTo>
                    <a:pt x="322578" y="848146"/>
                  </a:lnTo>
                  <a:lnTo>
                    <a:pt x="369736" y="839908"/>
                  </a:lnTo>
                  <a:lnTo>
                    <a:pt x="418547" y="837092"/>
                  </a:lnTo>
                  <a:lnTo>
                    <a:pt x="7911369" y="837092"/>
                  </a:lnTo>
                  <a:lnTo>
                    <a:pt x="7911369" y="418546"/>
                  </a:lnTo>
                  <a:lnTo>
                    <a:pt x="7914185" y="369735"/>
                  </a:lnTo>
                  <a:lnTo>
                    <a:pt x="7922424" y="322577"/>
                  </a:lnTo>
                  <a:lnTo>
                    <a:pt x="7935770" y="277388"/>
                  </a:lnTo>
                  <a:lnTo>
                    <a:pt x="7953911" y="234480"/>
                  </a:lnTo>
                  <a:lnTo>
                    <a:pt x="7976532" y="194168"/>
                  </a:lnTo>
                  <a:lnTo>
                    <a:pt x="8003320" y="156767"/>
                  </a:lnTo>
                  <a:lnTo>
                    <a:pt x="8033959" y="122589"/>
                  </a:lnTo>
                  <a:lnTo>
                    <a:pt x="8068137" y="91950"/>
                  </a:lnTo>
                  <a:lnTo>
                    <a:pt x="8105538" y="65162"/>
                  </a:lnTo>
                  <a:lnTo>
                    <a:pt x="8145850" y="42541"/>
                  </a:lnTo>
                  <a:lnTo>
                    <a:pt x="8188758" y="24400"/>
                  </a:lnTo>
                  <a:lnTo>
                    <a:pt x="8233947" y="11054"/>
                  </a:lnTo>
                  <a:lnTo>
                    <a:pt x="8281105" y="2815"/>
                  </a:lnTo>
                  <a:lnTo>
                    <a:pt x="8329916" y="0"/>
                  </a:lnTo>
                  <a:lnTo>
                    <a:pt x="8378728" y="2815"/>
                  </a:lnTo>
                  <a:lnTo>
                    <a:pt x="8425885" y="11054"/>
                  </a:lnTo>
                  <a:lnTo>
                    <a:pt x="8471075" y="24400"/>
                  </a:lnTo>
                  <a:lnTo>
                    <a:pt x="8513983" y="42541"/>
                  </a:lnTo>
                  <a:lnTo>
                    <a:pt x="8554294" y="65162"/>
                  </a:lnTo>
                  <a:lnTo>
                    <a:pt x="8591696" y="91950"/>
                  </a:lnTo>
                  <a:lnTo>
                    <a:pt x="8625874" y="122589"/>
                  </a:lnTo>
                  <a:lnTo>
                    <a:pt x="8656513" y="156767"/>
                  </a:lnTo>
                  <a:lnTo>
                    <a:pt x="8683300" y="194168"/>
                  </a:lnTo>
                  <a:lnTo>
                    <a:pt x="8705922" y="234480"/>
                  </a:lnTo>
                  <a:lnTo>
                    <a:pt x="8724062" y="277388"/>
                  </a:lnTo>
                  <a:lnTo>
                    <a:pt x="8737409" y="322577"/>
                  </a:lnTo>
                  <a:lnTo>
                    <a:pt x="8745647" y="369735"/>
                  </a:lnTo>
                  <a:lnTo>
                    <a:pt x="8748463" y="418546"/>
                  </a:lnTo>
                  <a:lnTo>
                    <a:pt x="8748462" y="5441104"/>
                  </a:lnTo>
                  <a:lnTo>
                    <a:pt x="8745646" y="5489915"/>
                  </a:lnTo>
                  <a:lnTo>
                    <a:pt x="8737408" y="5537072"/>
                  </a:lnTo>
                  <a:lnTo>
                    <a:pt x="8724061" y="5582262"/>
                  </a:lnTo>
                  <a:lnTo>
                    <a:pt x="8705921" y="5625169"/>
                  </a:lnTo>
                  <a:lnTo>
                    <a:pt x="8683299" y="5665481"/>
                  </a:lnTo>
                  <a:lnTo>
                    <a:pt x="8656512" y="5702883"/>
                  </a:lnTo>
                  <a:lnTo>
                    <a:pt x="8625873" y="5737060"/>
                  </a:lnTo>
                  <a:lnTo>
                    <a:pt x="8591695" y="5767700"/>
                  </a:lnTo>
                  <a:lnTo>
                    <a:pt x="8554293" y="5794487"/>
                  </a:lnTo>
                  <a:lnTo>
                    <a:pt x="8513982" y="5817108"/>
                  </a:lnTo>
                  <a:lnTo>
                    <a:pt x="8471074" y="5835249"/>
                  </a:lnTo>
                  <a:lnTo>
                    <a:pt x="8425884" y="5848595"/>
                  </a:lnTo>
                  <a:lnTo>
                    <a:pt x="8378727" y="5856834"/>
                  </a:lnTo>
                  <a:lnTo>
                    <a:pt x="8329915" y="5859650"/>
                  </a:lnTo>
                  <a:lnTo>
                    <a:pt x="837093" y="5859649"/>
                  </a:lnTo>
                  <a:lnTo>
                    <a:pt x="837093" y="6278195"/>
                  </a:lnTo>
                  <a:lnTo>
                    <a:pt x="834277" y="6327007"/>
                  </a:lnTo>
                  <a:lnTo>
                    <a:pt x="826039" y="6374164"/>
                  </a:lnTo>
                  <a:lnTo>
                    <a:pt x="812693" y="6419354"/>
                  </a:lnTo>
                  <a:lnTo>
                    <a:pt x="794552" y="6462262"/>
                  </a:lnTo>
                  <a:lnTo>
                    <a:pt x="771931" y="6502574"/>
                  </a:lnTo>
                  <a:lnTo>
                    <a:pt x="745143" y="6539976"/>
                  </a:lnTo>
                  <a:lnTo>
                    <a:pt x="714504" y="6574153"/>
                  </a:lnTo>
                  <a:lnTo>
                    <a:pt x="680326" y="6604793"/>
                  </a:lnTo>
                  <a:lnTo>
                    <a:pt x="642924" y="6631580"/>
                  </a:lnTo>
                  <a:lnTo>
                    <a:pt x="602613" y="6654202"/>
                  </a:lnTo>
                  <a:lnTo>
                    <a:pt x="559705" y="6672343"/>
                  </a:lnTo>
                  <a:lnTo>
                    <a:pt x="514515" y="6685689"/>
                  </a:lnTo>
                  <a:lnTo>
                    <a:pt x="467358" y="6693927"/>
                  </a:lnTo>
                  <a:lnTo>
                    <a:pt x="418546" y="6696743"/>
                  </a:lnTo>
                  <a:lnTo>
                    <a:pt x="369735" y="6693927"/>
                  </a:lnTo>
                  <a:lnTo>
                    <a:pt x="322577" y="6685689"/>
                  </a:lnTo>
                  <a:lnTo>
                    <a:pt x="277388" y="6672343"/>
                  </a:lnTo>
                  <a:lnTo>
                    <a:pt x="234480" y="6654202"/>
                  </a:lnTo>
                  <a:lnTo>
                    <a:pt x="194168" y="6631580"/>
                  </a:lnTo>
                  <a:lnTo>
                    <a:pt x="156767" y="6604793"/>
                  </a:lnTo>
                  <a:lnTo>
                    <a:pt x="122589" y="6574153"/>
                  </a:lnTo>
                  <a:lnTo>
                    <a:pt x="91950" y="6539976"/>
                  </a:lnTo>
                  <a:lnTo>
                    <a:pt x="65162" y="6502574"/>
                  </a:lnTo>
                  <a:lnTo>
                    <a:pt x="42541" y="6462262"/>
                  </a:lnTo>
                  <a:lnTo>
                    <a:pt x="24400" y="6419354"/>
                  </a:lnTo>
                  <a:lnTo>
                    <a:pt x="11054" y="6374164"/>
                  </a:lnTo>
                  <a:lnTo>
                    <a:pt x="2815" y="6327007"/>
                  </a:lnTo>
                  <a:lnTo>
                    <a:pt x="0" y="6278195"/>
                  </a:lnTo>
                  <a:lnTo>
                    <a:pt x="0" y="1255639"/>
                  </a:lnTo>
                  <a:close/>
                </a:path>
                <a:path w="8749030" h="6697345">
                  <a:moveTo>
                    <a:pt x="7911369" y="837092"/>
                  </a:moveTo>
                  <a:lnTo>
                    <a:pt x="8329916" y="837092"/>
                  </a:lnTo>
                  <a:lnTo>
                    <a:pt x="8378728" y="834276"/>
                  </a:lnTo>
                  <a:lnTo>
                    <a:pt x="8425885" y="826038"/>
                  </a:lnTo>
                  <a:lnTo>
                    <a:pt x="8471075" y="812691"/>
                  </a:lnTo>
                  <a:lnTo>
                    <a:pt x="8513983" y="794551"/>
                  </a:lnTo>
                  <a:lnTo>
                    <a:pt x="8554294" y="771929"/>
                  </a:lnTo>
                  <a:lnTo>
                    <a:pt x="8591696" y="745142"/>
                  </a:lnTo>
                  <a:lnTo>
                    <a:pt x="8625874" y="714503"/>
                  </a:lnTo>
                  <a:lnTo>
                    <a:pt x="8656513" y="680325"/>
                  </a:lnTo>
                  <a:lnTo>
                    <a:pt x="8683300" y="642923"/>
                  </a:lnTo>
                  <a:lnTo>
                    <a:pt x="8705922" y="602612"/>
                  </a:lnTo>
                  <a:lnTo>
                    <a:pt x="8724062" y="559704"/>
                  </a:lnTo>
                  <a:lnTo>
                    <a:pt x="8737409" y="514514"/>
                  </a:lnTo>
                  <a:lnTo>
                    <a:pt x="8745647" y="467357"/>
                  </a:lnTo>
                  <a:lnTo>
                    <a:pt x="8748463" y="418545"/>
                  </a:lnTo>
                </a:path>
                <a:path w="8749030" h="6697345">
                  <a:moveTo>
                    <a:pt x="8329916" y="837092"/>
                  </a:moveTo>
                  <a:lnTo>
                    <a:pt x="8329916" y="418546"/>
                  </a:lnTo>
                  <a:lnTo>
                    <a:pt x="8324389" y="466531"/>
                  </a:lnTo>
                  <a:lnTo>
                    <a:pt x="8308646" y="510579"/>
                  </a:lnTo>
                  <a:lnTo>
                    <a:pt x="8283942" y="549436"/>
                  </a:lnTo>
                  <a:lnTo>
                    <a:pt x="8251533" y="581844"/>
                  </a:lnTo>
                  <a:lnTo>
                    <a:pt x="8212677" y="606548"/>
                  </a:lnTo>
                  <a:lnTo>
                    <a:pt x="8168628" y="622292"/>
                  </a:lnTo>
                  <a:lnTo>
                    <a:pt x="8120643" y="627819"/>
                  </a:lnTo>
                  <a:lnTo>
                    <a:pt x="8072659" y="622292"/>
                  </a:lnTo>
                  <a:lnTo>
                    <a:pt x="8028610" y="606548"/>
                  </a:lnTo>
                  <a:lnTo>
                    <a:pt x="7989754" y="581844"/>
                  </a:lnTo>
                  <a:lnTo>
                    <a:pt x="7957345" y="549436"/>
                  </a:lnTo>
                  <a:lnTo>
                    <a:pt x="7932641" y="510579"/>
                  </a:lnTo>
                  <a:lnTo>
                    <a:pt x="7916897" y="466531"/>
                  </a:lnTo>
                  <a:lnTo>
                    <a:pt x="7911370" y="418546"/>
                  </a:lnTo>
                </a:path>
                <a:path w="8749030" h="6697345">
                  <a:moveTo>
                    <a:pt x="418547" y="1674185"/>
                  </a:moveTo>
                  <a:lnTo>
                    <a:pt x="418547" y="1255639"/>
                  </a:lnTo>
                  <a:lnTo>
                    <a:pt x="424074" y="1207655"/>
                  </a:lnTo>
                  <a:lnTo>
                    <a:pt x="439818" y="1163606"/>
                  </a:lnTo>
                  <a:lnTo>
                    <a:pt x="464522" y="1124749"/>
                  </a:lnTo>
                  <a:lnTo>
                    <a:pt x="496931" y="1092341"/>
                  </a:lnTo>
                  <a:lnTo>
                    <a:pt x="535787" y="1067637"/>
                  </a:lnTo>
                  <a:lnTo>
                    <a:pt x="579836" y="1051893"/>
                  </a:lnTo>
                  <a:lnTo>
                    <a:pt x="627820" y="1046366"/>
                  </a:lnTo>
                  <a:lnTo>
                    <a:pt x="675805" y="1051893"/>
                  </a:lnTo>
                  <a:lnTo>
                    <a:pt x="719853" y="1067637"/>
                  </a:lnTo>
                  <a:lnTo>
                    <a:pt x="758710" y="1092341"/>
                  </a:lnTo>
                  <a:lnTo>
                    <a:pt x="791118" y="1124749"/>
                  </a:lnTo>
                  <a:lnTo>
                    <a:pt x="815823" y="1163606"/>
                  </a:lnTo>
                  <a:lnTo>
                    <a:pt x="831566" y="1207655"/>
                  </a:lnTo>
                  <a:lnTo>
                    <a:pt x="837093" y="1255639"/>
                  </a:lnTo>
                  <a:lnTo>
                    <a:pt x="834277" y="1304450"/>
                  </a:lnTo>
                  <a:lnTo>
                    <a:pt x="826039" y="1351608"/>
                  </a:lnTo>
                  <a:lnTo>
                    <a:pt x="812693" y="1396797"/>
                  </a:lnTo>
                  <a:lnTo>
                    <a:pt x="794552" y="1439705"/>
                  </a:lnTo>
                  <a:lnTo>
                    <a:pt x="771931" y="1480017"/>
                  </a:lnTo>
                  <a:lnTo>
                    <a:pt x="745143" y="1517418"/>
                  </a:lnTo>
                  <a:lnTo>
                    <a:pt x="714504" y="1551596"/>
                  </a:lnTo>
                  <a:lnTo>
                    <a:pt x="680326" y="1582236"/>
                  </a:lnTo>
                  <a:lnTo>
                    <a:pt x="642924" y="1609023"/>
                  </a:lnTo>
                  <a:lnTo>
                    <a:pt x="602613" y="1631644"/>
                  </a:lnTo>
                  <a:lnTo>
                    <a:pt x="559705" y="1649785"/>
                  </a:lnTo>
                  <a:lnTo>
                    <a:pt x="514515" y="1663132"/>
                  </a:lnTo>
                  <a:lnTo>
                    <a:pt x="467358" y="1671370"/>
                  </a:lnTo>
                  <a:lnTo>
                    <a:pt x="418546" y="1674186"/>
                  </a:lnTo>
                  <a:lnTo>
                    <a:pt x="369735" y="1671370"/>
                  </a:lnTo>
                  <a:lnTo>
                    <a:pt x="322577" y="1663132"/>
                  </a:lnTo>
                  <a:lnTo>
                    <a:pt x="277388" y="1649785"/>
                  </a:lnTo>
                  <a:lnTo>
                    <a:pt x="234480" y="1631644"/>
                  </a:lnTo>
                  <a:lnTo>
                    <a:pt x="194168" y="1609023"/>
                  </a:lnTo>
                  <a:lnTo>
                    <a:pt x="156767" y="1582236"/>
                  </a:lnTo>
                  <a:lnTo>
                    <a:pt x="122589" y="1551596"/>
                  </a:lnTo>
                  <a:lnTo>
                    <a:pt x="91950" y="1517418"/>
                  </a:lnTo>
                  <a:lnTo>
                    <a:pt x="65162" y="1480017"/>
                  </a:lnTo>
                  <a:lnTo>
                    <a:pt x="42541" y="1439705"/>
                  </a:lnTo>
                  <a:lnTo>
                    <a:pt x="24400" y="1396797"/>
                  </a:lnTo>
                  <a:lnTo>
                    <a:pt x="11054" y="1351608"/>
                  </a:lnTo>
                  <a:lnTo>
                    <a:pt x="2815" y="1304450"/>
                  </a:lnTo>
                  <a:lnTo>
                    <a:pt x="0" y="1255639"/>
                  </a:lnTo>
                </a:path>
                <a:path w="8749030" h="6697345">
                  <a:moveTo>
                    <a:pt x="837093" y="1255639"/>
                  </a:moveTo>
                  <a:lnTo>
                    <a:pt x="837093" y="5859649"/>
                  </a:lnTo>
                </a:path>
              </a:pathLst>
            </a:custGeom>
            <a:ln w="25399">
              <a:solidFill>
                <a:srgbClr val="919FAE"/>
              </a:solidFill>
            </a:ln>
          </p:spPr>
          <p:txBody>
            <a:bodyPr wrap="square" lIns="0" tIns="0" rIns="0" bIns="0" rtlCol="0"/>
            <a:lstStyle/>
            <a:p>
              <a:endParaRPr/>
            </a:p>
          </p:txBody>
        </p:sp>
      </p:grpSp>
      <p:sp>
        <p:nvSpPr>
          <p:cNvPr id="6" name="object 6"/>
          <p:cNvSpPr txBox="1">
            <a:spLocks noGrp="1"/>
          </p:cNvSpPr>
          <p:nvPr>
            <p:ph type="title"/>
          </p:nvPr>
        </p:nvSpPr>
        <p:spPr>
          <a:xfrm>
            <a:off x="2317676" y="1915085"/>
            <a:ext cx="5400675" cy="1631314"/>
          </a:xfrm>
          <a:prstGeom prst="rect">
            <a:avLst/>
          </a:prstGeom>
          <a:solidFill>
            <a:srgbClr val="FFFFFF"/>
          </a:solidFill>
        </p:spPr>
        <p:txBody>
          <a:bodyPr vert="horz" wrap="square" lIns="0" tIns="45720" rIns="0" bIns="0" rtlCol="0">
            <a:spAutoFit/>
          </a:bodyPr>
          <a:lstStyle/>
          <a:p>
            <a:pPr marL="90805" marR="77470" algn="just">
              <a:lnSpc>
                <a:spcPct val="100000"/>
              </a:lnSpc>
              <a:spcBef>
                <a:spcPts val="360"/>
              </a:spcBef>
            </a:pPr>
            <a:r>
              <a:rPr sz="2000" b="0" dirty="0">
                <a:solidFill>
                  <a:srgbClr val="001C3D"/>
                </a:solidFill>
                <a:latin typeface="Calibri"/>
                <a:cs typeface="Calibri"/>
              </a:rPr>
              <a:t>The </a:t>
            </a:r>
            <a:r>
              <a:rPr sz="2000" b="0" spc="-5" dirty="0">
                <a:solidFill>
                  <a:srgbClr val="001C3D"/>
                </a:solidFill>
                <a:latin typeface="Calibri"/>
                <a:cs typeface="Calibri"/>
              </a:rPr>
              <a:t>right </a:t>
            </a:r>
            <a:r>
              <a:rPr sz="2000" b="0" dirty="0">
                <a:solidFill>
                  <a:srgbClr val="001C3D"/>
                </a:solidFill>
                <a:latin typeface="Calibri"/>
                <a:cs typeface="Calibri"/>
              </a:rPr>
              <a:t>to adequate </a:t>
            </a:r>
            <a:r>
              <a:rPr sz="2000" b="0" spc="-5" dirty="0">
                <a:solidFill>
                  <a:srgbClr val="001C3D"/>
                </a:solidFill>
                <a:latin typeface="Calibri"/>
                <a:cs typeface="Calibri"/>
              </a:rPr>
              <a:t>facilities for </a:t>
            </a:r>
            <a:r>
              <a:rPr sz="2000" b="0" dirty="0">
                <a:solidFill>
                  <a:srgbClr val="001C3D"/>
                </a:solidFill>
                <a:latin typeface="Calibri"/>
                <a:cs typeface="Calibri"/>
              </a:rPr>
              <a:t>the </a:t>
            </a:r>
            <a:r>
              <a:rPr sz="2000" b="0" spc="-5" dirty="0">
                <a:solidFill>
                  <a:srgbClr val="001C3D"/>
                </a:solidFill>
                <a:latin typeface="Calibri"/>
                <a:cs typeface="Calibri"/>
              </a:rPr>
              <a:t>preparation </a:t>
            </a:r>
            <a:r>
              <a:rPr sz="2000" b="0" spc="-440" dirty="0">
                <a:solidFill>
                  <a:srgbClr val="001C3D"/>
                </a:solidFill>
                <a:latin typeface="Calibri"/>
                <a:cs typeface="Calibri"/>
              </a:rPr>
              <a:t> </a:t>
            </a:r>
            <a:r>
              <a:rPr sz="2000" b="0" spc="-5" dirty="0">
                <a:solidFill>
                  <a:srgbClr val="001C3D"/>
                </a:solidFill>
                <a:latin typeface="Calibri"/>
                <a:cs typeface="Calibri"/>
              </a:rPr>
              <a:t>of </a:t>
            </a:r>
            <a:r>
              <a:rPr sz="2000" b="0" dirty="0">
                <a:solidFill>
                  <a:srgbClr val="001C3D"/>
                </a:solidFill>
                <a:latin typeface="Calibri"/>
                <a:cs typeface="Calibri"/>
              </a:rPr>
              <a:t>the </a:t>
            </a:r>
            <a:r>
              <a:rPr sz="2000" b="0" spc="-5" dirty="0">
                <a:solidFill>
                  <a:srgbClr val="001C3D"/>
                </a:solidFill>
                <a:latin typeface="Calibri"/>
                <a:cs typeface="Calibri"/>
              </a:rPr>
              <a:t>defence was </a:t>
            </a:r>
            <a:r>
              <a:rPr sz="2000" dirty="0">
                <a:solidFill>
                  <a:srgbClr val="001C3D"/>
                </a:solidFill>
              </a:rPr>
              <a:t>not </a:t>
            </a:r>
            <a:r>
              <a:rPr sz="2000" spc="-5" dirty="0">
                <a:solidFill>
                  <a:srgbClr val="001C3D"/>
                </a:solidFill>
              </a:rPr>
              <a:t>violated</a:t>
            </a:r>
            <a:r>
              <a:rPr sz="2000" b="0" spc="-5" dirty="0">
                <a:solidFill>
                  <a:srgbClr val="001C3D"/>
                </a:solidFill>
                <a:latin typeface="Calibri"/>
                <a:cs typeface="Calibri"/>
              </a:rPr>
              <a:t>, </a:t>
            </a:r>
            <a:r>
              <a:rPr sz="2000" b="0" dirty="0">
                <a:solidFill>
                  <a:srgbClr val="001C3D"/>
                </a:solidFill>
                <a:latin typeface="Calibri"/>
                <a:cs typeface="Calibri"/>
              </a:rPr>
              <a:t>because </a:t>
            </a:r>
            <a:r>
              <a:rPr sz="2000" b="0" spc="-5" dirty="0">
                <a:solidFill>
                  <a:srgbClr val="001C3D"/>
                </a:solidFill>
                <a:latin typeface="Calibri"/>
                <a:cs typeface="Calibri"/>
              </a:rPr>
              <a:t>there </a:t>
            </a:r>
            <a:r>
              <a:rPr sz="2000" b="0" dirty="0">
                <a:solidFill>
                  <a:srgbClr val="001C3D"/>
                </a:solidFill>
                <a:latin typeface="Calibri"/>
                <a:cs typeface="Calibri"/>
              </a:rPr>
              <a:t> </a:t>
            </a:r>
            <a:r>
              <a:rPr sz="2000" b="0" spc="-5" dirty="0">
                <a:solidFill>
                  <a:srgbClr val="001C3D"/>
                </a:solidFill>
                <a:latin typeface="Calibri"/>
                <a:cs typeface="Calibri"/>
              </a:rPr>
              <a:t>were</a:t>
            </a:r>
            <a:r>
              <a:rPr sz="2000" b="0" dirty="0">
                <a:solidFill>
                  <a:srgbClr val="001C3D"/>
                </a:solidFill>
                <a:latin typeface="Calibri"/>
                <a:cs typeface="Calibri"/>
              </a:rPr>
              <a:t> no</a:t>
            </a:r>
            <a:r>
              <a:rPr sz="2000" b="0" spc="5" dirty="0">
                <a:solidFill>
                  <a:srgbClr val="001C3D"/>
                </a:solidFill>
                <a:latin typeface="Calibri"/>
                <a:cs typeface="Calibri"/>
              </a:rPr>
              <a:t> </a:t>
            </a:r>
            <a:r>
              <a:rPr sz="2000" b="0" spc="-5" dirty="0">
                <a:solidFill>
                  <a:srgbClr val="001C3D"/>
                </a:solidFill>
                <a:latin typeface="Calibri"/>
                <a:cs typeface="Calibri"/>
              </a:rPr>
              <a:t>indications</a:t>
            </a:r>
            <a:r>
              <a:rPr sz="2000" b="0" dirty="0">
                <a:solidFill>
                  <a:srgbClr val="001C3D"/>
                </a:solidFill>
                <a:latin typeface="Calibri"/>
                <a:cs typeface="Calibri"/>
              </a:rPr>
              <a:t> that</a:t>
            </a:r>
            <a:r>
              <a:rPr sz="2000" b="0" spc="5" dirty="0">
                <a:solidFill>
                  <a:srgbClr val="001C3D"/>
                </a:solidFill>
                <a:latin typeface="Calibri"/>
                <a:cs typeface="Calibri"/>
              </a:rPr>
              <a:t> </a:t>
            </a:r>
            <a:r>
              <a:rPr sz="2000" b="0" dirty="0">
                <a:solidFill>
                  <a:srgbClr val="001C3D"/>
                </a:solidFill>
                <a:latin typeface="Calibri"/>
                <a:cs typeface="Calibri"/>
              </a:rPr>
              <a:t>the</a:t>
            </a:r>
            <a:r>
              <a:rPr sz="2000" b="0" spc="5" dirty="0">
                <a:solidFill>
                  <a:srgbClr val="001C3D"/>
                </a:solidFill>
                <a:latin typeface="Calibri"/>
                <a:cs typeface="Calibri"/>
              </a:rPr>
              <a:t> </a:t>
            </a:r>
            <a:r>
              <a:rPr sz="2000" b="0" spc="-5" dirty="0">
                <a:solidFill>
                  <a:srgbClr val="001C3D"/>
                </a:solidFill>
                <a:latin typeface="Calibri"/>
                <a:cs typeface="Calibri"/>
              </a:rPr>
              <a:t>authorities</a:t>
            </a:r>
            <a:r>
              <a:rPr sz="2000" b="0" spc="440" dirty="0">
                <a:solidFill>
                  <a:srgbClr val="001C3D"/>
                </a:solidFill>
                <a:latin typeface="Calibri"/>
                <a:cs typeface="Calibri"/>
              </a:rPr>
              <a:t> </a:t>
            </a:r>
            <a:r>
              <a:rPr sz="2000" b="0" dirty="0">
                <a:solidFill>
                  <a:srgbClr val="001C3D"/>
                </a:solidFill>
                <a:latin typeface="Calibri"/>
                <a:cs typeface="Calibri"/>
              </a:rPr>
              <a:t>denied </a:t>
            </a:r>
            <a:r>
              <a:rPr sz="2000" b="0" spc="-440" dirty="0">
                <a:solidFill>
                  <a:srgbClr val="001C3D"/>
                </a:solidFill>
                <a:latin typeface="Calibri"/>
                <a:cs typeface="Calibri"/>
              </a:rPr>
              <a:t> </a:t>
            </a:r>
            <a:r>
              <a:rPr sz="2000" b="0" dirty="0">
                <a:solidFill>
                  <a:srgbClr val="001C3D"/>
                </a:solidFill>
                <a:latin typeface="Calibri"/>
                <a:cs typeface="Calibri"/>
              </a:rPr>
              <a:t>the suspect </a:t>
            </a:r>
            <a:r>
              <a:rPr sz="2000" b="0" spc="-5" dirty="0">
                <a:solidFill>
                  <a:srgbClr val="001C3D"/>
                </a:solidFill>
                <a:latin typeface="Calibri"/>
                <a:cs typeface="Calibri"/>
              </a:rPr>
              <a:t>or </a:t>
            </a:r>
            <a:r>
              <a:rPr sz="2000" b="0" dirty="0">
                <a:solidFill>
                  <a:srgbClr val="001C3D"/>
                </a:solidFill>
                <a:latin typeface="Calibri"/>
                <a:cs typeface="Calibri"/>
              </a:rPr>
              <a:t>his </a:t>
            </a:r>
            <a:r>
              <a:rPr sz="2000" b="0" spc="-5" dirty="0">
                <a:solidFill>
                  <a:srgbClr val="001C3D"/>
                </a:solidFill>
                <a:latin typeface="Calibri"/>
                <a:cs typeface="Calibri"/>
              </a:rPr>
              <a:t>lawyer </a:t>
            </a:r>
            <a:r>
              <a:rPr sz="2000" b="0" dirty="0">
                <a:solidFill>
                  <a:srgbClr val="001C3D"/>
                </a:solidFill>
                <a:latin typeface="Calibri"/>
                <a:cs typeface="Calibri"/>
              </a:rPr>
              <a:t>the </a:t>
            </a:r>
            <a:r>
              <a:rPr sz="2000" b="0" spc="-5" dirty="0">
                <a:solidFill>
                  <a:srgbClr val="001C3D"/>
                </a:solidFill>
                <a:latin typeface="Calibri"/>
                <a:cs typeface="Calibri"/>
              </a:rPr>
              <a:t>facilities or </a:t>
            </a:r>
            <a:r>
              <a:rPr sz="2000" b="0" dirty="0">
                <a:solidFill>
                  <a:srgbClr val="001C3D"/>
                </a:solidFill>
                <a:latin typeface="Calibri"/>
                <a:cs typeface="Calibri"/>
              </a:rPr>
              <a:t>sufficient </a:t>
            </a:r>
            <a:r>
              <a:rPr sz="2000" b="0" spc="5" dirty="0">
                <a:solidFill>
                  <a:srgbClr val="001C3D"/>
                </a:solidFill>
                <a:latin typeface="Calibri"/>
                <a:cs typeface="Calibri"/>
              </a:rPr>
              <a:t> </a:t>
            </a:r>
            <a:r>
              <a:rPr sz="2000" b="0" spc="-5" dirty="0">
                <a:solidFill>
                  <a:srgbClr val="001C3D"/>
                </a:solidFill>
                <a:latin typeface="Calibri"/>
                <a:cs typeface="Calibri"/>
              </a:rPr>
              <a:t>time </a:t>
            </a:r>
            <a:r>
              <a:rPr sz="2000" b="0" dirty="0">
                <a:solidFill>
                  <a:srgbClr val="001C3D"/>
                </a:solidFill>
                <a:latin typeface="Calibri"/>
                <a:cs typeface="Calibri"/>
              </a:rPr>
              <a:t>to </a:t>
            </a:r>
            <a:r>
              <a:rPr sz="2000" b="0" spc="-5" dirty="0">
                <a:solidFill>
                  <a:srgbClr val="001C3D"/>
                </a:solidFill>
                <a:latin typeface="Calibri"/>
                <a:cs typeface="Calibri"/>
              </a:rPr>
              <a:t>prepare</a:t>
            </a:r>
            <a:r>
              <a:rPr sz="2000" b="0" dirty="0">
                <a:solidFill>
                  <a:srgbClr val="001C3D"/>
                </a:solidFill>
                <a:latin typeface="Calibri"/>
                <a:cs typeface="Calibri"/>
              </a:rPr>
              <a:t> the</a:t>
            </a:r>
            <a:r>
              <a:rPr sz="2000" b="0" spc="-5" dirty="0">
                <a:solidFill>
                  <a:srgbClr val="001C3D"/>
                </a:solidFill>
                <a:latin typeface="Calibri"/>
                <a:cs typeface="Calibri"/>
              </a:rPr>
              <a:t> defence.</a:t>
            </a:r>
            <a:endParaRPr sz="2000">
              <a:latin typeface="Calibri"/>
              <a:cs typeface="Calibri"/>
            </a:endParaRPr>
          </a:p>
        </p:txBody>
      </p:sp>
      <p:grpSp>
        <p:nvGrpSpPr>
          <p:cNvPr id="7" name="object 7"/>
          <p:cNvGrpSpPr/>
          <p:nvPr/>
        </p:nvGrpSpPr>
        <p:grpSpPr>
          <a:xfrm>
            <a:off x="344978" y="2015836"/>
            <a:ext cx="532130" cy="4302125"/>
            <a:chOff x="344978" y="2015836"/>
            <a:chExt cx="532130" cy="4302125"/>
          </a:xfrm>
        </p:grpSpPr>
        <p:pic>
          <p:nvPicPr>
            <p:cNvPr id="8" name="object 8"/>
            <p:cNvPicPr/>
            <p:nvPr/>
          </p:nvPicPr>
          <p:blipFill>
            <a:blip r:embed="rId2" cstate="print"/>
            <a:stretch>
              <a:fillRect/>
            </a:stretch>
          </p:blipFill>
          <p:spPr>
            <a:xfrm>
              <a:off x="344978" y="2460567"/>
              <a:ext cx="532014" cy="390698"/>
            </a:xfrm>
            <a:prstGeom prst="rect">
              <a:avLst/>
            </a:prstGeom>
          </p:spPr>
        </p:pic>
        <p:pic>
          <p:nvPicPr>
            <p:cNvPr id="9" name="object 9"/>
            <p:cNvPicPr/>
            <p:nvPr/>
          </p:nvPicPr>
          <p:blipFill>
            <a:blip r:embed="rId3" cstate="print"/>
            <a:stretch>
              <a:fillRect/>
            </a:stretch>
          </p:blipFill>
          <p:spPr>
            <a:xfrm>
              <a:off x="482138" y="2448098"/>
              <a:ext cx="253538" cy="436418"/>
            </a:xfrm>
            <a:prstGeom prst="rect">
              <a:avLst/>
            </a:prstGeom>
          </p:spPr>
        </p:pic>
        <p:pic>
          <p:nvPicPr>
            <p:cNvPr id="10" name="object 10"/>
            <p:cNvPicPr/>
            <p:nvPr/>
          </p:nvPicPr>
          <p:blipFill>
            <a:blip r:embed="rId4" cstate="print"/>
            <a:stretch>
              <a:fillRect/>
            </a:stretch>
          </p:blipFill>
          <p:spPr>
            <a:xfrm>
              <a:off x="395536" y="2492895"/>
              <a:ext cx="432047" cy="288032"/>
            </a:xfrm>
            <a:prstGeom prst="rect">
              <a:avLst/>
            </a:prstGeom>
          </p:spPr>
        </p:pic>
        <p:sp>
          <p:nvSpPr>
            <p:cNvPr id="11" name="object 11"/>
            <p:cNvSpPr/>
            <p:nvPr/>
          </p:nvSpPr>
          <p:spPr>
            <a:xfrm>
              <a:off x="395536" y="2492895"/>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1"/>
                  </a:lnTo>
                  <a:lnTo>
                    <a:pt x="417987" y="273971"/>
                  </a:lnTo>
                  <a:lnTo>
                    <a:pt x="402728" y="284259"/>
                  </a:lnTo>
                  <a:lnTo>
                    <a:pt x="384041" y="288032"/>
                  </a:lnTo>
                  <a:lnTo>
                    <a:pt x="48005" y="288032"/>
                  </a:lnTo>
                  <a:lnTo>
                    <a:pt x="29319" y="284259"/>
                  </a:lnTo>
                  <a:lnTo>
                    <a:pt x="14060" y="273971"/>
                  </a:lnTo>
                  <a:lnTo>
                    <a:pt x="3772" y="258711"/>
                  </a:lnTo>
                  <a:lnTo>
                    <a:pt x="0" y="240026"/>
                  </a:lnTo>
                  <a:lnTo>
                    <a:pt x="0" y="48005"/>
                  </a:lnTo>
                  <a:close/>
                </a:path>
              </a:pathLst>
            </a:custGeom>
            <a:ln w="9524">
              <a:solidFill>
                <a:srgbClr val="F4B193"/>
              </a:solidFill>
            </a:ln>
          </p:spPr>
          <p:txBody>
            <a:bodyPr wrap="square" lIns="0" tIns="0" rIns="0" bIns="0" rtlCol="0"/>
            <a:lstStyle/>
            <a:p>
              <a:endParaRPr/>
            </a:p>
          </p:txBody>
        </p:sp>
        <p:pic>
          <p:nvPicPr>
            <p:cNvPr id="12" name="object 12"/>
            <p:cNvPicPr/>
            <p:nvPr/>
          </p:nvPicPr>
          <p:blipFill>
            <a:blip r:embed="rId5" cstate="print"/>
            <a:stretch>
              <a:fillRect/>
            </a:stretch>
          </p:blipFill>
          <p:spPr>
            <a:xfrm>
              <a:off x="344978" y="2892828"/>
              <a:ext cx="532014" cy="390698"/>
            </a:xfrm>
            <a:prstGeom prst="rect">
              <a:avLst/>
            </a:prstGeom>
          </p:spPr>
        </p:pic>
        <p:pic>
          <p:nvPicPr>
            <p:cNvPr id="13" name="object 13"/>
            <p:cNvPicPr/>
            <p:nvPr/>
          </p:nvPicPr>
          <p:blipFill>
            <a:blip r:embed="rId3" cstate="print"/>
            <a:stretch>
              <a:fillRect/>
            </a:stretch>
          </p:blipFill>
          <p:spPr>
            <a:xfrm>
              <a:off x="482138" y="2880359"/>
              <a:ext cx="253538" cy="436418"/>
            </a:xfrm>
            <a:prstGeom prst="rect">
              <a:avLst/>
            </a:prstGeom>
          </p:spPr>
        </p:pic>
        <p:pic>
          <p:nvPicPr>
            <p:cNvPr id="14" name="object 14"/>
            <p:cNvPicPr/>
            <p:nvPr/>
          </p:nvPicPr>
          <p:blipFill>
            <a:blip r:embed="rId4" cstate="print"/>
            <a:stretch>
              <a:fillRect/>
            </a:stretch>
          </p:blipFill>
          <p:spPr>
            <a:xfrm>
              <a:off x="395536" y="2924943"/>
              <a:ext cx="432047" cy="288032"/>
            </a:xfrm>
            <a:prstGeom prst="rect">
              <a:avLst/>
            </a:prstGeom>
          </p:spPr>
        </p:pic>
        <p:sp>
          <p:nvSpPr>
            <p:cNvPr id="15" name="object 15"/>
            <p:cNvSpPr/>
            <p:nvPr/>
          </p:nvSpPr>
          <p:spPr>
            <a:xfrm>
              <a:off x="395536" y="2924943"/>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1"/>
                  </a:lnTo>
                  <a:lnTo>
                    <a:pt x="48005" y="288031"/>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16" name="object 16"/>
            <p:cNvPicPr/>
            <p:nvPr/>
          </p:nvPicPr>
          <p:blipFill>
            <a:blip r:embed="rId6" cstate="print"/>
            <a:stretch>
              <a:fillRect/>
            </a:stretch>
          </p:blipFill>
          <p:spPr>
            <a:xfrm>
              <a:off x="344978" y="3325090"/>
              <a:ext cx="532014" cy="390698"/>
            </a:xfrm>
            <a:prstGeom prst="rect">
              <a:avLst/>
            </a:prstGeom>
          </p:spPr>
        </p:pic>
        <p:pic>
          <p:nvPicPr>
            <p:cNvPr id="17" name="object 17"/>
            <p:cNvPicPr/>
            <p:nvPr/>
          </p:nvPicPr>
          <p:blipFill>
            <a:blip r:embed="rId3" cstate="print"/>
            <a:stretch>
              <a:fillRect/>
            </a:stretch>
          </p:blipFill>
          <p:spPr>
            <a:xfrm>
              <a:off x="482138" y="3312621"/>
              <a:ext cx="253538" cy="436418"/>
            </a:xfrm>
            <a:prstGeom prst="rect">
              <a:avLst/>
            </a:prstGeom>
          </p:spPr>
        </p:pic>
        <p:pic>
          <p:nvPicPr>
            <p:cNvPr id="18" name="object 18"/>
            <p:cNvPicPr/>
            <p:nvPr/>
          </p:nvPicPr>
          <p:blipFill>
            <a:blip r:embed="rId7" cstate="print"/>
            <a:stretch>
              <a:fillRect/>
            </a:stretch>
          </p:blipFill>
          <p:spPr>
            <a:xfrm>
              <a:off x="395536" y="3356992"/>
              <a:ext cx="432047" cy="288032"/>
            </a:xfrm>
            <a:prstGeom prst="rect">
              <a:avLst/>
            </a:prstGeom>
          </p:spPr>
        </p:pic>
        <p:sp>
          <p:nvSpPr>
            <p:cNvPr id="19" name="object 19"/>
            <p:cNvSpPr/>
            <p:nvPr/>
          </p:nvSpPr>
          <p:spPr>
            <a:xfrm>
              <a:off x="395536" y="3356992"/>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20" name="object 20"/>
            <p:cNvPicPr/>
            <p:nvPr/>
          </p:nvPicPr>
          <p:blipFill>
            <a:blip r:embed="rId8" cstate="print"/>
            <a:stretch>
              <a:fillRect/>
            </a:stretch>
          </p:blipFill>
          <p:spPr>
            <a:xfrm>
              <a:off x="344978" y="3757353"/>
              <a:ext cx="532014" cy="390698"/>
            </a:xfrm>
            <a:prstGeom prst="rect">
              <a:avLst/>
            </a:prstGeom>
          </p:spPr>
        </p:pic>
        <p:pic>
          <p:nvPicPr>
            <p:cNvPr id="21" name="object 21"/>
            <p:cNvPicPr/>
            <p:nvPr/>
          </p:nvPicPr>
          <p:blipFill>
            <a:blip r:embed="rId9" cstate="print"/>
            <a:stretch>
              <a:fillRect/>
            </a:stretch>
          </p:blipFill>
          <p:spPr>
            <a:xfrm>
              <a:off x="482138" y="3744883"/>
              <a:ext cx="253538" cy="432261"/>
            </a:xfrm>
            <a:prstGeom prst="rect">
              <a:avLst/>
            </a:prstGeom>
          </p:spPr>
        </p:pic>
        <p:pic>
          <p:nvPicPr>
            <p:cNvPr id="22" name="object 22"/>
            <p:cNvPicPr/>
            <p:nvPr/>
          </p:nvPicPr>
          <p:blipFill>
            <a:blip r:embed="rId7" cstate="print"/>
            <a:stretch>
              <a:fillRect/>
            </a:stretch>
          </p:blipFill>
          <p:spPr>
            <a:xfrm>
              <a:off x="395536" y="3789039"/>
              <a:ext cx="432047" cy="288032"/>
            </a:xfrm>
            <a:prstGeom prst="rect">
              <a:avLst/>
            </a:prstGeom>
          </p:spPr>
        </p:pic>
        <p:sp>
          <p:nvSpPr>
            <p:cNvPr id="23" name="object 23"/>
            <p:cNvSpPr/>
            <p:nvPr/>
          </p:nvSpPr>
          <p:spPr>
            <a:xfrm>
              <a:off x="395536" y="3789040"/>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24" name="object 24"/>
            <p:cNvPicPr/>
            <p:nvPr/>
          </p:nvPicPr>
          <p:blipFill>
            <a:blip r:embed="rId10" cstate="print"/>
            <a:stretch>
              <a:fillRect/>
            </a:stretch>
          </p:blipFill>
          <p:spPr>
            <a:xfrm>
              <a:off x="344978" y="2028305"/>
              <a:ext cx="532014" cy="390698"/>
            </a:xfrm>
            <a:prstGeom prst="rect">
              <a:avLst/>
            </a:prstGeom>
          </p:spPr>
        </p:pic>
        <p:pic>
          <p:nvPicPr>
            <p:cNvPr id="25" name="object 25"/>
            <p:cNvPicPr/>
            <p:nvPr/>
          </p:nvPicPr>
          <p:blipFill>
            <a:blip r:embed="rId3" cstate="print"/>
            <a:stretch>
              <a:fillRect/>
            </a:stretch>
          </p:blipFill>
          <p:spPr>
            <a:xfrm>
              <a:off x="482138" y="2015836"/>
              <a:ext cx="253538" cy="436418"/>
            </a:xfrm>
            <a:prstGeom prst="rect">
              <a:avLst/>
            </a:prstGeom>
          </p:spPr>
        </p:pic>
        <p:pic>
          <p:nvPicPr>
            <p:cNvPr id="26" name="object 26"/>
            <p:cNvPicPr/>
            <p:nvPr/>
          </p:nvPicPr>
          <p:blipFill>
            <a:blip r:embed="rId7" cstate="print"/>
            <a:stretch>
              <a:fillRect/>
            </a:stretch>
          </p:blipFill>
          <p:spPr>
            <a:xfrm>
              <a:off x="395536" y="2060847"/>
              <a:ext cx="432047" cy="288032"/>
            </a:xfrm>
            <a:prstGeom prst="rect">
              <a:avLst/>
            </a:prstGeom>
          </p:spPr>
        </p:pic>
        <p:sp>
          <p:nvSpPr>
            <p:cNvPr id="27" name="object 27"/>
            <p:cNvSpPr/>
            <p:nvPr/>
          </p:nvSpPr>
          <p:spPr>
            <a:xfrm>
              <a:off x="395536" y="2060848"/>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28" name="object 28"/>
            <p:cNvPicPr/>
            <p:nvPr/>
          </p:nvPicPr>
          <p:blipFill>
            <a:blip r:embed="rId11" cstate="print"/>
            <a:stretch>
              <a:fillRect/>
            </a:stretch>
          </p:blipFill>
          <p:spPr>
            <a:xfrm>
              <a:off x="344978" y="4189614"/>
              <a:ext cx="532014" cy="390698"/>
            </a:xfrm>
            <a:prstGeom prst="rect">
              <a:avLst/>
            </a:prstGeom>
          </p:spPr>
        </p:pic>
        <p:pic>
          <p:nvPicPr>
            <p:cNvPr id="29" name="object 29"/>
            <p:cNvPicPr/>
            <p:nvPr/>
          </p:nvPicPr>
          <p:blipFill>
            <a:blip r:embed="rId9" cstate="print"/>
            <a:stretch>
              <a:fillRect/>
            </a:stretch>
          </p:blipFill>
          <p:spPr>
            <a:xfrm>
              <a:off x="482138" y="4177144"/>
              <a:ext cx="253538" cy="432261"/>
            </a:xfrm>
            <a:prstGeom prst="rect">
              <a:avLst/>
            </a:prstGeom>
          </p:spPr>
        </p:pic>
        <p:pic>
          <p:nvPicPr>
            <p:cNvPr id="30" name="object 30"/>
            <p:cNvPicPr/>
            <p:nvPr/>
          </p:nvPicPr>
          <p:blipFill>
            <a:blip r:embed="rId4" cstate="print"/>
            <a:stretch>
              <a:fillRect/>
            </a:stretch>
          </p:blipFill>
          <p:spPr>
            <a:xfrm>
              <a:off x="395536" y="4221087"/>
              <a:ext cx="432047" cy="288032"/>
            </a:xfrm>
            <a:prstGeom prst="rect">
              <a:avLst/>
            </a:prstGeom>
          </p:spPr>
        </p:pic>
        <p:sp>
          <p:nvSpPr>
            <p:cNvPr id="31" name="object 31"/>
            <p:cNvSpPr/>
            <p:nvPr/>
          </p:nvSpPr>
          <p:spPr>
            <a:xfrm>
              <a:off x="395536" y="4221087"/>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32" name="object 32"/>
            <p:cNvPicPr/>
            <p:nvPr/>
          </p:nvPicPr>
          <p:blipFill>
            <a:blip r:embed="rId12" cstate="print"/>
            <a:stretch>
              <a:fillRect/>
            </a:stretch>
          </p:blipFill>
          <p:spPr>
            <a:xfrm>
              <a:off x="344978" y="5054138"/>
              <a:ext cx="532014" cy="390698"/>
            </a:xfrm>
            <a:prstGeom prst="rect">
              <a:avLst/>
            </a:prstGeom>
          </p:spPr>
        </p:pic>
        <p:pic>
          <p:nvPicPr>
            <p:cNvPr id="33" name="object 33"/>
            <p:cNvPicPr/>
            <p:nvPr/>
          </p:nvPicPr>
          <p:blipFill>
            <a:blip r:embed="rId9" cstate="print"/>
            <a:stretch>
              <a:fillRect/>
            </a:stretch>
          </p:blipFill>
          <p:spPr>
            <a:xfrm>
              <a:off x="482138" y="5041669"/>
              <a:ext cx="253538" cy="432261"/>
            </a:xfrm>
            <a:prstGeom prst="rect">
              <a:avLst/>
            </a:prstGeom>
          </p:spPr>
        </p:pic>
        <p:pic>
          <p:nvPicPr>
            <p:cNvPr id="34" name="object 34"/>
            <p:cNvPicPr/>
            <p:nvPr/>
          </p:nvPicPr>
          <p:blipFill>
            <a:blip r:embed="rId7" cstate="print"/>
            <a:stretch>
              <a:fillRect/>
            </a:stretch>
          </p:blipFill>
          <p:spPr>
            <a:xfrm>
              <a:off x="395536" y="5085184"/>
              <a:ext cx="432047" cy="288032"/>
            </a:xfrm>
            <a:prstGeom prst="rect">
              <a:avLst/>
            </a:prstGeom>
          </p:spPr>
        </p:pic>
        <p:sp>
          <p:nvSpPr>
            <p:cNvPr id="35" name="object 35"/>
            <p:cNvSpPr/>
            <p:nvPr/>
          </p:nvSpPr>
          <p:spPr>
            <a:xfrm>
              <a:off x="395536" y="5085184"/>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36" name="object 36"/>
            <p:cNvPicPr/>
            <p:nvPr/>
          </p:nvPicPr>
          <p:blipFill>
            <a:blip r:embed="rId13" cstate="print"/>
            <a:stretch>
              <a:fillRect/>
            </a:stretch>
          </p:blipFill>
          <p:spPr>
            <a:xfrm>
              <a:off x="344978" y="4621876"/>
              <a:ext cx="532014" cy="390698"/>
            </a:xfrm>
            <a:prstGeom prst="rect">
              <a:avLst/>
            </a:prstGeom>
          </p:spPr>
        </p:pic>
        <p:pic>
          <p:nvPicPr>
            <p:cNvPr id="37" name="object 37"/>
            <p:cNvPicPr/>
            <p:nvPr/>
          </p:nvPicPr>
          <p:blipFill>
            <a:blip r:embed="rId9" cstate="print"/>
            <a:stretch>
              <a:fillRect/>
            </a:stretch>
          </p:blipFill>
          <p:spPr>
            <a:xfrm>
              <a:off x="482138" y="4609407"/>
              <a:ext cx="253538" cy="432261"/>
            </a:xfrm>
            <a:prstGeom prst="rect">
              <a:avLst/>
            </a:prstGeom>
          </p:spPr>
        </p:pic>
        <p:pic>
          <p:nvPicPr>
            <p:cNvPr id="38" name="object 38"/>
            <p:cNvPicPr/>
            <p:nvPr/>
          </p:nvPicPr>
          <p:blipFill>
            <a:blip r:embed="rId4" cstate="print"/>
            <a:stretch>
              <a:fillRect/>
            </a:stretch>
          </p:blipFill>
          <p:spPr>
            <a:xfrm>
              <a:off x="395536" y="4653135"/>
              <a:ext cx="432047" cy="288032"/>
            </a:xfrm>
            <a:prstGeom prst="rect">
              <a:avLst/>
            </a:prstGeom>
          </p:spPr>
        </p:pic>
        <p:sp>
          <p:nvSpPr>
            <p:cNvPr id="39" name="object 39"/>
            <p:cNvSpPr/>
            <p:nvPr/>
          </p:nvSpPr>
          <p:spPr>
            <a:xfrm>
              <a:off x="395536" y="4653135"/>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40" name="object 40"/>
            <p:cNvPicPr/>
            <p:nvPr/>
          </p:nvPicPr>
          <p:blipFill>
            <a:blip r:embed="rId14" cstate="print"/>
            <a:stretch>
              <a:fillRect/>
            </a:stretch>
          </p:blipFill>
          <p:spPr>
            <a:xfrm>
              <a:off x="344978" y="5918661"/>
              <a:ext cx="532014" cy="390698"/>
            </a:xfrm>
            <a:prstGeom prst="rect">
              <a:avLst/>
            </a:prstGeom>
          </p:spPr>
        </p:pic>
        <p:pic>
          <p:nvPicPr>
            <p:cNvPr id="41" name="object 41"/>
            <p:cNvPicPr/>
            <p:nvPr/>
          </p:nvPicPr>
          <p:blipFill>
            <a:blip r:embed="rId15" cstate="print"/>
            <a:stretch>
              <a:fillRect/>
            </a:stretch>
          </p:blipFill>
          <p:spPr>
            <a:xfrm>
              <a:off x="428105" y="5918661"/>
              <a:ext cx="361603" cy="399010"/>
            </a:xfrm>
            <a:prstGeom prst="rect">
              <a:avLst/>
            </a:prstGeom>
          </p:spPr>
        </p:pic>
        <p:pic>
          <p:nvPicPr>
            <p:cNvPr id="42" name="object 42"/>
            <p:cNvPicPr/>
            <p:nvPr/>
          </p:nvPicPr>
          <p:blipFill>
            <a:blip r:embed="rId16" cstate="print"/>
            <a:stretch>
              <a:fillRect/>
            </a:stretch>
          </p:blipFill>
          <p:spPr>
            <a:xfrm>
              <a:off x="395536" y="5949279"/>
              <a:ext cx="432047" cy="288031"/>
            </a:xfrm>
            <a:prstGeom prst="rect">
              <a:avLst/>
            </a:prstGeom>
          </p:spPr>
        </p:pic>
        <p:sp>
          <p:nvSpPr>
            <p:cNvPr id="43" name="object 43"/>
            <p:cNvSpPr/>
            <p:nvPr/>
          </p:nvSpPr>
          <p:spPr>
            <a:xfrm>
              <a:off x="395536" y="5949279"/>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44" name="object 44"/>
            <p:cNvPicPr/>
            <p:nvPr/>
          </p:nvPicPr>
          <p:blipFill>
            <a:blip r:embed="rId17" cstate="print"/>
            <a:stretch>
              <a:fillRect/>
            </a:stretch>
          </p:blipFill>
          <p:spPr>
            <a:xfrm>
              <a:off x="344978" y="5486400"/>
              <a:ext cx="532014" cy="390698"/>
            </a:xfrm>
            <a:prstGeom prst="rect">
              <a:avLst/>
            </a:prstGeom>
          </p:spPr>
        </p:pic>
        <p:pic>
          <p:nvPicPr>
            <p:cNvPr id="45" name="object 45"/>
            <p:cNvPicPr/>
            <p:nvPr/>
          </p:nvPicPr>
          <p:blipFill>
            <a:blip r:embed="rId9" cstate="print"/>
            <a:stretch>
              <a:fillRect/>
            </a:stretch>
          </p:blipFill>
          <p:spPr>
            <a:xfrm>
              <a:off x="482138" y="5473930"/>
              <a:ext cx="253538" cy="432261"/>
            </a:xfrm>
            <a:prstGeom prst="rect">
              <a:avLst/>
            </a:prstGeom>
          </p:spPr>
        </p:pic>
        <p:pic>
          <p:nvPicPr>
            <p:cNvPr id="46" name="object 46"/>
            <p:cNvPicPr/>
            <p:nvPr/>
          </p:nvPicPr>
          <p:blipFill>
            <a:blip r:embed="rId16" cstate="print"/>
            <a:stretch>
              <a:fillRect/>
            </a:stretch>
          </p:blipFill>
          <p:spPr>
            <a:xfrm>
              <a:off x="395536" y="5517231"/>
              <a:ext cx="432047" cy="288031"/>
            </a:xfrm>
            <a:prstGeom prst="rect">
              <a:avLst/>
            </a:prstGeom>
          </p:spPr>
        </p:pic>
        <p:sp>
          <p:nvSpPr>
            <p:cNvPr id="47" name="object 47"/>
            <p:cNvSpPr/>
            <p:nvPr/>
          </p:nvSpPr>
          <p:spPr>
            <a:xfrm>
              <a:off x="395536" y="5517231"/>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grpSp>
      <p:sp>
        <p:nvSpPr>
          <p:cNvPr id="48" name="object 48"/>
          <p:cNvSpPr txBox="1"/>
          <p:nvPr/>
        </p:nvSpPr>
        <p:spPr>
          <a:xfrm>
            <a:off x="498853" y="1897277"/>
            <a:ext cx="231775" cy="4330700"/>
          </a:xfrm>
          <a:prstGeom prst="rect">
            <a:avLst/>
          </a:prstGeom>
        </p:spPr>
        <p:txBody>
          <a:bodyPr vert="horz" wrap="square" lIns="0" tIns="170180" rIns="0" bIns="0" rtlCol="0">
            <a:spAutoFit/>
          </a:bodyPr>
          <a:lstStyle/>
          <a:p>
            <a:pPr marL="57150">
              <a:lnSpc>
                <a:spcPct val="100000"/>
              </a:lnSpc>
              <a:spcBef>
                <a:spcPts val="1340"/>
              </a:spcBef>
            </a:pPr>
            <a:r>
              <a:rPr sz="1800" b="1" dirty="0">
                <a:solidFill>
                  <a:srgbClr val="3D4651"/>
                </a:solidFill>
                <a:latin typeface="Calibri"/>
                <a:cs typeface="Calibri"/>
              </a:rPr>
              <a:t>1</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2</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3</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4</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5</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6</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7</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8</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9</a:t>
            </a:r>
            <a:endParaRPr sz="1800">
              <a:latin typeface="Calibri"/>
              <a:cs typeface="Calibri"/>
            </a:endParaRPr>
          </a:p>
          <a:p>
            <a:pPr marL="12700">
              <a:lnSpc>
                <a:spcPct val="100000"/>
              </a:lnSpc>
              <a:spcBef>
                <a:spcPts val="1365"/>
              </a:spcBef>
            </a:pPr>
            <a:r>
              <a:rPr sz="1600" b="1" dirty="0">
                <a:solidFill>
                  <a:srgbClr val="3D4651"/>
                </a:solidFill>
                <a:latin typeface="Calibri"/>
                <a:cs typeface="Calibri"/>
              </a:rPr>
              <a:t>10</a:t>
            </a:r>
            <a:endParaRPr sz="1600">
              <a:latin typeface="Calibri"/>
              <a:cs typeface="Calibri"/>
            </a:endParaRPr>
          </a:p>
        </p:txBody>
      </p:sp>
      <p:grpSp>
        <p:nvGrpSpPr>
          <p:cNvPr id="49" name="object 49"/>
          <p:cNvGrpSpPr/>
          <p:nvPr/>
        </p:nvGrpSpPr>
        <p:grpSpPr>
          <a:xfrm>
            <a:off x="221071" y="187027"/>
            <a:ext cx="781050" cy="529590"/>
            <a:chOff x="221071" y="187027"/>
            <a:chExt cx="781050" cy="529590"/>
          </a:xfrm>
        </p:grpSpPr>
        <p:sp>
          <p:nvSpPr>
            <p:cNvPr id="50" name="object 50"/>
            <p:cNvSpPr/>
            <p:nvPr/>
          </p:nvSpPr>
          <p:spPr>
            <a:xfrm>
              <a:off x="233771" y="199727"/>
              <a:ext cx="755650" cy="504190"/>
            </a:xfrm>
            <a:custGeom>
              <a:avLst/>
              <a:gdLst/>
              <a:ahLst/>
              <a:cxnLst/>
              <a:rect l="l" t="t" r="r" b="b"/>
              <a:pathLst>
                <a:path w="755650" h="504190">
                  <a:moveTo>
                    <a:pt x="755575" y="0"/>
                  </a:moveTo>
                  <a:lnTo>
                    <a:pt x="0" y="0"/>
                  </a:lnTo>
                  <a:lnTo>
                    <a:pt x="0" y="504056"/>
                  </a:lnTo>
                  <a:lnTo>
                    <a:pt x="755575" y="504056"/>
                  </a:lnTo>
                  <a:lnTo>
                    <a:pt x="755575" y="441049"/>
                  </a:lnTo>
                  <a:lnTo>
                    <a:pt x="236022" y="441049"/>
                  </a:lnTo>
                  <a:lnTo>
                    <a:pt x="236022" y="252028"/>
                  </a:lnTo>
                  <a:lnTo>
                    <a:pt x="188767" y="252028"/>
                  </a:lnTo>
                  <a:lnTo>
                    <a:pt x="377788" y="63007"/>
                  </a:lnTo>
                  <a:lnTo>
                    <a:pt x="755575" y="63007"/>
                  </a:lnTo>
                  <a:lnTo>
                    <a:pt x="755575" y="0"/>
                  </a:lnTo>
                  <a:close/>
                </a:path>
                <a:path w="755650" h="504190">
                  <a:moveTo>
                    <a:pt x="755575" y="86635"/>
                  </a:moveTo>
                  <a:lnTo>
                    <a:pt x="495925" y="86635"/>
                  </a:lnTo>
                  <a:lnTo>
                    <a:pt x="495925" y="181145"/>
                  </a:lnTo>
                  <a:lnTo>
                    <a:pt x="566809" y="252028"/>
                  </a:lnTo>
                  <a:lnTo>
                    <a:pt x="519554" y="252028"/>
                  </a:lnTo>
                  <a:lnTo>
                    <a:pt x="519554" y="441049"/>
                  </a:lnTo>
                  <a:lnTo>
                    <a:pt x="755575" y="441049"/>
                  </a:lnTo>
                  <a:lnTo>
                    <a:pt x="755575" y="86635"/>
                  </a:lnTo>
                  <a:close/>
                </a:path>
                <a:path w="755650" h="504190">
                  <a:moveTo>
                    <a:pt x="755575" y="63007"/>
                  </a:moveTo>
                  <a:lnTo>
                    <a:pt x="377788" y="63007"/>
                  </a:lnTo>
                  <a:lnTo>
                    <a:pt x="448670" y="133891"/>
                  </a:lnTo>
                  <a:lnTo>
                    <a:pt x="448670" y="86635"/>
                  </a:lnTo>
                  <a:lnTo>
                    <a:pt x="755575" y="86635"/>
                  </a:lnTo>
                  <a:lnTo>
                    <a:pt x="755575" y="63007"/>
                  </a:lnTo>
                  <a:close/>
                </a:path>
              </a:pathLst>
            </a:custGeom>
            <a:solidFill>
              <a:srgbClr val="EAF8FC"/>
            </a:solidFill>
          </p:spPr>
          <p:txBody>
            <a:bodyPr wrap="square" lIns="0" tIns="0" rIns="0" bIns="0" rtlCol="0"/>
            <a:lstStyle/>
            <a:p>
              <a:endParaRPr/>
            </a:p>
          </p:txBody>
        </p:sp>
        <p:sp>
          <p:nvSpPr>
            <p:cNvPr id="51" name="object 51"/>
            <p:cNvSpPr/>
            <p:nvPr/>
          </p:nvSpPr>
          <p:spPr>
            <a:xfrm>
              <a:off x="469793" y="286363"/>
              <a:ext cx="283845" cy="354965"/>
            </a:xfrm>
            <a:custGeom>
              <a:avLst/>
              <a:gdLst/>
              <a:ahLst/>
              <a:cxnLst/>
              <a:rect l="l" t="t" r="r" b="b"/>
              <a:pathLst>
                <a:path w="283845" h="354965">
                  <a:moveTo>
                    <a:pt x="259903" y="0"/>
                  </a:moveTo>
                  <a:lnTo>
                    <a:pt x="212648" y="0"/>
                  </a:lnTo>
                  <a:lnTo>
                    <a:pt x="212648" y="47255"/>
                  </a:lnTo>
                  <a:lnTo>
                    <a:pt x="259903" y="94509"/>
                  </a:lnTo>
                  <a:lnTo>
                    <a:pt x="259903" y="0"/>
                  </a:lnTo>
                  <a:close/>
                </a:path>
                <a:path w="283845" h="354965">
                  <a:moveTo>
                    <a:pt x="283532" y="165393"/>
                  </a:moveTo>
                  <a:lnTo>
                    <a:pt x="0" y="165393"/>
                  </a:lnTo>
                  <a:lnTo>
                    <a:pt x="0" y="354413"/>
                  </a:lnTo>
                  <a:lnTo>
                    <a:pt x="118138" y="354413"/>
                  </a:lnTo>
                  <a:lnTo>
                    <a:pt x="118138" y="259904"/>
                  </a:lnTo>
                  <a:lnTo>
                    <a:pt x="283532" y="259904"/>
                  </a:lnTo>
                  <a:lnTo>
                    <a:pt x="283532" y="165393"/>
                  </a:lnTo>
                  <a:close/>
                </a:path>
                <a:path w="283845" h="354965">
                  <a:moveTo>
                    <a:pt x="283532" y="259904"/>
                  </a:moveTo>
                  <a:lnTo>
                    <a:pt x="165394" y="259904"/>
                  </a:lnTo>
                  <a:lnTo>
                    <a:pt x="165394" y="354413"/>
                  </a:lnTo>
                  <a:lnTo>
                    <a:pt x="283532" y="354413"/>
                  </a:lnTo>
                  <a:lnTo>
                    <a:pt x="283532" y="259904"/>
                  </a:lnTo>
                  <a:close/>
                </a:path>
              </a:pathLst>
            </a:custGeom>
            <a:solidFill>
              <a:srgbClr val="C4D0D4"/>
            </a:solidFill>
          </p:spPr>
          <p:txBody>
            <a:bodyPr wrap="square" lIns="0" tIns="0" rIns="0" bIns="0" rtlCol="0"/>
            <a:lstStyle/>
            <a:p>
              <a:endParaRPr/>
            </a:p>
          </p:txBody>
        </p:sp>
        <p:sp>
          <p:nvSpPr>
            <p:cNvPr id="52" name="object 52"/>
            <p:cNvSpPr/>
            <p:nvPr/>
          </p:nvSpPr>
          <p:spPr>
            <a:xfrm>
              <a:off x="422539" y="262735"/>
              <a:ext cx="378460" cy="378460"/>
            </a:xfrm>
            <a:custGeom>
              <a:avLst/>
              <a:gdLst/>
              <a:ahLst/>
              <a:cxnLst/>
              <a:rect l="l" t="t" r="r" b="b"/>
              <a:pathLst>
                <a:path w="378459" h="378459">
                  <a:moveTo>
                    <a:pt x="189020" y="0"/>
                  </a:moveTo>
                  <a:lnTo>
                    <a:pt x="0" y="189021"/>
                  </a:lnTo>
                  <a:lnTo>
                    <a:pt x="378041" y="189021"/>
                  </a:lnTo>
                  <a:lnTo>
                    <a:pt x="189020" y="0"/>
                  </a:lnTo>
                  <a:close/>
                </a:path>
                <a:path w="378459" h="378459">
                  <a:moveTo>
                    <a:pt x="212648" y="283532"/>
                  </a:moveTo>
                  <a:lnTo>
                    <a:pt x="165392" y="283532"/>
                  </a:lnTo>
                  <a:lnTo>
                    <a:pt x="165392" y="378042"/>
                  </a:lnTo>
                  <a:lnTo>
                    <a:pt x="212648" y="378042"/>
                  </a:lnTo>
                  <a:lnTo>
                    <a:pt x="212648" y="283532"/>
                  </a:lnTo>
                  <a:close/>
                </a:path>
              </a:pathLst>
            </a:custGeom>
            <a:solidFill>
              <a:srgbClr val="9AA5A8"/>
            </a:solidFill>
          </p:spPr>
          <p:txBody>
            <a:bodyPr wrap="square" lIns="0" tIns="0" rIns="0" bIns="0" rtlCol="0"/>
            <a:lstStyle/>
            <a:p>
              <a:endParaRPr/>
            </a:p>
          </p:txBody>
        </p:sp>
        <p:sp>
          <p:nvSpPr>
            <p:cNvPr id="53" name="object 53"/>
            <p:cNvSpPr/>
            <p:nvPr/>
          </p:nvSpPr>
          <p:spPr>
            <a:xfrm>
              <a:off x="233771" y="199727"/>
              <a:ext cx="755650" cy="504190"/>
            </a:xfrm>
            <a:custGeom>
              <a:avLst/>
              <a:gdLst/>
              <a:ahLst/>
              <a:cxnLst/>
              <a:rect l="l" t="t" r="r" b="b"/>
              <a:pathLst>
                <a:path w="755650" h="504190">
                  <a:moveTo>
                    <a:pt x="377787" y="63007"/>
                  </a:moveTo>
                  <a:lnTo>
                    <a:pt x="448670" y="133890"/>
                  </a:lnTo>
                  <a:lnTo>
                    <a:pt x="448670" y="86635"/>
                  </a:lnTo>
                  <a:lnTo>
                    <a:pt x="495925" y="86635"/>
                  </a:lnTo>
                  <a:lnTo>
                    <a:pt x="495925" y="181145"/>
                  </a:lnTo>
                  <a:lnTo>
                    <a:pt x="566808" y="252028"/>
                  </a:lnTo>
                  <a:lnTo>
                    <a:pt x="519553" y="252028"/>
                  </a:lnTo>
                  <a:lnTo>
                    <a:pt x="519553" y="441049"/>
                  </a:lnTo>
                  <a:lnTo>
                    <a:pt x="236021" y="441049"/>
                  </a:lnTo>
                  <a:lnTo>
                    <a:pt x="236021" y="252028"/>
                  </a:lnTo>
                  <a:lnTo>
                    <a:pt x="188766" y="252028"/>
                  </a:lnTo>
                  <a:lnTo>
                    <a:pt x="377787" y="63007"/>
                  </a:lnTo>
                  <a:close/>
                </a:path>
                <a:path w="755650" h="504190">
                  <a:moveTo>
                    <a:pt x="448670" y="133890"/>
                  </a:moveTo>
                  <a:lnTo>
                    <a:pt x="495925" y="181145"/>
                  </a:lnTo>
                </a:path>
                <a:path w="755650" h="504190">
                  <a:moveTo>
                    <a:pt x="519553" y="252028"/>
                  </a:moveTo>
                  <a:lnTo>
                    <a:pt x="236021" y="252028"/>
                  </a:lnTo>
                </a:path>
                <a:path w="755650" h="504190">
                  <a:moveTo>
                    <a:pt x="354159" y="441049"/>
                  </a:moveTo>
                  <a:lnTo>
                    <a:pt x="354159" y="346538"/>
                  </a:lnTo>
                  <a:lnTo>
                    <a:pt x="401415" y="346538"/>
                  </a:lnTo>
                  <a:lnTo>
                    <a:pt x="401415" y="441049"/>
                  </a:lnTo>
                </a:path>
                <a:path w="755650" h="504190">
                  <a:moveTo>
                    <a:pt x="0" y="0"/>
                  </a:moveTo>
                  <a:lnTo>
                    <a:pt x="755576" y="0"/>
                  </a:lnTo>
                  <a:lnTo>
                    <a:pt x="755576" y="504056"/>
                  </a:lnTo>
                  <a:lnTo>
                    <a:pt x="0" y="504056"/>
                  </a:lnTo>
                  <a:lnTo>
                    <a:pt x="0" y="0"/>
                  </a:lnTo>
                  <a:close/>
                </a:path>
              </a:pathLst>
            </a:custGeom>
            <a:ln w="25399">
              <a:solidFill>
                <a:srgbClr val="00B2E2"/>
              </a:solidFill>
            </a:ln>
          </p:spPr>
          <p:txBody>
            <a:bodyPr wrap="square" lIns="0" tIns="0" rIns="0" bIns="0" rtlCol="0"/>
            <a:lstStyle/>
            <a:p>
              <a:endParaRPr/>
            </a:p>
          </p:txBody>
        </p:sp>
      </p:gr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03322" y="31924"/>
            <a:ext cx="8774430" cy="6722745"/>
            <a:chOff x="203322" y="31924"/>
            <a:chExt cx="8774430" cy="6722745"/>
          </a:xfrm>
        </p:grpSpPr>
        <p:sp>
          <p:nvSpPr>
            <p:cNvPr id="3" name="object 3"/>
            <p:cNvSpPr/>
            <p:nvPr/>
          </p:nvSpPr>
          <p:spPr>
            <a:xfrm>
              <a:off x="216023" y="463171"/>
              <a:ext cx="8749030" cy="6278245"/>
            </a:xfrm>
            <a:custGeom>
              <a:avLst/>
              <a:gdLst/>
              <a:ahLst/>
              <a:cxnLst/>
              <a:rect l="l" t="t" r="r" b="b"/>
              <a:pathLst>
                <a:path w="8749030" h="6278245">
                  <a:moveTo>
                    <a:pt x="7911370" y="0"/>
                  </a:moveTo>
                  <a:lnTo>
                    <a:pt x="7911370" y="418545"/>
                  </a:lnTo>
                  <a:lnTo>
                    <a:pt x="418524" y="418546"/>
                  </a:lnTo>
                  <a:lnTo>
                    <a:pt x="369735" y="421360"/>
                  </a:lnTo>
                  <a:lnTo>
                    <a:pt x="322577" y="429599"/>
                  </a:lnTo>
                  <a:lnTo>
                    <a:pt x="277388" y="442945"/>
                  </a:lnTo>
                  <a:lnTo>
                    <a:pt x="234480" y="461086"/>
                  </a:lnTo>
                  <a:lnTo>
                    <a:pt x="194168" y="483708"/>
                  </a:lnTo>
                  <a:lnTo>
                    <a:pt x="156767" y="510495"/>
                  </a:lnTo>
                  <a:lnTo>
                    <a:pt x="122589" y="541135"/>
                  </a:lnTo>
                  <a:lnTo>
                    <a:pt x="91950" y="575312"/>
                  </a:lnTo>
                  <a:lnTo>
                    <a:pt x="65162" y="612714"/>
                  </a:lnTo>
                  <a:lnTo>
                    <a:pt x="42541" y="653026"/>
                  </a:lnTo>
                  <a:lnTo>
                    <a:pt x="24400" y="695934"/>
                  </a:lnTo>
                  <a:lnTo>
                    <a:pt x="11054" y="741123"/>
                  </a:lnTo>
                  <a:lnTo>
                    <a:pt x="2815" y="788281"/>
                  </a:lnTo>
                  <a:lnTo>
                    <a:pt x="0" y="837091"/>
                  </a:lnTo>
                  <a:lnTo>
                    <a:pt x="0" y="5859649"/>
                  </a:lnTo>
                  <a:lnTo>
                    <a:pt x="2815" y="5908461"/>
                  </a:lnTo>
                  <a:lnTo>
                    <a:pt x="11054" y="5955618"/>
                  </a:lnTo>
                  <a:lnTo>
                    <a:pt x="24400" y="6000808"/>
                  </a:lnTo>
                  <a:lnTo>
                    <a:pt x="42541" y="6043716"/>
                  </a:lnTo>
                  <a:lnTo>
                    <a:pt x="65162" y="6084027"/>
                  </a:lnTo>
                  <a:lnTo>
                    <a:pt x="91950" y="6121429"/>
                  </a:lnTo>
                  <a:lnTo>
                    <a:pt x="122589" y="6155607"/>
                  </a:lnTo>
                  <a:lnTo>
                    <a:pt x="156767" y="6186246"/>
                  </a:lnTo>
                  <a:lnTo>
                    <a:pt x="194168" y="6213033"/>
                  </a:lnTo>
                  <a:lnTo>
                    <a:pt x="234480" y="6235655"/>
                  </a:lnTo>
                  <a:lnTo>
                    <a:pt x="277388" y="6253796"/>
                  </a:lnTo>
                  <a:lnTo>
                    <a:pt x="322577" y="6267142"/>
                  </a:lnTo>
                  <a:lnTo>
                    <a:pt x="369735" y="6275380"/>
                  </a:lnTo>
                  <a:lnTo>
                    <a:pt x="418546" y="6278196"/>
                  </a:lnTo>
                  <a:lnTo>
                    <a:pt x="467358" y="6275380"/>
                  </a:lnTo>
                  <a:lnTo>
                    <a:pt x="514515" y="6267142"/>
                  </a:lnTo>
                  <a:lnTo>
                    <a:pt x="559705" y="6253796"/>
                  </a:lnTo>
                  <a:lnTo>
                    <a:pt x="602613" y="6235655"/>
                  </a:lnTo>
                  <a:lnTo>
                    <a:pt x="642924" y="6213033"/>
                  </a:lnTo>
                  <a:lnTo>
                    <a:pt x="680326" y="6186246"/>
                  </a:lnTo>
                  <a:lnTo>
                    <a:pt x="714504" y="6155607"/>
                  </a:lnTo>
                  <a:lnTo>
                    <a:pt x="745143" y="6121429"/>
                  </a:lnTo>
                  <a:lnTo>
                    <a:pt x="771931" y="6084027"/>
                  </a:lnTo>
                  <a:lnTo>
                    <a:pt x="794552" y="6043716"/>
                  </a:lnTo>
                  <a:lnTo>
                    <a:pt x="812693" y="6000808"/>
                  </a:lnTo>
                  <a:lnTo>
                    <a:pt x="826039" y="5955618"/>
                  </a:lnTo>
                  <a:lnTo>
                    <a:pt x="834277" y="5908461"/>
                  </a:lnTo>
                  <a:lnTo>
                    <a:pt x="837093" y="5859649"/>
                  </a:lnTo>
                  <a:lnTo>
                    <a:pt x="837092" y="5441102"/>
                  </a:lnTo>
                  <a:lnTo>
                    <a:pt x="8329916" y="5441102"/>
                  </a:lnTo>
                  <a:lnTo>
                    <a:pt x="8378727" y="5438287"/>
                  </a:lnTo>
                  <a:lnTo>
                    <a:pt x="8425885" y="5430048"/>
                  </a:lnTo>
                  <a:lnTo>
                    <a:pt x="8471075" y="5416702"/>
                  </a:lnTo>
                  <a:lnTo>
                    <a:pt x="8513982" y="5398561"/>
                  </a:lnTo>
                  <a:lnTo>
                    <a:pt x="8554294" y="5375940"/>
                  </a:lnTo>
                  <a:lnTo>
                    <a:pt x="8591696" y="5349152"/>
                  </a:lnTo>
                  <a:lnTo>
                    <a:pt x="8625874" y="5318513"/>
                  </a:lnTo>
                  <a:lnTo>
                    <a:pt x="8656513" y="5284335"/>
                  </a:lnTo>
                  <a:lnTo>
                    <a:pt x="8683301" y="5246933"/>
                  </a:lnTo>
                  <a:lnTo>
                    <a:pt x="8705922" y="5206622"/>
                  </a:lnTo>
                  <a:lnTo>
                    <a:pt x="8724063" y="5163714"/>
                  </a:lnTo>
                  <a:lnTo>
                    <a:pt x="8737409" y="5118524"/>
                  </a:lnTo>
                  <a:lnTo>
                    <a:pt x="8745648" y="5071366"/>
                  </a:lnTo>
                  <a:lnTo>
                    <a:pt x="8748464" y="5022555"/>
                  </a:lnTo>
                  <a:lnTo>
                    <a:pt x="8748463" y="1255638"/>
                  </a:lnTo>
                  <a:lnTo>
                    <a:pt x="418546" y="1255638"/>
                  </a:lnTo>
                  <a:lnTo>
                    <a:pt x="418547" y="837091"/>
                  </a:lnTo>
                  <a:lnTo>
                    <a:pt x="424074" y="789107"/>
                  </a:lnTo>
                  <a:lnTo>
                    <a:pt x="439818" y="745058"/>
                  </a:lnTo>
                  <a:lnTo>
                    <a:pt x="464522" y="706202"/>
                  </a:lnTo>
                  <a:lnTo>
                    <a:pt x="496931" y="673794"/>
                  </a:lnTo>
                  <a:lnTo>
                    <a:pt x="535787" y="649090"/>
                  </a:lnTo>
                  <a:lnTo>
                    <a:pt x="579836" y="633346"/>
                  </a:lnTo>
                  <a:lnTo>
                    <a:pt x="627820" y="627819"/>
                  </a:lnTo>
                  <a:lnTo>
                    <a:pt x="8748462" y="627819"/>
                  </a:lnTo>
                  <a:lnTo>
                    <a:pt x="8748462" y="418546"/>
                  </a:lnTo>
                  <a:lnTo>
                    <a:pt x="8329915" y="418546"/>
                  </a:lnTo>
                  <a:lnTo>
                    <a:pt x="8329915" y="209273"/>
                  </a:lnTo>
                  <a:lnTo>
                    <a:pt x="8120643" y="209273"/>
                  </a:lnTo>
                  <a:lnTo>
                    <a:pt x="8072658" y="203746"/>
                  </a:lnTo>
                  <a:lnTo>
                    <a:pt x="8028610" y="188002"/>
                  </a:lnTo>
                  <a:lnTo>
                    <a:pt x="7989753" y="163297"/>
                  </a:lnTo>
                  <a:lnTo>
                    <a:pt x="7957345" y="130889"/>
                  </a:lnTo>
                  <a:lnTo>
                    <a:pt x="7932640" y="92032"/>
                  </a:lnTo>
                  <a:lnTo>
                    <a:pt x="7916897" y="47984"/>
                  </a:lnTo>
                  <a:lnTo>
                    <a:pt x="7911370" y="0"/>
                  </a:lnTo>
                  <a:close/>
                </a:path>
                <a:path w="8749030" h="6278245">
                  <a:moveTo>
                    <a:pt x="8748462" y="627819"/>
                  </a:moveTo>
                  <a:lnTo>
                    <a:pt x="627820" y="627819"/>
                  </a:lnTo>
                  <a:lnTo>
                    <a:pt x="675805" y="633346"/>
                  </a:lnTo>
                  <a:lnTo>
                    <a:pt x="719853" y="649090"/>
                  </a:lnTo>
                  <a:lnTo>
                    <a:pt x="758710" y="673794"/>
                  </a:lnTo>
                  <a:lnTo>
                    <a:pt x="791118" y="706202"/>
                  </a:lnTo>
                  <a:lnTo>
                    <a:pt x="815823" y="745058"/>
                  </a:lnTo>
                  <a:lnTo>
                    <a:pt x="831566" y="789107"/>
                  </a:lnTo>
                  <a:lnTo>
                    <a:pt x="837093" y="837092"/>
                  </a:lnTo>
                  <a:lnTo>
                    <a:pt x="834277" y="885902"/>
                  </a:lnTo>
                  <a:lnTo>
                    <a:pt x="826039" y="933060"/>
                  </a:lnTo>
                  <a:lnTo>
                    <a:pt x="812693" y="978250"/>
                  </a:lnTo>
                  <a:lnTo>
                    <a:pt x="794552" y="1021158"/>
                  </a:lnTo>
                  <a:lnTo>
                    <a:pt x="771931" y="1061469"/>
                  </a:lnTo>
                  <a:lnTo>
                    <a:pt x="745143" y="1098871"/>
                  </a:lnTo>
                  <a:lnTo>
                    <a:pt x="714504" y="1133049"/>
                  </a:lnTo>
                  <a:lnTo>
                    <a:pt x="680326" y="1163688"/>
                  </a:lnTo>
                  <a:lnTo>
                    <a:pt x="642924" y="1190476"/>
                  </a:lnTo>
                  <a:lnTo>
                    <a:pt x="602613" y="1213097"/>
                  </a:lnTo>
                  <a:lnTo>
                    <a:pt x="559705" y="1231238"/>
                  </a:lnTo>
                  <a:lnTo>
                    <a:pt x="514515" y="1244584"/>
                  </a:lnTo>
                  <a:lnTo>
                    <a:pt x="467358" y="1252822"/>
                  </a:lnTo>
                  <a:lnTo>
                    <a:pt x="418546" y="1255638"/>
                  </a:lnTo>
                  <a:lnTo>
                    <a:pt x="8748463" y="1255638"/>
                  </a:lnTo>
                  <a:lnTo>
                    <a:pt x="8748462" y="627819"/>
                  </a:lnTo>
                  <a:close/>
                </a:path>
                <a:path w="8749030" h="6278245">
                  <a:moveTo>
                    <a:pt x="8748462" y="0"/>
                  </a:moveTo>
                  <a:lnTo>
                    <a:pt x="8745646" y="48811"/>
                  </a:lnTo>
                  <a:lnTo>
                    <a:pt x="8737408" y="95968"/>
                  </a:lnTo>
                  <a:lnTo>
                    <a:pt x="8724062" y="141158"/>
                  </a:lnTo>
                  <a:lnTo>
                    <a:pt x="8705921" y="184065"/>
                  </a:lnTo>
                  <a:lnTo>
                    <a:pt x="8683300" y="224377"/>
                  </a:lnTo>
                  <a:lnTo>
                    <a:pt x="8656512" y="261779"/>
                  </a:lnTo>
                  <a:lnTo>
                    <a:pt x="8625873" y="295956"/>
                  </a:lnTo>
                  <a:lnTo>
                    <a:pt x="8591695" y="326596"/>
                  </a:lnTo>
                  <a:lnTo>
                    <a:pt x="8554293" y="353383"/>
                  </a:lnTo>
                  <a:lnTo>
                    <a:pt x="8513982" y="376004"/>
                  </a:lnTo>
                  <a:lnTo>
                    <a:pt x="8471074" y="394145"/>
                  </a:lnTo>
                  <a:lnTo>
                    <a:pt x="8425884" y="407492"/>
                  </a:lnTo>
                  <a:lnTo>
                    <a:pt x="8378726" y="415730"/>
                  </a:lnTo>
                  <a:lnTo>
                    <a:pt x="8329915" y="418546"/>
                  </a:lnTo>
                  <a:lnTo>
                    <a:pt x="8748462" y="418546"/>
                  </a:lnTo>
                  <a:lnTo>
                    <a:pt x="8748462" y="0"/>
                  </a:lnTo>
                  <a:close/>
                </a:path>
                <a:path w="8749030" h="6278245">
                  <a:moveTo>
                    <a:pt x="8329916" y="0"/>
                  </a:moveTo>
                  <a:lnTo>
                    <a:pt x="8324389" y="47984"/>
                  </a:lnTo>
                  <a:lnTo>
                    <a:pt x="8308645" y="92032"/>
                  </a:lnTo>
                  <a:lnTo>
                    <a:pt x="8283941" y="130889"/>
                  </a:lnTo>
                  <a:lnTo>
                    <a:pt x="8251533" y="163297"/>
                  </a:lnTo>
                  <a:lnTo>
                    <a:pt x="8212676" y="188002"/>
                  </a:lnTo>
                  <a:lnTo>
                    <a:pt x="8168627" y="203746"/>
                  </a:lnTo>
                  <a:lnTo>
                    <a:pt x="8120643" y="209273"/>
                  </a:lnTo>
                  <a:lnTo>
                    <a:pt x="8329915" y="209273"/>
                  </a:lnTo>
                  <a:lnTo>
                    <a:pt x="8329916" y="0"/>
                  </a:lnTo>
                  <a:close/>
                </a:path>
              </a:pathLst>
            </a:custGeom>
            <a:solidFill>
              <a:srgbClr val="F5F5F5"/>
            </a:solidFill>
          </p:spPr>
          <p:txBody>
            <a:bodyPr wrap="square" lIns="0" tIns="0" rIns="0" bIns="0" rtlCol="0"/>
            <a:lstStyle/>
            <a:p>
              <a:endParaRPr/>
            </a:p>
          </p:txBody>
        </p:sp>
        <p:sp>
          <p:nvSpPr>
            <p:cNvPr id="4" name="object 4"/>
            <p:cNvSpPr/>
            <p:nvPr/>
          </p:nvSpPr>
          <p:spPr>
            <a:xfrm>
              <a:off x="634570" y="44623"/>
              <a:ext cx="8329930" cy="1674495"/>
            </a:xfrm>
            <a:custGeom>
              <a:avLst/>
              <a:gdLst/>
              <a:ahLst/>
              <a:cxnLst/>
              <a:rect l="l" t="t" r="r" b="b"/>
              <a:pathLst>
                <a:path w="8329930" h="1674495">
                  <a:moveTo>
                    <a:pt x="209274" y="1046366"/>
                  </a:moveTo>
                  <a:lnTo>
                    <a:pt x="161289" y="1051893"/>
                  </a:lnTo>
                  <a:lnTo>
                    <a:pt x="117241" y="1067637"/>
                  </a:lnTo>
                  <a:lnTo>
                    <a:pt x="78384" y="1092341"/>
                  </a:lnTo>
                  <a:lnTo>
                    <a:pt x="45975" y="1124749"/>
                  </a:lnTo>
                  <a:lnTo>
                    <a:pt x="21271" y="1163606"/>
                  </a:lnTo>
                  <a:lnTo>
                    <a:pt x="5528" y="1207654"/>
                  </a:lnTo>
                  <a:lnTo>
                    <a:pt x="1" y="1255638"/>
                  </a:lnTo>
                  <a:lnTo>
                    <a:pt x="0" y="1674186"/>
                  </a:lnTo>
                  <a:lnTo>
                    <a:pt x="48811" y="1671370"/>
                  </a:lnTo>
                  <a:lnTo>
                    <a:pt x="95968" y="1663132"/>
                  </a:lnTo>
                  <a:lnTo>
                    <a:pt x="141158" y="1649785"/>
                  </a:lnTo>
                  <a:lnTo>
                    <a:pt x="184066" y="1631644"/>
                  </a:lnTo>
                  <a:lnTo>
                    <a:pt x="224378" y="1609023"/>
                  </a:lnTo>
                  <a:lnTo>
                    <a:pt x="261779" y="1582236"/>
                  </a:lnTo>
                  <a:lnTo>
                    <a:pt x="295957" y="1551596"/>
                  </a:lnTo>
                  <a:lnTo>
                    <a:pt x="326596" y="1517419"/>
                  </a:lnTo>
                  <a:lnTo>
                    <a:pt x="353384" y="1480017"/>
                  </a:lnTo>
                  <a:lnTo>
                    <a:pt x="376005" y="1439705"/>
                  </a:lnTo>
                  <a:lnTo>
                    <a:pt x="394146" y="1396797"/>
                  </a:lnTo>
                  <a:lnTo>
                    <a:pt x="407492" y="1351608"/>
                  </a:lnTo>
                  <a:lnTo>
                    <a:pt x="415731" y="1304450"/>
                  </a:lnTo>
                  <a:lnTo>
                    <a:pt x="418546" y="1255638"/>
                  </a:lnTo>
                  <a:lnTo>
                    <a:pt x="413019" y="1207654"/>
                  </a:lnTo>
                  <a:lnTo>
                    <a:pt x="397276" y="1163606"/>
                  </a:lnTo>
                  <a:lnTo>
                    <a:pt x="372572" y="1124749"/>
                  </a:lnTo>
                  <a:lnTo>
                    <a:pt x="340163" y="1092341"/>
                  </a:lnTo>
                  <a:lnTo>
                    <a:pt x="301306" y="1067637"/>
                  </a:lnTo>
                  <a:lnTo>
                    <a:pt x="257258" y="1051893"/>
                  </a:lnTo>
                  <a:lnTo>
                    <a:pt x="209274" y="1046366"/>
                  </a:lnTo>
                  <a:close/>
                </a:path>
                <a:path w="8329930" h="1674495">
                  <a:moveTo>
                    <a:pt x="8329917" y="418546"/>
                  </a:moveTo>
                  <a:lnTo>
                    <a:pt x="7911368" y="418546"/>
                  </a:lnTo>
                  <a:lnTo>
                    <a:pt x="7911369" y="837092"/>
                  </a:lnTo>
                  <a:lnTo>
                    <a:pt x="7960180" y="834276"/>
                  </a:lnTo>
                  <a:lnTo>
                    <a:pt x="8007338" y="826038"/>
                  </a:lnTo>
                  <a:lnTo>
                    <a:pt x="8052528" y="812691"/>
                  </a:lnTo>
                  <a:lnTo>
                    <a:pt x="8095435" y="794550"/>
                  </a:lnTo>
                  <a:lnTo>
                    <a:pt x="8135747" y="771929"/>
                  </a:lnTo>
                  <a:lnTo>
                    <a:pt x="8173149" y="745142"/>
                  </a:lnTo>
                  <a:lnTo>
                    <a:pt x="8207327" y="714503"/>
                  </a:lnTo>
                  <a:lnTo>
                    <a:pt x="8237966" y="680325"/>
                  </a:lnTo>
                  <a:lnTo>
                    <a:pt x="8264754" y="642923"/>
                  </a:lnTo>
                  <a:lnTo>
                    <a:pt x="8287375" y="602612"/>
                  </a:lnTo>
                  <a:lnTo>
                    <a:pt x="8305516" y="559704"/>
                  </a:lnTo>
                  <a:lnTo>
                    <a:pt x="8318862" y="514515"/>
                  </a:lnTo>
                  <a:lnTo>
                    <a:pt x="8327101" y="467357"/>
                  </a:lnTo>
                  <a:lnTo>
                    <a:pt x="8329917" y="418546"/>
                  </a:lnTo>
                  <a:close/>
                </a:path>
                <a:path w="8329930" h="1674495">
                  <a:moveTo>
                    <a:pt x="7911369" y="0"/>
                  </a:moveTo>
                  <a:lnTo>
                    <a:pt x="7862558" y="2815"/>
                  </a:lnTo>
                  <a:lnTo>
                    <a:pt x="7815400" y="11054"/>
                  </a:lnTo>
                  <a:lnTo>
                    <a:pt x="7770211" y="24400"/>
                  </a:lnTo>
                  <a:lnTo>
                    <a:pt x="7727303" y="42541"/>
                  </a:lnTo>
                  <a:lnTo>
                    <a:pt x="7686992" y="65162"/>
                  </a:lnTo>
                  <a:lnTo>
                    <a:pt x="7649590" y="91949"/>
                  </a:lnTo>
                  <a:lnTo>
                    <a:pt x="7615412" y="122588"/>
                  </a:lnTo>
                  <a:lnTo>
                    <a:pt x="7584773" y="156766"/>
                  </a:lnTo>
                  <a:lnTo>
                    <a:pt x="7557986" y="194168"/>
                  </a:lnTo>
                  <a:lnTo>
                    <a:pt x="7535364" y="234479"/>
                  </a:lnTo>
                  <a:lnTo>
                    <a:pt x="7517224" y="277387"/>
                  </a:lnTo>
                  <a:lnTo>
                    <a:pt x="7503877" y="322577"/>
                  </a:lnTo>
                  <a:lnTo>
                    <a:pt x="7495639" y="369734"/>
                  </a:lnTo>
                  <a:lnTo>
                    <a:pt x="7492823" y="418546"/>
                  </a:lnTo>
                  <a:lnTo>
                    <a:pt x="7498350" y="466530"/>
                  </a:lnTo>
                  <a:lnTo>
                    <a:pt x="7514093" y="510579"/>
                  </a:lnTo>
                  <a:lnTo>
                    <a:pt x="7538798" y="549436"/>
                  </a:lnTo>
                  <a:lnTo>
                    <a:pt x="7571206" y="581844"/>
                  </a:lnTo>
                  <a:lnTo>
                    <a:pt x="7610062" y="606548"/>
                  </a:lnTo>
                  <a:lnTo>
                    <a:pt x="7654111" y="622292"/>
                  </a:lnTo>
                  <a:lnTo>
                    <a:pt x="7702095" y="627819"/>
                  </a:lnTo>
                  <a:lnTo>
                    <a:pt x="7750079" y="622292"/>
                  </a:lnTo>
                  <a:lnTo>
                    <a:pt x="7794128" y="606548"/>
                  </a:lnTo>
                  <a:lnTo>
                    <a:pt x="7832985" y="581844"/>
                  </a:lnTo>
                  <a:lnTo>
                    <a:pt x="7865393" y="549436"/>
                  </a:lnTo>
                  <a:lnTo>
                    <a:pt x="7890097" y="510579"/>
                  </a:lnTo>
                  <a:lnTo>
                    <a:pt x="7905841" y="466530"/>
                  </a:lnTo>
                  <a:lnTo>
                    <a:pt x="7911368" y="418546"/>
                  </a:lnTo>
                  <a:lnTo>
                    <a:pt x="8329917" y="418546"/>
                  </a:lnTo>
                  <a:lnTo>
                    <a:pt x="8327101" y="369734"/>
                  </a:lnTo>
                  <a:lnTo>
                    <a:pt x="8318862" y="322577"/>
                  </a:lnTo>
                  <a:lnTo>
                    <a:pt x="8305516" y="277387"/>
                  </a:lnTo>
                  <a:lnTo>
                    <a:pt x="8287375" y="234479"/>
                  </a:lnTo>
                  <a:lnTo>
                    <a:pt x="8264754" y="194168"/>
                  </a:lnTo>
                  <a:lnTo>
                    <a:pt x="8237966" y="156766"/>
                  </a:lnTo>
                  <a:lnTo>
                    <a:pt x="8207327" y="122588"/>
                  </a:lnTo>
                  <a:lnTo>
                    <a:pt x="8173149" y="91949"/>
                  </a:lnTo>
                  <a:lnTo>
                    <a:pt x="8135747" y="65162"/>
                  </a:lnTo>
                  <a:lnTo>
                    <a:pt x="8095435" y="42541"/>
                  </a:lnTo>
                  <a:lnTo>
                    <a:pt x="8052528" y="24400"/>
                  </a:lnTo>
                  <a:lnTo>
                    <a:pt x="8007338" y="11054"/>
                  </a:lnTo>
                  <a:lnTo>
                    <a:pt x="7960180" y="2815"/>
                  </a:lnTo>
                  <a:lnTo>
                    <a:pt x="7911369" y="0"/>
                  </a:lnTo>
                  <a:close/>
                </a:path>
              </a:pathLst>
            </a:custGeom>
            <a:solidFill>
              <a:srgbClr val="CECECE"/>
            </a:solidFill>
          </p:spPr>
          <p:txBody>
            <a:bodyPr wrap="square" lIns="0" tIns="0" rIns="0" bIns="0" rtlCol="0"/>
            <a:lstStyle/>
            <a:p>
              <a:endParaRPr/>
            </a:p>
          </p:txBody>
        </p:sp>
        <p:sp>
          <p:nvSpPr>
            <p:cNvPr id="5" name="object 5"/>
            <p:cNvSpPr/>
            <p:nvPr/>
          </p:nvSpPr>
          <p:spPr>
            <a:xfrm>
              <a:off x="216022" y="44624"/>
              <a:ext cx="8749030" cy="6697345"/>
            </a:xfrm>
            <a:custGeom>
              <a:avLst/>
              <a:gdLst/>
              <a:ahLst/>
              <a:cxnLst/>
              <a:rect l="l" t="t" r="r" b="b"/>
              <a:pathLst>
                <a:path w="8749030" h="6697345">
                  <a:moveTo>
                    <a:pt x="0" y="1255639"/>
                  </a:moveTo>
                  <a:lnTo>
                    <a:pt x="2816" y="1206827"/>
                  </a:lnTo>
                  <a:lnTo>
                    <a:pt x="11055" y="1159670"/>
                  </a:lnTo>
                  <a:lnTo>
                    <a:pt x="24401" y="1114480"/>
                  </a:lnTo>
                  <a:lnTo>
                    <a:pt x="42542" y="1071573"/>
                  </a:lnTo>
                  <a:lnTo>
                    <a:pt x="65163" y="1031261"/>
                  </a:lnTo>
                  <a:lnTo>
                    <a:pt x="91951" y="993859"/>
                  </a:lnTo>
                  <a:lnTo>
                    <a:pt x="122590" y="959682"/>
                  </a:lnTo>
                  <a:lnTo>
                    <a:pt x="156768" y="929042"/>
                  </a:lnTo>
                  <a:lnTo>
                    <a:pt x="194169" y="902255"/>
                  </a:lnTo>
                  <a:lnTo>
                    <a:pt x="234481" y="879634"/>
                  </a:lnTo>
                  <a:lnTo>
                    <a:pt x="277389" y="861493"/>
                  </a:lnTo>
                  <a:lnTo>
                    <a:pt x="322578" y="848146"/>
                  </a:lnTo>
                  <a:lnTo>
                    <a:pt x="369736" y="839908"/>
                  </a:lnTo>
                  <a:lnTo>
                    <a:pt x="418547" y="837092"/>
                  </a:lnTo>
                  <a:lnTo>
                    <a:pt x="7911369" y="837092"/>
                  </a:lnTo>
                  <a:lnTo>
                    <a:pt x="7911369" y="418546"/>
                  </a:lnTo>
                  <a:lnTo>
                    <a:pt x="7914185" y="369735"/>
                  </a:lnTo>
                  <a:lnTo>
                    <a:pt x="7922424" y="322577"/>
                  </a:lnTo>
                  <a:lnTo>
                    <a:pt x="7935770" y="277388"/>
                  </a:lnTo>
                  <a:lnTo>
                    <a:pt x="7953911" y="234480"/>
                  </a:lnTo>
                  <a:lnTo>
                    <a:pt x="7976532" y="194168"/>
                  </a:lnTo>
                  <a:lnTo>
                    <a:pt x="8003320" y="156767"/>
                  </a:lnTo>
                  <a:lnTo>
                    <a:pt x="8033959" y="122589"/>
                  </a:lnTo>
                  <a:lnTo>
                    <a:pt x="8068137" y="91950"/>
                  </a:lnTo>
                  <a:lnTo>
                    <a:pt x="8105538" y="65162"/>
                  </a:lnTo>
                  <a:lnTo>
                    <a:pt x="8145850" y="42541"/>
                  </a:lnTo>
                  <a:lnTo>
                    <a:pt x="8188758" y="24400"/>
                  </a:lnTo>
                  <a:lnTo>
                    <a:pt x="8233947" y="11054"/>
                  </a:lnTo>
                  <a:lnTo>
                    <a:pt x="8281105" y="2815"/>
                  </a:lnTo>
                  <a:lnTo>
                    <a:pt x="8329916" y="0"/>
                  </a:lnTo>
                  <a:lnTo>
                    <a:pt x="8378728" y="2815"/>
                  </a:lnTo>
                  <a:lnTo>
                    <a:pt x="8425885" y="11054"/>
                  </a:lnTo>
                  <a:lnTo>
                    <a:pt x="8471075" y="24400"/>
                  </a:lnTo>
                  <a:lnTo>
                    <a:pt x="8513983" y="42541"/>
                  </a:lnTo>
                  <a:lnTo>
                    <a:pt x="8554294" y="65162"/>
                  </a:lnTo>
                  <a:lnTo>
                    <a:pt x="8591696" y="91950"/>
                  </a:lnTo>
                  <a:lnTo>
                    <a:pt x="8625874" y="122589"/>
                  </a:lnTo>
                  <a:lnTo>
                    <a:pt x="8656513" y="156767"/>
                  </a:lnTo>
                  <a:lnTo>
                    <a:pt x="8683300" y="194168"/>
                  </a:lnTo>
                  <a:lnTo>
                    <a:pt x="8705922" y="234480"/>
                  </a:lnTo>
                  <a:lnTo>
                    <a:pt x="8724062" y="277388"/>
                  </a:lnTo>
                  <a:lnTo>
                    <a:pt x="8737409" y="322577"/>
                  </a:lnTo>
                  <a:lnTo>
                    <a:pt x="8745647" y="369735"/>
                  </a:lnTo>
                  <a:lnTo>
                    <a:pt x="8748463" y="418546"/>
                  </a:lnTo>
                  <a:lnTo>
                    <a:pt x="8748462" y="5441104"/>
                  </a:lnTo>
                  <a:lnTo>
                    <a:pt x="8745646" y="5489915"/>
                  </a:lnTo>
                  <a:lnTo>
                    <a:pt x="8737408" y="5537072"/>
                  </a:lnTo>
                  <a:lnTo>
                    <a:pt x="8724061" y="5582262"/>
                  </a:lnTo>
                  <a:lnTo>
                    <a:pt x="8705921" y="5625169"/>
                  </a:lnTo>
                  <a:lnTo>
                    <a:pt x="8683299" y="5665481"/>
                  </a:lnTo>
                  <a:lnTo>
                    <a:pt x="8656512" y="5702883"/>
                  </a:lnTo>
                  <a:lnTo>
                    <a:pt x="8625873" y="5737060"/>
                  </a:lnTo>
                  <a:lnTo>
                    <a:pt x="8591695" y="5767700"/>
                  </a:lnTo>
                  <a:lnTo>
                    <a:pt x="8554293" y="5794487"/>
                  </a:lnTo>
                  <a:lnTo>
                    <a:pt x="8513982" y="5817108"/>
                  </a:lnTo>
                  <a:lnTo>
                    <a:pt x="8471074" y="5835249"/>
                  </a:lnTo>
                  <a:lnTo>
                    <a:pt x="8425884" y="5848595"/>
                  </a:lnTo>
                  <a:lnTo>
                    <a:pt x="8378727" y="5856834"/>
                  </a:lnTo>
                  <a:lnTo>
                    <a:pt x="8329915" y="5859650"/>
                  </a:lnTo>
                  <a:lnTo>
                    <a:pt x="837093" y="5859649"/>
                  </a:lnTo>
                  <a:lnTo>
                    <a:pt x="837093" y="6278195"/>
                  </a:lnTo>
                  <a:lnTo>
                    <a:pt x="834277" y="6327007"/>
                  </a:lnTo>
                  <a:lnTo>
                    <a:pt x="826039" y="6374164"/>
                  </a:lnTo>
                  <a:lnTo>
                    <a:pt x="812693" y="6419354"/>
                  </a:lnTo>
                  <a:lnTo>
                    <a:pt x="794552" y="6462262"/>
                  </a:lnTo>
                  <a:lnTo>
                    <a:pt x="771931" y="6502574"/>
                  </a:lnTo>
                  <a:lnTo>
                    <a:pt x="745143" y="6539976"/>
                  </a:lnTo>
                  <a:lnTo>
                    <a:pt x="714504" y="6574153"/>
                  </a:lnTo>
                  <a:lnTo>
                    <a:pt x="680326" y="6604793"/>
                  </a:lnTo>
                  <a:lnTo>
                    <a:pt x="642924" y="6631580"/>
                  </a:lnTo>
                  <a:lnTo>
                    <a:pt x="602613" y="6654202"/>
                  </a:lnTo>
                  <a:lnTo>
                    <a:pt x="559705" y="6672343"/>
                  </a:lnTo>
                  <a:lnTo>
                    <a:pt x="514515" y="6685689"/>
                  </a:lnTo>
                  <a:lnTo>
                    <a:pt x="467358" y="6693927"/>
                  </a:lnTo>
                  <a:lnTo>
                    <a:pt x="418546" y="6696743"/>
                  </a:lnTo>
                  <a:lnTo>
                    <a:pt x="369735" y="6693927"/>
                  </a:lnTo>
                  <a:lnTo>
                    <a:pt x="322577" y="6685689"/>
                  </a:lnTo>
                  <a:lnTo>
                    <a:pt x="277388" y="6672343"/>
                  </a:lnTo>
                  <a:lnTo>
                    <a:pt x="234480" y="6654202"/>
                  </a:lnTo>
                  <a:lnTo>
                    <a:pt x="194168" y="6631580"/>
                  </a:lnTo>
                  <a:lnTo>
                    <a:pt x="156767" y="6604793"/>
                  </a:lnTo>
                  <a:lnTo>
                    <a:pt x="122589" y="6574153"/>
                  </a:lnTo>
                  <a:lnTo>
                    <a:pt x="91950" y="6539976"/>
                  </a:lnTo>
                  <a:lnTo>
                    <a:pt x="65162" y="6502574"/>
                  </a:lnTo>
                  <a:lnTo>
                    <a:pt x="42541" y="6462262"/>
                  </a:lnTo>
                  <a:lnTo>
                    <a:pt x="24400" y="6419354"/>
                  </a:lnTo>
                  <a:lnTo>
                    <a:pt x="11054" y="6374164"/>
                  </a:lnTo>
                  <a:lnTo>
                    <a:pt x="2815" y="6327007"/>
                  </a:lnTo>
                  <a:lnTo>
                    <a:pt x="0" y="6278195"/>
                  </a:lnTo>
                  <a:lnTo>
                    <a:pt x="0" y="1255639"/>
                  </a:lnTo>
                  <a:close/>
                </a:path>
                <a:path w="8749030" h="6697345">
                  <a:moveTo>
                    <a:pt x="7911369" y="837092"/>
                  </a:moveTo>
                  <a:lnTo>
                    <a:pt x="8329916" y="837092"/>
                  </a:lnTo>
                  <a:lnTo>
                    <a:pt x="8378728" y="834276"/>
                  </a:lnTo>
                  <a:lnTo>
                    <a:pt x="8425885" y="826038"/>
                  </a:lnTo>
                  <a:lnTo>
                    <a:pt x="8471075" y="812691"/>
                  </a:lnTo>
                  <a:lnTo>
                    <a:pt x="8513983" y="794551"/>
                  </a:lnTo>
                  <a:lnTo>
                    <a:pt x="8554294" y="771929"/>
                  </a:lnTo>
                  <a:lnTo>
                    <a:pt x="8591696" y="745142"/>
                  </a:lnTo>
                  <a:lnTo>
                    <a:pt x="8625874" y="714503"/>
                  </a:lnTo>
                  <a:lnTo>
                    <a:pt x="8656513" y="680325"/>
                  </a:lnTo>
                  <a:lnTo>
                    <a:pt x="8683300" y="642923"/>
                  </a:lnTo>
                  <a:lnTo>
                    <a:pt x="8705922" y="602612"/>
                  </a:lnTo>
                  <a:lnTo>
                    <a:pt x="8724062" y="559704"/>
                  </a:lnTo>
                  <a:lnTo>
                    <a:pt x="8737409" y="514514"/>
                  </a:lnTo>
                  <a:lnTo>
                    <a:pt x="8745647" y="467357"/>
                  </a:lnTo>
                  <a:lnTo>
                    <a:pt x="8748463" y="418545"/>
                  </a:lnTo>
                </a:path>
                <a:path w="8749030" h="6697345">
                  <a:moveTo>
                    <a:pt x="8329916" y="837092"/>
                  </a:moveTo>
                  <a:lnTo>
                    <a:pt x="8329916" y="418546"/>
                  </a:lnTo>
                  <a:lnTo>
                    <a:pt x="8324389" y="466531"/>
                  </a:lnTo>
                  <a:lnTo>
                    <a:pt x="8308646" y="510579"/>
                  </a:lnTo>
                  <a:lnTo>
                    <a:pt x="8283942" y="549436"/>
                  </a:lnTo>
                  <a:lnTo>
                    <a:pt x="8251533" y="581844"/>
                  </a:lnTo>
                  <a:lnTo>
                    <a:pt x="8212677" y="606548"/>
                  </a:lnTo>
                  <a:lnTo>
                    <a:pt x="8168628" y="622292"/>
                  </a:lnTo>
                  <a:lnTo>
                    <a:pt x="8120643" y="627819"/>
                  </a:lnTo>
                  <a:lnTo>
                    <a:pt x="8072659" y="622292"/>
                  </a:lnTo>
                  <a:lnTo>
                    <a:pt x="8028610" y="606548"/>
                  </a:lnTo>
                  <a:lnTo>
                    <a:pt x="7989754" y="581844"/>
                  </a:lnTo>
                  <a:lnTo>
                    <a:pt x="7957345" y="549436"/>
                  </a:lnTo>
                  <a:lnTo>
                    <a:pt x="7932641" y="510579"/>
                  </a:lnTo>
                  <a:lnTo>
                    <a:pt x="7916897" y="466531"/>
                  </a:lnTo>
                  <a:lnTo>
                    <a:pt x="7911370" y="418546"/>
                  </a:lnTo>
                </a:path>
                <a:path w="8749030" h="6697345">
                  <a:moveTo>
                    <a:pt x="418547" y="1674185"/>
                  </a:moveTo>
                  <a:lnTo>
                    <a:pt x="418547" y="1255639"/>
                  </a:lnTo>
                  <a:lnTo>
                    <a:pt x="424074" y="1207655"/>
                  </a:lnTo>
                  <a:lnTo>
                    <a:pt x="439818" y="1163606"/>
                  </a:lnTo>
                  <a:lnTo>
                    <a:pt x="464522" y="1124749"/>
                  </a:lnTo>
                  <a:lnTo>
                    <a:pt x="496931" y="1092341"/>
                  </a:lnTo>
                  <a:lnTo>
                    <a:pt x="535787" y="1067637"/>
                  </a:lnTo>
                  <a:lnTo>
                    <a:pt x="579836" y="1051893"/>
                  </a:lnTo>
                  <a:lnTo>
                    <a:pt x="627820" y="1046366"/>
                  </a:lnTo>
                  <a:lnTo>
                    <a:pt x="675805" y="1051893"/>
                  </a:lnTo>
                  <a:lnTo>
                    <a:pt x="719853" y="1067637"/>
                  </a:lnTo>
                  <a:lnTo>
                    <a:pt x="758710" y="1092341"/>
                  </a:lnTo>
                  <a:lnTo>
                    <a:pt x="791118" y="1124749"/>
                  </a:lnTo>
                  <a:lnTo>
                    <a:pt x="815823" y="1163606"/>
                  </a:lnTo>
                  <a:lnTo>
                    <a:pt x="831566" y="1207655"/>
                  </a:lnTo>
                  <a:lnTo>
                    <a:pt x="837093" y="1255639"/>
                  </a:lnTo>
                  <a:lnTo>
                    <a:pt x="834277" y="1304450"/>
                  </a:lnTo>
                  <a:lnTo>
                    <a:pt x="826039" y="1351608"/>
                  </a:lnTo>
                  <a:lnTo>
                    <a:pt x="812693" y="1396797"/>
                  </a:lnTo>
                  <a:lnTo>
                    <a:pt x="794552" y="1439705"/>
                  </a:lnTo>
                  <a:lnTo>
                    <a:pt x="771931" y="1480017"/>
                  </a:lnTo>
                  <a:lnTo>
                    <a:pt x="745143" y="1517418"/>
                  </a:lnTo>
                  <a:lnTo>
                    <a:pt x="714504" y="1551596"/>
                  </a:lnTo>
                  <a:lnTo>
                    <a:pt x="680326" y="1582236"/>
                  </a:lnTo>
                  <a:lnTo>
                    <a:pt x="642924" y="1609023"/>
                  </a:lnTo>
                  <a:lnTo>
                    <a:pt x="602613" y="1631644"/>
                  </a:lnTo>
                  <a:lnTo>
                    <a:pt x="559705" y="1649785"/>
                  </a:lnTo>
                  <a:lnTo>
                    <a:pt x="514515" y="1663132"/>
                  </a:lnTo>
                  <a:lnTo>
                    <a:pt x="467358" y="1671370"/>
                  </a:lnTo>
                  <a:lnTo>
                    <a:pt x="418546" y="1674186"/>
                  </a:lnTo>
                  <a:lnTo>
                    <a:pt x="369735" y="1671370"/>
                  </a:lnTo>
                  <a:lnTo>
                    <a:pt x="322577" y="1663132"/>
                  </a:lnTo>
                  <a:lnTo>
                    <a:pt x="277388" y="1649785"/>
                  </a:lnTo>
                  <a:lnTo>
                    <a:pt x="234480" y="1631644"/>
                  </a:lnTo>
                  <a:lnTo>
                    <a:pt x="194168" y="1609023"/>
                  </a:lnTo>
                  <a:lnTo>
                    <a:pt x="156767" y="1582236"/>
                  </a:lnTo>
                  <a:lnTo>
                    <a:pt x="122589" y="1551596"/>
                  </a:lnTo>
                  <a:lnTo>
                    <a:pt x="91950" y="1517418"/>
                  </a:lnTo>
                  <a:lnTo>
                    <a:pt x="65162" y="1480017"/>
                  </a:lnTo>
                  <a:lnTo>
                    <a:pt x="42541" y="1439705"/>
                  </a:lnTo>
                  <a:lnTo>
                    <a:pt x="24400" y="1396797"/>
                  </a:lnTo>
                  <a:lnTo>
                    <a:pt x="11054" y="1351608"/>
                  </a:lnTo>
                  <a:lnTo>
                    <a:pt x="2815" y="1304450"/>
                  </a:lnTo>
                  <a:lnTo>
                    <a:pt x="0" y="1255639"/>
                  </a:lnTo>
                </a:path>
                <a:path w="8749030" h="6697345">
                  <a:moveTo>
                    <a:pt x="837093" y="1255639"/>
                  </a:moveTo>
                  <a:lnTo>
                    <a:pt x="837093" y="5859649"/>
                  </a:lnTo>
                </a:path>
              </a:pathLst>
            </a:custGeom>
            <a:ln w="25399">
              <a:solidFill>
                <a:srgbClr val="919FAE"/>
              </a:solidFill>
            </a:ln>
          </p:spPr>
          <p:txBody>
            <a:bodyPr wrap="square" lIns="0" tIns="0" rIns="0" bIns="0" rtlCol="0"/>
            <a:lstStyle/>
            <a:p>
              <a:endParaRPr/>
            </a:p>
          </p:txBody>
        </p:sp>
        <p:sp>
          <p:nvSpPr>
            <p:cNvPr id="6" name="object 6"/>
            <p:cNvSpPr/>
            <p:nvPr/>
          </p:nvSpPr>
          <p:spPr>
            <a:xfrm>
              <a:off x="2267340" y="1700583"/>
              <a:ext cx="5761990" cy="2997835"/>
            </a:xfrm>
            <a:custGeom>
              <a:avLst/>
              <a:gdLst/>
              <a:ahLst/>
              <a:cxnLst/>
              <a:rect l="l" t="t" r="r" b="b"/>
              <a:pathLst>
                <a:path w="5761990" h="2997835">
                  <a:moveTo>
                    <a:pt x="2872609" y="0"/>
                  </a:moveTo>
                  <a:lnTo>
                    <a:pt x="2818981" y="323"/>
                  </a:lnTo>
                  <a:lnTo>
                    <a:pt x="2765426" y="1109"/>
                  </a:lnTo>
                  <a:lnTo>
                    <a:pt x="2711956" y="2353"/>
                  </a:lnTo>
                  <a:lnTo>
                    <a:pt x="2658587" y="4055"/>
                  </a:lnTo>
                  <a:lnTo>
                    <a:pt x="2605333" y="6212"/>
                  </a:lnTo>
                  <a:lnTo>
                    <a:pt x="2552207" y="8823"/>
                  </a:lnTo>
                  <a:lnTo>
                    <a:pt x="2499223" y="11886"/>
                  </a:lnTo>
                  <a:lnTo>
                    <a:pt x="2446397" y="15399"/>
                  </a:lnTo>
                  <a:lnTo>
                    <a:pt x="2393742" y="19361"/>
                  </a:lnTo>
                  <a:lnTo>
                    <a:pt x="2341272" y="23768"/>
                  </a:lnTo>
                  <a:lnTo>
                    <a:pt x="2289001" y="28621"/>
                  </a:lnTo>
                  <a:lnTo>
                    <a:pt x="2236944" y="33917"/>
                  </a:lnTo>
                  <a:lnTo>
                    <a:pt x="2185114" y="39653"/>
                  </a:lnTo>
                  <a:lnTo>
                    <a:pt x="2133526" y="45829"/>
                  </a:lnTo>
                  <a:lnTo>
                    <a:pt x="2082194" y="52442"/>
                  </a:lnTo>
                  <a:lnTo>
                    <a:pt x="2031132" y="59491"/>
                  </a:lnTo>
                  <a:lnTo>
                    <a:pt x="1980354" y="66973"/>
                  </a:lnTo>
                  <a:lnTo>
                    <a:pt x="1929874" y="74888"/>
                  </a:lnTo>
                  <a:lnTo>
                    <a:pt x="1879706" y="83232"/>
                  </a:lnTo>
                  <a:lnTo>
                    <a:pt x="1829865" y="92005"/>
                  </a:lnTo>
                  <a:lnTo>
                    <a:pt x="1780365" y="101204"/>
                  </a:lnTo>
                  <a:lnTo>
                    <a:pt x="1731219" y="110828"/>
                  </a:lnTo>
                  <a:lnTo>
                    <a:pt x="1682442" y="120875"/>
                  </a:lnTo>
                  <a:lnTo>
                    <a:pt x="1634048" y="131343"/>
                  </a:lnTo>
                  <a:lnTo>
                    <a:pt x="1586051" y="142230"/>
                  </a:lnTo>
                  <a:lnTo>
                    <a:pt x="1538465" y="153534"/>
                  </a:lnTo>
                  <a:lnTo>
                    <a:pt x="1491305" y="165254"/>
                  </a:lnTo>
                  <a:lnTo>
                    <a:pt x="1444584" y="177388"/>
                  </a:lnTo>
                  <a:lnTo>
                    <a:pt x="1398317" y="189933"/>
                  </a:lnTo>
                  <a:lnTo>
                    <a:pt x="1352518" y="202889"/>
                  </a:lnTo>
                  <a:lnTo>
                    <a:pt x="1307200" y="216253"/>
                  </a:lnTo>
                  <a:lnTo>
                    <a:pt x="1262379" y="230023"/>
                  </a:lnTo>
                  <a:lnTo>
                    <a:pt x="1218067" y="244198"/>
                  </a:lnTo>
                  <a:lnTo>
                    <a:pt x="1174280" y="258776"/>
                  </a:lnTo>
                  <a:lnTo>
                    <a:pt x="1131032" y="273754"/>
                  </a:lnTo>
                  <a:lnTo>
                    <a:pt x="1088335" y="289132"/>
                  </a:lnTo>
                  <a:lnTo>
                    <a:pt x="1046206" y="304908"/>
                  </a:lnTo>
                  <a:lnTo>
                    <a:pt x="1004657" y="321078"/>
                  </a:lnTo>
                  <a:lnTo>
                    <a:pt x="963704" y="337643"/>
                  </a:lnTo>
                  <a:lnTo>
                    <a:pt x="923359" y="354599"/>
                  </a:lnTo>
                  <a:lnTo>
                    <a:pt x="883638" y="371946"/>
                  </a:lnTo>
                  <a:lnTo>
                    <a:pt x="844553" y="389680"/>
                  </a:lnTo>
                  <a:lnTo>
                    <a:pt x="806121" y="407802"/>
                  </a:lnTo>
                  <a:lnTo>
                    <a:pt x="768353" y="426307"/>
                  </a:lnTo>
                  <a:lnTo>
                    <a:pt x="731266" y="445196"/>
                  </a:lnTo>
                  <a:lnTo>
                    <a:pt x="694872" y="464465"/>
                  </a:lnTo>
                  <a:lnTo>
                    <a:pt x="659187" y="484114"/>
                  </a:lnTo>
                  <a:lnTo>
                    <a:pt x="624223" y="504140"/>
                  </a:lnTo>
                  <a:lnTo>
                    <a:pt x="589996" y="524541"/>
                  </a:lnTo>
                  <a:lnTo>
                    <a:pt x="556519" y="545317"/>
                  </a:lnTo>
                  <a:lnTo>
                    <a:pt x="523806" y="566464"/>
                  </a:lnTo>
                  <a:lnTo>
                    <a:pt x="491872" y="587981"/>
                  </a:lnTo>
                  <a:lnTo>
                    <a:pt x="430397" y="632118"/>
                  </a:lnTo>
                  <a:lnTo>
                    <a:pt x="372205" y="677713"/>
                  </a:lnTo>
                  <a:lnTo>
                    <a:pt x="338050" y="706516"/>
                  </a:lnTo>
                  <a:lnTo>
                    <a:pt x="305586" y="735537"/>
                  </a:lnTo>
                  <a:lnTo>
                    <a:pt x="274806" y="764762"/>
                  </a:lnTo>
                  <a:lnTo>
                    <a:pt x="245703" y="794179"/>
                  </a:lnTo>
                  <a:lnTo>
                    <a:pt x="218269" y="823777"/>
                  </a:lnTo>
                  <a:lnTo>
                    <a:pt x="192496" y="853542"/>
                  </a:lnTo>
                  <a:lnTo>
                    <a:pt x="168377" y="883462"/>
                  </a:lnTo>
                  <a:lnTo>
                    <a:pt x="125072" y="943717"/>
                  </a:lnTo>
                  <a:lnTo>
                    <a:pt x="88294" y="1004444"/>
                  </a:lnTo>
                  <a:lnTo>
                    <a:pt x="57982" y="1065542"/>
                  </a:lnTo>
                  <a:lnTo>
                    <a:pt x="34077" y="1126913"/>
                  </a:lnTo>
                  <a:lnTo>
                    <a:pt x="16519" y="1188457"/>
                  </a:lnTo>
                  <a:lnTo>
                    <a:pt x="5248" y="1250074"/>
                  </a:lnTo>
                  <a:lnTo>
                    <a:pt x="205" y="1311666"/>
                  </a:lnTo>
                  <a:lnTo>
                    <a:pt x="0" y="1342421"/>
                  </a:lnTo>
                  <a:lnTo>
                    <a:pt x="1329" y="1373132"/>
                  </a:lnTo>
                  <a:lnTo>
                    <a:pt x="8560" y="1434374"/>
                  </a:lnTo>
                  <a:lnTo>
                    <a:pt x="21839" y="1495292"/>
                  </a:lnTo>
                  <a:lnTo>
                    <a:pt x="41106" y="1555787"/>
                  </a:lnTo>
                  <a:lnTo>
                    <a:pt x="66300" y="1615758"/>
                  </a:lnTo>
                  <a:lnTo>
                    <a:pt x="97363" y="1675108"/>
                  </a:lnTo>
                  <a:lnTo>
                    <a:pt x="134234" y="1733736"/>
                  </a:lnTo>
                  <a:lnTo>
                    <a:pt x="176854" y="1791544"/>
                  </a:lnTo>
                  <a:lnTo>
                    <a:pt x="225161" y="1848431"/>
                  </a:lnTo>
                  <a:lnTo>
                    <a:pt x="251430" y="1876498"/>
                  </a:lnTo>
                  <a:lnTo>
                    <a:pt x="279098" y="1904298"/>
                  </a:lnTo>
                  <a:lnTo>
                    <a:pt x="308158" y="1931818"/>
                  </a:lnTo>
                  <a:lnTo>
                    <a:pt x="338603" y="1959046"/>
                  </a:lnTo>
                  <a:lnTo>
                    <a:pt x="370426" y="1985970"/>
                  </a:lnTo>
                  <a:lnTo>
                    <a:pt x="403618" y="2012576"/>
                  </a:lnTo>
                  <a:lnTo>
                    <a:pt x="438172" y="2038853"/>
                  </a:lnTo>
                  <a:lnTo>
                    <a:pt x="474081" y="2064788"/>
                  </a:lnTo>
                  <a:lnTo>
                    <a:pt x="511337" y="2090369"/>
                  </a:lnTo>
                  <a:lnTo>
                    <a:pt x="549934" y="2115583"/>
                  </a:lnTo>
                  <a:lnTo>
                    <a:pt x="589862" y="2140418"/>
                  </a:lnTo>
                  <a:lnTo>
                    <a:pt x="631116" y="2164861"/>
                  </a:lnTo>
                  <a:lnTo>
                    <a:pt x="673686" y="2188900"/>
                  </a:lnTo>
                  <a:lnTo>
                    <a:pt x="717567" y="2212523"/>
                  </a:lnTo>
                  <a:lnTo>
                    <a:pt x="762750" y="2235717"/>
                  </a:lnTo>
                  <a:lnTo>
                    <a:pt x="809228" y="2258470"/>
                  </a:lnTo>
                  <a:lnTo>
                    <a:pt x="856994" y="2280769"/>
                  </a:lnTo>
                  <a:lnTo>
                    <a:pt x="906039" y="2302602"/>
                  </a:lnTo>
                  <a:lnTo>
                    <a:pt x="956357" y="2323957"/>
                  </a:lnTo>
                  <a:lnTo>
                    <a:pt x="1007940" y="2344820"/>
                  </a:lnTo>
                  <a:lnTo>
                    <a:pt x="1060780" y="2365180"/>
                  </a:lnTo>
                  <a:lnTo>
                    <a:pt x="1114871" y="2385024"/>
                  </a:lnTo>
                  <a:lnTo>
                    <a:pt x="1170204" y="2404340"/>
                  </a:lnTo>
                  <a:lnTo>
                    <a:pt x="1226772" y="2423116"/>
                  </a:lnTo>
                  <a:lnTo>
                    <a:pt x="1284567" y="2441338"/>
                  </a:lnTo>
                  <a:lnTo>
                    <a:pt x="1343583" y="2458995"/>
                  </a:lnTo>
                  <a:lnTo>
                    <a:pt x="1403811" y="2476073"/>
                  </a:lnTo>
                  <a:lnTo>
                    <a:pt x="1465245" y="2492562"/>
                  </a:lnTo>
                  <a:lnTo>
                    <a:pt x="1680609" y="2997557"/>
                  </a:lnTo>
                  <a:lnTo>
                    <a:pt x="2508021" y="2653321"/>
                  </a:lnTo>
                  <a:lnTo>
                    <a:pt x="2565258" y="2656508"/>
                  </a:lnTo>
                  <a:lnTo>
                    <a:pt x="2622442" y="2659160"/>
                  </a:lnTo>
                  <a:lnTo>
                    <a:pt x="2679558" y="2661280"/>
                  </a:lnTo>
                  <a:lnTo>
                    <a:pt x="2736592" y="2662872"/>
                  </a:lnTo>
                  <a:lnTo>
                    <a:pt x="2793529" y="2663939"/>
                  </a:lnTo>
                  <a:lnTo>
                    <a:pt x="2850357" y="2664483"/>
                  </a:lnTo>
                  <a:lnTo>
                    <a:pt x="2907059" y="2664509"/>
                  </a:lnTo>
                  <a:lnTo>
                    <a:pt x="2963623" y="2664020"/>
                  </a:lnTo>
                  <a:lnTo>
                    <a:pt x="3020034" y="2663018"/>
                  </a:lnTo>
                  <a:lnTo>
                    <a:pt x="3076277" y="2661508"/>
                  </a:lnTo>
                  <a:lnTo>
                    <a:pt x="3132339" y="2659493"/>
                  </a:lnTo>
                  <a:lnTo>
                    <a:pt x="3188205" y="2656975"/>
                  </a:lnTo>
                  <a:lnTo>
                    <a:pt x="3243861" y="2653958"/>
                  </a:lnTo>
                  <a:lnTo>
                    <a:pt x="3299292" y="2650446"/>
                  </a:lnTo>
                  <a:lnTo>
                    <a:pt x="3354485" y="2646442"/>
                  </a:lnTo>
                  <a:lnTo>
                    <a:pt x="3409425" y="2641948"/>
                  </a:lnTo>
                  <a:lnTo>
                    <a:pt x="3464099" y="2636969"/>
                  </a:lnTo>
                  <a:lnTo>
                    <a:pt x="3518491" y="2631508"/>
                  </a:lnTo>
                  <a:lnTo>
                    <a:pt x="3572587" y="2625567"/>
                  </a:lnTo>
                  <a:lnTo>
                    <a:pt x="3626374" y="2619151"/>
                  </a:lnTo>
                  <a:lnTo>
                    <a:pt x="3679837" y="2612262"/>
                  </a:lnTo>
                  <a:lnTo>
                    <a:pt x="3732961" y="2604903"/>
                  </a:lnTo>
                  <a:lnTo>
                    <a:pt x="3785733" y="2597079"/>
                  </a:lnTo>
                  <a:lnTo>
                    <a:pt x="3838139" y="2588792"/>
                  </a:lnTo>
                  <a:lnTo>
                    <a:pt x="3890163" y="2580046"/>
                  </a:lnTo>
                  <a:lnTo>
                    <a:pt x="3941792" y="2570844"/>
                  </a:lnTo>
                  <a:lnTo>
                    <a:pt x="3993012" y="2561189"/>
                  </a:lnTo>
                  <a:lnTo>
                    <a:pt x="4043809" y="2551085"/>
                  </a:lnTo>
                  <a:lnTo>
                    <a:pt x="4094167" y="2540534"/>
                  </a:lnTo>
                  <a:lnTo>
                    <a:pt x="4144073" y="2529540"/>
                  </a:lnTo>
                  <a:lnTo>
                    <a:pt x="4193513" y="2518107"/>
                  </a:lnTo>
                  <a:lnTo>
                    <a:pt x="4242473" y="2506238"/>
                  </a:lnTo>
                  <a:lnTo>
                    <a:pt x="4290937" y="2493935"/>
                  </a:lnTo>
                  <a:lnTo>
                    <a:pt x="4338893" y="2481203"/>
                  </a:lnTo>
                  <a:lnTo>
                    <a:pt x="4386325" y="2468044"/>
                  </a:lnTo>
                  <a:lnTo>
                    <a:pt x="4433220" y="2454463"/>
                  </a:lnTo>
                  <a:lnTo>
                    <a:pt x="4479562" y="2440461"/>
                  </a:lnTo>
                  <a:lnTo>
                    <a:pt x="4525339" y="2426043"/>
                  </a:lnTo>
                  <a:lnTo>
                    <a:pt x="4570536" y="2411212"/>
                  </a:lnTo>
                  <a:lnTo>
                    <a:pt x="4615138" y="2395970"/>
                  </a:lnTo>
                  <a:lnTo>
                    <a:pt x="4659131" y="2380322"/>
                  </a:lnTo>
                  <a:lnTo>
                    <a:pt x="4702502" y="2364271"/>
                  </a:lnTo>
                  <a:lnTo>
                    <a:pt x="4745235" y="2347819"/>
                  </a:lnTo>
                  <a:lnTo>
                    <a:pt x="4787317" y="2330971"/>
                  </a:lnTo>
                  <a:lnTo>
                    <a:pt x="4828733" y="2313729"/>
                  </a:lnTo>
                  <a:lnTo>
                    <a:pt x="4869469" y="2296097"/>
                  </a:lnTo>
                  <a:lnTo>
                    <a:pt x="4909511" y="2278078"/>
                  </a:lnTo>
                  <a:lnTo>
                    <a:pt x="4948845" y="2259676"/>
                  </a:lnTo>
                  <a:lnTo>
                    <a:pt x="4987456" y="2240893"/>
                  </a:lnTo>
                  <a:lnTo>
                    <a:pt x="5025330" y="2221733"/>
                  </a:lnTo>
                  <a:lnTo>
                    <a:pt x="5062453" y="2202199"/>
                  </a:lnTo>
                  <a:lnTo>
                    <a:pt x="5098811" y="2182295"/>
                  </a:lnTo>
                  <a:lnTo>
                    <a:pt x="5134389" y="2162024"/>
                  </a:lnTo>
                  <a:lnTo>
                    <a:pt x="5169173" y="2141389"/>
                  </a:lnTo>
                  <a:lnTo>
                    <a:pt x="5203149" y="2120393"/>
                  </a:lnTo>
                  <a:lnTo>
                    <a:pt x="5236303" y="2099040"/>
                  </a:lnTo>
                  <a:lnTo>
                    <a:pt x="5268621" y="2077333"/>
                  </a:lnTo>
                  <a:lnTo>
                    <a:pt x="5300087" y="2055275"/>
                  </a:lnTo>
                  <a:lnTo>
                    <a:pt x="5360411" y="2010121"/>
                  </a:lnTo>
                  <a:lnTo>
                    <a:pt x="5423395" y="1958228"/>
                  </a:lnTo>
                  <a:lnTo>
                    <a:pt x="5455859" y="1929207"/>
                  </a:lnTo>
                  <a:lnTo>
                    <a:pt x="5486639" y="1899982"/>
                  </a:lnTo>
                  <a:lnTo>
                    <a:pt x="5515742" y="1870564"/>
                  </a:lnTo>
                  <a:lnTo>
                    <a:pt x="5543177" y="1840967"/>
                  </a:lnTo>
                  <a:lnTo>
                    <a:pt x="5568949" y="1811202"/>
                  </a:lnTo>
                  <a:lnTo>
                    <a:pt x="5593068" y="1781282"/>
                  </a:lnTo>
                  <a:lnTo>
                    <a:pt x="5636373" y="1721027"/>
                  </a:lnTo>
                  <a:lnTo>
                    <a:pt x="5673151" y="1660300"/>
                  </a:lnTo>
                  <a:lnTo>
                    <a:pt x="5703463" y="1599202"/>
                  </a:lnTo>
                  <a:lnTo>
                    <a:pt x="5727368" y="1537831"/>
                  </a:lnTo>
                  <a:lnTo>
                    <a:pt x="5744926" y="1476288"/>
                  </a:lnTo>
                  <a:lnTo>
                    <a:pt x="5756197" y="1414670"/>
                  </a:lnTo>
                  <a:lnTo>
                    <a:pt x="5761241" y="1353079"/>
                  </a:lnTo>
                  <a:lnTo>
                    <a:pt x="5761446" y="1322324"/>
                  </a:lnTo>
                  <a:lnTo>
                    <a:pt x="5760117" y="1291612"/>
                  </a:lnTo>
                  <a:lnTo>
                    <a:pt x="5752885" y="1230371"/>
                  </a:lnTo>
                  <a:lnTo>
                    <a:pt x="5739606" y="1169453"/>
                  </a:lnTo>
                  <a:lnTo>
                    <a:pt x="5720340" y="1108958"/>
                  </a:lnTo>
                  <a:lnTo>
                    <a:pt x="5695145" y="1048986"/>
                  </a:lnTo>
                  <a:lnTo>
                    <a:pt x="5664082" y="989637"/>
                  </a:lnTo>
                  <a:lnTo>
                    <a:pt x="5627211" y="931008"/>
                  </a:lnTo>
                  <a:lnTo>
                    <a:pt x="5584592" y="873201"/>
                  </a:lnTo>
                  <a:lnTo>
                    <a:pt x="5536284" y="816314"/>
                  </a:lnTo>
                  <a:lnTo>
                    <a:pt x="5510015" y="788247"/>
                  </a:lnTo>
                  <a:lnTo>
                    <a:pt x="5482347" y="760447"/>
                  </a:lnTo>
                  <a:lnTo>
                    <a:pt x="5453287" y="732927"/>
                  </a:lnTo>
                  <a:lnTo>
                    <a:pt x="5422842" y="705699"/>
                  </a:lnTo>
                  <a:lnTo>
                    <a:pt x="5391020" y="678775"/>
                  </a:lnTo>
                  <a:lnTo>
                    <a:pt x="5357828" y="652169"/>
                  </a:lnTo>
                  <a:lnTo>
                    <a:pt x="5323273" y="625892"/>
                  </a:lnTo>
                  <a:lnTo>
                    <a:pt x="5287364" y="599957"/>
                  </a:lnTo>
                  <a:lnTo>
                    <a:pt x="5250108" y="574376"/>
                  </a:lnTo>
                  <a:lnTo>
                    <a:pt x="5211512" y="549162"/>
                  </a:lnTo>
                  <a:lnTo>
                    <a:pt x="5171583" y="524327"/>
                  </a:lnTo>
                  <a:lnTo>
                    <a:pt x="5130330" y="499884"/>
                  </a:lnTo>
                  <a:lnTo>
                    <a:pt x="5087759" y="475844"/>
                  </a:lnTo>
                  <a:lnTo>
                    <a:pt x="5043878" y="452222"/>
                  </a:lnTo>
                  <a:lnTo>
                    <a:pt x="4998695" y="429027"/>
                  </a:lnTo>
                  <a:lnTo>
                    <a:pt x="4952217" y="406275"/>
                  </a:lnTo>
                  <a:lnTo>
                    <a:pt x="4904452" y="383976"/>
                  </a:lnTo>
                  <a:lnTo>
                    <a:pt x="4855406" y="362143"/>
                  </a:lnTo>
                  <a:lnTo>
                    <a:pt x="4805088" y="340788"/>
                  </a:lnTo>
                  <a:lnTo>
                    <a:pt x="4753506" y="319925"/>
                  </a:lnTo>
                  <a:lnTo>
                    <a:pt x="4700665" y="299565"/>
                  </a:lnTo>
                  <a:lnTo>
                    <a:pt x="4646575" y="279721"/>
                  </a:lnTo>
                  <a:lnTo>
                    <a:pt x="4591242" y="260405"/>
                  </a:lnTo>
                  <a:lnTo>
                    <a:pt x="4534674" y="241629"/>
                  </a:lnTo>
                  <a:lnTo>
                    <a:pt x="4476878" y="223407"/>
                  </a:lnTo>
                  <a:lnTo>
                    <a:pt x="4417862" y="205750"/>
                  </a:lnTo>
                  <a:lnTo>
                    <a:pt x="4357634" y="188671"/>
                  </a:lnTo>
                  <a:lnTo>
                    <a:pt x="4296201" y="172183"/>
                  </a:lnTo>
                  <a:lnTo>
                    <a:pt x="4245966" y="159370"/>
                  </a:lnTo>
                  <a:lnTo>
                    <a:pt x="4195422" y="147068"/>
                  </a:lnTo>
                  <a:lnTo>
                    <a:pt x="4144583" y="135274"/>
                  </a:lnTo>
                  <a:lnTo>
                    <a:pt x="4093462" y="123986"/>
                  </a:lnTo>
                  <a:lnTo>
                    <a:pt x="4042075" y="113204"/>
                  </a:lnTo>
                  <a:lnTo>
                    <a:pt x="3990435" y="102924"/>
                  </a:lnTo>
                  <a:lnTo>
                    <a:pt x="3938556" y="93145"/>
                  </a:lnTo>
                  <a:lnTo>
                    <a:pt x="3886453" y="83866"/>
                  </a:lnTo>
                  <a:lnTo>
                    <a:pt x="3834139" y="75084"/>
                  </a:lnTo>
                  <a:lnTo>
                    <a:pt x="3781629" y="66797"/>
                  </a:lnTo>
                  <a:lnTo>
                    <a:pt x="3728936" y="59005"/>
                  </a:lnTo>
                  <a:lnTo>
                    <a:pt x="3676076" y="51704"/>
                  </a:lnTo>
                  <a:lnTo>
                    <a:pt x="3623061" y="44894"/>
                  </a:lnTo>
                  <a:lnTo>
                    <a:pt x="3569907" y="38572"/>
                  </a:lnTo>
                  <a:lnTo>
                    <a:pt x="3516627" y="32737"/>
                  </a:lnTo>
                  <a:lnTo>
                    <a:pt x="3463236" y="27386"/>
                  </a:lnTo>
                  <a:lnTo>
                    <a:pt x="3409747" y="22518"/>
                  </a:lnTo>
                  <a:lnTo>
                    <a:pt x="3356175" y="18132"/>
                  </a:lnTo>
                  <a:lnTo>
                    <a:pt x="3302534" y="14224"/>
                  </a:lnTo>
                  <a:lnTo>
                    <a:pt x="3248837" y="10794"/>
                  </a:lnTo>
                  <a:lnTo>
                    <a:pt x="3195100" y="7840"/>
                  </a:lnTo>
                  <a:lnTo>
                    <a:pt x="3141336" y="5359"/>
                  </a:lnTo>
                  <a:lnTo>
                    <a:pt x="3087560" y="3351"/>
                  </a:lnTo>
                  <a:lnTo>
                    <a:pt x="3033784" y="1812"/>
                  </a:lnTo>
                  <a:lnTo>
                    <a:pt x="2980025" y="742"/>
                  </a:lnTo>
                  <a:lnTo>
                    <a:pt x="2926295" y="138"/>
                  </a:lnTo>
                  <a:lnTo>
                    <a:pt x="2872609" y="0"/>
                  </a:lnTo>
                  <a:close/>
                </a:path>
              </a:pathLst>
            </a:custGeom>
            <a:solidFill>
              <a:srgbClr val="FFFFFF"/>
            </a:solidFill>
          </p:spPr>
          <p:txBody>
            <a:bodyPr wrap="square" lIns="0" tIns="0" rIns="0" bIns="0" rtlCol="0"/>
            <a:lstStyle/>
            <a:p>
              <a:endParaRPr/>
            </a:p>
          </p:txBody>
        </p:sp>
        <p:sp>
          <p:nvSpPr>
            <p:cNvPr id="7" name="object 7"/>
            <p:cNvSpPr/>
            <p:nvPr/>
          </p:nvSpPr>
          <p:spPr>
            <a:xfrm>
              <a:off x="2267340" y="1700583"/>
              <a:ext cx="5761990" cy="2997835"/>
            </a:xfrm>
            <a:custGeom>
              <a:avLst/>
              <a:gdLst/>
              <a:ahLst/>
              <a:cxnLst/>
              <a:rect l="l" t="t" r="r" b="b"/>
              <a:pathLst>
                <a:path w="5761990" h="2997835">
                  <a:moveTo>
                    <a:pt x="1680609" y="2997556"/>
                  </a:moveTo>
                  <a:lnTo>
                    <a:pt x="1465245" y="2492561"/>
                  </a:lnTo>
                  <a:lnTo>
                    <a:pt x="1403811" y="2476073"/>
                  </a:lnTo>
                  <a:lnTo>
                    <a:pt x="1343583" y="2458994"/>
                  </a:lnTo>
                  <a:lnTo>
                    <a:pt x="1284567" y="2441337"/>
                  </a:lnTo>
                  <a:lnTo>
                    <a:pt x="1226772" y="2423115"/>
                  </a:lnTo>
                  <a:lnTo>
                    <a:pt x="1170204" y="2404340"/>
                  </a:lnTo>
                  <a:lnTo>
                    <a:pt x="1114871" y="2385024"/>
                  </a:lnTo>
                  <a:lnTo>
                    <a:pt x="1060780" y="2365180"/>
                  </a:lnTo>
                  <a:lnTo>
                    <a:pt x="1007940" y="2344820"/>
                  </a:lnTo>
                  <a:lnTo>
                    <a:pt x="956357" y="2323956"/>
                  </a:lnTo>
                  <a:lnTo>
                    <a:pt x="906039" y="2302602"/>
                  </a:lnTo>
                  <a:lnTo>
                    <a:pt x="856994" y="2280769"/>
                  </a:lnTo>
                  <a:lnTo>
                    <a:pt x="809228" y="2258470"/>
                  </a:lnTo>
                  <a:lnTo>
                    <a:pt x="762750" y="2235717"/>
                  </a:lnTo>
                  <a:lnTo>
                    <a:pt x="717567" y="2212523"/>
                  </a:lnTo>
                  <a:lnTo>
                    <a:pt x="673686" y="2188900"/>
                  </a:lnTo>
                  <a:lnTo>
                    <a:pt x="631116" y="2164861"/>
                  </a:lnTo>
                  <a:lnTo>
                    <a:pt x="589862" y="2140417"/>
                  </a:lnTo>
                  <a:lnTo>
                    <a:pt x="549934" y="2115583"/>
                  </a:lnTo>
                  <a:lnTo>
                    <a:pt x="511338" y="2090369"/>
                  </a:lnTo>
                  <a:lnTo>
                    <a:pt x="474081" y="2064788"/>
                  </a:lnTo>
                  <a:lnTo>
                    <a:pt x="438172" y="2038853"/>
                  </a:lnTo>
                  <a:lnTo>
                    <a:pt x="403618" y="2012576"/>
                  </a:lnTo>
                  <a:lnTo>
                    <a:pt x="370426" y="1985969"/>
                  </a:lnTo>
                  <a:lnTo>
                    <a:pt x="338603" y="1959046"/>
                  </a:lnTo>
                  <a:lnTo>
                    <a:pt x="308158" y="1931818"/>
                  </a:lnTo>
                  <a:lnTo>
                    <a:pt x="279098" y="1904298"/>
                  </a:lnTo>
                  <a:lnTo>
                    <a:pt x="251430" y="1876498"/>
                  </a:lnTo>
                  <a:lnTo>
                    <a:pt x="225162" y="1848430"/>
                  </a:lnTo>
                  <a:lnTo>
                    <a:pt x="176854" y="1791543"/>
                  </a:lnTo>
                  <a:lnTo>
                    <a:pt x="134234" y="1733736"/>
                  </a:lnTo>
                  <a:lnTo>
                    <a:pt x="97363" y="1675108"/>
                  </a:lnTo>
                  <a:lnTo>
                    <a:pt x="66300" y="1615758"/>
                  </a:lnTo>
                  <a:lnTo>
                    <a:pt x="41106" y="1555787"/>
                  </a:lnTo>
                  <a:lnTo>
                    <a:pt x="21839" y="1495292"/>
                  </a:lnTo>
                  <a:lnTo>
                    <a:pt x="8560" y="1434374"/>
                  </a:lnTo>
                  <a:lnTo>
                    <a:pt x="1329" y="1373132"/>
                  </a:lnTo>
                  <a:lnTo>
                    <a:pt x="0" y="1342421"/>
                  </a:lnTo>
                  <a:lnTo>
                    <a:pt x="205" y="1311666"/>
                  </a:lnTo>
                  <a:lnTo>
                    <a:pt x="5248" y="1250074"/>
                  </a:lnTo>
                  <a:lnTo>
                    <a:pt x="16519" y="1188457"/>
                  </a:lnTo>
                  <a:lnTo>
                    <a:pt x="34077" y="1126913"/>
                  </a:lnTo>
                  <a:lnTo>
                    <a:pt x="57982" y="1065543"/>
                  </a:lnTo>
                  <a:lnTo>
                    <a:pt x="88294" y="1004444"/>
                  </a:lnTo>
                  <a:lnTo>
                    <a:pt x="125072" y="943718"/>
                  </a:lnTo>
                  <a:lnTo>
                    <a:pt x="168377" y="883462"/>
                  </a:lnTo>
                  <a:lnTo>
                    <a:pt x="192496" y="853542"/>
                  </a:lnTo>
                  <a:lnTo>
                    <a:pt x="218269" y="823777"/>
                  </a:lnTo>
                  <a:lnTo>
                    <a:pt x="245703" y="794180"/>
                  </a:lnTo>
                  <a:lnTo>
                    <a:pt x="274806" y="764763"/>
                  </a:lnTo>
                  <a:lnTo>
                    <a:pt x="305586" y="735537"/>
                  </a:lnTo>
                  <a:lnTo>
                    <a:pt x="338050" y="706517"/>
                  </a:lnTo>
                  <a:lnTo>
                    <a:pt x="372205" y="677714"/>
                  </a:lnTo>
                  <a:lnTo>
                    <a:pt x="430397" y="632118"/>
                  </a:lnTo>
                  <a:lnTo>
                    <a:pt x="491872" y="587981"/>
                  </a:lnTo>
                  <a:lnTo>
                    <a:pt x="523806" y="566464"/>
                  </a:lnTo>
                  <a:lnTo>
                    <a:pt x="556519" y="545317"/>
                  </a:lnTo>
                  <a:lnTo>
                    <a:pt x="589996" y="524542"/>
                  </a:lnTo>
                  <a:lnTo>
                    <a:pt x="624223" y="504141"/>
                  </a:lnTo>
                  <a:lnTo>
                    <a:pt x="659186" y="484115"/>
                  </a:lnTo>
                  <a:lnTo>
                    <a:pt x="694872" y="464466"/>
                  </a:lnTo>
                  <a:lnTo>
                    <a:pt x="731266" y="445197"/>
                  </a:lnTo>
                  <a:lnTo>
                    <a:pt x="768353" y="426308"/>
                  </a:lnTo>
                  <a:lnTo>
                    <a:pt x="806120" y="407802"/>
                  </a:lnTo>
                  <a:lnTo>
                    <a:pt x="844553" y="389681"/>
                  </a:lnTo>
                  <a:lnTo>
                    <a:pt x="883637" y="371946"/>
                  </a:lnTo>
                  <a:lnTo>
                    <a:pt x="923359" y="354600"/>
                  </a:lnTo>
                  <a:lnTo>
                    <a:pt x="963703" y="337643"/>
                  </a:lnTo>
                  <a:lnTo>
                    <a:pt x="1004657" y="321079"/>
                  </a:lnTo>
                  <a:lnTo>
                    <a:pt x="1046206" y="304908"/>
                  </a:lnTo>
                  <a:lnTo>
                    <a:pt x="1088335" y="289133"/>
                  </a:lnTo>
                  <a:lnTo>
                    <a:pt x="1131031" y="273755"/>
                  </a:lnTo>
                  <a:lnTo>
                    <a:pt x="1174280" y="258776"/>
                  </a:lnTo>
                  <a:lnTo>
                    <a:pt x="1218067" y="244198"/>
                  </a:lnTo>
                  <a:lnTo>
                    <a:pt x="1262378" y="230023"/>
                  </a:lnTo>
                  <a:lnTo>
                    <a:pt x="1307200" y="216253"/>
                  </a:lnTo>
                  <a:lnTo>
                    <a:pt x="1352517" y="202889"/>
                  </a:lnTo>
                  <a:lnTo>
                    <a:pt x="1398317" y="189933"/>
                  </a:lnTo>
                  <a:lnTo>
                    <a:pt x="1444584" y="177388"/>
                  </a:lnTo>
                  <a:lnTo>
                    <a:pt x="1491305" y="165254"/>
                  </a:lnTo>
                  <a:lnTo>
                    <a:pt x="1538465" y="153534"/>
                  </a:lnTo>
                  <a:lnTo>
                    <a:pt x="1586050" y="142230"/>
                  </a:lnTo>
                  <a:lnTo>
                    <a:pt x="1634047" y="131343"/>
                  </a:lnTo>
                  <a:lnTo>
                    <a:pt x="1682441" y="120875"/>
                  </a:lnTo>
                  <a:lnTo>
                    <a:pt x="1731218" y="110829"/>
                  </a:lnTo>
                  <a:lnTo>
                    <a:pt x="1780364" y="101205"/>
                  </a:lnTo>
                  <a:lnTo>
                    <a:pt x="1829865" y="92005"/>
                  </a:lnTo>
                  <a:lnTo>
                    <a:pt x="1879706" y="83232"/>
                  </a:lnTo>
                  <a:lnTo>
                    <a:pt x="1929874" y="74888"/>
                  </a:lnTo>
                  <a:lnTo>
                    <a:pt x="1980354" y="66973"/>
                  </a:lnTo>
                  <a:lnTo>
                    <a:pt x="2031132" y="59491"/>
                  </a:lnTo>
                  <a:lnTo>
                    <a:pt x="2082194" y="52442"/>
                  </a:lnTo>
                  <a:lnTo>
                    <a:pt x="2133526" y="45829"/>
                  </a:lnTo>
                  <a:lnTo>
                    <a:pt x="2185114" y="39653"/>
                  </a:lnTo>
                  <a:lnTo>
                    <a:pt x="2236944" y="33917"/>
                  </a:lnTo>
                  <a:lnTo>
                    <a:pt x="2289001" y="28621"/>
                  </a:lnTo>
                  <a:lnTo>
                    <a:pt x="2341272" y="23769"/>
                  </a:lnTo>
                  <a:lnTo>
                    <a:pt x="2393742" y="19361"/>
                  </a:lnTo>
                  <a:lnTo>
                    <a:pt x="2446397" y="15399"/>
                  </a:lnTo>
                  <a:lnTo>
                    <a:pt x="2499223" y="11886"/>
                  </a:lnTo>
                  <a:lnTo>
                    <a:pt x="2552206" y="8823"/>
                  </a:lnTo>
                  <a:lnTo>
                    <a:pt x="2605332" y="6212"/>
                  </a:lnTo>
                  <a:lnTo>
                    <a:pt x="2658587" y="4055"/>
                  </a:lnTo>
                  <a:lnTo>
                    <a:pt x="2711956" y="2353"/>
                  </a:lnTo>
                  <a:lnTo>
                    <a:pt x="2765426" y="1109"/>
                  </a:lnTo>
                  <a:lnTo>
                    <a:pt x="2818981" y="323"/>
                  </a:lnTo>
                  <a:lnTo>
                    <a:pt x="2872609" y="0"/>
                  </a:lnTo>
                  <a:lnTo>
                    <a:pt x="2926295" y="138"/>
                  </a:lnTo>
                  <a:lnTo>
                    <a:pt x="2980025" y="742"/>
                  </a:lnTo>
                  <a:lnTo>
                    <a:pt x="3033784" y="1812"/>
                  </a:lnTo>
                  <a:lnTo>
                    <a:pt x="3087560" y="3351"/>
                  </a:lnTo>
                  <a:lnTo>
                    <a:pt x="3141336" y="5359"/>
                  </a:lnTo>
                  <a:lnTo>
                    <a:pt x="3195100" y="7840"/>
                  </a:lnTo>
                  <a:lnTo>
                    <a:pt x="3248837" y="10794"/>
                  </a:lnTo>
                  <a:lnTo>
                    <a:pt x="3302534" y="14224"/>
                  </a:lnTo>
                  <a:lnTo>
                    <a:pt x="3356175" y="18131"/>
                  </a:lnTo>
                  <a:lnTo>
                    <a:pt x="3409747" y="22518"/>
                  </a:lnTo>
                  <a:lnTo>
                    <a:pt x="3463236" y="27386"/>
                  </a:lnTo>
                  <a:lnTo>
                    <a:pt x="3516628" y="32737"/>
                  </a:lnTo>
                  <a:lnTo>
                    <a:pt x="3569907" y="38572"/>
                  </a:lnTo>
                  <a:lnTo>
                    <a:pt x="3623062" y="44894"/>
                  </a:lnTo>
                  <a:lnTo>
                    <a:pt x="3676076" y="51704"/>
                  </a:lnTo>
                  <a:lnTo>
                    <a:pt x="3728936" y="59005"/>
                  </a:lnTo>
                  <a:lnTo>
                    <a:pt x="3781629" y="66797"/>
                  </a:lnTo>
                  <a:lnTo>
                    <a:pt x="3834139" y="75084"/>
                  </a:lnTo>
                  <a:lnTo>
                    <a:pt x="3886453" y="83866"/>
                  </a:lnTo>
                  <a:lnTo>
                    <a:pt x="3938556" y="93145"/>
                  </a:lnTo>
                  <a:lnTo>
                    <a:pt x="3990435" y="102924"/>
                  </a:lnTo>
                  <a:lnTo>
                    <a:pt x="4042075" y="113204"/>
                  </a:lnTo>
                  <a:lnTo>
                    <a:pt x="4093463" y="123986"/>
                  </a:lnTo>
                  <a:lnTo>
                    <a:pt x="4144583" y="135274"/>
                  </a:lnTo>
                  <a:lnTo>
                    <a:pt x="4195422" y="147068"/>
                  </a:lnTo>
                  <a:lnTo>
                    <a:pt x="4245966" y="159370"/>
                  </a:lnTo>
                  <a:lnTo>
                    <a:pt x="4296201" y="172183"/>
                  </a:lnTo>
                  <a:lnTo>
                    <a:pt x="4357634" y="188671"/>
                  </a:lnTo>
                  <a:lnTo>
                    <a:pt x="4417863" y="205750"/>
                  </a:lnTo>
                  <a:lnTo>
                    <a:pt x="4476879" y="223407"/>
                  </a:lnTo>
                  <a:lnTo>
                    <a:pt x="4534674" y="241629"/>
                  </a:lnTo>
                  <a:lnTo>
                    <a:pt x="4591242" y="260405"/>
                  </a:lnTo>
                  <a:lnTo>
                    <a:pt x="4646575" y="279721"/>
                  </a:lnTo>
                  <a:lnTo>
                    <a:pt x="4700666" y="299565"/>
                  </a:lnTo>
                  <a:lnTo>
                    <a:pt x="4753506" y="319925"/>
                  </a:lnTo>
                  <a:lnTo>
                    <a:pt x="4805089" y="340788"/>
                  </a:lnTo>
                  <a:lnTo>
                    <a:pt x="4855407" y="362143"/>
                  </a:lnTo>
                  <a:lnTo>
                    <a:pt x="4904452" y="383976"/>
                  </a:lnTo>
                  <a:lnTo>
                    <a:pt x="4952217" y="406275"/>
                  </a:lnTo>
                  <a:lnTo>
                    <a:pt x="4998695" y="429028"/>
                  </a:lnTo>
                  <a:lnTo>
                    <a:pt x="5043878" y="452222"/>
                  </a:lnTo>
                  <a:lnTo>
                    <a:pt x="5087759" y="475844"/>
                  </a:lnTo>
                  <a:lnTo>
                    <a:pt x="5130330" y="499884"/>
                  </a:lnTo>
                  <a:lnTo>
                    <a:pt x="5171583" y="524327"/>
                  </a:lnTo>
                  <a:lnTo>
                    <a:pt x="5211512" y="549162"/>
                  </a:lnTo>
                  <a:lnTo>
                    <a:pt x="5250108" y="574376"/>
                  </a:lnTo>
                  <a:lnTo>
                    <a:pt x="5287364" y="599957"/>
                  </a:lnTo>
                  <a:lnTo>
                    <a:pt x="5323273" y="625892"/>
                  </a:lnTo>
                  <a:lnTo>
                    <a:pt x="5357828" y="652169"/>
                  </a:lnTo>
                  <a:lnTo>
                    <a:pt x="5391020" y="678775"/>
                  </a:lnTo>
                  <a:lnTo>
                    <a:pt x="5422842" y="705699"/>
                  </a:lnTo>
                  <a:lnTo>
                    <a:pt x="5453287" y="732927"/>
                  </a:lnTo>
                  <a:lnTo>
                    <a:pt x="5482347" y="760447"/>
                  </a:lnTo>
                  <a:lnTo>
                    <a:pt x="5510015" y="788247"/>
                  </a:lnTo>
                  <a:lnTo>
                    <a:pt x="5536284" y="816314"/>
                  </a:lnTo>
                  <a:lnTo>
                    <a:pt x="5584592" y="873201"/>
                  </a:lnTo>
                  <a:lnTo>
                    <a:pt x="5627211" y="931008"/>
                  </a:lnTo>
                  <a:lnTo>
                    <a:pt x="5664082" y="989637"/>
                  </a:lnTo>
                  <a:lnTo>
                    <a:pt x="5695145" y="1048986"/>
                  </a:lnTo>
                  <a:lnTo>
                    <a:pt x="5720340" y="1108958"/>
                  </a:lnTo>
                  <a:lnTo>
                    <a:pt x="5739607" y="1169453"/>
                  </a:lnTo>
                  <a:lnTo>
                    <a:pt x="5752885" y="1230370"/>
                  </a:lnTo>
                  <a:lnTo>
                    <a:pt x="5760117" y="1291612"/>
                  </a:lnTo>
                  <a:lnTo>
                    <a:pt x="5761446" y="1322323"/>
                  </a:lnTo>
                  <a:lnTo>
                    <a:pt x="5761241" y="1353078"/>
                  </a:lnTo>
                  <a:lnTo>
                    <a:pt x="5756197" y="1414670"/>
                  </a:lnTo>
                  <a:lnTo>
                    <a:pt x="5744926" y="1476287"/>
                  </a:lnTo>
                  <a:lnTo>
                    <a:pt x="5727368" y="1537831"/>
                  </a:lnTo>
                  <a:lnTo>
                    <a:pt x="5703463" y="1599202"/>
                  </a:lnTo>
                  <a:lnTo>
                    <a:pt x="5673151" y="1660300"/>
                  </a:lnTo>
                  <a:lnTo>
                    <a:pt x="5636373" y="1721027"/>
                  </a:lnTo>
                  <a:lnTo>
                    <a:pt x="5593068" y="1781282"/>
                  </a:lnTo>
                  <a:lnTo>
                    <a:pt x="5568949" y="1811202"/>
                  </a:lnTo>
                  <a:lnTo>
                    <a:pt x="5543177" y="1840967"/>
                  </a:lnTo>
                  <a:lnTo>
                    <a:pt x="5515742" y="1870564"/>
                  </a:lnTo>
                  <a:lnTo>
                    <a:pt x="5486639" y="1899982"/>
                  </a:lnTo>
                  <a:lnTo>
                    <a:pt x="5455859" y="1929207"/>
                  </a:lnTo>
                  <a:lnTo>
                    <a:pt x="5423395" y="1958227"/>
                  </a:lnTo>
                  <a:lnTo>
                    <a:pt x="5389240" y="1987031"/>
                  </a:lnTo>
                  <a:lnTo>
                    <a:pt x="5330689" y="2032870"/>
                  </a:lnTo>
                  <a:lnTo>
                    <a:pt x="5268620" y="2077333"/>
                  </a:lnTo>
                  <a:lnTo>
                    <a:pt x="5236303" y="2099040"/>
                  </a:lnTo>
                  <a:lnTo>
                    <a:pt x="5203149" y="2120393"/>
                  </a:lnTo>
                  <a:lnTo>
                    <a:pt x="5169173" y="2141389"/>
                  </a:lnTo>
                  <a:lnTo>
                    <a:pt x="5134388" y="2162024"/>
                  </a:lnTo>
                  <a:lnTo>
                    <a:pt x="5098810" y="2182295"/>
                  </a:lnTo>
                  <a:lnTo>
                    <a:pt x="5062453" y="2202199"/>
                  </a:lnTo>
                  <a:lnTo>
                    <a:pt x="5025330" y="2221733"/>
                  </a:lnTo>
                  <a:lnTo>
                    <a:pt x="4987456" y="2240893"/>
                  </a:lnTo>
                  <a:lnTo>
                    <a:pt x="4948845" y="2259676"/>
                  </a:lnTo>
                  <a:lnTo>
                    <a:pt x="4909511" y="2278078"/>
                  </a:lnTo>
                  <a:lnTo>
                    <a:pt x="4869469" y="2296097"/>
                  </a:lnTo>
                  <a:lnTo>
                    <a:pt x="4828733" y="2313729"/>
                  </a:lnTo>
                  <a:lnTo>
                    <a:pt x="4787317" y="2330971"/>
                  </a:lnTo>
                  <a:lnTo>
                    <a:pt x="4745235" y="2347819"/>
                  </a:lnTo>
                  <a:lnTo>
                    <a:pt x="4702502" y="2364271"/>
                  </a:lnTo>
                  <a:lnTo>
                    <a:pt x="4659131" y="2380322"/>
                  </a:lnTo>
                  <a:lnTo>
                    <a:pt x="4615138" y="2395970"/>
                  </a:lnTo>
                  <a:lnTo>
                    <a:pt x="4570536" y="2411212"/>
                  </a:lnTo>
                  <a:lnTo>
                    <a:pt x="4525339" y="2426043"/>
                  </a:lnTo>
                  <a:lnTo>
                    <a:pt x="4479562" y="2440461"/>
                  </a:lnTo>
                  <a:lnTo>
                    <a:pt x="4433219" y="2454463"/>
                  </a:lnTo>
                  <a:lnTo>
                    <a:pt x="4386325" y="2468044"/>
                  </a:lnTo>
                  <a:lnTo>
                    <a:pt x="4338893" y="2481203"/>
                  </a:lnTo>
                  <a:lnTo>
                    <a:pt x="4290937" y="2493935"/>
                  </a:lnTo>
                  <a:lnTo>
                    <a:pt x="4242472" y="2506238"/>
                  </a:lnTo>
                  <a:lnTo>
                    <a:pt x="4193513" y="2518107"/>
                  </a:lnTo>
                  <a:lnTo>
                    <a:pt x="4144073" y="2529540"/>
                  </a:lnTo>
                  <a:lnTo>
                    <a:pt x="4094167" y="2540534"/>
                  </a:lnTo>
                  <a:lnTo>
                    <a:pt x="4043808" y="2551084"/>
                  </a:lnTo>
                  <a:lnTo>
                    <a:pt x="3993012" y="2561189"/>
                  </a:lnTo>
                  <a:lnTo>
                    <a:pt x="3941792" y="2570844"/>
                  </a:lnTo>
                  <a:lnTo>
                    <a:pt x="3890163" y="2580046"/>
                  </a:lnTo>
                  <a:lnTo>
                    <a:pt x="3838138" y="2588792"/>
                  </a:lnTo>
                  <a:lnTo>
                    <a:pt x="3785733" y="2597079"/>
                  </a:lnTo>
                  <a:lnTo>
                    <a:pt x="3732961" y="2604903"/>
                  </a:lnTo>
                  <a:lnTo>
                    <a:pt x="3679836" y="2612261"/>
                  </a:lnTo>
                  <a:lnTo>
                    <a:pt x="3626374" y="2619150"/>
                  </a:lnTo>
                  <a:lnTo>
                    <a:pt x="3572587" y="2625567"/>
                  </a:lnTo>
                  <a:lnTo>
                    <a:pt x="3518490" y="2631507"/>
                  </a:lnTo>
                  <a:lnTo>
                    <a:pt x="3464099" y="2636969"/>
                  </a:lnTo>
                  <a:lnTo>
                    <a:pt x="3409425" y="2641948"/>
                  </a:lnTo>
                  <a:lnTo>
                    <a:pt x="3354485" y="2646441"/>
                  </a:lnTo>
                  <a:lnTo>
                    <a:pt x="3299292" y="2650446"/>
                  </a:lnTo>
                  <a:lnTo>
                    <a:pt x="3243861" y="2653958"/>
                  </a:lnTo>
                  <a:lnTo>
                    <a:pt x="3188205" y="2656975"/>
                  </a:lnTo>
                  <a:lnTo>
                    <a:pt x="3132339" y="2659492"/>
                  </a:lnTo>
                  <a:lnTo>
                    <a:pt x="3076277" y="2661508"/>
                  </a:lnTo>
                  <a:lnTo>
                    <a:pt x="3020034" y="2663018"/>
                  </a:lnTo>
                  <a:lnTo>
                    <a:pt x="2963623" y="2664019"/>
                  </a:lnTo>
                  <a:lnTo>
                    <a:pt x="2907059" y="2664509"/>
                  </a:lnTo>
                  <a:lnTo>
                    <a:pt x="2850357" y="2664483"/>
                  </a:lnTo>
                  <a:lnTo>
                    <a:pt x="2793529" y="2663938"/>
                  </a:lnTo>
                  <a:lnTo>
                    <a:pt x="2736592" y="2662872"/>
                  </a:lnTo>
                  <a:lnTo>
                    <a:pt x="2679558" y="2661280"/>
                  </a:lnTo>
                  <a:lnTo>
                    <a:pt x="2622442" y="2659160"/>
                  </a:lnTo>
                  <a:lnTo>
                    <a:pt x="2565258" y="2656508"/>
                  </a:lnTo>
                  <a:lnTo>
                    <a:pt x="2508021" y="2653320"/>
                  </a:lnTo>
                  <a:lnTo>
                    <a:pt x="1680609" y="2997556"/>
                  </a:lnTo>
                  <a:close/>
                </a:path>
              </a:pathLst>
            </a:custGeom>
            <a:ln w="25399">
              <a:solidFill>
                <a:srgbClr val="F7B699"/>
              </a:solidFill>
            </a:ln>
          </p:spPr>
          <p:txBody>
            <a:bodyPr wrap="square" lIns="0" tIns="0" rIns="0" bIns="0" rtlCol="0"/>
            <a:lstStyle/>
            <a:p>
              <a:endParaRPr/>
            </a:p>
          </p:txBody>
        </p:sp>
      </p:grpSp>
      <p:sp>
        <p:nvSpPr>
          <p:cNvPr id="8" name="object 8"/>
          <p:cNvSpPr txBox="1">
            <a:spLocks noGrp="1"/>
          </p:cNvSpPr>
          <p:nvPr>
            <p:ph type="title"/>
          </p:nvPr>
        </p:nvSpPr>
        <p:spPr>
          <a:xfrm>
            <a:off x="3803479" y="2288737"/>
            <a:ext cx="2694940" cy="1478280"/>
          </a:xfrm>
          <a:prstGeom prst="rect">
            <a:avLst/>
          </a:prstGeom>
        </p:spPr>
        <p:txBody>
          <a:bodyPr vert="horz" wrap="square" lIns="0" tIns="30480" rIns="0" bIns="0" rtlCol="0">
            <a:spAutoFit/>
          </a:bodyPr>
          <a:lstStyle/>
          <a:p>
            <a:pPr marL="12700" marR="5080" algn="ctr">
              <a:lnSpc>
                <a:spcPts val="3800"/>
              </a:lnSpc>
              <a:spcBef>
                <a:spcPts val="240"/>
              </a:spcBef>
            </a:pPr>
            <a:r>
              <a:rPr sz="3200" b="0" spc="-5" dirty="0">
                <a:solidFill>
                  <a:srgbClr val="001C3D"/>
                </a:solidFill>
                <a:latin typeface="Calibri"/>
                <a:cs typeface="Calibri"/>
              </a:rPr>
              <a:t>Was</a:t>
            </a:r>
            <a:r>
              <a:rPr sz="3200" b="0" spc="-25" dirty="0">
                <a:solidFill>
                  <a:srgbClr val="001C3D"/>
                </a:solidFill>
                <a:latin typeface="Calibri"/>
                <a:cs typeface="Calibri"/>
              </a:rPr>
              <a:t> </a:t>
            </a:r>
            <a:r>
              <a:rPr sz="3200" b="0" dirty="0">
                <a:solidFill>
                  <a:srgbClr val="001C3D"/>
                </a:solidFill>
                <a:latin typeface="Calibri"/>
                <a:cs typeface="Calibri"/>
              </a:rPr>
              <a:t>the</a:t>
            </a:r>
            <a:r>
              <a:rPr sz="3200" b="0" spc="-25" dirty="0">
                <a:solidFill>
                  <a:srgbClr val="001C3D"/>
                </a:solidFill>
                <a:latin typeface="Calibri"/>
                <a:cs typeface="Calibri"/>
              </a:rPr>
              <a:t> </a:t>
            </a:r>
            <a:r>
              <a:rPr sz="3200" b="0" spc="-5" dirty="0">
                <a:solidFill>
                  <a:srgbClr val="001C3D"/>
                </a:solidFill>
                <a:latin typeface="Calibri"/>
                <a:cs typeface="Calibri"/>
              </a:rPr>
              <a:t>right</a:t>
            </a:r>
            <a:r>
              <a:rPr sz="3200" b="0" spc="-25" dirty="0">
                <a:solidFill>
                  <a:srgbClr val="001C3D"/>
                </a:solidFill>
                <a:latin typeface="Calibri"/>
                <a:cs typeface="Calibri"/>
              </a:rPr>
              <a:t> </a:t>
            </a:r>
            <a:r>
              <a:rPr sz="3200" b="0" dirty="0">
                <a:solidFill>
                  <a:srgbClr val="001C3D"/>
                </a:solidFill>
                <a:latin typeface="Calibri"/>
                <a:cs typeface="Calibri"/>
              </a:rPr>
              <a:t>to </a:t>
            </a:r>
            <a:r>
              <a:rPr sz="3200" b="0" spc="-710" dirty="0">
                <a:solidFill>
                  <a:srgbClr val="001C3D"/>
                </a:solidFill>
                <a:latin typeface="Calibri"/>
                <a:cs typeface="Calibri"/>
              </a:rPr>
              <a:t> </a:t>
            </a:r>
            <a:r>
              <a:rPr sz="3200" b="0" spc="-5" dirty="0">
                <a:solidFill>
                  <a:srgbClr val="001C3D"/>
                </a:solidFill>
                <a:latin typeface="Calibri"/>
                <a:cs typeface="Calibri"/>
              </a:rPr>
              <a:t>interpretation </a:t>
            </a:r>
            <a:r>
              <a:rPr sz="3200" b="0" dirty="0">
                <a:solidFill>
                  <a:srgbClr val="001C3D"/>
                </a:solidFill>
                <a:latin typeface="Calibri"/>
                <a:cs typeface="Calibri"/>
              </a:rPr>
              <a:t> </a:t>
            </a:r>
            <a:r>
              <a:rPr sz="3200" b="0" spc="-5" dirty="0">
                <a:solidFill>
                  <a:srgbClr val="001C3D"/>
                </a:solidFill>
                <a:latin typeface="Calibri"/>
                <a:cs typeface="Calibri"/>
              </a:rPr>
              <a:t>violated?</a:t>
            </a:r>
            <a:endParaRPr sz="3200">
              <a:latin typeface="Calibri"/>
              <a:cs typeface="Calibri"/>
            </a:endParaRPr>
          </a:p>
        </p:txBody>
      </p:sp>
      <p:grpSp>
        <p:nvGrpSpPr>
          <p:cNvPr id="9" name="object 9"/>
          <p:cNvGrpSpPr/>
          <p:nvPr/>
        </p:nvGrpSpPr>
        <p:grpSpPr>
          <a:xfrm>
            <a:off x="344978" y="2015836"/>
            <a:ext cx="532130" cy="4302125"/>
            <a:chOff x="344978" y="2015836"/>
            <a:chExt cx="532130" cy="4302125"/>
          </a:xfrm>
        </p:grpSpPr>
        <p:pic>
          <p:nvPicPr>
            <p:cNvPr id="10" name="object 10"/>
            <p:cNvPicPr/>
            <p:nvPr/>
          </p:nvPicPr>
          <p:blipFill>
            <a:blip r:embed="rId2" cstate="print"/>
            <a:stretch>
              <a:fillRect/>
            </a:stretch>
          </p:blipFill>
          <p:spPr>
            <a:xfrm>
              <a:off x="344978" y="2460567"/>
              <a:ext cx="532014" cy="390698"/>
            </a:xfrm>
            <a:prstGeom prst="rect">
              <a:avLst/>
            </a:prstGeom>
          </p:spPr>
        </p:pic>
        <p:pic>
          <p:nvPicPr>
            <p:cNvPr id="11" name="object 11"/>
            <p:cNvPicPr/>
            <p:nvPr/>
          </p:nvPicPr>
          <p:blipFill>
            <a:blip r:embed="rId3" cstate="print"/>
            <a:stretch>
              <a:fillRect/>
            </a:stretch>
          </p:blipFill>
          <p:spPr>
            <a:xfrm>
              <a:off x="482138" y="2448098"/>
              <a:ext cx="253538" cy="436418"/>
            </a:xfrm>
            <a:prstGeom prst="rect">
              <a:avLst/>
            </a:prstGeom>
          </p:spPr>
        </p:pic>
        <p:pic>
          <p:nvPicPr>
            <p:cNvPr id="12" name="object 12"/>
            <p:cNvPicPr/>
            <p:nvPr/>
          </p:nvPicPr>
          <p:blipFill>
            <a:blip r:embed="rId4" cstate="print"/>
            <a:stretch>
              <a:fillRect/>
            </a:stretch>
          </p:blipFill>
          <p:spPr>
            <a:xfrm>
              <a:off x="395536" y="2492895"/>
              <a:ext cx="432047" cy="288032"/>
            </a:xfrm>
            <a:prstGeom prst="rect">
              <a:avLst/>
            </a:prstGeom>
          </p:spPr>
        </p:pic>
        <p:sp>
          <p:nvSpPr>
            <p:cNvPr id="13" name="object 13"/>
            <p:cNvSpPr/>
            <p:nvPr/>
          </p:nvSpPr>
          <p:spPr>
            <a:xfrm>
              <a:off x="395536" y="2492895"/>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1"/>
                  </a:lnTo>
                  <a:lnTo>
                    <a:pt x="417987" y="273971"/>
                  </a:lnTo>
                  <a:lnTo>
                    <a:pt x="402728" y="284259"/>
                  </a:lnTo>
                  <a:lnTo>
                    <a:pt x="384041" y="288032"/>
                  </a:lnTo>
                  <a:lnTo>
                    <a:pt x="48005" y="288032"/>
                  </a:lnTo>
                  <a:lnTo>
                    <a:pt x="29319" y="284259"/>
                  </a:lnTo>
                  <a:lnTo>
                    <a:pt x="14060" y="273971"/>
                  </a:lnTo>
                  <a:lnTo>
                    <a:pt x="3772" y="258711"/>
                  </a:lnTo>
                  <a:lnTo>
                    <a:pt x="0" y="240026"/>
                  </a:lnTo>
                  <a:lnTo>
                    <a:pt x="0" y="48005"/>
                  </a:lnTo>
                  <a:close/>
                </a:path>
              </a:pathLst>
            </a:custGeom>
            <a:ln w="9524">
              <a:solidFill>
                <a:srgbClr val="F4B193"/>
              </a:solidFill>
            </a:ln>
          </p:spPr>
          <p:txBody>
            <a:bodyPr wrap="square" lIns="0" tIns="0" rIns="0" bIns="0" rtlCol="0"/>
            <a:lstStyle/>
            <a:p>
              <a:endParaRPr/>
            </a:p>
          </p:txBody>
        </p:sp>
        <p:pic>
          <p:nvPicPr>
            <p:cNvPr id="14" name="object 14"/>
            <p:cNvPicPr/>
            <p:nvPr/>
          </p:nvPicPr>
          <p:blipFill>
            <a:blip r:embed="rId5" cstate="print"/>
            <a:stretch>
              <a:fillRect/>
            </a:stretch>
          </p:blipFill>
          <p:spPr>
            <a:xfrm>
              <a:off x="344978" y="2892828"/>
              <a:ext cx="532014" cy="390698"/>
            </a:xfrm>
            <a:prstGeom prst="rect">
              <a:avLst/>
            </a:prstGeom>
          </p:spPr>
        </p:pic>
        <p:pic>
          <p:nvPicPr>
            <p:cNvPr id="15" name="object 15"/>
            <p:cNvPicPr/>
            <p:nvPr/>
          </p:nvPicPr>
          <p:blipFill>
            <a:blip r:embed="rId3" cstate="print"/>
            <a:stretch>
              <a:fillRect/>
            </a:stretch>
          </p:blipFill>
          <p:spPr>
            <a:xfrm>
              <a:off x="482138" y="2880359"/>
              <a:ext cx="253538" cy="436418"/>
            </a:xfrm>
            <a:prstGeom prst="rect">
              <a:avLst/>
            </a:prstGeom>
          </p:spPr>
        </p:pic>
        <p:pic>
          <p:nvPicPr>
            <p:cNvPr id="16" name="object 16"/>
            <p:cNvPicPr/>
            <p:nvPr/>
          </p:nvPicPr>
          <p:blipFill>
            <a:blip r:embed="rId4" cstate="print"/>
            <a:stretch>
              <a:fillRect/>
            </a:stretch>
          </p:blipFill>
          <p:spPr>
            <a:xfrm>
              <a:off x="395536" y="2924943"/>
              <a:ext cx="432047" cy="288032"/>
            </a:xfrm>
            <a:prstGeom prst="rect">
              <a:avLst/>
            </a:prstGeom>
          </p:spPr>
        </p:pic>
        <p:sp>
          <p:nvSpPr>
            <p:cNvPr id="17" name="object 17"/>
            <p:cNvSpPr/>
            <p:nvPr/>
          </p:nvSpPr>
          <p:spPr>
            <a:xfrm>
              <a:off x="395536" y="2924943"/>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1"/>
                  </a:lnTo>
                  <a:lnTo>
                    <a:pt x="48005" y="288031"/>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18" name="object 18"/>
            <p:cNvPicPr/>
            <p:nvPr/>
          </p:nvPicPr>
          <p:blipFill>
            <a:blip r:embed="rId6" cstate="print"/>
            <a:stretch>
              <a:fillRect/>
            </a:stretch>
          </p:blipFill>
          <p:spPr>
            <a:xfrm>
              <a:off x="344978" y="3325090"/>
              <a:ext cx="532014" cy="390698"/>
            </a:xfrm>
            <a:prstGeom prst="rect">
              <a:avLst/>
            </a:prstGeom>
          </p:spPr>
        </p:pic>
        <p:pic>
          <p:nvPicPr>
            <p:cNvPr id="19" name="object 19"/>
            <p:cNvPicPr/>
            <p:nvPr/>
          </p:nvPicPr>
          <p:blipFill>
            <a:blip r:embed="rId3" cstate="print"/>
            <a:stretch>
              <a:fillRect/>
            </a:stretch>
          </p:blipFill>
          <p:spPr>
            <a:xfrm>
              <a:off x="482138" y="3312621"/>
              <a:ext cx="253538" cy="436418"/>
            </a:xfrm>
            <a:prstGeom prst="rect">
              <a:avLst/>
            </a:prstGeom>
          </p:spPr>
        </p:pic>
        <p:pic>
          <p:nvPicPr>
            <p:cNvPr id="20" name="object 20"/>
            <p:cNvPicPr/>
            <p:nvPr/>
          </p:nvPicPr>
          <p:blipFill>
            <a:blip r:embed="rId7" cstate="print"/>
            <a:stretch>
              <a:fillRect/>
            </a:stretch>
          </p:blipFill>
          <p:spPr>
            <a:xfrm>
              <a:off x="395536" y="3356992"/>
              <a:ext cx="432047" cy="288032"/>
            </a:xfrm>
            <a:prstGeom prst="rect">
              <a:avLst/>
            </a:prstGeom>
          </p:spPr>
        </p:pic>
        <p:sp>
          <p:nvSpPr>
            <p:cNvPr id="21" name="object 21"/>
            <p:cNvSpPr/>
            <p:nvPr/>
          </p:nvSpPr>
          <p:spPr>
            <a:xfrm>
              <a:off x="395536" y="3356992"/>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22" name="object 22"/>
            <p:cNvPicPr/>
            <p:nvPr/>
          </p:nvPicPr>
          <p:blipFill>
            <a:blip r:embed="rId8" cstate="print"/>
            <a:stretch>
              <a:fillRect/>
            </a:stretch>
          </p:blipFill>
          <p:spPr>
            <a:xfrm>
              <a:off x="344978" y="3757353"/>
              <a:ext cx="532014" cy="390698"/>
            </a:xfrm>
            <a:prstGeom prst="rect">
              <a:avLst/>
            </a:prstGeom>
          </p:spPr>
        </p:pic>
        <p:pic>
          <p:nvPicPr>
            <p:cNvPr id="23" name="object 23"/>
            <p:cNvPicPr/>
            <p:nvPr/>
          </p:nvPicPr>
          <p:blipFill>
            <a:blip r:embed="rId9" cstate="print"/>
            <a:stretch>
              <a:fillRect/>
            </a:stretch>
          </p:blipFill>
          <p:spPr>
            <a:xfrm>
              <a:off x="482138" y="3744883"/>
              <a:ext cx="253538" cy="432261"/>
            </a:xfrm>
            <a:prstGeom prst="rect">
              <a:avLst/>
            </a:prstGeom>
          </p:spPr>
        </p:pic>
        <p:pic>
          <p:nvPicPr>
            <p:cNvPr id="24" name="object 24"/>
            <p:cNvPicPr/>
            <p:nvPr/>
          </p:nvPicPr>
          <p:blipFill>
            <a:blip r:embed="rId7" cstate="print"/>
            <a:stretch>
              <a:fillRect/>
            </a:stretch>
          </p:blipFill>
          <p:spPr>
            <a:xfrm>
              <a:off x="395536" y="3789039"/>
              <a:ext cx="432047" cy="288032"/>
            </a:xfrm>
            <a:prstGeom prst="rect">
              <a:avLst/>
            </a:prstGeom>
          </p:spPr>
        </p:pic>
        <p:sp>
          <p:nvSpPr>
            <p:cNvPr id="25" name="object 25"/>
            <p:cNvSpPr/>
            <p:nvPr/>
          </p:nvSpPr>
          <p:spPr>
            <a:xfrm>
              <a:off x="395536" y="3789040"/>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26" name="object 26"/>
            <p:cNvPicPr/>
            <p:nvPr/>
          </p:nvPicPr>
          <p:blipFill>
            <a:blip r:embed="rId10" cstate="print"/>
            <a:stretch>
              <a:fillRect/>
            </a:stretch>
          </p:blipFill>
          <p:spPr>
            <a:xfrm>
              <a:off x="344978" y="2028305"/>
              <a:ext cx="532014" cy="390698"/>
            </a:xfrm>
            <a:prstGeom prst="rect">
              <a:avLst/>
            </a:prstGeom>
          </p:spPr>
        </p:pic>
        <p:pic>
          <p:nvPicPr>
            <p:cNvPr id="27" name="object 27"/>
            <p:cNvPicPr/>
            <p:nvPr/>
          </p:nvPicPr>
          <p:blipFill>
            <a:blip r:embed="rId3" cstate="print"/>
            <a:stretch>
              <a:fillRect/>
            </a:stretch>
          </p:blipFill>
          <p:spPr>
            <a:xfrm>
              <a:off x="482138" y="2015836"/>
              <a:ext cx="253538" cy="436418"/>
            </a:xfrm>
            <a:prstGeom prst="rect">
              <a:avLst/>
            </a:prstGeom>
          </p:spPr>
        </p:pic>
        <p:pic>
          <p:nvPicPr>
            <p:cNvPr id="28" name="object 28"/>
            <p:cNvPicPr/>
            <p:nvPr/>
          </p:nvPicPr>
          <p:blipFill>
            <a:blip r:embed="rId7" cstate="print"/>
            <a:stretch>
              <a:fillRect/>
            </a:stretch>
          </p:blipFill>
          <p:spPr>
            <a:xfrm>
              <a:off x="395536" y="2060847"/>
              <a:ext cx="432047" cy="288032"/>
            </a:xfrm>
            <a:prstGeom prst="rect">
              <a:avLst/>
            </a:prstGeom>
          </p:spPr>
        </p:pic>
        <p:sp>
          <p:nvSpPr>
            <p:cNvPr id="29" name="object 29"/>
            <p:cNvSpPr/>
            <p:nvPr/>
          </p:nvSpPr>
          <p:spPr>
            <a:xfrm>
              <a:off x="395536" y="2060848"/>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30" name="object 30"/>
            <p:cNvPicPr/>
            <p:nvPr/>
          </p:nvPicPr>
          <p:blipFill>
            <a:blip r:embed="rId11" cstate="print"/>
            <a:stretch>
              <a:fillRect/>
            </a:stretch>
          </p:blipFill>
          <p:spPr>
            <a:xfrm>
              <a:off x="344978" y="4189614"/>
              <a:ext cx="532014" cy="390698"/>
            </a:xfrm>
            <a:prstGeom prst="rect">
              <a:avLst/>
            </a:prstGeom>
          </p:spPr>
        </p:pic>
        <p:pic>
          <p:nvPicPr>
            <p:cNvPr id="31" name="object 31"/>
            <p:cNvPicPr/>
            <p:nvPr/>
          </p:nvPicPr>
          <p:blipFill>
            <a:blip r:embed="rId9" cstate="print"/>
            <a:stretch>
              <a:fillRect/>
            </a:stretch>
          </p:blipFill>
          <p:spPr>
            <a:xfrm>
              <a:off x="482138" y="4177144"/>
              <a:ext cx="253538" cy="432261"/>
            </a:xfrm>
            <a:prstGeom prst="rect">
              <a:avLst/>
            </a:prstGeom>
          </p:spPr>
        </p:pic>
        <p:pic>
          <p:nvPicPr>
            <p:cNvPr id="32" name="object 32"/>
            <p:cNvPicPr/>
            <p:nvPr/>
          </p:nvPicPr>
          <p:blipFill>
            <a:blip r:embed="rId4" cstate="print"/>
            <a:stretch>
              <a:fillRect/>
            </a:stretch>
          </p:blipFill>
          <p:spPr>
            <a:xfrm>
              <a:off x="395536" y="4221087"/>
              <a:ext cx="432047" cy="288032"/>
            </a:xfrm>
            <a:prstGeom prst="rect">
              <a:avLst/>
            </a:prstGeom>
          </p:spPr>
        </p:pic>
        <p:sp>
          <p:nvSpPr>
            <p:cNvPr id="33" name="object 33"/>
            <p:cNvSpPr/>
            <p:nvPr/>
          </p:nvSpPr>
          <p:spPr>
            <a:xfrm>
              <a:off x="395536" y="4221087"/>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34" name="object 34"/>
            <p:cNvPicPr/>
            <p:nvPr/>
          </p:nvPicPr>
          <p:blipFill>
            <a:blip r:embed="rId12" cstate="print"/>
            <a:stretch>
              <a:fillRect/>
            </a:stretch>
          </p:blipFill>
          <p:spPr>
            <a:xfrm>
              <a:off x="344978" y="5054138"/>
              <a:ext cx="532014" cy="390698"/>
            </a:xfrm>
            <a:prstGeom prst="rect">
              <a:avLst/>
            </a:prstGeom>
          </p:spPr>
        </p:pic>
        <p:pic>
          <p:nvPicPr>
            <p:cNvPr id="35" name="object 35"/>
            <p:cNvPicPr/>
            <p:nvPr/>
          </p:nvPicPr>
          <p:blipFill>
            <a:blip r:embed="rId9" cstate="print"/>
            <a:stretch>
              <a:fillRect/>
            </a:stretch>
          </p:blipFill>
          <p:spPr>
            <a:xfrm>
              <a:off x="482138" y="5041669"/>
              <a:ext cx="253538" cy="432261"/>
            </a:xfrm>
            <a:prstGeom prst="rect">
              <a:avLst/>
            </a:prstGeom>
          </p:spPr>
        </p:pic>
        <p:pic>
          <p:nvPicPr>
            <p:cNvPr id="36" name="object 36"/>
            <p:cNvPicPr/>
            <p:nvPr/>
          </p:nvPicPr>
          <p:blipFill>
            <a:blip r:embed="rId7" cstate="print"/>
            <a:stretch>
              <a:fillRect/>
            </a:stretch>
          </p:blipFill>
          <p:spPr>
            <a:xfrm>
              <a:off x="395536" y="5085184"/>
              <a:ext cx="432047" cy="288032"/>
            </a:xfrm>
            <a:prstGeom prst="rect">
              <a:avLst/>
            </a:prstGeom>
          </p:spPr>
        </p:pic>
        <p:sp>
          <p:nvSpPr>
            <p:cNvPr id="37" name="object 37"/>
            <p:cNvSpPr/>
            <p:nvPr/>
          </p:nvSpPr>
          <p:spPr>
            <a:xfrm>
              <a:off x="395536" y="5085184"/>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38" name="object 38"/>
            <p:cNvPicPr/>
            <p:nvPr/>
          </p:nvPicPr>
          <p:blipFill>
            <a:blip r:embed="rId13" cstate="print"/>
            <a:stretch>
              <a:fillRect/>
            </a:stretch>
          </p:blipFill>
          <p:spPr>
            <a:xfrm>
              <a:off x="344978" y="4621876"/>
              <a:ext cx="532014" cy="390698"/>
            </a:xfrm>
            <a:prstGeom prst="rect">
              <a:avLst/>
            </a:prstGeom>
          </p:spPr>
        </p:pic>
        <p:pic>
          <p:nvPicPr>
            <p:cNvPr id="39" name="object 39"/>
            <p:cNvPicPr/>
            <p:nvPr/>
          </p:nvPicPr>
          <p:blipFill>
            <a:blip r:embed="rId9" cstate="print"/>
            <a:stretch>
              <a:fillRect/>
            </a:stretch>
          </p:blipFill>
          <p:spPr>
            <a:xfrm>
              <a:off x="482138" y="4609407"/>
              <a:ext cx="253538" cy="432261"/>
            </a:xfrm>
            <a:prstGeom prst="rect">
              <a:avLst/>
            </a:prstGeom>
          </p:spPr>
        </p:pic>
        <p:pic>
          <p:nvPicPr>
            <p:cNvPr id="40" name="object 40"/>
            <p:cNvPicPr/>
            <p:nvPr/>
          </p:nvPicPr>
          <p:blipFill>
            <a:blip r:embed="rId4" cstate="print"/>
            <a:stretch>
              <a:fillRect/>
            </a:stretch>
          </p:blipFill>
          <p:spPr>
            <a:xfrm>
              <a:off x="395536" y="4653135"/>
              <a:ext cx="432047" cy="288032"/>
            </a:xfrm>
            <a:prstGeom prst="rect">
              <a:avLst/>
            </a:prstGeom>
          </p:spPr>
        </p:pic>
        <p:sp>
          <p:nvSpPr>
            <p:cNvPr id="41" name="object 41"/>
            <p:cNvSpPr/>
            <p:nvPr/>
          </p:nvSpPr>
          <p:spPr>
            <a:xfrm>
              <a:off x="395536" y="4653135"/>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42" name="object 42"/>
            <p:cNvPicPr/>
            <p:nvPr/>
          </p:nvPicPr>
          <p:blipFill>
            <a:blip r:embed="rId14" cstate="print"/>
            <a:stretch>
              <a:fillRect/>
            </a:stretch>
          </p:blipFill>
          <p:spPr>
            <a:xfrm>
              <a:off x="344978" y="5918661"/>
              <a:ext cx="532014" cy="390698"/>
            </a:xfrm>
            <a:prstGeom prst="rect">
              <a:avLst/>
            </a:prstGeom>
          </p:spPr>
        </p:pic>
        <p:pic>
          <p:nvPicPr>
            <p:cNvPr id="43" name="object 43"/>
            <p:cNvPicPr/>
            <p:nvPr/>
          </p:nvPicPr>
          <p:blipFill>
            <a:blip r:embed="rId15" cstate="print"/>
            <a:stretch>
              <a:fillRect/>
            </a:stretch>
          </p:blipFill>
          <p:spPr>
            <a:xfrm>
              <a:off x="428105" y="5918661"/>
              <a:ext cx="361603" cy="399010"/>
            </a:xfrm>
            <a:prstGeom prst="rect">
              <a:avLst/>
            </a:prstGeom>
          </p:spPr>
        </p:pic>
        <p:pic>
          <p:nvPicPr>
            <p:cNvPr id="44" name="object 44"/>
            <p:cNvPicPr/>
            <p:nvPr/>
          </p:nvPicPr>
          <p:blipFill>
            <a:blip r:embed="rId16" cstate="print"/>
            <a:stretch>
              <a:fillRect/>
            </a:stretch>
          </p:blipFill>
          <p:spPr>
            <a:xfrm>
              <a:off x="395536" y="5949279"/>
              <a:ext cx="432047" cy="288031"/>
            </a:xfrm>
            <a:prstGeom prst="rect">
              <a:avLst/>
            </a:prstGeom>
          </p:spPr>
        </p:pic>
        <p:sp>
          <p:nvSpPr>
            <p:cNvPr id="45" name="object 45"/>
            <p:cNvSpPr/>
            <p:nvPr/>
          </p:nvSpPr>
          <p:spPr>
            <a:xfrm>
              <a:off x="395536" y="5949279"/>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46" name="object 46"/>
            <p:cNvPicPr/>
            <p:nvPr/>
          </p:nvPicPr>
          <p:blipFill>
            <a:blip r:embed="rId17" cstate="print"/>
            <a:stretch>
              <a:fillRect/>
            </a:stretch>
          </p:blipFill>
          <p:spPr>
            <a:xfrm>
              <a:off x="344978" y="5486400"/>
              <a:ext cx="532014" cy="390698"/>
            </a:xfrm>
            <a:prstGeom prst="rect">
              <a:avLst/>
            </a:prstGeom>
          </p:spPr>
        </p:pic>
        <p:pic>
          <p:nvPicPr>
            <p:cNvPr id="47" name="object 47"/>
            <p:cNvPicPr/>
            <p:nvPr/>
          </p:nvPicPr>
          <p:blipFill>
            <a:blip r:embed="rId9" cstate="print"/>
            <a:stretch>
              <a:fillRect/>
            </a:stretch>
          </p:blipFill>
          <p:spPr>
            <a:xfrm>
              <a:off x="482138" y="5473930"/>
              <a:ext cx="253538" cy="432261"/>
            </a:xfrm>
            <a:prstGeom prst="rect">
              <a:avLst/>
            </a:prstGeom>
          </p:spPr>
        </p:pic>
        <p:pic>
          <p:nvPicPr>
            <p:cNvPr id="48" name="object 48"/>
            <p:cNvPicPr/>
            <p:nvPr/>
          </p:nvPicPr>
          <p:blipFill>
            <a:blip r:embed="rId16" cstate="print"/>
            <a:stretch>
              <a:fillRect/>
            </a:stretch>
          </p:blipFill>
          <p:spPr>
            <a:xfrm>
              <a:off x="395536" y="5517231"/>
              <a:ext cx="432047" cy="288031"/>
            </a:xfrm>
            <a:prstGeom prst="rect">
              <a:avLst/>
            </a:prstGeom>
          </p:spPr>
        </p:pic>
        <p:sp>
          <p:nvSpPr>
            <p:cNvPr id="49" name="object 49"/>
            <p:cNvSpPr/>
            <p:nvPr/>
          </p:nvSpPr>
          <p:spPr>
            <a:xfrm>
              <a:off x="395536" y="5517231"/>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grpSp>
      <p:sp>
        <p:nvSpPr>
          <p:cNvPr id="50" name="object 50"/>
          <p:cNvSpPr txBox="1"/>
          <p:nvPr/>
        </p:nvSpPr>
        <p:spPr>
          <a:xfrm>
            <a:off x="498853" y="1897277"/>
            <a:ext cx="231775" cy="4330700"/>
          </a:xfrm>
          <a:prstGeom prst="rect">
            <a:avLst/>
          </a:prstGeom>
        </p:spPr>
        <p:txBody>
          <a:bodyPr vert="horz" wrap="square" lIns="0" tIns="170180" rIns="0" bIns="0" rtlCol="0">
            <a:spAutoFit/>
          </a:bodyPr>
          <a:lstStyle/>
          <a:p>
            <a:pPr marL="57150">
              <a:lnSpc>
                <a:spcPct val="100000"/>
              </a:lnSpc>
              <a:spcBef>
                <a:spcPts val="1340"/>
              </a:spcBef>
            </a:pPr>
            <a:r>
              <a:rPr sz="1800" b="1" dirty="0">
                <a:solidFill>
                  <a:srgbClr val="3D4651"/>
                </a:solidFill>
                <a:latin typeface="Calibri"/>
                <a:cs typeface="Calibri"/>
              </a:rPr>
              <a:t>1</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2</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3</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4</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5</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6</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7</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8</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9</a:t>
            </a:r>
            <a:endParaRPr sz="1800">
              <a:latin typeface="Calibri"/>
              <a:cs typeface="Calibri"/>
            </a:endParaRPr>
          </a:p>
          <a:p>
            <a:pPr marL="12700">
              <a:lnSpc>
                <a:spcPct val="100000"/>
              </a:lnSpc>
              <a:spcBef>
                <a:spcPts val="1365"/>
              </a:spcBef>
            </a:pPr>
            <a:r>
              <a:rPr sz="1600" b="1" dirty="0">
                <a:solidFill>
                  <a:srgbClr val="3D4651"/>
                </a:solidFill>
                <a:latin typeface="Calibri"/>
                <a:cs typeface="Calibri"/>
              </a:rPr>
              <a:t>10</a:t>
            </a:r>
            <a:endParaRPr sz="1600">
              <a:latin typeface="Calibri"/>
              <a:cs typeface="Calibri"/>
            </a:endParaRPr>
          </a:p>
        </p:txBody>
      </p:sp>
      <p:grpSp>
        <p:nvGrpSpPr>
          <p:cNvPr id="51" name="object 51"/>
          <p:cNvGrpSpPr/>
          <p:nvPr/>
        </p:nvGrpSpPr>
        <p:grpSpPr>
          <a:xfrm>
            <a:off x="203323" y="139936"/>
            <a:ext cx="781050" cy="529590"/>
            <a:chOff x="203323" y="139936"/>
            <a:chExt cx="781050" cy="529590"/>
          </a:xfrm>
        </p:grpSpPr>
        <p:sp>
          <p:nvSpPr>
            <p:cNvPr id="52" name="object 52"/>
            <p:cNvSpPr/>
            <p:nvPr/>
          </p:nvSpPr>
          <p:spPr>
            <a:xfrm>
              <a:off x="216023" y="152636"/>
              <a:ext cx="755650" cy="504190"/>
            </a:xfrm>
            <a:custGeom>
              <a:avLst/>
              <a:gdLst/>
              <a:ahLst/>
              <a:cxnLst/>
              <a:rect l="l" t="t" r="r" b="b"/>
              <a:pathLst>
                <a:path w="755650" h="504190">
                  <a:moveTo>
                    <a:pt x="755575" y="0"/>
                  </a:moveTo>
                  <a:lnTo>
                    <a:pt x="0" y="0"/>
                  </a:lnTo>
                  <a:lnTo>
                    <a:pt x="0" y="504055"/>
                  </a:lnTo>
                  <a:lnTo>
                    <a:pt x="755575" y="504055"/>
                  </a:lnTo>
                  <a:lnTo>
                    <a:pt x="755575" y="441048"/>
                  </a:lnTo>
                  <a:lnTo>
                    <a:pt x="236022" y="441048"/>
                  </a:lnTo>
                  <a:lnTo>
                    <a:pt x="236022" y="252027"/>
                  </a:lnTo>
                  <a:lnTo>
                    <a:pt x="188767" y="252027"/>
                  </a:lnTo>
                  <a:lnTo>
                    <a:pt x="377788" y="63005"/>
                  </a:lnTo>
                  <a:lnTo>
                    <a:pt x="755575" y="63005"/>
                  </a:lnTo>
                  <a:lnTo>
                    <a:pt x="755575" y="0"/>
                  </a:lnTo>
                  <a:close/>
                </a:path>
                <a:path w="755650" h="504190">
                  <a:moveTo>
                    <a:pt x="755575" y="86634"/>
                  </a:moveTo>
                  <a:lnTo>
                    <a:pt x="495925" y="86634"/>
                  </a:lnTo>
                  <a:lnTo>
                    <a:pt x="495925" y="181143"/>
                  </a:lnTo>
                  <a:lnTo>
                    <a:pt x="566809" y="252027"/>
                  </a:lnTo>
                  <a:lnTo>
                    <a:pt x="519554" y="252027"/>
                  </a:lnTo>
                  <a:lnTo>
                    <a:pt x="519554" y="441048"/>
                  </a:lnTo>
                  <a:lnTo>
                    <a:pt x="755575" y="441048"/>
                  </a:lnTo>
                  <a:lnTo>
                    <a:pt x="755575" y="86634"/>
                  </a:lnTo>
                  <a:close/>
                </a:path>
                <a:path w="755650" h="504190">
                  <a:moveTo>
                    <a:pt x="755575" y="63005"/>
                  </a:moveTo>
                  <a:lnTo>
                    <a:pt x="377788" y="63005"/>
                  </a:lnTo>
                  <a:lnTo>
                    <a:pt x="448670" y="133889"/>
                  </a:lnTo>
                  <a:lnTo>
                    <a:pt x="448670" y="86634"/>
                  </a:lnTo>
                  <a:lnTo>
                    <a:pt x="755575" y="86634"/>
                  </a:lnTo>
                  <a:lnTo>
                    <a:pt x="755575" y="63005"/>
                  </a:lnTo>
                  <a:close/>
                </a:path>
              </a:pathLst>
            </a:custGeom>
            <a:solidFill>
              <a:srgbClr val="EAF8FC"/>
            </a:solidFill>
          </p:spPr>
          <p:txBody>
            <a:bodyPr wrap="square" lIns="0" tIns="0" rIns="0" bIns="0" rtlCol="0"/>
            <a:lstStyle/>
            <a:p>
              <a:endParaRPr/>
            </a:p>
          </p:txBody>
        </p:sp>
        <p:sp>
          <p:nvSpPr>
            <p:cNvPr id="53" name="object 53"/>
            <p:cNvSpPr/>
            <p:nvPr/>
          </p:nvSpPr>
          <p:spPr>
            <a:xfrm>
              <a:off x="452045" y="239270"/>
              <a:ext cx="283845" cy="354965"/>
            </a:xfrm>
            <a:custGeom>
              <a:avLst/>
              <a:gdLst/>
              <a:ahLst/>
              <a:cxnLst/>
              <a:rect l="l" t="t" r="r" b="b"/>
              <a:pathLst>
                <a:path w="283845" h="354965">
                  <a:moveTo>
                    <a:pt x="259903" y="0"/>
                  </a:moveTo>
                  <a:lnTo>
                    <a:pt x="212648" y="0"/>
                  </a:lnTo>
                  <a:lnTo>
                    <a:pt x="212648" y="47255"/>
                  </a:lnTo>
                  <a:lnTo>
                    <a:pt x="259903" y="94509"/>
                  </a:lnTo>
                  <a:lnTo>
                    <a:pt x="259903" y="0"/>
                  </a:lnTo>
                  <a:close/>
                </a:path>
                <a:path w="283845" h="354965">
                  <a:moveTo>
                    <a:pt x="283532" y="165393"/>
                  </a:moveTo>
                  <a:lnTo>
                    <a:pt x="0" y="165393"/>
                  </a:lnTo>
                  <a:lnTo>
                    <a:pt x="0" y="354413"/>
                  </a:lnTo>
                  <a:lnTo>
                    <a:pt x="118138" y="354413"/>
                  </a:lnTo>
                  <a:lnTo>
                    <a:pt x="118138" y="259904"/>
                  </a:lnTo>
                  <a:lnTo>
                    <a:pt x="283532" y="259904"/>
                  </a:lnTo>
                  <a:lnTo>
                    <a:pt x="283532" y="165393"/>
                  </a:lnTo>
                  <a:close/>
                </a:path>
                <a:path w="283845" h="354965">
                  <a:moveTo>
                    <a:pt x="283532" y="259904"/>
                  </a:moveTo>
                  <a:lnTo>
                    <a:pt x="165394" y="259904"/>
                  </a:lnTo>
                  <a:lnTo>
                    <a:pt x="165394" y="354413"/>
                  </a:lnTo>
                  <a:lnTo>
                    <a:pt x="283532" y="354413"/>
                  </a:lnTo>
                  <a:lnTo>
                    <a:pt x="283532" y="259904"/>
                  </a:lnTo>
                  <a:close/>
                </a:path>
              </a:pathLst>
            </a:custGeom>
            <a:solidFill>
              <a:srgbClr val="C4D0D4"/>
            </a:solidFill>
          </p:spPr>
          <p:txBody>
            <a:bodyPr wrap="square" lIns="0" tIns="0" rIns="0" bIns="0" rtlCol="0"/>
            <a:lstStyle/>
            <a:p>
              <a:endParaRPr/>
            </a:p>
          </p:txBody>
        </p:sp>
        <p:sp>
          <p:nvSpPr>
            <p:cNvPr id="54" name="object 54"/>
            <p:cNvSpPr/>
            <p:nvPr/>
          </p:nvSpPr>
          <p:spPr>
            <a:xfrm>
              <a:off x="404791" y="215642"/>
              <a:ext cx="378460" cy="378460"/>
            </a:xfrm>
            <a:custGeom>
              <a:avLst/>
              <a:gdLst/>
              <a:ahLst/>
              <a:cxnLst/>
              <a:rect l="l" t="t" r="r" b="b"/>
              <a:pathLst>
                <a:path w="378459" h="378459">
                  <a:moveTo>
                    <a:pt x="189020" y="0"/>
                  </a:moveTo>
                  <a:lnTo>
                    <a:pt x="0" y="189021"/>
                  </a:lnTo>
                  <a:lnTo>
                    <a:pt x="378041" y="189021"/>
                  </a:lnTo>
                  <a:lnTo>
                    <a:pt x="189020" y="0"/>
                  </a:lnTo>
                  <a:close/>
                </a:path>
                <a:path w="378459" h="378459">
                  <a:moveTo>
                    <a:pt x="212648" y="283532"/>
                  </a:moveTo>
                  <a:lnTo>
                    <a:pt x="165392" y="283532"/>
                  </a:lnTo>
                  <a:lnTo>
                    <a:pt x="165392" y="378042"/>
                  </a:lnTo>
                  <a:lnTo>
                    <a:pt x="212648" y="378042"/>
                  </a:lnTo>
                  <a:lnTo>
                    <a:pt x="212648" y="283532"/>
                  </a:lnTo>
                  <a:close/>
                </a:path>
              </a:pathLst>
            </a:custGeom>
            <a:solidFill>
              <a:srgbClr val="9AA5A8"/>
            </a:solidFill>
          </p:spPr>
          <p:txBody>
            <a:bodyPr wrap="square" lIns="0" tIns="0" rIns="0" bIns="0" rtlCol="0"/>
            <a:lstStyle/>
            <a:p>
              <a:endParaRPr/>
            </a:p>
          </p:txBody>
        </p:sp>
        <p:sp>
          <p:nvSpPr>
            <p:cNvPr id="55" name="object 55"/>
            <p:cNvSpPr/>
            <p:nvPr/>
          </p:nvSpPr>
          <p:spPr>
            <a:xfrm>
              <a:off x="216023" y="152636"/>
              <a:ext cx="755650" cy="504190"/>
            </a:xfrm>
            <a:custGeom>
              <a:avLst/>
              <a:gdLst/>
              <a:ahLst/>
              <a:cxnLst/>
              <a:rect l="l" t="t" r="r" b="b"/>
              <a:pathLst>
                <a:path w="755650" h="504190">
                  <a:moveTo>
                    <a:pt x="377787" y="63007"/>
                  </a:moveTo>
                  <a:lnTo>
                    <a:pt x="448670" y="133890"/>
                  </a:lnTo>
                  <a:lnTo>
                    <a:pt x="448670" y="86635"/>
                  </a:lnTo>
                  <a:lnTo>
                    <a:pt x="495925" y="86635"/>
                  </a:lnTo>
                  <a:lnTo>
                    <a:pt x="495925" y="181144"/>
                  </a:lnTo>
                  <a:lnTo>
                    <a:pt x="566808" y="252028"/>
                  </a:lnTo>
                  <a:lnTo>
                    <a:pt x="519553" y="252028"/>
                  </a:lnTo>
                  <a:lnTo>
                    <a:pt x="519553" y="441049"/>
                  </a:lnTo>
                  <a:lnTo>
                    <a:pt x="236021" y="441049"/>
                  </a:lnTo>
                  <a:lnTo>
                    <a:pt x="236021" y="252028"/>
                  </a:lnTo>
                  <a:lnTo>
                    <a:pt x="188766" y="252028"/>
                  </a:lnTo>
                  <a:lnTo>
                    <a:pt x="377787" y="63007"/>
                  </a:lnTo>
                  <a:close/>
                </a:path>
                <a:path w="755650" h="504190">
                  <a:moveTo>
                    <a:pt x="448670" y="133890"/>
                  </a:moveTo>
                  <a:lnTo>
                    <a:pt x="495925" y="181144"/>
                  </a:lnTo>
                </a:path>
                <a:path w="755650" h="504190">
                  <a:moveTo>
                    <a:pt x="519553" y="252028"/>
                  </a:moveTo>
                  <a:lnTo>
                    <a:pt x="236021" y="252028"/>
                  </a:lnTo>
                </a:path>
                <a:path w="755650" h="504190">
                  <a:moveTo>
                    <a:pt x="354159" y="441049"/>
                  </a:moveTo>
                  <a:lnTo>
                    <a:pt x="354159" y="346538"/>
                  </a:lnTo>
                  <a:lnTo>
                    <a:pt x="401415" y="346538"/>
                  </a:lnTo>
                  <a:lnTo>
                    <a:pt x="401415" y="441049"/>
                  </a:lnTo>
                </a:path>
                <a:path w="755650" h="504190">
                  <a:moveTo>
                    <a:pt x="0" y="0"/>
                  </a:moveTo>
                  <a:lnTo>
                    <a:pt x="755575" y="0"/>
                  </a:lnTo>
                  <a:lnTo>
                    <a:pt x="755575" y="504056"/>
                  </a:lnTo>
                  <a:lnTo>
                    <a:pt x="0" y="504056"/>
                  </a:lnTo>
                  <a:lnTo>
                    <a:pt x="0" y="0"/>
                  </a:lnTo>
                  <a:close/>
                </a:path>
              </a:pathLst>
            </a:custGeom>
            <a:ln w="25399">
              <a:solidFill>
                <a:srgbClr val="00B2E2"/>
              </a:solidFill>
            </a:ln>
          </p:spPr>
          <p:txBody>
            <a:bodyPr wrap="square" lIns="0" tIns="0" rIns="0" bIns="0" rtlCol="0"/>
            <a:lstStyle/>
            <a:p>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5076055" y="0"/>
              <a:ext cx="4067943" cy="6857998"/>
            </a:xfrm>
            <a:prstGeom prst="rect">
              <a:avLst/>
            </a:prstGeom>
          </p:spPr>
        </p:pic>
        <p:pic>
          <p:nvPicPr>
            <p:cNvPr id="4" name="object 4"/>
            <p:cNvPicPr/>
            <p:nvPr/>
          </p:nvPicPr>
          <p:blipFill>
            <a:blip r:embed="rId3" cstate="print"/>
            <a:stretch>
              <a:fillRect/>
            </a:stretch>
          </p:blipFill>
          <p:spPr>
            <a:xfrm>
              <a:off x="5029200" y="0"/>
              <a:ext cx="4114798" cy="6857999"/>
            </a:xfrm>
            <a:prstGeom prst="rect">
              <a:avLst/>
            </a:prstGeom>
          </p:spPr>
        </p:pic>
        <p:sp>
          <p:nvSpPr>
            <p:cNvPr id="5" name="object 5"/>
            <p:cNvSpPr/>
            <p:nvPr/>
          </p:nvSpPr>
          <p:spPr>
            <a:xfrm>
              <a:off x="5076055" y="0"/>
              <a:ext cx="4068445" cy="6858000"/>
            </a:xfrm>
            <a:custGeom>
              <a:avLst/>
              <a:gdLst/>
              <a:ahLst/>
              <a:cxnLst/>
              <a:rect l="l" t="t" r="r" b="b"/>
              <a:pathLst>
                <a:path w="4068445" h="6858000">
                  <a:moveTo>
                    <a:pt x="0" y="6857999"/>
                  </a:moveTo>
                  <a:lnTo>
                    <a:pt x="4067943" y="6857999"/>
                  </a:lnTo>
                  <a:lnTo>
                    <a:pt x="4067943" y="0"/>
                  </a:lnTo>
                  <a:lnTo>
                    <a:pt x="0" y="0"/>
                  </a:lnTo>
                  <a:lnTo>
                    <a:pt x="0" y="6857999"/>
                  </a:lnTo>
                  <a:close/>
                </a:path>
              </a:pathLst>
            </a:custGeom>
            <a:solidFill>
              <a:srgbClr val="00274E">
                <a:alpha val="39999"/>
              </a:srgbClr>
            </a:solidFill>
          </p:spPr>
          <p:txBody>
            <a:bodyPr wrap="square" lIns="0" tIns="0" rIns="0" bIns="0" rtlCol="0"/>
            <a:lstStyle/>
            <a:p>
              <a:endParaRPr/>
            </a:p>
          </p:txBody>
        </p:sp>
        <p:pic>
          <p:nvPicPr>
            <p:cNvPr id="6" name="object 6"/>
            <p:cNvPicPr/>
            <p:nvPr/>
          </p:nvPicPr>
          <p:blipFill>
            <a:blip r:embed="rId4" cstate="print"/>
            <a:stretch>
              <a:fillRect/>
            </a:stretch>
          </p:blipFill>
          <p:spPr>
            <a:xfrm>
              <a:off x="0" y="260648"/>
              <a:ext cx="6516215" cy="720079"/>
            </a:xfrm>
            <a:prstGeom prst="rect">
              <a:avLst/>
            </a:prstGeom>
          </p:spPr>
        </p:pic>
      </p:grpSp>
      <p:sp>
        <p:nvSpPr>
          <p:cNvPr id="7" name="object 7"/>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5" dirty="0"/>
              <a:t>The</a:t>
            </a:r>
            <a:r>
              <a:rPr spc="-15" dirty="0"/>
              <a:t> </a:t>
            </a:r>
            <a:r>
              <a:rPr spc="-5" dirty="0"/>
              <a:t>right</a:t>
            </a:r>
            <a:r>
              <a:rPr dirty="0"/>
              <a:t> to</a:t>
            </a:r>
            <a:r>
              <a:rPr spc="-10" dirty="0"/>
              <a:t> </a:t>
            </a:r>
            <a:r>
              <a:rPr spc="-5" dirty="0"/>
              <a:t>be </a:t>
            </a:r>
            <a:r>
              <a:rPr dirty="0"/>
              <a:t>informed</a:t>
            </a:r>
            <a:r>
              <a:rPr spc="-20" dirty="0"/>
              <a:t> </a:t>
            </a:r>
            <a:r>
              <a:rPr dirty="0"/>
              <a:t>about</a:t>
            </a:r>
            <a:r>
              <a:rPr spc="-15" dirty="0"/>
              <a:t> </a:t>
            </a:r>
            <a:r>
              <a:rPr spc="-5" dirty="0"/>
              <a:t>procedural</a:t>
            </a:r>
          </a:p>
        </p:txBody>
      </p:sp>
      <p:grpSp>
        <p:nvGrpSpPr>
          <p:cNvPr id="8" name="object 8"/>
          <p:cNvGrpSpPr/>
          <p:nvPr/>
        </p:nvGrpSpPr>
        <p:grpSpPr>
          <a:xfrm>
            <a:off x="5351387" y="391963"/>
            <a:ext cx="3805554" cy="3822700"/>
            <a:chOff x="5351387" y="391963"/>
            <a:chExt cx="3805554" cy="3822700"/>
          </a:xfrm>
        </p:grpSpPr>
        <p:sp>
          <p:nvSpPr>
            <p:cNvPr id="9" name="object 9"/>
            <p:cNvSpPr/>
            <p:nvPr/>
          </p:nvSpPr>
          <p:spPr>
            <a:xfrm>
              <a:off x="8244408" y="404663"/>
              <a:ext cx="755650" cy="504190"/>
            </a:xfrm>
            <a:custGeom>
              <a:avLst/>
              <a:gdLst/>
              <a:ahLst/>
              <a:cxnLst/>
              <a:rect l="l" t="t" r="r" b="b"/>
              <a:pathLst>
                <a:path w="755650" h="504190">
                  <a:moveTo>
                    <a:pt x="755575" y="0"/>
                  </a:moveTo>
                  <a:lnTo>
                    <a:pt x="0" y="0"/>
                  </a:lnTo>
                  <a:lnTo>
                    <a:pt x="0" y="504056"/>
                  </a:lnTo>
                  <a:lnTo>
                    <a:pt x="755575" y="504056"/>
                  </a:lnTo>
                  <a:lnTo>
                    <a:pt x="755575" y="441049"/>
                  </a:lnTo>
                  <a:lnTo>
                    <a:pt x="236021" y="441049"/>
                  </a:lnTo>
                  <a:lnTo>
                    <a:pt x="236021" y="252027"/>
                  </a:lnTo>
                  <a:lnTo>
                    <a:pt x="188766" y="252027"/>
                  </a:lnTo>
                  <a:lnTo>
                    <a:pt x="377786" y="63007"/>
                  </a:lnTo>
                  <a:lnTo>
                    <a:pt x="755575" y="63007"/>
                  </a:lnTo>
                  <a:lnTo>
                    <a:pt x="755575" y="0"/>
                  </a:lnTo>
                  <a:close/>
                </a:path>
                <a:path w="755650" h="504190">
                  <a:moveTo>
                    <a:pt x="755575" y="86635"/>
                  </a:moveTo>
                  <a:lnTo>
                    <a:pt x="495926" y="86635"/>
                  </a:lnTo>
                  <a:lnTo>
                    <a:pt x="495926" y="181145"/>
                  </a:lnTo>
                  <a:lnTo>
                    <a:pt x="566808" y="252027"/>
                  </a:lnTo>
                  <a:lnTo>
                    <a:pt x="519553" y="252027"/>
                  </a:lnTo>
                  <a:lnTo>
                    <a:pt x="519553" y="441049"/>
                  </a:lnTo>
                  <a:lnTo>
                    <a:pt x="755575" y="441049"/>
                  </a:lnTo>
                  <a:lnTo>
                    <a:pt x="755575" y="86635"/>
                  </a:lnTo>
                  <a:close/>
                </a:path>
                <a:path w="755650" h="504190">
                  <a:moveTo>
                    <a:pt x="755575" y="63007"/>
                  </a:moveTo>
                  <a:lnTo>
                    <a:pt x="377786" y="63007"/>
                  </a:lnTo>
                  <a:lnTo>
                    <a:pt x="448670" y="133889"/>
                  </a:lnTo>
                  <a:lnTo>
                    <a:pt x="448670" y="86635"/>
                  </a:lnTo>
                  <a:lnTo>
                    <a:pt x="755575" y="86635"/>
                  </a:lnTo>
                  <a:lnTo>
                    <a:pt x="755575" y="63007"/>
                  </a:lnTo>
                  <a:close/>
                </a:path>
              </a:pathLst>
            </a:custGeom>
            <a:solidFill>
              <a:srgbClr val="EAF8FC"/>
            </a:solidFill>
          </p:spPr>
          <p:txBody>
            <a:bodyPr wrap="square" lIns="0" tIns="0" rIns="0" bIns="0" rtlCol="0"/>
            <a:lstStyle/>
            <a:p>
              <a:endParaRPr/>
            </a:p>
          </p:txBody>
        </p:sp>
        <p:sp>
          <p:nvSpPr>
            <p:cNvPr id="10" name="object 10"/>
            <p:cNvSpPr/>
            <p:nvPr/>
          </p:nvSpPr>
          <p:spPr>
            <a:xfrm>
              <a:off x="8480430" y="491299"/>
              <a:ext cx="283845" cy="354965"/>
            </a:xfrm>
            <a:custGeom>
              <a:avLst/>
              <a:gdLst/>
              <a:ahLst/>
              <a:cxnLst/>
              <a:rect l="l" t="t" r="r" b="b"/>
              <a:pathLst>
                <a:path w="283845" h="354965">
                  <a:moveTo>
                    <a:pt x="259904" y="0"/>
                  </a:moveTo>
                  <a:lnTo>
                    <a:pt x="212648" y="0"/>
                  </a:lnTo>
                  <a:lnTo>
                    <a:pt x="212648" y="47254"/>
                  </a:lnTo>
                  <a:lnTo>
                    <a:pt x="259904" y="94509"/>
                  </a:lnTo>
                  <a:lnTo>
                    <a:pt x="259904" y="0"/>
                  </a:lnTo>
                  <a:close/>
                </a:path>
                <a:path w="283845" h="354965">
                  <a:moveTo>
                    <a:pt x="283531" y="165392"/>
                  </a:moveTo>
                  <a:lnTo>
                    <a:pt x="0" y="165392"/>
                  </a:lnTo>
                  <a:lnTo>
                    <a:pt x="0" y="354413"/>
                  </a:lnTo>
                  <a:lnTo>
                    <a:pt x="118137" y="354413"/>
                  </a:lnTo>
                  <a:lnTo>
                    <a:pt x="118137" y="259902"/>
                  </a:lnTo>
                  <a:lnTo>
                    <a:pt x="283531" y="259902"/>
                  </a:lnTo>
                  <a:lnTo>
                    <a:pt x="283531" y="165392"/>
                  </a:lnTo>
                  <a:close/>
                </a:path>
                <a:path w="283845" h="354965">
                  <a:moveTo>
                    <a:pt x="283531" y="259902"/>
                  </a:moveTo>
                  <a:lnTo>
                    <a:pt x="165393" y="259902"/>
                  </a:lnTo>
                  <a:lnTo>
                    <a:pt x="165393" y="354413"/>
                  </a:lnTo>
                  <a:lnTo>
                    <a:pt x="283531" y="354413"/>
                  </a:lnTo>
                  <a:lnTo>
                    <a:pt x="283531" y="259902"/>
                  </a:lnTo>
                  <a:close/>
                </a:path>
              </a:pathLst>
            </a:custGeom>
            <a:solidFill>
              <a:srgbClr val="C4D0D4"/>
            </a:solidFill>
          </p:spPr>
          <p:txBody>
            <a:bodyPr wrap="square" lIns="0" tIns="0" rIns="0" bIns="0" rtlCol="0"/>
            <a:lstStyle/>
            <a:p>
              <a:endParaRPr/>
            </a:p>
          </p:txBody>
        </p:sp>
        <p:sp>
          <p:nvSpPr>
            <p:cNvPr id="11" name="object 11"/>
            <p:cNvSpPr/>
            <p:nvPr/>
          </p:nvSpPr>
          <p:spPr>
            <a:xfrm>
              <a:off x="8433174" y="467671"/>
              <a:ext cx="378460" cy="378460"/>
            </a:xfrm>
            <a:custGeom>
              <a:avLst/>
              <a:gdLst/>
              <a:ahLst/>
              <a:cxnLst/>
              <a:rect l="l" t="t" r="r" b="b"/>
              <a:pathLst>
                <a:path w="378459" h="378459">
                  <a:moveTo>
                    <a:pt x="189020" y="0"/>
                  </a:moveTo>
                  <a:lnTo>
                    <a:pt x="0" y="189020"/>
                  </a:lnTo>
                  <a:lnTo>
                    <a:pt x="378042" y="189020"/>
                  </a:lnTo>
                  <a:lnTo>
                    <a:pt x="189020" y="0"/>
                  </a:lnTo>
                  <a:close/>
                </a:path>
                <a:path w="378459" h="378459">
                  <a:moveTo>
                    <a:pt x="212648" y="283531"/>
                  </a:moveTo>
                  <a:lnTo>
                    <a:pt x="165393" y="283531"/>
                  </a:lnTo>
                  <a:lnTo>
                    <a:pt x="165393" y="378042"/>
                  </a:lnTo>
                  <a:lnTo>
                    <a:pt x="212648" y="378042"/>
                  </a:lnTo>
                  <a:lnTo>
                    <a:pt x="212648" y="283531"/>
                  </a:lnTo>
                  <a:close/>
                </a:path>
              </a:pathLst>
            </a:custGeom>
            <a:solidFill>
              <a:srgbClr val="9AA5A8"/>
            </a:solidFill>
          </p:spPr>
          <p:txBody>
            <a:bodyPr wrap="square" lIns="0" tIns="0" rIns="0" bIns="0" rtlCol="0"/>
            <a:lstStyle/>
            <a:p>
              <a:endParaRPr/>
            </a:p>
          </p:txBody>
        </p:sp>
        <p:sp>
          <p:nvSpPr>
            <p:cNvPr id="12" name="object 12"/>
            <p:cNvSpPr/>
            <p:nvPr/>
          </p:nvSpPr>
          <p:spPr>
            <a:xfrm>
              <a:off x="8244408" y="404663"/>
              <a:ext cx="755650" cy="504190"/>
            </a:xfrm>
            <a:custGeom>
              <a:avLst/>
              <a:gdLst/>
              <a:ahLst/>
              <a:cxnLst/>
              <a:rect l="l" t="t" r="r" b="b"/>
              <a:pathLst>
                <a:path w="755650" h="504190">
                  <a:moveTo>
                    <a:pt x="377787" y="63007"/>
                  </a:moveTo>
                  <a:lnTo>
                    <a:pt x="448671" y="133889"/>
                  </a:lnTo>
                  <a:lnTo>
                    <a:pt x="448671" y="86635"/>
                  </a:lnTo>
                  <a:lnTo>
                    <a:pt x="495926" y="86635"/>
                  </a:lnTo>
                  <a:lnTo>
                    <a:pt x="495926" y="181145"/>
                  </a:lnTo>
                  <a:lnTo>
                    <a:pt x="566808" y="252028"/>
                  </a:lnTo>
                  <a:lnTo>
                    <a:pt x="519554" y="252028"/>
                  </a:lnTo>
                  <a:lnTo>
                    <a:pt x="519554" y="441049"/>
                  </a:lnTo>
                  <a:lnTo>
                    <a:pt x="236022" y="441049"/>
                  </a:lnTo>
                  <a:lnTo>
                    <a:pt x="236022" y="252028"/>
                  </a:lnTo>
                  <a:lnTo>
                    <a:pt x="188766" y="252028"/>
                  </a:lnTo>
                  <a:lnTo>
                    <a:pt x="377787" y="63007"/>
                  </a:lnTo>
                  <a:close/>
                </a:path>
                <a:path w="755650" h="504190">
                  <a:moveTo>
                    <a:pt x="448671" y="133889"/>
                  </a:moveTo>
                  <a:lnTo>
                    <a:pt x="495926" y="181145"/>
                  </a:lnTo>
                </a:path>
                <a:path w="755650" h="504190">
                  <a:moveTo>
                    <a:pt x="519554" y="252028"/>
                  </a:moveTo>
                  <a:lnTo>
                    <a:pt x="236022" y="252028"/>
                  </a:lnTo>
                </a:path>
                <a:path w="755650" h="504190">
                  <a:moveTo>
                    <a:pt x="354159" y="441049"/>
                  </a:moveTo>
                  <a:lnTo>
                    <a:pt x="354159" y="346538"/>
                  </a:lnTo>
                  <a:lnTo>
                    <a:pt x="401415" y="346538"/>
                  </a:lnTo>
                  <a:lnTo>
                    <a:pt x="401415" y="441049"/>
                  </a:lnTo>
                </a:path>
                <a:path w="755650" h="504190">
                  <a:moveTo>
                    <a:pt x="0" y="0"/>
                  </a:moveTo>
                  <a:lnTo>
                    <a:pt x="755575" y="0"/>
                  </a:lnTo>
                  <a:lnTo>
                    <a:pt x="755575" y="504056"/>
                  </a:lnTo>
                  <a:lnTo>
                    <a:pt x="0" y="504056"/>
                  </a:lnTo>
                  <a:lnTo>
                    <a:pt x="0" y="0"/>
                  </a:lnTo>
                  <a:close/>
                </a:path>
              </a:pathLst>
            </a:custGeom>
            <a:ln w="25399">
              <a:solidFill>
                <a:srgbClr val="00B2E2"/>
              </a:solidFill>
            </a:ln>
          </p:spPr>
          <p:txBody>
            <a:bodyPr wrap="square" lIns="0" tIns="0" rIns="0" bIns="0" rtlCol="0"/>
            <a:lstStyle/>
            <a:p>
              <a:endParaRPr/>
            </a:p>
          </p:txBody>
        </p:sp>
        <p:sp>
          <p:nvSpPr>
            <p:cNvPr id="13" name="object 13"/>
            <p:cNvSpPr/>
            <p:nvPr/>
          </p:nvSpPr>
          <p:spPr>
            <a:xfrm>
              <a:off x="5364087" y="3788534"/>
              <a:ext cx="3780154" cy="25400"/>
            </a:xfrm>
            <a:custGeom>
              <a:avLst/>
              <a:gdLst/>
              <a:ahLst/>
              <a:cxnLst/>
              <a:rect l="l" t="t" r="r" b="b"/>
              <a:pathLst>
                <a:path w="3780154" h="25400">
                  <a:moveTo>
                    <a:pt x="0" y="0"/>
                  </a:moveTo>
                  <a:lnTo>
                    <a:pt x="3779911" y="0"/>
                  </a:lnTo>
                  <a:lnTo>
                    <a:pt x="3779911" y="25399"/>
                  </a:lnTo>
                  <a:lnTo>
                    <a:pt x="0" y="25399"/>
                  </a:lnTo>
                  <a:lnTo>
                    <a:pt x="0" y="0"/>
                  </a:lnTo>
                  <a:close/>
                </a:path>
              </a:pathLst>
            </a:custGeom>
            <a:solidFill>
              <a:srgbClr val="F7B699"/>
            </a:solidFill>
          </p:spPr>
          <p:txBody>
            <a:bodyPr wrap="square" lIns="0" tIns="0" rIns="0" bIns="0" rtlCol="0"/>
            <a:lstStyle/>
            <a:p>
              <a:endParaRPr/>
            </a:p>
          </p:txBody>
        </p:sp>
        <p:sp>
          <p:nvSpPr>
            <p:cNvPr id="14" name="object 14"/>
            <p:cNvSpPr/>
            <p:nvPr/>
          </p:nvSpPr>
          <p:spPr>
            <a:xfrm>
              <a:off x="5364087" y="3801234"/>
              <a:ext cx="3780154" cy="400685"/>
            </a:xfrm>
            <a:custGeom>
              <a:avLst/>
              <a:gdLst/>
              <a:ahLst/>
              <a:cxnLst/>
              <a:rect l="l" t="t" r="r" b="b"/>
              <a:pathLst>
                <a:path w="3780154" h="400685">
                  <a:moveTo>
                    <a:pt x="3779911" y="400109"/>
                  </a:moveTo>
                  <a:lnTo>
                    <a:pt x="0" y="400109"/>
                  </a:lnTo>
                  <a:lnTo>
                    <a:pt x="0" y="0"/>
                  </a:lnTo>
                </a:path>
              </a:pathLst>
            </a:custGeom>
            <a:ln w="25399">
              <a:solidFill>
                <a:srgbClr val="F7B699"/>
              </a:solidFill>
            </a:ln>
          </p:spPr>
          <p:txBody>
            <a:bodyPr wrap="square" lIns="0" tIns="0" rIns="0" bIns="0" rtlCol="0"/>
            <a:lstStyle/>
            <a:p>
              <a:endParaRPr/>
            </a:p>
          </p:txBody>
        </p:sp>
      </p:grpSp>
      <p:sp>
        <p:nvSpPr>
          <p:cNvPr id="15" name="object 15"/>
          <p:cNvSpPr txBox="1"/>
          <p:nvPr/>
        </p:nvSpPr>
        <p:spPr>
          <a:xfrm>
            <a:off x="5376787" y="3813934"/>
            <a:ext cx="3767454" cy="375285"/>
          </a:xfrm>
          <a:prstGeom prst="rect">
            <a:avLst/>
          </a:prstGeom>
          <a:solidFill>
            <a:srgbClr val="FFFFFF"/>
          </a:solidFill>
        </p:spPr>
        <p:txBody>
          <a:bodyPr vert="horz" wrap="square" lIns="0" tIns="33020" rIns="0" bIns="0" rtlCol="0">
            <a:spAutoFit/>
          </a:bodyPr>
          <a:lstStyle/>
          <a:p>
            <a:pPr marL="78740">
              <a:lnSpc>
                <a:spcPct val="100000"/>
              </a:lnSpc>
              <a:spcBef>
                <a:spcPts val="260"/>
              </a:spcBef>
            </a:pPr>
            <a:r>
              <a:rPr sz="2000" dirty="0">
                <a:solidFill>
                  <a:srgbClr val="001C3D"/>
                </a:solidFill>
                <a:latin typeface="Calibri"/>
                <a:cs typeface="Calibri"/>
              </a:rPr>
              <a:t>The</a:t>
            </a:r>
            <a:r>
              <a:rPr sz="2000" spc="-5" dirty="0">
                <a:solidFill>
                  <a:srgbClr val="001C3D"/>
                </a:solidFill>
                <a:latin typeface="Calibri"/>
                <a:cs typeface="Calibri"/>
              </a:rPr>
              <a:t> right of access </a:t>
            </a:r>
            <a:r>
              <a:rPr sz="2000" dirty="0">
                <a:solidFill>
                  <a:srgbClr val="001C3D"/>
                </a:solidFill>
                <a:latin typeface="Calibri"/>
                <a:cs typeface="Calibri"/>
              </a:rPr>
              <a:t>to</a:t>
            </a:r>
            <a:r>
              <a:rPr sz="2000" spc="-5" dirty="0">
                <a:solidFill>
                  <a:srgbClr val="001C3D"/>
                </a:solidFill>
                <a:latin typeface="Calibri"/>
                <a:cs typeface="Calibri"/>
              </a:rPr>
              <a:t> </a:t>
            </a:r>
            <a:r>
              <a:rPr sz="2000" dirty="0">
                <a:solidFill>
                  <a:srgbClr val="001C3D"/>
                </a:solidFill>
                <a:latin typeface="Calibri"/>
                <a:cs typeface="Calibri"/>
              </a:rPr>
              <a:t>a </a:t>
            </a:r>
            <a:r>
              <a:rPr sz="2000" spc="-5" dirty="0">
                <a:solidFill>
                  <a:srgbClr val="001C3D"/>
                </a:solidFill>
                <a:latin typeface="Calibri"/>
                <a:cs typeface="Calibri"/>
              </a:rPr>
              <a:t>lawyer</a:t>
            </a:r>
            <a:endParaRPr sz="2000">
              <a:latin typeface="Calibri"/>
              <a:cs typeface="Calibri"/>
            </a:endParaRPr>
          </a:p>
        </p:txBody>
      </p:sp>
      <p:grpSp>
        <p:nvGrpSpPr>
          <p:cNvPr id="16" name="object 16"/>
          <p:cNvGrpSpPr/>
          <p:nvPr/>
        </p:nvGrpSpPr>
        <p:grpSpPr>
          <a:xfrm>
            <a:off x="248344" y="391963"/>
            <a:ext cx="7649209" cy="4696460"/>
            <a:chOff x="248344" y="391963"/>
            <a:chExt cx="7649209" cy="4696460"/>
          </a:xfrm>
        </p:grpSpPr>
        <p:sp>
          <p:nvSpPr>
            <p:cNvPr id="17" name="object 17"/>
            <p:cNvSpPr/>
            <p:nvPr/>
          </p:nvSpPr>
          <p:spPr>
            <a:xfrm>
              <a:off x="251519" y="4581127"/>
              <a:ext cx="792480" cy="504190"/>
            </a:xfrm>
            <a:custGeom>
              <a:avLst/>
              <a:gdLst/>
              <a:ahLst/>
              <a:cxnLst/>
              <a:rect l="l" t="t" r="r" b="b"/>
              <a:pathLst>
                <a:path w="792480" h="504189">
                  <a:moveTo>
                    <a:pt x="396044" y="0"/>
                  </a:moveTo>
                  <a:lnTo>
                    <a:pt x="337519" y="2732"/>
                  </a:lnTo>
                  <a:lnTo>
                    <a:pt x="281661" y="10670"/>
                  </a:lnTo>
                  <a:lnTo>
                    <a:pt x="229081" y="23424"/>
                  </a:lnTo>
                  <a:lnTo>
                    <a:pt x="180393" y="40603"/>
                  </a:lnTo>
                  <a:lnTo>
                    <a:pt x="136210" y="61818"/>
                  </a:lnTo>
                  <a:lnTo>
                    <a:pt x="97142" y="86679"/>
                  </a:lnTo>
                  <a:lnTo>
                    <a:pt x="63805" y="114796"/>
                  </a:lnTo>
                  <a:lnTo>
                    <a:pt x="36809" y="145779"/>
                  </a:lnTo>
                  <a:lnTo>
                    <a:pt x="16768" y="179239"/>
                  </a:lnTo>
                  <a:lnTo>
                    <a:pt x="0" y="252028"/>
                  </a:lnTo>
                  <a:lnTo>
                    <a:pt x="4294" y="289271"/>
                  </a:lnTo>
                  <a:lnTo>
                    <a:pt x="36809" y="358277"/>
                  </a:lnTo>
                  <a:lnTo>
                    <a:pt x="63805" y="389260"/>
                  </a:lnTo>
                  <a:lnTo>
                    <a:pt x="97142" y="417377"/>
                  </a:lnTo>
                  <a:lnTo>
                    <a:pt x="136210" y="442238"/>
                  </a:lnTo>
                  <a:lnTo>
                    <a:pt x="180393" y="463453"/>
                  </a:lnTo>
                  <a:lnTo>
                    <a:pt x="229081" y="480632"/>
                  </a:lnTo>
                  <a:lnTo>
                    <a:pt x="281661" y="493386"/>
                  </a:lnTo>
                  <a:lnTo>
                    <a:pt x="337519" y="501324"/>
                  </a:lnTo>
                  <a:lnTo>
                    <a:pt x="396044" y="504056"/>
                  </a:lnTo>
                  <a:lnTo>
                    <a:pt x="454568" y="501324"/>
                  </a:lnTo>
                  <a:lnTo>
                    <a:pt x="510426" y="493386"/>
                  </a:lnTo>
                  <a:lnTo>
                    <a:pt x="563006" y="480632"/>
                  </a:lnTo>
                  <a:lnTo>
                    <a:pt x="611694" y="463453"/>
                  </a:lnTo>
                  <a:lnTo>
                    <a:pt x="655877" y="442238"/>
                  </a:lnTo>
                  <a:lnTo>
                    <a:pt x="694945" y="417377"/>
                  </a:lnTo>
                  <a:lnTo>
                    <a:pt x="728282" y="389260"/>
                  </a:lnTo>
                  <a:lnTo>
                    <a:pt x="755278" y="358277"/>
                  </a:lnTo>
                  <a:lnTo>
                    <a:pt x="775319" y="324817"/>
                  </a:lnTo>
                  <a:lnTo>
                    <a:pt x="792087" y="252028"/>
                  </a:lnTo>
                  <a:lnTo>
                    <a:pt x="787793" y="214785"/>
                  </a:lnTo>
                  <a:lnTo>
                    <a:pt x="755278" y="145779"/>
                  </a:lnTo>
                  <a:lnTo>
                    <a:pt x="728282" y="114796"/>
                  </a:lnTo>
                  <a:lnTo>
                    <a:pt x="694945" y="86679"/>
                  </a:lnTo>
                  <a:lnTo>
                    <a:pt x="655877" y="61818"/>
                  </a:lnTo>
                  <a:lnTo>
                    <a:pt x="611694" y="40603"/>
                  </a:lnTo>
                  <a:lnTo>
                    <a:pt x="563006" y="23424"/>
                  </a:lnTo>
                  <a:lnTo>
                    <a:pt x="510426" y="10670"/>
                  </a:lnTo>
                  <a:lnTo>
                    <a:pt x="454568" y="2732"/>
                  </a:lnTo>
                  <a:lnTo>
                    <a:pt x="396044" y="0"/>
                  </a:lnTo>
                  <a:close/>
                </a:path>
              </a:pathLst>
            </a:custGeom>
            <a:solidFill>
              <a:srgbClr val="F7B699">
                <a:alpha val="65879"/>
              </a:srgbClr>
            </a:solidFill>
          </p:spPr>
          <p:txBody>
            <a:bodyPr wrap="square" lIns="0" tIns="0" rIns="0" bIns="0" rtlCol="0"/>
            <a:lstStyle/>
            <a:p>
              <a:endParaRPr/>
            </a:p>
          </p:txBody>
        </p:sp>
        <p:sp>
          <p:nvSpPr>
            <p:cNvPr id="18" name="object 18"/>
            <p:cNvSpPr/>
            <p:nvPr/>
          </p:nvSpPr>
          <p:spPr>
            <a:xfrm>
              <a:off x="251519" y="4581127"/>
              <a:ext cx="792480" cy="504190"/>
            </a:xfrm>
            <a:custGeom>
              <a:avLst/>
              <a:gdLst/>
              <a:ahLst/>
              <a:cxnLst/>
              <a:rect l="l" t="t" r="r" b="b"/>
              <a:pathLst>
                <a:path w="792480" h="504189">
                  <a:moveTo>
                    <a:pt x="0" y="252027"/>
                  </a:moveTo>
                  <a:lnTo>
                    <a:pt x="16768" y="179238"/>
                  </a:lnTo>
                  <a:lnTo>
                    <a:pt x="36809" y="145779"/>
                  </a:lnTo>
                  <a:lnTo>
                    <a:pt x="63805" y="114796"/>
                  </a:lnTo>
                  <a:lnTo>
                    <a:pt x="97142" y="86679"/>
                  </a:lnTo>
                  <a:lnTo>
                    <a:pt x="136210" y="61818"/>
                  </a:lnTo>
                  <a:lnTo>
                    <a:pt x="180393" y="40603"/>
                  </a:lnTo>
                  <a:lnTo>
                    <a:pt x="229081" y="23424"/>
                  </a:lnTo>
                  <a:lnTo>
                    <a:pt x="281661" y="10670"/>
                  </a:lnTo>
                  <a:lnTo>
                    <a:pt x="337519" y="2732"/>
                  </a:lnTo>
                  <a:lnTo>
                    <a:pt x="396043"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7" y="252027"/>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3" y="504056"/>
                  </a:lnTo>
                  <a:lnTo>
                    <a:pt x="337519" y="501323"/>
                  </a:lnTo>
                  <a:lnTo>
                    <a:pt x="281661" y="493385"/>
                  </a:lnTo>
                  <a:lnTo>
                    <a:pt x="229081" y="480631"/>
                  </a:lnTo>
                  <a:lnTo>
                    <a:pt x="180393" y="463452"/>
                  </a:lnTo>
                  <a:lnTo>
                    <a:pt x="136210" y="442237"/>
                  </a:lnTo>
                  <a:lnTo>
                    <a:pt x="97142" y="417376"/>
                  </a:lnTo>
                  <a:lnTo>
                    <a:pt x="63805" y="389259"/>
                  </a:lnTo>
                  <a:lnTo>
                    <a:pt x="36809" y="358276"/>
                  </a:lnTo>
                  <a:lnTo>
                    <a:pt x="16768" y="324816"/>
                  </a:lnTo>
                  <a:lnTo>
                    <a:pt x="0" y="252027"/>
                  </a:lnTo>
                  <a:close/>
                </a:path>
              </a:pathLst>
            </a:custGeom>
            <a:ln w="6349">
              <a:solidFill>
                <a:srgbClr val="C18C75"/>
              </a:solidFill>
            </a:ln>
          </p:spPr>
          <p:txBody>
            <a:bodyPr wrap="square" lIns="0" tIns="0" rIns="0" bIns="0" rtlCol="0"/>
            <a:lstStyle/>
            <a:p>
              <a:endParaRPr/>
            </a:p>
          </p:txBody>
        </p:sp>
        <p:sp>
          <p:nvSpPr>
            <p:cNvPr id="19" name="object 19"/>
            <p:cNvSpPr/>
            <p:nvPr/>
          </p:nvSpPr>
          <p:spPr>
            <a:xfrm>
              <a:off x="1187623" y="4581127"/>
              <a:ext cx="792480" cy="504190"/>
            </a:xfrm>
            <a:custGeom>
              <a:avLst/>
              <a:gdLst/>
              <a:ahLst/>
              <a:cxnLst/>
              <a:rect l="l" t="t" r="r" b="b"/>
              <a:pathLst>
                <a:path w="792480" h="504189">
                  <a:moveTo>
                    <a:pt x="396044" y="0"/>
                  </a:moveTo>
                  <a:lnTo>
                    <a:pt x="337519" y="2732"/>
                  </a:lnTo>
                  <a:lnTo>
                    <a:pt x="281661" y="10670"/>
                  </a:lnTo>
                  <a:lnTo>
                    <a:pt x="229082" y="23424"/>
                  </a:lnTo>
                  <a:lnTo>
                    <a:pt x="180394" y="40603"/>
                  </a:lnTo>
                  <a:lnTo>
                    <a:pt x="136210" y="61818"/>
                  </a:lnTo>
                  <a:lnTo>
                    <a:pt x="97142" y="86679"/>
                  </a:lnTo>
                  <a:lnTo>
                    <a:pt x="63805" y="114796"/>
                  </a:lnTo>
                  <a:lnTo>
                    <a:pt x="36809" y="145779"/>
                  </a:lnTo>
                  <a:lnTo>
                    <a:pt x="16768" y="179239"/>
                  </a:lnTo>
                  <a:lnTo>
                    <a:pt x="0" y="252028"/>
                  </a:lnTo>
                  <a:lnTo>
                    <a:pt x="4294" y="289271"/>
                  </a:lnTo>
                  <a:lnTo>
                    <a:pt x="36809" y="358277"/>
                  </a:lnTo>
                  <a:lnTo>
                    <a:pt x="63805" y="389260"/>
                  </a:lnTo>
                  <a:lnTo>
                    <a:pt x="97142" y="417377"/>
                  </a:lnTo>
                  <a:lnTo>
                    <a:pt x="136210" y="442238"/>
                  </a:lnTo>
                  <a:lnTo>
                    <a:pt x="180394" y="463453"/>
                  </a:lnTo>
                  <a:lnTo>
                    <a:pt x="229082" y="480632"/>
                  </a:lnTo>
                  <a:lnTo>
                    <a:pt x="281661" y="493386"/>
                  </a:lnTo>
                  <a:lnTo>
                    <a:pt x="337519" y="501324"/>
                  </a:lnTo>
                  <a:lnTo>
                    <a:pt x="396044" y="504056"/>
                  </a:lnTo>
                  <a:lnTo>
                    <a:pt x="454568" y="501324"/>
                  </a:lnTo>
                  <a:lnTo>
                    <a:pt x="510426" y="493386"/>
                  </a:lnTo>
                  <a:lnTo>
                    <a:pt x="563006" y="480632"/>
                  </a:lnTo>
                  <a:lnTo>
                    <a:pt x="611694" y="463453"/>
                  </a:lnTo>
                  <a:lnTo>
                    <a:pt x="655877" y="442238"/>
                  </a:lnTo>
                  <a:lnTo>
                    <a:pt x="694944" y="417377"/>
                  </a:lnTo>
                  <a:lnTo>
                    <a:pt x="728282" y="389260"/>
                  </a:lnTo>
                  <a:lnTo>
                    <a:pt x="755278" y="358277"/>
                  </a:lnTo>
                  <a:lnTo>
                    <a:pt x="775319" y="324817"/>
                  </a:lnTo>
                  <a:lnTo>
                    <a:pt x="792087" y="252028"/>
                  </a:lnTo>
                  <a:lnTo>
                    <a:pt x="787793" y="214785"/>
                  </a:lnTo>
                  <a:lnTo>
                    <a:pt x="755278" y="145779"/>
                  </a:lnTo>
                  <a:lnTo>
                    <a:pt x="728282" y="114796"/>
                  </a:lnTo>
                  <a:lnTo>
                    <a:pt x="694944" y="86679"/>
                  </a:lnTo>
                  <a:lnTo>
                    <a:pt x="655877" y="61818"/>
                  </a:lnTo>
                  <a:lnTo>
                    <a:pt x="611694" y="40603"/>
                  </a:lnTo>
                  <a:lnTo>
                    <a:pt x="563006" y="23424"/>
                  </a:lnTo>
                  <a:lnTo>
                    <a:pt x="510426" y="10670"/>
                  </a:lnTo>
                  <a:lnTo>
                    <a:pt x="454568" y="2732"/>
                  </a:lnTo>
                  <a:lnTo>
                    <a:pt x="396044" y="0"/>
                  </a:lnTo>
                  <a:close/>
                </a:path>
              </a:pathLst>
            </a:custGeom>
            <a:solidFill>
              <a:srgbClr val="F7B699"/>
            </a:solidFill>
          </p:spPr>
          <p:txBody>
            <a:bodyPr wrap="square" lIns="0" tIns="0" rIns="0" bIns="0" rtlCol="0"/>
            <a:lstStyle/>
            <a:p>
              <a:endParaRPr/>
            </a:p>
          </p:txBody>
        </p:sp>
        <p:sp>
          <p:nvSpPr>
            <p:cNvPr id="20" name="object 20"/>
            <p:cNvSpPr/>
            <p:nvPr/>
          </p:nvSpPr>
          <p:spPr>
            <a:xfrm>
              <a:off x="1187623" y="4581127"/>
              <a:ext cx="792480" cy="504190"/>
            </a:xfrm>
            <a:custGeom>
              <a:avLst/>
              <a:gdLst/>
              <a:ahLst/>
              <a:cxnLst/>
              <a:rect l="l" t="t" r="r" b="b"/>
              <a:pathLst>
                <a:path w="792480" h="504189">
                  <a:moveTo>
                    <a:pt x="0" y="252027"/>
                  </a:moveTo>
                  <a:lnTo>
                    <a:pt x="16768" y="179238"/>
                  </a:lnTo>
                  <a:lnTo>
                    <a:pt x="36809" y="145779"/>
                  </a:lnTo>
                  <a:lnTo>
                    <a:pt x="63805" y="114796"/>
                  </a:lnTo>
                  <a:lnTo>
                    <a:pt x="97142" y="86679"/>
                  </a:lnTo>
                  <a:lnTo>
                    <a:pt x="136210" y="61818"/>
                  </a:lnTo>
                  <a:lnTo>
                    <a:pt x="180393" y="40603"/>
                  </a:lnTo>
                  <a:lnTo>
                    <a:pt x="229081" y="23424"/>
                  </a:lnTo>
                  <a:lnTo>
                    <a:pt x="281661" y="10670"/>
                  </a:lnTo>
                  <a:lnTo>
                    <a:pt x="337519" y="2732"/>
                  </a:lnTo>
                  <a:lnTo>
                    <a:pt x="396043"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8" y="252027"/>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3" y="504056"/>
                  </a:lnTo>
                  <a:lnTo>
                    <a:pt x="337519" y="501323"/>
                  </a:lnTo>
                  <a:lnTo>
                    <a:pt x="281661" y="493385"/>
                  </a:lnTo>
                  <a:lnTo>
                    <a:pt x="229081" y="480631"/>
                  </a:lnTo>
                  <a:lnTo>
                    <a:pt x="180393" y="463452"/>
                  </a:lnTo>
                  <a:lnTo>
                    <a:pt x="136210" y="442237"/>
                  </a:lnTo>
                  <a:lnTo>
                    <a:pt x="97142" y="417376"/>
                  </a:lnTo>
                  <a:lnTo>
                    <a:pt x="63805" y="389259"/>
                  </a:lnTo>
                  <a:lnTo>
                    <a:pt x="36809" y="358276"/>
                  </a:lnTo>
                  <a:lnTo>
                    <a:pt x="16768" y="324816"/>
                  </a:lnTo>
                  <a:lnTo>
                    <a:pt x="0" y="252027"/>
                  </a:lnTo>
                  <a:close/>
                </a:path>
              </a:pathLst>
            </a:custGeom>
            <a:ln w="6349">
              <a:solidFill>
                <a:srgbClr val="C18C75"/>
              </a:solidFill>
            </a:ln>
          </p:spPr>
          <p:txBody>
            <a:bodyPr wrap="square" lIns="0" tIns="0" rIns="0" bIns="0" rtlCol="0"/>
            <a:lstStyle/>
            <a:p>
              <a:endParaRPr/>
            </a:p>
          </p:txBody>
        </p:sp>
        <p:sp>
          <p:nvSpPr>
            <p:cNvPr id="21" name="object 21"/>
            <p:cNvSpPr/>
            <p:nvPr/>
          </p:nvSpPr>
          <p:spPr>
            <a:xfrm>
              <a:off x="2123728" y="4581127"/>
              <a:ext cx="792480" cy="504190"/>
            </a:xfrm>
            <a:custGeom>
              <a:avLst/>
              <a:gdLst/>
              <a:ahLst/>
              <a:cxnLst/>
              <a:rect l="l" t="t" r="r" b="b"/>
              <a:pathLst>
                <a:path w="792480" h="504189">
                  <a:moveTo>
                    <a:pt x="396043" y="0"/>
                  </a:moveTo>
                  <a:lnTo>
                    <a:pt x="337518" y="2732"/>
                  </a:lnTo>
                  <a:lnTo>
                    <a:pt x="281660" y="10670"/>
                  </a:lnTo>
                  <a:lnTo>
                    <a:pt x="229081" y="23424"/>
                  </a:lnTo>
                  <a:lnTo>
                    <a:pt x="180393" y="40603"/>
                  </a:lnTo>
                  <a:lnTo>
                    <a:pt x="136209" y="61818"/>
                  </a:lnTo>
                  <a:lnTo>
                    <a:pt x="97142" y="86679"/>
                  </a:lnTo>
                  <a:lnTo>
                    <a:pt x="63805" y="114796"/>
                  </a:lnTo>
                  <a:lnTo>
                    <a:pt x="36809" y="145779"/>
                  </a:lnTo>
                  <a:lnTo>
                    <a:pt x="16768" y="179239"/>
                  </a:lnTo>
                  <a:lnTo>
                    <a:pt x="0" y="252028"/>
                  </a:lnTo>
                  <a:lnTo>
                    <a:pt x="4294" y="289271"/>
                  </a:lnTo>
                  <a:lnTo>
                    <a:pt x="36809" y="358277"/>
                  </a:lnTo>
                  <a:lnTo>
                    <a:pt x="63805" y="389260"/>
                  </a:lnTo>
                  <a:lnTo>
                    <a:pt x="97142" y="417377"/>
                  </a:lnTo>
                  <a:lnTo>
                    <a:pt x="136209" y="442238"/>
                  </a:lnTo>
                  <a:lnTo>
                    <a:pt x="180393" y="463453"/>
                  </a:lnTo>
                  <a:lnTo>
                    <a:pt x="229081" y="480632"/>
                  </a:lnTo>
                  <a:lnTo>
                    <a:pt x="281660" y="493386"/>
                  </a:lnTo>
                  <a:lnTo>
                    <a:pt x="337518" y="501324"/>
                  </a:lnTo>
                  <a:lnTo>
                    <a:pt x="396043" y="504056"/>
                  </a:lnTo>
                  <a:lnTo>
                    <a:pt x="454567" y="501324"/>
                  </a:lnTo>
                  <a:lnTo>
                    <a:pt x="510426" y="493386"/>
                  </a:lnTo>
                  <a:lnTo>
                    <a:pt x="563005" y="480632"/>
                  </a:lnTo>
                  <a:lnTo>
                    <a:pt x="611693" y="463453"/>
                  </a:lnTo>
                  <a:lnTo>
                    <a:pt x="655877" y="442238"/>
                  </a:lnTo>
                  <a:lnTo>
                    <a:pt x="694944" y="417377"/>
                  </a:lnTo>
                  <a:lnTo>
                    <a:pt x="728282" y="389260"/>
                  </a:lnTo>
                  <a:lnTo>
                    <a:pt x="755278" y="358277"/>
                  </a:lnTo>
                  <a:lnTo>
                    <a:pt x="775319" y="324817"/>
                  </a:lnTo>
                  <a:lnTo>
                    <a:pt x="792087" y="252028"/>
                  </a:lnTo>
                  <a:lnTo>
                    <a:pt x="787793" y="214785"/>
                  </a:lnTo>
                  <a:lnTo>
                    <a:pt x="755278" y="145779"/>
                  </a:lnTo>
                  <a:lnTo>
                    <a:pt x="728282" y="114796"/>
                  </a:lnTo>
                  <a:lnTo>
                    <a:pt x="694944" y="86679"/>
                  </a:lnTo>
                  <a:lnTo>
                    <a:pt x="655877" y="61818"/>
                  </a:lnTo>
                  <a:lnTo>
                    <a:pt x="611693" y="40603"/>
                  </a:lnTo>
                  <a:lnTo>
                    <a:pt x="563005" y="23424"/>
                  </a:lnTo>
                  <a:lnTo>
                    <a:pt x="510426" y="10670"/>
                  </a:lnTo>
                  <a:lnTo>
                    <a:pt x="454567" y="2732"/>
                  </a:lnTo>
                  <a:lnTo>
                    <a:pt x="396043" y="0"/>
                  </a:lnTo>
                  <a:close/>
                </a:path>
              </a:pathLst>
            </a:custGeom>
            <a:solidFill>
              <a:srgbClr val="F7B699"/>
            </a:solidFill>
          </p:spPr>
          <p:txBody>
            <a:bodyPr wrap="square" lIns="0" tIns="0" rIns="0" bIns="0" rtlCol="0"/>
            <a:lstStyle/>
            <a:p>
              <a:endParaRPr/>
            </a:p>
          </p:txBody>
        </p:sp>
        <p:sp>
          <p:nvSpPr>
            <p:cNvPr id="22" name="object 22"/>
            <p:cNvSpPr/>
            <p:nvPr/>
          </p:nvSpPr>
          <p:spPr>
            <a:xfrm>
              <a:off x="2123728" y="4581127"/>
              <a:ext cx="792480" cy="504190"/>
            </a:xfrm>
            <a:custGeom>
              <a:avLst/>
              <a:gdLst/>
              <a:ahLst/>
              <a:cxnLst/>
              <a:rect l="l" t="t" r="r" b="b"/>
              <a:pathLst>
                <a:path w="792480" h="504189">
                  <a:moveTo>
                    <a:pt x="0" y="252027"/>
                  </a:moveTo>
                  <a:lnTo>
                    <a:pt x="16768" y="179238"/>
                  </a:lnTo>
                  <a:lnTo>
                    <a:pt x="36809" y="145779"/>
                  </a:lnTo>
                  <a:lnTo>
                    <a:pt x="63805" y="114796"/>
                  </a:lnTo>
                  <a:lnTo>
                    <a:pt x="97142" y="86679"/>
                  </a:lnTo>
                  <a:lnTo>
                    <a:pt x="136210" y="61818"/>
                  </a:lnTo>
                  <a:lnTo>
                    <a:pt x="180393" y="40603"/>
                  </a:lnTo>
                  <a:lnTo>
                    <a:pt x="229081" y="23424"/>
                  </a:lnTo>
                  <a:lnTo>
                    <a:pt x="281661" y="10670"/>
                  </a:lnTo>
                  <a:lnTo>
                    <a:pt x="337519" y="2732"/>
                  </a:lnTo>
                  <a:lnTo>
                    <a:pt x="396044"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7" y="252027"/>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4" y="504056"/>
                  </a:lnTo>
                  <a:lnTo>
                    <a:pt x="337519" y="501323"/>
                  </a:lnTo>
                  <a:lnTo>
                    <a:pt x="281661" y="493385"/>
                  </a:lnTo>
                  <a:lnTo>
                    <a:pt x="229081" y="480631"/>
                  </a:lnTo>
                  <a:lnTo>
                    <a:pt x="180393" y="463452"/>
                  </a:lnTo>
                  <a:lnTo>
                    <a:pt x="136210" y="442237"/>
                  </a:lnTo>
                  <a:lnTo>
                    <a:pt x="97142" y="417376"/>
                  </a:lnTo>
                  <a:lnTo>
                    <a:pt x="63805" y="389259"/>
                  </a:lnTo>
                  <a:lnTo>
                    <a:pt x="36809" y="358276"/>
                  </a:lnTo>
                  <a:lnTo>
                    <a:pt x="16768" y="324816"/>
                  </a:lnTo>
                  <a:lnTo>
                    <a:pt x="0" y="252027"/>
                  </a:lnTo>
                  <a:close/>
                </a:path>
              </a:pathLst>
            </a:custGeom>
            <a:ln w="6349">
              <a:solidFill>
                <a:srgbClr val="C18C75"/>
              </a:solidFill>
            </a:ln>
          </p:spPr>
          <p:txBody>
            <a:bodyPr wrap="square" lIns="0" tIns="0" rIns="0" bIns="0" rtlCol="0"/>
            <a:lstStyle/>
            <a:p>
              <a:endParaRPr/>
            </a:p>
          </p:txBody>
        </p:sp>
        <p:sp>
          <p:nvSpPr>
            <p:cNvPr id="23" name="object 23"/>
            <p:cNvSpPr/>
            <p:nvPr/>
          </p:nvSpPr>
          <p:spPr>
            <a:xfrm>
              <a:off x="3059831" y="4581127"/>
              <a:ext cx="792480" cy="504190"/>
            </a:xfrm>
            <a:custGeom>
              <a:avLst/>
              <a:gdLst/>
              <a:ahLst/>
              <a:cxnLst/>
              <a:rect l="l" t="t" r="r" b="b"/>
              <a:pathLst>
                <a:path w="792479" h="504189">
                  <a:moveTo>
                    <a:pt x="396044" y="0"/>
                  </a:moveTo>
                  <a:lnTo>
                    <a:pt x="337519" y="2732"/>
                  </a:lnTo>
                  <a:lnTo>
                    <a:pt x="281661" y="10670"/>
                  </a:lnTo>
                  <a:lnTo>
                    <a:pt x="229081" y="23424"/>
                  </a:lnTo>
                  <a:lnTo>
                    <a:pt x="180393" y="40603"/>
                  </a:lnTo>
                  <a:lnTo>
                    <a:pt x="136210" y="61818"/>
                  </a:lnTo>
                  <a:lnTo>
                    <a:pt x="97142" y="86679"/>
                  </a:lnTo>
                  <a:lnTo>
                    <a:pt x="63805" y="114796"/>
                  </a:lnTo>
                  <a:lnTo>
                    <a:pt x="36809" y="145779"/>
                  </a:lnTo>
                  <a:lnTo>
                    <a:pt x="16768" y="179239"/>
                  </a:lnTo>
                  <a:lnTo>
                    <a:pt x="0" y="252028"/>
                  </a:lnTo>
                  <a:lnTo>
                    <a:pt x="4294" y="289271"/>
                  </a:lnTo>
                  <a:lnTo>
                    <a:pt x="36809" y="358277"/>
                  </a:lnTo>
                  <a:lnTo>
                    <a:pt x="63805" y="389260"/>
                  </a:lnTo>
                  <a:lnTo>
                    <a:pt x="97142" y="417377"/>
                  </a:lnTo>
                  <a:lnTo>
                    <a:pt x="136210" y="442238"/>
                  </a:lnTo>
                  <a:lnTo>
                    <a:pt x="180393" y="463453"/>
                  </a:lnTo>
                  <a:lnTo>
                    <a:pt x="229081" y="480632"/>
                  </a:lnTo>
                  <a:lnTo>
                    <a:pt x="281661" y="493386"/>
                  </a:lnTo>
                  <a:lnTo>
                    <a:pt x="337519" y="501324"/>
                  </a:lnTo>
                  <a:lnTo>
                    <a:pt x="396044" y="504056"/>
                  </a:lnTo>
                  <a:lnTo>
                    <a:pt x="454569" y="501324"/>
                  </a:lnTo>
                  <a:lnTo>
                    <a:pt x="510427" y="493386"/>
                  </a:lnTo>
                  <a:lnTo>
                    <a:pt x="563006" y="480632"/>
                  </a:lnTo>
                  <a:lnTo>
                    <a:pt x="611694" y="463453"/>
                  </a:lnTo>
                  <a:lnTo>
                    <a:pt x="655878" y="442238"/>
                  </a:lnTo>
                  <a:lnTo>
                    <a:pt x="694945" y="417377"/>
                  </a:lnTo>
                  <a:lnTo>
                    <a:pt x="728283" y="389260"/>
                  </a:lnTo>
                  <a:lnTo>
                    <a:pt x="755279" y="358277"/>
                  </a:lnTo>
                  <a:lnTo>
                    <a:pt x="775320" y="324817"/>
                  </a:lnTo>
                  <a:lnTo>
                    <a:pt x="792088" y="252028"/>
                  </a:lnTo>
                  <a:lnTo>
                    <a:pt x="787794" y="214785"/>
                  </a:lnTo>
                  <a:lnTo>
                    <a:pt x="755279" y="145779"/>
                  </a:lnTo>
                  <a:lnTo>
                    <a:pt x="728283" y="114796"/>
                  </a:lnTo>
                  <a:lnTo>
                    <a:pt x="694945" y="86679"/>
                  </a:lnTo>
                  <a:lnTo>
                    <a:pt x="655878" y="61818"/>
                  </a:lnTo>
                  <a:lnTo>
                    <a:pt x="611694" y="40603"/>
                  </a:lnTo>
                  <a:lnTo>
                    <a:pt x="563006" y="23424"/>
                  </a:lnTo>
                  <a:lnTo>
                    <a:pt x="510427" y="10670"/>
                  </a:lnTo>
                  <a:lnTo>
                    <a:pt x="454569" y="2732"/>
                  </a:lnTo>
                  <a:lnTo>
                    <a:pt x="396044" y="0"/>
                  </a:lnTo>
                  <a:close/>
                </a:path>
              </a:pathLst>
            </a:custGeom>
            <a:solidFill>
              <a:srgbClr val="F7B699"/>
            </a:solidFill>
          </p:spPr>
          <p:txBody>
            <a:bodyPr wrap="square" lIns="0" tIns="0" rIns="0" bIns="0" rtlCol="0"/>
            <a:lstStyle/>
            <a:p>
              <a:endParaRPr/>
            </a:p>
          </p:txBody>
        </p:sp>
        <p:sp>
          <p:nvSpPr>
            <p:cNvPr id="24" name="object 24"/>
            <p:cNvSpPr/>
            <p:nvPr/>
          </p:nvSpPr>
          <p:spPr>
            <a:xfrm>
              <a:off x="3059831" y="4581127"/>
              <a:ext cx="792480" cy="504190"/>
            </a:xfrm>
            <a:custGeom>
              <a:avLst/>
              <a:gdLst/>
              <a:ahLst/>
              <a:cxnLst/>
              <a:rect l="l" t="t" r="r" b="b"/>
              <a:pathLst>
                <a:path w="792479" h="504189">
                  <a:moveTo>
                    <a:pt x="0" y="252027"/>
                  </a:moveTo>
                  <a:lnTo>
                    <a:pt x="16768" y="179238"/>
                  </a:lnTo>
                  <a:lnTo>
                    <a:pt x="36809" y="145779"/>
                  </a:lnTo>
                  <a:lnTo>
                    <a:pt x="63805" y="114796"/>
                  </a:lnTo>
                  <a:lnTo>
                    <a:pt x="97142" y="86679"/>
                  </a:lnTo>
                  <a:lnTo>
                    <a:pt x="136210" y="61818"/>
                  </a:lnTo>
                  <a:lnTo>
                    <a:pt x="180393" y="40603"/>
                  </a:lnTo>
                  <a:lnTo>
                    <a:pt x="229081" y="23424"/>
                  </a:lnTo>
                  <a:lnTo>
                    <a:pt x="281661" y="10670"/>
                  </a:lnTo>
                  <a:lnTo>
                    <a:pt x="337519" y="2732"/>
                  </a:lnTo>
                  <a:lnTo>
                    <a:pt x="396044"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8" y="252027"/>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4" y="504056"/>
                  </a:lnTo>
                  <a:lnTo>
                    <a:pt x="337519" y="501323"/>
                  </a:lnTo>
                  <a:lnTo>
                    <a:pt x="281661" y="493385"/>
                  </a:lnTo>
                  <a:lnTo>
                    <a:pt x="229081" y="480631"/>
                  </a:lnTo>
                  <a:lnTo>
                    <a:pt x="180393" y="463452"/>
                  </a:lnTo>
                  <a:lnTo>
                    <a:pt x="136210" y="442237"/>
                  </a:lnTo>
                  <a:lnTo>
                    <a:pt x="97142" y="417376"/>
                  </a:lnTo>
                  <a:lnTo>
                    <a:pt x="63805" y="389259"/>
                  </a:lnTo>
                  <a:lnTo>
                    <a:pt x="36809" y="358276"/>
                  </a:lnTo>
                  <a:lnTo>
                    <a:pt x="16768" y="324816"/>
                  </a:lnTo>
                  <a:lnTo>
                    <a:pt x="0" y="252027"/>
                  </a:lnTo>
                  <a:close/>
                </a:path>
              </a:pathLst>
            </a:custGeom>
            <a:ln w="6349">
              <a:solidFill>
                <a:srgbClr val="C18C75"/>
              </a:solidFill>
            </a:ln>
          </p:spPr>
          <p:txBody>
            <a:bodyPr wrap="square" lIns="0" tIns="0" rIns="0" bIns="0" rtlCol="0"/>
            <a:lstStyle/>
            <a:p>
              <a:endParaRPr/>
            </a:p>
          </p:txBody>
        </p:sp>
        <p:sp>
          <p:nvSpPr>
            <p:cNvPr id="25" name="object 25"/>
            <p:cNvSpPr/>
            <p:nvPr/>
          </p:nvSpPr>
          <p:spPr>
            <a:xfrm>
              <a:off x="3995935" y="4581127"/>
              <a:ext cx="792480" cy="504190"/>
            </a:xfrm>
            <a:custGeom>
              <a:avLst/>
              <a:gdLst/>
              <a:ahLst/>
              <a:cxnLst/>
              <a:rect l="l" t="t" r="r" b="b"/>
              <a:pathLst>
                <a:path w="792479" h="504189">
                  <a:moveTo>
                    <a:pt x="396044" y="0"/>
                  </a:moveTo>
                  <a:lnTo>
                    <a:pt x="337519" y="2732"/>
                  </a:lnTo>
                  <a:lnTo>
                    <a:pt x="281661" y="10670"/>
                  </a:lnTo>
                  <a:lnTo>
                    <a:pt x="229081" y="23424"/>
                  </a:lnTo>
                  <a:lnTo>
                    <a:pt x="180393" y="40603"/>
                  </a:lnTo>
                  <a:lnTo>
                    <a:pt x="136210" y="61818"/>
                  </a:lnTo>
                  <a:lnTo>
                    <a:pt x="97142" y="86679"/>
                  </a:lnTo>
                  <a:lnTo>
                    <a:pt x="63805" y="114796"/>
                  </a:lnTo>
                  <a:lnTo>
                    <a:pt x="36809" y="145779"/>
                  </a:lnTo>
                  <a:lnTo>
                    <a:pt x="16768" y="179239"/>
                  </a:lnTo>
                  <a:lnTo>
                    <a:pt x="0" y="252028"/>
                  </a:lnTo>
                  <a:lnTo>
                    <a:pt x="4294" y="289271"/>
                  </a:lnTo>
                  <a:lnTo>
                    <a:pt x="36809" y="358277"/>
                  </a:lnTo>
                  <a:lnTo>
                    <a:pt x="63805" y="389260"/>
                  </a:lnTo>
                  <a:lnTo>
                    <a:pt x="97142" y="417377"/>
                  </a:lnTo>
                  <a:lnTo>
                    <a:pt x="136210" y="442238"/>
                  </a:lnTo>
                  <a:lnTo>
                    <a:pt x="180393" y="463453"/>
                  </a:lnTo>
                  <a:lnTo>
                    <a:pt x="229081" y="480632"/>
                  </a:lnTo>
                  <a:lnTo>
                    <a:pt x="281661" y="493386"/>
                  </a:lnTo>
                  <a:lnTo>
                    <a:pt x="337519" y="501324"/>
                  </a:lnTo>
                  <a:lnTo>
                    <a:pt x="396044" y="504056"/>
                  </a:lnTo>
                  <a:lnTo>
                    <a:pt x="454568" y="501324"/>
                  </a:lnTo>
                  <a:lnTo>
                    <a:pt x="510426" y="493386"/>
                  </a:lnTo>
                  <a:lnTo>
                    <a:pt x="563006" y="480632"/>
                  </a:lnTo>
                  <a:lnTo>
                    <a:pt x="611694" y="463453"/>
                  </a:lnTo>
                  <a:lnTo>
                    <a:pt x="655878" y="442238"/>
                  </a:lnTo>
                  <a:lnTo>
                    <a:pt x="694945" y="417377"/>
                  </a:lnTo>
                  <a:lnTo>
                    <a:pt x="728283" y="389260"/>
                  </a:lnTo>
                  <a:lnTo>
                    <a:pt x="755279" y="358277"/>
                  </a:lnTo>
                  <a:lnTo>
                    <a:pt x="775320" y="324817"/>
                  </a:lnTo>
                  <a:lnTo>
                    <a:pt x="792088" y="252028"/>
                  </a:lnTo>
                  <a:lnTo>
                    <a:pt x="787794" y="214785"/>
                  </a:lnTo>
                  <a:lnTo>
                    <a:pt x="755279" y="145779"/>
                  </a:lnTo>
                  <a:lnTo>
                    <a:pt x="728283" y="114796"/>
                  </a:lnTo>
                  <a:lnTo>
                    <a:pt x="694945" y="86679"/>
                  </a:lnTo>
                  <a:lnTo>
                    <a:pt x="655878" y="61818"/>
                  </a:lnTo>
                  <a:lnTo>
                    <a:pt x="611694" y="40603"/>
                  </a:lnTo>
                  <a:lnTo>
                    <a:pt x="563006" y="23424"/>
                  </a:lnTo>
                  <a:lnTo>
                    <a:pt x="510426" y="10670"/>
                  </a:lnTo>
                  <a:lnTo>
                    <a:pt x="454568" y="2732"/>
                  </a:lnTo>
                  <a:lnTo>
                    <a:pt x="396044" y="0"/>
                  </a:lnTo>
                  <a:close/>
                </a:path>
              </a:pathLst>
            </a:custGeom>
            <a:solidFill>
              <a:srgbClr val="F7B699"/>
            </a:solidFill>
          </p:spPr>
          <p:txBody>
            <a:bodyPr wrap="square" lIns="0" tIns="0" rIns="0" bIns="0" rtlCol="0"/>
            <a:lstStyle/>
            <a:p>
              <a:endParaRPr/>
            </a:p>
          </p:txBody>
        </p:sp>
        <p:sp>
          <p:nvSpPr>
            <p:cNvPr id="26" name="object 26"/>
            <p:cNvSpPr/>
            <p:nvPr/>
          </p:nvSpPr>
          <p:spPr>
            <a:xfrm>
              <a:off x="3995935" y="4581127"/>
              <a:ext cx="792480" cy="504190"/>
            </a:xfrm>
            <a:custGeom>
              <a:avLst/>
              <a:gdLst/>
              <a:ahLst/>
              <a:cxnLst/>
              <a:rect l="l" t="t" r="r" b="b"/>
              <a:pathLst>
                <a:path w="792479" h="504189">
                  <a:moveTo>
                    <a:pt x="0" y="252027"/>
                  </a:moveTo>
                  <a:lnTo>
                    <a:pt x="16768" y="179238"/>
                  </a:lnTo>
                  <a:lnTo>
                    <a:pt x="36809" y="145779"/>
                  </a:lnTo>
                  <a:lnTo>
                    <a:pt x="63805" y="114796"/>
                  </a:lnTo>
                  <a:lnTo>
                    <a:pt x="97142" y="86679"/>
                  </a:lnTo>
                  <a:lnTo>
                    <a:pt x="136209" y="61818"/>
                  </a:lnTo>
                  <a:lnTo>
                    <a:pt x="180393" y="40603"/>
                  </a:lnTo>
                  <a:lnTo>
                    <a:pt x="229081" y="23424"/>
                  </a:lnTo>
                  <a:lnTo>
                    <a:pt x="281661" y="10670"/>
                  </a:lnTo>
                  <a:lnTo>
                    <a:pt x="337519" y="2732"/>
                  </a:lnTo>
                  <a:lnTo>
                    <a:pt x="396044"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8" y="252027"/>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4" y="504056"/>
                  </a:lnTo>
                  <a:lnTo>
                    <a:pt x="337519" y="501323"/>
                  </a:lnTo>
                  <a:lnTo>
                    <a:pt x="281661" y="493385"/>
                  </a:lnTo>
                  <a:lnTo>
                    <a:pt x="229081" y="480631"/>
                  </a:lnTo>
                  <a:lnTo>
                    <a:pt x="180393" y="463452"/>
                  </a:lnTo>
                  <a:lnTo>
                    <a:pt x="136209" y="442237"/>
                  </a:lnTo>
                  <a:lnTo>
                    <a:pt x="97142" y="417376"/>
                  </a:lnTo>
                  <a:lnTo>
                    <a:pt x="63805" y="389259"/>
                  </a:lnTo>
                  <a:lnTo>
                    <a:pt x="36809" y="358276"/>
                  </a:lnTo>
                  <a:lnTo>
                    <a:pt x="16768" y="324816"/>
                  </a:lnTo>
                  <a:lnTo>
                    <a:pt x="0" y="252027"/>
                  </a:lnTo>
                  <a:close/>
                </a:path>
              </a:pathLst>
            </a:custGeom>
            <a:ln w="6349">
              <a:solidFill>
                <a:srgbClr val="C18C75"/>
              </a:solidFill>
            </a:ln>
          </p:spPr>
          <p:txBody>
            <a:bodyPr wrap="square" lIns="0" tIns="0" rIns="0" bIns="0" rtlCol="0"/>
            <a:lstStyle/>
            <a:p>
              <a:endParaRPr/>
            </a:p>
          </p:txBody>
        </p:sp>
        <p:sp>
          <p:nvSpPr>
            <p:cNvPr id="27" name="object 27"/>
            <p:cNvSpPr/>
            <p:nvPr/>
          </p:nvSpPr>
          <p:spPr>
            <a:xfrm>
              <a:off x="7164287" y="404663"/>
              <a:ext cx="720090" cy="504190"/>
            </a:xfrm>
            <a:custGeom>
              <a:avLst/>
              <a:gdLst/>
              <a:ahLst/>
              <a:cxnLst/>
              <a:rect l="l" t="t" r="r" b="b"/>
              <a:pathLst>
                <a:path w="720090" h="504190">
                  <a:moveTo>
                    <a:pt x="720079" y="0"/>
                  </a:moveTo>
                  <a:lnTo>
                    <a:pt x="0" y="0"/>
                  </a:lnTo>
                  <a:lnTo>
                    <a:pt x="0" y="504056"/>
                  </a:lnTo>
                  <a:lnTo>
                    <a:pt x="720079" y="504056"/>
                  </a:lnTo>
                  <a:lnTo>
                    <a:pt x="720079" y="441049"/>
                  </a:lnTo>
                  <a:lnTo>
                    <a:pt x="312784" y="441049"/>
                  </a:lnTo>
                  <a:lnTo>
                    <a:pt x="267975" y="433822"/>
                  </a:lnTo>
                  <a:lnTo>
                    <a:pt x="229060" y="413696"/>
                  </a:lnTo>
                  <a:lnTo>
                    <a:pt x="198372" y="383008"/>
                  </a:lnTo>
                  <a:lnTo>
                    <a:pt x="178246" y="344092"/>
                  </a:lnTo>
                  <a:lnTo>
                    <a:pt x="171019" y="299284"/>
                  </a:lnTo>
                  <a:lnTo>
                    <a:pt x="171019" y="157518"/>
                  </a:lnTo>
                  <a:lnTo>
                    <a:pt x="360039" y="157518"/>
                  </a:lnTo>
                  <a:lnTo>
                    <a:pt x="454552" y="63007"/>
                  </a:lnTo>
                  <a:lnTo>
                    <a:pt x="720079" y="63007"/>
                  </a:lnTo>
                  <a:lnTo>
                    <a:pt x="720079" y="0"/>
                  </a:lnTo>
                  <a:close/>
                </a:path>
                <a:path w="720090" h="504190">
                  <a:moveTo>
                    <a:pt x="720079" y="63007"/>
                  </a:moveTo>
                  <a:lnTo>
                    <a:pt x="454552" y="63007"/>
                  </a:lnTo>
                  <a:lnTo>
                    <a:pt x="549061" y="157518"/>
                  </a:lnTo>
                  <a:lnTo>
                    <a:pt x="501806" y="157518"/>
                  </a:lnTo>
                  <a:lnTo>
                    <a:pt x="501806" y="299284"/>
                  </a:lnTo>
                  <a:lnTo>
                    <a:pt x="494578" y="344092"/>
                  </a:lnTo>
                  <a:lnTo>
                    <a:pt x="474453" y="383008"/>
                  </a:lnTo>
                  <a:lnTo>
                    <a:pt x="443765" y="413696"/>
                  </a:lnTo>
                  <a:lnTo>
                    <a:pt x="404849" y="433822"/>
                  </a:lnTo>
                  <a:lnTo>
                    <a:pt x="360039" y="441049"/>
                  </a:lnTo>
                  <a:lnTo>
                    <a:pt x="720079" y="441049"/>
                  </a:lnTo>
                  <a:lnTo>
                    <a:pt x="720079" y="63007"/>
                  </a:lnTo>
                  <a:close/>
                </a:path>
                <a:path w="720090" h="504190">
                  <a:moveTo>
                    <a:pt x="407295" y="157518"/>
                  </a:moveTo>
                  <a:lnTo>
                    <a:pt x="265530" y="157518"/>
                  </a:lnTo>
                  <a:lnTo>
                    <a:pt x="265530" y="299284"/>
                  </a:lnTo>
                  <a:lnTo>
                    <a:pt x="269243" y="317677"/>
                  </a:lnTo>
                  <a:lnTo>
                    <a:pt x="279370" y="332697"/>
                  </a:lnTo>
                  <a:lnTo>
                    <a:pt x="294391" y="342825"/>
                  </a:lnTo>
                  <a:lnTo>
                    <a:pt x="312784" y="346538"/>
                  </a:lnTo>
                  <a:lnTo>
                    <a:pt x="360039" y="346538"/>
                  </a:lnTo>
                  <a:lnTo>
                    <a:pt x="403581" y="317677"/>
                  </a:lnTo>
                  <a:lnTo>
                    <a:pt x="407295" y="157518"/>
                  </a:lnTo>
                  <a:close/>
                </a:path>
              </a:pathLst>
            </a:custGeom>
            <a:solidFill>
              <a:srgbClr val="FFD5A9"/>
            </a:solidFill>
          </p:spPr>
          <p:txBody>
            <a:bodyPr wrap="square" lIns="0" tIns="0" rIns="0" bIns="0" rtlCol="0"/>
            <a:lstStyle/>
            <a:p>
              <a:endParaRPr/>
            </a:p>
          </p:txBody>
        </p:sp>
        <p:sp>
          <p:nvSpPr>
            <p:cNvPr id="28" name="object 28"/>
            <p:cNvSpPr/>
            <p:nvPr/>
          </p:nvSpPr>
          <p:spPr>
            <a:xfrm>
              <a:off x="7335306" y="467671"/>
              <a:ext cx="378460" cy="378460"/>
            </a:xfrm>
            <a:custGeom>
              <a:avLst/>
              <a:gdLst/>
              <a:ahLst/>
              <a:cxnLst/>
              <a:rect l="l" t="t" r="r" b="b"/>
              <a:pathLst>
                <a:path w="378459" h="378459">
                  <a:moveTo>
                    <a:pt x="283532" y="0"/>
                  </a:moveTo>
                  <a:lnTo>
                    <a:pt x="189020" y="94510"/>
                  </a:lnTo>
                  <a:lnTo>
                    <a:pt x="236275" y="94510"/>
                  </a:lnTo>
                  <a:lnTo>
                    <a:pt x="236275" y="236275"/>
                  </a:lnTo>
                  <a:lnTo>
                    <a:pt x="232562" y="254669"/>
                  </a:lnTo>
                  <a:lnTo>
                    <a:pt x="222435" y="269690"/>
                  </a:lnTo>
                  <a:lnTo>
                    <a:pt x="207414" y="279817"/>
                  </a:lnTo>
                  <a:lnTo>
                    <a:pt x="189020" y="283531"/>
                  </a:lnTo>
                  <a:lnTo>
                    <a:pt x="141765" y="283531"/>
                  </a:lnTo>
                  <a:lnTo>
                    <a:pt x="123371" y="279817"/>
                  </a:lnTo>
                  <a:lnTo>
                    <a:pt x="108351" y="269690"/>
                  </a:lnTo>
                  <a:lnTo>
                    <a:pt x="98224" y="254670"/>
                  </a:lnTo>
                  <a:lnTo>
                    <a:pt x="94510" y="236277"/>
                  </a:lnTo>
                  <a:lnTo>
                    <a:pt x="94510" y="94510"/>
                  </a:lnTo>
                  <a:lnTo>
                    <a:pt x="0" y="94510"/>
                  </a:lnTo>
                  <a:lnTo>
                    <a:pt x="0" y="236275"/>
                  </a:lnTo>
                  <a:lnTo>
                    <a:pt x="7227" y="281085"/>
                  </a:lnTo>
                  <a:lnTo>
                    <a:pt x="27352" y="320001"/>
                  </a:lnTo>
                  <a:lnTo>
                    <a:pt x="58040" y="350689"/>
                  </a:lnTo>
                  <a:lnTo>
                    <a:pt x="96956" y="370814"/>
                  </a:lnTo>
                  <a:lnTo>
                    <a:pt x="141765" y="378042"/>
                  </a:lnTo>
                  <a:lnTo>
                    <a:pt x="189020" y="378042"/>
                  </a:lnTo>
                  <a:lnTo>
                    <a:pt x="233829" y="370814"/>
                  </a:lnTo>
                  <a:lnTo>
                    <a:pt x="272745" y="350689"/>
                  </a:lnTo>
                  <a:lnTo>
                    <a:pt x="303434" y="320001"/>
                  </a:lnTo>
                  <a:lnTo>
                    <a:pt x="323559" y="281085"/>
                  </a:lnTo>
                  <a:lnTo>
                    <a:pt x="330786" y="236275"/>
                  </a:lnTo>
                  <a:lnTo>
                    <a:pt x="330786" y="94510"/>
                  </a:lnTo>
                  <a:lnTo>
                    <a:pt x="378042" y="94510"/>
                  </a:lnTo>
                  <a:lnTo>
                    <a:pt x="283532" y="0"/>
                  </a:lnTo>
                  <a:close/>
                </a:path>
              </a:pathLst>
            </a:custGeom>
            <a:solidFill>
              <a:srgbClr val="AA8C6F"/>
            </a:solidFill>
          </p:spPr>
          <p:txBody>
            <a:bodyPr wrap="square" lIns="0" tIns="0" rIns="0" bIns="0" rtlCol="0"/>
            <a:lstStyle/>
            <a:p>
              <a:endParaRPr/>
            </a:p>
          </p:txBody>
        </p:sp>
        <p:sp>
          <p:nvSpPr>
            <p:cNvPr id="29" name="object 29"/>
            <p:cNvSpPr/>
            <p:nvPr/>
          </p:nvSpPr>
          <p:spPr>
            <a:xfrm>
              <a:off x="7164287" y="404663"/>
              <a:ext cx="720090" cy="504190"/>
            </a:xfrm>
            <a:custGeom>
              <a:avLst/>
              <a:gdLst/>
              <a:ahLst/>
              <a:cxnLst/>
              <a:rect l="l" t="t" r="r" b="b"/>
              <a:pathLst>
                <a:path w="720090" h="504190">
                  <a:moveTo>
                    <a:pt x="549061" y="157517"/>
                  </a:moveTo>
                  <a:lnTo>
                    <a:pt x="501805" y="157517"/>
                  </a:lnTo>
                  <a:lnTo>
                    <a:pt x="501805" y="299282"/>
                  </a:lnTo>
                  <a:lnTo>
                    <a:pt x="494578" y="344091"/>
                  </a:lnTo>
                  <a:lnTo>
                    <a:pt x="474453" y="383008"/>
                  </a:lnTo>
                  <a:lnTo>
                    <a:pt x="443765" y="413696"/>
                  </a:lnTo>
                  <a:lnTo>
                    <a:pt x="404849" y="433821"/>
                  </a:lnTo>
                  <a:lnTo>
                    <a:pt x="360040" y="441049"/>
                  </a:lnTo>
                  <a:lnTo>
                    <a:pt x="312784" y="441049"/>
                  </a:lnTo>
                  <a:lnTo>
                    <a:pt x="267975" y="433821"/>
                  </a:lnTo>
                  <a:lnTo>
                    <a:pt x="229059" y="413696"/>
                  </a:lnTo>
                  <a:lnTo>
                    <a:pt x="198371" y="383008"/>
                  </a:lnTo>
                  <a:lnTo>
                    <a:pt x="178246" y="344091"/>
                  </a:lnTo>
                  <a:lnTo>
                    <a:pt x="171019" y="299282"/>
                  </a:lnTo>
                  <a:lnTo>
                    <a:pt x="171019" y="157517"/>
                  </a:lnTo>
                  <a:lnTo>
                    <a:pt x="265530" y="157517"/>
                  </a:lnTo>
                  <a:lnTo>
                    <a:pt x="265530" y="299282"/>
                  </a:lnTo>
                  <a:lnTo>
                    <a:pt x="269243" y="317676"/>
                  </a:lnTo>
                  <a:lnTo>
                    <a:pt x="279370" y="332697"/>
                  </a:lnTo>
                  <a:lnTo>
                    <a:pt x="294391" y="342824"/>
                  </a:lnTo>
                  <a:lnTo>
                    <a:pt x="312784" y="346538"/>
                  </a:lnTo>
                  <a:lnTo>
                    <a:pt x="360040" y="346538"/>
                  </a:lnTo>
                  <a:lnTo>
                    <a:pt x="378433" y="342825"/>
                  </a:lnTo>
                  <a:lnTo>
                    <a:pt x="393454" y="332698"/>
                  </a:lnTo>
                  <a:lnTo>
                    <a:pt x="403581" y="317677"/>
                  </a:lnTo>
                  <a:lnTo>
                    <a:pt x="407295" y="299284"/>
                  </a:lnTo>
                  <a:lnTo>
                    <a:pt x="407295" y="157517"/>
                  </a:lnTo>
                  <a:lnTo>
                    <a:pt x="360040" y="157517"/>
                  </a:lnTo>
                  <a:lnTo>
                    <a:pt x="454551" y="63007"/>
                  </a:lnTo>
                  <a:lnTo>
                    <a:pt x="549061" y="157517"/>
                  </a:lnTo>
                  <a:close/>
                </a:path>
                <a:path w="720090" h="504190">
                  <a:moveTo>
                    <a:pt x="0" y="0"/>
                  </a:moveTo>
                  <a:lnTo>
                    <a:pt x="720080" y="0"/>
                  </a:lnTo>
                  <a:lnTo>
                    <a:pt x="720080" y="504056"/>
                  </a:lnTo>
                  <a:lnTo>
                    <a:pt x="0" y="504056"/>
                  </a:lnTo>
                  <a:lnTo>
                    <a:pt x="0" y="0"/>
                  </a:lnTo>
                  <a:close/>
                </a:path>
              </a:pathLst>
            </a:custGeom>
            <a:ln w="25399">
              <a:solidFill>
                <a:srgbClr val="EF6510"/>
              </a:solidFill>
            </a:ln>
          </p:spPr>
          <p:txBody>
            <a:bodyPr wrap="square" lIns="0" tIns="0" rIns="0" bIns="0" rtlCol="0"/>
            <a:lstStyle/>
            <a:p>
              <a:endParaRPr/>
            </a:p>
          </p:txBody>
        </p:sp>
      </p:grpSp>
      <p:sp>
        <p:nvSpPr>
          <p:cNvPr id="30" name="object 30"/>
          <p:cNvSpPr txBox="1"/>
          <p:nvPr/>
        </p:nvSpPr>
        <p:spPr>
          <a:xfrm>
            <a:off x="1043608" y="5949279"/>
            <a:ext cx="3075305" cy="369570"/>
          </a:xfrm>
          <a:prstGeom prst="rect">
            <a:avLst/>
          </a:prstGeom>
          <a:solidFill>
            <a:srgbClr val="00B2E2">
              <a:alpha val="83918"/>
            </a:srgbClr>
          </a:solidFill>
        </p:spPr>
        <p:txBody>
          <a:bodyPr vert="horz" wrap="square" lIns="0" tIns="45720" rIns="0" bIns="0" rtlCol="0">
            <a:spAutoFit/>
          </a:bodyPr>
          <a:lstStyle/>
          <a:p>
            <a:pPr marL="829310">
              <a:lnSpc>
                <a:spcPct val="100000"/>
              </a:lnSpc>
              <a:spcBef>
                <a:spcPts val="360"/>
              </a:spcBef>
            </a:pPr>
            <a:r>
              <a:rPr sz="1800" spc="-5" dirty="0">
                <a:solidFill>
                  <a:srgbClr val="FFFFFF"/>
                </a:solidFill>
                <a:latin typeface="Calibri"/>
                <a:cs typeface="Calibri"/>
              </a:rPr>
              <a:t>Letter</a:t>
            </a:r>
            <a:r>
              <a:rPr sz="1800" spc="-25" dirty="0">
                <a:solidFill>
                  <a:srgbClr val="FFFFFF"/>
                </a:solidFill>
                <a:latin typeface="Calibri"/>
                <a:cs typeface="Calibri"/>
              </a:rPr>
              <a:t> </a:t>
            </a:r>
            <a:r>
              <a:rPr sz="1800" spc="-5" dirty="0">
                <a:solidFill>
                  <a:srgbClr val="FFFFFF"/>
                </a:solidFill>
                <a:latin typeface="Calibri"/>
                <a:cs typeface="Calibri"/>
              </a:rPr>
              <a:t>of</a:t>
            </a:r>
            <a:r>
              <a:rPr sz="1800" spc="-20" dirty="0">
                <a:solidFill>
                  <a:srgbClr val="FFFFFF"/>
                </a:solidFill>
                <a:latin typeface="Calibri"/>
                <a:cs typeface="Calibri"/>
              </a:rPr>
              <a:t> </a:t>
            </a:r>
            <a:r>
              <a:rPr sz="1800" dirty="0">
                <a:solidFill>
                  <a:srgbClr val="FFFFFF"/>
                </a:solidFill>
                <a:latin typeface="Calibri"/>
                <a:cs typeface="Calibri"/>
              </a:rPr>
              <a:t>Rights</a:t>
            </a:r>
            <a:endParaRPr sz="1800">
              <a:latin typeface="Calibri"/>
              <a:cs typeface="Calibri"/>
            </a:endParaRPr>
          </a:p>
        </p:txBody>
      </p:sp>
      <p:sp>
        <p:nvSpPr>
          <p:cNvPr id="31" name="object 31"/>
          <p:cNvSpPr txBox="1"/>
          <p:nvPr/>
        </p:nvSpPr>
        <p:spPr>
          <a:xfrm>
            <a:off x="1043608" y="5374956"/>
            <a:ext cx="3096895" cy="369570"/>
          </a:xfrm>
          <a:prstGeom prst="rect">
            <a:avLst/>
          </a:prstGeom>
          <a:solidFill>
            <a:srgbClr val="00B2E2">
              <a:alpha val="83918"/>
            </a:srgbClr>
          </a:solidFill>
        </p:spPr>
        <p:txBody>
          <a:bodyPr vert="horz" wrap="square" lIns="0" tIns="45720" rIns="0" bIns="0" rtlCol="0">
            <a:spAutoFit/>
          </a:bodyPr>
          <a:lstStyle/>
          <a:p>
            <a:pPr marL="389890">
              <a:lnSpc>
                <a:spcPct val="100000"/>
              </a:lnSpc>
              <a:spcBef>
                <a:spcPts val="360"/>
              </a:spcBef>
            </a:pPr>
            <a:r>
              <a:rPr sz="1800" dirty="0">
                <a:solidFill>
                  <a:srgbClr val="FFFFFF"/>
                </a:solidFill>
                <a:latin typeface="Calibri"/>
                <a:cs typeface="Calibri"/>
              </a:rPr>
              <a:t>The</a:t>
            </a:r>
            <a:r>
              <a:rPr sz="1800" spc="-10" dirty="0">
                <a:solidFill>
                  <a:srgbClr val="FFFFFF"/>
                </a:solidFill>
                <a:latin typeface="Calibri"/>
                <a:cs typeface="Calibri"/>
              </a:rPr>
              <a:t> </a:t>
            </a:r>
            <a:r>
              <a:rPr sz="1800" spc="-5" dirty="0">
                <a:solidFill>
                  <a:srgbClr val="FFFFFF"/>
                </a:solidFill>
                <a:latin typeface="Calibri"/>
                <a:cs typeface="Calibri"/>
              </a:rPr>
              <a:t>manner</a:t>
            </a:r>
            <a:r>
              <a:rPr sz="1800" spc="-10" dirty="0">
                <a:solidFill>
                  <a:srgbClr val="FFFFFF"/>
                </a:solidFill>
                <a:latin typeface="Calibri"/>
                <a:cs typeface="Calibri"/>
              </a:rPr>
              <a:t> </a:t>
            </a:r>
            <a:r>
              <a:rPr sz="1800" spc="-5" dirty="0">
                <a:solidFill>
                  <a:srgbClr val="FFFFFF"/>
                </a:solidFill>
                <a:latin typeface="Calibri"/>
                <a:cs typeface="Calibri"/>
              </a:rPr>
              <a:t>of</a:t>
            </a:r>
            <a:r>
              <a:rPr sz="1800" spc="-10" dirty="0">
                <a:solidFill>
                  <a:srgbClr val="FFFFFF"/>
                </a:solidFill>
                <a:latin typeface="Calibri"/>
                <a:cs typeface="Calibri"/>
              </a:rPr>
              <a:t> </a:t>
            </a:r>
            <a:r>
              <a:rPr sz="1800" spc="-5" dirty="0">
                <a:solidFill>
                  <a:srgbClr val="FFFFFF"/>
                </a:solidFill>
                <a:latin typeface="Calibri"/>
                <a:cs typeface="Calibri"/>
              </a:rPr>
              <a:t>informing</a:t>
            </a:r>
            <a:endParaRPr sz="1800">
              <a:latin typeface="Calibri"/>
              <a:cs typeface="Calibri"/>
            </a:endParaRPr>
          </a:p>
        </p:txBody>
      </p:sp>
      <p:sp>
        <p:nvSpPr>
          <p:cNvPr id="32" name="object 32"/>
          <p:cNvSpPr txBox="1"/>
          <p:nvPr/>
        </p:nvSpPr>
        <p:spPr>
          <a:xfrm>
            <a:off x="78739" y="597828"/>
            <a:ext cx="4861560" cy="3104515"/>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FFFFFF"/>
                </a:solidFill>
                <a:latin typeface="Calibri"/>
                <a:cs typeface="Calibri"/>
              </a:rPr>
              <a:t>rights</a:t>
            </a:r>
            <a:endParaRPr sz="2400">
              <a:latin typeface="Calibri"/>
              <a:cs typeface="Calibri"/>
            </a:endParaRPr>
          </a:p>
          <a:p>
            <a:pPr marL="344170" marR="5080" algn="just">
              <a:lnSpc>
                <a:spcPct val="100000"/>
              </a:lnSpc>
              <a:spcBef>
                <a:spcPts val="2160"/>
              </a:spcBef>
            </a:pPr>
            <a:r>
              <a:rPr sz="2000" b="1" dirty="0">
                <a:solidFill>
                  <a:srgbClr val="001C3D"/>
                </a:solidFill>
                <a:latin typeface="Calibri"/>
                <a:cs typeface="Calibri"/>
              </a:rPr>
              <a:t>Articles</a:t>
            </a:r>
            <a:r>
              <a:rPr sz="2000" b="1" spc="5" dirty="0">
                <a:solidFill>
                  <a:srgbClr val="001C3D"/>
                </a:solidFill>
                <a:latin typeface="Calibri"/>
                <a:cs typeface="Calibri"/>
              </a:rPr>
              <a:t> </a:t>
            </a:r>
            <a:r>
              <a:rPr sz="2000" b="1" dirty="0">
                <a:solidFill>
                  <a:srgbClr val="001C3D"/>
                </a:solidFill>
                <a:latin typeface="Calibri"/>
                <a:cs typeface="Calibri"/>
              </a:rPr>
              <a:t>3</a:t>
            </a:r>
            <a:r>
              <a:rPr sz="2000" b="1" spc="5" dirty="0">
                <a:solidFill>
                  <a:srgbClr val="001C3D"/>
                </a:solidFill>
                <a:latin typeface="Calibri"/>
                <a:cs typeface="Calibri"/>
              </a:rPr>
              <a:t> </a:t>
            </a:r>
            <a:r>
              <a:rPr sz="2000" b="1" dirty="0">
                <a:solidFill>
                  <a:srgbClr val="001C3D"/>
                </a:solidFill>
                <a:latin typeface="Calibri"/>
                <a:cs typeface="Calibri"/>
              </a:rPr>
              <a:t>and</a:t>
            </a:r>
            <a:r>
              <a:rPr sz="2000" b="1" spc="5" dirty="0">
                <a:solidFill>
                  <a:srgbClr val="001C3D"/>
                </a:solidFill>
                <a:latin typeface="Calibri"/>
                <a:cs typeface="Calibri"/>
              </a:rPr>
              <a:t> </a:t>
            </a:r>
            <a:r>
              <a:rPr sz="2000" b="1" dirty="0">
                <a:solidFill>
                  <a:srgbClr val="001C3D"/>
                </a:solidFill>
                <a:latin typeface="Calibri"/>
                <a:cs typeface="Calibri"/>
              </a:rPr>
              <a:t>4</a:t>
            </a:r>
            <a:r>
              <a:rPr sz="2000" b="1" spc="5" dirty="0">
                <a:solidFill>
                  <a:srgbClr val="001C3D"/>
                </a:solidFill>
                <a:latin typeface="Calibri"/>
                <a:cs typeface="Calibri"/>
              </a:rPr>
              <a:t> </a:t>
            </a:r>
            <a:r>
              <a:rPr sz="2000" spc="-5" dirty="0">
                <a:solidFill>
                  <a:srgbClr val="001C3D"/>
                </a:solidFill>
                <a:latin typeface="Calibri"/>
                <a:cs typeface="Calibri"/>
              </a:rPr>
              <a:t>of</a:t>
            </a:r>
            <a:r>
              <a:rPr sz="2000" dirty="0">
                <a:solidFill>
                  <a:srgbClr val="001C3D"/>
                </a:solidFill>
                <a:latin typeface="Calibri"/>
                <a:cs typeface="Calibri"/>
              </a:rPr>
              <a:t> the</a:t>
            </a:r>
            <a:r>
              <a:rPr sz="2000" spc="5" dirty="0">
                <a:solidFill>
                  <a:srgbClr val="001C3D"/>
                </a:solidFill>
                <a:latin typeface="Calibri"/>
                <a:cs typeface="Calibri"/>
              </a:rPr>
              <a:t> </a:t>
            </a:r>
            <a:r>
              <a:rPr sz="2000" spc="-5" dirty="0">
                <a:solidFill>
                  <a:srgbClr val="001C3D"/>
                </a:solidFill>
                <a:latin typeface="Calibri"/>
                <a:cs typeface="Calibri"/>
              </a:rPr>
              <a:t>Directive</a:t>
            </a:r>
            <a:r>
              <a:rPr sz="2000" dirty="0">
                <a:solidFill>
                  <a:srgbClr val="001C3D"/>
                </a:solidFill>
                <a:latin typeface="Calibri"/>
                <a:cs typeface="Calibri"/>
              </a:rPr>
              <a:t> </a:t>
            </a:r>
            <a:r>
              <a:rPr sz="2000" spc="-5" dirty="0">
                <a:solidFill>
                  <a:srgbClr val="001C3D"/>
                </a:solidFill>
                <a:latin typeface="Calibri"/>
                <a:cs typeface="Calibri"/>
              </a:rPr>
              <a:t>on</a:t>
            </a:r>
            <a:r>
              <a:rPr sz="2000" dirty="0">
                <a:solidFill>
                  <a:srgbClr val="001C3D"/>
                </a:solidFill>
                <a:latin typeface="Calibri"/>
                <a:cs typeface="Calibri"/>
              </a:rPr>
              <a:t> the </a:t>
            </a:r>
            <a:r>
              <a:rPr sz="2000" spc="-440" dirty="0">
                <a:solidFill>
                  <a:srgbClr val="001C3D"/>
                </a:solidFill>
                <a:latin typeface="Calibri"/>
                <a:cs typeface="Calibri"/>
              </a:rPr>
              <a:t> </a:t>
            </a:r>
            <a:r>
              <a:rPr sz="2000" dirty="0">
                <a:solidFill>
                  <a:srgbClr val="001C3D"/>
                </a:solidFill>
                <a:latin typeface="Calibri"/>
                <a:cs typeface="Calibri"/>
              </a:rPr>
              <a:t>Right</a:t>
            </a:r>
            <a:r>
              <a:rPr sz="2000" spc="-5" dirty="0">
                <a:solidFill>
                  <a:srgbClr val="001C3D"/>
                </a:solidFill>
                <a:latin typeface="Calibri"/>
                <a:cs typeface="Calibri"/>
              </a:rPr>
              <a:t> </a:t>
            </a:r>
            <a:r>
              <a:rPr sz="2000" dirty="0">
                <a:solidFill>
                  <a:srgbClr val="001C3D"/>
                </a:solidFill>
                <a:latin typeface="Calibri"/>
                <a:cs typeface="Calibri"/>
              </a:rPr>
              <a:t>to </a:t>
            </a:r>
            <a:r>
              <a:rPr sz="2000" spc="-5" dirty="0">
                <a:solidFill>
                  <a:srgbClr val="001C3D"/>
                </a:solidFill>
                <a:latin typeface="Calibri"/>
                <a:cs typeface="Calibri"/>
              </a:rPr>
              <a:t>Information.</a:t>
            </a:r>
            <a:endParaRPr sz="2000">
              <a:latin typeface="Calibri"/>
              <a:cs typeface="Calibri"/>
            </a:endParaRPr>
          </a:p>
          <a:p>
            <a:pPr>
              <a:lnSpc>
                <a:spcPct val="100000"/>
              </a:lnSpc>
              <a:spcBef>
                <a:spcPts val="20"/>
              </a:spcBef>
            </a:pPr>
            <a:endParaRPr sz="1950">
              <a:latin typeface="Calibri"/>
              <a:cs typeface="Calibri"/>
            </a:endParaRPr>
          </a:p>
          <a:p>
            <a:pPr marL="344170" marR="5080" algn="just">
              <a:lnSpc>
                <a:spcPct val="100000"/>
              </a:lnSpc>
            </a:pPr>
            <a:r>
              <a:rPr sz="2000" spc="-5" dirty="0">
                <a:solidFill>
                  <a:srgbClr val="001C3D"/>
                </a:solidFill>
                <a:latin typeface="Calibri"/>
                <a:cs typeface="Calibri"/>
              </a:rPr>
              <a:t>According </a:t>
            </a:r>
            <a:r>
              <a:rPr sz="2000" dirty="0">
                <a:solidFill>
                  <a:srgbClr val="001C3D"/>
                </a:solidFill>
                <a:latin typeface="Calibri"/>
                <a:cs typeface="Calibri"/>
              </a:rPr>
              <a:t>to the </a:t>
            </a:r>
            <a:r>
              <a:rPr sz="2000" spc="-5" dirty="0">
                <a:solidFill>
                  <a:srgbClr val="001C3D"/>
                </a:solidFill>
                <a:latin typeface="Calibri"/>
                <a:cs typeface="Calibri"/>
              </a:rPr>
              <a:t>Directive, </a:t>
            </a:r>
            <a:r>
              <a:rPr sz="2000" dirty="0">
                <a:solidFill>
                  <a:srgbClr val="001C3D"/>
                </a:solidFill>
                <a:latin typeface="Calibri"/>
                <a:cs typeface="Calibri"/>
              </a:rPr>
              <a:t>suspects </a:t>
            </a:r>
            <a:r>
              <a:rPr sz="2000" spc="-5" dirty="0">
                <a:solidFill>
                  <a:srgbClr val="001C3D"/>
                </a:solidFill>
                <a:latin typeface="Calibri"/>
                <a:cs typeface="Calibri"/>
              </a:rPr>
              <a:t>must </a:t>
            </a:r>
            <a:r>
              <a:rPr sz="2000" dirty="0">
                <a:solidFill>
                  <a:srgbClr val="001C3D"/>
                </a:solidFill>
                <a:latin typeface="Calibri"/>
                <a:cs typeface="Calibri"/>
              </a:rPr>
              <a:t> be</a:t>
            </a:r>
            <a:r>
              <a:rPr sz="2000" spc="5" dirty="0">
                <a:solidFill>
                  <a:srgbClr val="001C3D"/>
                </a:solidFill>
                <a:latin typeface="Calibri"/>
                <a:cs typeface="Calibri"/>
              </a:rPr>
              <a:t> </a:t>
            </a:r>
            <a:r>
              <a:rPr sz="2000" spc="-5" dirty="0">
                <a:solidFill>
                  <a:srgbClr val="001C3D"/>
                </a:solidFill>
                <a:latin typeface="Calibri"/>
                <a:cs typeface="Calibri"/>
              </a:rPr>
              <a:t>provided</a:t>
            </a:r>
            <a:r>
              <a:rPr sz="2000" dirty="0">
                <a:solidFill>
                  <a:srgbClr val="001C3D"/>
                </a:solidFill>
                <a:latin typeface="Calibri"/>
                <a:cs typeface="Calibri"/>
              </a:rPr>
              <a:t> </a:t>
            </a:r>
            <a:r>
              <a:rPr sz="2000" b="1" spc="-5" dirty="0">
                <a:solidFill>
                  <a:srgbClr val="001C3D"/>
                </a:solidFill>
                <a:latin typeface="Calibri"/>
                <a:cs typeface="Calibri"/>
              </a:rPr>
              <a:t>promptly</a:t>
            </a:r>
            <a:r>
              <a:rPr sz="2000" spc="-5" dirty="0">
                <a:solidFill>
                  <a:srgbClr val="001C3D"/>
                </a:solidFill>
                <a:latin typeface="Calibri"/>
                <a:cs typeface="Calibri"/>
              </a:rPr>
              <a:t>,</a:t>
            </a:r>
            <a:r>
              <a:rPr sz="2000" dirty="0">
                <a:solidFill>
                  <a:srgbClr val="001C3D"/>
                </a:solidFill>
                <a:latin typeface="Calibri"/>
                <a:cs typeface="Calibri"/>
              </a:rPr>
              <a:t> and</a:t>
            </a:r>
            <a:r>
              <a:rPr sz="2000" spc="5" dirty="0">
                <a:solidFill>
                  <a:srgbClr val="001C3D"/>
                </a:solidFill>
                <a:latin typeface="Calibri"/>
                <a:cs typeface="Calibri"/>
              </a:rPr>
              <a:t> </a:t>
            </a:r>
            <a:r>
              <a:rPr sz="2000" dirty="0">
                <a:solidFill>
                  <a:srgbClr val="001C3D"/>
                </a:solidFill>
                <a:latin typeface="Calibri"/>
                <a:cs typeface="Calibri"/>
              </a:rPr>
              <a:t>in</a:t>
            </a:r>
            <a:r>
              <a:rPr sz="2000" spc="5" dirty="0">
                <a:solidFill>
                  <a:srgbClr val="001C3D"/>
                </a:solidFill>
                <a:latin typeface="Calibri"/>
                <a:cs typeface="Calibri"/>
              </a:rPr>
              <a:t> </a:t>
            </a:r>
            <a:r>
              <a:rPr sz="2000" dirty="0">
                <a:solidFill>
                  <a:srgbClr val="001C3D"/>
                </a:solidFill>
                <a:latin typeface="Calibri"/>
                <a:cs typeface="Calibri"/>
              </a:rPr>
              <a:t>any</a:t>
            </a:r>
            <a:r>
              <a:rPr sz="2000" spc="5" dirty="0">
                <a:solidFill>
                  <a:srgbClr val="001C3D"/>
                </a:solidFill>
                <a:latin typeface="Calibri"/>
                <a:cs typeface="Calibri"/>
              </a:rPr>
              <a:t> </a:t>
            </a:r>
            <a:r>
              <a:rPr sz="2000" dirty="0">
                <a:solidFill>
                  <a:srgbClr val="001C3D"/>
                </a:solidFill>
                <a:latin typeface="Calibri"/>
                <a:cs typeface="Calibri"/>
              </a:rPr>
              <a:t>case </a:t>
            </a:r>
            <a:r>
              <a:rPr sz="2000" spc="5" dirty="0">
                <a:solidFill>
                  <a:srgbClr val="001C3D"/>
                </a:solidFill>
                <a:latin typeface="Calibri"/>
                <a:cs typeface="Calibri"/>
              </a:rPr>
              <a:t> </a:t>
            </a:r>
            <a:r>
              <a:rPr sz="2000" b="1" dirty="0">
                <a:solidFill>
                  <a:srgbClr val="001C3D"/>
                </a:solidFill>
                <a:latin typeface="Calibri"/>
                <a:cs typeface="Calibri"/>
              </a:rPr>
              <a:t>before </a:t>
            </a:r>
            <a:r>
              <a:rPr sz="2000" b="1" spc="-5" dirty="0">
                <a:solidFill>
                  <a:srgbClr val="001C3D"/>
                </a:solidFill>
                <a:latin typeface="Calibri"/>
                <a:cs typeface="Calibri"/>
              </a:rPr>
              <a:t>the first </a:t>
            </a:r>
            <a:r>
              <a:rPr sz="2000" b="1" dirty="0">
                <a:solidFill>
                  <a:srgbClr val="001C3D"/>
                </a:solidFill>
                <a:latin typeface="Calibri"/>
                <a:cs typeface="Calibri"/>
              </a:rPr>
              <a:t>official </a:t>
            </a:r>
            <a:r>
              <a:rPr sz="2000" b="1" spc="-5" dirty="0">
                <a:solidFill>
                  <a:srgbClr val="001C3D"/>
                </a:solidFill>
                <a:latin typeface="Calibri"/>
                <a:cs typeface="Calibri"/>
              </a:rPr>
              <a:t>questioning</a:t>
            </a:r>
            <a:r>
              <a:rPr sz="2000" spc="-5" dirty="0">
                <a:solidFill>
                  <a:srgbClr val="001C3D"/>
                </a:solidFill>
                <a:latin typeface="Calibri"/>
                <a:cs typeface="Calibri"/>
              </a:rPr>
              <a:t>, with </a:t>
            </a:r>
            <a:r>
              <a:rPr sz="2000" dirty="0">
                <a:solidFill>
                  <a:srgbClr val="001C3D"/>
                </a:solidFill>
                <a:latin typeface="Calibri"/>
                <a:cs typeface="Calibri"/>
              </a:rPr>
              <a:t> </a:t>
            </a:r>
            <a:r>
              <a:rPr sz="2000" spc="-5" dirty="0">
                <a:solidFill>
                  <a:srgbClr val="001C3D"/>
                </a:solidFill>
                <a:latin typeface="Calibri"/>
                <a:cs typeface="Calibri"/>
              </a:rPr>
              <a:t>information</a:t>
            </a:r>
            <a:r>
              <a:rPr sz="2000" dirty="0">
                <a:solidFill>
                  <a:srgbClr val="001C3D"/>
                </a:solidFill>
                <a:latin typeface="Calibri"/>
                <a:cs typeface="Calibri"/>
              </a:rPr>
              <a:t> </a:t>
            </a:r>
            <a:r>
              <a:rPr sz="2000" spc="-5" dirty="0">
                <a:solidFill>
                  <a:srgbClr val="001C3D"/>
                </a:solidFill>
                <a:latin typeface="Calibri"/>
                <a:cs typeface="Calibri"/>
              </a:rPr>
              <a:t>about</a:t>
            </a:r>
            <a:r>
              <a:rPr sz="2000" dirty="0">
                <a:solidFill>
                  <a:srgbClr val="001C3D"/>
                </a:solidFill>
                <a:latin typeface="Calibri"/>
                <a:cs typeface="Calibri"/>
              </a:rPr>
              <a:t> at</a:t>
            </a:r>
            <a:r>
              <a:rPr sz="2000" spc="5" dirty="0">
                <a:solidFill>
                  <a:srgbClr val="001C3D"/>
                </a:solidFill>
                <a:latin typeface="Calibri"/>
                <a:cs typeface="Calibri"/>
              </a:rPr>
              <a:t> </a:t>
            </a:r>
            <a:r>
              <a:rPr sz="2000" dirty="0">
                <a:solidFill>
                  <a:srgbClr val="001C3D"/>
                </a:solidFill>
                <a:latin typeface="Calibri"/>
                <a:cs typeface="Calibri"/>
              </a:rPr>
              <a:t>least</a:t>
            </a:r>
            <a:r>
              <a:rPr sz="2000" spc="5" dirty="0">
                <a:solidFill>
                  <a:srgbClr val="001C3D"/>
                </a:solidFill>
                <a:latin typeface="Calibri"/>
                <a:cs typeface="Calibri"/>
              </a:rPr>
              <a:t> </a:t>
            </a:r>
            <a:r>
              <a:rPr sz="2000" dirty="0">
                <a:solidFill>
                  <a:srgbClr val="001C3D"/>
                </a:solidFill>
                <a:latin typeface="Calibri"/>
                <a:cs typeface="Calibri"/>
              </a:rPr>
              <a:t>the</a:t>
            </a:r>
            <a:r>
              <a:rPr sz="2000" spc="5" dirty="0">
                <a:solidFill>
                  <a:srgbClr val="001C3D"/>
                </a:solidFill>
                <a:latin typeface="Calibri"/>
                <a:cs typeface="Calibri"/>
              </a:rPr>
              <a:t> </a:t>
            </a:r>
            <a:r>
              <a:rPr sz="2000" spc="-5" dirty="0">
                <a:solidFill>
                  <a:srgbClr val="001C3D"/>
                </a:solidFill>
                <a:latin typeface="Calibri"/>
                <a:cs typeface="Calibri"/>
              </a:rPr>
              <a:t>following </a:t>
            </a:r>
            <a:r>
              <a:rPr sz="2000" dirty="0">
                <a:solidFill>
                  <a:srgbClr val="001C3D"/>
                </a:solidFill>
                <a:latin typeface="Calibri"/>
                <a:cs typeface="Calibri"/>
              </a:rPr>
              <a:t> </a:t>
            </a:r>
            <a:r>
              <a:rPr sz="2000" spc="-5" dirty="0">
                <a:solidFill>
                  <a:srgbClr val="001C3D"/>
                </a:solidFill>
                <a:latin typeface="Calibri"/>
                <a:cs typeface="Calibri"/>
              </a:rPr>
              <a:t>procedural rights:</a:t>
            </a:r>
            <a:endParaRPr sz="2000">
              <a:latin typeface="Calibri"/>
              <a:cs typeface="Calibri"/>
            </a:endParaRPr>
          </a:p>
        </p:txBody>
      </p:sp>
      <p:sp>
        <p:nvSpPr>
          <p:cNvPr id="33" name="object 33"/>
          <p:cNvSpPr txBox="1"/>
          <p:nvPr/>
        </p:nvSpPr>
        <p:spPr>
          <a:xfrm>
            <a:off x="410651" y="3981356"/>
            <a:ext cx="4529455" cy="1108710"/>
          </a:xfrm>
          <a:prstGeom prst="rect">
            <a:avLst/>
          </a:prstGeom>
        </p:spPr>
        <p:txBody>
          <a:bodyPr vert="horz" wrap="square" lIns="0" tIns="12700" rIns="0" bIns="0" rtlCol="0">
            <a:spAutoFit/>
          </a:bodyPr>
          <a:lstStyle/>
          <a:p>
            <a:pPr marL="12700" marR="5080">
              <a:lnSpc>
                <a:spcPct val="100000"/>
              </a:lnSpc>
              <a:spcBef>
                <a:spcPts val="100"/>
              </a:spcBef>
              <a:tabLst>
                <a:tab pos="662305" algn="l"/>
                <a:tab pos="1102995" algn="l"/>
                <a:tab pos="1619885" algn="l"/>
                <a:tab pos="2700020" algn="l"/>
                <a:tab pos="3501390" algn="l"/>
                <a:tab pos="3976370" algn="l"/>
              </a:tabLst>
            </a:pPr>
            <a:r>
              <a:rPr sz="2000" i="1" dirty="0">
                <a:solidFill>
                  <a:srgbClr val="001C3D"/>
                </a:solidFill>
                <a:latin typeface="Calibri"/>
                <a:cs typeface="Calibri"/>
              </a:rPr>
              <a:t>Click	on	the	numb</a:t>
            </a:r>
            <a:r>
              <a:rPr sz="2000" i="1" spc="-5" dirty="0">
                <a:solidFill>
                  <a:srgbClr val="001C3D"/>
                </a:solidFill>
                <a:latin typeface="Calibri"/>
                <a:cs typeface="Calibri"/>
              </a:rPr>
              <a:t>e</a:t>
            </a:r>
            <a:r>
              <a:rPr sz="2000" i="1" dirty="0">
                <a:solidFill>
                  <a:srgbClr val="001C3D"/>
                </a:solidFill>
                <a:latin typeface="Calibri"/>
                <a:cs typeface="Calibri"/>
              </a:rPr>
              <a:t>rs	</a:t>
            </a:r>
            <a:r>
              <a:rPr sz="2000" i="1" spc="-5" dirty="0">
                <a:solidFill>
                  <a:srgbClr val="001C3D"/>
                </a:solidFill>
                <a:latin typeface="Calibri"/>
                <a:cs typeface="Calibri"/>
              </a:rPr>
              <a:t>b</a:t>
            </a:r>
            <a:r>
              <a:rPr sz="2000" i="1" dirty="0">
                <a:solidFill>
                  <a:srgbClr val="001C3D"/>
                </a:solidFill>
                <a:latin typeface="Calibri"/>
                <a:cs typeface="Calibri"/>
              </a:rPr>
              <a:t>el</a:t>
            </a:r>
            <a:r>
              <a:rPr sz="2000" i="1" spc="-5" dirty="0">
                <a:solidFill>
                  <a:srgbClr val="001C3D"/>
                </a:solidFill>
                <a:latin typeface="Calibri"/>
                <a:cs typeface="Calibri"/>
              </a:rPr>
              <a:t>o</a:t>
            </a:r>
            <a:r>
              <a:rPr sz="2000" i="1" dirty="0">
                <a:solidFill>
                  <a:srgbClr val="001C3D"/>
                </a:solidFill>
                <a:latin typeface="Calibri"/>
                <a:cs typeface="Calibri"/>
              </a:rPr>
              <a:t>w	for	more  information.</a:t>
            </a:r>
            <a:endParaRPr sz="2000">
              <a:latin typeface="Calibri"/>
              <a:cs typeface="Calibri"/>
            </a:endParaRPr>
          </a:p>
          <a:p>
            <a:pPr marL="136525">
              <a:lnSpc>
                <a:spcPts val="3725"/>
              </a:lnSpc>
              <a:tabLst>
                <a:tab pos="1072515" algn="l"/>
                <a:tab pos="2008505" algn="l"/>
                <a:tab pos="2944495" algn="l"/>
                <a:tab pos="3880485" algn="l"/>
              </a:tabLst>
            </a:pPr>
            <a:r>
              <a:rPr sz="3200" dirty="0">
                <a:solidFill>
                  <a:srgbClr val="FFFFFF"/>
                </a:solidFill>
                <a:latin typeface="Calibri"/>
                <a:cs typeface="Calibri"/>
              </a:rPr>
              <a:t>1	2	3	4	5</a:t>
            </a:r>
            <a:endParaRPr sz="3200">
              <a:latin typeface="Calibri"/>
              <a:cs typeface="Calibri"/>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39751" y="1916832"/>
            <a:ext cx="5400675" cy="3170555"/>
          </a:xfrm>
          <a:prstGeom prst="rect">
            <a:avLst/>
          </a:prstGeom>
          <a:solidFill>
            <a:srgbClr val="FFFFFF"/>
          </a:solidFill>
        </p:spPr>
        <p:txBody>
          <a:bodyPr vert="horz" wrap="square" lIns="0" tIns="45720" rIns="0" bIns="0" rtlCol="0">
            <a:spAutoFit/>
          </a:bodyPr>
          <a:lstStyle/>
          <a:p>
            <a:pPr marL="90805" marR="72390" algn="just">
              <a:lnSpc>
                <a:spcPct val="100000"/>
              </a:lnSpc>
              <a:spcBef>
                <a:spcPts val="360"/>
              </a:spcBef>
            </a:pPr>
            <a:r>
              <a:rPr sz="2000" dirty="0">
                <a:solidFill>
                  <a:srgbClr val="001C3D"/>
                </a:solidFill>
                <a:latin typeface="Calibri"/>
                <a:cs typeface="Calibri"/>
              </a:rPr>
              <a:t>tThe </a:t>
            </a:r>
            <a:r>
              <a:rPr sz="2000" spc="-5" dirty="0">
                <a:solidFill>
                  <a:srgbClr val="001C3D"/>
                </a:solidFill>
                <a:latin typeface="Calibri"/>
                <a:cs typeface="Calibri"/>
              </a:rPr>
              <a:t>right </a:t>
            </a:r>
            <a:r>
              <a:rPr sz="2000" dirty="0">
                <a:solidFill>
                  <a:srgbClr val="001C3D"/>
                </a:solidFill>
                <a:latin typeface="Calibri"/>
                <a:cs typeface="Calibri"/>
              </a:rPr>
              <a:t>to </a:t>
            </a:r>
            <a:r>
              <a:rPr sz="2000" spc="-5" dirty="0">
                <a:solidFill>
                  <a:srgbClr val="001C3D"/>
                </a:solidFill>
                <a:latin typeface="Calibri"/>
                <a:cs typeface="Calibri"/>
              </a:rPr>
              <a:t>interpretation was </a:t>
            </a:r>
            <a:r>
              <a:rPr sz="2000" b="1" spc="-5" dirty="0">
                <a:solidFill>
                  <a:srgbClr val="001C3D"/>
                </a:solidFill>
                <a:latin typeface="Calibri"/>
                <a:cs typeface="Calibri"/>
              </a:rPr>
              <a:t>violated</a:t>
            </a:r>
            <a:r>
              <a:rPr sz="2000" spc="-5" dirty="0">
                <a:solidFill>
                  <a:srgbClr val="001C3D"/>
                </a:solidFill>
                <a:latin typeface="Calibri"/>
                <a:cs typeface="Calibri"/>
              </a:rPr>
              <a:t>, </a:t>
            </a:r>
            <a:r>
              <a:rPr sz="2000" dirty="0">
                <a:solidFill>
                  <a:srgbClr val="001C3D"/>
                </a:solidFill>
                <a:latin typeface="Calibri"/>
                <a:cs typeface="Calibri"/>
              </a:rPr>
              <a:t>because </a:t>
            </a:r>
            <a:r>
              <a:rPr sz="2000" spc="5" dirty="0">
                <a:solidFill>
                  <a:srgbClr val="001C3D"/>
                </a:solidFill>
                <a:latin typeface="Calibri"/>
                <a:cs typeface="Calibri"/>
              </a:rPr>
              <a:t> </a:t>
            </a:r>
            <a:r>
              <a:rPr sz="2000" spc="-5" dirty="0">
                <a:solidFill>
                  <a:srgbClr val="001C3D"/>
                </a:solidFill>
                <a:latin typeface="Calibri"/>
                <a:cs typeface="Calibri"/>
              </a:rPr>
              <a:t>there</a:t>
            </a:r>
            <a:r>
              <a:rPr sz="2000" dirty="0">
                <a:solidFill>
                  <a:srgbClr val="001C3D"/>
                </a:solidFill>
                <a:latin typeface="Calibri"/>
                <a:cs typeface="Calibri"/>
              </a:rPr>
              <a:t> </a:t>
            </a:r>
            <a:r>
              <a:rPr sz="2000" spc="-5" dirty="0">
                <a:solidFill>
                  <a:srgbClr val="001C3D"/>
                </a:solidFill>
                <a:latin typeface="Calibri"/>
                <a:cs typeface="Calibri"/>
              </a:rPr>
              <a:t>are</a:t>
            </a:r>
            <a:r>
              <a:rPr sz="2000" dirty="0">
                <a:solidFill>
                  <a:srgbClr val="001C3D"/>
                </a:solidFill>
                <a:latin typeface="Calibri"/>
                <a:cs typeface="Calibri"/>
              </a:rPr>
              <a:t> no</a:t>
            </a:r>
            <a:r>
              <a:rPr sz="2000" spc="5" dirty="0">
                <a:solidFill>
                  <a:srgbClr val="001C3D"/>
                </a:solidFill>
                <a:latin typeface="Calibri"/>
                <a:cs typeface="Calibri"/>
              </a:rPr>
              <a:t> </a:t>
            </a:r>
            <a:r>
              <a:rPr sz="2000" spc="-5" dirty="0">
                <a:solidFill>
                  <a:srgbClr val="001C3D"/>
                </a:solidFill>
                <a:latin typeface="Calibri"/>
                <a:cs typeface="Calibri"/>
              </a:rPr>
              <a:t>indications</a:t>
            </a:r>
            <a:r>
              <a:rPr sz="2000" dirty="0">
                <a:solidFill>
                  <a:srgbClr val="001C3D"/>
                </a:solidFill>
                <a:latin typeface="Calibri"/>
                <a:cs typeface="Calibri"/>
              </a:rPr>
              <a:t> that</a:t>
            </a:r>
            <a:r>
              <a:rPr sz="2000" spc="5" dirty="0">
                <a:solidFill>
                  <a:srgbClr val="001C3D"/>
                </a:solidFill>
                <a:latin typeface="Calibri"/>
                <a:cs typeface="Calibri"/>
              </a:rPr>
              <a:t> </a:t>
            </a:r>
            <a:r>
              <a:rPr sz="2000" dirty="0">
                <a:solidFill>
                  <a:srgbClr val="001C3D"/>
                </a:solidFill>
                <a:latin typeface="Calibri"/>
                <a:cs typeface="Calibri"/>
              </a:rPr>
              <a:t>the</a:t>
            </a:r>
            <a:r>
              <a:rPr sz="2000" spc="5" dirty="0">
                <a:solidFill>
                  <a:srgbClr val="001C3D"/>
                </a:solidFill>
                <a:latin typeface="Calibri"/>
                <a:cs typeface="Calibri"/>
              </a:rPr>
              <a:t> </a:t>
            </a:r>
            <a:r>
              <a:rPr sz="2000" spc="-5" dirty="0">
                <a:solidFill>
                  <a:srgbClr val="001C3D"/>
                </a:solidFill>
                <a:latin typeface="Calibri"/>
                <a:cs typeface="Calibri"/>
              </a:rPr>
              <a:t>authorities </a:t>
            </a:r>
            <a:r>
              <a:rPr sz="2000" spc="-440" dirty="0">
                <a:solidFill>
                  <a:srgbClr val="001C3D"/>
                </a:solidFill>
                <a:latin typeface="Calibri"/>
                <a:cs typeface="Calibri"/>
              </a:rPr>
              <a:t> </a:t>
            </a:r>
            <a:r>
              <a:rPr sz="2000" spc="-5" dirty="0">
                <a:solidFill>
                  <a:srgbClr val="001C3D"/>
                </a:solidFill>
                <a:latin typeface="Calibri"/>
                <a:cs typeface="Calibri"/>
              </a:rPr>
              <a:t>undertook </a:t>
            </a:r>
            <a:r>
              <a:rPr sz="2000" dirty="0">
                <a:solidFill>
                  <a:srgbClr val="001C3D"/>
                </a:solidFill>
                <a:latin typeface="Calibri"/>
                <a:cs typeface="Calibri"/>
              </a:rPr>
              <a:t>an </a:t>
            </a:r>
            <a:r>
              <a:rPr sz="2000" spc="-5" dirty="0">
                <a:solidFill>
                  <a:srgbClr val="001C3D"/>
                </a:solidFill>
                <a:latin typeface="Calibri"/>
                <a:cs typeface="Calibri"/>
              </a:rPr>
              <a:t>assessment of whether Jacques was </a:t>
            </a:r>
            <a:r>
              <a:rPr sz="2000" dirty="0">
                <a:solidFill>
                  <a:srgbClr val="001C3D"/>
                </a:solidFill>
                <a:latin typeface="Calibri"/>
                <a:cs typeface="Calibri"/>
              </a:rPr>
              <a:t> in need </a:t>
            </a:r>
            <a:r>
              <a:rPr sz="2000" spc="-5" dirty="0">
                <a:solidFill>
                  <a:srgbClr val="001C3D"/>
                </a:solidFill>
                <a:latin typeface="Calibri"/>
                <a:cs typeface="Calibri"/>
              </a:rPr>
              <a:t>of interpretation. </a:t>
            </a:r>
            <a:r>
              <a:rPr sz="2000" dirty="0">
                <a:solidFill>
                  <a:srgbClr val="001C3D"/>
                </a:solidFill>
                <a:latin typeface="Calibri"/>
                <a:cs typeface="Calibri"/>
              </a:rPr>
              <a:t>If such an </a:t>
            </a:r>
            <a:r>
              <a:rPr sz="2000" spc="-5" dirty="0">
                <a:solidFill>
                  <a:srgbClr val="001C3D"/>
                </a:solidFill>
                <a:latin typeface="Calibri"/>
                <a:cs typeface="Calibri"/>
              </a:rPr>
              <a:t>assessment </a:t>
            </a:r>
            <a:r>
              <a:rPr sz="2000" dirty="0">
                <a:solidFill>
                  <a:srgbClr val="001C3D"/>
                </a:solidFill>
                <a:latin typeface="Calibri"/>
                <a:cs typeface="Calibri"/>
              </a:rPr>
              <a:t> </a:t>
            </a:r>
            <a:r>
              <a:rPr sz="2000" spc="-5" dirty="0">
                <a:solidFill>
                  <a:srgbClr val="001C3D"/>
                </a:solidFill>
                <a:latin typeface="Calibri"/>
                <a:cs typeface="Calibri"/>
              </a:rPr>
              <a:t>would</a:t>
            </a:r>
            <a:r>
              <a:rPr sz="2000" dirty="0">
                <a:solidFill>
                  <a:srgbClr val="001C3D"/>
                </a:solidFill>
                <a:latin typeface="Calibri"/>
                <a:cs typeface="Calibri"/>
              </a:rPr>
              <a:t> </a:t>
            </a:r>
            <a:r>
              <a:rPr sz="2000" spc="-5" dirty="0">
                <a:solidFill>
                  <a:srgbClr val="001C3D"/>
                </a:solidFill>
                <a:latin typeface="Calibri"/>
                <a:cs typeface="Calibri"/>
              </a:rPr>
              <a:t>have</a:t>
            </a:r>
            <a:r>
              <a:rPr sz="2000" dirty="0">
                <a:solidFill>
                  <a:srgbClr val="001C3D"/>
                </a:solidFill>
                <a:latin typeface="Calibri"/>
                <a:cs typeface="Calibri"/>
              </a:rPr>
              <a:t> </a:t>
            </a:r>
            <a:r>
              <a:rPr sz="2000" spc="-5" dirty="0">
                <a:solidFill>
                  <a:srgbClr val="001C3D"/>
                </a:solidFill>
                <a:latin typeface="Calibri"/>
                <a:cs typeface="Calibri"/>
              </a:rPr>
              <a:t>taken</a:t>
            </a:r>
            <a:r>
              <a:rPr sz="2000" dirty="0">
                <a:solidFill>
                  <a:srgbClr val="001C3D"/>
                </a:solidFill>
                <a:latin typeface="Calibri"/>
                <a:cs typeface="Calibri"/>
              </a:rPr>
              <a:t> </a:t>
            </a:r>
            <a:r>
              <a:rPr sz="2000" spc="-5" dirty="0">
                <a:solidFill>
                  <a:srgbClr val="001C3D"/>
                </a:solidFill>
                <a:latin typeface="Calibri"/>
                <a:cs typeface="Calibri"/>
              </a:rPr>
              <a:t>place,</a:t>
            </a:r>
            <a:r>
              <a:rPr sz="2000" dirty="0">
                <a:solidFill>
                  <a:srgbClr val="001C3D"/>
                </a:solidFill>
                <a:latin typeface="Calibri"/>
                <a:cs typeface="Calibri"/>
              </a:rPr>
              <a:t> </a:t>
            </a:r>
            <a:r>
              <a:rPr sz="2000" spc="-5" dirty="0">
                <a:solidFill>
                  <a:srgbClr val="001C3D"/>
                </a:solidFill>
                <a:latin typeface="Calibri"/>
                <a:cs typeface="Calibri"/>
              </a:rPr>
              <a:t>Jacques’</a:t>
            </a:r>
            <a:r>
              <a:rPr sz="2000" dirty="0">
                <a:solidFill>
                  <a:srgbClr val="001C3D"/>
                </a:solidFill>
                <a:latin typeface="Calibri"/>
                <a:cs typeface="Calibri"/>
              </a:rPr>
              <a:t> difficulties</a:t>
            </a:r>
            <a:r>
              <a:rPr sz="2000" spc="5" dirty="0">
                <a:solidFill>
                  <a:srgbClr val="001C3D"/>
                </a:solidFill>
                <a:latin typeface="Calibri"/>
                <a:cs typeface="Calibri"/>
              </a:rPr>
              <a:t> </a:t>
            </a:r>
            <a:r>
              <a:rPr sz="2000" spc="-5" dirty="0">
                <a:solidFill>
                  <a:srgbClr val="001C3D"/>
                </a:solidFill>
                <a:latin typeface="Calibri"/>
                <a:cs typeface="Calibri"/>
              </a:rPr>
              <a:t>of </a:t>
            </a:r>
            <a:r>
              <a:rPr sz="2000" dirty="0">
                <a:solidFill>
                  <a:srgbClr val="001C3D"/>
                </a:solidFill>
                <a:latin typeface="Calibri"/>
                <a:cs typeface="Calibri"/>
              </a:rPr>
              <a:t> </a:t>
            </a:r>
            <a:r>
              <a:rPr sz="2000" spc="25" dirty="0">
                <a:solidFill>
                  <a:srgbClr val="001C3D"/>
                </a:solidFill>
                <a:latin typeface="Calibri"/>
                <a:cs typeface="Calibri"/>
              </a:rPr>
              <a:t>communicating</a:t>
            </a:r>
            <a:r>
              <a:rPr sz="2000" spc="30" dirty="0">
                <a:solidFill>
                  <a:srgbClr val="001C3D"/>
                </a:solidFill>
                <a:latin typeface="Calibri"/>
                <a:cs typeface="Calibri"/>
              </a:rPr>
              <a:t> </a:t>
            </a:r>
            <a:r>
              <a:rPr sz="2000" spc="15" dirty="0">
                <a:solidFill>
                  <a:srgbClr val="001C3D"/>
                </a:solidFill>
                <a:latin typeface="Calibri"/>
                <a:cs typeface="Calibri"/>
              </a:rPr>
              <a:t>in</a:t>
            </a:r>
            <a:r>
              <a:rPr sz="2000" spc="20" dirty="0">
                <a:solidFill>
                  <a:srgbClr val="001C3D"/>
                </a:solidFill>
                <a:latin typeface="Calibri"/>
                <a:cs typeface="Calibri"/>
              </a:rPr>
              <a:t> English</a:t>
            </a:r>
            <a:r>
              <a:rPr sz="2000" spc="25" dirty="0">
                <a:solidFill>
                  <a:srgbClr val="001C3D"/>
                </a:solidFill>
                <a:latin typeface="Calibri"/>
                <a:cs typeface="Calibri"/>
              </a:rPr>
              <a:t> </a:t>
            </a:r>
            <a:r>
              <a:rPr sz="2000" spc="20" dirty="0">
                <a:solidFill>
                  <a:srgbClr val="001C3D"/>
                </a:solidFill>
                <a:latin typeface="Calibri"/>
                <a:cs typeface="Calibri"/>
              </a:rPr>
              <a:t>would</a:t>
            </a:r>
            <a:r>
              <a:rPr sz="2000" spc="25" dirty="0">
                <a:solidFill>
                  <a:srgbClr val="001C3D"/>
                </a:solidFill>
                <a:latin typeface="Calibri"/>
                <a:cs typeface="Calibri"/>
              </a:rPr>
              <a:t> </a:t>
            </a:r>
            <a:r>
              <a:rPr sz="2000" spc="20" dirty="0">
                <a:solidFill>
                  <a:srgbClr val="001C3D"/>
                </a:solidFill>
                <a:latin typeface="Calibri"/>
                <a:cs typeface="Calibri"/>
              </a:rPr>
              <a:t>have</a:t>
            </a:r>
            <a:r>
              <a:rPr sz="2000" spc="25" dirty="0">
                <a:solidFill>
                  <a:srgbClr val="001C3D"/>
                </a:solidFill>
                <a:latin typeface="Calibri"/>
                <a:cs typeface="Calibri"/>
              </a:rPr>
              <a:t> </a:t>
            </a:r>
            <a:r>
              <a:rPr sz="2000" spc="30" dirty="0">
                <a:solidFill>
                  <a:srgbClr val="001C3D"/>
                </a:solidFill>
                <a:latin typeface="Calibri"/>
                <a:cs typeface="Calibri"/>
              </a:rPr>
              <a:t>been </a:t>
            </a:r>
            <a:r>
              <a:rPr sz="2000" spc="-440" dirty="0">
                <a:solidFill>
                  <a:srgbClr val="001C3D"/>
                </a:solidFill>
                <a:latin typeface="Calibri"/>
                <a:cs typeface="Calibri"/>
              </a:rPr>
              <a:t> </a:t>
            </a:r>
            <a:r>
              <a:rPr sz="2000" spc="-5" dirty="0">
                <a:solidFill>
                  <a:srgbClr val="001C3D"/>
                </a:solidFill>
                <a:latin typeface="Calibri"/>
                <a:cs typeface="Calibri"/>
              </a:rPr>
              <a:t>detected earlier </a:t>
            </a:r>
            <a:r>
              <a:rPr sz="2000" dirty="0">
                <a:solidFill>
                  <a:srgbClr val="001C3D"/>
                </a:solidFill>
                <a:latin typeface="Calibri"/>
                <a:cs typeface="Calibri"/>
              </a:rPr>
              <a:t>and </a:t>
            </a:r>
            <a:r>
              <a:rPr sz="2000" spc="-5" dirty="0">
                <a:solidFill>
                  <a:srgbClr val="001C3D"/>
                </a:solidFill>
                <a:latin typeface="Calibri"/>
                <a:cs typeface="Calibri"/>
              </a:rPr>
              <a:t>communicated </a:t>
            </a:r>
            <a:r>
              <a:rPr sz="2000" dirty="0">
                <a:solidFill>
                  <a:srgbClr val="001C3D"/>
                </a:solidFill>
                <a:latin typeface="Calibri"/>
                <a:cs typeface="Calibri"/>
              </a:rPr>
              <a:t>to the </a:t>
            </a:r>
            <a:r>
              <a:rPr sz="2000" spc="-5" dirty="0">
                <a:solidFill>
                  <a:srgbClr val="001C3D"/>
                </a:solidFill>
                <a:latin typeface="Calibri"/>
                <a:cs typeface="Calibri"/>
              </a:rPr>
              <a:t>lawyer. </a:t>
            </a:r>
            <a:r>
              <a:rPr sz="2000" spc="-440" dirty="0">
                <a:solidFill>
                  <a:srgbClr val="001C3D"/>
                </a:solidFill>
                <a:latin typeface="Calibri"/>
                <a:cs typeface="Calibri"/>
              </a:rPr>
              <a:t> </a:t>
            </a:r>
            <a:r>
              <a:rPr sz="2000" spc="-5" dirty="0">
                <a:solidFill>
                  <a:srgbClr val="001C3D"/>
                </a:solidFill>
                <a:latin typeface="Calibri"/>
                <a:cs typeface="Calibri"/>
              </a:rPr>
              <a:t>Furthermore, </a:t>
            </a:r>
            <a:r>
              <a:rPr sz="2000" dirty="0">
                <a:solidFill>
                  <a:srgbClr val="001C3D"/>
                </a:solidFill>
                <a:latin typeface="Calibri"/>
                <a:cs typeface="Calibri"/>
              </a:rPr>
              <a:t>the </a:t>
            </a:r>
            <a:r>
              <a:rPr sz="2000" spc="-5" dirty="0">
                <a:solidFill>
                  <a:srgbClr val="001C3D"/>
                </a:solidFill>
                <a:latin typeface="Calibri"/>
                <a:cs typeface="Calibri"/>
              </a:rPr>
              <a:t>lawyer should not have </a:t>
            </a:r>
            <a:r>
              <a:rPr sz="2000" dirty="0">
                <a:solidFill>
                  <a:srgbClr val="001C3D"/>
                </a:solidFill>
                <a:latin typeface="Calibri"/>
                <a:cs typeface="Calibri"/>
              </a:rPr>
              <a:t>left it to </a:t>
            </a:r>
            <a:r>
              <a:rPr sz="2000" spc="5" dirty="0">
                <a:solidFill>
                  <a:srgbClr val="001C3D"/>
                </a:solidFill>
                <a:latin typeface="Calibri"/>
                <a:cs typeface="Calibri"/>
              </a:rPr>
              <a:t> </a:t>
            </a:r>
            <a:r>
              <a:rPr sz="2000" spc="-5" dirty="0">
                <a:solidFill>
                  <a:srgbClr val="001C3D"/>
                </a:solidFill>
                <a:latin typeface="Calibri"/>
                <a:cs typeface="Calibri"/>
              </a:rPr>
              <a:t>Jacques </a:t>
            </a:r>
            <a:r>
              <a:rPr sz="2000" dirty="0">
                <a:solidFill>
                  <a:srgbClr val="001C3D"/>
                </a:solidFill>
                <a:latin typeface="Calibri"/>
                <a:cs typeface="Calibri"/>
              </a:rPr>
              <a:t>to </a:t>
            </a:r>
            <a:r>
              <a:rPr sz="2000" spc="-5" dirty="0">
                <a:solidFill>
                  <a:srgbClr val="001C3D"/>
                </a:solidFill>
                <a:latin typeface="Calibri"/>
                <a:cs typeface="Calibri"/>
              </a:rPr>
              <a:t>raise </a:t>
            </a:r>
            <a:r>
              <a:rPr sz="2000" dirty="0">
                <a:solidFill>
                  <a:srgbClr val="001C3D"/>
                </a:solidFill>
                <a:latin typeface="Calibri"/>
                <a:cs typeface="Calibri"/>
              </a:rPr>
              <a:t>the need </a:t>
            </a:r>
            <a:r>
              <a:rPr sz="2000" spc="-5" dirty="0">
                <a:solidFill>
                  <a:srgbClr val="001C3D"/>
                </a:solidFill>
                <a:latin typeface="Calibri"/>
                <a:cs typeface="Calibri"/>
              </a:rPr>
              <a:t>for interpretation during </a:t>
            </a:r>
            <a:r>
              <a:rPr sz="2000" spc="-440" dirty="0">
                <a:solidFill>
                  <a:srgbClr val="001C3D"/>
                </a:solidFill>
                <a:latin typeface="Calibri"/>
                <a:cs typeface="Calibri"/>
              </a:rPr>
              <a:t> </a:t>
            </a:r>
            <a:r>
              <a:rPr sz="2000" spc="-5" dirty="0">
                <a:solidFill>
                  <a:srgbClr val="001C3D"/>
                </a:solidFill>
                <a:latin typeface="Calibri"/>
                <a:cs typeface="Calibri"/>
              </a:rPr>
              <a:t>interrogation</a:t>
            </a:r>
            <a:r>
              <a:rPr sz="2000" dirty="0">
                <a:solidFill>
                  <a:srgbClr val="001C3D"/>
                </a:solidFill>
                <a:latin typeface="Calibri"/>
                <a:cs typeface="Calibri"/>
              </a:rPr>
              <a:t> </a:t>
            </a:r>
            <a:r>
              <a:rPr sz="2000" spc="-5" dirty="0">
                <a:solidFill>
                  <a:srgbClr val="001C3D"/>
                </a:solidFill>
                <a:latin typeface="Calibri"/>
                <a:cs typeface="Calibri"/>
              </a:rPr>
              <a:t>with</a:t>
            </a:r>
            <a:r>
              <a:rPr sz="2000" dirty="0">
                <a:solidFill>
                  <a:srgbClr val="001C3D"/>
                </a:solidFill>
                <a:latin typeface="Calibri"/>
                <a:cs typeface="Calibri"/>
              </a:rPr>
              <a:t> the </a:t>
            </a:r>
            <a:r>
              <a:rPr sz="2000" spc="-5" dirty="0">
                <a:solidFill>
                  <a:srgbClr val="001C3D"/>
                </a:solidFill>
                <a:latin typeface="Calibri"/>
                <a:cs typeface="Calibri"/>
              </a:rPr>
              <a:t>authorities.</a:t>
            </a:r>
            <a:endParaRPr sz="2000">
              <a:latin typeface="Calibri"/>
              <a:cs typeface="Calibri"/>
            </a:endParaRPr>
          </a:p>
        </p:txBody>
      </p:sp>
      <p:grpSp>
        <p:nvGrpSpPr>
          <p:cNvPr id="3" name="object 3"/>
          <p:cNvGrpSpPr/>
          <p:nvPr/>
        </p:nvGrpSpPr>
        <p:grpSpPr>
          <a:xfrm>
            <a:off x="344978" y="2015836"/>
            <a:ext cx="532130" cy="4302125"/>
            <a:chOff x="344978" y="2015836"/>
            <a:chExt cx="532130" cy="4302125"/>
          </a:xfrm>
        </p:grpSpPr>
        <p:pic>
          <p:nvPicPr>
            <p:cNvPr id="4" name="object 4"/>
            <p:cNvPicPr/>
            <p:nvPr/>
          </p:nvPicPr>
          <p:blipFill>
            <a:blip r:embed="rId2" cstate="print"/>
            <a:stretch>
              <a:fillRect/>
            </a:stretch>
          </p:blipFill>
          <p:spPr>
            <a:xfrm>
              <a:off x="344978" y="2460567"/>
              <a:ext cx="532014" cy="390698"/>
            </a:xfrm>
            <a:prstGeom prst="rect">
              <a:avLst/>
            </a:prstGeom>
          </p:spPr>
        </p:pic>
        <p:pic>
          <p:nvPicPr>
            <p:cNvPr id="5" name="object 5"/>
            <p:cNvPicPr/>
            <p:nvPr/>
          </p:nvPicPr>
          <p:blipFill>
            <a:blip r:embed="rId3" cstate="print"/>
            <a:stretch>
              <a:fillRect/>
            </a:stretch>
          </p:blipFill>
          <p:spPr>
            <a:xfrm>
              <a:off x="482138" y="2448098"/>
              <a:ext cx="253538" cy="436418"/>
            </a:xfrm>
            <a:prstGeom prst="rect">
              <a:avLst/>
            </a:prstGeom>
          </p:spPr>
        </p:pic>
        <p:pic>
          <p:nvPicPr>
            <p:cNvPr id="6" name="object 6"/>
            <p:cNvPicPr/>
            <p:nvPr/>
          </p:nvPicPr>
          <p:blipFill>
            <a:blip r:embed="rId4" cstate="print"/>
            <a:stretch>
              <a:fillRect/>
            </a:stretch>
          </p:blipFill>
          <p:spPr>
            <a:xfrm>
              <a:off x="395536" y="2492895"/>
              <a:ext cx="432047" cy="288032"/>
            </a:xfrm>
            <a:prstGeom prst="rect">
              <a:avLst/>
            </a:prstGeom>
          </p:spPr>
        </p:pic>
        <p:sp>
          <p:nvSpPr>
            <p:cNvPr id="7" name="object 7"/>
            <p:cNvSpPr/>
            <p:nvPr/>
          </p:nvSpPr>
          <p:spPr>
            <a:xfrm>
              <a:off x="395536" y="2492895"/>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1"/>
                  </a:lnTo>
                  <a:lnTo>
                    <a:pt x="417987" y="273971"/>
                  </a:lnTo>
                  <a:lnTo>
                    <a:pt x="402728" y="284259"/>
                  </a:lnTo>
                  <a:lnTo>
                    <a:pt x="384041" y="288032"/>
                  </a:lnTo>
                  <a:lnTo>
                    <a:pt x="48005" y="288032"/>
                  </a:lnTo>
                  <a:lnTo>
                    <a:pt x="29319" y="284259"/>
                  </a:lnTo>
                  <a:lnTo>
                    <a:pt x="14060" y="273971"/>
                  </a:lnTo>
                  <a:lnTo>
                    <a:pt x="3772" y="258711"/>
                  </a:lnTo>
                  <a:lnTo>
                    <a:pt x="0" y="240026"/>
                  </a:lnTo>
                  <a:lnTo>
                    <a:pt x="0" y="48005"/>
                  </a:lnTo>
                  <a:close/>
                </a:path>
              </a:pathLst>
            </a:custGeom>
            <a:ln w="9524">
              <a:solidFill>
                <a:srgbClr val="F4B193"/>
              </a:solidFill>
            </a:ln>
          </p:spPr>
          <p:txBody>
            <a:bodyPr wrap="square" lIns="0" tIns="0" rIns="0" bIns="0" rtlCol="0"/>
            <a:lstStyle/>
            <a:p>
              <a:endParaRPr/>
            </a:p>
          </p:txBody>
        </p:sp>
        <p:pic>
          <p:nvPicPr>
            <p:cNvPr id="8" name="object 8"/>
            <p:cNvPicPr/>
            <p:nvPr/>
          </p:nvPicPr>
          <p:blipFill>
            <a:blip r:embed="rId5" cstate="print"/>
            <a:stretch>
              <a:fillRect/>
            </a:stretch>
          </p:blipFill>
          <p:spPr>
            <a:xfrm>
              <a:off x="344978" y="2892828"/>
              <a:ext cx="532014" cy="390698"/>
            </a:xfrm>
            <a:prstGeom prst="rect">
              <a:avLst/>
            </a:prstGeom>
          </p:spPr>
        </p:pic>
        <p:pic>
          <p:nvPicPr>
            <p:cNvPr id="9" name="object 9"/>
            <p:cNvPicPr/>
            <p:nvPr/>
          </p:nvPicPr>
          <p:blipFill>
            <a:blip r:embed="rId3" cstate="print"/>
            <a:stretch>
              <a:fillRect/>
            </a:stretch>
          </p:blipFill>
          <p:spPr>
            <a:xfrm>
              <a:off x="482138" y="2880359"/>
              <a:ext cx="253538" cy="436418"/>
            </a:xfrm>
            <a:prstGeom prst="rect">
              <a:avLst/>
            </a:prstGeom>
          </p:spPr>
        </p:pic>
        <p:pic>
          <p:nvPicPr>
            <p:cNvPr id="10" name="object 10"/>
            <p:cNvPicPr/>
            <p:nvPr/>
          </p:nvPicPr>
          <p:blipFill>
            <a:blip r:embed="rId4" cstate="print"/>
            <a:stretch>
              <a:fillRect/>
            </a:stretch>
          </p:blipFill>
          <p:spPr>
            <a:xfrm>
              <a:off x="395536" y="2924943"/>
              <a:ext cx="432047" cy="288032"/>
            </a:xfrm>
            <a:prstGeom prst="rect">
              <a:avLst/>
            </a:prstGeom>
          </p:spPr>
        </p:pic>
        <p:sp>
          <p:nvSpPr>
            <p:cNvPr id="11" name="object 11"/>
            <p:cNvSpPr/>
            <p:nvPr/>
          </p:nvSpPr>
          <p:spPr>
            <a:xfrm>
              <a:off x="395536" y="2924943"/>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1"/>
                  </a:lnTo>
                  <a:lnTo>
                    <a:pt x="48005" y="288031"/>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12" name="object 12"/>
            <p:cNvPicPr/>
            <p:nvPr/>
          </p:nvPicPr>
          <p:blipFill>
            <a:blip r:embed="rId6" cstate="print"/>
            <a:stretch>
              <a:fillRect/>
            </a:stretch>
          </p:blipFill>
          <p:spPr>
            <a:xfrm>
              <a:off x="344978" y="3325090"/>
              <a:ext cx="532014" cy="390698"/>
            </a:xfrm>
            <a:prstGeom prst="rect">
              <a:avLst/>
            </a:prstGeom>
          </p:spPr>
        </p:pic>
        <p:pic>
          <p:nvPicPr>
            <p:cNvPr id="13" name="object 13"/>
            <p:cNvPicPr/>
            <p:nvPr/>
          </p:nvPicPr>
          <p:blipFill>
            <a:blip r:embed="rId3" cstate="print"/>
            <a:stretch>
              <a:fillRect/>
            </a:stretch>
          </p:blipFill>
          <p:spPr>
            <a:xfrm>
              <a:off x="482138" y="3312621"/>
              <a:ext cx="253538" cy="436418"/>
            </a:xfrm>
            <a:prstGeom prst="rect">
              <a:avLst/>
            </a:prstGeom>
          </p:spPr>
        </p:pic>
        <p:pic>
          <p:nvPicPr>
            <p:cNvPr id="14" name="object 14"/>
            <p:cNvPicPr/>
            <p:nvPr/>
          </p:nvPicPr>
          <p:blipFill>
            <a:blip r:embed="rId7" cstate="print"/>
            <a:stretch>
              <a:fillRect/>
            </a:stretch>
          </p:blipFill>
          <p:spPr>
            <a:xfrm>
              <a:off x="395536" y="3356992"/>
              <a:ext cx="432047" cy="288032"/>
            </a:xfrm>
            <a:prstGeom prst="rect">
              <a:avLst/>
            </a:prstGeom>
          </p:spPr>
        </p:pic>
        <p:sp>
          <p:nvSpPr>
            <p:cNvPr id="15" name="object 15"/>
            <p:cNvSpPr/>
            <p:nvPr/>
          </p:nvSpPr>
          <p:spPr>
            <a:xfrm>
              <a:off x="395536" y="3356992"/>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16" name="object 16"/>
            <p:cNvPicPr/>
            <p:nvPr/>
          </p:nvPicPr>
          <p:blipFill>
            <a:blip r:embed="rId8" cstate="print"/>
            <a:stretch>
              <a:fillRect/>
            </a:stretch>
          </p:blipFill>
          <p:spPr>
            <a:xfrm>
              <a:off x="344978" y="3757353"/>
              <a:ext cx="532014" cy="390698"/>
            </a:xfrm>
            <a:prstGeom prst="rect">
              <a:avLst/>
            </a:prstGeom>
          </p:spPr>
        </p:pic>
        <p:pic>
          <p:nvPicPr>
            <p:cNvPr id="17" name="object 17"/>
            <p:cNvPicPr/>
            <p:nvPr/>
          </p:nvPicPr>
          <p:blipFill>
            <a:blip r:embed="rId9" cstate="print"/>
            <a:stretch>
              <a:fillRect/>
            </a:stretch>
          </p:blipFill>
          <p:spPr>
            <a:xfrm>
              <a:off x="482138" y="3744883"/>
              <a:ext cx="253538" cy="432261"/>
            </a:xfrm>
            <a:prstGeom prst="rect">
              <a:avLst/>
            </a:prstGeom>
          </p:spPr>
        </p:pic>
        <p:pic>
          <p:nvPicPr>
            <p:cNvPr id="18" name="object 18"/>
            <p:cNvPicPr/>
            <p:nvPr/>
          </p:nvPicPr>
          <p:blipFill>
            <a:blip r:embed="rId7" cstate="print"/>
            <a:stretch>
              <a:fillRect/>
            </a:stretch>
          </p:blipFill>
          <p:spPr>
            <a:xfrm>
              <a:off x="395536" y="3789039"/>
              <a:ext cx="432047" cy="288032"/>
            </a:xfrm>
            <a:prstGeom prst="rect">
              <a:avLst/>
            </a:prstGeom>
          </p:spPr>
        </p:pic>
        <p:sp>
          <p:nvSpPr>
            <p:cNvPr id="19" name="object 19"/>
            <p:cNvSpPr/>
            <p:nvPr/>
          </p:nvSpPr>
          <p:spPr>
            <a:xfrm>
              <a:off x="395536" y="3789040"/>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20" name="object 20"/>
            <p:cNvPicPr/>
            <p:nvPr/>
          </p:nvPicPr>
          <p:blipFill>
            <a:blip r:embed="rId10" cstate="print"/>
            <a:stretch>
              <a:fillRect/>
            </a:stretch>
          </p:blipFill>
          <p:spPr>
            <a:xfrm>
              <a:off x="344978" y="2028305"/>
              <a:ext cx="532014" cy="390698"/>
            </a:xfrm>
            <a:prstGeom prst="rect">
              <a:avLst/>
            </a:prstGeom>
          </p:spPr>
        </p:pic>
        <p:pic>
          <p:nvPicPr>
            <p:cNvPr id="21" name="object 21"/>
            <p:cNvPicPr/>
            <p:nvPr/>
          </p:nvPicPr>
          <p:blipFill>
            <a:blip r:embed="rId3" cstate="print"/>
            <a:stretch>
              <a:fillRect/>
            </a:stretch>
          </p:blipFill>
          <p:spPr>
            <a:xfrm>
              <a:off x="482138" y="2015836"/>
              <a:ext cx="253538" cy="436418"/>
            </a:xfrm>
            <a:prstGeom prst="rect">
              <a:avLst/>
            </a:prstGeom>
          </p:spPr>
        </p:pic>
        <p:pic>
          <p:nvPicPr>
            <p:cNvPr id="22" name="object 22"/>
            <p:cNvPicPr/>
            <p:nvPr/>
          </p:nvPicPr>
          <p:blipFill>
            <a:blip r:embed="rId7" cstate="print"/>
            <a:stretch>
              <a:fillRect/>
            </a:stretch>
          </p:blipFill>
          <p:spPr>
            <a:xfrm>
              <a:off x="395536" y="2060847"/>
              <a:ext cx="432047" cy="288032"/>
            </a:xfrm>
            <a:prstGeom prst="rect">
              <a:avLst/>
            </a:prstGeom>
          </p:spPr>
        </p:pic>
        <p:sp>
          <p:nvSpPr>
            <p:cNvPr id="23" name="object 23"/>
            <p:cNvSpPr/>
            <p:nvPr/>
          </p:nvSpPr>
          <p:spPr>
            <a:xfrm>
              <a:off x="395536" y="2060848"/>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24" name="object 24"/>
            <p:cNvPicPr/>
            <p:nvPr/>
          </p:nvPicPr>
          <p:blipFill>
            <a:blip r:embed="rId11" cstate="print"/>
            <a:stretch>
              <a:fillRect/>
            </a:stretch>
          </p:blipFill>
          <p:spPr>
            <a:xfrm>
              <a:off x="344978" y="4189614"/>
              <a:ext cx="532014" cy="390698"/>
            </a:xfrm>
            <a:prstGeom prst="rect">
              <a:avLst/>
            </a:prstGeom>
          </p:spPr>
        </p:pic>
        <p:pic>
          <p:nvPicPr>
            <p:cNvPr id="25" name="object 25"/>
            <p:cNvPicPr/>
            <p:nvPr/>
          </p:nvPicPr>
          <p:blipFill>
            <a:blip r:embed="rId9" cstate="print"/>
            <a:stretch>
              <a:fillRect/>
            </a:stretch>
          </p:blipFill>
          <p:spPr>
            <a:xfrm>
              <a:off x="482138" y="4177144"/>
              <a:ext cx="253538" cy="432261"/>
            </a:xfrm>
            <a:prstGeom prst="rect">
              <a:avLst/>
            </a:prstGeom>
          </p:spPr>
        </p:pic>
        <p:pic>
          <p:nvPicPr>
            <p:cNvPr id="26" name="object 26"/>
            <p:cNvPicPr/>
            <p:nvPr/>
          </p:nvPicPr>
          <p:blipFill>
            <a:blip r:embed="rId4" cstate="print"/>
            <a:stretch>
              <a:fillRect/>
            </a:stretch>
          </p:blipFill>
          <p:spPr>
            <a:xfrm>
              <a:off x="395536" y="4221087"/>
              <a:ext cx="432047" cy="288032"/>
            </a:xfrm>
            <a:prstGeom prst="rect">
              <a:avLst/>
            </a:prstGeom>
          </p:spPr>
        </p:pic>
        <p:sp>
          <p:nvSpPr>
            <p:cNvPr id="27" name="object 27"/>
            <p:cNvSpPr/>
            <p:nvPr/>
          </p:nvSpPr>
          <p:spPr>
            <a:xfrm>
              <a:off x="395536" y="4221087"/>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28" name="object 28"/>
            <p:cNvPicPr/>
            <p:nvPr/>
          </p:nvPicPr>
          <p:blipFill>
            <a:blip r:embed="rId12" cstate="print"/>
            <a:stretch>
              <a:fillRect/>
            </a:stretch>
          </p:blipFill>
          <p:spPr>
            <a:xfrm>
              <a:off x="344978" y="5054138"/>
              <a:ext cx="532014" cy="390698"/>
            </a:xfrm>
            <a:prstGeom prst="rect">
              <a:avLst/>
            </a:prstGeom>
          </p:spPr>
        </p:pic>
        <p:pic>
          <p:nvPicPr>
            <p:cNvPr id="29" name="object 29"/>
            <p:cNvPicPr/>
            <p:nvPr/>
          </p:nvPicPr>
          <p:blipFill>
            <a:blip r:embed="rId9" cstate="print"/>
            <a:stretch>
              <a:fillRect/>
            </a:stretch>
          </p:blipFill>
          <p:spPr>
            <a:xfrm>
              <a:off x="482138" y="5041669"/>
              <a:ext cx="253538" cy="432261"/>
            </a:xfrm>
            <a:prstGeom prst="rect">
              <a:avLst/>
            </a:prstGeom>
          </p:spPr>
        </p:pic>
        <p:pic>
          <p:nvPicPr>
            <p:cNvPr id="30" name="object 30"/>
            <p:cNvPicPr/>
            <p:nvPr/>
          </p:nvPicPr>
          <p:blipFill>
            <a:blip r:embed="rId7" cstate="print"/>
            <a:stretch>
              <a:fillRect/>
            </a:stretch>
          </p:blipFill>
          <p:spPr>
            <a:xfrm>
              <a:off x="395536" y="5085184"/>
              <a:ext cx="432047" cy="288032"/>
            </a:xfrm>
            <a:prstGeom prst="rect">
              <a:avLst/>
            </a:prstGeom>
          </p:spPr>
        </p:pic>
        <p:sp>
          <p:nvSpPr>
            <p:cNvPr id="31" name="object 31"/>
            <p:cNvSpPr/>
            <p:nvPr/>
          </p:nvSpPr>
          <p:spPr>
            <a:xfrm>
              <a:off x="395536" y="5085184"/>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32" name="object 32"/>
            <p:cNvPicPr/>
            <p:nvPr/>
          </p:nvPicPr>
          <p:blipFill>
            <a:blip r:embed="rId13" cstate="print"/>
            <a:stretch>
              <a:fillRect/>
            </a:stretch>
          </p:blipFill>
          <p:spPr>
            <a:xfrm>
              <a:off x="344978" y="4621876"/>
              <a:ext cx="532014" cy="390698"/>
            </a:xfrm>
            <a:prstGeom prst="rect">
              <a:avLst/>
            </a:prstGeom>
          </p:spPr>
        </p:pic>
        <p:pic>
          <p:nvPicPr>
            <p:cNvPr id="33" name="object 33"/>
            <p:cNvPicPr/>
            <p:nvPr/>
          </p:nvPicPr>
          <p:blipFill>
            <a:blip r:embed="rId9" cstate="print"/>
            <a:stretch>
              <a:fillRect/>
            </a:stretch>
          </p:blipFill>
          <p:spPr>
            <a:xfrm>
              <a:off x="482138" y="4609407"/>
              <a:ext cx="253538" cy="432261"/>
            </a:xfrm>
            <a:prstGeom prst="rect">
              <a:avLst/>
            </a:prstGeom>
          </p:spPr>
        </p:pic>
        <p:pic>
          <p:nvPicPr>
            <p:cNvPr id="34" name="object 34"/>
            <p:cNvPicPr/>
            <p:nvPr/>
          </p:nvPicPr>
          <p:blipFill>
            <a:blip r:embed="rId4" cstate="print"/>
            <a:stretch>
              <a:fillRect/>
            </a:stretch>
          </p:blipFill>
          <p:spPr>
            <a:xfrm>
              <a:off x="395536" y="4653135"/>
              <a:ext cx="432047" cy="288032"/>
            </a:xfrm>
            <a:prstGeom prst="rect">
              <a:avLst/>
            </a:prstGeom>
          </p:spPr>
        </p:pic>
        <p:sp>
          <p:nvSpPr>
            <p:cNvPr id="35" name="object 35"/>
            <p:cNvSpPr/>
            <p:nvPr/>
          </p:nvSpPr>
          <p:spPr>
            <a:xfrm>
              <a:off x="395536" y="4653135"/>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36" name="object 36"/>
            <p:cNvPicPr/>
            <p:nvPr/>
          </p:nvPicPr>
          <p:blipFill>
            <a:blip r:embed="rId14" cstate="print"/>
            <a:stretch>
              <a:fillRect/>
            </a:stretch>
          </p:blipFill>
          <p:spPr>
            <a:xfrm>
              <a:off x="344978" y="5918661"/>
              <a:ext cx="532014" cy="390698"/>
            </a:xfrm>
            <a:prstGeom prst="rect">
              <a:avLst/>
            </a:prstGeom>
          </p:spPr>
        </p:pic>
        <p:pic>
          <p:nvPicPr>
            <p:cNvPr id="37" name="object 37"/>
            <p:cNvPicPr/>
            <p:nvPr/>
          </p:nvPicPr>
          <p:blipFill>
            <a:blip r:embed="rId15" cstate="print"/>
            <a:stretch>
              <a:fillRect/>
            </a:stretch>
          </p:blipFill>
          <p:spPr>
            <a:xfrm>
              <a:off x="428105" y="5918661"/>
              <a:ext cx="361603" cy="399010"/>
            </a:xfrm>
            <a:prstGeom prst="rect">
              <a:avLst/>
            </a:prstGeom>
          </p:spPr>
        </p:pic>
        <p:pic>
          <p:nvPicPr>
            <p:cNvPr id="38" name="object 38"/>
            <p:cNvPicPr/>
            <p:nvPr/>
          </p:nvPicPr>
          <p:blipFill>
            <a:blip r:embed="rId16" cstate="print"/>
            <a:stretch>
              <a:fillRect/>
            </a:stretch>
          </p:blipFill>
          <p:spPr>
            <a:xfrm>
              <a:off x="395536" y="5949279"/>
              <a:ext cx="432047" cy="288031"/>
            </a:xfrm>
            <a:prstGeom prst="rect">
              <a:avLst/>
            </a:prstGeom>
          </p:spPr>
        </p:pic>
        <p:sp>
          <p:nvSpPr>
            <p:cNvPr id="39" name="object 39"/>
            <p:cNvSpPr/>
            <p:nvPr/>
          </p:nvSpPr>
          <p:spPr>
            <a:xfrm>
              <a:off x="395536" y="5949279"/>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40" name="object 40"/>
            <p:cNvPicPr/>
            <p:nvPr/>
          </p:nvPicPr>
          <p:blipFill>
            <a:blip r:embed="rId17" cstate="print"/>
            <a:stretch>
              <a:fillRect/>
            </a:stretch>
          </p:blipFill>
          <p:spPr>
            <a:xfrm>
              <a:off x="344978" y="5486400"/>
              <a:ext cx="532014" cy="390698"/>
            </a:xfrm>
            <a:prstGeom prst="rect">
              <a:avLst/>
            </a:prstGeom>
          </p:spPr>
        </p:pic>
        <p:pic>
          <p:nvPicPr>
            <p:cNvPr id="41" name="object 41"/>
            <p:cNvPicPr/>
            <p:nvPr/>
          </p:nvPicPr>
          <p:blipFill>
            <a:blip r:embed="rId9" cstate="print"/>
            <a:stretch>
              <a:fillRect/>
            </a:stretch>
          </p:blipFill>
          <p:spPr>
            <a:xfrm>
              <a:off x="482138" y="5473930"/>
              <a:ext cx="253538" cy="432261"/>
            </a:xfrm>
            <a:prstGeom prst="rect">
              <a:avLst/>
            </a:prstGeom>
          </p:spPr>
        </p:pic>
        <p:pic>
          <p:nvPicPr>
            <p:cNvPr id="42" name="object 42"/>
            <p:cNvPicPr/>
            <p:nvPr/>
          </p:nvPicPr>
          <p:blipFill>
            <a:blip r:embed="rId16" cstate="print"/>
            <a:stretch>
              <a:fillRect/>
            </a:stretch>
          </p:blipFill>
          <p:spPr>
            <a:xfrm>
              <a:off x="395536" y="5517231"/>
              <a:ext cx="432047" cy="288031"/>
            </a:xfrm>
            <a:prstGeom prst="rect">
              <a:avLst/>
            </a:prstGeom>
          </p:spPr>
        </p:pic>
        <p:sp>
          <p:nvSpPr>
            <p:cNvPr id="43" name="object 43"/>
            <p:cNvSpPr/>
            <p:nvPr/>
          </p:nvSpPr>
          <p:spPr>
            <a:xfrm>
              <a:off x="395536" y="5517231"/>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grpSp>
      <p:sp>
        <p:nvSpPr>
          <p:cNvPr id="44" name="object 44"/>
          <p:cNvSpPr txBox="1"/>
          <p:nvPr/>
        </p:nvSpPr>
        <p:spPr>
          <a:xfrm>
            <a:off x="498853" y="1897277"/>
            <a:ext cx="231775" cy="4330700"/>
          </a:xfrm>
          <a:prstGeom prst="rect">
            <a:avLst/>
          </a:prstGeom>
        </p:spPr>
        <p:txBody>
          <a:bodyPr vert="horz" wrap="square" lIns="0" tIns="170180" rIns="0" bIns="0" rtlCol="0">
            <a:spAutoFit/>
          </a:bodyPr>
          <a:lstStyle/>
          <a:p>
            <a:pPr marL="57150">
              <a:lnSpc>
                <a:spcPct val="100000"/>
              </a:lnSpc>
              <a:spcBef>
                <a:spcPts val="1340"/>
              </a:spcBef>
            </a:pPr>
            <a:r>
              <a:rPr sz="1800" b="1" dirty="0">
                <a:solidFill>
                  <a:srgbClr val="3D4651"/>
                </a:solidFill>
                <a:latin typeface="Calibri"/>
                <a:cs typeface="Calibri"/>
              </a:rPr>
              <a:t>1</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2</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3</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4</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5</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6</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7</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8</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9</a:t>
            </a:r>
            <a:endParaRPr sz="1800">
              <a:latin typeface="Calibri"/>
              <a:cs typeface="Calibri"/>
            </a:endParaRPr>
          </a:p>
          <a:p>
            <a:pPr marL="12700">
              <a:lnSpc>
                <a:spcPct val="100000"/>
              </a:lnSpc>
              <a:spcBef>
                <a:spcPts val="1365"/>
              </a:spcBef>
            </a:pPr>
            <a:r>
              <a:rPr sz="1600" b="1" dirty="0">
                <a:solidFill>
                  <a:srgbClr val="3D4651"/>
                </a:solidFill>
                <a:latin typeface="Calibri"/>
                <a:cs typeface="Calibri"/>
              </a:rPr>
              <a:t>10</a:t>
            </a:r>
            <a:endParaRPr sz="1600">
              <a:latin typeface="Calibri"/>
              <a:cs typeface="Calibri"/>
            </a:endParaRPr>
          </a:p>
        </p:txBody>
      </p:sp>
      <p:grpSp>
        <p:nvGrpSpPr>
          <p:cNvPr id="45" name="object 45"/>
          <p:cNvGrpSpPr/>
          <p:nvPr/>
        </p:nvGrpSpPr>
        <p:grpSpPr>
          <a:xfrm>
            <a:off x="221071" y="139936"/>
            <a:ext cx="781050" cy="529590"/>
            <a:chOff x="221071" y="139936"/>
            <a:chExt cx="781050" cy="529590"/>
          </a:xfrm>
        </p:grpSpPr>
        <p:sp>
          <p:nvSpPr>
            <p:cNvPr id="46" name="object 46"/>
            <p:cNvSpPr/>
            <p:nvPr/>
          </p:nvSpPr>
          <p:spPr>
            <a:xfrm>
              <a:off x="233771" y="152636"/>
              <a:ext cx="755650" cy="504190"/>
            </a:xfrm>
            <a:custGeom>
              <a:avLst/>
              <a:gdLst/>
              <a:ahLst/>
              <a:cxnLst/>
              <a:rect l="l" t="t" r="r" b="b"/>
              <a:pathLst>
                <a:path w="755650" h="504190">
                  <a:moveTo>
                    <a:pt x="755575" y="0"/>
                  </a:moveTo>
                  <a:lnTo>
                    <a:pt x="0" y="0"/>
                  </a:lnTo>
                  <a:lnTo>
                    <a:pt x="0" y="504055"/>
                  </a:lnTo>
                  <a:lnTo>
                    <a:pt x="755575" y="504055"/>
                  </a:lnTo>
                  <a:lnTo>
                    <a:pt x="755575" y="441048"/>
                  </a:lnTo>
                  <a:lnTo>
                    <a:pt x="236022" y="441048"/>
                  </a:lnTo>
                  <a:lnTo>
                    <a:pt x="236022" y="252027"/>
                  </a:lnTo>
                  <a:lnTo>
                    <a:pt x="188767" y="252027"/>
                  </a:lnTo>
                  <a:lnTo>
                    <a:pt x="377788" y="63005"/>
                  </a:lnTo>
                  <a:lnTo>
                    <a:pt x="755575" y="63005"/>
                  </a:lnTo>
                  <a:lnTo>
                    <a:pt x="755575" y="0"/>
                  </a:lnTo>
                  <a:close/>
                </a:path>
                <a:path w="755650" h="504190">
                  <a:moveTo>
                    <a:pt x="755575" y="86634"/>
                  </a:moveTo>
                  <a:lnTo>
                    <a:pt x="495925" y="86634"/>
                  </a:lnTo>
                  <a:lnTo>
                    <a:pt x="495925" y="181143"/>
                  </a:lnTo>
                  <a:lnTo>
                    <a:pt x="566809" y="252027"/>
                  </a:lnTo>
                  <a:lnTo>
                    <a:pt x="519554" y="252027"/>
                  </a:lnTo>
                  <a:lnTo>
                    <a:pt x="519554" y="441048"/>
                  </a:lnTo>
                  <a:lnTo>
                    <a:pt x="755575" y="441048"/>
                  </a:lnTo>
                  <a:lnTo>
                    <a:pt x="755575" y="86634"/>
                  </a:lnTo>
                  <a:close/>
                </a:path>
                <a:path w="755650" h="504190">
                  <a:moveTo>
                    <a:pt x="755575" y="63005"/>
                  </a:moveTo>
                  <a:lnTo>
                    <a:pt x="377788" y="63005"/>
                  </a:lnTo>
                  <a:lnTo>
                    <a:pt x="448670" y="133889"/>
                  </a:lnTo>
                  <a:lnTo>
                    <a:pt x="448670" y="86634"/>
                  </a:lnTo>
                  <a:lnTo>
                    <a:pt x="755575" y="86634"/>
                  </a:lnTo>
                  <a:lnTo>
                    <a:pt x="755575" y="63005"/>
                  </a:lnTo>
                  <a:close/>
                </a:path>
              </a:pathLst>
            </a:custGeom>
            <a:solidFill>
              <a:srgbClr val="EAF8FC"/>
            </a:solidFill>
          </p:spPr>
          <p:txBody>
            <a:bodyPr wrap="square" lIns="0" tIns="0" rIns="0" bIns="0" rtlCol="0"/>
            <a:lstStyle/>
            <a:p>
              <a:endParaRPr/>
            </a:p>
          </p:txBody>
        </p:sp>
        <p:sp>
          <p:nvSpPr>
            <p:cNvPr id="47" name="object 47"/>
            <p:cNvSpPr/>
            <p:nvPr/>
          </p:nvSpPr>
          <p:spPr>
            <a:xfrm>
              <a:off x="469793" y="239270"/>
              <a:ext cx="283845" cy="354965"/>
            </a:xfrm>
            <a:custGeom>
              <a:avLst/>
              <a:gdLst/>
              <a:ahLst/>
              <a:cxnLst/>
              <a:rect l="l" t="t" r="r" b="b"/>
              <a:pathLst>
                <a:path w="283845" h="354965">
                  <a:moveTo>
                    <a:pt x="259903" y="0"/>
                  </a:moveTo>
                  <a:lnTo>
                    <a:pt x="212648" y="0"/>
                  </a:lnTo>
                  <a:lnTo>
                    <a:pt x="212648" y="47255"/>
                  </a:lnTo>
                  <a:lnTo>
                    <a:pt x="259903" y="94509"/>
                  </a:lnTo>
                  <a:lnTo>
                    <a:pt x="259903" y="0"/>
                  </a:lnTo>
                  <a:close/>
                </a:path>
                <a:path w="283845" h="354965">
                  <a:moveTo>
                    <a:pt x="283532" y="165393"/>
                  </a:moveTo>
                  <a:lnTo>
                    <a:pt x="0" y="165393"/>
                  </a:lnTo>
                  <a:lnTo>
                    <a:pt x="0" y="354413"/>
                  </a:lnTo>
                  <a:lnTo>
                    <a:pt x="118138" y="354413"/>
                  </a:lnTo>
                  <a:lnTo>
                    <a:pt x="118138" y="259904"/>
                  </a:lnTo>
                  <a:lnTo>
                    <a:pt x="283532" y="259904"/>
                  </a:lnTo>
                  <a:lnTo>
                    <a:pt x="283532" y="165393"/>
                  </a:lnTo>
                  <a:close/>
                </a:path>
                <a:path w="283845" h="354965">
                  <a:moveTo>
                    <a:pt x="283532" y="259904"/>
                  </a:moveTo>
                  <a:lnTo>
                    <a:pt x="165394" y="259904"/>
                  </a:lnTo>
                  <a:lnTo>
                    <a:pt x="165394" y="354413"/>
                  </a:lnTo>
                  <a:lnTo>
                    <a:pt x="283532" y="354413"/>
                  </a:lnTo>
                  <a:lnTo>
                    <a:pt x="283532" y="259904"/>
                  </a:lnTo>
                  <a:close/>
                </a:path>
              </a:pathLst>
            </a:custGeom>
            <a:solidFill>
              <a:srgbClr val="C4D0D4"/>
            </a:solidFill>
          </p:spPr>
          <p:txBody>
            <a:bodyPr wrap="square" lIns="0" tIns="0" rIns="0" bIns="0" rtlCol="0"/>
            <a:lstStyle/>
            <a:p>
              <a:endParaRPr/>
            </a:p>
          </p:txBody>
        </p:sp>
        <p:sp>
          <p:nvSpPr>
            <p:cNvPr id="48" name="object 48"/>
            <p:cNvSpPr/>
            <p:nvPr/>
          </p:nvSpPr>
          <p:spPr>
            <a:xfrm>
              <a:off x="422539" y="215642"/>
              <a:ext cx="378460" cy="378460"/>
            </a:xfrm>
            <a:custGeom>
              <a:avLst/>
              <a:gdLst/>
              <a:ahLst/>
              <a:cxnLst/>
              <a:rect l="l" t="t" r="r" b="b"/>
              <a:pathLst>
                <a:path w="378459" h="378459">
                  <a:moveTo>
                    <a:pt x="189020" y="0"/>
                  </a:moveTo>
                  <a:lnTo>
                    <a:pt x="0" y="189021"/>
                  </a:lnTo>
                  <a:lnTo>
                    <a:pt x="378041" y="189021"/>
                  </a:lnTo>
                  <a:lnTo>
                    <a:pt x="189020" y="0"/>
                  </a:lnTo>
                  <a:close/>
                </a:path>
                <a:path w="378459" h="378459">
                  <a:moveTo>
                    <a:pt x="212648" y="283532"/>
                  </a:moveTo>
                  <a:lnTo>
                    <a:pt x="165392" y="283532"/>
                  </a:lnTo>
                  <a:lnTo>
                    <a:pt x="165392" y="378042"/>
                  </a:lnTo>
                  <a:lnTo>
                    <a:pt x="212648" y="378042"/>
                  </a:lnTo>
                  <a:lnTo>
                    <a:pt x="212648" y="283532"/>
                  </a:lnTo>
                  <a:close/>
                </a:path>
              </a:pathLst>
            </a:custGeom>
            <a:solidFill>
              <a:srgbClr val="9AA5A8"/>
            </a:solidFill>
          </p:spPr>
          <p:txBody>
            <a:bodyPr wrap="square" lIns="0" tIns="0" rIns="0" bIns="0" rtlCol="0"/>
            <a:lstStyle/>
            <a:p>
              <a:endParaRPr/>
            </a:p>
          </p:txBody>
        </p:sp>
        <p:sp>
          <p:nvSpPr>
            <p:cNvPr id="49" name="object 49"/>
            <p:cNvSpPr/>
            <p:nvPr/>
          </p:nvSpPr>
          <p:spPr>
            <a:xfrm>
              <a:off x="233771" y="152636"/>
              <a:ext cx="755650" cy="504190"/>
            </a:xfrm>
            <a:custGeom>
              <a:avLst/>
              <a:gdLst/>
              <a:ahLst/>
              <a:cxnLst/>
              <a:rect l="l" t="t" r="r" b="b"/>
              <a:pathLst>
                <a:path w="755650" h="504190">
                  <a:moveTo>
                    <a:pt x="377787" y="63007"/>
                  </a:moveTo>
                  <a:lnTo>
                    <a:pt x="448670" y="133890"/>
                  </a:lnTo>
                  <a:lnTo>
                    <a:pt x="448670" y="86635"/>
                  </a:lnTo>
                  <a:lnTo>
                    <a:pt x="495925" y="86635"/>
                  </a:lnTo>
                  <a:lnTo>
                    <a:pt x="495925" y="181144"/>
                  </a:lnTo>
                  <a:lnTo>
                    <a:pt x="566808" y="252028"/>
                  </a:lnTo>
                  <a:lnTo>
                    <a:pt x="519553" y="252028"/>
                  </a:lnTo>
                  <a:lnTo>
                    <a:pt x="519553" y="441049"/>
                  </a:lnTo>
                  <a:lnTo>
                    <a:pt x="236021" y="441049"/>
                  </a:lnTo>
                  <a:lnTo>
                    <a:pt x="236021" y="252028"/>
                  </a:lnTo>
                  <a:lnTo>
                    <a:pt x="188766" y="252028"/>
                  </a:lnTo>
                  <a:lnTo>
                    <a:pt x="377787" y="63007"/>
                  </a:lnTo>
                  <a:close/>
                </a:path>
                <a:path w="755650" h="504190">
                  <a:moveTo>
                    <a:pt x="448670" y="133890"/>
                  </a:moveTo>
                  <a:lnTo>
                    <a:pt x="495925" y="181144"/>
                  </a:lnTo>
                </a:path>
                <a:path w="755650" h="504190">
                  <a:moveTo>
                    <a:pt x="519553" y="252028"/>
                  </a:moveTo>
                  <a:lnTo>
                    <a:pt x="236021" y="252028"/>
                  </a:lnTo>
                </a:path>
                <a:path w="755650" h="504190">
                  <a:moveTo>
                    <a:pt x="354159" y="441049"/>
                  </a:moveTo>
                  <a:lnTo>
                    <a:pt x="354159" y="346538"/>
                  </a:lnTo>
                  <a:lnTo>
                    <a:pt x="401415" y="346538"/>
                  </a:lnTo>
                  <a:lnTo>
                    <a:pt x="401415" y="441049"/>
                  </a:lnTo>
                </a:path>
                <a:path w="755650" h="504190">
                  <a:moveTo>
                    <a:pt x="0" y="0"/>
                  </a:moveTo>
                  <a:lnTo>
                    <a:pt x="755576" y="0"/>
                  </a:lnTo>
                  <a:lnTo>
                    <a:pt x="755576" y="504056"/>
                  </a:lnTo>
                  <a:lnTo>
                    <a:pt x="0" y="504056"/>
                  </a:lnTo>
                  <a:lnTo>
                    <a:pt x="0" y="0"/>
                  </a:lnTo>
                  <a:close/>
                </a:path>
              </a:pathLst>
            </a:custGeom>
            <a:ln w="25399">
              <a:solidFill>
                <a:srgbClr val="00B2E2"/>
              </a:solidFill>
            </a:ln>
          </p:spPr>
          <p:txBody>
            <a:bodyPr wrap="square" lIns="0" tIns="0" rIns="0" bIns="0" rtlCol="0"/>
            <a:lstStyle/>
            <a:p>
              <a:endParaRPr/>
            </a:p>
          </p:txBody>
        </p:sp>
      </p:gr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03322" y="31924"/>
            <a:ext cx="8774430" cy="6722745"/>
            <a:chOff x="203322" y="31924"/>
            <a:chExt cx="8774430" cy="6722745"/>
          </a:xfrm>
        </p:grpSpPr>
        <p:sp>
          <p:nvSpPr>
            <p:cNvPr id="3" name="object 3"/>
            <p:cNvSpPr/>
            <p:nvPr/>
          </p:nvSpPr>
          <p:spPr>
            <a:xfrm>
              <a:off x="216023" y="463171"/>
              <a:ext cx="8749030" cy="6278245"/>
            </a:xfrm>
            <a:custGeom>
              <a:avLst/>
              <a:gdLst/>
              <a:ahLst/>
              <a:cxnLst/>
              <a:rect l="l" t="t" r="r" b="b"/>
              <a:pathLst>
                <a:path w="8749030" h="6278245">
                  <a:moveTo>
                    <a:pt x="7911370" y="0"/>
                  </a:moveTo>
                  <a:lnTo>
                    <a:pt x="7911370" y="418545"/>
                  </a:lnTo>
                  <a:lnTo>
                    <a:pt x="418524" y="418546"/>
                  </a:lnTo>
                  <a:lnTo>
                    <a:pt x="369735" y="421360"/>
                  </a:lnTo>
                  <a:lnTo>
                    <a:pt x="322577" y="429599"/>
                  </a:lnTo>
                  <a:lnTo>
                    <a:pt x="277388" y="442945"/>
                  </a:lnTo>
                  <a:lnTo>
                    <a:pt x="234480" y="461086"/>
                  </a:lnTo>
                  <a:lnTo>
                    <a:pt x="194168" y="483708"/>
                  </a:lnTo>
                  <a:lnTo>
                    <a:pt x="156767" y="510495"/>
                  </a:lnTo>
                  <a:lnTo>
                    <a:pt x="122589" y="541135"/>
                  </a:lnTo>
                  <a:lnTo>
                    <a:pt x="91950" y="575312"/>
                  </a:lnTo>
                  <a:lnTo>
                    <a:pt x="65162" y="612714"/>
                  </a:lnTo>
                  <a:lnTo>
                    <a:pt x="42541" y="653026"/>
                  </a:lnTo>
                  <a:lnTo>
                    <a:pt x="24400" y="695934"/>
                  </a:lnTo>
                  <a:lnTo>
                    <a:pt x="11054" y="741123"/>
                  </a:lnTo>
                  <a:lnTo>
                    <a:pt x="2815" y="788281"/>
                  </a:lnTo>
                  <a:lnTo>
                    <a:pt x="0" y="837091"/>
                  </a:lnTo>
                  <a:lnTo>
                    <a:pt x="0" y="5859649"/>
                  </a:lnTo>
                  <a:lnTo>
                    <a:pt x="2815" y="5908461"/>
                  </a:lnTo>
                  <a:lnTo>
                    <a:pt x="11054" y="5955618"/>
                  </a:lnTo>
                  <a:lnTo>
                    <a:pt x="24400" y="6000808"/>
                  </a:lnTo>
                  <a:lnTo>
                    <a:pt x="42541" y="6043716"/>
                  </a:lnTo>
                  <a:lnTo>
                    <a:pt x="65162" y="6084027"/>
                  </a:lnTo>
                  <a:lnTo>
                    <a:pt x="91950" y="6121429"/>
                  </a:lnTo>
                  <a:lnTo>
                    <a:pt x="122589" y="6155607"/>
                  </a:lnTo>
                  <a:lnTo>
                    <a:pt x="156767" y="6186246"/>
                  </a:lnTo>
                  <a:lnTo>
                    <a:pt x="194168" y="6213033"/>
                  </a:lnTo>
                  <a:lnTo>
                    <a:pt x="234480" y="6235655"/>
                  </a:lnTo>
                  <a:lnTo>
                    <a:pt x="277388" y="6253796"/>
                  </a:lnTo>
                  <a:lnTo>
                    <a:pt x="322577" y="6267142"/>
                  </a:lnTo>
                  <a:lnTo>
                    <a:pt x="369735" y="6275380"/>
                  </a:lnTo>
                  <a:lnTo>
                    <a:pt x="418546" y="6278196"/>
                  </a:lnTo>
                  <a:lnTo>
                    <a:pt x="467358" y="6275380"/>
                  </a:lnTo>
                  <a:lnTo>
                    <a:pt x="514515" y="6267142"/>
                  </a:lnTo>
                  <a:lnTo>
                    <a:pt x="559705" y="6253796"/>
                  </a:lnTo>
                  <a:lnTo>
                    <a:pt x="602613" y="6235655"/>
                  </a:lnTo>
                  <a:lnTo>
                    <a:pt x="642924" y="6213033"/>
                  </a:lnTo>
                  <a:lnTo>
                    <a:pt x="680326" y="6186246"/>
                  </a:lnTo>
                  <a:lnTo>
                    <a:pt x="714504" y="6155607"/>
                  </a:lnTo>
                  <a:lnTo>
                    <a:pt x="745143" y="6121429"/>
                  </a:lnTo>
                  <a:lnTo>
                    <a:pt x="771931" y="6084027"/>
                  </a:lnTo>
                  <a:lnTo>
                    <a:pt x="794552" y="6043716"/>
                  </a:lnTo>
                  <a:lnTo>
                    <a:pt x="812693" y="6000808"/>
                  </a:lnTo>
                  <a:lnTo>
                    <a:pt x="826039" y="5955618"/>
                  </a:lnTo>
                  <a:lnTo>
                    <a:pt x="834277" y="5908461"/>
                  </a:lnTo>
                  <a:lnTo>
                    <a:pt x="837093" y="5859649"/>
                  </a:lnTo>
                  <a:lnTo>
                    <a:pt x="837092" y="5441102"/>
                  </a:lnTo>
                  <a:lnTo>
                    <a:pt x="8329916" y="5441102"/>
                  </a:lnTo>
                  <a:lnTo>
                    <a:pt x="8378727" y="5438287"/>
                  </a:lnTo>
                  <a:lnTo>
                    <a:pt x="8425885" y="5430048"/>
                  </a:lnTo>
                  <a:lnTo>
                    <a:pt x="8471075" y="5416702"/>
                  </a:lnTo>
                  <a:lnTo>
                    <a:pt x="8513982" y="5398561"/>
                  </a:lnTo>
                  <a:lnTo>
                    <a:pt x="8554294" y="5375940"/>
                  </a:lnTo>
                  <a:lnTo>
                    <a:pt x="8591696" y="5349152"/>
                  </a:lnTo>
                  <a:lnTo>
                    <a:pt x="8625874" y="5318513"/>
                  </a:lnTo>
                  <a:lnTo>
                    <a:pt x="8656513" y="5284335"/>
                  </a:lnTo>
                  <a:lnTo>
                    <a:pt x="8683301" y="5246933"/>
                  </a:lnTo>
                  <a:lnTo>
                    <a:pt x="8705922" y="5206622"/>
                  </a:lnTo>
                  <a:lnTo>
                    <a:pt x="8724063" y="5163714"/>
                  </a:lnTo>
                  <a:lnTo>
                    <a:pt x="8737409" y="5118524"/>
                  </a:lnTo>
                  <a:lnTo>
                    <a:pt x="8745648" y="5071366"/>
                  </a:lnTo>
                  <a:lnTo>
                    <a:pt x="8748464" y="5022555"/>
                  </a:lnTo>
                  <a:lnTo>
                    <a:pt x="8748463" y="1255638"/>
                  </a:lnTo>
                  <a:lnTo>
                    <a:pt x="418546" y="1255638"/>
                  </a:lnTo>
                  <a:lnTo>
                    <a:pt x="418547" y="837091"/>
                  </a:lnTo>
                  <a:lnTo>
                    <a:pt x="424074" y="789107"/>
                  </a:lnTo>
                  <a:lnTo>
                    <a:pt x="439818" y="745058"/>
                  </a:lnTo>
                  <a:lnTo>
                    <a:pt x="464522" y="706202"/>
                  </a:lnTo>
                  <a:lnTo>
                    <a:pt x="496931" y="673794"/>
                  </a:lnTo>
                  <a:lnTo>
                    <a:pt x="535787" y="649090"/>
                  </a:lnTo>
                  <a:lnTo>
                    <a:pt x="579836" y="633346"/>
                  </a:lnTo>
                  <a:lnTo>
                    <a:pt x="627820" y="627819"/>
                  </a:lnTo>
                  <a:lnTo>
                    <a:pt x="8748462" y="627819"/>
                  </a:lnTo>
                  <a:lnTo>
                    <a:pt x="8748462" y="418546"/>
                  </a:lnTo>
                  <a:lnTo>
                    <a:pt x="8329915" y="418546"/>
                  </a:lnTo>
                  <a:lnTo>
                    <a:pt x="8329915" y="209273"/>
                  </a:lnTo>
                  <a:lnTo>
                    <a:pt x="8120643" y="209273"/>
                  </a:lnTo>
                  <a:lnTo>
                    <a:pt x="8072658" y="203746"/>
                  </a:lnTo>
                  <a:lnTo>
                    <a:pt x="8028610" y="188002"/>
                  </a:lnTo>
                  <a:lnTo>
                    <a:pt x="7989753" y="163297"/>
                  </a:lnTo>
                  <a:lnTo>
                    <a:pt x="7957345" y="130889"/>
                  </a:lnTo>
                  <a:lnTo>
                    <a:pt x="7932640" y="92032"/>
                  </a:lnTo>
                  <a:lnTo>
                    <a:pt x="7916897" y="47984"/>
                  </a:lnTo>
                  <a:lnTo>
                    <a:pt x="7911370" y="0"/>
                  </a:lnTo>
                  <a:close/>
                </a:path>
                <a:path w="8749030" h="6278245">
                  <a:moveTo>
                    <a:pt x="8748462" y="627819"/>
                  </a:moveTo>
                  <a:lnTo>
                    <a:pt x="627820" y="627819"/>
                  </a:lnTo>
                  <a:lnTo>
                    <a:pt x="675805" y="633346"/>
                  </a:lnTo>
                  <a:lnTo>
                    <a:pt x="719853" y="649090"/>
                  </a:lnTo>
                  <a:lnTo>
                    <a:pt x="758710" y="673794"/>
                  </a:lnTo>
                  <a:lnTo>
                    <a:pt x="791118" y="706202"/>
                  </a:lnTo>
                  <a:lnTo>
                    <a:pt x="815823" y="745058"/>
                  </a:lnTo>
                  <a:lnTo>
                    <a:pt x="831566" y="789107"/>
                  </a:lnTo>
                  <a:lnTo>
                    <a:pt x="837093" y="837092"/>
                  </a:lnTo>
                  <a:lnTo>
                    <a:pt x="834277" y="885902"/>
                  </a:lnTo>
                  <a:lnTo>
                    <a:pt x="826039" y="933060"/>
                  </a:lnTo>
                  <a:lnTo>
                    <a:pt x="812693" y="978250"/>
                  </a:lnTo>
                  <a:lnTo>
                    <a:pt x="794552" y="1021158"/>
                  </a:lnTo>
                  <a:lnTo>
                    <a:pt x="771931" y="1061469"/>
                  </a:lnTo>
                  <a:lnTo>
                    <a:pt x="745143" y="1098871"/>
                  </a:lnTo>
                  <a:lnTo>
                    <a:pt x="714504" y="1133049"/>
                  </a:lnTo>
                  <a:lnTo>
                    <a:pt x="680326" y="1163688"/>
                  </a:lnTo>
                  <a:lnTo>
                    <a:pt x="642924" y="1190476"/>
                  </a:lnTo>
                  <a:lnTo>
                    <a:pt x="602613" y="1213097"/>
                  </a:lnTo>
                  <a:lnTo>
                    <a:pt x="559705" y="1231238"/>
                  </a:lnTo>
                  <a:lnTo>
                    <a:pt x="514515" y="1244584"/>
                  </a:lnTo>
                  <a:lnTo>
                    <a:pt x="467358" y="1252822"/>
                  </a:lnTo>
                  <a:lnTo>
                    <a:pt x="418546" y="1255638"/>
                  </a:lnTo>
                  <a:lnTo>
                    <a:pt x="8748463" y="1255638"/>
                  </a:lnTo>
                  <a:lnTo>
                    <a:pt x="8748462" y="627819"/>
                  </a:lnTo>
                  <a:close/>
                </a:path>
                <a:path w="8749030" h="6278245">
                  <a:moveTo>
                    <a:pt x="8748462" y="0"/>
                  </a:moveTo>
                  <a:lnTo>
                    <a:pt x="8745646" y="48811"/>
                  </a:lnTo>
                  <a:lnTo>
                    <a:pt x="8737408" y="95968"/>
                  </a:lnTo>
                  <a:lnTo>
                    <a:pt x="8724062" y="141158"/>
                  </a:lnTo>
                  <a:lnTo>
                    <a:pt x="8705921" y="184065"/>
                  </a:lnTo>
                  <a:lnTo>
                    <a:pt x="8683300" y="224377"/>
                  </a:lnTo>
                  <a:lnTo>
                    <a:pt x="8656512" y="261779"/>
                  </a:lnTo>
                  <a:lnTo>
                    <a:pt x="8625873" y="295956"/>
                  </a:lnTo>
                  <a:lnTo>
                    <a:pt x="8591695" y="326596"/>
                  </a:lnTo>
                  <a:lnTo>
                    <a:pt x="8554293" y="353383"/>
                  </a:lnTo>
                  <a:lnTo>
                    <a:pt x="8513982" y="376004"/>
                  </a:lnTo>
                  <a:lnTo>
                    <a:pt x="8471074" y="394145"/>
                  </a:lnTo>
                  <a:lnTo>
                    <a:pt x="8425884" y="407492"/>
                  </a:lnTo>
                  <a:lnTo>
                    <a:pt x="8378726" y="415730"/>
                  </a:lnTo>
                  <a:lnTo>
                    <a:pt x="8329915" y="418546"/>
                  </a:lnTo>
                  <a:lnTo>
                    <a:pt x="8748462" y="418546"/>
                  </a:lnTo>
                  <a:lnTo>
                    <a:pt x="8748462" y="0"/>
                  </a:lnTo>
                  <a:close/>
                </a:path>
                <a:path w="8749030" h="6278245">
                  <a:moveTo>
                    <a:pt x="8329916" y="0"/>
                  </a:moveTo>
                  <a:lnTo>
                    <a:pt x="8324389" y="47984"/>
                  </a:lnTo>
                  <a:lnTo>
                    <a:pt x="8308645" y="92032"/>
                  </a:lnTo>
                  <a:lnTo>
                    <a:pt x="8283941" y="130889"/>
                  </a:lnTo>
                  <a:lnTo>
                    <a:pt x="8251533" y="163297"/>
                  </a:lnTo>
                  <a:lnTo>
                    <a:pt x="8212676" y="188002"/>
                  </a:lnTo>
                  <a:lnTo>
                    <a:pt x="8168627" y="203746"/>
                  </a:lnTo>
                  <a:lnTo>
                    <a:pt x="8120643" y="209273"/>
                  </a:lnTo>
                  <a:lnTo>
                    <a:pt x="8329915" y="209273"/>
                  </a:lnTo>
                  <a:lnTo>
                    <a:pt x="8329916" y="0"/>
                  </a:lnTo>
                  <a:close/>
                </a:path>
              </a:pathLst>
            </a:custGeom>
            <a:solidFill>
              <a:srgbClr val="F5F5F5"/>
            </a:solidFill>
          </p:spPr>
          <p:txBody>
            <a:bodyPr wrap="square" lIns="0" tIns="0" rIns="0" bIns="0" rtlCol="0"/>
            <a:lstStyle/>
            <a:p>
              <a:endParaRPr/>
            </a:p>
          </p:txBody>
        </p:sp>
        <p:sp>
          <p:nvSpPr>
            <p:cNvPr id="4" name="object 4"/>
            <p:cNvSpPr/>
            <p:nvPr/>
          </p:nvSpPr>
          <p:spPr>
            <a:xfrm>
              <a:off x="634570" y="44623"/>
              <a:ext cx="8329930" cy="1674495"/>
            </a:xfrm>
            <a:custGeom>
              <a:avLst/>
              <a:gdLst/>
              <a:ahLst/>
              <a:cxnLst/>
              <a:rect l="l" t="t" r="r" b="b"/>
              <a:pathLst>
                <a:path w="8329930" h="1674495">
                  <a:moveTo>
                    <a:pt x="209274" y="1046366"/>
                  </a:moveTo>
                  <a:lnTo>
                    <a:pt x="161289" y="1051893"/>
                  </a:lnTo>
                  <a:lnTo>
                    <a:pt x="117241" y="1067637"/>
                  </a:lnTo>
                  <a:lnTo>
                    <a:pt x="78384" y="1092341"/>
                  </a:lnTo>
                  <a:lnTo>
                    <a:pt x="45975" y="1124749"/>
                  </a:lnTo>
                  <a:lnTo>
                    <a:pt x="21271" y="1163606"/>
                  </a:lnTo>
                  <a:lnTo>
                    <a:pt x="5528" y="1207654"/>
                  </a:lnTo>
                  <a:lnTo>
                    <a:pt x="1" y="1255638"/>
                  </a:lnTo>
                  <a:lnTo>
                    <a:pt x="0" y="1674186"/>
                  </a:lnTo>
                  <a:lnTo>
                    <a:pt x="48811" y="1671370"/>
                  </a:lnTo>
                  <a:lnTo>
                    <a:pt x="95968" y="1663132"/>
                  </a:lnTo>
                  <a:lnTo>
                    <a:pt x="141158" y="1649785"/>
                  </a:lnTo>
                  <a:lnTo>
                    <a:pt x="184066" y="1631644"/>
                  </a:lnTo>
                  <a:lnTo>
                    <a:pt x="224378" y="1609023"/>
                  </a:lnTo>
                  <a:lnTo>
                    <a:pt x="261779" y="1582236"/>
                  </a:lnTo>
                  <a:lnTo>
                    <a:pt x="295957" y="1551596"/>
                  </a:lnTo>
                  <a:lnTo>
                    <a:pt x="326596" y="1517419"/>
                  </a:lnTo>
                  <a:lnTo>
                    <a:pt x="353384" y="1480017"/>
                  </a:lnTo>
                  <a:lnTo>
                    <a:pt x="376005" y="1439705"/>
                  </a:lnTo>
                  <a:lnTo>
                    <a:pt x="394146" y="1396797"/>
                  </a:lnTo>
                  <a:lnTo>
                    <a:pt x="407492" y="1351608"/>
                  </a:lnTo>
                  <a:lnTo>
                    <a:pt x="415731" y="1304450"/>
                  </a:lnTo>
                  <a:lnTo>
                    <a:pt x="418546" y="1255638"/>
                  </a:lnTo>
                  <a:lnTo>
                    <a:pt x="413019" y="1207654"/>
                  </a:lnTo>
                  <a:lnTo>
                    <a:pt x="397276" y="1163606"/>
                  </a:lnTo>
                  <a:lnTo>
                    <a:pt x="372572" y="1124749"/>
                  </a:lnTo>
                  <a:lnTo>
                    <a:pt x="340163" y="1092341"/>
                  </a:lnTo>
                  <a:lnTo>
                    <a:pt x="301306" y="1067637"/>
                  </a:lnTo>
                  <a:lnTo>
                    <a:pt x="257258" y="1051893"/>
                  </a:lnTo>
                  <a:lnTo>
                    <a:pt x="209274" y="1046366"/>
                  </a:lnTo>
                  <a:close/>
                </a:path>
                <a:path w="8329930" h="1674495">
                  <a:moveTo>
                    <a:pt x="8329917" y="418546"/>
                  </a:moveTo>
                  <a:lnTo>
                    <a:pt x="7911368" y="418546"/>
                  </a:lnTo>
                  <a:lnTo>
                    <a:pt x="7911369" y="837092"/>
                  </a:lnTo>
                  <a:lnTo>
                    <a:pt x="7960180" y="834276"/>
                  </a:lnTo>
                  <a:lnTo>
                    <a:pt x="8007338" y="826038"/>
                  </a:lnTo>
                  <a:lnTo>
                    <a:pt x="8052528" y="812691"/>
                  </a:lnTo>
                  <a:lnTo>
                    <a:pt x="8095435" y="794550"/>
                  </a:lnTo>
                  <a:lnTo>
                    <a:pt x="8135747" y="771929"/>
                  </a:lnTo>
                  <a:lnTo>
                    <a:pt x="8173149" y="745142"/>
                  </a:lnTo>
                  <a:lnTo>
                    <a:pt x="8207327" y="714503"/>
                  </a:lnTo>
                  <a:lnTo>
                    <a:pt x="8237966" y="680325"/>
                  </a:lnTo>
                  <a:lnTo>
                    <a:pt x="8264754" y="642923"/>
                  </a:lnTo>
                  <a:lnTo>
                    <a:pt x="8287375" y="602612"/>
                  </a:lnTo>
                  <a:lnTo>
                    <a:pt x="8305516" y="559704"/>
                  </a:lnTo>
                  <a:lnTo>
                    <a:pt x="8318862" y="514515"/>
                  </a:lnTo>
                  <a:lnTo>
                    <a:pt x="8327101" y="467357"/>
                  </a:lnTo>
                  <a:lnTo>
                    <a:pt x="8329917" y="418546"/>
                  </a:lnTo>
                  <a:close/>
                </a:path>
                <a:path w="8329930" h="1674495">
                  <a:moveTo>
                    <a:pt x="7911369" y="0"/>
                  </a:moveTo>
                  <a:lnTo>
                    <a:pt x="7862558" y="2815"/>
                  </a:lnTo>
                  <a:lnTo>
                    <a:pt x="7815400" y="11054"/>
                  </a:lnTo>
                  <a:lnTo>
                    <a:pt x="7770211" y="24400"/>
                  </a:lnTo>
                  <a:lnTo>
                    <a:pt x="7727303" y="42541"/>
                  </a:lnTo>
                  <a:lnTo>
                    <a:pt x="7686992" y="65162"/>
                  </a:lnTo>
                  <a:lnTo>
                    <a:pt x="7649590" y="91949"/>
                  </a:lnTo>
                  <a:lnTo>
                    <a:pt x="7615412" y="122588"/>
                  </a:lnTo>
                  <a:lnTo>
                    <a:pt x="7584773" y="156766"/>
                  </a:lnTo>
                  <a:lnTo>
                    <a:pt x="7557986" y="194168"/>
                  </a:lnTo>
                  <a:lnTo>
                    <a:pt x="7535364" y="234479"/>
                  </a:lnTo>
                  <a:lnTo>
                    <a:pt x="7517224" y="277387"/>
                  </a:lnTo>
                  <a:lnTo>
                    <a:pt x="7503877" y="322577"/>
                  </a:lnTo>
                  <a:lnTo>
                    <a:pt x="7495639" y="369734"/>
                  </a:lnTo>
                  <a:lnTo>
                    <a:pt x="7492823" y="418546"/>
                  </a:lnTo>
                  <a:lnTo>
                    <a:pt x="7498350" y="466530"/>
                  </a:lnTo>
                  <a:lnTo>
                    <a:pt x="7514093" y="510579"/>
                  </a:lnTo>
                  <a:lnTo>
                    <a:pt x="7538798" y="549436"/>
                  </a:lnTo>
                  <a:lnTo>
                    <a:pt x="7571206" y="581844"/>
                  </a:lnTo>
                  <a:lnTo>
                    <a:pt x="7610062" y="606548"/>
                  </a:lnTo>
                  <a:lnTo>
                    <a:pt x="7654111" y="622292"/>
                  </a:lnTo>
                  <a:lnTo>
                    <a:pt x="7702095" y="627819"/>
                  </a:lnTo>
                  <a:lnTo>
                    <a:pt x="7750079" y="622292"/>
                  </a:lnTo>
                  <a:lnTo>
                    <a:pt x="7794128" y="606548"/>
                  </a:lnTo>
                  <a:lnTo>
                    <a:pt x="7832985" y="581844"/>
                  </a:lnTo>
                  <a:lnTo>
                    <a:pt x="7865393" y="549436"/>
                  </a:lnTo>
                  <a:lnTo>
                    <a:pt x="7890097" y="510579"/>
                  </a:lnTo>
                  <a:lnTo>
                    <a:pt x="7905841" y="466530"/>
                  </a:lnTo>
                  <a:lnTo>
                    <a:pt x="7911368" y="418546"/>
                  </a:lnTo>
                  <a:lnTo>
                    <a:pt x="8329917" y="418546"/>
                  </a:lnTo>
                  <a:lnTo>
                    <a:pt x="8327101" y="369734"/>
                  </a:lnTo>
                  <a:lnTo>
                    <a:pt x="8318862" y="322577"/>
                  </a:lnTo>
                  <a:lnTo>
                    <a:pt x="8305516" y="277387"/>
                  </a:lnTo>
                  <a:lnTo>
                    <a:pt x="8287375" y="234479"/>
                  </a:lnTo>
                  <a:lnTo>
                    <a:pt x="8264754" y="194168"/>
                  </a:lnTo>
                  <a:lnTo>
                    <a:pt x="8237966" y="156766"/>
                  </a:lnTo>
                  <a:lnTo>
                    <a:pt x="8207327" y="122588"/>
                  </a:lnTo>
                  <a:lnTo>
                    <a:pt x="8173149" y="91949"/>
                  </a:lnTo>
                  <a:lnTo>
                    <a:pt x="8135747" y="65162"/>
                  </a:lnTo>
                  <a:lnTo>
                    <a:pt x="8095435" y="42541"/>
                  </a:lnTo>
                  <a:lnTo>
                    <a:pt x="8052528" y="24400"/>
                  </a:lnTo>
                  <a:lnTo>
                    <a:pt x="8007338" y="11054"/>
                  </a:lnTo>
                  <a:lnTo>
                    <a:pt x="7960180" y="2815"/>
                  </a:lnTo>
                  <a:lnTo>
                    <a:pt x="7911369" y="0"/>
                  </a:lnTo>
                  <a:close/>
                </a:path>
              </a:pathLst>
            </a:custGeom>
            <a:solidFill>
              <a:srgbClr val="CECECE"/>
            </a:solidFill>
          </p:spPr>
          <p:txBody>
            <a:bodyPr wrap="square" lIns="0" tIns="0" rIns="0" bIns="0" rtlCol="0"/>
            <a:lstStyle/>
            <a:p>
              <a:endParaRPr/>
            </a:p>
          </p:txBody>
        </p:sp>
        <p:sp>
          <p:nvSpPr>
            <p:cNvPr id="5" name="object 5"/>
            <p:cNvSpPr/>
            <p:nvPr/>
          </p:nvSpPr>
          <p:spPr>
            <a:xfrm>
              <a:off x="216022" y="44624"/>
              <a:ext cx="8749030" cy="6697345"/>
            </a:xfrm>
            <a:custGeom>
              <a:avLst/>
              <a:gdLst/>
              <a:ahLst/>
              <a:cxnLst/>
              <a:rect l="l" t="t" r="r" b="b"/>
              <a:pathLst>
                <a:path w="8749030" h="6697345">
                  <a:moveTo>
                    <a:pt x="0" y="1255639"/>
                  </a:moveTo>
                  <a:lnTo>
                    <a:pt x="2816" y="1206827"/>
                  </a:lnTo>
                  <a:lnTo>
                    <a:pt x="11055" y="1159670"/>
                  </a:lnTo>
                  <a:lnTo>
                    <a:pt x="24401" y="1114480"/>
                  </a:lnTo>
                  <a:lnTo>
                    <a:pt x="42542" y="1071573"/>
                  </a:lnTo>
                  <a:lnTo>
                    <a:pt x="65163" y="1031261"/>
                  </a:lnTo>
                  <a:lnTo>
                    <a:pt x="91951" y="993859"/>
                  </a:lnTo>
                  <a:lnTo>
                    <a:pt x="122590" y="959682"/>
                  </a:lnTo>
                  <a:lnTo>
                    <a:pt x="156768" y="929042"/>
                  </a:lnTo>
                  <a:lnTo>
                    <a:pt x="194169" y="902255"/>
                  </a:lnTo>
                  <a:lnTo>
                    <a:pt x="234481" y="879634"/>
                  </a:lnTo>
                  <a:lnTo>
                    <a:pt x="277389" y="861493"/>
                  </a:lnTo>
                  <a:lnTo>
                    <a:pt x="322578" y="848146"/>
                  </a:lnTo>
                  <a:lnTo>
                    <a:pt x="369736" y="839908"/>
                  </a:lnTo>
                  <a:lnTo>
                    <a:pt x="418547" y="837092"/>
                  </a:lnTo>
                  <a:lnTo>
                    <a:pt x="7911369" y="837092"/>
                  </a:lnTo>
                  <a:lnTo>
                    <a:pt x="7911369" y="418546"/>
                  </a:lnTo>
                  <a:lnTo>
                    <a:pt x="7914185" y="369735"/>
                  </a:lnTo>
                  <a:lnTo>
                    <a:pt x="7922424" y="322577"/>
                  </a:lnTo>
                  <a:lnTo>
                    <a:pt x="7935770" y="277388"/>
                  </a:lnTo>
                  <a:lnTo>
                    <a:pt x="7953911" y="234480"/>
                  </a:lnTo>
                  <a:lnTo>
                    <a:pt x="7976532" y="194168"/>
                  </a:lnTo>
                  <a:lnTo>
                    <a:pt x="8003320" y="156767"/>
                  </a:lnTo>
                  <a:lnTo>
                    <a:pt x="8033959" y="122589"/>
                  </a:lnTo>
                  <a:lnTo>
                    <a:pt x="8068137" y="91950"/>
                  </a:lnTo>
                  <a:lnTo>
                    <a:pt x="8105538" y="65162"/>
                  </a:lnTo>
                  <a:lnTo>
                    <a:pt x="8145850" y="42541"/>
                  </a:lnTo>
                  <a:lnTo>
                    <a:pt x="8188758" y="24400"/>
                  </a:lnTo>
                  <a:lnTo>
                    <a:pt x="8233947" y="11054"/>
                  </a:lnTo>
                  <a:lnTo>
                    <a:pt x="8281105" y="2815"/>
                  </a:lnTo>
                  <a:lnTo>
                    <a:pt x="8329916" y="0"/>
                  </a:lnTo>
                  <a:lnTo>
                    <a:pt x="8378728" y="2815"/>
                  </a:lnTo>
                  <a:lnTo>
                    <a:pt x="8425885" y="11054"/>
                  </a:lnTo>
                  <a:lnTo>
                    <a:pt x="8471075" y="24400"/>
                  </a:lnTo>
                  <a:lnTo>
                    <a:pt x="8513983" y="42541"/>
                  </a:lnTo>
                  <a:lnTo>
                    <a:pt x="8554294" y="65162"/>
                  </a:lnTo>
                  <a:lnTo>
                    <a:pt x="8591696" y="91950"/>
                  </a:lnTo>
                  <a:lnTo>
                    <a:pt x="8625874" y="122589"/>
                  </a:lnTo>
                  <a:lnTo>
                    <a:pt x="8656513" y="156767"/>
                  </a:lnTo>
                  <a:lnTo>
                    <a:pt x="8683300" y="194168"/>
                  </a:lnTo>
                  <a:lnTo>
                    <a:pt x="8705922" y="234480"/>
                  </a:lnTo>
                  <a:lnTo>
                    <a:pt x="8724062" y="277388"/>
                  </a:lnTo>
                  <a:lnTo>
                    <a:pt x="8737409" y="322577"/>
                  </a:lnTo>
                  <a:lnTo>
                    <a:pt x="8745647" y="369735"/>
                  </a:lnTo>
                  <a:lnTo>
                    <a:pt x="8748463" y="418546"/>
                  </a:lnTo>
                  <a:lnTo>
                    <a:pt x="8748462" y="5441104"/>
                  </a:lnTo>
                  <a:lnTo>
                    <a:pt x="8745646" y="5489915"/>
                  </a:lnTo>
                  <a:lnTo>
                    <a:pt x="8737408" y="5537072"/>
                  </a:lnTo>
                  <a:lnTo>
                    <a:pt x="8724061" y="5582262"/>
                  </a:lnTo>
                  <a:lnTo>
                    <a:pt x="8705921" y="5625169"/>
                  </a:lnTo>
                  <a:lnTo>
                    <a:pt x="8683299" y="5665481"/>
                  </a:lnTo>
                  <a:lnTo>
                    <a:pt x="8656512" y="5702883"/>
                  </a:lnTo>
                  <a:lnTo>
                    <a:pt x="8625873" y="5737060"/>
                  </a:lnTo>
                  <a:lnTo>
                    <a:pt x="8591695" y="5767700"/>
                  </a:lnTo>
                  <a:lnTo>
                    <a:pt x="8554293" y="5794487"/>
                  </a:lnTo>
                  <a:lnTo>
                    <a:pt x="8513982" y="5817108"/>
                  </a:lnTo>
                  <a:lnTo>
                    <a:pt x="8471074" y="5835249"/>
                  </a:lnTo>
                  <a:lnTo>
                    <a:pt x="8425884" y="5848595"/>
                  </a:lnTo>
                  <a:lnTo>
                    <a:pt x="8378727" y="5856834"/>
                  </a:lnTo>
                  <a:lnTo>
                    <a:pt x="8329915" y="5859650"/>
                  </a:lnTo>
                  <a:lnTo>
                    <a:pt x="837093" y="5859649"/>
                  </a:lnTo>
                  <a:lnTo>
                    <a:pt x="837093" y="6278195"/>
                  </a:lnTo>
                  <a:lnTo>
                    <a:pt x="834277" y="6327007"/>
                  </a:lnTo>
                  <a:lnTo>
                    <a:pt x="826039" y="6374164"/>
                  </a:lnTo>
                  <a:lnTo>
                    <a:pt x="812693" y="6419354"/>
                  </a:lnTo>
                  <a:lnTo>
                    <a:pt x="794552" y="6462262"/>
                  </a:lnTo>
                  <a:lnTo>
                    <a:pt x="771931" y="6502574"/>
                  </a:lnTo>
                  <a:lnTo>
                    <a:pt x="745143" y="6539976"/>
                  </a:lnTo>
                  <a:lnTo>
                    <a:pt x="714504" y="6574153"/>
                  </a:lnTo>
                  <a:lnTo>
                    <a:pt x="680326" y="6604793"/>
                  </a:lnTo>
                  <a:lnTo>
                    <a:pt x="642924" y="6631580"/>
                  </a:lnTo>
                  <a:lnTo>
                    <a:pt x="602613" y="6654202"/>
                  </a:lnTo>
                  <a:lnTo>
                    <a:pt x="559705" y="6672343"/>
                  </a:lnTo>
                  <a:lnTo>
                    <a:pt x="514515" y="6685689"/>
                  </a:lnTo>
                  <a:lnTo>
                    <a:pt x="467358" y="6693927"/>
                  </a:lnTo>
                  <a:lnTo>
                    <a:pt x="418546" y="6696743"/>
                  </a:lnTo>
                  <a:lnTo>
                    <a:pt x="369735" y="6693927"/>
                  </a:lnTo>
                  <a:lnTo>
                    <a:pt x="322577" y="6685689"/>
                  </a:lnTo>
                  <a:lnTo>
                    <a:pt x="277388" y="6672343"/>
                  </a:lnTo>
                  <a:lnTo>
                    <a:pt x="234480" y="6654202"/>
                  </a:lnTo>
                  <a:lnTo>
                    <a:pt x="194168" y="6631580"/>
                  </a:lnTo>
                  <a:lnTo>
                    <a:pt x="156767" y="6604793"/>
                  </a:lnTo>
                  <a:lnTo>
                    <a:pt x="122589" y="6574153"/>
                  </a:lnTo>
                  <a:lnTo>
                    <a:pt x="91950" y="6539976"/>
                  </a:lnTo>
                  <a:lnTo>
                    <a:pt x="65162" y="6502574"/>
                  </a:lnTo>
                  <a:lnTo>
                    <a:pt x="42541" y="6462262"/>
                  </a:lnTo>
                  <a:lnTo>
                    <a:pt x="24400" y="6419354"/>
                  </a:lnTo>
                  <a:lnTo>
                    <a:pt x="11054" y="6374164"/>
                  </a:lnTo>
                  <a:lnTo>
                    <a:pt x="2815" y="6327007"/>
                  </a:lnTo>
                  <a:lnTo>
                    <a:pt x="0" y="6278195"/>
                  </a:lnTo>
                  <a:lnTo>
                    <a:pt x="0" y="1255639"/>
                  </a:lnTo>
                  <a:close/>
                </a:path>
                <a:path w="8749030" h="6697345">
                  <a:moveTo>
                    <a:pt x="7911369" y="837092"/>
                  </a:moveTo>
                  <a:lnTo>
                    <a:pt x="8329916" y="837092"/>
                  </a:lnTo>
                  <a:lnTo>
                    <a:pt x="8378728" y="834276"/>
                  </a:lnTo>
                  <a:lnTo>
                    <a:pt x="8425885" y="826038"/>
                  </a:lnTo>
                  <a:lnTo>
                    <a:pt x="8471075" y="812691"/>
                  </a:lnTo>
                  <a:lnTo>
                    <a:pt x="8513983" y="794551"/>
                  </a:lnTo>
                  <a:lnTo>
                    <a:pt x="8554294" y="771929"/>
                  </a:lnTo>
                  <a:lnTo>
                    <a:pt x="8591696" y="745142"/>
                  </a:lnTo>
                  <a:lnTo>
                    <a:pt x="8625874" y="714503"/>
                  </a:lnTo>
                  <a:lnTo>
                    <a:pt x="8656513" y="680325"/>
                  </a:lnTo>
                  <a:lnTo>
                    <a:pt x="8683300" y="642923"/>
                  </a:lnTo>
                  <a:lnTo>
                    <a:pt x="8705922" y="602612"/>
                  </a:lnTo>
                  <a:lnTo>
                    <a:pt x="8724062" y="559704"/>
                  </a:lnTo>
                  <a:lnTo>
                    <a:pt x="8737409" y="514514"/>
                  </a:lnTo>
                  <a:lnTo>
                    <a:pt x="8745647" y="467357"/>
                  </a:lnTo>
                  <a:lnTo>
                    <a:pt x="8748463" y="418545"/>
                  </a:lnTo>
                </a:path>
                <a:path w="8749030" h="6697345">
                  <a:moveTo>
                    <a:pt x="8329916" y="837092"/>
                  </a:moveTo>
                  <a:lnTo>
                    <a:pt x="8329916" y="418546"/>
                  </a:lnTo>
                  <a:lnTo>
                    <a:pt x="8324389" y="466531"/>
                  </a:lnTo>
                  <a:lnTo>
                    <a:pt x="8308646" y="510579"/>
                  </a:lnTo>
                  <a:lnTo>
                    <a:pt x="8283942" y="549436"/>
                  </a:lnTo>
                  <a:lnTo>
                    <a:pt x="8251533" y="581844"/>
                  </a:lnTo>
                  <a:lnTo>
                    <a:pt x="8212677" y="606548"/>
                  </a:lnTo>
                  <a:lnTo>
                    <a:pt x="8168628" y="622292"/>
                  </a:lnTo>
                  <a:lnTo>
                    <a:pt x="8120643" y="627819"/>
                  </a:lnTo>
                  <a:lnTo>
                    <a:pt x="8072659" y="622292"/>
                  </a:lnTo>
                  <a:lnTo>
                    <a:pt x="8028610" y="606548"/>
                  </a:lnTo>
                  <a:lnTo>
                    <a:pt x="7989754" y="581844"/>
                  </a:lnTo>
                  <a:lnTo>
                    <a:pt x="7957345" y="549436"/>
                  </a:lnTo>
                  <a:lnTo>
                    <a:pt x="7932641" y="510579"/>
                  </a:lnTo>
                  <a:lnTo>
                    <a:pt x="7916897" y="466531"/>
                  </a:lnTo>
                  <a:lnTo>
                    <a:pt x="7911370" y="418546"/>
                  </a:lnTo>
                </a:path>
                <a:path w="8749030" h="6697345">
                  <a:moveTo>
                    <a:pt x="418547" y="1674185"/>
                  </a:moveTo>
                  <a:lnTo>
                    <a:pt x="418547" y="1255639"/>
                  </a:lnTo>
                  <a:lnTo>
                    <a:pt x="424074" y="1207655"/>
                  </a:lnTo>
                  <a:lnTo>
                    <a:pt x="439818" y="1163606"/>
                  </a:lnTo>
                  <a:lnTo>
                    <a:pt x="464522" y="1124749"/>
                  </a:lnTo>
                  <a:lnTo>
                    <a:pt x="496931" y="1092341"/>
                  </a:lnTo>
                  <a:lnTo>
                    <a:pt x="535787" y="1067637"/>
                  </a:lnTo>
                  <a:lnTo>
                    <a:pt x="579836" y="1051893"/>
                  </a:lnTo>
                  <a:lnTo>
                    <a:pt x="627820" y="1046366"/>
                  </a:lnTo>
                  <a:lnTo>
                    <a:pt x="675805" y="1051893"/>
                  </a:lnTo>
                  <a:lnTo>
                    <a:pt x="719853" y="1067637"/>
                  </a:lnTo>
                  <a:lnTo>
                    <a:pt x="758710" y="1092341"/>
                  </a:lnTo>
                  <a:lnTo>
                    <a:pt x="791118" y="1124749"/>
                  </a:lnTo>
                  <a:lnTo>
                    <a:pt x="815823" y="1163606"/>
                  </a:lnTo>
                  <a:lnTo>
                    <a:pt x="831566" y="1207655"/>
                  </a:lnTo>
                  <a:lnTo>
                    <a:pt x="837093" y="1255639"/>
                  </a:lnTo>
                  <a:lnTo>
                    <a:pt x="834277" y="1304450"/>
                  </a:lnTo>
                  <a:lnTo>
                    <a:pt x="826039" y="1351608"/>
                  </a:lnTo>
                  <a:lnTo>
                    <a:pt x="812693" y="1396797"/>
                  </a:lnTo>
                  <a:lnTo>
                    <a:pt x="794552" y="1439705"/>
                  </a:lnTo>
                  <a:lnTo>
                    <a:pt x="771931" y="1480017"/>
                  </a:lnTo>
                  <a:lnTo>
                    <a:pt x="745143" y="1517418"/>
                  </a:lnTo>
                  <a:lnTo>
                    <a:pt x="714504" y="1551596"/>
                  </a:lnTo>
                  <a:lnTo>
                    <a:pt x="680326" y="1582236"/>
                  </a:lnTo>
                  <a:lnTo>
                    <a:pt x="642924" y="1609023"/>
                  </a:lnTo>
                  <a:lnTo>
                    <a:pt x="602613" y="1631644"/>
                  </a:lnTo>
                  <a:lnTo>
                    <a:pt x="559705" y="1649785"/>
                  </a:lnTo>
                  <a:lnTo>
                    <a:pt x="514515" y="1663132"/>
                  </a:lnTo>
                  <a:lnTo>
                    <a:pt x="467358" y="1671370"/>
                  </a:lnTo>
                  <a:lnTo>
                    <a:pt x="418546" y="1674186"/>
                  </a:lnTo>
                  <a:lnTo>
                    <a:pt x="369735" y="1671370"/>
                  </a:lnTo>
                  <a:lnTo>
                    <a:pt x="322577" y="1663132"/>
                  </a:lnTo>
                  <a:lnTo>
                    <a:pt x="277388" y="1649785"/>
                  </a:lnTo>
                  <a:lnTo>
                    <a:pt x="234480" y="1631644"/>
                  </a:lnTo>
                  <a:lnTo>
                    <a:pt x="194168" y="1609023"/>
                  </a:lnTo>
                  <a:lnTo>
                    <a:pt x="156767" y="1582236"/>
                  </a:lnTo>
                  <a:lnTo>
                    <a:pt x="122589" y="1551596"/>
                  </a:lnTo>
                  <a:lnTo>
                    <a:pt x="91950" y="1517418"/>
                  </a:lnTo>
                  <a:lnTo>
                    <a:pt x="65162" y="1480017"/>
                  </a:lnTo>
                  <a:lnTo>
                    <a:pt x="42541" y="1439705"/>
                  </a:lnTo>
                  <a:lnTo>
                    <a:pt x="24400" y="1396797"/>
                  </a:lnTo>
                  <a:lnTo>
                    <a:pt x="11054" y="1351608"/>
                  </a:lnTo>
                  <a:lnTo>
                    <a:pt x="2815" y="1304450"/>
                  </a:lnTo>
                  <a:lnTo>
                    <a:pt x="0" y="1255639"/>
                  </a:lnTo>
                </a:path>
                <a:path w="8749030" h="6697345">
                  <a:moveTo>
                    <a:pt x="837093" y="1255639"/>
                  </a:moveTo>
                  <a:lnTo>
                    <a:pt x="837093" y="5859649"/>
                  </a:lnTo>
                </a:path>
              </a:pathLst>
            </a:custGeom>
            <a:ln w="25399">
              <a:solidFill>
                <a:srgbClr val="919FAE"/>
              </a:solidFill>
            </a:ln>
          </p:spPr>
          <p:txBody>
            <a:bodyPr wrap="square" lIns="0" tIns="0" rIns="0" bIns="0" rtlCol="0"/>
            <a:lstStyle/>
            <a:p>
              <a:endParaRPr/>
            </a:p>
          </p:txBody>
        </p:sp>
        <p:sp>
          <p:nvSpPr>
            <p:cNvPr id="6" name="object 6"/>
            <p:cNvSpPr/>
            <p:nvPr/>
          </p:nvSpPr>
          <p:spPr>
            <a:xfrm>
              <a:off x="2411286" y="1736579"/>
              <a:ext cx="6049645" cy="2997835"/>
            </a:xfrm>
            <a:custGeom>
              <a:avLst/>
              <a:gdLst/>
              <a:ahLst/>
              <a:cxnLst/>
              <a:rect l="l" t="t" r="r" b="b"/>
              <a:pathLst>
                <a:path w="6049645" h="2997835">
                  <a:moveTo>
                    <a:pt x="3032481" y="0"/>
                  </a:moveTo>
                  <a:lnTo>
                    <a:pt x="2978741" y="172"/>
                  </a:lnTo>
                  <a:lnTo>
                    <a:pt x="2925066" y="764"/>
                  </a:lnTo>
                  <a:lnTo>
                    <a:pt x="2871468" y="1775"/>
                  </a:lnTo>
                  <a:lnTo>
                    <a:pt x="2817960" y="3203"/>
                  </a:lnTo>
                  <a:lnTo>
                    <a:pt x="2764555" y="5047"/>
                  </a:lnTo>
                  <a:lnTo>
                    <a:pt x="2711266" y="7304"/>
                  </a:lnTo>
                  <a:lnTo>
                    <a:pt x="2658106" y="9974"/>
                  </a:lnTo>
                  <a:lnTo>
                    <a:pt x="2605087" y="13054"/>
                  </a:lnTo>
                  <a:lnTo>
                    <a:pt x="2552223" y="16544"/>
                  </a:lnTo>
                  <a:lnTo>
                    <a:pt x="2499527" y="20441"/>
                  </a:lnTo>
                  <a:lnTo>
                    <a:pt x="2447011" y="24744"/>
                  </a:lnTo>
                  <a:lnTo>
                    <a:pt x="2394689" y="29451"/>
                  </a:lnTo>
                  <a:lnTo>
                    <a:pt x="2342572" y="34561"/>
                  </a:lnTo>
                  <a:lnTo>
                    <a:pt x="2290675" y="40073"/>
                  </a:lnTo>
                  <a:lnTo>
                    <a:pt x="2239009" y="45984"/>
                  </a:lnTo>
                  <a:lnTo>
                    <a:pt x="2187588" y="52293"/>
                  </a:lnTo>
                  <a:lnTo>
                    <a:pt x="2136425" y="58999"/>
                  </a:lnTo>
                  <a:lnTo>
                    <a:pt x="2085533" y="66099"/>
                  </a:lnTo>
                  <a:lnTo>
                    <a:pt x="2034924" y="73593"/>
                  </a:lnTo>
                  <a:lnTo>
                    <a:pt x="1984611" y="81479"/>
                  </a:lnTo>
                  <a:lnTo>
                    <a:pt x="1934607" y="89754"/>
                  </a:lnTo>
                  <a:lnTo>
                    <a:pt x="1884926" y="98419"/>
                  </a:lnTo>
                  <a:lnTo>
                    <a:pt x="1835579" y="107470"/>
                  </a:lnTo>
                  <a:lnTo>
                    <a:pt x="1786581" y="116906"/>
                  </a:lnTo>
                  <a:lnTo>
                    <a:pt x="1737943" y="126727"/>
                  </a:lnTo>
                  <a:lnTo>
                    <a:pt x="1689678" y="136930"/>
                  </a:lnTo>
                  <a:lnTo>
                    <a:pt x="1641800" y="147513"/>
                  </a:lnTo>
                  <a:lnTo>
                    <a:pt x="1594322" y="158476"/>
                  </a:lnTo>
                  <a:lnTo>
                    <a:pt x="1547256" y="169816"/>
                  </a:lnTo>
                  <a:lnTo>
                    <a:pt x="1500615" y="181532"/>
                  </a:lnTo>
                  <a:lnTo>
                    <a:pt x="1454411" y="193622"/>
                  </a:lnTo>
                  <a:lnTo>
                    <a:pt x="1408659" y="206085"/>
                  </a:lnTo>
                  <a:lnTo>
                    <a:pt x="1363371" y="218920"/>
                  </a:lnTo>
                  <a:lnTo>
                    <a:pt x="1318559" y="232124"/>
                  </a:lnTo>
                  <a:lnTo>
                    <a:pt x="1274237" y="245696"/>
                  </a:lnTo>
                  <a:lnTo>
                    <a:pt x="1230417" y="259634"/>
                  </a:lnTo>
                  <a:lnTo>
                    <a:pt x="1187113" y="273937"/>
                  </a:lnTo>
                  <a:lnTo>
                    <a:pt x="1144337" y="288604"/>
                  </a:lnTo>
                  <a:lnTo>
                    <a:pt x="1102102" y="303632"/>
                  </a:lnTo>
                  <a:lnTo>
                    <a:pt x="1060420" y="319020"/>
                  </a:lnTo>
                  <a:lnTo>
                    <a:pt x="1019306" y="334767"/>
                  </a:lnTo>
                  <a:lnTo>
                    <a:pt x="978771" y="350871"/>
                  </a:lnTo>
                  <a:lnTo>
                    <a:pt x="938829" y="367330"/>
                  </a:lnTo>
                  <a:lnTo>
                    <a:pt x="899493" y="384144"/>
                  </a:lnTo>
                  <a:lnTo>
                    <a:pt x="860775" y="401309"/>
                  </a:lnTo>
                  <a:lnTo>
                    <a:pt x="822688" y="418825"/>
                  </a:lnTo>
                  <a:lnTo>
                    <a:pt x="785245" y="436690"/>
                  </a:lnTo>
                  <a:lnTo>
                    <a:pt x="748460" y="454902"/>
                  </a:lnTo>
                  <a:lnTo>
                    <a:pt x="712344" y="473461"/>
                  </a:lnTo>
                  <a:lnTo>
                    <a:pt x="676911" y="492363"/>
                  </a:lnTo>
                  <a:lnTo>
                    <a:pt x="642173" y="511609"/>
                  </a:lnTo>
                  <a:lnTo>
                    <a:pt x="608144" y="531195"/>
                  </a:lnTo>
                  <a:lnTo>
                    <a:pt x="574837" y="551122"/>
                  </a:lnTo>
                  <a:lnTo>
                    <a:pt x="542264" y="571386"/>
                  </a:lnTo>
                  <a:lnTo>
                    <a:pt x="479372" y="612922"/>
                  </a:lnTo>
                  <a:lnTo>
                    <a:pt x="419573" y="655791"/>
                  </a:lnTo>
                  <a:lnTo>
                    <a:pt x="356016" y="705687"/>
                  </a:lnTo>
                  <a:lnTo>
                    <a:pt x="322842" y="733857"/>
                  </a:lnTo>
                  <a:lnTo>
                    <a:pt x="291336" y="762221"/>
                  </a:lnTo>
                  <a:lnTo>
                    <a:pt x="261490" y="790768"/>
                  </a:lnTo>
                  <a:lnTo>
                    <a:pt x="233297" y="819485"/>
                  </a:lnTo>
                  <a:lnTo>
                    <a:pt x="206751" y="848362"/>
                  </a:lnTo>
                  <a:lnTo>
                    <a:pt x="181843" y="877388"/>
                  </a:lnTo>
                  <a:lnTo>
                    <a:pt x="136916" y="935837"/>
                  </a:lnTo>
                  <a:lnTo>
                    <a:pt x="98457" y="994744"/>
                  </a:lnTo>
                  <a:lnTo>
                    <a:pt x="66410" y="1054016"/>
                  </a:lnTo>
                  <a:lnTo>
                    <a:pt x="40718" y="1113562"/>
                  </a:lnTo>
                  <a:lnTo>
                    <a:pt x="21321" y="1173292"/>
                  </a:lnTo>
                  <a:lnTo>
                    <a:pt x="8164" y="1233114"/>
                  </a:lnTo>
                  <a:lnTo>
                    <a:pt x="1188" y="1292937"/>
                  </a:lnTo>
                  <a:lnTo>
                    <a:pt x="0" y="1322821"/>
                  </a:lnTo>
                  <a:lnTo>
                    <a:pt x="335" y="1352672"/>
                  </a:lnTo>
                  <a:lnTo>
                    <a:pt x="5549" y="1412225"/>
                  </a:lnTo>
                  <a:lnTo>
                    <a:pt x="16772" y="1471508"/>
                  </a:lnTo>
                  <a:lnTo>
                    <a:pt x="33946" y="1530427"/>
                  </a:lnTo>
                  <a:lnTo>
                    <a:pt x="57013" y="1588894"/>
                  </a:lnTo>
                  <a:lnTo>
                    <a:pt x="85917" y="1646815"/>
                  </a:lnTo>
                  <a:lnTo>
                    <a:pt x="120599" y="1704102"/>
                  </a:lnTo>
                  <a:lnTo>
                    <a:pt x="161002" y="1760662"/>
                  </a:lnTo>
                  <a:lnTo>
                    <a:pt x="207069" y="1816404"/>
                  </a:lnTo>
                  <a:lnTo>
                    <a:pt x="258742" y="1871238"/>
                  </a:lnTo>
                  <a:lnTo>
                    <a:pt x="286662" y="1898286"/>
                  </a:lnTo>
                  <a:lnTo>
                    <a:pt x="315963" y="1925073"/>
                  </a:lnTo>
                  <a:lnTo>
                    <a:pt x="346636" y="1951587"/>
                  </a:lnTo>
                  <a:lnTo>
                    <a:pt x="378675" y="1977817"/>
                  </a:lnTo>
                  <a:lnTo>
                    <a:pt x="412072" y="2003751"/>
                  </a:lnTo>
                  <a:lnTo>
                    <a:pt x="446820" y="2029379"/>
                  </a:lnTo>
                  <a:lnTo>
                    <a:pt x="482912" y="2054689"/>
                  </a:lnTo>
                  <a:lnTo>
                    <a:pt x="520341" y="2079670"/>
                  </a:lnTo>
                  <a:lnTo>
                    <a:pt x="559099" y="2104309"/>
                  </a:lnTo>
                  <a:lnTo>
                    <a:pt x="599180" y="2128596"/>
                  </a:lnTo>
                  <a:lnTo>
                    <a:pt x="640576" y="2152520"/>
                  </a:lnTo>
                  <a:lnTo>
                    <a:pt x="683280" y="2176069"/>
                  </a:lnTo>
                  <a:lnTo>
                    <a:pt x="727284" y="2199231"/>
                  </a:lnTo>
                  <a:lnTo>
                    <a:pt x="772583" y="2221996"/>
                  </a:lnTo>
                  <a:lnTo>
                    <a:pt x="819167" y="2244351"/>
                  </a:lnTo>
                  <a:lnTo>
                    <a:pt x="867031" y="2266286"/>
                  </a:lnTo>
                  <a:lnTo>
                    <a:pt x="916167" y="2287790"/>
                  </a:lnTo>
                  <a:lnTo>
                    <a:pt x="966568" y="2308850"/>
                  </a:lnTo>
                  <a:lnTo>
                    <a:pt x="1018226" y="2329455"/>
                  </a:lnTo>
                  <a:lnTo>
                    <a:pt x="1071135" y="2349595"/>
                  </a:lnTo>
                  <a:lnTo>
                    <a:pt x="1125287" y="2369257"/>
                  </a:lnTo>
                  <a:lnTo>
                    <a:pt x="1180675" y="2388430"/>
                  </a:lnTo>
                  <a:lnTo>
                    <a:pt x="1237292" y="2407103"/>
                  </a:lnTo>
                  <a:lnTo>
                    <a:pt x="1295130" y="2425265"/>
                  </a:lnTo>
                  <a:lnTo>
                    <a:pt x="1354183" y="2442904"/>
                  </a:lnTo>
                  <a:lnTo>
                    <a:pt x="1414443" y="2460009"/>
                  </a:lnTo>
                  <a:lnTo>
                    <a:pt x="1475904" y="2476568"/>
                  </a:lnTo>
                  <a:lnTo>
                    <a:pt x="1538557" y="2492570"/>
                  </a:lnTo>
                  <a:lnTo>
                    <a:pt x="1764689" y="2997564"/>
                  </a:lnTo>
                  <a:lnTo>
                    <a:pt x="2633472" y="2653328"/>
                  </a:lnTo>
                  <a:lnTo>
                    <a:pt x="2691664" y="2656422"/>
                  </a:lnTo>
                  <a:lnTo>
                    <a:pt x="2749803" y="2659015"/>
                  </a:lnTo>
                  <a:lnTo>
                    <a:pt x="2807877" y="2661109"/>
                  </a:lnTo>
                  <a:lnTo>
                    <a:pt x="2865872" y="2662706"/>
                  </a:lnTo>
                  <a:lnTo>
                    <a:pt x="2923773" y="2663812"/>
                  </a:lnTo>
                  <a:lnTo>
                    <a:pt x="2981568" y="2664427"/>
                  </a:lnTo>
                  <a:lnTo>
                    <a:pt x="3039243" y="2664555"/>
                  </a:lnTo>
                  <a:lnTo>
                    <a:pt x="3096785" y="2664200"/>
                  </a:lnTo>
                  <a:lnTo>
                    <a:pt x="3154179" y="2663364"/>
                  </a:lnTo>
                  <a:lnTo>
                    <a:pt x="3211413" y="2662050"/>
                  </a:lnTo>
                  <a:lnTo>
                    <a:pt x="3268472" y="2660261"/>
                  </a:lnTo>
                  <a:lnTo>
                    <a:pt x="3325343" y="2658000"/>
                  </a:lnTo>
                  <a:lnTo>
                    <a:pt x="3382013" y="2655271"/>
                  </a:lnTo>
                  <a:lnTo>
                    <a:pt x="3438468" y="2652076"/>
                  </a:lnTo>
                  <a:lnTo>
                    <a:pt x="3494695" y="2648417"/>
                  </a:lnTo>
                  <a:lnTo>
                    <a:pt x="3550679" y="2644299"/>
                  </a:lnTo>
                  <a:lnTo>
                    <a:pt x="3606407" y="2639724"/>
                  </a:lnTo>
                  <a:lnTo>
                    <a:pt x="3661866" y="2634695"/>
                  </a:lnTo>
                  <a:lnTo>
                    <a:pt x="3717043" y="2629215"/>
                  </a:lnTo>
                  <a:lnTo>
                    <a:pt x="3771923" y="2623287"/>
                  </a:lnTo>
                  <a:lnTo>
                    <a:pt x="3826492" y="2616914"/>
                  </a:lnTo>
                  <a:lnTo>
                    <a:pt x="3880739" y="2610099"/>
                  </a:lnTo>
                  <a:lnTo>
                    <a:pt x="3934648" y="2602845"/>
                  </a:lnTo>
                  <a:lnTo>
                    <a:pt x="3988206" y="2595156"/>
                  </a:lnTo>
                  <a:lnTo>
                    <a:pt x="4041400" y="2587033"/>
                  </a:lnTo>
                  <a:lnTo>
                    <a:pt x="4094216" y="2578480"/>
                  </a:lnTo>
                  <a:lnTo>
                    <a:pt x="4146641" y="2569500"/>
                  </a:lnTo>
                  <a:lnTo>
                    <a:pt x="4198661" y="2560096"/>
                  </a:lnTo>
                  <a:lnTo>
                    <a:pt x="4250262" y="2550271"/>
                  </a:lnTo>
                  <a:lnTo>
                    <a:pt x="4301431" y="2540028"/>
                  </a:lnTo>
                  <a:lnTo>
                    <a:pt x="4352154" y="2529370"/>
                  </a:lnTo>
                  <a:lnTo>
                    <a:pt x="4402418" y="2518300"/>
                  </a:lnTo>
                  <a:lnTo>
                    <a:pt x="4452210" y="2506821"/>
                  </a:lnTo>
                  <a:lnTo>
                    <a:pt x="4501514" y="2494935"/>
                  </a:lnTo>
                  <a:lnTo>
                    <a:pt x="4550319" y="2482647"/>
                  </a:lnTo>
                  <a:lnTo>
                    <a:pt x="4598610" y="2469958"/>
                  </a:lnTo>
                  <a:lnTo>
                    <a:pt x="4646374" y="2456872"/>
                  </a:lnTo>
                  <a:lnTo>
                    <a:pt x="4693597" y="2443392"/>
                  </a:lnTo>
                  <a:lnTo>
                    <a:pt x="4740266" y="2429521"/>
                  </a:lnTo>
                  <a:lnTo>
                    <a:pt x="4786368" y="2415262"/>
                  </a:lnTo>
                  <a:lnTo>
                    <a:pt x="4831887" y="2400618"/>
                  </a:lnTo>
                  <a:lnTo>
                    <a:pt x="4876812" y="2385591"/>
                  </a:lnTo>
                  <a:lnTo>
                    <a:pt x="4921128" y="2370185"/>
                  </a:lnTo>
                  <a:lnTo>
                    <a:pt x="4964822" y="2354403"/>
                  </a:lnTo>
                  <a:lnTo>
                    <a:pt x="5007880" y="2338248"/>
                  </a:lnTo>
                  <a:lnTo>
                    <a:pt x="5050289" y="2321722"/>
                  </a:lnTo>
                  <a:lnTo>
                    <a:pt x="5092035" y="2304830"/>
                  </a:lnTo>
                  <a:lnTo>
                    <a:pt x="5133105" y="2287573"/>
                  </a:lnTo>
                  <a:lnTo>
                    <a:pt x="5173485" y="2269954"/>
                  </a:lnTo>
                  <a:lnTo>
                    <a:pt x="5213161" y="2251978"/>
                  </a:lnTo>
                  <a:lnTo>
                    <a:pt x="5252120" y="2233646"/>
                  </a:lnTo>
                  <a:lnTo>
                    <a:pt x="5290348" y="2214962"/>
                  </a:lnTo>
                  <a:lnTo>
                    <a:pt x="5327832" y="2195928"/>
                  </a:lnTo>
                  <a:lnTo>
                    <a:pt x="5364559" y="2176548"/>
                  </a:lnTo>
                  <a:lnTo>
                    <a:pt x="5400513" y="2156825"/>
                  </a:lnTo>
                  <a:lnTo>
                    <a:pt x="5435683" y="2136762"/>
                  </a:lnTo>
                  <a:lnTo>
                    <a:pt x="5470054" y="2116361"/>
                  </a:lnTo>
                  <a:lnTo>
                    <a:pt x="5503613" y="2095625"/>
                  </a:lnTo>
                  <a:lnTo>
                    <a:pt x="5536347" y="2074559"/>
                  </a:lnTo>
                  <a:lnTo>
                    <a:pt x="5568241" y="2053164"/>
                  </a:lnTo>
                  <a:lnTo>
                    <a:pt x="5629457" y="2009400"/>
                  </a:lnTo>
                  <a:lnTo>
                    <a:pt x="5693600" y="1959073"/>
                  </a:lnTo>
                  <a:lnTo>
                    <a:pt x="5726774" y="1930902"/>
                  </a:lnTo>
                  <a:lnTo>
                    <a:pt x="5758280" y="1902538"/>
                  </a:lnTo>
                  <a:lnTo>
                    <a:pt x="5788126" y="1873992"/>
                  </a:lnTo>
                  <a:lnTo>
                    <a:pt x="5816319" y="1845275"/>
                  </a:lnTo>
                  <a:lnTo>
                    <a:pt x="5842865" y="1816397"/>
                  </a:lnTo>
                  <a:lnTo>
                    <a:pt x="5867773" y="1787372"/>
                  </a:lnTo>
                  <a:lnTo>
                    <a:pt x="5912700" y="1728922"/>
                  </a:lnTo>
                  <a:lnTo>
                    <a:pt x="5951159" y="1670016"/>
                  </a:lnTo>
                  <a:lnTo>
                    <a:pt x="5983206" y="1610744"/>
                  </a:lnTo>
                  <a:lnTo>
                    <a:pt x="6008899" y="1551198"/>
                  </a:lnTo>
                  <a:lnTo>
                    <a:pt x="6028295" y="1491469"/>
                  </a:lnTo>
                  <a:lnTo>
                    <a:pt x="6041452" y="1431646"/>
                  </a:lnTo>
                  <a:lnTo>
                    <a:pt x="6048429" y="1371823"/>
                  </a:lnTo>
                  <a:lnTo>
                    <a:pt x="6049617" y="1341939"/>
                  </a:lnTo>
                  <a:lnTo>
                    <a:pt x="6049281" y="1312089"/>
                  </a:lnTo>
                  <a:lnTo>
                    <a:pt x="6044067" y="1252535"/>
                  </a:lnTo>
                  <a:lnTo>
                    <a:pt x="6032844" y="1193253"/>
                  </a:lnTo>
                  <a:lnTo>
                    <a:pt x="6015670" y="1134333"/>
                  </a:lnTo>
                  <a:lnTo>
                    <a:pt x="5992603" y="1075867"/>
                  </a:lnTo>
                  <a:lnTo>
                    <a:pt x="5963699" y="1017945"/>
                  </a:lnTo>
                  <a:lnTo>
                    <a:pt x="5929017" y="960659"/>
                  </a:lnTo>
                  <a:lnTo>
                    <a:pt x="5888614" y="904099"/>
                  </a:lnTo>
                  <a:lnTo>
                    <a:pt x="5842547" y="848357"/>
                  </a:lnTo>
                  <a:lnTo>
                    <a:pt x="5790875" y="793523"/>
                  </a:lnTo>
                  <a:lnTo>
                    <a:pt x="5762954" y="766475"/>
                  </a:lnTo>
                  <a:lnTo>
                    <a:pt x="5733654" y="739688"/>
                  </a:lnTo>
                  <a:lnTo>
                    <a:pt x="5702980" y="713174"/>
                  </a:lnTo>
                  <a:lnTo>
                    <a:pt x="5670942" y="686944"/>
                  </a:lnTo>
                  <a:lnTo>
                    <a:pt x="5637545" y="661009"/>
                  </a:lnTo>
                  <a:lnTo>
                    <a:pt x="5602797" y="635381"/>
                  </a:lnTo>
                  <a:lnTo>
                    <a:pt x="5566705" y="610071"/>
                  </a:lnTo>
                  <a:lnTo>
                    <a:pt x="5529276" y="585091"/>
                  </a:lnTo>
                  <a:lnTo>
                    <a:pt x="5490517" y="560452"/>
                  </a:lnTo>
                  <a:lnTo>
                    <a:pt x="5450437" y="536164"/>
                  </a:lnTo>
                  <a:lnTo>
                    <a:pt x="5409041" y="512241"/>
                  </a:lnTo>
                  <a:lnTo>
                    <a:pt x="5366337" y="488692"/>
                  </a:lnTo>
                  <a:lnTo>
                    <a:pt x="5322332" y="465529"/>
                  </a:lnTo>
                  <a:lnTo>
                    <a:pt x="5277034" y="442765"/>
                  </a:lnTo>
                  <a:lnTo>
                    <a:pt x="5230449" y="420409"/>
                  </a:lnTo>
                  <a:lnTo>
                    <a:pt x="5182586" y="398474"/>
                  </a:lnTo>
                  <a:lnTo>
                    <a:pt x="5133450" y="376971"/>
                  </a:lnTo>
                  <a:lnTo>
                    <a:pt x="5083049" y="355911"/>
                  </a:lnTo>
                  <a:lnTo>
                    <a:pt x="5031391" y="335305"/>
                  </a:lnTo>
                  <a:lnTo>
                    <a:pt x="4978482" y="315166"/>
                  </a:lnTo>
                  <a:lnTo>
                    <a:pt x="4924330" y="295504"/>
                  </a:lnTo>
                  <a:lnTo>
                    <a:pt x="4868942" y="276331"/>
                  </a:lnTo>
                  <a:lnTo>
                    <a:pt x="4812326" y="257657"/>
                  </a:lnTo>
                  <a:lnTo>
                    <a:pt x="4754487" y="239495"/>
                  </a:lnTo>
                  <a:lnTo>
                    <a:pt x="4695434" y="221856"/>
                  </a:lnTo>
                  <a:lnTo>
                    <a:pt x="4635174" y="204752"/>
                  </a:lnTo>
                  <a:lnTo>
                    <a:pt x="4573714" y="188192"/>
                  </a:lnTo>
                  <a:lnTo>
                    <a:pt x="4511060" y="172190"/>
                  </a:lnTo>
                  <a:lnTo>
                    <a:pt x="4460746" y="159955"/>
                  </a:lnTo>
                  <a:lnTo>
                    <a:pt x="4410136" y="148185"/>
                  </a:lnTo>
                  <a:lnTo>
                    <a:pt x="4359242" y="136878"/>
                  </a:lnTo>
                  <a:lnTo>
                    <a:pt x="4308078" y="126032"/>
                  </a:lnTo>
                  <a:lnTo>
                    <a:pt x="4256656" y="115645"/>
                  </a:lnTo>
                  <a:lnTo>
                    <a:pt x="4204990" y="105717"/>
                  </a:lnTo>
                  <a:lnTo>
                    <a:pt x="4153091" y="96245"/>
                  </a:lnTo>
                  <a:lnTo>
                    <a:pt x="4100974" y="87228"/>
                  </a:lnTo>
                  <a:lnTo>
                    <a:pt x="4048651" y="78665"/>
                  </a:lnTo>
                  <a:lnTo>
                    <a:pt x="3996134" y="70553"/>
                  </a:lnTo>
                  <a:lnTo>
                    <a:pt x="3943437" y="62892"/>
                  </a:lnTo>
                  <a:lnTo>
                    <a:pt x="3890572" y="55679"/>
                  </a:lnTo>
                  <a:lnTo>
                    <a:pt x="3837553" y="48913"/>
                  </a:lnTo>
                  <a:lnTo>
                    <a:pt x="3784393" y="42593"/>
                  </a:lnTo>
                  <a:lnTo>
                    <a:pt x="3731103" y="36717"/>
                  </a:lnTo>
                  <a:lnTo>
                    <a:pt x="3677698" y="31283"/>
                  </a:lnTo>
                  <a:lnTo>
                    <a:pt x="3624190" y="26289"/>
                  </a:lnTo>
                  <a:lnTo>
                    <a:pt x="3570591" y="21735"/>
                  </a:lnTo>
                  <a:lnTo>
                    <a:pt x="3516915" y="17619"/>
                  </a:lnTo>
                  <a:lnTo>
                    <a:pt x="3463175" y="13938"/>
                  </a:lnTo>
                  <a:lnTo>
                    <a:pt x="3409383" y="10692"/>
                  </a:lnTo>
                  <a:lnTo>
                    <a:pt x="3355553" y="7878"/>
                  </a:lnTo>
                  <a:lnTo>
                    <a:pt x="3301697" y="5496"/>
                  </a:lnTo>
                  <a:lnTo>
                    <a:pt x="3247828" y="3544"/>
                  </a:lnTo>
                  <a:lnTo>
                    <a:pt x="3193959" y="2020"/>
                  </a:lnTo>
                  <a:lnTo>
                    <a:pt x="3140103" y="922"/>
                  </a:lnTo>
                  <a:lnTo>
                    <a:pt x="3086273" y="249"/>
                  </a:lnTo>
                  <a:lnTo>
                    <a:pt x="3032481" y="0"/>
                  </a:lnTo>
                  <a:close/>
                </a:path>
              </a:pathLst>
            </a:custGeom>
            <a:solidFill>
              <a:srgbClr val="FFFFFF"/>
            </a:solidFill>
          </p:spPr>
          <p:txBody>
            <a:bodyPr wrap="square" lIns="0" tIns="0" rIns="0" bIns="0" rtlCol="0"/>
            <a:lstStyle/>
            <a:p>
              <a:endParaRPr/>
            </a:p>
          </p:txBody>
        </p:sp>
        <p:sp>
          <p:nvSpPr>
            <p:cNvPr id="7" name="object 7"/>
            <p:cNvSpPr/>
            <p:nvPr/>
          </p:nvSpPr>
          <p:spPr>
            <a:xfrm>
              <a:off x="2411285" y="1736580"/>
              <a:ext cx="6049645" cy="2997835"/>
            </a:xfrm>
            <a:custGeom>
              <a:avLst/>
              <a:gdLst/>
              <a:ahLst/>
              <a:cxnLst/>
              <a:rect l="l" t="t" r="r" b="b"/>
              <a:pathLst>
                <a:path w="6049645" h="2997835">
                  <a:moveTo>
                    <a:pt x="1764689" y="2997564"/>
                  </a:moveTo>
                  <a:lnTo>
                    <a:pt x="1538557" y="2492569"/>
                  </a:lnTo>
                  <a:lnTo>
                    <a:pt x="1475903" y="2476567"/>
                  </a:lnTo>
                  <a:lnTo>
                    <a:pt x="1414443" y="2460008"/>
                  </a:lnTo>
                  <a:lnTo>
                    <a:pt x="1354183" y="2442903"/>
                  </a:lnTo>
                  <a:lnTo>
                    <a:pt x="1295130" y="2425264"/>
                  </a:lnTo>
                  <a:lnTo>
                    <a:pt x="1237291" y="2407102"/>
                  </a:lnTo>
                  <a:lnTo>
                    <a:pt x="1180674" y="2388429"/>
                  </a:lnTo>
                  <a:lnTo>
                    <a:pt x="1125286" y="2369256"/>
                  </a:lnTo>
                  <a:lnTo>
                    <a:pt x="1071134" y="2349594"/>
                  </a:lnTo>
                  <a:lnTo>
                    <a:pt x="1018226" y="2329454"/>
                  </a:lnTo>
                  <a:lnTo>
                    <a:pt x="966567" y="2308849"/>
                  </a:lnTo>
                  <a:lnTo>
                    <a:pt x="916167" y="2287789"/>
                  </a:lnTo>
                  <a:lnTo>
                    <a:pt x="867031" y="2266286"/>
                  </a:lnTo>
                  <a:lnTo>
                    <a:pt x="819167" y="2244351"/>
                  </a:lnTo>
                  <a:lnTo>
                    <a:pt x="772582" y="2221995"/>
                  </a:lnTo>
                  <a:lnTo>
                    <a:pt x="727284" y="2199230"/>
                  </a:lnTo>
                  <a:lnTo>
                    <a:pt x="683280" y="2176068"/>
                  </a:lnTo>
                  <a:lnTo>
                    <a:pt x="640576" y="2152519"/>
                  </a:lnTo>
                  <a:lnTo>
                    <a:pt x="599180" y="2128596"/>
                  </a:lnTo>
                  <a:lnTo>
                    <a:pt x="559099" y="2104308"/>
                  </a:lnTo>
                  <a:lnTo>
                    <a:pt x="520341" y="2079669"/>
                  </a:lnTo>
                  <a:lnTo>
                    <a:pt x="482912" y="2054689"/>
                  </a:lnTo>
                  <a:lnTo>
                    <a:pt x="446820" y="2029379"/>
                  </a:lnTo>
                  <a:lnTo>
                    <a:pt x="412072" y="2003751"/>
                  </a:lnTo>
                  <a:lnTo>
                    <a:pt x="378675" y="1977816"/>
                  </a:lnTo>
                  <a:lnTo>
                    <a:pt x="346636" y="1951586"/>
                  </a:lnTo>
                  <a:lnTo>
                    <a:pt x="315963" y="1925072"/>
                  </a:lnTo>
                  <a:lnTo>
                    <a:pt x="286662" y="1898285"/>
                  </a:lnTo>
                  <a:lnTo>
                    <a:pt x="258742" y="1871237"/>
                  </a:lnTo>
                  <a:lnTo>
                    <a:pt x="207069" y="1816404"/>
                  </a:lnTo>
                  <a:lnTo>
                    <a:pt x="161002" y="1760661"/>
                  </a:lnTo>
                  <a:lnTo>
                    <a:pt x="120599" y="1704101"/>
                  </a:lnTo>
                  <a:lnTo>
                    <a:pt x="85917" y="1646815"/>
                  </a:lnTo>
                  <a:lnTo>
                    <a:pt x="57013" y="1588893"/>
                  </a:lnTo>
                  <a:lnTo>
                    <a:pt x="33946" y="1530427"/>
                  </a:lnTo>
                  <a:lnTo>
                    <a:pt x="16772" y="1471507"/>
                  </a:lnTo>
                  <a:lnTo>
                    <a:pt x="5549" y="1412225"/>
                  </a:lnTo>
                  <a:lnTo>
                    <a:pt x="335" y="1352671"/>
                  </a:lnTo>
                  <a:lnTo>
                    <a:pt x="0" y="1322821"/>
                  </a:lnTo>
                  <a:lnTo>
                    <a:pt x="1188" y="1292937"/>
                  </a:lnTo>
                  <a:lnTo>
                    <a:pt x="8164" y="1233114"/>
                  </a:lnTo>
                  <a:lnTo>
                    <a:pt x="21321" y="1173291"/>
                  </a:lnTo>
                  <a:lnTo>
                    <a:pt x="40718" y="1113562"/>
                  </a:lnTo>
                  <a:lnTo>
                    <a:pt x="66410" y="1054016"/>
                  </a:lnTo>
                  <a:lnTo>
                    <a:pt x="98457" y="994744"/>
                  </a:lnTo>
                  <a:lnTo>
                    <a:pt x="136916" y="935838"/>
                  </a:lnTo>
                  <a:lnTo>
                    <a:pt x="181843" y="877388"/>
                  </a:lnTo>
                  <a:lnTo>
                    <a:pt x="206751" y="848362"/>
                  </a:lnTo>
                  <a:lnTo>
                    <a:pt x="233297" y="819485"/>
                  </a:lnTo>
                  <a:lnTo>
                    <a:pt x="261490" y="790768"/>
                  </a:lnTo>
                  <a:lnTo>
                    <a:pt x="291336" y="762221"/>
                  </a:lnTo>
                  <a:lnTo>
                    <a:pt x="322842" y="733857"/>
                  </a:lnTo>
                  <a:lnTo>
                    <a:pt x="356016" y="705687"/>
                  </a:lnTo>
                  <a:lnTo>
                    <a:pt x="390864" y="677722"/>
                  </a:lnTo>
                  <a:lnTo>
                    <a:pt x="449079" y="634191"/>
                  </a:lnTo>
                  <a:lnTo>
                    <a:pt x="510438" y="591987"/>
                  </a:lnTo>
                  <a:lnTo>
                    <a:pt x="574837" y="551122"/>
                  </a:lnTo>
                  <a:lnTo>
                    <a:pt x="608145" y="531196"/>
                  </a:lnTo>
                  <a:lnTo>
                    <a:pt x="642173" y="511609"/>
                  </a:lnTo>
                  <a:lnTo>
                    <a:pt x="676911" y="492364"/>
                  </a:lnTo>
                  <a:lnTo>
                    <a:pt x="712344" y="473461"/>
                  </a:lnTo>
                  <a:lnTo>
                    <a:pt x="748460" y="454903"/>
                  </a:lnTo>
                  <a:lnTo>
                    <a:pt x="785245" y="436690"/>
                  </a:lnTo>
                  <a:lnTo>
                    <a:pt x="822688" y="418825"/>
                  </a:lnTo>
                  <a:lnTo>
                    <a:pt x="860775" y="401309"/>
                  </a:lnTo>
                  <a:lnTo>
                    <a:pt x="899493" y="384144"/>
                  </a:lnTo>
                  <a:lnTo>
                    <a:pt x="938830" y="367331"/>
                  </a:lnTo>
                  <a:lnTo>
                    <a:pt x="978772" y="350871"/>
                  </a:lnTo>
                  <a:lnTo>
                    <a:pt x="1019306" y="334767"/>
                  </a:lnTo>
                  <a:lnTo>
                    <a:pt x="1060420" y="319020"/>
                  </a:lnTo>
                  <a:lnTo>
                    <a:pt x="1102102" y="303632"/>
                  </a:lnTo>
                  <a:lnTo>
                    <a:pt x="1144337" y="288604"/>
                  </a:lnTo>
                  <a:lnTo>
                    <a:pt x="1187113" y="273937"/>
                  </a:lnTo>
                  <a:lnTo>
                    <a:pt x="1230417" y="259634"/>
                  </a:lnTo>
                  <a:lnTo>
                    <a:pt x="1274237" y="245696"/>
                  </a:lnTo>
                  <a:lnTo>
                    <a:pt x="1318559" y="232124"/>
                  </a:lnTo>
                  <a:lnTo>
                    <a:pt x="1363371" y="218920"/>
                  </a:lnTo>
                  <a:lnTo>
                    <a:pt x="1408659" y="206085"/>
                  </a:lnTo>
                  <a:lnTo>
                    <a:pt x="1454411" y="193622"/>
                  </a:lnTo>
                  <a:lnTo>
                    <a:pt x="1500614" y="181532"/>
                  </a:lnTo>
                  <a:lnTo>
                    <a:pt x="1547256" y="169816"/>
                  </a:lnTo>
                  <a:lnTo>
                    <a:pt x="1594322" y="158476"/>
                  </a:lnTo>
                  <a:lnTo>
                    <a:pt x="1641800" y="147513"/>
                  </a:lnTo>
                  <a:lnTo>
                    <a:pt x="1689678" y="136930"/>
                  </a:lnTo>
                  <a:lnTo>
                    <a:pt x="1737942" y="126727"/>
                  </a:lnTo>
                  <a:lnTo>
                    <a:pt x="1786580" y="116906"/>
                  </a:lnTo>
                  <a:lnTo>
                    <a:pt x="1835579" y="107470"/>
                  </a:lnTo>
                  <a:lnTo>
                    <a:pt x="1884926" y="98418"/>
                  </a:lnTo>
                  <a:lnTo>
                    <a:pt x="1934607" y="89754"/>
                  </a:lnTo>
                  <a:lnTo>
                    <a:pt x="1984611" y="81478"/>
                  </a:lnTo>
                  <a:lnTo>
                    <a:pt x="2034923" y="73593"/>
                  </a:lnTo>
                  <a:lnTo>
                    <a:pt x="2085532" y="66099"/>
                  </a:lnTo>
                  <a:lnTo>
                    <a:pt x="2136425" y="58999"/>
                  </a:lnTo>
                  <a:lnTo>
                    <a:pt x="2187588" y="52293"/>
                  </a:lnTo>
                  <a:lnTo>
                    <a:pt x="2239009" y="45984"/>
                  </a:lnTo>
                  <a:lnTo>
                    <a:pt x="2290674" y="40073"/>
                  </a:lnTo>
                  <a:lnTo>
                    <a:pt x="2342572" y="34561"/>
                  </a:lnTo>
                  <a:lnTo>
                    <a:pt x="2394688" y="29451"/>
                  </a:lnTo>
                  <a:lnTo>
                    <a:pt x="2447011" y="24744"/>
                  </a:lnTo>
                  <a:lnTo>
                    <a:pt x="2499527" y="20441"/>
                  </a:lnTo>
                  <a:lnTo>
                    <a:pt x="2552223" y="16544"/>
                  </a:lnTo>
                  <a:lnTo>
                    <a:pt x="2605087" y="13054"/>
                  </a:lnTo>
                  <a:lnTo>
                    <a:pt x="2658105" y="9974"/>
                  </a:lnTo>
                  <a:lnTo>
                    <a:pt x="2711265" y="7304"/>
                  </a:lnTo>
                  <a:lnTo>
                    <a:pt x="2764554" y="5047"/>
                  </a:lnTo>
                  <a:lnTo>
                    <a:pt x="2817959" y="3203"/>
                  </a:lnTo>
                  <a:lnTo>
                    <a:pt x="2871467" y="1775"/>
                  </a:lnTo>
                  <a:lnTo>
                    <a:pt x="2925065" y="764"/>
                  </a:lnTo>
                  <a:lnTo>
                    <a:pt x="2978741" y="172"/>
                  </a:lnTo>
                  <a:lnTo>
                    <a:pt x="3032481" y="0"/>
                  </a:lnTo>
                  <a:lnTo>
                    <a:pt x="3086272" y="249"/>
                  </a:lnTo>
                  <a:lnTo>
                    <a:pt x="3140102" y="922"/>
                  </a:lnTo>
                  <a:lnTo>
                    <a:pt x="3193958" y="2020"/>
                  </a:lnTo>
                  <a:lnTo>
                    <a:pt x="3247827" y="3544"/>
                  </a:lnTo>
                  <a:lnTo>
                    <a:pt x="3301696" y="5496"/>
                  </a:lnTo>
                  <a:lnTo>
                    <a:pt x="3355552" y="7879"/>
                  </a:lnTo>
                  <a:lnTo>
                    <a:pt x="3409383" y="10692"/>
                  </a:lnTo>
                  <a:lnTo>
                    <a:pt x="3463174" y="13938"/>
                  </a:lnTo>
                  <a:lnTo>
                    <a:pt x="3516914" y="17619"/>
                  </a:lnTo>
                  <a:lnTo>
                    <a:pt x="3570590" y="21735"/>
                  </a:lnTo>
                  <a:lnTo>
                    <a:pt x="3624189" y="26289"/>
                  </a:lnTo>
                  <a:lnTo>
                    <a:pt x="3677697" y="31283"/>
                  </a:lnTo>
                  <a:lnTo>
                    <a:pt x="3731103" y="36717"/>
                  </a:lnTo>
                  <a:lnTo>
                    <a:pt x="3784392" y="42593"/>
                  </a:lnTo>
                  <a:lnTo>
                    <a:pt x="3837553" y="48913"/>
                  </a:lnTo>
                  <a:lnTo>
                    <a:pt x="3890572" y="55679"/>
                  </a:lnTo>
                  <a:lnTo>
                    <a:pt x="3943436" y="62892"/>
                  </a:lnTo>
                  <a:lnTo>
                    <a:pt x="3996133" y="70553"/>
                  </a:lnTo>
                  <a:lnTo>
                    <a:pt x="4048650" y="78665"/>
                  </a:lnTo>
                  <a:lnTo>
                    <a:pt x="4100973" y="87228"/>
                  </a:lnTo>
                  <a:lnTo>
                    <a:pt x="4153091" y="96245"/>
                  </a:lnTo>
                  <a:lnTo>
                    <a:pt x="4204989" y="105717"/>
                  </a:lnTo>
                  <a:lnTo>
                    <a:pt x="4256656" y="115645"/>
                  </a:lnTo>
                  <a:lnTo>
                    <a:pt x="4308077" y="126032"/>
                  </a:lnTo>
                  <a:lnTo>
                    <a:pt x="4359242" y="136878"/>
                  </a:lnTo>
                  <a:lnTo>
                    <a:pt x="4410135" y="148186"/>
                  </a:lnTo>
                  <a:lnTo>
                    <a:pt x="4460746" y="159956"/>
                  </a:lnTo>
                  <a:lnTo>
                    <a:pt x="4511060" y="172191"/>
                  </a:lnTo>
                  <a:lnTo>
                    <a:pt x="4573713" y="188193"/>
                  </a:lnTo>
                  <a:lnTo>
                    <a:pt x="4635173" y="204752"/>
                  </a:lnTo>
                  <a:lnTo>
                    <a:pt x="4695434" y="221857"/>
                  </a:lnTo>
                  <a:lnTo>
                    <a:pt x="4754487" y="239496"/>
                  </a:lnTo>
                  <a:lnTo>
                    <a:pt x="4812325" y="257657"/>
                  </a:lnTo>
                  <a:lnTo>
                    <a:pt x="4868942" y="276331"/>
                  </a:lnTo>
                  <a:lnTo>
                    <a:pt x="4924330" y="295504"/>
                  </a:lnTo>
                  <a:lnTo>
                    <a:pt x="4978482" y="315166"/>
                  </a:lnTo>
                  <a:lnTo>
                    <a:pt x="5031390" y="335306"/>
                  </a:lnTo>
                  <a:lnTo>
                    <a:pt x="5083049" y="355911"/>
                  </a:lnTo>
                  <a:lnTo>
                    <a:pt x="5133449" y="376971"/>
                  </a:lnTo>
                  <a:lnTo>
                    <a:pt x="5182585" y="398474"/>
                  </a:lnTo>
                  <a:lnTo>
                    <a:pt x="5230449" y="420409"/>
                  </a:lnTo>
                  <a:lnTo>
                    <a:pt x="5277034" y="442765"/>
                  </a:lnTo>
                  <a:lnTo>
                    <a:pt x="5322332" y="465529"/>
                  </a:lnTo>
                  <a:lnTo>
                    <a:pt x="5366337" y="488692"/>
                  </a:lnTo>
                  <a:lnTo>
                    <a:pt x="5409040" y="512240"/>
                  </a:lnTo>
                  <a:lnTo>
                    <a:pt x="5450436" y="536164"/>
                  </a:lnTo>
                  <a:lnTo>
                    <a:pt x="5490517" y="560451"/>
                  </a:lnTo>
                  <a:lnTo>
                    <a:pt x="5529275" y="585091"/>
                  </a:lnTo>
                  <a:lnTo>
                    <a:pt x="5566704" y="610071"/>
                  </a:lnTo>
                  <a:lnTo>
                    <a:pt x="5602796" y="635381"/>
                  </a:lnTo>
                  <a:lnTo>
                    <a:pt x="5637544" y="661009"/>
                  </a:lnTo>
                  <a:lnTo>
                    <a:pt x="5670941" y="686944"/>
                  </a:lnTo>
                  <a:lnTo>
                    <a:pt x="5702980" y="713174"/>
                  </a:lnTo>
                  <a:lnTo>
                    <a:pt x="5733653" y="739688"/>
                  </a:lnTo>
                  <a:lnTo>
                    <a:pt x="5762954" y="766474"/>
                  </a:lnTo>
                  <a:lnTo>
                    <a:pt x="5790874" y="793522"/>
                  </a:lnTo>
                  <a:lnTo>
                    <a:pt x="5842547" y="848356"/>
                  </a:lnTo>
                  <a:lnTo>
                    <a:pt x="5888613" y="904099"/>
                  </a:lnTo>
                  <a:lnTo>
                    <a:pt x="5929017" y="960659"/>
                  </a:lnTo>
                  <a:lnTo>
                    <a:pt x="5963699" y="1017945"/>
                  </a:lnTo>
                  <a:lnTo>
                    <a:pt x="5992602" y="1075867"/>
                  </a:lnTo>
                  <a:lnTo>
                    <a:pt x="6015670" y="1134333"/>
                  </a:lnTo>
                  <a:lnTo>
                    <a:pt x="6032844" y="1193253"/>
                  </a:lnTo>
                  <a:lnTo>
                    <a:pt x="6044067" y="1252535"/>
                  </a:lnTo>
                  <a:lnTo>
                    <a:pt x="6049281" y="1312089"/>
                  </a:lnTo>
                  <a:lnTo>
                    <a:pt x="6049616" y="1341939"/>
                  </a:lnTo>
                  <a:lnTo>
                    <a:pt x="6048428" y="1371823"/>
                  </a:lnTo>
                  <a:lnTo>
                    <a:pt x="6041452" y="1431646"/>
                  </a:lnTo>
                  <a:lnTo>
                    <a:pt x="6028295" y="1491469"/>
                  </a:lnTo>
                  <a:lnTo>
                    <a:pt x="6008898" y="1551198"/>
                  </a:lnTo>
                  <a:lnTo>
                    <a:pt x="5983205" y="1610745"/>
                  </a:lnTo>
                  <a:lnTo>
                    <a:pt x="5951158" y="1670016"/>
                  </a:lnTo>
                  <a:lnTo>
                    <a:pt x="5912700" y="1728923"/>
                  </a:lnTo>
                  <a:lnTo>
                    <a:pt x="5867773" y="1787372"/>
                  </a:lnTo>
                  <a:lnTo>
                    <a:pt x="5842865" y="1816398"/>
                  </a:lnTo>
                  <a:lnTo>
                    <a:pt x="5816318" y="1845275"/>
                  </a:lnTo>
                  <a:lnTo>
                    <a:pt x="5788126" y="1873992"/>
                  </a:lnTo>
                  <a:lnTo>
                    <a:pt x="5758280" y="1902539"/>
                  </a:lnTo>
                  <a:lnTo>
                    <a:pt x="5726774" y="1930903"/>
                  </a:lnTo>
                  <a:lnTo>
                    <a:pt x="5693600" y="1959073"/>
                  </a:lnTo>
                  <a:lnTo>
                    <a:pt x="5658752" y="1987038"/>
                  </a:lnTo>
                  <a:lnTo>
                    <a:pt x="5599282" y="2031443"/>
                  </a:lnTo>
                  <a:lnTo>
                    <a:pt x="5536346" y="2074559"/>
                  </a:lnTo>
                  <a:lnTo>
                    <a:pt x="5503613" y="2095626"/>
                  </a:lnTo>
                  <a:lnTo>
                    <a:pt x="5470054" y="2116361"/>
                  </a:lnTo>
                  <a:lnTo>
                    <a:pt x="5435683" y="2136762"/>
                  </a:lnTo>
                  <a:lnTo>
                    <a:pt x="5400513" y="2156825"/>
                  </a:lnTo>
                  <a:lnTo>
                    <a:pt x="5364558" y="2176548"/>
                  </a:lnTo>
                  <a:lnTo>
                    <a:pt x="5327832" y="2195928"/>
                  </a:lnTo>
                  <a:lnTo>
                    <a:pt x="5290348" y="2214962"/>
                  </a:lnTo>
                  <a:lnTo>
                    <a:pt x="5252120" y="2233646"/>
                  </a:lnTo>
                  <a:lnTo>
                    <a:pt x="5213161" y="2251978"/>
                  </a:lnTo>
                  <a:lnTo>
                    <a:pt x="5173485" y="2269954"/>
                  </a:lnTo>
                  <a:lnTo>
                    <a:pt x="5133105" y="2287573"/>
                  </a:lnTo>
                  <a:lnTo>
                    <a:pt x="5092035" y="2304830"/>
                  </a:lnTo>
                  <a:lnTo>
                    <a:pt x="5050289" y="2321722"/>
                  </a:lnTo>
                  <a:lnTo>
                    <a:pt x="5007880" y="2338248"/>
                  </a:lnTo>
                  <a:lnTo>
                    <a:pt x="4964822" y="2354403"/>
                  </a:lnTo>
                  <a:lnTo>
                    <a:pt x="4921128" y="2370185"/>
                  </a:lnTo>
                  <a:lnTo>
                    <a:pt x="4876812" y="2385591"/>
                  </a:lnTo>
                  <a:lnTo>
                    <a:pt x="4831887" y="2400618"/>
                  </a:lnTo>
                  <a:lnTo>
                    <a:pt x="4786367" y="2415262"/>
                  </a:lnTo>
                  <a:lnTo>
                    <a:pt x="4740266" y="2429521"/>
                  </a:lnTo>
                  <a:lnTo>
                    <a:pt x="4693597" y="2443392"/>
                  </a:lnTo>
                  <a:lnTo>
                    <a:pt x="4646374" y="2456872"/>
                  </a:lnTo>
                  <a:lnTo>
                    <a:pt x="4598610" y="2469958"/>
                  </a:lnTo>
                  <a:lnTo>
                    <a:pt x="4550319" y="2482647"/>
                  </a:lnTo>
                  <a:lnTo>
                    <a:pt x="4501514" y="2494935"/>
                  </a:lnTo>
                  <a:lnTo>
                    <a:pt x="4452210" y="2506821"/>
                  </a:lnTo>
                  <a:lnTo>
                    <a:pt x="4402418" y="2518300"/>
                  </a:lnTo>
                  <a:lnTo>
                    <a:pt x="4352154" y="2529370"/>
                  </a:lnTo>
                  <a:lnTo>
                    <a:pt x="4301431" y="2540028"/>
                  </a:lnTo>
                  <a:lnTo>
                    <a:pt x="4250262" y="2550271"/>
                  </a:lnTo>
                  <a:lnTo>
                    <a:pt x="4198661" y="2560096"/>
                  </a:lnTo>
                  <a:lnTo>
                    <a:pt x="4146641" y="2569500"/>
                  </a:lnTo>
                  <a:lnTo>
                    <a:pt x="4094216" y="2578480"/>
                  </a:lnTo>
                  <a:lnTo>
                    <a:pt x="4041400" y="2587033"/>
                  </a:lnTo>
                  <a:lnTo>
                    <a:pt x="3988206" y="2595156"/>
                  </a:lnTo>
                  <a:lnTo>
                    <a:pt x="3934648" y="2602845"/>
                  </a:lnTo>
                  <a:lnTo>
                    <a:pt x="3880739" y="2610099"/>
                  </a:lnTo>
                  <a:lnTo>
                    <a:pt x="3826493" y="2616914"/>
                  </a:lnTo>
                  <a:lnTo>
                    <a:pt x="3771923" y="2623287"/>
                  </a:lnTo>
                  <a:lnTo>
                    <a:pt x="3717043" y="2629215"/>
                  </a:lnTo>
                  <a:lnTo>
                    <a:pt x="3661867" y="2634695"/>
                  </a:lnTo>
                  <a:lnTo>
                    <a:pt x="3606407" y="2639724"/>
                  </a:lnTo>
                  <a:lnTo>
                    <a:pt x="3550679" y="2644299"/>
                  </a:lnTo>
                  <a:lnTo>
                    <a:pt x="3494695" y="2648417"/>
                  </a:lnTo>
                  <a:lnTo>
                    <a:pt x="3438468" y="2652076"/>
                  </a:lnTo>
                  <a:lnTo>
                    <a:pt x="3382013" y="2655271"/>
                  </a:lnTo>
                  <a:lnTo>
                    <a:pt x="3325343" y="2658001"/>
                  </a:lnTo>
                  <a:lnTo>
                    <a:pt x="3268472" y="2660261"/>
                  </a:lnTo>
                  <a:lnTo>
                    <a:pt x="3211413" y="2662050"/>
                  </a:lnTo>
                  <a:lnTo>
                    <a:pt x="3154179" y="2663364"/>
                  </a:lnTo>
                  <a:lnTo>
                    <a:pt x="3096785" y="2664200"/>
                  </a:lnTo>
                  <a:lnTo>
                    <a:pt x="3039243" y="2664555"/>
                  </a:lnTo>
                  <a:lnTo>
                    <a:pt x="2981568" y="2664427"/>
                  </a:lnTo>
                  <a:lnTo>
                    <a:pt x="2923773" y="2663811"/>
                  </a:lnTo>
                  <a:lnTo>
                    <a:pt x="2865872" y="2662706"/>
                  </a:lnTo>
                  <a:lnTo>
                    <a:pt x="2807877" y="2661108"/>
                  </a:lnTo>
                  <a:lnTo>
                    <a:pt x="2749803" y="2659015"/>
                  </a:lnTo>
                  <a:lnTo>
                    <a:pt x="2691664" y="2656422"/>
                  </a:lnTo>
                  <a:lnTo>
                    <a:pt x="2633472" y="2653328"/>
                  </a:lnTo>
                  <a:lnTo>
                    <a:pt x="1764689" y="2997564"/>
                  </a:lnTo>
                  <a:close/>
                </a:path>
              </a:pathLst>
            </a:custGeom>
            <a:ln w="25399">
              <a:solidFill>
                <a:srgbClr val="F7B699"/>
              </a:solidFill>
            </a:ln>
          </p:spPr>
          <p:txBody>
            <a:bodyPr wrap="square" lIns="0" tIns="0" rIns="0" bIns="0" rtlCol="0"/>
            <a:lstStyle/>
            <a:p>
              <a:endParaRPr/>
            </a:p>
          </p:txBody>
        </p:sp>
      </p:grpSp>
      <p:sp>
        <p:nvSpPr>
          <p:cNvPr id="8" name="object 8"/>
          <p:cNvSpPr txBox="1">
            <a:spLocks noGrp="1"/>
          </p:cNvSpPr>
          <p:nvPr>
            <p:ph type="title"/>
          </p:nvPr>
        </p:nvSpPr>
        <p:spPr>
          <a:xfrm>
            <a:off x="3528012" y="2324740"/>
            <a:ext cx="3822700" cy="1478280"/>
          </a:xfrm>
          <a:prstGeom prst="rect">
            <a:avLst/>
          </a:prstGeom>
        </p:spPr>
        <p:txBody>
          <a:bodyPr vert="horz" wrap="square" lIns="0" tIns="30480" rIns="0" bIns="0" rtlCol="0">
            <a:spAutoFit/>
          </a:bodyPr>
          <a:lstStyle/>
          <a:p>
            <a:pPr marL="12700" marR="5080" algn="ctr">
              <a:lnSpc>
                <a:spcPts val="3800"/>
              </a:lnSpc>
              <a:spcBef>
                <a:spcPts val="240"/>
              </a:spcBef>
            </a:pPr>
            <a:r>
              <a:rPr sz="3200" b="0" spc="-5" dirty="0">
                <a:solidFill>
                  <a:srgbClr val="001C3D"/>
                </a:solidFill>
                <a:latin typeface="Calibri"/>
                <a:cs typeface="Calibri"/>
              </a:rPr>
              <a:t>Was </a:t>
            </a:r>
            <a:r>
              <a:rPr sz="3200" b="0" dirty="0">
                <a:solidFill>
                  <a:srgbClr val="001C3D"/>
                </a:solidFill>
                <a:latin typeface="Calibri"/>
                <a:cs typeface="Calibri"/>
              </a:rPr>
              <a:t>the </a:t>
            </a:r>
            <a:r>
              <a:rPr sz="3200" b="0" spc="-5" dirty="0">
                <a:solidFill>
                  <a:srgbClr val="001C3D"/>
                </a:solidFill>
                <a:latin typeface="Calibri"/>
                <a:cs typeface="Calibri"/>
              </a:rPr>
              <a:t>right </a:t>
            </a:r>
            <a:r>
              <a:rPr sz="3200" b="0" dirty="0">
                <a:solidFill>
                  <a:srgbClr val="001C3D"/>
                </a:solidFill>
                <a:latin typeface="Calibri"/>
                <a:cs typeface="Calibri"/>
              </a:rPr>
              <a:t>to </a:t>
            </a:r>
            <a:r>
              <a:rPr sz="3200" b="0" spc="5" dirty="0">
                <a:solidFill>
                  <a:srgbClr val="001C3D"/>
                </a:solidFill>
                <a:latin typeface="Calibri"/>
                <a:cs typeface="Calibri"/>
              </a:rPr>
              <a:t> </a:t>
            </a:r>
            <a:r>
              <a:rPr sz="3200" b="0" spc="-5" dirty="0">
                <a:solidFill>
                  <a:srgbClr val="001C3D"/>
                </a:solidFill>
                <a:latin typeface="Calibri"/>
                <a:cs typeface="Calibri"/>
              </a:rPr>
              <a:t>lawyer’s presence </a:t>
            </a:r>
            <a:r>
              <a:rPr sz="3200" b="0" dirty="0">
                <a:solidFill>
                  <a:srgbClr val="001C3D"/>
                </a:solidFill>
                <a:latin typeface="Calibri"/>
                <a:cs typeface="Calibri"/>
              </a:rPr>
              <a:t>at </a:t>
            </a:r>
            <a:r>
              <a:rPr sz="3200" b="0" spc="5" dirty="0">
                <a:solidFill>
                  <a:srgbClr val="001C3D"/>
                </a:solidFill>
                <a:latin typeface="Calibri"/>
                <a:cs typeface="Calibri"/>
              </a:rPr>
              <a:t> </a:t>
            </a:r>
            <a:r>
              <a:rPr sz="3200" b="0" spc="-5" dirty="0">
                <a:solidFill>
                  <a:srgbClr val="001C3D"/>
                </a:solidFill>
                <a:latin typeface="Calibri"/>
                <a:cs typeface="Calibri"/>
              </a:rPr>
              <a:t>interrogation</a:t>
            </a:r>
            <a:r>
              <a:rPr sz="3200" b="0" spc="-30" dirty="0">
                <a:solidFill>
                  <a:srgbClr val="001C3D"/>
                </a:solidFill>
                <a:latin typeface="Calibri"/>
                <a:cs typeface="Calibri"/>
              </a:rPr>
              <a:t> </a:t>
            </a:r>
            <a:r>
              <a:rPr sz="3200" b="0" spc="-5" dirty="0">
                <a:solidFill>
                  <a:srgbClr val="001C3D"/>
                </a:solidFill>
                <a:latin typeface="Calibri"/>
                <a:cs typeface="Calibri"/>
              </a:rPr>
              <a:t>violated?</a:t>
            </a:r>
            <a:endParaRPr sz="3200">
              <a:latin typeface="Calibri"/>
              <a:cs typeface="Calibri"/>
            </a:endParaRPr>
          </a:p>
        </p:txBody>
      </p:sp>
      <p:grpSp>
        <p:nvGrpSpPr>
          <p:cNvPr id="9" name="object 9"/>
          <p:cNvGrpSpPr/>
          <p:nvPr/>
        </p:nvGrpSpPr>
        <p:grpSpPr>
          <a:xfrm>
            <a:off x="344978" y="2015836"/>
            <a:ext cx="532130" cy="4302125"/>
            <a:chOff x="344978" y="2015836"/>
            <a:chExt cx="532130" cy="4302125"/>
          </a:xfrm>
        </p:grpSpPr>
        <p:pic>
          <p:nvPicPr>
            <p:cNvPr id="10" name="object 10"/>
            <p:cNvPicPr/>
            <p:nvPr/>
          </p:nvPicPr>
          <p:blipFill>
            <a:blip r:embed="rId2" cstate="print"/>
            <a:stretch>
              <a:fillRect/>
            </a:stretch>
          </p:blipFill>
          <p:spPr>
            <a:xfrm>
              <a:off x="344978" y="2460567"/>
              <a:ext cx="532014" cy="390698"/>
            </a:xfrm>
            <a:prstGeom prst="rect">
              <a:avLst/>
            </a:prstGeom>
          </p:spPr>
        </p:pic>
        <p:pic>
          <p:nvPicPr>
            <p:cNvPr id="11" name="object 11"/>
            <p:cNvPicPr/>
            <p:nvPr/>
          </p:nvPicPr>
          <p:blipFill>
            <a:blip r:embed="rId3" cstate="print"/>
            <a:stretch>
              <a:fillRect/>
            </a:stretch>
          </p:blipFill>
          <p:spPr>
            <a:xfrm>
              <a:off x="482138" y="2448098"/>
              <a:ext cx="253538" cy="436418"/>
            </a:xfrm>
            <a:prstGeom prst="rect">
              <a:avLst/>
            </a:prstGeom>
          </p:spPr>
        </p:pic>
        <p:pic>
          <p:nvPicPr>
            <p:cNvPr id="12" name="object 12"/>
            <p:cNvPicPr/>
            <p:nvPr/>
          </p:nvPicPr>
          <p:blipFill>
            <a:blip r:embed="rId4" cstate="print"/>
            <a:stretch>
              <a:fillRect/>
            </a:stretch>
          </p:blipFill>
          <p:spPr>
            <a:xfrm>
              <a:off x="395536" y="2492895"/>
              <a:ext cx="432047" cy="288032"/>
            </a:xfrm>
            <a:prstGeom prst="rect">
              <a:avLst/>
            </a:prstGeom>
          </p:spPr>
        </p:pic>
        <p:sp>
          <p:nvSpPr>
            <p:cNvPr id="13" name="object 13"/>
            <p:cNvSpPr/>
            <p:nvPr/>
          </p:nvSpPr>
          <p:spPr>
            <a:xfrm>
              <a:off x="395536" y="2492895"/>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1"/>
                  </a:lnTo>
                  <a:lnTo>
                    <a:pt x="417987" y="273971"/>
                  </a:lnTo>
                  <a:lnTo>
                    <a:pt x="402728" y="284259"/>
                  </a:lnTo>
                  <a:lnTo>
                    <a:pt x="384041" y="288032"/>
                  </a:lnTo>
                  <a:lnTo>
                    <a:pt x="48005" y="288032"/>
                  </a:lnTo>
                  <a:lnTo>
                    <a:pt x="29319" y="284259"/>
                  </a:lnTo>
                  <a:lnTo>
                    <a:pt x="14060" y="273971"/>
                  </a:lnTo>
                  <a:lnTo>
                    <a:pt x="3772" y="258711"/>
                  </a:lnTo>
                  <a:lnTo>
                    <a:pt x="0" y="240026"/>
                  </a:lnTo>
                  <a:lnTo>
                    <a:pt x="0" y="48005"/>
                  </a:lnTo>
                  <a:close/>
                </a:path>
              </a:pathLst>
            </a:custGeom>
            <a:ln w="9524">
              <a:solidFill>
                <a:srgbClr val="F4B193"/>
              </a:solidFill>
            </a:ln>
          </p:spPr>
          <p:txBody>
            <a:bodyPr wrap="square" lIns="0" tIns="0" rIns="0" bIns="0" rtlCol="0"/>
            <a:lstStyle/>
            <a:p>
              <a:endParaRPr/>
            </a:p>
          </p:txBody>
        </p:sp>
        <p:pic>
          <p:nvPicPr>
            <p:cNvPr id="14" name="object 14"/>
            <p:cNvPicPr/>
            <p:nvPr/>
          </p:nvPicPr>
          <p:blipFill>
            <a:blip r:embed="rId5" cstate="print"/>
            <a:stretch>
              <a:fillRect/>
            </a:stretch>
          </p:blipFill>
          <p:spPr>
            <a:xfrm>
              <a:off x="344978" y="2892828"/>
              <a:ext cx="532014" cy="390698"/>
            </a:xfrm>
            <a:prstGeom prst="rect">
              <a:avLst/>
            </a:prstGeom>
          </p:spPr>
        </p:pic>
        <p:pic>
          <p:nvPicPr>
            <p:cNvPr id="15" name="object 15"/>
            <p:cNvPicPr/>
            <p:nvPr/>
          </p:nvPicPr>
          <p:blipFill>
            <a:blip r:embed="rId3" cstate="print"/>
            <a:stretch>
              <a:fillRect/>
            </a:stretch>
          </p:blipFill>
          <p:spPr>
            <a:xfrm>
              <a:off x="482138" y="2880359"/>
              <a:ext cx="253538" cy="436418"/>
            </a:xfrm>
            <a:prstGeom prst="rect">
              <a:avLst/>
            </a:prstGeom>
          </p:spPr>
        </p:pic>
        <p:pic>
          <p:nvPicPr>
            <p:cNvPr id="16" name="object 16"/>
            <p:cNvPicPr/>
            <p:nvPr/>
          </p:nvPicPr>
          <p:blipFill>
            <a:blip r:embed="rId4" cstate="print"/>
            <a:stretch>
              <a:fillRect/>
            </a:stretch>
          </p:blipFill>
          <p:spPr>
            <a:xfrm>
              <a:off x="395536" y="2924943"/>
              <a:ext cx="432047" cy="288032"/>
            </a:xfrm>
            <a:prstGeom prst="rect">
              <a:avLst/>
            </a:prstGeom>
          </p:spPr>
        </p:pic>
        <p:sp>
          <p:nvSpPr>
            <p:cNvPr id="17" name="object 17"/>
            <p:cNvSpPr/>
            <p:nvPr/>
          </p:nvSpPr>
          <p:spPr>
            <a:xfrm>
              <a:off x="395536" y="2924943"/>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1"/>
                  </a:lnTo>
                  <a:lnTo>
                    <a:pt x="48005" y="288031"/>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18" name="object 18"/>
            <p:cNvPicPr/>
            <p:nvPr/>
          </p:nvPicPr>
          <p:blipFill>
            <a:blip r:embed="rId6" cstate="print"/>
            <a:stretch>
              <a:fillRect/>
            </a:stretch>
          </p:blipFill>
          <p:spPr>
            <a:xfrm>
              <a:off x="344978" y="3325090"/>
              <a:ext cx="532014" cy="390698"/>
            </a:xfrm>
            <a:prstGeom prst="rect">
              <a:avLst/>
            </a:prstGeom>
          </p:spPr>
        </p:pic>
        <p:pic>
          <p:nvPicPr>
            <p:cNvPr id="19" name="object 19"/>
            <p:cNvPicPr/>
            <p:nvPr/>
          </p:nvPicPr>
          <p:blipFill>
            <a:blip r:embed="rId3" cstate="print"/>
            <a:stretch>
              <a:fillRect/>
            </a:stretch>
          </p:blipFill>
          <p:spPr>
            <a:xfrm>
              <a:off x="482138" y="3312621"/>
              <a:ext cx="253538" cy="436418"/>
            </a:xfrm>
            <a:prstGeom prst="rect">
              <a:avLst/>
            </a:prstGeom>
          </p:spPr>
        </p:pic>
        <p:pic>
          <p:nvPicPr>
            <p:cNvPr id="20" name="object 20"/>
            <p:cNvPicPr/>
            <p:nvPr/>
          </p:nvPicPr>
          <p:blipFill>
            <a:blip r:embed="rId7" cstate="print"/>
            <a:stretch>
              <a:fillRect/>
            </a:stretch>
          </p:blipFill>
          <p:spPr>
            <a:xfrm>
              <a:off x="395536" y="3356992"/>
              <a:ext cx="432047" cy="288032"/>
            </a:xfrm>
            <a:prstGeom prst="rect">
              <a:avLst/>
            </a:prstGeom>
          </p:spPr>
        </p:pic>
        <p:sp>
          <p:nvSpPr>
            <p:cNvPr id="21" name="object 21"/>
            <p:cNvSpPr/>
            <p:nvPr/>
          </p:nvSpPr>
          <p:spPr>
            <a:xfrm>
              <a:off x="395536" y="3356992"/>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22" name="object 22"/>
            <p:cNvPicPr/>
            <p:nvPr/>
          </p:nvPicPr>
          <p:blipFill>
            <a:blip r:embed="rId8" cstate="print"/>
            <a:stretch>
              <a:fillRect/>
            </a:stretch>
          </p:blipFill>
          <p:spPr>
            <a:xfrm>
              <a:off x="344978" y="3757353"/>
              <a:ext cx="532014" cy="390698"/>
            </a:xfrm>
            <a:prstGeom prst="rect">
              <a:avLst/>
            </a:prstGeom>
          </p:spPr>
        </p:pic>
        <p:pic>
          <p:nvPicPr>
            <p:cNvPr id="23" name="object 23"/>
            <p:cNvPicPr/>
            <p:nvPr/>
          </p:nvPicPr>
          <p:blipFill>
            <a:blip r:embed="rId9" cstate="print"/>
            <a:stretch>
              <a:fillRect/>
            </a:stretch>
          </p:blipFill>
          <p:spPr>
            <a:xfrm>
              <a:off x="482138" y="3744883"/>
              <a:ext cx="253538" cy="432261"/>
            </a:xfrm>
            <a:prstGeom prst="rect">
              <a:avLst/>
            </a:prstGeom>
          </p:spPr>
        </p:pic>
        <p:pic>
          <p:nvPicPr>
            <p:cNvPr id="24" name="object 24"/>
            <p:cNvPicPr/>
            <p:nvPr/>
          </p:nvPicPr>
          <p:blipFill>
            <a:blip r:embed="rId7" cstate="print"/>
            <a:stretch>
              <a:fillRect/>
            </a:stretch>
          </p:blipFill>
          <p:spPr>
            <a:xfrm>
              <a:off x="395536" y="3789039"/>
              <a:ext cx="432047" cy="288032"/>
            </a:xfrm>
            <a:prstGeom prst="rect">
              <a:avLst/>
            </a:prstGeom>
          </p:spPr>
        </p:pic>
        <p:sp>
          <p:nvSpPr>
            <p:cNvPr id="25" name="object 25"/>
            <p:cNvSpPr/>
            <p:nvPr/>
          </p:nvSpPr>
          <p:spPr>
            <a:xfrm>
              <a:off x="395536" y="3789040"/>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26" name="object 26"/>
            <p:cNvPicPr/>
            <p:nvPr/>
          </p:nvPicPr>
          <p:blipFill>
            <a:blip r:embed="rId10" cstate="print"/>
            <a:stretch>
              <a:fillRect/>
            </a:stretch>
          </p:blipFill>
          <p:spPr>
            <a:xfrm>
              <a:off x="344978" y="2028305"/>
              <a:ext cx="532014" cy="390698"/>
            </a:xfrm>
            <a:prstGeom prst="rect">
              <a:avLst/>
            </a:prstGeom>
          </p:spPr>
        </p:pic>
        <p:pic>
          <p:nvPicPr>
            <p:cNvPr id="27" name="object 27"/>
            <p:cNvPicPr/>
            <p:nvPr/>
          </p:nvPicPr>
          <p:blipFill>
            <a:blip r:embed="rId3" cstate="print"/>
            <a:stretch>
              <a:fillRect/>
            </a:stretch>
          </p:blipFill>
          <p:spPr>
            <a:xfrm>
              <a:off x="482138" y="2015836"/>
              <a:ext cx="253538" cy="436418"/>
            </a:xfrm>
            <a:prstGeom prst="rect">
              <a:avLst/>
            </a:prstGeom>
          </p:spPr>
        </p:pic>
        <p:pic>
          <p:nvPicPr>
            <p:cNvPr id="28" name="object 28"/>
            <p:cNvPicPr/>
            <p:nvPr/>
          </p:nvPicPr>
          <p:blipFill>
            <a:blip r:embed="rId7" cstate="print"/>
            <a:stretch>
              <a:fillRect/>
            </a:stretch>
          </p:blipFill>
          <p:spPr>
            <a:xfrm>
              <a:off x="395536" y="2060847"/>
              <a:ext cx="432047" cy="288032"/>
            </a:xfrm>
            <a:prstGeom prst="rect">
              <a:avLst/>
            </a:prstGeom>
          </p:spPr>
        </p:pic>
        <p:sp>
          <p:nvSpPr>
            <p:cNvPr id="29" name="object 29"/>
            <p:cNvSpPr/>
            <p:nvPr/>
          </p:nvSpPr>
          <p:spPr>
            <a:xfrm>
              <a:off x="395536" y="2060848"/>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30" name="object 30"/>
            <p:cNvPicPr/>
            <p:nvPr/>
          </p:nvPicPr>
          <p:blipFill>
            <a:blip r:embed="rId11" cstate="print"/>
            <a:stretch>
              <a:fillRect/>
            </a:stretch>
          </p:blipFill>
          <p:spPr>
            <a:xfrm>
              <a:off x="344978" y="4189614"/>
              <a:ext cx="532014" cy="390698"/>
            </a:xfrm>
            <a:prstGeom prst="rect">
              <a:avLst/>
            </a:prstGeom>
          </p:spPr>
        </p:pic>
        <p:pic>
          <p:nvPicPr>
            <p:cNvPr id="31" name="object 31"/>
            <p:cNvPicPr/>
            <p:nvPr/>
          </p:nvPicPr>
          <p:blipFill>
            <a:blip r:embed="rId9" cstate="print"/>
            <a:stretch>
              <a:fillRect/>
            </a:stretch>
          </p:blipFill>
          <p:spPr>
            <a:xfrm>
              <a:off x="482138" y="4177144"/>
              <a:ext cx="253538" cy="432261"/>
            </a:xfrm>
            <a:prstGeom prst="rect">
              <a:avLst/>
            </a:prstGeom>
          </p:spPr>
        </p:pic>
        <p:pic>
          <p:nvPicPr>
            <p:cNvPr id="32" name="object 32"/>
            <p:cNvPicPr/>
            <p:nvPr/>
          </p:nvPicPr>
          <p:blipFill>
            <a:blip r:embed="rId4" cstate="print"/>
            <a:stretch>
              <a:fillRect/>
            </a:stretch>
          </p:blipFill>
          <p:spPr>
            <a:xfrm>
              <a:off x="395536" y="4221087"/>
              <a:ext cx="432047" cy="288032"/>
            </a:xfrm>
            <a:prstGeom prst="rect">
              <a:avLst/>
            </a:prstGeom>
          </p:spPr>
        </p:pic>
        <p:sp>
          <p:nvSpPr>
            <p:cNvPr id="33" name="object 33"/>
            <p:cNvSpPr/>
            <p:nvPr/>
          </p:nvSpPr>
          <p:spPr>
            <a:xfrm>
              <a:off x="395536" y="4221087"/>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34" name="object 34"/>
            <p:cNvPicPr/>
            <p:nvPr/>
          </p:nvPicPr>
          <p:blipFill>
            <a:blip r:embed="rId12" cstate="print"/>
            <a:stretch>
              <a:fillRect/>
            </a:stretch>
          </p:blipFill>
          <p:spPr>
            <a:xfrm>
              <a:off x="344978" y="5054138"/>
              <a:ext cx="532014" cy="390698"/>
            </a:xfrm>
            <a:prstGeom prst="rect">
              <a:avLst/>
            </a:prstGeom>
          </p:spPr>
        </p:pic>
        <p:pic>
          <p:nvPicPr>
            <p:cNvPr id="35" name="object 35"/>
            <p:cNvPicPr/>
            <p:nvPr/>
          </p:nvPicPr>
          <p:blipFill>
            <a:blip r:embed="rId9" cstate="print"/>
            <a:stretch>
              <a:fillRect/>
            </a:stretch>
          </p:blipFill>
          <p:spPr>
            <a:xfrm>
              <a:off x="482138" y="5041669"/>
              <a:ext cx="253538" cy="432261"/>
            </a:xfrm>
            <a:prstGeom prst="rect">
              <a:avLst/>
            </a:prstGeom>
          </p:spPr>
        </p:pic>
        <p:pic>
          <p:nvPicPr>
            <p:cNvPr id="36" name="object 36"/>
            <p:cNvPicPr/>
            <p:nvPr/>
          </p:nvPicPr>
          <p:blipFill>
            <a:blip r:embed="rId7" cstate="print"/>
            <a:stretch>
              <a:fillRect/>
            </a:stretch>
          </p:blipFill>
          <p:spPr>
            <a:xfrm>
              <a:off x="395536" y="5085184"/>
              <a:ext cx="432047" cy="288032"/>
            </a:xfrm>
            <a:prstGeom prst="rect">
              <a:avLst/>
            </a:prstGeom>
          </p:spPr>
        </p:pic>
        <p:sp>
          <p:nvSpPr>
            <p:cNvPr id="37" name="object 37"/>
            <p:cNvSpPr/>
            <p:nvPr/>
          </p:nvSpPr>
          <p:spPr>
            <a:xfrm>
              <a:off x="395536" y="5085184"/>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38" name="object 38"/>
            <p:cNvPicPr/>
            <p:nvPr/>
          </p:nvPicPr>
          <p:blipFill>
            <a:blip r:embed="rId13" cstate="print"/>
            <a:stretch>
              <a:fillRect/>
            </a:stretch>
          </p:blipFill>
          <p:spPr>
            <a:xfrm>
              <a:off x="344978" y="4621876"/>
              <a:ext cx="532014" cy="390698"/>
            </a:xfrm>
            <a:prstGeom prst="rect">
              <a:avLst/>
            </a:prstGeom>
          </p:spPr>
        </p:pic>
        <p:pic>
          <p:nvPicPr>
            <p:cNvPr id="39" name="object 39"/>
            <p:cNvPicPr/>
            <p:nvPr/>
          </p:nvPicPr>
          <p:blipFill>
            <a:blip r:embed="rId9" cstate="print"/>
            <a:stretch>
              <a:fillRect/>
            </a:stretch>
          </p:blipFill>
          <p:spPr>
            <a:xfrm>
              <a:off x="482138" y="4609407"/>
              <a:ext cx="253538" cy="432261"/>
            </a:xfrm>
            <a:prstGeom prst="rect">
              <a:avLst/>
            </a:prstGeom>
          </p:spPr>
        </p:pic>
        <p:pic>
          <p:nvPicPr>
            <p:cNvPr id="40" name="object 40"/>
            <p:cNvPicPr/>
            <p:nvPr/>
          </p:nvPicPr>
          <p:blipFill>
            <a:blip r:embed="rId4" cstate="print"/>
            <a:stretch>
              <a:fillRect/>
            </a:stretch>
          </p:blipFill>
          <p:spPr>
            <a:xfrm>
              <a:off x="395536" y="4653135"/>
              <a:ext cx="432047" cy="288032"/>
            </a:xfrm>
            <a:prstGeom prst="rect">
              <a:avLst/>
            </a:prstGeom>
          </p:spPr>
        </p:pic>
        <p:sp>
          <p:nvSpPr>
            <p:cNvPr id="41" name="object 41"/>
            <p:cNvSpPr/>
            <p:nvPr/>
          </p:nvSpPr>
          <p:spPr>
            <a:xfrm>
              <a:off x="395536" y="4653135"/>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42" name="object 42"/>
            <p:cNvPicPr/>
            <p:nvPr/>
          </p:nvPicPr>
          <p:blipFill>
            <a:blip r:embed="rId14" cstate="print"/>
            <a:stretch>
              <a:fillRect/>
            </a:stretch>
          </p:blipFill>
          <p:spPr>
            <a:xfrm>
              <a:off x="344978" y="5918661"/>
              <a:ext cx="532014" cy="390698"/>
            </a:xfrm>
            <a:prstGeom prst="rect">
              <a:avLst/>
            </a:prstGeom>
          </p:spPr>
        </p:pic>
        <p:pic>
          <p:nvPicPr>
            <p:cNvPr id="43" name="object 43"/>
            <p:cNvPicPr/>
            <p:nvPr/>
          </p:nvPicPr>
          <p:blipFill>
            <a:blip r:embed="rId15" cstate="print"/>
            <a:stretch>
              <a:fillRect/>
            </a:stretch>
          </p:blipFill>
          <p:spPr>
            <a:xfrm>
              <a:off x="428105" y="5918661"/>
              <a:ext cx="361603" cy="399010"/>
            </a:xfrm>
            <a:prstGeom prst="rect">
              <a:avLst/>
            </a:prstGeom>
          </p:spPr>
        </p:pic>
        <p:pic>
          <p:nvPicPr>
            <p:cNvPr id="44" name="object 44"/>
            <p:cNvPicPr/>
            <p:nvPr/>
          </p:nvPicPr>
          <p:blipFill>
            <a:blip r:embed="rId16" cstate="print"/>
            <a:stretch>
              <a:fillRect/>
            </a:stretch>
          </p:blipFill>
          <p:spPr>
            <a:xfrm>
              <a:off x="395536" y="5949279"/>
              <a:ext cx="432047" cy="288031"/>
            </a:xfrm>
            <a:prstGeom prst="rect">
              <a:avLst/>
            </a:prstGeom>
          </p:spPr>
        </p:pic>
        <p:sp>
          <p:nvSpPr>
            <p:cNvPr id="45" name="object 45"/>
            <p:cNvSpPr/>
            <p:nvPr/>
          </p:nvSpPr>
          <p:spPr>
            <a:xfrm>
              <a:off x="395536" y="5949279"/>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46" name="object 46"/>
            <p:cNvPicPr/>
            <p:nvPr/>
          </p:nvPicPr>
          <p:blipFill>
            <a:blip r:embed="rId17" cstate="print"/>
            <a:stretch>
              <a:fillRect/>
            </a:stretch>
          </p:blipFill>
          <p:spPr>
            <a:xfrm>
              <a:off x="344978" y="5486400"/>
              <a:ext cx="532014" cy="390698"/>
            </a:xfrm>
            <a:prstGeom prst="rect">
              <a:avLst/>
            </a:prstGeom>
          </p:spPr>
        </p:pic>
        <p:pic>
          <p:nvPicPr>
            <p:cNvPr id="47" name="object 47"/>
            <p:cNvPicPr/>
            <p:nvPr/>
          </p:nvPicPr>
          <p:blipFill>
            <a:blip r:embed="rId9" cstate="print"/>
            <a:stretch>
              <a:fillRect/>
            </a:stretch>
          </p:blipFill>
          <p:spPr>
            <a:xfrm>
              <a:off x="482138" y="5473930"/>
              <a:ext cx="253538" cy="432261"/>
            </a:xfrm>
            <a:prstGeom prst="rect">
              <a:avLst/>
            </a:prstGeom>
          </p:spPr>
        </p:pic>
        <p:pic>
          <p:nvPicPr>
            <p:cNvPr id="48" name="object 48"/>
            <p:cNvPicPr/>
            <p:nvPr/>
          </p:nvPicPr>
          <p:blipFill>
            <a:blip r:embed="rId16" cstate="print"/>
            <a:stretch>
              <a:fillRect/>
            </a:stretch>
          </p:blipFill>
          <p:spPr>
            <a:xfrm>
              <a:off x="395536" y="5517231"/>
              <a:ext cx="432047" cy="288031"/>
            </a:xfrm>
            <a:prstGeom prst="rect">
              <a:avLst/>
            </a:prstGeom>
          </p:spPr>
        </p:pic>
        <p:sp>
          <p:nvSpPr>
            <p:cNvPr id="49" name="object 49"/>
            <p:cNvSpPr/>
            <p:nvPr/>
          </p:nvSpPr>
          <p:spPr>
            <a:xfrm>
              <a:off x="395536" y="5517231"/>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grpSp>
      <p:sp>
        <p:nvSpPr>
          <p:cNvPr id="50" name="object 50"/>
          <p:cNvSpPr txBox="1"/>
          <p:nvPr/>
        </p:nvSpPr>
        <p:spPr>
          <a:xfrm>
            <a:off x="498853" y="1897277"/>
            <a:ext cx="231775" cy="4330700"/>
          </a:xfrm>
          <a:prstGeom prst="rect">
            <a:avLst/>
          </a:prstGeom>
        </p:spPr>
        <p:txBody>
          <a:bodyPr vert="horz" wrap="square" lIns="0" tIns="170180" rIns="0" bIns="0" rtlCol="0">
            <a:spAutoFit/>
          </a:bodyPr>
          <a:lstStyle/>
          <a:p>
            <a:pPr marL="57150">
              <a:lnSpc>
                <a:spcPct val="100000"/>
              </a:lnSpc>
              <a:spcBef>
                <a:spcPts val="1340"/>
              </a:spcBef>
            </a:pPr>
            <a:r>
              <a:rPr sz="1800" b="1" dirty="0">
                <a:solidFill>
                  <a:srgbClr val="3D4651"/>
                </a:solidFill>
                <a:latin typeface="Calibri"/>
                <a:cs typeface="Calibri"/>
              </a:rPr>
              <a:t>1</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2</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3</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4</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5</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6</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7</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8</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9</a:t>
            </a:r>
            <a:endParaRPr sz="1800">
              <a:latin typeface="Calibri"/>
              <a:cs typeface="Calibri"/>
            </a:endParaRPr>
          </a:p>
          <a:p>
            <a:pPr marL="12700">
              <a:lnSpc>
                <a:spcPct val="100000"/>
              </a:lnSpc>
              <a:spcBef>
                <a:spcPts val="1365"/>
              </a:spcBef>
            </a:pPr>
            <a:r>
              <a:rPr sz="1600" b="1" dirty="0">
                <a:solidFill>
                  <a:srgbClr val="3D4651"/>
                </a:solidFill>
                <a:latin typeface="Calibri"/>
                <a:cs typeface="Calibri"/>
              </a:rPr>
              <a:t>10</a:t>
            </a:r>
            <a:endParaRPr sz="1600">
              <a:latin typeface="Calibri"/>
              <a:cs typeface="Calibri"/>
            </a:endParaRPr>
          </a:p>
        </p:txBody>
      </p:sp>
      <p:grpSp>
        <p:nvGrpSpPr>
          <p:cNvPr id="51" name="object 51"/>
          <p:cNvGrpSpPr/>
          <p:nvPr/>
        </p:nvGrpSpPr>
        <p:grpSpPr>
          <a:xfrm>
            <a:off x="221071" y="139936"/>
            <a:ext cx="781050" cy="529590"/>
            <a:chOff x="221071" y="139936"/>
            <a:chExt cx="781050" cy="529590"/>
          </a:xfrm>
        </p:grpSpPr>
        <p:sp>
          <p:nvSpPr>
            <p:cNvPr id="52" name="object 52"/>
            <p:cNvSpPr/>
            <p:nvPr/>
          </p:nvSpPr>
          <p:spPr>
            <a:xfrm>
              <a:off x="233771" y="152636"/>
              <a:ext cx="755650" cy="504190"/>
            </a:xfrm>
            <a:custGeom>
              <a:avLst/>
              <a:gdLst/>
              <a:ahLst/>
              <a:cxnLst/>
              <a:rect l="l" t="t" r="r" b="b"/>
              <a:pathLst>
                <a:path w="755650" h="504190">
                  <a:moveTo>
                    <a:pt x="755575" y="0"/>
                  </a:moveTo>
                  <a:lnTo>
                    <a:pt x="0" y="0"/>
                  </a:lnTo>
                  <a:lnTo>
                    <a:pt x="0" y="504055"/>
                  </a:lnTo>
                  <a:lnTo>
                    <a:pt x="755575" y="504055"/>
                  </a:lnTo>
                  <a:lnTo>
                    <a:pt x="755575" y="441048"/>
                  </a:lnTo>
                  <a:lnTo>
                    <a:pt x="236022" y="441048"/>
                  </a:lnTo>
                  <a:lnTo>
                    <a:pt x="236022" y="252027"/>
                  </a:lnTo>
                  <a:lnTo>
                    <a:pt x="188767" y="252027"/>
                  </a:lnTo>
                  <a:lnTo>
                    <a:pt x="377788" y="63005"/>
                  </a:lnTo>
                  <a:lnTo>
                    <a:pt x="755575" y="63005"/>
                  </a:lnTo>
                  <a:lnTo>
                    <a:pt x="755575" y="0"/>
                  </a:lnTo>
                  <a:close/>
                </a:path>
                <a:path w="755650" h="504190">
                  <a:moveTo>
                    <a:pt x="755575" y="86634"/>
                  </a:moveTo>
                  <a:lnTo>
                    <a:pt x="495925" y="86634"/>
                  </a:lnTo>
                  <a:lnTo>
                    <a:pt x="495925" y="181143"/>
                  </a:lnTo>
                  <a:lnTo>
                    <a:pt x="566809" y="252027"/>
                  </a:lnTo>
                  <a:lnTo>
                    <a:pt x="519554" y="252027"/>
                  </a:lnTo>
                  <a:lnTo>
                    <a:pt x="519554" y="441048"/>
                  </a:lnTo>
                  <a:lnTo>
                    <a:pt x="755575" y="441048"/>
                  </a:lnTo>
                  <a:lnTo>
                    <a:pt x="755575" y="86634"/>
                  </a:lnTo>
                  <a:close/>
                </a:path>
                <a:path w="755650" h="504190">
                  <a:moveTo>
                    <a:pt x="755575" y="63005"/>
                  </a:moveTo>
                  <a:lnTo>
                    <a:pt x="377788" y="63005"/>
                  </a:lnTo>
                  <a:lnTo>
                    <a:pt x="448670" y="133889"/>
                  </a:lnTo>
                  <a:lnTo>
                    <a:pt x="448670" y="86634"/>
                  </a:lnTo>
                  <a:lnTo>
                    <a:pt x="755575" y="86634"/>
                  </a:lnTo>
                  <a:lnTo>
                    <a:pt x="755575" y="63005"/>
                  </a:lnTo>
                  <a:close/>
                </a:path>
              </a:pathLst>
            </a:custGeom>
            <a:solidFill>
              <a:srgbClr val="EAF8FC"/>
            </a:solidFill>
          </p:spPr>
          <p:txBody>
            <a:bodyPr wrap="square" lIns="0" tIns="0" rIns="0" bIns="0" rtlCol="0"/>
            <a:lstStyle/>
            <a:p>
              <a:endParaRPr/>
            </a:p>
          </p:txBody>
        </p:sp>
        <p:sp>
          <p:nvSpPr>
            <p:cNvPr id="53" name="object 53"/>
            <p:cNvSpPr/>
            <p:nvPr/>
          </p:nvSpPr>
          <p:spPr>
            <a:xfrm>
              <a:off x="469793" y="239270"/>
              <a:ext cx="283845" cy="354965"/>
            </a:xfrm>
            <a:custGeom>
              <a:avLst/>
              <a:gdLst/>
              <a:ahLst/>
              <a:cxnLst/>
              <a:rect l="l" t="t" r="r" b="b"/>
              <a:pathLst>
                <a:path w="283845" h="354965">
                  <a:moveTo>
                    <a:pt x="259903" y="0"/>
                  </a:moveTo>
                  <a:lnTo>
                    <a:pt x="212648" y="0"/>
                  </a:lnTo>
                  <a:lnTo>
                    <a:pt x="212648" y="47255"/>
                  </a:lnTo>
                  <a:lnTo>
                    <a:pt x="259903" y="94509"/>
                  </a:lnTo>
                  <a:lnTo>
                    <a:pt x="259903" y="0"/>
                  </a:lnTo>
                  <a:close/>
                </a:path>
                <a:path w="283845" h="354965">
                  <a:moveTo>
                    <a:pt x="283532" y="165393"/>
                  </a:moveTo>
                  <a:lnTo>
                    <a:pt x="0" y="165393"/>
                  </a:lnTo>
                  <a:lnTo>
                    <a:pt x="0" y="354413"/>
                  </a:lnTo>
                  <a:lnTo>
                    <a:pt x="118138" y="354413"/>
                  </a:lnTo>
                  <a:lnTo>
                    <a:pt x="118138" y="259904"/>
                  </a:lnTo>
                  <a:lnTo>
                    <a:pt x="283532" y="259904"/>
                  </a:lnTo>
                  <a:lnTo>
                    <a:pt x="283532" y="165393"/>
                  </a:lnTo>
                  <a:close/>
                </a:path>
                <a:path w="283845" h="354965">
                  <a:moveTo>
                    <a:pt x="283532" y="259904"/>
                  </a:moveTo>
                  <a:lnTo>
                    <a:pt x="165394" y="259904"/>
                  </a:lnTo>
                  <a:lnTo>
                    <a:pt x="165394" y="354413"/>
                  </a:lnTo>
                  <a:lnTo>
                    <a:pt x="283532" y="354413"/>
                  </a:lnTo>
                  <a:lnTo>
                    <a:pt x="283532" y="259904"/>
                  </a:lnTo>
                  <a:close/>
                </a:path>
              </a:pathLst>
            </a:custGeom>
            <a:solidFill>
              <a:srgbClr val="C4D0D4"/>
            </a:solidFill>
          </p:spPr>
          <p:txBody>
            <a:bodyPr wrap="square" lIns="0" tIns="0" rIns="0" bIns="0" rtlCol="0"/>
            <a:lstStyle/>
            <a:p>
              <a:endParaRPr/>
            </a:p>
          </p:txBody>
        </p:sp>
        <p:sp>
          <p:nvSpPr>
            <p:cNvPr id="54" name="object 54"/>
            <p:cNvSpPr/>
            <p:nvPr/>
          </p:nvSpPr>
          <p:spPr>
            <a:xfrm>
              <a:off x="422539" y="215642"/>
              <a:ext cx="378460" cy="378460"/>
            </a:xfrm>
            <a:custGeom>
              <a:avLst/>
              <a:gdLst/>
              <a:ahLst/>
              <a:cxnLst/>
              <a:rect l="l" t="t" r="r" b="b"/>
              <a:pathLst>
                <a:path w="378459" h="378459">
                  <a:moveTo>
                    <a:pt x="189020" y="0"/>
                  </a:moveTo>
                  <a:lnTo>
                    <a:pt x="0" y="189021"/>
                  </a:lnTo>
                  <a:lnTo>
                    <a:pt x="378041" y="189021"/>
                  </a:lnTo>
                  <a:lnTo>
                    <a:pt x="189020" y="0"/>
                  </a:lnTo>
                  <a:close/>
                </a:path>
                <a:path w="378459" h="378459">
                  <a:moveTo>
                    <a:pt x="212648" y="283532"/>
                  </a:moveTo>
                  <a:lnTo>
                    <a:pt x="165392" y="283532"/>
                  </a:lnTo>
                  <a:lnTo>
                    <a:pt x="165392" y="378042"/>
                  </a:lnTo>
                  <a:lnTo>
                    <a:pt x="212648" y="378042"/>
                  </a:lnTo>
                  <a:lnTo>
                    <a:pt x="212648" y="283532"/>
                  </a:lnTo>
                  <a:close/>
                </a:path>
              </a:pathLst>
            </a:custGeom>
            <a:solidFill>
              <a:srgbClr val="9AA5A8"/>
            </a:solidFill>
          </p:spPr>
          <p:txBody>
            <a:bodyPr wrap="square" lIns="0" tIns="0" rIns="0" bIns="0" rtlCol="0"/>
            <a:lstStyle/>
            <a:p>
              <a:endParaRPr/>
            </a:p>
          </p:txBody>
        </p:sp>
        <p:sp>
          <p:nvSpPr>
            <p:cNvPr id="55" name="object 55"/>
            <p:cNvSpPr/>
            <p:nvPr/>
          </p:nvSpPr>
          <p:spPr>
            <a:xfrm>
              <a:off x="233771" y="152636"/>
              <a:ext cx="755650" cy="504190"/>
            </a:xfrm>
            <a:custGeom>
              <a:avLst/>
              <a:gdLst/>
              <a:ahLst/>
              <a:cxnLst/>
              <a:rect l="l" t="t" r="r" b="b"/>
              <a:pathLst>
                <a:path w="755650" h="504190">
                  <a:moveTo>
                    <a:pt x="377787" y="63007"/>
                  </a:moveTo>
                  <a:lnTo>
                    <a:pt x="448670" y="133890"/>
                  </a:lnTo>
                  <a:lnTo>
                    <a:pt x="448670" y="86635"/>
                  </a:lnTo>
                  <a:lnTo>
                    <a:pt x="495925" y="86635"/>
                  </a:lnTo>
                  <a:lnTo>
                    <a:pt x="495925" y="181144"/>
                  </a:lnTo>
                  <a:lnTo>
                    <a:pt x="566808" y="252028"/>
                  </a:lnTo>
                  <a:lnTo>
                    <a:pt x="519553" y="252028"/>
                  </a:lnTo>
                  <a:lnTo>
                    <a:pt x="519553" y="441049"/>
                  </a:lnTo>
                  <a:lnTo>
                    <a:pt x="236021" y="441049"/>
                  </a:lnTo>
                  <a:lnTo>
                    <a:pt x="236021" y="252028"/>
                  </a:lnTo>
                  <a:lnTo>
                    <a:pt x="188766" y="252028"/>
                  </a:lnTo>
                  <a:lnTo>
                    <a:pt x="377787" y="63007"/>
                  </a:lnTo>
                  <a:close/>
                </a:path>
                <a:path w="755650" h="504190">
                  <a:moveTo>
                    <a:pt x="448670" y="133890"/>
                  </a:moveTo>
                  <a:lnTo>
                    <a:pt x="495925" y="181144"/>
                  </a:lnTo>
                </a:path>
                <a:path w="755650" h="504190">
                  <a:moveTo>
                    <a:pt x="519553" y="252028"/>
                  </a:moveTo>
                  <a:lnTo>
                    <a:pt x="236021" y="252028"/>
                  </a:lnTo>
                </a:path>
                <a:path w="755650" h="504190">
                  <a:moveTo>
                    <a:pt x="354159" y="441049"/>
                  </a:moveTo>
                  <a:lnTo>
                    <a:pt x="354159" y="346538"/>
                  </a:lnTo>
                  <a:lnTo>
                    <a:pt x="401415" y="346538"/>
                  </a:lnTo>
                  <a:lnTo>
                    <a:pt x="401415" y="441049"/>
                  </a:lnTo>
                </a:path>
                <a:path w="755650" h="504190">
                  <a:moveTo>
                    <a:pt x="0" y="0"/>
                  </a:moveTo>
                  <a:lnTo>
                    <a:pt x="755576" y="0"/>
                  </a:lnTo>
                  <a:lnTo>
                    <a:pt x="755576" y="504056"/>
                  </a:lnTo>
                  <a:lnTo>
                    <a:pt x="0" y="504056"/>
                  </a:lnTo>
                  <a:lnTo>
                    <a:pt x="0" y="0"/>
                  </a:lnTo>
                  <a:close/>
                </a:path>
              </a:pathLst>
            </a:custGeom>
            <a:ln w="25399">
              <a:solidFill>
                <a:srgbClr val="00B2E2"/>
              </a:solidFill>
            </a:ln>
          </p:spPr>
          <p:txBody>
            <a:bodyPr wrap="square" lIns="0" tIns="0" rIns="0" bIns="0" rtlCol="0"/>
            <a:lstStyle/>
            <a:p>
              <a:endParaRPr/>
            </a:p>
          </p:txBody>
        </p:sp>
      </p:gr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2339751" y="1844824"/>
          <a:ext cx="5400675" cy="1938655"/>
        </p:xfrm>
        <a:graphic>
          <a:graphicData uri="http://schemas.openxmlformats.org/drawingml/2006/table">
            <a:tbl>
              <a:tblPr firstRow="1" bandRow="1">
                <a:tableStyleId>{2D5ABB26-0587-4C30-8999-92F81FD0307C}</a:tableStyleId>
              </a:tblPr>
              <a:tblGrid>
                <a:gridCol w="5400675">
                  <a:extLst>
                    <a:ext uri="{9D8B030D-6E8A-4147-A177-3AD203B41FA5}">
                      <a16:colId xmlns:a16="http://schemas.microsoft.com/office/drawing/2014/main" val="20000"/>
                    </a:ext>
                  </a:extLst>
                </a:gridCol>
              </a:tblGrid>
              <a:tr h="365125">
                <a:tc>
                  <a:txBody>
                    <a:bodyPr/>
                    <a:lstStyle/>
                    <a:p>
                      <a:pPr marL="90805">
                        <a:lnSpc>
                          <a:spcPct val="100000"/>
                        </a:lnSpc>
                        <a:spcBef>
                          <a:spcPts val="359"/>
                        </a:spcBef>
                      </a:pPr>
                      <a:r>
                        <a:rPr sz="2000" dirty="0">
                          <a:solidFill>
                            <a:srgbClr val="001C3D"/>
                          </a:solidFill>
                          <a:latin typeface="Calibri"/>
                          <a:cs typeface="Calibri"/>
                        </a:rPr>
                        <a:t>The</a:t>
                      </a:r>
                      <a:r>
                        <a:rPr sz="2000" spc="285" dirty="0">
                          <a:solidFill>
                            <a:srgbClr val="001C3D"/>
                          </a:solidFill>
                          <a:latin typeface="Calibri"/>
                          <a:cs typeface="Calibri"/>
                        </a:rPr>
                        <a:t> </a:t>
                      </a:r>
                      <a:r>
                        <a:rPr sz="2000" spc="-5" dirty="0">
                          <a:solidFill>
                            <a:srgbClr val="001C3D"/>
                          </a:solidFill>
                          <a:latin typeface="Calibri"/>
                          <a:cs typeface="Calibri"/>
                        </a:rPr>
                        <a:t>right</a:t>
                      </a:r>
                      <a:r>
                        <a:rPr sz="2000" spc="285" dirty="0">
                          <a:solidFill>
                            <a:srgbClr val="001C3D"/>
                          </a:solidFill>
                          <a:latin typeface="Calibri"/>
                          <a:cs typeface="Calibri"/>
                        </a:rPr>
                        <a:t> </a:t>
                      </a:r>
                      <a:r>
                        <a:rPr sz="2000" dirty="0">
                          <a:solidFill>
                            <a:srgbClr val="001C3D"/>
                          </a:solidFill>
                          <a:latin typeface="Calibri"/>
                          <a:cs typeface="Calibri"/>
                        </a:rPr>
                        <a:t>to</a:t>
                      </a:r>
                      <a:r>
                        <a:rPr sz="2000" spc="285" dirty="0">
                          <a:solidFill>
                            <a:srgbClr val="001C3D"/>
                          </a:solidFill>
                          <a:latin typeface="Calibri"/>
                          <a:cs typeface="Calibri"/>
                        </a:rPr>
                        <a:t> </a:t>
                      </a:r>
                      <a:r>
                        <a:rPr sz="2000" spc="-5" dirty="0">
                          <a:solidFill>
                            <a:srgbClr val="001C3D"/>
                          </a:solidFill>
                          <a:latin typeface="Calibri"/>
                          <a:cs typeface="Calibri"/>
                        </a:rPr>
                        <a:t>lawyer’s</a:t>
                      </a:r>
                      <a:r>
                        <a:rPr sz="2000" spc="285" dirty="0">
                          <a:solidFill>
                            <a:srgbClr val="001C3D"/>
                          </a:solidFill>
                          <a:latin typeface="Calibri"/>
                          <a:cs typeface="Calibri"/>
                        </a:rPr>
                        <a:t> </a:t>
                      </a:r>
                      <a:r>
                        <a:rPr sz="2000" spc="-5" dirty="0">
                          <a:solidFill>
                            <a:srgbClr val="001C3D"/>
                          </a:solidFill>
                          <a:latin typeface="Calibri"/>
                          <a:cs typeface="Calibri"/>
                        </a:rPr>
                        <a:t>presence</a:t>
                      </a:r>
                      <a:r>
                        <a:rPr sz="2000" spc="285" dirty="0">
                          <a:solidFill>
                            <a:srgbClr val="001C3D"/>
                          </a:solidFill>
                          <a:latin typeface="Calibri"/>
                          <a:cs typeface="Calibri"/>
                        </a:rPr>
                        <a:t> </a:t>
                      </a:r>
                      <a:r>
                        <a:rPr sz="2000" spc="-5" dirty="0">
                          <a:solidFill>
                            <a:srgbClr val="001C3D"/>
                          </a:solidFill>
                          <a:latin typeface="Calibri"/>
                          <a:cs typeface="Calibri"/>
                        </a:rPr>
                        <a:t>was</a:t>
                      </a:r>
                      <a:r>
                        <a:rPr sz="2000" spc="290" dirty="0">
                          <a:solidFill>
                            <a:srgbClr val="001C3D"/>
                          </a:solidFill>
                          <a:latin typeface="Calibri"/>
                          <a:cs typeface="Calibri"/>
                        </a:rPr>
                        <a:t> </a:t>
                      </a:r>
                      <a:r>
                        <a:rPr sz="2000" b="1" dirty="0">
                          <a:solidFill>
                            <a:srgbClr val="001C3D"/>
                          </a:solidFill>
                          <a:latin typeface="Calibri"/>
                          <a:cs typeface="Calibri"/>
                        </a:rPr>
                        <a:t>not</a:t>
                      </a:r>
                      <a:r>
                        <a:rPr sz="2000" b="1" spc="285" dirty="0">
                          <a:solidFill>
                            <a:srgbClr val="001C3D"/>
                          </a:solidFill>
                          <a:latin typeface="Calibri"/>
                          <a:cs typeface="Calibri"/>
                        </a:rPr>
                        <a:t> </a:t>
                      </a:r>
                      <a:r>
                        <a:rPr sz="2000" b="1" spc="-5" dirty="0">
                          <a:solidFill>
                            <a:srgbClr val="001C3D"/>
                          </a:solidFill>
                          <a:latin typeface="Calibri"/>
                          <a:cs typeface="Calibri"/>
                        </a:rPr>
                        <a:t>violated</a:t>
                      </a:r>
                      <a:r>
                        <a:rPr sz="2000" spc="-5" dirty="0">
                          <a:solidFill>
                            <a:srgbClr val="001C3D"/>
                          </a:solidFill>
                          <a:latin typeface="Calibri"/>
                          <a:cs typeface="Calibri"/>
                        </a:rPr>
                        <a:t>,</a:t>
                      </a:r>
                      <a:endParaRPr sz="2000">
                        <a:latin typeface="Calibri"/>
                        <a:cs typeface="Calibri"/>
                      </a:endParaRPr>
                    </a:p>
                  </a:txBody>
                  <a:tcPr marL="0" marR="0" marT="45719" marB="0"/>
                </a:tc>
                <a:extLst>
                  <a:ext uri="{0D108BD9-81ED-4DB2-BD59-A6C34878D82A}">
                    <a16:rowId xmlns:a16="http://schemas.microsoft.com/office/drawing/2014/main" val="10000"/>
                  </a:ext>
                </a:extLst>
              </a:tr>
              <a:tr h="304800">
                <a:tc>
                  <a:txBody>
                    <a:bodyPr/>
                    <a:lstStyle/>
                    <a:p>
                      <a:pPr marL="90805">
                        <a:lnSpc>
                          <a:spcPts val="2285"/>
                        </a:lnSpc>
                      </a:pPr>
                      <a:r>
                        <a:rPr sz="2000" dirty="0">
                          <a:solidFill>
                            <a:srgbClr val="001C3D"/>
                          </a:solidFill>
                          <a:latin typeface="Calibri"/>
                          <a:cs typeface="Calibri"/>
                        </a:rPr>
                        <a:t>because</a:t>
                      </a:r>
                      <a:r>
                        <a:rPr sz="2000" spc="110" dirty="0">
                          <a:solidFill>
                            <a:srgbClr val="001C3D"/>
                          </a:solidFill>
                          <a:latin typeface="Calibri"/>
                          <a:cs typeface="Calibri"/>
                        </a:rPr>
                        <a:t> </a:t>
                      </a:r>
                      <a:r>
                        <a:rPr sz="2000" dirty="0">
                          <a:solidFill>
                            <a:srgbClr val="001C3D"/>
                          </a:solidFill>
                          <a:latin typeface="Calibri"/>
                          <a:cs typeface="Calibri"/>
                        </a:rPr>
                        <a:t>the</a:t>
                      </a:r>
                      <a:r>
                        <a:rPr sz="2000" spc="110" dirty="0">
                          <a:solidFill>
                            <a:srgbClr val="001C3D"/>
                          </a:solidFill>
                          <a:latin typeface="Calibri"/>
                          <a:cs typeface="Calibri"/>
                        </a:rPr>
                        <a:t> </a:t>
                      </a:r>
                      <a:r>
                        <a:rPr sz="2000" spc="-5" dirty="0">
                          <a:solidFill>
                            <a:srgbClr val="001C3D"/>
                          </a:solidFill>
                          <a:latin typeface="Calibri"/>
                          <a:cs typeface="Calibri"/>
                        </a:rPr>
                        <a:t>officer</a:t>
                      </a:r>
                      <a:r>
                        <a:rPr sz="2000" spc="114" dirty="0">
                          <a:solidFill>
                            <a:srgbClr val="001C3D"/>
                          </a:solidFill>
                          <a:latin typeface="Calibri"/>
                          <a:cs typeface="Calibri"/>
                        </a:rPr>
                        <a:t> </a:t>
                      </a:r>
                      <a:r>
                        <a:rPr sz="2000" dirty="0">
                          <a:solidFill>
                            <a:srgbClr val="001C3D"/>
                          </a:solidFill>
                          <a:latin typeface="Calibri"/>
                          <a:cs typeface="Calibri"/>
                        </a:rPr>
                        <a:t>has</a:t>
                      </a:r>
                      <a:r>
                        <a:rPr sz="2000" spc="110" dirty="0">
                          <a:solidFill>
                            <a:srgbClr val="001C3D"/>
                          </a:solidFill>
                          <a:latin typeface="Calibri"/>
                          <a:cs typeface="Calibri"/>
                        </a:rPr>
                        <a:t> </a:t>
                      </a:r>
                      <a:r>
                        <a:rPr sz="2000" spc="-5" dirty="0">
                          <a:solidFill>
                            <a:srgbClr val="001C3D"/>
                          </a:solidFill>
                          <a:latin typeface="Calibri"/>
                          <a:cs typeface="Calibri"/>
                        </a:rPr>
                        <a:t>not</a:t>
                      </a:r>
                      <a:r>
                        <a:rPr sz="2000" spc="110" dirty="0">
                          <a:solidFill>
                            <a:srgbClr val="001C3D"/>
                          </a:solidFill>
                          <a:latin typeface="Calibri"/>
                          <a:cs typeface="Calibri"/>
                        </a:rPr>
                        <a:t> </a:t>
                      </a:r>
                      <a:r>
                        <a:rPr sz="2000" spc="-5" dirty="0">
                          <a:solidFill>
                            <a:srgbClr val="001C3D"/>
                          </a:solidFill>
                          <a:latin typeface="Calibri"/>
                          <a:cs typeface="Calibri"/>
                        </a:rPr>
                        <a:t>yet</a:t>
                      </a:r>
                      <a:r>
                        <a:rPr sz="2000" spc="114" dirty="0">
                          <a:solidFill>
                            <a:srgbClr val="001C3D"/>
                          </a:solidFill>
                          <a:latin typeface="Calibri"/>
                          <a:cs typeface="Calibri"/>
                        </a:rPr>
                        <a:t> </a:t>
                      </a:r>
                      <a:r>
                        <a:rPr sz="2000" dirty="0">
                          <a:solidFill>
                            <a:srgbClr val="001C3D"/>
                          </a:solidFill>
                          <a:latin typeface="Calibri"/>
                          <a:cs typeface="Calibri"/>
                        </a:rPr>
                        <a:t>denied</a:t>
                      </a:r>
                      <a:r>
                        <a:rPr sz="2000" spc="110" dirty="0">
                          <a:solidFill>
                            <a:srgbClr val="001C3D"/>
                          </a:solidFill>
                          <a:latin typeface="Calibri"/>
                          <a:cs typeface="Calibri"/>
                        </a:rPr>
                        <a:t> </a:t>
                      </a:r>
                      <a:r>
                        <a:rPr sz="2000" dirty="0">
                          <a:solidFill>
                            <a:srgbClr val="001C3D"/>
                          </a:solidFill>
                          <a:latin typeface="Calibri"/>
                          <a:cs typeface="Calibri"/>
                        </a:rPr>
                        <a:t>the</a:t>
                      </a:r>
                      <a:r>
                        <a:rPr sz="2000" spc="110" dirty="0">
                          <a:solidFill>
                            <a:srgbClr val="001C3D"/>
                          </a:solidFill>
                          <a:latin typeface="Calibri"/>
                          <a:cs typeface="Calibri"/>
                        </a:rPr>
                        <a:t> </a:t>
                      </a:r>
                      <a:r>
                        <a:rPr sz="2000" spc="-5" dirty="0">
                          <a:solidFill>
                            <a:srgbClr val="001C3D"/>
                          </a:solidFill>
                          <a:latin typeface="Calibri"/>
                          <a:cs typeface="Calibri"/>
                        </a:rPr>
                        <a:t>lawyer</a:t>
                      </a:r>
                      <a:endParaRPr sz="2000">
                        <a:latin typeface="Calibri"/>
                        <a:cs typeface="Calibri"/>
                      </a:endParaRPr>
                    </a:p>
                  </a:txBody>
                  <a:tcPr marL="0" marR="0" marT="0" marB="0"/>
                </a:tc>
                <a:extLst>
                  <a:ext uri="{0D108BD9-81ED-4DB2-BD59-A6C34878D82A}">
                    <a16:rowId xmlns:a16="http://schemas.microsoft.com/office/drawing/2014/main" val="10001"/>
                  </a:ext>
                </a:extLst>
              </a:tr>
              <a:tr h="304800">
                <a:tc>
                  <a:txBody>
                    <a:bodyPr/>
                    <a:lstStyle/>
                    <a:p>
                      <a:pPr marL="90805">
                        <a:lnSpc>
                          <a:spcPts val="2285"/>
                        </a:lnSpc>
                      </a:pPr>
                      <a:r>
                        <a:rPr sz="2000" dirty="0">
                          <a:solidFill>
                            <a:srgbClr val="001C3D"/>
                          </a:solidFill>
                          <a:latin typeface="Calibri"/>
                          <a:cs typeface="Calibri"/>
                        </a:rPr>
                        <a:t>the</a:t>
                      </a:r>
                      <a:r>
                        <a:rPr sz="2000" spc="40" dirty="0">
                          <a:solidFill>
                            <a:srgbClr val="001C3D"/>
                          </a:solidFill>
                          <a:latin typeface="Calibri"/>
                          <a:cs typeface="Calibri"/>
                        </a:rPr>
                        <a:t> </a:t>
                      </a:r>
                      <a:r>
                        <a:rPr sz="2000" spc="-5" dirty="0">
                          <a:solidFill>
                            <a:srgbClr val="001C3D"/>
                          </a:solidFill>
                          <a:latin typeface="Calibri"/>
                          <a:cs typeface="Calibri"/>
                        </a:rPr>
                        <a:t>opportunity</a:t>
                      </a:r>
                      <a:r>
                        <a:rPr sz="2000" spc="40" dirty="0">
                          <a:solidFill>
                            <a:srgbClr val="001C3D"/>
                          </a:solidFill>
                          <a:latin typeface="Calibri"/>
                          <a:cs typeface="Calibri"/>
                        </a:rPr>
                        <a:t> </a:t>
                      </a:r>
                      <a:r>
                        <a:rPr sz="2000" dirty="0">
                          <a:solidFill>
                            <a:srgbClr val="001C3D"/>
                          </a:solidFill>
                          <a:latin typeface="Calibri"/>
                          <a:cs typeface="Calibri"/>
                        </a:rPr>
                        <a:t>to</a:t>
                      </a:r>
                      <a:r>
                        <a:rPr sz="2000" spc="40" dirty="0">
                          <a:solidFill>
                            <a:srgbClr val="001C3D"/>
                          </a:solidFill>
                          <a:latin typeface="Calibri"/>
                          <a:cs typeface="Calibri"/>
                        </a:rPr>
                        <a:t> </a:t>
                      </a:r>
                      <a:r>
                        <a:rPr sz="2000" dirty="0">
                          <a:solidFill>
                            <a:srgbClr val="001C3D"/>
                          </a:solidFill>
                          <a:latin typeface="Calibri"/>
                          <a:cs typeface="Calibri"/>
                        </a:rPr>
                        <a:t>be</a:t>
                      </a:r>
                      <a:r>
                        <a:rPr sz="2000" spc="40" dirty="0">
                          <a:solidFill>
                            <a:srgbClr val="001C3D"/>
                          </a:solidFill>
                          <a:latin typeface="Calibri"/>
                          <a:cs typeface="Calibri"/>
                        </a:rPr>
                        <a:t> </a:t>
                      </a:r>
                      <a:r>
                        <a:rPr sz="2000" spc="-5" dirty="0">
                          <a:solidFill>
                            <a:srgbClr val="001C3D"/>
                          </a:solidFill>
                          <a:latin typeface="Calibri"/>
                          <a:cs typeface="Calibri"/>
                        </a:rPr>
                        <a:t>present.</a:t>
                      </a:r>
                      <a:r>
                        <a:rPr sz="2000" spc="40" dirty="0">
                          <a:solidFill>
                            <a:srgbClr val="001C3D"/>
                          </a:solidFill>
                          <a:latin typeface="Calibri"/>
                          <a:cs typeface="Calibri"/>
                        </a:rPr>
                        <a:t> </a:t>
                      </a:r>
                      <a:r>
                        <a:rPr sz="2000" dirty="0">
                          <a:solidFill>
                            <a:srgbClr val="001C3D"/>
                          </a:solidFill>
                          <a:latin typeface="Calibri"/>
                          <a:cs typeface="Calibri"/>
                        </a:rPr>
                        <a:t>It</a:t>
                      </a:r>
                      <a:r>
                        <a:rPr sz="2000" spc="40" dirty="0">
                          <a:solidFill>
                            <a:srgbClr val="001C3D"/>
                          </a:solidFill>
                          <a:latin typeface="Calibri"/>
                          <a:cs typeface="Calibri"/>
                        </a:rPr>
                        <a:t> </a:t>
                      </a:r>
                      <a:r>
                        <a:rPr sz="2000" spc="-5" dirty="0">
                          <a:solidFill>
                            <a:srgbClr val="001C3D"/>
                          </a:solidFill>
                          <a:latin typeface="Calibri"/>
                          <a:cs typeface="Calibri"/>
                        </a:rPr>
                        <a:t>would</a:t>
                      </a:r>
                      <a:r>
                        <a:rPr sz="2000" spc="40" dirty="0">
                          <a:solidFill>
                            <a:srgbClr val="001C3D"/>
                          </a:solidFill>
                          <a:latin typeface="Calibri"/>
                          <a:cs typeface="Calibri"/>
                        </a:rPr>
                        <a:t> </a:t>
                      </a:r>
                      <a:r>
                        <a:rPr sz="2000" spc="-5" dirty="0">
                          <a:solidFill>
                            <a:srgbClr val="001C3D"/>
                          </a:solidFill>
                          <a:latin typeface="Calibri"/>
                          <a:cs typeface="Calibri"/>
                        </a:rPr>
                        <a:t>have</a:t>
                      </a:r>
                      <a:r>
                        <a:rPr sz="2000" spc="40" dirty="0">
                          <a:solidFill>
                            <a:srgbClr val="001C3D"/>
                          </a:solidFill>
                          <a:latin typeface="Calibri"/>
                          <a:cs typeface="Calibri"/>
                        </a:rPr>
                        <a:t> </a:t>
                      </a:r>
                      <a:r>
                        <a:rPr sz="2000" dirty="0">
                          <a:solidFill>
                            <a:srgbClr val="001C3D"/>
                          </a:solidFill>
                          <a:latin typeface="Calibri"/>
                          <a:cs typeface="Calibri"/>
                        </a:rPr>
                        <a:t>been</a:t>
                      </a:r>
                      <a:endParaRPr sz="2000">
                        <a:latin typeface="Calibri"/>
                        <a:cs typeface="Calibri"/>
                      </a:endParaRPr>
                    </a:p>
                  </a:txBody>
                  <a:tcPr marL="0" marR="0" marT="0" marB="0"/>
                </a:tc>
                <a:extLst>
                  <a:ext uri="{0D108BD9-81ED-4DB2-BD59-A6C34878D82A}">
                    <a16:rowId xmlns:a16="http://schemas.microsoft.com/office/drawing/2014/main" val="10002"/>
                  </a:ext>
                </a:extLst>
              </a:tr>
              <a:tr h="304800">
                <a:tc>
                  <a:txBody>
                    <a:bodyPr/>
                    <a:lstStyle/>
                    <a:p>
                      <a:pPr marL="90805">
                        <a:lnSpc>
                          <a:spcPts val="2285"/>
                        </a:lnSpc>
                      </a:pPr>
                      <a:r>
                        <a:rPr sz="2000" spc="-5" dirty="0">
                          <a:solidFill>
                            <a:srgbClr val="001C3D"/>
                          </a:solidFill>
                          <a:latin typeface="Calibri"/>
                          <a:cs typeface="Calibri"/>
                        </a:rPr>
                        <a:t>different</a:t>
                      </a:r>
                      <a:r>
                        <a:rPr sz="2000" spc="55" dirty="0">
                          <a:solidFill>
                            <a:srgbClr val="001C3D"/>
                          </a:solidFill>
                          <a:latin typeface="Calibri"/>
                          <a:cs typeface="Calibri"/>
                        </a:rPr>
                        <a:t> </a:t>
                      </a:r>
                      <a:r>
                        <a:rPr sz="2000" dirty="0">
                          <a:solidFill>
                            <a:srgbClr val="001C3D"/>
                          </a:solidFill>
                          <a:latin typeface="Calibri"/>
                          <a:cs typeface="Calibri"/>
                        </a:rPr>
                        <a:t>if</a:t>
                      </a:r>
                      <a:r>
                        <a:rPr sz="2000" spc="60" dirty="0">
                          <a:solidFill>
                            <a:srgbClr val="001C3D"/>
                          </a:solidFill>
                          <a:latin typeface="Calibri"/>
                          <a:cs typeface="Calibri"/>
                        </a:rPr>
                        <a:t> </a:t>
                      </a:r>
                      <a:r>
                        <a:rPr sz="2000" dirty="0">
                          <a:solidFill>
                            <a:srgbClr val="001C3D"/>
                          </a:solidFill>
                          <a:latin typeface="Calibri"/>
                          <a:cs typeface="Calibri"/>
                        </a:rPr>
                        <a:t>the</a:t>
                      </a:r>
                      <a:r>
                        <a:rPr sz="2000" spc="60" dirty="0">
                          <a:solidFill>
                            <a:srgbClr val="001C3D"/>
                          </a:solidFill>
                          <a:latin typeface="Calibri"/>
                          <a:cs typeface="Calibri"/>
                        </a:rPr>
                        <a:t> </a:t>
                      </a:r>
                      <a:r>
                        <a:rPr sz="2000" spc="-5" dirty="0">
                          <a:solidFill>
                            <a:srgbClr val="001C3D"/>
                          </a:solidFill>
                          <a:latin typeface="Calibri"/>
                          <a:cs typeface="Calibri"/>
                        </a:rPr>
                        <a:t>authorities</a:t>
                      </a:r>
                      <a:r>
                        <a:rPr sz="2000" spc="60" dirty="0">
                          <a:solidFill>
                            <a:srgbClr val="001C3D"/>
                          </a:solidFill>
                          <a:latin typeface="Calibri"/>
                          <a:cs typeface="Calibri"/>
                        </a:rPr>
                        <a:t> </a:t>
                      </a:r>
                      <a:r>
                        <a:rPr sz="2000" spc="-5" dirty="0">
                          <a:solidFill>
                            <a:srgbClr val="001C3D"/>
                          </a:solidFill>
                          <a:latin typeface="Calibri"/>
                          <a:cs typeface="Calibri"/>
                        </a:rPr>
                        <a:t>informed</a:t>
                      </a:r>
                      <a:r>
                        <a:rPr sz="2000" spc="60" dirty="0">
                          <a:solidFill>
                            <a:srgbClr val="001C3D"/>
                          </a:solidFill>
                          <a:latin typeface="Calibri"/>
                          <a:cs typeface="Calibri"/>
                        </a:rPr>
                        <a:t> </a:t>
                      </a:r>
                      <a:r>
                        <a:rPr sz="2000" dirty="0">
                          <a:solidFill>
                            <a:srgbClr val="001C3D"/>
                          </a:solidFill>
                          <a:latin typeface="Calibri"/>
                          <a:cs typeface="Calibri"/>
                        </a:rPr>
                        <a:t>the</a:t>
                      </a:r>
                      <a:r>
                        <a:rPr sz="2000" spc="60" dirty="0">
                          <a:solidFill>
                            <a:srgbClr val="001C3D"/>
                          </a:solidFill>
                          <a:latin typeface="Calibri"/>
                          <a:cs typeface="Calibri"/>
                        </a:rPr>
                        <a:t> </a:t>
                      </a:r>
                      <a:r>
                        <a:rPr sz="2000" spc="-5" dirty="0">
                          <a:solidFill>
                            <a:srgbClr val="001C3D"/>
                          </a:solidFill>
                          <a:latin typeface="Calibri"/>
                          <a:cs typeface="Calibri"/>
                        </a:rPr>
                        <a:t>lawyer</a:t>
                      </a:r>
                      <a:r>
                        <a:rPr sz="2000" spc="55" dirty="0">
                          <a:solidFill>
                            <a:srgbClr val="001C3D"/>
                          </a:solidFill>
                          <a:latin typeface="Calibri"/>
                          <a:cs typeface="Calibri"/>
                        </a:rPr>
                        <a:t> </a:t>
                      </a:r>
                      <a:r>
                        <a:rPr sz="2000" spc="-5" dirty="0">
                          <a:solidFill>
                            <a:srgbClr val="001C3D"/>
                          </a:solidFill>
                          <a:latin typeface="Calibri"/>
                          <a:cs typeface="Calibri"/>
                        </a:rPr>
                        <a:t>on</a:t>
                      </a:r>
                      <a:endParaRPr sz="2000">
                        <a:latin typeface="Calibri"/>
                        <a:cs typeface="Calibri"/>
                      </a:endParaRPr>
                    </a:p>
                  </a:txBody>
                  <a:tcPr marL="0" marR="0" marT="0" marB="0"/>
                </a:tc>
                <a:extLst>
                  <a:ext uri="{0D108BD9-81ED-4DB2-BD59-A6C34878D82A}">
                    <a16:rowId xmlns:a16="http://schemas.microsoft.com/office/drawing/2014/main" val="10003"/>
                  </a:ext>
                </a:extLst>
              </a:tr>
              <a:tr h="304800">
                <a:tc>
                  <a:txBody>
                    <a:bodyPr/>
                    <a:lstStyle/>
                    <a:p>
                      <a:pPr marL="90805">
                        <a:lnSpc>
                          <a:spcPts val="2285"/>
                        </a:lnSpc>
                      </a:pPr>
                      <a:r>
                        <a:rPr sz="2000" spc="-5" dirty="0">
                          <a:solidFill>
                            <a:srgbClr val="001C3D"/>
                          </a:solidFill>
                          <a:latin typeface="Calibri"/>
                          <a:cs typeface="Calibri"/>
                        </a:rPr>
                        <a:t>short</a:t>
                      </a:r>
                      <a:r>
                        <a:rPr sz="2000" spc="185" dirty="0">
                          <a:solidFill>
                            <a:srgbClr val="001C3D"/>
                          </a:solidFill>
                          <a:latin typeface="Calibri"/>
                          <a:cs typeface="Calibri"/>
                        </a:rPr>
                        <a:t> </a:t>
                      </a:r>
                      <a:r>
                        <a:rPr sz="2000" spc="-5" dirty="0">
                          <a:solidFill>
                            <a:srgbClr val="001C3D"/>
                          </a:solidFill>
                          <a:latin typeface="Calibri"/>
                          <a:cs typeface="Calibri"/>
                        </a:rPr>
                        <a:t>notice</a:t>
                      </a:r>
                      <a:r>
                        <a:rPr sz="2000" spc="180" dirty="0">
                          <a:solidFill>
                            <a:srgbClr val="001C3D"/>
                          </a:solidFill>
                          <a:latin typeface="Calibri"/>
                          <a:cs typeface="Calibri"/>
                        </a:rPr>
                        <a:t> </a:t>
                      </a:r>
                      <a:r>
                        <a:rPr sz="2000" spc="-5" dirty="0">
                          <a:solidFill>
                            <a:srgbClr val="001C3D"/>
                          </a:solidFill>
                          <a:latin typeface="Calibri"/>
                          <a:cs typeface="Calibri"/>
                        </a:rPr>
                        <a:t>about</a:t>
                      </a:r>
                      <a:r>
                        <a:rPr sz="2000" spc="185" dirty="0">
                          <a:solidFill>
                            <a:srgbClr val="001C3D"/>
                          </a:solidFill>
                          <a:latin typeface="Calibri"/>
                          <a:cs typeface="Calibri"/>
                        </a:rPr>
                        <a:t> </a:t>
                      </a:r>
                      <a:r>
                        <a:rPr sz="2000" dirty="0">
                          <a:solidFill>
                            <a:srgbClr val="001C3D"/>
                          </a:solidFill>
                          <a:latin typeface="Calibri"/>
                          <a:cs typeface="Calibri"/>
                        </a:rPr>
                        <a:t>the</a:t>
                      </a:r>
                      <a:r>
                        <a:rPr sz="2000" spc="185" dirty="0">
                          <a:solidFill>
                            <a:srgbClr val="001C3D"/>
                          </a:solidFill>
                          <a:latin typeface="Calibri"/>
                          <a:cs typeface="Calibri"/>
                        </a:rPr>
                        <a:t> </a:t>
                      </a:r>
                      <a:r>
                        <a:rPr sz="2000" spc="-5" dirty="0">
                          <a:solidFill>
                            <a:srgbClr val="001C3D"/>
                          </a:solidFill>
                          <a:latin typeface="Calibri"/>
                          <a:cs typeface="Calibri"/>
                        </a:rPr>
                        <a:t>interrogation,</a:t>
                      </a:r>
                      <a:r>
                        <a:rPr sz="2000" spc="185" dirty="0">
                          <a:solidFill>
                            <a:srgbClr val="001C3D"/>
                          </a:solidFill>
                          <a:latin typeface="Calibri"/>
                          <a:cs typeface="Calibri"/>
                        </a:rPr>
                        <a:t> </a:t>
                      </a:r>
                      <a:r>
                        <a:rPr sz="2000" dirty="0">
                          <a:solidFill>
                            <a:srgbClr val="001C3D"/>
                          </a:solidFill>
                          <a:latin typeface="Calibri"/>
                          <a:cs typeface="Calibri"/>
                        </a:rPr>
                        <a:t>and</a:t>
                      </a:r>
                      <a:r>
                        <a:rPr sz="2000" spc="185" dirty="0">
                          <a:solidFill>
                            <a:srgbClr val="001C3D"/>
                          </a:solidFill>
                          <a:latin typeface="Calibri"/>
                          <a:cs typeface="Calibri"/>
                        </a:rPr>
                        <a:t> </a:t>
                      </a:r>
                      <a:r>
                        <a:rPr sz="2000" spc="-5" dirty="0">
                          <a:solidFill>
                            <a:srgbClr val="001C3D"/>
                          </a:solidFill>
                          <a:latin typeface="Calibri"/>
                          <a:cs typeface="Calibri"/>
                        </a:rPr>
                        <a:t>refused</a:t>
                      </a:r>
                      <a:endParaRPr sz="2000">
                        <a:latin typeface="Calibri"/>
                        <a:cs typeface="Calibri"/>
                      </a:endParaRPr>
                    </a:p>
                  </a:txBody>
                  <a:tcPr marL="0" marR="0" marT="0" marB="0"/>
                </a:tc>
                <a:extLst>
                  <a:ext uri="{0D108BD9-81ED-4DB2-BD59-A6C34878D82A}">
                    <a16:rowId xmlns:a16="http://schemas.microsoft.com/office/drawing/2014/main" val="10004"/>
                  </a:ext>
                </a:extLst>
              </a:tr>
              <a:tr h="354330">
                <a:tc>
                  <a:txBody>
                    <a:bodyPr/>
                    <a:lstStyle/>
                    <a:p>
                      <a:pPr marL="90805">
                        <a:lnSpc>
                          <a:spcPts val="2285"/>
                        </a:lnSpc>
                      </a:pPr>
                      <a:r>
                        <a:rPr sz="2000" dirty="0">
                          <a:solidFill>
                            <a:srgbClr val="001C3D"/>
                          </a:solidFill>
                          <a:latin typeface="Calibri"/>
                          <a:cs typeface="Calibri"/>
                        </a:rPr>
                        <a:t>to </a:t>
                      </a:r>
                      <a:r>
                        <a:rPr sz="2000" spc="-5" dirty="0">
                          <a:solidFill>
                            <a:srgbClr val="001C3D"/>
                          </a:solidFill>
                          <a:latin typeface="Calibri"/>
                          <a:cs typeface="Calibri"/>
                        </a:rPr>
                        <a:t>postpone</a:t>
                      </a:r>
                      <a:r>
                        <a:rPr sz="2000" dirty="0">
                          <a:solidFill>
                            <a:srgbClr val="001C3D"/>
                          </a:solidFill>
                          <a:latin typeface="Calibri"/>
                          <a:cs typeface="Calibri"/>
                        </a:rPr>
                        <a:t> it if </a:t>
                      </a:r>
                      <a:r>
                        <a:rPr sz="2000" spc="-5" dirty="0">
                          <a:solidFill>
                            <a:srgbClr val="001C3D"/>
                          </a:solidFill>
                          <a:latin typeface="Calibri"/>
                          <a:cs typeface="Calibri"/>
                        </a:rPr>
                        <a:t>lawyer</a:t>
                      </a:r>
                      <a:r>
                        <a:rPr sz="2000" dirty="0">
                          <a:solidFill>
                            <a:srgbClr val="001C3D"/>
                          </a:solidFill>
                          <a:latin typeface="Calibri"/>
                          <a:cs typeface="Calibri"/>
                        </a:rPr>
                        <a:t> said</a:t>
                      </a:r>
                      <a:r>
                        <a:rPr sz="2000" spc="5" dirty="0">
                          <a:solidFill>
                            <a:srgbClr val="001C3D"/>
                          </a:solidFill>
                          <a:latin typeface="Calibri"/>
                          <a:cs typeface="Calibri"/>
                        </a:rPr>
                        <a:t> </a:t>
                      </a:r>
                      <a:r>
                        <a:rPr sz="2000" dirty="0">
                          <a:solidFill>
                            <a:srgbClr val="001C3D"/>
                          </a:solidFill>
                          <a:latin typeface="Calibri"/>
                          <a:cs typeface="Calibri"/>
                        </a:rPr>
                        <a:t>she </a:t>
                      </a:r>
                      <a:r>
                        <a:rPr sz="2000" spc="-5" dirty="0">
                          <a:solidFill>
                            <a:srgbClr val="001C3D"/>
                          </a:solidFill>
                          <a:latin typeface="Calibri"/>
                          <a:cs typeface="Calibri"/>
                        </a:rPr>
                        <a:t>could</a:t>
                      </a:r>
                      <a:r>
                        <a:rPr sz="2000" dirty="0">
                          <a:solidFill>
                            <a:srgbClr val="001C3D"/>
                          </a:solidFill>
                          <a:latin typeface="Calibri"/>
                          <a:cs typeface="Calibri"/>
                        </a:rPr>
                        <a:t> </a:t>
                      </a:r>
                      <a:r>
                        <a:rPr sz="2000" spc="-5" dirty="0">
                          <a:solidFill>
                            <a:srgbClr val="001C3D"/>
                          </a:solidFill>
                          <a:latin typeface="Calibri"/>
                          <a:cs typeface="Calibri"/>
                        </a:rPr>
                        <a:t>not</a:t>
                      </a:r>
                      <a:r>
                        <a:rPr sz="2000" dirty="0">
                          <a:solidFill>
                            <a:srgbClr val="001C3D"/>
                          </a:solidFill>
                          <a:latin typeface="Calibri"/>
                          <a:cs typeface="Calibri"/>
                        </a:rPr>
                        <a:t> </a:t>
                      </a:r>
                      <a:r>
                        <a:rPr sz="2000" spc="-5" dirty="0">
                          <a:solidFill>
                            <a:srgbClr val="001C3D"/>
                          </a:solidFill>
                          <a:latin typeface="Calibri"/>
                          <a:cs typeface="Calibri"/>
                        </a:rPr>
                        <a:t>attend.</a:t>
                      </a:r>
                      <a:endParaRPr sz="2000">
                        <a:latin typeface="Calibri"/>
                        <a:cs typeface="Calibri"/>
                      </a:endParaRPr>
                    </a:p>
                  </a:txBody>
                  <a:tcPr marL="0" marR="0" marT="0" marB="0"/>
                </a:tc>
                <a:extLst>
                  <a:ext uri="{0D108BD9-81ED-4DB2-BD59-A6C34878D82A}">
                    <a16:rowId xmlns:a16="http://schemas.microsoft.com/office/drawing/2014/main" val="10005"/>
                  </a:ext>
                </a:extLst>
              </a:tr>
            </a:tbl>
          </a:graphicData>
        </a:graphic>
      </p:graphicFrame>
      <p:grpSp>
        <p:nvGrpSpPr>
          <p:cNvPr id="3" name="object 3"/>
          <p:cNvGrpSpPr/>
          <p:nvPr/>
        </p:nvGrpSpPr>
        <p:grpSpPr>
          <a:xfrm>
            <a:off x="344978" y="2015836"/>
            <a:ext cx="532130" cy="4302125"/>
            <a:chOff x="344978" y="2015836"/>
            <a:chExt cx="532130" cy="4302125"/>
          </a:xfrm>
        </p:grpSpPr>
        <p:pic>
          <p:nvPicPr>
            <p:cNvPr id="4" name="object 4"/>
            <p:cNvPicPr/>
            <p:nvPr/>
          </p:nvPicPr>
          <p:blipFill>
            <a:blip r:embed="rId2" cstate="print"/>
            <a:stretch>
              <a:fillRect/>
            </a:stretch>
          </p:blipFill>
          <p:spPr>
            <a:xfrm>
              <a:off x="344978" y="2460567"/>
              <a:ext cx="532014" cy="390698"/>
            </a:xfrm>
            <a:prstGeom prst="rect">
              <a:avLst/>
            </a:prstGeom>
          </p:spPr>
        </p:pic>
        <p:pic>
          <p:nvPicPr>
            <p:cNvPr id="5" name="object 5"/>
            <p:cNvPicPr/>
            <p:nvPr/>
          </p:nvPicPr>
          <p:blipFill>
            <a:blip r:embed="rId3" cstate="print"/>
            <a:stretch>
              <a:fillRect/>
            </a:stretch>
          </p:blipFill>
          <p:spPr>
            <a:xfrm>
              <a:off x="482138" y="2448098"/>
              <a:ext cx="253538" cy="436418"/>
            </a:xfrm>
            <a:prstGeom prst="rect">
              <a:avLst/>
            </a:prstGeom>
          </p:spPr>
        </p:pic>
        <p:pic>
          <p:nvPicPr>
            <p:cNvPr id="6" name="object 6"/>
            <p:cNvPicPr/>
            <p:nvPr/>
          </p:nvPicPr>
          <p:blipFill>
            <a:blip r:embed="rId4" cstate="print"/>
            <a:stretch>
              <a:fillRect/>
            </a:stretch>
          </p:blipFill>
          <p:spPr>
            <a:xfrm>
              <a:off x="395536" y="2492895"/>
              <a:ext cx="432047" cy="288032"/>
            </a:xfrm>
            <a:prstGeom prst="rect">
              <a:avLst/>
            </a:prstGeom>
          </p:spPr>
        </p:pic>
        <p:sp>
          <p:nvSpPr>
            <p:cNvPr id="7" name="object 7"/>
            <p:cNvSpPr/>
            <p:nvPr/>
          </p:nvSpPr>
          <p:spPr>
            <a:xfrm>
              <a:off x="395536" y="2492895"/>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1"/>
                  </a:lnTo>
                  <a:lnTo>
                    <a:pt x="417987" y="273971"/>
                  </a:lnTo>
                  <a:lnTo>
                    <a:pt x="402728" y="284259"/>
                  </a:lnTo>
                  <a:lnTo>
                    <a:pt x="384041" y="288032"/>
                  </a:lnTo>
                  <a:lnTo>
                    <a:pt x="48005" y="288032"/>
                  </a:lnTo>
                  <a:lnTo>
                    <a:pt x="29319" y="284259"/>
                  </a:lnTo>
                  <a:lnTo>
                    <a:pt x="14060" y="273971"/>
                  </a:lnTo>
                  <a:lnTo>
                    <a:pt x="3772" y="258711"/>
                  </a:lnTo>
                  <a:lnTo>
                    <a:pt x="0" y="240026"/>
                  </a:lnTo>
                  <a:lnTo>
                    <a:pt x="0" y="48005"/>
                  </a:lnTo>
                  <a:close/>
                </a:path>
              </a:pathLst>
            </a:custGeom>
            <a:ln w="9524">
              <a:solidFill>
                <a:srgbClr val="F4B193"/>
              </a:solidFill>
            </a:ln>
          </p:spPr>
          <p:txBody>
            <a:bodyPr wrap="square" lIns="0" tIns="0" rIns="0" bIns="0" rtlCol="0"/>
            <a:lstStyle/>
            <a:p>
              <a:endParaRPr/>
            </a:p>
          </p:txBody>
        </p:sp>
        <p:pic>
          <p:nvPicPr>
            <p:cNvPr id="8" name="object 8"/>
            <p:cNvPicPr/>
            <p:nvPr/>
          </p:nvPicPr>
          <p:blipFill>
            <a:blip r:embed="rId5" cstate="print"/>
            <a:stretch>
              <a:fillRect/>
            </a:stretch>
          </p:blipFill>
          <p:spPr>
            <a:xfrm>
              <a:off x="344978" y="2892828"/>
              <a:ext cx="532014" cy="390698"/>
            </a:xfrm>
            <a:prstGeom prst="rect">
              <a:avLst/>
            </a:prstGeom>
          </p:spPr>
        </p:pic>
        <p:pic>
          <p:nvPicPr>
            <p:cNvPr id="9" name="object 9"/>
            <p:cNvPicPr/>
            <p:nvPr/>
          </p:nvPicPr>
          <p:blipFill>
            <a:blip r:embed="rId3" cstate="print"/>
            <a:stretch>
              <a:fillRect/>
            </a:stretch>
          </p:blipFill>
          <p:spPr>
            <a:xfrm>
              <a:off x="482138" y="2880359"/>
              <a:ext cx="253538" cy="436418"/>
            </a:xfrm>
            <a:prstGeom prst="rect">
              <a:avLst/>
            </a:prstGeom>
          </p:spPr>
        </p:pic>
        <p:pic>
          <p:nvPicPr>
            <p:cNvPr id="10" name="object 10"/>
            <p:cNvPicPr/>
            <p:nvPr/>
          </p:nvPicPr>
          <p:blipFill>
            <a:blip r:embed="rId4" cstate="print"/>
            <a:stretch>
              <a:fillRect/>
            </a:stretch>
          </p:blipFill>
          <p:spPr>
            <a:xfrm>
              <a:off x="395536" y="2924943"/>
              <a:ext cx="432047" cy="288032"/>
            </a:xfrm>
            <a:prstGeom prst="rect">
              <a:avLst/>
            </a:prstGeom>
          </p:spPr>
        </p:pic>
        <p:sp>
          <p:nvSpPr>
            <p:cNvPr id="11" name="object 11"/>
            <p:cNvSpPr/>
            <p:nvPr/>
          </p:nvSpPr>
          <p:spPr>
            <a:xfrm>
              <a:off x="395536" y="2924943"/>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1"/>
                  </a:lnTo>
                  <a:lnTo>
                    <a:pt x="48005" y="288031"/>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12" name="object 12"/>
            <p:cNvPicPr/>
            <p:nvPr/>
          </p:nvPicPr>
          <p:blipFill>
            <a:blip r:embed="rId6" cstate="print"/>
            <a:stretch>
              <a:fillRect/>
            </a:stretch>
          </p:blipFill>
          <p:spPr>
            <a:xfrm>
              <a:off x="344978" y="3325090"/>
              <a:ext cx="532014" cy="390698"/>
            </a:xfrm>
            <a:prstGeom prst="rect">
              <a:avLst/>
            </a:prstGeom>
          </p:spPr>
        </p:pic>
        <p:pic>
          <p:nvPicPr>
            <p:cNvPr id="13" name="object 13"/>
            <p:cNvPicPr/>
            <p:nvPr/>
          </p:nvPicPr>
          <p:blipFill>
            <a:blip r:embed="rId3" cstate="print"/>
            <a:stretch>
              <a:fillRect/>
            </a:stretch>
          </p:blipFill>
          <p:spPr>
            <a:xfrm>
              <a:off x="482138" y="3312621"/>
              <a:ext cx="253538" cy="436418"/>
            </a:xfrm>
            <a:prstGeom prst="rect">
              <a:avLst/>
            </a:prstGeom>
          </p:spPr>
        </p:pic>
        <p:pic>
          <p:nvPicPr>
            <p:cNvPr id="14" name="object 14"/>
            <p:cNvPicPr/>
            <p:nvPr/>
          </p:nvPicPr>
          <p:blipFill>
            <a:blip r:embed="rId7" cstate="print"/>
            <a:stretch>
              <a:fillRect/>
            </a:stretch>
          </p:blipFill>
          <p:spPr>
            <a:xfrm>
              <a:off x="395536" y="3356992"/>
              <a:ext cx="432047" cy="288032"/>
            </a:xfrm>
            <a:prstGeom prst="rect">
              <a:avLst/>
            </a:prstGeom>
          </p:spPr>
        </p:pic>
        <p:sp>
          <p:nvSpPr>
            <p:cNvPr id="15" name="object 15"/>
            <p:cNvSpPr/>
            <p:nvPr/>
          </p:nvSpPr>
          <p:spPr>
            <a:xfrm>
              <a:off x="395536" y="3356992"/>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16" name="object 16"/>
            <p:cNvPicPr/>
            <p:nvPr/>
          </p:nvPicPr>
          <p:blipFill>
            <a:blip r:embed="rId8" cstate="print"/>
            <a:stretch>
              <a:fillRect/>
            </a:stretch>
          </p:blipFill>
          <p:spPr>
            <a:xfrm>
              <a:off x="344978" y="3757353"/>
              <a:ext cx="532014" cy="390698"/>
            </a:xfrm>
            <a:prstGeom prst="rect">
              <a:avLst/>
            </a:prstGeom>
          </p:spPr>
        </p:pic>
        <p:pic>
          <p:nvPicPr>
            <p:cNvPr id="17" name="object 17"/>
            <p:cNvPicPr/>
            <p:nvPr/>
          </p:nvPicPr>
          <p:blipFill>
            <a:blip r:embed="rId9" cstate="print"/>
            <a:stretch>
              <a:fillRect/>
            </a:stretch>
          </p:blipFill>
          <p:spPr>
            <a:xfrm>
              <a:off x="482138" y="3744883"/>
              <a:ext cx="253538" cy="432261"/>
            </a:xfrm>
            <a:prstGeom prst="rect">
              <a:avLst/>
            </a:prstGeom>
          </p:spPr>
        </p:pic>
        <p:pic>
          <p:nvPicPr>
            <p:cNvPr id="18" name="object 18"/>
            <p:cNvPicPr/>
            <p:nvPr/>
          </p:nvPicPr>
          <p:blipFill>
            <a:blip r:embed="rId7" cstate="print"/>
            <a:stretch>
              <a:fillRect/>
            </a:stretch>
          </p:blipFill>
          <p:spPr>
            <a:xfrm>
              <a:off x="395536" y="3789039"/>
              <a:ext cx="432047" cy="288032"/>
            </a:xfrm>
            <a:prstGeom prst="rect">
              <a:avLst/>
            </a:prstGeom>
          </p:spPr>
        </p:pic>
        <p:sp>
          <p:nvSpPr>
            <p:cNvPr id="19" name="object 19"/>
            <p:cNvSpPr/>
            <p:nvPr/>
          </p:nvSpPr>
          <p:spPr>
            <a:xfrm>
              <a:off x="395536" y="3789040"/>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20" name="object 20"/>
            <p:cNvPicPr/>
            <p:nvPr/>
          </p:nvPicPr>
          <p:blipFill>
            <a:blip r:embed="rId10" cstate="print"/>
            <a:stretch>
              <a:fillRect/>
            </a:stretch>
          </p:blipFill>
          <p:spPr>
            <a:xfrm>
              <a:off x="344978" y="2028305"/>
              <a:ext cx="532014" cy="390698"/>
            </a:xfrm>
            <a:prstGeom prst="rect">
              <a:avLst/>
            </a:prstGeom>
          </p:spPr>
        </p:pic>
        <p:pic>
          <p:nvPicPr>
            <p:cNvPr id="21" name="object 21"/>
            <p:cNvPicPr/>
            <p:nvPr/>
          </p:nvPicPr>
          <p:blipFill>
            <a:blip r:embed="rId3" cstate="print"/>
            <a:stretch>
              <a:fillRect/>
            </a:stretch>
          </p:blipFill>
          <p:spPr>
            <a:xfrm>
              <a:off x="482138" y="2015836"/>
              <a:ext cx="253538" cy="436418"/>
            </a:xfrm>
            <a:prstGeom prst="rect">
              <a:avLst/>
            </a:prstGeom>
          </p:spPr>
        </p:pic>
        <p:pic>
          <p:nvPicPr>
            <p:cNvPr id="22" name="object 22"/>
            <p:cNvPicPr/>
            <p:nvPr/>
          </p:nvPicPr>
          <p:blipFill>
            <a:blip r:embed="rId7" cstate="print"/>
            <a:stretch>
              <a:fillRect/>
            </a:stretch>
          </p:blipFill>
          <p:spPr>
            <a:xfrm>
              <a:off x="395536" y="2060847"/>
              <a:ext cx="432047" cy="288032"/>
            </a:xfrm>
            <a:prstGeom prst="rect">
              <a:avLst/>
            </a:prstGeom>
          </p:spPr>
        </p:pic>
        <p:sp>
          <p:nvSpPr>
            <p:cNvPr id="23" name="object 23"/>
            <p:cNvSpPr/>
            <p:nvPr/>
          </p:nvSpPr>
          <p:spPr>
            <a:xfrm>
              <a:off x="395536" y="2060848"/>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24" name="object 24"/>
            <p:cNvPicPr/>
            <p:nvPr/>
          </p:nvPicPr>
          <p:blipFill>
            <a:blip r:embed="rId11" cstate="print"/>
            <a:stretch>
              <a:fillRect/>
            </a:stretch>
          </p:blipFill>
          <p:spPr>
            <a:xfrm>
              <a:off x="344978" y="4189614"/>
              <a:ext cx="532014" cy="390698"/>
            </a:xfrm>
            <a:prstGeom prst="rect">
              <a:avLst/>
            </a:prstGeom>
          </p:spPr>
        </p:pic>
        <p:pic>
          <p:nvPicPr>
            <p:cNvPr id="25" name="object 25"/>
            <p:cNvPicPr/>
            <p:nvPr/>
          </p:nvPicPr>
          <p:blipFill>
            <a:blip r:embed="rId9" cstate="print"/>
            <a:stretch>
              <a:fillRect/>
            </a:stretch>
          </p:blipFill>
          <p:spPr>
            <a:xfrm>
              <a:off x="482138" y="4177144"/>
              <a:ext cx="253538" cy="432261"/>
            </a:xfrm>
            <a:prstGeom prst="rect">
              <a:avLst/>
            </a:prstGeom>
          </p:spPr>
        </p:pic>
        <p:pic>
          <p:nvPicPr>
            <p:cNvPr id="26" name="object 26"/>
            <p:cNvPicPr/>
            <p:nvPr/>
          </p:nvPicPr>
          <p:blipFill>
            <a:blip r:embed="rId4" cstate="print"/>
            <a:stretch>
              <a:fillRect/>
            </a:stretch>
          </p:blipFill>
          <p:spPr>
            <a:xfrm>
              <a:off x="395536" y="4221087"/>
              <a:ext cx="432047" cy="288032"/>
            </a:xfrm>
            <a:prstGeom prst="rect">
              <a:avLst/>
            </a:prstGeom>
          </p:spPr>
        </p:pic>
        <p:sp>
          <p:nvSpPr>
            <p:cNvPr id="27" name="object 27"/>
            <p:cNvSpPr/>
            <p:nvPr/>
          </p:nvSpPr>
          <p:spPr>
            <a:xfrm>
              <a:off x="395536" y="4221087"/>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28" name="object 28"/>
            <p:cNvPicPr/>
            <p:nvPr/>
          </p:nvPicPr>
          <p:blipFill>
            <a:blip r:embed="rId12" cstate="print"/>
            <a:stretch>
              <a:fillRect/>
            </a:stretch>
          </p:blipFill>
          <p:spPr>
            <a:xfrm>
              <a:off x="344978" y="5054138"/>
              <a:ext cx="532014" cy="390698"/>
            </a:xfrm>
            <a:prstGeom prst="rect">
              <a:avLst/>
            </a:prstGeom>
          </p:spPr>
        </p:pic>
        <p:pic>
          <p:nvPicPr>
            <p:cNvPr id="29" name="object 29"/>
            <p:cNvPicPr/>
            <p:nvPr/>
          </p:nvPicPr>
          <p:blipFill>
            <a:blip r:embed="rId9" cstate="print"/>
            <a:stretch>
              <a:fillRect/>
            </a:stretch>
          </p:blipFill>
          <p:spPr>
            <a:xfrm>
              <a:off x="482138" y="5041669"/>
              <a:ext cx="253538" cy="432261"/>
            </a:xfrm>
            <a:prstGeom prst="rect">
              <a:avLst/>
            </a:prstGeom>
          </p:spPr>
        </p:pic>
        <p:pic>
          <p:nvPicPr>
            <p:cNvPr id="30" name="object 30"/>
            <p:cNvPicPr/>
            <p:nvPr/>
          </p:nvPicPr>
          <p:blipFill>
            <a:blip r:embed="rId7" cstate="print"/>
            <a:stretch>
              <a:fillRect/>
            </a:stretch>
          </p:blipFill>
          <p:spPr>
            <a:xfrm>
              <a:off x="395536" y="5085184"/>
              <a:ext cx="432047" cy="288032"/>
            </a:xfrm>
            <a:prstGeom prst="rect">
              <a:avLst/>
            </a:prstGeom>
          </p:spPr>
        </p:pic>
        <p:sp>
          <p:nvSpPr>
            <p:cNvPr id="31" name="object 31"/>
            <p:cNvSpPr/>
            <p:nvPr/>
          </p:nvSpPr>
          <p:spPr>
            <a:xfrm>
              <a:off x="395536" y="5085184"/>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32" name="object 32"/>
            <p:cNvPicPr/>
            <p:nvPr/>
          </p:nvPicPr>
          <p:blipFill>
            <a:blip r:embed="rId13" cstate="print"/>
            <a:stretch>
              <a:fillRect/>
            </a:stretch>
          </p:blipFill>
          <p:spPr>
            <a:xfrm>
              <a:off x="344978" y="4621876"/>
              <a:ext cx="532014" cy="390698"/>
            </a:xfrm>
            <a:prstGeom prst="rect">
              <a:avLst/>
            </a:prstGeom>
          </p:spPr>
        </p:pic>
        <p:pic>
          <p:nvPicPr>
            <p:cNvPr id="33" name="object 33"/>
            <p:cNvPicPr/>
            <p:nvPr/>
          </p:nvPicPr>
          <p:blipFill>
            <a:blip r:embed="rId9" cstate="print"/>
            <a:stretch>
              <a:fillRect/>
            </a:stretch>
          </p:blipFill>
          <p:spPr>
            <a:xfrm>
              <a:off x="482138" y="4609407"/>
              <a:ext cx="253538" cy="432261"/>
            </a:xfrm>
            <a:prstGeom prst="rect">
              <a:avLst/>
            </a:prstGeom>
          </p:spPr>
        </p:pic>
        <p:pic>
          <p:nvPicPr>
            <p:cNvPr id="34" name="object 34"/>
            <p:cNvPicPr/>
            <p:nvPr/>
          </p:nvPicPr>
          <p:blipFill>
            <a:blip r:embed="rId4" cstate="print"/>
            <a:stretch>
              <a:fillRect/>
            </a:stretch>
          </p:blipFill>
          <p:spPr>
            <a:xfrm>
              <a:off x="395536" y="4653135"/>
              <a:ext cx="432047" cy="288032"/>
            </a:xfrm>
            <a:prstGeom prst="rect">
              <a:avLst/>
            </a:prstGeom>
          </p:spPr>
        </p:pic>
        <p:sp>
          <p:nvSpPr>
            <p:cNvPr id="35" name="object 35"/>
            <p:cNvSpPr/>
            <p:nvPr/>
          </p:nvSpPr>
          <p:spPr>
            <a:xfrm>
              <a:off x="395536" y="4653135"/>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36" name="object 36"/>
            <p:cNvPicPr/>
            <p:nvPr/>
          </p:nvPicPr>
          <p:blipFill>
            <a:blip r:embed="rId14" cstate="print"/>
            <a:stretch>
              <a:fillRect/>
            </a:stretch>
          </p:blipFill>
          <p:spPr>
            <a:xfrm>
              <a:off x="344978" y="5918661"/>
              <a:ext cx="532014" cy="390698"/>
            </a:xfrm>
            <a:prstGeom prst="rect">
              <a:avLst/>
            </a:prstGeom>
          </p:spPr>
        </p:pic>
        <p:pic>
          <p:nvPicPr>
            <p:cNvPr id="37" name="object 37"/>
            <p:cNvPicPr/>
            <p:nvPr/>
          </p:nvPicPr>
          <p:blipFill>
            <a:blip r:embed="rId15" cstate="print"/>
            <a:stretch>
              <a:fillRect/>
            </a:stretch>
          </p:blipFill>
          <p:spPr>
            <a:xfrm>
              <a:off x="428105" y="5918661"/>
              <a:ext cx="361603" cy="399010"/>
            </a:xfrm>
            <a:prstGeom prst="rect">
              <a:avLst/>
            </a:prstGeom>
          </p:spPr>
        </p:pic>
        <p:pic>
          <p:nvPicPr>
            <p:cNvPr id="38" name="object 38"/>
            <p:cNvPicPr/>
            <p:nvPr/>
          </p:nvPicPr>
          <p:blipFill>
            <a:blip r:embed="rId16" cstate="print"/>
            <a:stretch>
              <a:fillRect/>
            </a:stretch>
          </p:blipFill>
          <p:spPr>
            <a:xfrm>
              <a:off x="395536" y="5949279"/>
              <a:ext cx="432047" cy="288031"/>
            </a:xfrm>
            <a:prstGeom prst="rect">
              <a:avLst/>
            </a:prstGeom>
          </p:spPr>
        </p:pic>
        <p:sp>
          <p:nvSpPr>
            <p:cNvPr id="39" name="object 39"/>
            <p:cNvSpPr/>
            <p:nvPr/>
          </p:nvSpPr>
          <p:spPr>
            <a:xfrm>
              <a:off x="395536" y="5949279"/>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40" name="object 40"/>
            <p:cNvPicPr/>
            <p:nvPr/>
          </p:nvPicPr>
          <p:blipFill>
            <a:blip r:embed="rId17" cstate="print"/>
            <a:stretch>
              <a:fillRect/>
            </a:stretch>
          </p:blipFill>
          <p:spPr>
            <a:xfrm>
              <a:off x="344978" y="5486400"/>
              <a:ext cx="532014" cy="390698"/>
            </a:xfrm>
            <a:prstGeom prst="rect">
              <a:avLst/>
            </a:prstGeom>
          </p:spPr>
        </p:pic>
        <p:pic>
          <p:nvPicPr>
            <p:cNvPr id="41" name="object 41"/>
            <p:cNvPicPr/>
            <p:nvPr/>
          </p:nvPicPr>
          <p:blipFill>
            <a:blip r:embed="rId9" cstate="print"/>
            <a:stretch>
              <a:fillRect/>
            </a:stretch>
          </p:blipFill>
          <p:spPr>
            <a:xfrm>
              <a:off x="482138" y="5473930"/>
              <a:ext cx="253538" cy="432261"/>
            </a:xfrm>
            <a:prstGeom prst="rect">
              <a:avLst/>
            </a:prstGeom>
          </p:spPr>
        </p:pic>
        <p:pic>
          <p:nvPicPr>
            <p:cNvPr id="42" name="object 42"/>
            <p:cNvPicPr/>
            <p:nvPr/>
          </p:nvPicPr>
          <p:blipFill>
            <a:blip r:embed="rId16" cstate="print"/>
            <a:stretch>
              <a:fillRect/>
            </a:stretch>
          </p:blipFill>
          <p:spPr>
            <a:xfrm>
              <a:off x="395536" y="5517231"/>
              <a:ext cx="432047" cy="288031"/>
            </a:xfrm>
            <a:prstGeom prst="rect">
              <a:avLst/>
            </a:prstGeom>
          </p:spPr>
        </p:pic>
        <p:sp>
          <p:nvSpPr>
            <p:cNvPr id="43" name="object 43"/>
            <p:cNvSpPr/>
            <p:nvPr/>
          </p:nvSpPr>
          <p:spPr>
            <a:xfrm>
              <a:off x="395536" y="5517231"/>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grpSp>
      <p:sp>
        <p:nvSpPr>
          <p:cNvPr id="44" name="object 44"/>
          <p:cNvSpPr txBox="1"/>
          <p:nvPr/>
        </p:nvSpPr>
        <p:spPr>
          <a:xfrm>
            <a:off x="498853" y="1897277"/>
            <a:ext cx="231775" cy="4330700"/>
          </a:xfrm>
          <a:prstGeom prst="rect">
            <a:avLst/>
          </a:prstGeom>
        </p:spPr>
        <p:txBody>
          <a:bodyPr vert="horz" wrap="square" lIns="0" tIns="170180" rIns="0" bIns="0" rtlCol="0">
            <a:spAutoFit/>
          </a:bodyPr>
          <a:lstStyle/>
          <a:p>
            <a:pPr marL="57150">
              <a:lnSpc>
                <a:spcPct val="100000"/>
              </a:lnSpc>
              <a:spcBef>
                <a:spcPts val="1340"/>
              </a:spcBef>
            </a:pPr>
            <a:r>
              <a:rPr sz="1800" b="1" dirty="0">
                <a:solidFill>
                  <a:srgbClr val="3D4651"/>
                </a:solidFill>
                <a:latin typeface="Calibri"/>
                <a:cs typeface="Calibri"/>
              </a:rPr>
              <a:t>1</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2</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3</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4</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5</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6</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7</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8</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9</a:t>
            </a:r>
            <a:endParaRPr sz="1800">
              <a:latin typeface="Calibri"/>
              <a:cs typeface="Calibri"/>
            </a:endParaRPr>
          </a:p>
          <a:p>
            <a:pPr marL="12700">
              <a:lnSpc>
                <a:spcPct val="100000"/>
              </a:lnSpc>
              <a:spcBef>
                <a:spcPts val="1365"/>
              </a:spcBef>
            </a:pPr>
            <a:r>
              <a:rPr sz="1600" b="1" dirty="0">
                <a:solidFill>
                  <a:srgbClr val="3D4651"/>
                </a:solidFill>
                <a:latin typeface="Calibri"/>
                <a:cs typeface="Calibri"/>
              </a:rPr>
              <a:t>10</a:t>
            </a:r>
            <a:endParaRPr sz="1600">
              <a:latin typeface="Calibri"/>
              <a:cs typeface="Calibri"/>
            </a:endParaRPr>
          </a:p>
        </p:txBody>
      </p:sp>
      <p:grpSp>
        <p:nvGrpSpPr>
          <p:cNvPr id="45" name="object 45"/>
          <p:cNvGrpSpPr/>
          <p:nvPr/>
        </p:nvGrpSpPr>
        <p:grpSpPr>
          <a:xfrm>
            <a:off x="203323" y="148927"/>
            <a:ext cx="781050" cy="529590"/>
            <a:chOff x="203323" y="148927"/>
            <a:chExt cx="781050" cy="529590"/>
          </a:xfrm>
        </p:grpSpPr>
        <p:sp>
          <p:nvSpPr>
            <p:cNvPr id="46" name="object 46"/>
            <p:cNvSpPr/>
            <p:nvPr/>
          </p:nvSpPr>
          <p:spPr>
            <a:xfrm>
              <a:off x="216023" y="161627"/>
              <a:ext cx="755650" cy="504190"/>
            </a:xfrm>
            <a:custGeom>
              <a:avLst/>
              <a:gdLst/>
              <a:ahLst/>
              <a:cxnLst/>
              <a:rect l="l" t="t" r="r" b="b"/>
              <a:pathLst>
                <a:path w="755650" h="504190">
                  <a:moveTo>
                    <a:pt x="755575" y="0"/>
                  </a:moveTo>
                  <a:lnTo>
                    <a:pt x="0" y="0"/>
                  </a:lnTo>
                  <a:lnTo>
                    <a:pt x="0" y="504056"/>
                  </a:lnTo>
                  <a:lnTo>
                    <a:pt x="755575" y="504056"/>
                  </a:lnTo>
                  <a:lnTo>
                    <a:pt x="755575" y="441049"/>
                  </a:lnTo>
                  <a:lnTo>
                    <a:pt x="236022" y="441049"/>
                  </a:lnTo>
                  <a:lnTo>
                    <a:pt x="236022" y="252028"/>
                  </a:lnTo>
                  <a:lnTo>
                    <a:pt x="188767" y="252028"/>
                  </a:lnTo>
                  <a:lnTo>
                    <a:pt x="377788" y="63007"/>
                  </a:lnTo>
                  <a:lnTo>
                    <a:pt x="755575" y="63007"/>
                  </a:lnTo>
                  <a:lnTo>
                    <a:pt x="755575" y="0"/>
                  </a:lnTo>
                  <a:close/>
                </a:path>
                <a:path w="755650" h="504190">
                  <a:moveTo>
                    <a:pt x="755575" y="86635"/>
                  </a:moveTo>
                  <a:lnTo>
                    <a:pt x="495925" y="86635"/>
                  </a:lnTo>
                  <a:lnTo>
                    <a:pt x="495925" y="181145"/>
                  </a:lnTo>
                  <a:lnTo>
                    <a:pt x="566809" y="252028"/>
                  </a:lnTo>
                  <a:lnTo>
                    <a:pt x="519554" y="252028"/>
                  </a:lnTo>
                  <a:lnTo>
                    <a:pt x="519554" y="441049"/>
                  </a:lnTo>
                  <a:lnTo>
                    <a:pt x="755575" y="441049"/>
                  </a:lnTo>
                  <a:lnTo>
                    <a:pt x="755575" y="86635"/>
                  </a:lnTo>
                  <a:close/>
                </a:path>
                <a:path w="755650" h="504190">
                  <a:moveTo>
                    <a:pt x="755575" y="63007"/>
                  </a:moveTo>
                  <a:lnTo>
                    <a:pt x="377788" y="63007"/>
                  </a:lnTo>
                  <a:lnTo>
                    <a:pt x="448670" y="133891"/>
                  </a:lnTo>
                  <a:lnTo>
                    <a:pt x="448670" y="86635"/>
                  </a:lnTo>
                  <a:lnTo>
                    <a:pt x="755575" y="86635"/>
                  </a:lnTo>
                  <a:lnTo>
                    <a:pt x="755575" y="63007"/>
                  </a:lnTo>
                  <a:close/>
                </a:path>
              </a:pathLst>
            </a:custGeom>
            <a:solidFill>
              <a:srgbClr val="EAF8FC"/>
            </a:solidFill>
          </p:spPr>
          <p:txBody>
            <a:bodyPr wrap="square" lIns="0" tIns="0" rIns="0" bIns="0" rtlCol="0"/>
            <a:lstStyle/>
            <a:p>
              <a:endParaRPr/>
            </a:p>
          </p:txBody>
        </p:sp>
        <p:sp>
          <p:nvSpPr>
            <p:cNvPr id="47" name="object 47"/>
            <p:cNvSpPr/>
            <p:nvPr/>
          </p:nvSpPr>
          <p:spPr>
            <a:xfrm>
              <a:off x="452045" y="248263"/>
              <a:ext cx="283845" cy="354965"/>
            </a:xfrm>
            <a:custGeom>
              <a:avLst/>
              <a:gdLst/>
              <a:ahLst/>
              <a:cxnLst/>
              <a:rect l="l" t="t" r="r" b="b"/>
              <a:pathLst>
                <a:path w="283845" h="354965">
                  <a:moveTo>
                    <a:pt x="259903" y="0"/>
                  </a:moveTo>
                  <a:lnTo>
                    <a:pt x="212648" y="0"/>
                  </a:lnTo>
                  <a:lnTo>
                    <a:pt x="212648" y="47255"/>
                  </a:lnTo>
                  <a:lnTo>
                    <a:pt x="259903" y="94509"/>
                  </a:lnTo>
                  <a:lnTo>
                    <a:pt x="259903" y="0"/>
                  </a:lnTo>
                  <a:close/>
                </a:path>
                <a:path w="283845" h="354965">
                  <a:moveTo>
                    <a:pt x="283532" y="165393"/>
                  </a:moveTo>
                  <a:lnTo>
                    <a:pt x="0" y="165393"/>
                  </a:lnTo>
                  <a:lnTo>
                    <a:pt x="0" y="354413"/>
                  </a:lnTo>
                  <a:lnTo>
                    <a:pt x="118138" y="354413"/>
                  </a:lnTo>
                  <a:lnTo>
                    <a:pt x="118138" y="259904"/>
                  </a:lnTo>
                  <a:lnTo>
                    <a:pt x="283532" y="259904"/>
                  </a:lnTo>
                  <a:lnTo>
                    <a:pt x="283532" y="165393"/>
                  </a:lnTo>
                  <a:close/>
                </a:path>
                <a:path w="283845" h="354965">
                  <a:moveTo>
                    <a:pt x="283532" y="259904"/>
                  </a:moveTo>
                  <a:lnTo>
                    <a:pt x="165394" y="259904"/>
                  </a:lnTo>
                  <a:lnTo>
                    <a:pt x="165394" y="354413"/>
                  </a:lnTo>
                  <a:lnTo>
                    <a:pt x="283532" y="354413"/>
                  </a:lnTo>
                  <a:lnTo>
                    <a:pt x="283532" y="259904"/>
                  </a:lnTo>
                  <a:close/>
                </a:path>
              </a:pathLst>
            </a:custGeom>
            <a:solidFill>
              <a:srgbClr val="C4D0D4"/>
            </a:solidFill>
          </p:spPr>
          <p:txBody>
            <a:bodyPr wrap="square" lIns="0" tIns="0" rIns="0" bIns="0" rtlCol="0"/>
            <a:lstStyle/>
            <a:p>
              <a:endParaRPr/>
            </a:p>
          </p:txBody>
        </p:sp>
        <p:sp>
          <p:nvSpPr>
            <p:cNvPr id="48" name="object 48"/>
            <p:cNvSpPr/>
            <p:nvPr/>
          </p:nvSpPr>
          <p:spPr>
            <a:xfrm>
              <a:off x="404791" y="224635"/>
              <a:ext cx="378460" cy="378460"/>
            </a:xfrm>
            <a:custGeom>
              <a:avLst/>
              <a:gdLst/>
              <a:ahLst/>
              <a:cxnLst/>
              <a:rect l="l" t="t" r="r" b="b"/>
              <a:pathLst>
                <a:path w="378459" h="378459">
                  <a:moveTo>
                    <a:pt x="189020" y="0"/>
                  </a:moveTo>
                  <a:lnTo>
                    <a:pt x="0" y="189021"/>
                  </a:lnTo>
                  <a:lnTo>
                    <a:pt x="378041" y="189021"/>
                  </a:lnTo>
                  <a:lnTo>
                    <a:pt x="189020" y="0"/>
                  </a:lnTo>
                  <a:close/>
                </a:path>
                <a:path w="378459" h="378459">
                  <a:moveTo>
                    <a:pt x="212648" y="283532"/>
                  </a:moveTo>
                  <a:lnTo>
                    <a:pt x="165392" y="283532"/>
                  </a:lnTo>
                  <a:lnTo>
                    <a:pt x="165392" y="378042"/>
                  </a:lnTo>
                  <a:lnTo>
                    <a:pt x="212648" y="378042"/>
                  </a:lnTo>
                  <a:lnTo>
                    <a:pt x="212648" y="283532"/>
                  </a:lnTo>
                  <a:close/>
                </a:path>
              </a:pathLst>
            </a:custGeom>
            <a:solidFill>
              <a:srgbClr val="9AA5A8"/>
            </a:solidFill>
          </p:spPr>
          <p:txBody>
            <a:bodyPr wrap="square" lIns="0" tIns="0" rIns="0" bIns="0" rtlCol="0"/>
            <a:lstStyle/>
            <a:p>
              <a:endParaRPr/>
            </a:p>
          </p:txBody>
        </p:sp>
        <p:sp>
          <p:nvSpPr>
            <p:cNvPr id="49" name="object 49"/>
            <p:cNvSpPr/>
            <p:nvPr/>
          </p:nvSpPr>
          <p:spPr>
            <a:xfrm>
              <a:off x="216023" y="161627"/>
              <a:ext cx="755650" cy="504190"/>
            </a:xfrm>
            <a:custGeom>
              <a:avLst/>
              <a:gdLst/>
              <a:ahLst/>
              <a:cxnLst/>
              <a:rect l="l" t="t" r="r" b="b"/>
              <a:pathLst>
                <a:path w="755650" h="504190">
                  <a:moveTo>
                    <a:pt x="377787" y="63007"/>
                  </a:moveTo>
                  <a:lnTo>
                    <a:pt x="448670" y="133890"/>
                  </a:lnTo>
                  <a:lnTo>
                    <a:pt x="448670" y="86635"/>
                  </a:lnTo>
                  <a:lnTo>
                    <a:pt x="495925" y="86635"/>
                  </a:lnTo>
                  <a:lnTo>
                    <a:pt x="495925" y="181144"/>
                  </a:lnTo>
                  <a:lnTo>
                    <a:pt x="566808" y="252028"/>
                  </a:lnTo>
                  <a:lnTo>
                    <a:pt x="519553" y="252028"/>
                  </a:lnTo>
                  <a:lnTo>
                    <a:pt x="519553" y="441049"/>
                  </a:lnTo>
                  <a:lnTo>
                    <a:pt x="236021" y="441049"/>
                  </a:lnTo>
                  <a:lnTo>
                    <a:pt x="236021" y="252028"/>
                  </a:lnTo>
                  <a:lnTo>
                    <a:pt x="188766" y="252028"/>
                  </a:lnTo>
                  <a:lnTo>
                    <a:pt x="377787" y="63007"/>
                  </a:lnTo>
                  <a:close/>
                </a:path>
                <a:path w="755650" h="504190">
                  <a:moveTo>
                    <a:pt x="448670" y="133890"/>
                  </a:moveTo>
                  <a:lnTo>
                    <a:pt x="495925" y="181144"/>
                  </a:lnTo>
                </a:path>
                <a:path w="755650" h="504190">
                  <a:moveTo>
                    <a:pt x="519553" y="252028"/>
                  </a:moveTo>
                  <a:lnTo>
                    <a:pt x="236021" y="252028"/>
                  </a:lnTo>
                </a:path>
                <a:path w="755650" h="504190">
                  <a:moveTo>
                    <a:pt x="354159" y="441049"/>
                  </a:moveTo>
                  <a:lnTo>
                    <a:pt x="354159" y="346538"/>
                  </a:lnTo>
                  <a:lnTo>
                    <a:pt x="401415" y="346538"/>
                  </a:lnTo>
                  <a:lnTo>
                    <a:pt x="401415" y="441049"/>
                  </a:lnTo>
                </a:path>
                <a:path w="755650" h="504190">
                  <a:moveTo>
                    <a:pt x="0" y="0"/>
                  </a:moveTo>
                  <a:lnTo>
                    <a:pt x="755575" y="0"/>
                  </a:lnTo>
                  <a:lnTo>
                    <a:pt x="755575" y="504056"/>
                  </a:lnTo>
                  <a:lnTo>
                    <a:pt x="0" y="504056"/>
                  </a:lnTo>
                  <a:lnTo>
                    <a:pt x="0" y="0"/>
                  </a:lnTo>
                  <a:close/>
                </a:path>
              </a:pathLst>
            </a:custGeom>
            <a:ln w="25399">
              <a:solidFill>
                <a:srgbClr val="00B2E2"/>
              </a:solidFill>
            </a:ln>
          </p:spPr>
          <p:txBody>
            <a:bodyPr wrap="square" lIns="0" tIns="0" rIns="0" bIns="0" rtlCol="0"/>
            <a:lstStyle/>
            <a:p>
              <a:endParaRPr/>
            </a:p>
          </p:txBody>
        </p:sp>
      </p:gr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03322" y="31924"/>
            <a:ext cx="8774430" cy="6722745"/>
            <a:chOff x="203322" y="31924"/>
            <a:chExt cx="8774430" cy="6722745"/>
          </a:xfrm>
        </p:grpSpPr>
        <p:sp>
          <p:nvSpPr>
            <p:cNvPr id="3" name="object 3"/>
            <p:cNvSpPr/>
            <p:nvPr/>
          </p:nvSpPr>
          <p:spPr>
            <a:xfrm>
              <a:off x="216023" y="463171"/>
              <a:ext cx="8749030" cy="6278245"/>
            </a:xfrm>
            <a:custGeom>
              <a:avLst/>
              <a:gdLst/>
              <a:ahLst/>
              <a:cxnLst/>
              <a:rect l="l" t="t" r="r" b="b"/>
              <a:pathLst>
                <a:path w="8749030" h="6278245">
                  <a:moveTo>
                    <a:pt x="7911370" y="0"/>
                  </a:moveTo>
                  <a:lnTo>
                    <a:pt x="7911370" y="418545"/>
                  </a:lnTo>
                  <a:lnTo>
                    <a:pt x="418524" y="418546"/>
                  </a:lnTo>
                  <a:lnTo>
                    <a:pt x="369735" y="421360"/>
                  </a:lnTo>
                  <a:lnTo>
                    <a:pt x="322577" y="429599"/>
                  </a:lnTo>
                  <a:lnTo>
                    <a:pt x="277388" y="442945"/>
                  </a:lnTo>
                  <a:lnTo>
                    <a:pt x="234480" y="461086"/>
                  </a:lnTo>
                  <a:lnTo>
                    <a:pt x="194168" y="483708"/>
                  </a:lnTo>
                  <a:lnTo>
                    <a:pt x="156767" y="510495"/>
                  </a:lnTo>
                  <a:lnTo>
                    <a:pt x="122589" y="541135"/>
                  </a:lnTo>
                  <a:lnTo>
                    <a:pt x="91950" y="575312"/>
                  </a:lnTo>
                  <a:lnTo>
                    <a:pt x="65162" y="612714"/>
                  </a:lnTo>
                  <a:lnTo>
                    <a:pt x="42541" y="653026"/>
                  </a:lnTo>
                  <a:lnTo>
                    <a:pt x="24400" y="695934"/>
                  </a:lnTo>
                  <a:lnTo>
                    <a:pt x="11054" y="741123"/>
                  </a:lnTo>
                  <a:lnTo>
                    <a:pt x="2815" y="788281"/>
                  </a:lnTo>
                  <a:lnTo>
                    <a:pt x="0" y="837091"/>
                  </a:lnTo>
                  <a:lnTo>
                    <a:pt x="0" y="5859649"/>
                  </a:lnTo>
                  <a:lnTo>
                    <a:pt x="2815" y="5908461"/>
                  </a:lnTo>
                  <a:lnTo>
                    <a:pt x="11054" y="5955618"/>
                  </a:lnTo>
                  <a:lnTo>
                    <a:pt x="24400" y="6000808"/>
                  </a:lnTo>
                  <a:lnTo>
                    <a:pt x="42541" y="6043716"/>
                  </a:lnTo>
                  <a:lnTo>
                    <a:pt x="65162" y="6084027"/>
                  </a:lnTo>
                  <a:lnTo>
                    <a:pt x="91950" y="6121429"/>
                  </a:lnTo>
                  <a:lnTo>
                    <a:pt x="122589" y="6155607"/>
                  </a:lnTo>
                  <a:lnTo>
                    <a:pt x="156767" y="6186246"/>
                  </a:lnTo>
                  <a:lnTo>
                    <a:pt x="194168" y="6213033"/>
                  </a:lnTo>
                  <a:lnTo>
                    <a:pt x="234480" y="6235655"/>
                  </a:lnTo>
                  <a:lnTo>
                    <a:pt x="277388" y="6253796"/>
                  </a:lnTo>
                  <a:lnTo>
                    <a:pt x="322577" y="6267142"/>
                  </a:lnTo>
                  <a:lnTo>
                    <a:pt x="369735" y="6275380"/>
                  </a:lnTo>
                  <a:lnTo>
                    <a:pt x="418546" y="6278196"/>
                  </a:lnTo>
                  <a:lnTo>
                    <a:pt x="467358" y="6275380"/>
                  </a:lnTo>
                  <a:lnTo>
                    <a:pt x="514515" y="6267142"/>
                  </a:lnTo>
                  <a:lnTo>
                    <a:pt x="559705" y="6253796"/>
                  </a:lnTo>
                  <a:lnTo>
                    <a:pt x="602613" y="6235655"/>
                  </a:lnTo>
                  <a:lnTo>
                    <a:pt x="642924" y="6213033"/>
                  </a:lnTo>
                  <a:lnTo>
                    <a:pt x="680326" y="6186246"/>
                  </a:lnTo>
                  <a:lnTo>
                    <a:pt x="714504" y="6155607"/>
                  </a:lnTo>
                  <a:lnTo>
                    <a:pt x="745143" y="6121429"/>
                  </a:lnTo>
                  <a:lnTo>
                    <a:pt x="771931" y="6084027"/>
                  </a:lnTo>
                  <a:lnTo>
                    <a:pt x="794552" y="6043716"/>
                  </a:lnTo>
                  <a:lnTo>
                    <a:pt x="812693" y="6000808"/>
                  </a:lnTo>
                  <a:lnTo>
                    <a:pt x="826039" y="5955618"/>
                  </a:lnTo>
                  <a:lnTo>
                    <a:pt x="834277" y="5908461"/>
                  </a:lnTo>
                  <a:lnTo>
                    <a:pt x="837093" y="5859649"/>
                  </a:lnTo>
                  <a:lnTo>
                    <a:pt x="837092" y="5441102"/>
                  </a:lnTo>
                  <a:lnTo>
                    <a:pt x="8329916" y="5441102"/>
                  </a:lnTo>
                  <a:lnTo>
                    <a:pt x="8378727" y="5438287"/>
                  </a:lnTo>
                  <a:lnTo>
                    <a:pt x="8425885" y="5430048"/>
                  </a:lnTo>
                  <a:lnTo>
                    <a:pt x="8471075" y="5416702"/>
                  </a:lnTo>
                  <a:lnTo>
                    <a:pt x="8513982" y="5398561"/>
                  </a:lnTo>
                  <a:lnTo>
                    <a:pt x="8554294" y="5375940"/>
                  </a:lnTo>
                  <a:lnTo>
                    <a:pt x="8591696" y="5349152"/>
                  </a:lnTo>
                  <a:lnTo>
                    <a:pt x="8625874" y="5318513"/>
                  </a:lnTo>
                  <a:lnTo>
                    <a:pt x="8656513" y="5284335"/>
                  </a:lnTo>
                  <a:lnTo>
                    <a:pt x="8683301" y="5246933"/>
                  </a:lnTo>
                  <a:lnTo>
                    <a:pt x="8705922" y="5206622"/>
                  </a:lnTo>
                  <a:lnTo>
                    <a:pt x="8724063" y="5163714"/>
                  </a:lnTo>
                  <a:lnTo>
                    <a:pt x="8737409" y="5118524"/>
                  </a:lnTo>
                  <a:lnTo>
                    <a:pt x="8745648" y="5071366"/>
                  </a:lnTo>
                  <a:lnTo>
                    <a:pt x="8748464" y="5022555"/>
                  </a:lnTo>
                  <a:lnTo>
                    <a:pt x="8748463" y="1255638"/>
                  </a:lnTo>
                  <a:lnTo>
                    <a:pt x="418546" y="1255638"/>
                  </a:lnTo>
                  <a:lnTo>
                    <a:pt x="418547" y="837091"/>
                  </a:lnTo>
                  <a:lnTo>
                    <a:pt x="424074" y="789107"/>
                  </a:lnTo>
                  <a:lnTo>
                    <a:pt x="439818" y="745058"/>
                  </a:lnTo>
                  <a:lnTo>
                    <a:pt x="464522" y="706202"/>
                  </a:lnTo>
                  <a:lnTo>
                    <a:pt x="496931" y="673794"/>
                  </a:lnTo>
                  <a:lnTo>
                    <a:pt x="535787" y="649090"/>
                  </a:lnTo>
                  <a:lnTo>
                    <a:pt x="579836" y="633346"/>
                  </a:lnTo>
                  <a:lnTo>
                    <a:pt x="627820" y="627819"/>
                  </a:lnTo>
                  <a:lnTo>
                    <a:pt x="8748462" y="627819"/>
                  </a:lnTo>
                  <a:lnTo>
                    <a:pt x="8748462" y="418546"/>
                  </a:lnTo>
                  <a:lnTo>
                    <a:pt x="8329915" y="418546"/>
                  </a:lnTo>
                  <a:lnTo>
                    <a:pt x="8329915" y="209273"/>
                  </a:lnTo>
                  <a:lnTo>
                    <a:pt x="8120643" y="209273"/>
                  </a:lnTo>
                  <a:lnTo>
                    <a:pt x="8072658" y="203746"/>
                  </a:lnTo>
                  <a:lnTo>
                    <a:pt x="8028610" y="188002"/>
                  </a:lnTo>
                  <a:lnTo>
                    <a:pt x="7989753" y="163297"/>
                  </a:lnTo>
                  <a:lnTo>
                    <a:pt x="7957345" y="130889"/>
                  </a:lnTo>
                  <a:lnTo>
                    <a:pt x="7932640" y="92032"/>
                  </a:lnTo>
                  <a:lnTo>
                    <a:pt x="7916897" y="47984"/>
                  </a:lnTo>
                  <a:lnTo>
                    <a:pt x="7911370" y="0"/>
                  </a:lnTo>
                  <a:close/>
                </a:path>
                <a:path w="8749030" h="6278245">
                  <a:moveTo>
                    <a:pt x="8748462" y="627819"/>
                  </a:moveTo>
                  <a:lnTo>
                    <a:pt x="627820" y="627819"/>
                  </a:lnTo>
                  <a:lnTo>
                    <a:pt x="675805" y="633346"/>
                  </a:lnTo>
                  <a:lnTo>
                    <a:pt x="719853" y="649090"/>
                  </a:lnTo>
                  <a:lnTo>
                    <a:pt x="758710" y="673794"/>
                  </a:lnTo>
                  <a:lnTo>
                    <a:pt x="791118" y="706202"/>
                  </a:lnTo>
                  <a:lnTo>
                    <a:pt x="815823" y="745058"/>
                  </a:lnTo>
                  <a:lnTo>
                    <a:pt x="831566" y="789107"/>
                  </a:lnTo>
                  <a:lnTo>
                    <a:pt x="837093" y="837092"/>
                  </a:lnTo>
                  <a:lnTo>
                    <a:pt x="834277" y="885902"/>
                  </a:lnTo>
                  <a:lnTo>
                    <a:pt x="826039" y="933060"/>
                  </a:lnTo>
                  <a:lnTo>
                    <a:pt x="812693" y="978250"/>
                  </a:lnTo>
                  <a:lnTo>
                    <a:pt x="794552" y="1021158"/>
                  </a:lnTo>
                  <a:lnTo>
                    <a:pt x="771931" y="1061469"/>
                  </a:lnTo>
                  <a:lnTo>
                    <a:pt x="745143" y="1098871"/>
                  </a:lnTo>
                  <a:lnTo>
                    <a:pt x="714504" y="1133049"/>
                  </a:lnTo>
                  <a:lnTo>
                    <a:pt x="680326" y="1163688"/>
                  </a:lnTo>
                  <a:lnTo>
                    <a:pt x="642924" y="1190476"/>
                  </a:lnTo>
                  <a:lnTo>
                    <a:pt x="602613" y="1213097"/>
                  </a:lnTo>
                  <a:lnTo>
                    <a:pt x="559705" y="1231238"/>
                  </a:lnTo>
                  <a:lnTo>
                    <a:pt x="514515" y="1244584"/>
                  </a:lnTo>
                  <a:lnTo>
                    <a:pt x="467358" y="1252822"/>
                  </a:lnTo>
                  <a:lnTo>
                    <a:pt x="418546" y="1255638"/>
                  </a:lnTo>
                  <a:lnTo>
                    <a:pt x="8748463" y="1255638"/>
                  </a:lnTo>
                  <a:lnTo>
                    <a:pt x="8748462" y="627819"/>
                  </a:lnTo>
                  <a:close/>
                </a:path>
                <a:path w="8749030" h="6278245">
                  <a:moveTo>
                    <a:pt x="8748462" y="0"/>
                  </a:moveTo>
                  <a:lnTo>
                    <a:pt x="8745646" y="48811"/>
                  </a:lnTo>
                  <a:lnTo>
                    <a:pt x="8737408" y="95968"/>
                  </a:lnTo>
                  <a:lnTo>
                    <a:pt x="8724062" y="141158"/>
                  </a:lnTo>
                  <a:lnTo>
                    <a:pt x="8705921" y="184065"/>
                  </a:lnTo>
                  <a:lnTo>
                    <a:pt x="8683300" y="224377"/>
                  </a:lnTo>
                  <a:lnTo>
                    <a:pt x="8656512" y="261779"/>
                  </a:lnTo>
                  <a:lnTo>
                    <a:pt x="8625873" y="295956"/>
                  </a:lnTo>
                  <a:lnTo>
                    <a:pt x="8591695" y="326596"/>
                  </a:lnTo>
                  <a:lnTo>
                    <a:pt x="8554293" y="353383"/>
                  </a:lnTo>
                  <a:lnTo>
                    <a:pt x="8513982" y="376004"/>
                  </a:lnTo>
                  <a:lnTo>
                    <a:pt x="8471074" y="394145"/>
                  </a:lnTo>
                  <a:lnTo>
                    <a:pt x="8425884" y="407492"/>
                  </a:lnTo>
                  <a:lnTo>
                    <a:pt x="8378726" y="415730"/>
                  </a:lnTo>
                  <a:lnTo>
                    <a:pt x="8329915" y="418546"/>
                  </a:lnTo>
                  <a:lnTo>
                    <a:pt x="8748462" y="418546"/>
                  </a:lnTo>
                  <a:lnTo>
                    <a:pt x="8748462" y="0"/>
                  </a:lnTo>
                  <a:close/>
                </a:path>
                <a:path w="8749030" h="6278245">
                  <a:moveTo>
                    <a:pt x="8329916" y="0"/>
                  </a:moveTo>
                  <a:lnTo>
                    <a:pt x="8324389" y="47984"/>
                  </a:lnTo>
                  <a:lnTo>
                    <a:pt x="8308645" y="92032"/>
                  </a:lnTo>
                  <a:lnTo>
                    <a:pt x="8283941" y="130889"/>
                  </a:lnTo>
                  <a:lnTo>
                    <a:pt x="8251533" y="163297"/>
                  </a:lnTo>
                  <a:lnTo>
                    <a:pt x="8212676" y="188002"/>
                  </a:lnTo>
                  <a:lnTo>
                    <a:pt x="8168627" y="203746"/>
                  </a:lnTo>
                  <a:lnTo>
                    <a:pt x="8120643" y="209273"/>
                  </a:lnTo>
                  <a:lnTo>
                    <a:pt x="8329915" y="209273"/>
                  </a:lnTo>
                  <a:lnTo>
                    <a:pt x="8329916" y="0"/>
                  </a:lnTo>
                  <a:close/>
                </a:path>
              </a:pathLst>
            </a:custGeom>
            <a:solidFill>
              <a:srgbClr val="F5F5F5"/>
            </a:solidFill>
          </p:spPr>
          <p:txBody>
            <a:bodyPr wrap="square" lIns="0" tIns="0" rIns="0" bIns="0" rtlCol="0"/>
            <a:lstStyle/>
            <a:p>
              <a:endParaRPr/>
            </a:p>
          </p:txBody>
        </p:sp>
        <p:sp>
          <p:nvSpPr>
            <p:cNvPr id="4" name="object 4"/>
            <p:cNvSpPr/>
            <p:nvPr/>
          </p:nvSpPr>
          <p:spPr>
            <a:xfrm>
              <a:off x="634570" y="44623"/>
              <a:ext cx="8329930" cy="1674495"/>
            </a:xfrm>
            <a:custGeom>
              <a:avLst/>
              <a:gdLst/>
              <a:ahLst/>
              <a:cxnLst/>
              <a:rect l="l" t="t" r="r" b="b"/>
              <a:pathLst>
                <a:path w="8329930" h="1674495">
                  <a:moveTo>
                    <a:pt x="209274" y="1046366"/>
                  </a:moveTo>
                  <a:lnTo>
                    <a:pt x="161289" y="1051893"/>
                  </a:lnTo>
                  <a:lnTo>
                    <a:pt x="117241" y="1067637"/>
                  </a:lnTo>
                  <a:lnTo>
                    <a:pt x="78384" y="1092341"/>
                  </a:lnTo>
                  <a:lnTo>
                    <a:pt x="45975" y="1124749"/>
                  </a:lnTo>
                  <a:lnTo>
                    <a:pt x="21271" y="1163606"/>
                  </a:lnTo>
                  <a:lnTo>
                    <a:pt x="5528" y="1207654"/>
                  </a:lnTo>
                  <a:lnTo>
                    <a:pt x="1" y="1255638"/>
                  </a:lnTo>
                  <a:lnTo>
                    <a:pt x="0" y="1674186"/>
                  </a:lnTo>
                  <a:lnTo>
                    <a:pt x="48811" y="1671370"/>
                  </a:lnTo>
                  <a:lnTo>
                    <a:pt x="95968" y="1663132"/>
                  </a:lnTo>
                  <a:lnTo>
                    <a:pt x="141158" y="1649785"/>
                  </a:lnTo>
                  <a:lnTo>
                    <a:pt x="184066" y="1631644"/>
                  </a:lnTo>
                  <a:lnTo>
                    <a:pt x="224378" y="1609023"/>
                  </a:lnTo>
                  <a:lnTo>
                    <a:pt x="261779" y="1582236"/>
                  </a:lnTo>
                  <a:lnTo>
                    <a:pt x="295957" y="1551596"/>
                  </a:lnTo>
                  <a:lnTo>
                    <a:pt x="326596" y="1517419"/>
                  </a:lnTo>
                  <a:lnTo>
                    <a:pt x="353384" y="1480017"/>
                  </a:lnTo>
                  <a:lnTo>
                    <a:pt x="376005" y="1439705"/>
                  </a:lnTo>
                  <a:lnTo>
                    <a:pt x="394146" y="1396797"/>
                  </a:lnTo>
                  <a:lnTo>
                    <a:pt x="407492" y="1351608"/>
                  </a:lnTo>
                  <a:lnTo>
                    <a:pt x="415731" y="1304450"/>
                  </a:lnTo>
                  <a:lnTo>
                    <a:pt x="418546" y="1255638"/>
                  </a:lnTo>
                  <a:lnTo>
                    <a:pt x="413019" y="1207654"/>
                  </a:lnTo>
                  <a:lnTo>
                    <a:pt x="397276" y="1163606"/>
                  </a:lnTo>
                  <a:lnTo>
                    <a:pt x="372572" y="1124749"/>
                  </a:lnTo>
                  <a:lnTo>
                    <a:pt x="340163" y="1092341"/>
                  </a:lnTo>
                  <a:lnTo>
                    <a:pt x="301306" y="1067637"/>
                  </a:lnTo>
                  <a:lnTo>
                    <a:pt x="257258" y="1051893"/>
                  </a:lnTo>
                  <a:lnTo>
                    <a:pt x="209274" y="1046366"/>
                  </a:lnTo>
                  <a:close/>
                </a:path>
                <a:path w="8329930" h="1674495">
                  <a:moveTo>
                    <a:pt x="8329917" y="418546"/>
                  </a:moveTo>
                  <a:lnTo>
                    <a:pt x="7911368" y="418546"/>
                  </a:lnTo>
                  <a:lnTo>
                    <a:pt x="7911369" y="837092"/>
                  </a:lnTo>
                  <a:lnTo>
                    <a:pt x="7960180" y="834276"/>
                  </a:lnTo>
                  <a:lnTo>
                    <a:pt x="8007338" y="826038"/>
                  </a:lnTo>
                  <a:lnTo>
                    <a:pt x="8052528" y="812691"/>
                  </a:lnTo>
                  <a:lnTo>
                    <a:pt x="8095435" y="794550"/>
                  </a:lnTo>
                  <a:lnTo>
                    <a:pt x="8135747" y="771929"/>
                  </a:lnTo>
                  <a:lnTo>
                    <a:pt x="8173149" y="745142"/>
                  </a:lnTo>
                  <a:lnTo>
                    <a:pt x="8207327" y="714503"/>
                  </a:lnTo>
                  <a:lnTo>
                    <a:pt x="8237966" y="680325"/>
                  </a:lnTo>
                  <a:lnTo>
                    <a:pt x="8264754" y="642923"/>
                  </a:lnTo>
                  <a:lnTo>
                    <a:pt x="8287375" y="602612"/>
                  </a:lnTo>
                  <a:lnTo>
                    <a:pt x="8305516" y="559704"/>
                  </a:lnTo>
                  <a:lnTo>
                    <a:pt x="8318862" y="514515"/>
                  </a:lnTo>
                  <a:lnTo>
                    <a:pt x="8327101" y="467357"/>
                  </a:lnTo>
                  <a:lnTo>
                    <a:pt x="8329917" y="418546"/>
                  </a:lnTo>
                  <a:close/>
                </a:path>
                <a:path w="8329930" h="1674495">
                  <a:moveTo>
                    <a:pt x="7911369" y="0"/>
                  </a:moveTo>
                  <a:lnTo>
                    <a:pt x="7862558" y="2815"/>
                  </a:lnTo>
                  <a:lnTo>
                    <a:pt x="7815400" y="11054"/>
                  </a:lnTo>
                  <a:lnTo>
                    <a:pt x="7770211" y="24400"/>
                  </a:lnTo>
                  <a:lnTo>
                    <a:pt x="7727303" y="42541"/>
                  </a:lnTo>
                  <a:lnTo>
                    <a:pt x="7686992" y="65162"/>
                  </a:lnTo>
                  <a:lnTo>
                    <a:pt x="7649590" y="91949"/>
                  </a:lnTo>
                  <a:lnTo>
                    <a:pt x="7615412" y="122588"/>
                  </a:lnTo>
                  <a:lnTo>
                    <a:pt x="7584773" y="156766"/>
                  </a:lnTo>
                  <a:lnTo>
                    <a:pt x="7557986" y="194168"/>
                  </a:lnTo>
                  <a:lnTo>
                    <a:pt x="7535364" y="234479"/>
                  </a:lnTo>
                  <a:lnTo>
                    <a:pt x="7517224" y="277387"/>
                  </a:lnTo>
                  <a:lnTo>
                    <a:pt x="7503877" y="322577"/>
                  </a:lnTo>
                  <a:lnTo>
                    <a:pt x="7495639" y="369734"/>
                  </a:lnTo>
                  <a:lnTo>
                    <a:pt x="7492823" y="418546"/>
                  </a:lnTo>
                  <a:lnTo>
                    <a:pt x="7498350" y="466530"/>
                  </a:lnTo>
                  <a:lnTo>
                    <a:pt x="7514093" y="510579"/>
                  </a:lnTo>
                  <a:lnTo>
                    <a:pt x="7538798" y="549436"/>
                  </a:lnTo>
                  <a:lnTo>
                    <a:pt x="7571206" y="581844"/>
                  </a:lnTo>
                  <a:lnTo>
                    <a:pt x="7610062" y="606548"/>
                  </a:lnTo>
                  <a:lnTo>
                    <a:pt x="7654111" y="622292"/>
                  </a:lnTo>
                  <a:lnTo>
                    <a:pt x="7702095" y="627819"/>
                  </a:lnTo>
                  <a:lnTo>
                    <a:pt x="7750079" y="622292"/>
                  </a:lnTo>
                  <a:lnTo>
                    <a:pt x="7794128" y="606548"/>
                  </a:lnTo>
                  <a:lnTo>
                    <a:pt x="7832985" y="581844"/>
                  </a:lnTo>
                  <a:lnTo>
                    <a:pt x="7865393" y="549436"/>
                  </a:lnTo>
                  <a:lnTo>
                    <a:pt x="7890097" y="510579"/>
                  </a:lnTo>
                  <a:lnTo>
                    <a:pt x="7905841" y="466530"/>
                  </a:lnTo>
                  <a:lnTo>
                    <a:pt x="7911368" y="418546"/>
                  </a:lnTo>
                  <a:lnTo>
                    <a:pt x="8329917" y="418546"/>
                  </a:lnTo>
                  <a:lnTo>
                    <a:pt x="8327101" y="369734"/>
                  </a:lnTo>
                  <a:lnTo>
                    <a:pt x="8318862" y="322577"/>
                  </a:lnTo>
                  <a:lnTo>
                    <a:pt x="8305516" y="277387"/>
                  </a:lnTo>
                  <a:lnTo>
                    <a:pt x="8287375" y="234479"/>
                  </a:lnTo>
                  <a:lnTo>
                    <a:pt x="8264754" y="194168"/>
                  </a:lnTo>
                  <a:lnTo>
                    <a:pt x="8237966" y="156766"/>
                  </a:lnTo>
                  <a:lnTo>
                    <a:pt x="8207327" y="122588"/>
                  </a:lnTo>
                  <a:lnTo>
                    <a:pt x="8173149" y="91949"/>
                  </a:lnTo>
                  <a:lnTo>
                    <a:pt x="8135747" y="65162"/>
                  </a:lnTo>
                  <a:lnTo>
                    <a:pt x="8095435" y="42541"/>
                  </a:lnTo>
                  <a:lnTo>
                    <a:pt x="8052528" y="24400"/>
                  </a:lnTo>
                  <a:lnTo>
                    <a:pt x="8007338" y="11054"/>
                  </a:lnTo>
                  <a:lnTo>
                    <a:pt x="7960180" y="2815"/>
                  </a:lnTo>
                  <a:lnTo>
                    <a:pt x="7911369" y="0"/>
                  </a:lnTo>
                  <a:close/>
                </a:path>
              </a:pathLst>
            </a:custGeom>
            <a:solidFill>
              <a:srgbClr val="CECECE"/>
            </a:solidFill>
          </p:spPr>
          <p:txBody>
            <a:bodyPr wrap="square" lIns="0" tIns="0" rIns="0" bIns="0" rtlCol="0"/>
            <a:lstStyle/>
            <a:p>
              <a:endParaRPr/>
            </a:p>
          </p:txBody>
        </p:sp>
        <p:sp>
          <p:nvSpPr>
            <p:cNvPr id="5" name="object 5"/>
            <p:cNvSpPr/>
            <p:nvPr/>
          </p:nvSpPr>
          <p:spPr>
            <a:xfrm>
              <a:off x="216022" y="44624"/>
              <a:ext cx="8749030" cy="6697345"/>
            </a:xfrm>
            <a:custGeom>
              <a:avLst/>
              <a:gdLst/>
              <a:ahLst/>
              <a:cxnLst/>
              <a:rect l="l" t="t" r="r" b="b"/>
              <a:pathLst>
                <a:path w="8749030" h="6697345">
                  <a:moveTo>
                    <a:pt x="0" y="1255639"/>
                  </a:moveTo>
                  <a:lnTo>
                    <a:pt x="2816" y="1206827"/>
                  </a:lnTo>
                  <a:lnTo>
                    <a:pt x="11055" y="1159670"/>
                  </a:lnTo>
                  <a:lnTo>
                    <a:pt x="24401" y="1114480"/>
                  </a:lnTo>
                  <a:lnTo>
                    <a:pt x="42542" y="1071573"/>
                  </a:lnTo>
                  <a:lnTo>
                    <a:pt x="65163" y="1031261"/>
                  </a:lnTo>
                  <a:lnTo>
                    <a:pt x="91951" y="993859"/>
                  </a:lnTo>
                  <a:lnTo>
                    <a:pt x="122590" y="959682"/>
                  </a:lnTo>
                  <a:lnTo>
                    <a:pt x="156768" y="929042"/>
                  </a:lnTo>
                  <a:lnTo>
                    <a:pt x="194169" y="902255"/>
                  </a:lnTo>
                  <a:lnTo>
                    <a:pt x="234481" y="879634"/>
                  </a:lnTo>
                  <a:lnTo>
                    <a:pt x="277389" y="861493"/>
                  </a:lnTo>
                  <a:lnTo>
                    <a:pt x="322578" y="848146"/>
                  </a:lnTo>
                  <a:lnTo>
                    <a:pt x="369736" y="839908"/>
                  </a:lnTo>
                  <a:lnTo>
                    <a:pt x="418547" y="837092"/>
                  </a:lnTo>
                  <a:lnTo>
                    <a:pt x="7911369" y="837092"/>
                  </a:lnTo>
                  <a:lnTo>
                    <a:pt x="7911369" y="418546"/>
                  </a:lnTo>
                  <a:lnTo>
                    <a:pt x="7914185" y="369735"/>
                  </a:lnTo>
                  <a:lnTo>
                    <a:pt x="7922424" y="322577"/>
                  </a:lnTo>
                  <a:lnTo>
                    <a:pt x="7935770" y="277388"/>
                  </a:lnTo>
                  <a:lnTo>
                    <a:pt x="7953911" y="234480"/>
                  </a:lnTo>
                  <a:lnTo>
                    <a:pt x="7976532" y="194168"/>
                  </a:lnTo>
                  <a:lnTo>
                    <a:pt x="8003320" y="156767"/>
                  </a:lnTo>
                  <a:lnTo>
                    <a:pt x="8033959" y="122589"/>
                  </a:lnTo>
                  <a:lnTo>
                    <a:pt x="8068137" y="91950"/>
                  </a:lnTo>
                  <a:lnTo>
                    <a:pt x="8105538" y="65162"/>
                  </a:lnTo>
                  <a:lnTo>
                    <a:pt x="8145850" y="42541"/>
                  </a:lnTo>
                  <a:lnTo>
                    <a:pt x="8188758" y="24400"/>
                  </a:lnTo>
                  <a:lnTo>
                    <a:pt x="8233947" y="11054"/>
                  </a:lnTo>
                  <a:lnTo>
                    <a:pt x="8281105" y="2815"/>
                  </a:lnTo>
                  <a:lnTo>
                    <a:pt x="8329916" y="0"/>
                  </a:lnTo>
                  <a:lnTo>
                    <a:pt x="8378728" y="2815"/>
                  </a:lnTo>
                  <a:lnTo>
                    <a:pt x="8425885" y="11054"/>
                  </a:lnTo>
                  <a:lnTo>
                    <a:pt x="8471075" y="24400"/>
                  </a:lnTo>
                  <a:lnTo>
                    <a:pt x="8513983" y="42541"/>
                  </a:lnTo>
                  <a:lnTo>
                    <a:pt x="8554294" y="65162"/>
                  </a:lnTo>
                  <a:lnTo>
                    <a:pt x="8591696" y="91950"/>
                  </a:lnTo>
                  <a:lnTo>
                    <a:pt x="8625874" y="122589"/>
                  </a:lnTo>
                  <a:lnTo>
                    <a:pt x="8656513" y="156767"/>
                  </a:lnTo>
                  <a:lnTo>
                    <a:pt x="8683300" y="194168"/>
                  </a:lnTo>
                  <a:lnTo>
                    <a:pt x="8705922" y="234480"/>
                  </a:lnTo>
                  <a:lnTo>
                    <a:pt x="8724062" y="277388"/>
                  </a:lnTo>
                  <a:lnTo>
                    <a:pt x="8737409" y="322577"/>
                  </a:lnTo>
                  <a:lnTo>
                    <a:pt x="8745647" y="369735"/>
                  </a:lnTo>
                  <a:lnTo>
                    <a:pt x="8748463" y="418546"/>
                  </a:lnTo>
                  <a:lnTo>
                    <a:pt x="8748462" y="5441104"/>
                  </a:lnTo>
                  <a:lnTo>
                    <a:pt x="8745646" y="5489915"/>
                  </a:lnTo>
                  <a:lnTo>
                    <a:pt x="8737408" y="5537072"/>
                  </a:lnTo>
                  <a:lnTo>
                    <a:pt x="8724061" y="5582262"/>
                  </a:lnTo>
                  <a:lnTo>
                    <a:pt x="8705921" y="5625169"/>
                  </a:lnTo>
                  <a:lnTo>
                    <a:pt x="8683299" y="5665481"/>
                  </a:lnTo>
                  <a:lnTo>
                    <a:pt x="8656512" y="5702883"/>
                  </a:lnTo>
                  <a:lnTo>
                    <a:pt x="8625873" y="5737060"/>
                  </a:lnTo>
                  <a:lnTo>
                    <a:pt x="8591695" y="5767700"/>
                  </a:lnTo>
                  <a:lnTo>
                    <a:pt x="8554293" y="5794487"/>
                  </a:lnTo>
                  <a:lnTo>
                    <a:pt x="8513982" y="5817108"/>
                  </a:lnTo>
                  <a:lnTo>
                    <a:pt x="8471074" y="5835249"/>
                  </a:lnTo>
                  <a:lnTo>
                    <a:pt x="8425884" y="5848595"/>
                  </a:lnTo>
                  <a:lnTo>
                    <a:pt x="8378727" y="5856834"/>
                  </a:lnTo>
                  <a:lnTo>
                    <a:pt x="8329915" y="5859650"/>
                  </a:lnTo>
                  <a:lnTo>
                    <a:pt x="837093" y="5859649"/>
                  </a:lnTo>
                  <a:lnTo>
                    <a:pt x="837093" y="6278195"/>
                  </a:lnTo>
                  <a:lnTo>
                    <a:pt x="834277" y="6327007"/>
                  </a:lnTo>
                  <a:lnTo>
                    <a:pt x="826039" y="6374164"/>
                  </a:lnTo>
                  <a:lnTo>
                    <a:pt x="812693" y="6419354"/>
                  </a:lnTo>
                  <a:lnTo>
                    <a:pt x="794552" y="6462262"/>
                  </a:lnTo>
                  <a:lnTo>
                    <a:pt x="771931" y="6502574"/>
                  </a:lnTo>
                  <a:lnTo>
                    <a:pt x="745143" y="6539976"/>
                  </a:lnTo>
                  <a:lnTo>
                    <a:pt x="714504" y="6574153"/>
                  </a:lnTo>
                  <a:lnTo>
                    <a:pt x="680326" y="6604793"/>
                  </a:lnTo>
                  <a:lnTo>
                    <a:pt x="642924" y="6631580"/>
                  </a:lnTo>
                  <a:lnTo>
                    <a:pt x="602613" y="6654202"/>
                  </a:lnTo>
                  <a:lnTo>
                    <a:pt x="559705" y="6672343"/>
                  </a:lnTo>
                  <a:lnTo>
                    <a:pt x="514515" y="6685689"/>
                  </a:lnTo>
                  <a:lnTo>
                    <a:pt x="467358" y="6693927"/>
                  </a:lnTo>
                  <a:lnTo>
                    <a:pt x="418546" y="6696743"/>
                  </a:lnTo>
                  <a:lnTo>
                    <a:pt x="369735" y="6693927"/>
                  </a:lnTo>
                  <a:lnTo>
                    <a:pt x="322577" y="6685689"/>
                  </a:lnTo>
                  <a:lnTo>
                    <a:pt x="277388" y="6672343"/>
                  </a:lnTo>
                  <a:lnTo>
                    <a:pt x="234480" y="6654202"/>
                  </a:lnTo>
                  <a:lnTo>
                    <a:pt x="194168" y="6631580"/>
                  </a:lnTo>
                  <a:lnTo>
                    <a:pt x="156767" y="6604793"/>
                  </a:lnTo>
                  <a:lnTo>
                    <a:pt x="122589" y="6574153"/>
                  </a:lnTo>
                  <a:lnTo>
                    <a:pt x="91950" y="6539976"/>
                  </a:lnTo>
                  <a:lnTo>
                    <a:pt x="65162" y="6502574"/>
                  </a:lnTo>
                  <a:lnTo>
                    <a:pt x="42541" y="6462262"/>
                  </a:lnTo>
                  <a:lnTo>
                    <a:pt x="24400" y="6419354"/>
                  </a:lnTo>
                  <a:lnTo>
                    <a:pt x="11054" y="6374164"/>
                  </a:lnTo>
                  <a:lnTo>
                    <a:pt x="2815" y="6327007"/>
                  </a:lnTo>
                  <a:lnTo>
                    <a:pt x="0" y="6278195"/>
                  </a:lnTo>
                  <a:lnTo>
                    <a:pt x="0" y="1255639"/>
                  </a:lnTo>
                  <a:close/>
                </a:path>
                <a:path w="8749030" h="6697345">
                  <a:moveTo>
                    <a:pt x="7911369" y="837092"/>
                  </a:moveTo>
                  <a:lnTo>
                    <a:pt x="8329916" y="837092"/>
                  </a:lnTo>
                  <a:lnTo>
                    <a:pt x="8378728" y="834276"/>
                  </a:lnTo>
                  <a:lnTo>
                    <a:pt x="8425885" y="826038"/>
                  </a:lnTo>
                  <a:lnTo>
                    <a:pt x="8471075" y="812691"/>
                  </a:lnTo>
                  <a:lnTo>
                    <a:pt x="8513983" y="794551"/>
                  </a:lnTo>
                  <a:lnTo>
                    <a:pt x="8554294" y="771929"/>
                  </a:lnTo>
                  <a:lnTo>
                    <a:pt x="8591696" y="745142"/>
                  </a:lnTo>
                  <a:lnTo>
                    <a:pt x="8625874" y="714503"/>
                  </a:lnTo>
                  <a:lnTo>
                    <a:pt x="8656513" y="680325"/>
                  </a:lnTo>
                  <a:lnTo>
                    <a:pt x="8683300" y="642923"/>
                  </a:lnTo>
                  <a:lnTo>
                    <a:pt x="8705922" y="602612"/>
                  </a:lnTo>
                  <a:lnTo>
                    <a:pt x="8724062" y="559704"/>
                  </a:lnTo>
                  <a:lnTo>
                    <a:pt x="8737409" y="514514"/>
                  </a:lnTo>
                  <a:lnTo>
                    <a:pt x="8745647" y="467357"/>
                  </a:lnTo>
                  <a:lnTo>
                    <a:pt x="8748463" y="418545"/>
                  </a:lnTo>
                </a:path>
                <a:path w="8749030" h="6697345">
                  <a:moveTo>
                    <a:pt x="8329916" y="837092"/>
                  </a:moveTo>
                  <a:lnTo>
                    <a:pt x="8329916" y="418546"/>
                  </a:lnTo>
                  <a:lnTo>
                    <a:pt x="8324389" y="466531"/>
                  </a:lnTo>
                  <a:lnTo>
                    <a:pt x="8308646" y="510579"/>
                  </a:lnTo>
                  <a:lnTo>
                    <a:pt x="8283942" y="549436"/>
                  </a:lnTo>
                  <a:lnTo>
                    <a:pt x="8251533" y="581844"/>
                  </a:lnTo>
                  <a:lnTo>
                    <a:pt x="8212677" y="606548"/>
                  </a:lnTo>
                  <a:lnTo>
                    <a:pt x="8168628" y="622292"/>
                  </a:lnTo>
                  <a:lnTo>
                    <a:pt x="8120643" y="627819"/>
                  </a:lnTo>
                  <a:lnTo>
                    <a:pt x="8072659" y="622292"/>
                  </a:lnTo>
                  <a:lnTo>
                    <a:pt x="8028610" y="606548"/>
                  </a:lnTo>
                  <a:lnTo>
                    <a:pt x="7989754" y="581844"/>
                  </a:lnTo>
                  <a:lnTo>
                    <a:pt x="7957345" y="549436"/>
                  </a:lnTo>
                  <a:lnTo>
                    <a:pt x="7932641" y="510579"/>
                  </a:lnTo>
                  <a:lnTo>
                    <a:pt x="7916897" y="466531"/>
                  </a:lnTo>
                  <a:lnTo>
                    <a:pt x="7911370" y="418546"/>
                  </a:lnTo>
                </a:path>
                <a:path w="8749030" h="6697345">
                  <a:moveTo>
                    <a:pt x="418547" y="1674185"/>
                  </a:moveTo>
                  <a:lnTo>
                    <a:pt x="418547" y="1255639"/>
                  </a:lnTo>
                  <a:lnTo>
                    <a:pt x="424074" y="1207655"/>
                  </a:lnTo>
                  <a:lnTo>
                    <a:pt x="439818" y="1163606"/>
                  </a:lnTo>
                  <a:lnTo>
                    <a:pt x="464522" y="1124749"/>
                  </a:lnTo>
                  <a:lnTo>
                    <a:pt x="496931" y="1092341"/>
                  </a:lnTo>
                  <a:lnTo>
                    <a:pt x="535787" y="1067637"/>
                  </a:lnTo>
                  <a:lnTo>
                    <a:pt x="579836" y="1051893"/>
                  </a:lnTo>
                  <a:lnTo>
                    <a:pt x="627820" y="1046366"/>
                  </a:lnTo>
                  <a:lnTo>
                    <a:pt x="675805" y="1051893"/>
                  </a:lnTo>
                  <a:lnTo>
                    <a:pt x="719853" y="1067637"/>
                  </a:lnTo>
                  <a:lnTo>
                    <a:pt x="758710" y="1092341"/>
                  </a:lnTo>
                  <a:lnTo>
                    <a:pt x="791118" y="1124749"/>
                  </a:lnTo>
                  <a:lnTo>
                    <a:pt x="815823" y="1163606"/>
                  </a:lnTo>
                  <a:lnTo>
                    <a:pt x="831566" y="1207655"/>
                  </a:lnTo>
                  <a:lnTo>
                    <a:pt x="837093" y="1255639"/>
                  </a:lnTo>
                  <a:lnTo>
                    <a:pt x="834277" y="1304450"/>
                  </a:lnTo>
                  <a:lnTo>
                    <a:pt x="826039" y="1351608"/>
                  </a:lnTo>
                  <a:lnTo>
                    <a:pt x="812693" y="1396797"/>
                  </a:lnTo>
                  <a:lnTo>
                    <a:pt x="794552" y="1439705"/>
                  </a:lnTo>
                  <a:lnTo>
                    <a:pt x="771931" y="1480017"/>
                  </a:lnTo>
                  <a:lnTo>
                    <a:pt x="745143" y="1517418"/>
                  </a:lnTo>
                  <a:lnTo>
                    <a:pt x="714504" y="1551596"/>
                  </a:lnTo>
                  <a:lnTo>
                    <a:pt x="680326" y="1582236"/>
                  </a:lnTo>
                  <a:lnTo>
                    <a:pt x="642924" y="1609023"/>
                  </a:lnTo>
                  <a:lnTo>
                    <a:pt x="602613" y="1631644"/>
                  </a:lnTo>
                  <a:lnTo>
                    <a:pt x="559705" y="1649785"/>
                  </a:lnTo>
                  <a:lnTo>
                    <a:pt x="514515" y="1663132"/>
                  </a:lnTo>
                  <a:lnTo>
                    <a:pt x="467358" y="1671370"/>
                  </a:lnTo>
                  <a:lnTo>
                    <a:pt x="418546" y="1674186"/>
                  </a:lnTo>
                  <a:lnTo>
                    <a:pt x="369735" y="1671370"/>
                  </a:lnTo>
                  <a:lnTo>
                    <a:pt x="322577" y="1663132"/>
                  </a:lnTo>
                  <a:lnTo>
                    <a:pt x="277388" y="1649785"/>
                  </a:lnTo>
                  <a:lnTo>
                    <a:pt x="234480" y="1631644"/>
                  </a:lnTo>
                  <a:lnTo>
                    <a:pt x="194168" y="1609023"/>
                  </a:lnTo>
                  <a:lnTo>
                    <a:pt x="156767" y="1582236"/>
                  </a:lnTo>
                  <a:lnTo>
                    <a:pt x="122589" y="1551596"/>
                  </a:lnTo>
                  <a:lnTo>
                    <a:pt x="91950" y="1517418"/>
                  </a:lnTo>
                  <a:lnTo>
                    <a:pt x="65162" y="1480017"/>
                  </a:lnTo>
                  <a:lnTo>
                    <a:pt x="42541" y="1439705"/>
                  </a:lnTo>
                  <a:lnTo>
                    <a:pt x="24400" y="1396797"/>
                  </a:lnTo>
                  <a:lnTo>
                    <a:pt x="11054" y="1351608"/>
                  </a:lnTo>
                  <a:lnTo>
                    <a:pt x="2815" y="1304450"/>
                  </a:lnTo>
                  <a:lnTo>
                    <a:pt x="0" y="1255639"/>
                  </a:lnTo>
                </a:path>
                <a:path w="8749030" h="6697345">
                  <a:moveTo>
                    <a:pt x="837093" y="1255639"/>
                  </a:moveTo>
                  <a:lnTo>
                    <a:pt x="837093" y="5859649"/>
                  </a:lnTo>
                </a:path>
              </a:pathLst>
            </a:custGeom>
            <a:ln w="25399">
              <a:solidFill>
                <a:srgbClr val="919FAE"/>
              </a:solidFill>
            </a:ln>
          </p:spPr>
          <p:txBody>
            <a:bodyPr wrap="square" lIns="0" tIns="0" rIns="0" bIns="0" rtlCol="0"/>
            <a:lstStyle/>
            <a:p>
              <a:endParaRPr/>
            </a:p>
          </p:txBody>
        </p:sp>
        <p:pic>
          <p:nvPicPr>
            <p:cNvPr id="6" name="object 6"/>
            <p:cNvPicPr/>
            <p:nvPr/>
          </p:nvPicPr>
          <p:blipFill>
            <a:blip r:embed="rId2" cstate="print"/>
            <a:stretch>
              <a:fillRect/>
            </a:stretch>
          </p:blipFill>
          <p:spPr>
            <a:xfrm>
              <a:off x="344978" y="2460567"/>
              <a:ext cx="532014" cy="390698"/>
            </a:xfrm>
            <a:prstGeom prst="rect">
              <a:avLst/>
            </a:prstGeom>
          </p:spPr>
        </p:pic>
        <p:pic>
          <p:nvPicPr>
            <p:cNvPr id="7" name="object 7"/>
            <p:cNvPicPr/>
            <p:nvPr/>
          </p:nvPicPr>
          <p:blipFill>
            <a:blip r:embed="rId3" cstate="print"/>
            <a:stretch>
              <a:fillRect/>
            </a:stretch>
          </p:blipFill>
          <p:spPr>
            <a:xfrm>
              <a:off x="482138" y="2448098"/>
              <a:ext cx="253538" cy="436418"/>
            </a:xfrm>
            <a:prstGeom prst="rect">
              <a:avLst/>
            </a:prstGeom>
          </p:spPr>
        </p:pic>
        <p:pic>
          <p:nvPicPr>
            <p:cNvPr id="8" name="object 8"/>
            <p:cNvPicPr/>
            <p:nvPr/>
          </p:nvPicPr>
          <p:blipFill>
            <a:blip r:embed="rId4" cstate="print"/>
            <a:stretch>
              <a:fillRect/>
            </a:stretch>
          </p:blipFill>
          <p:spPr>
            <a:xfrm>
              <a:off x="395536" y="2492895"/>
              <a:ext cx="432047" cy="288032"/>
            </a:xfrm>
            <a:prstGeom prst="rect">
              <a:avLst/>
            </a:prstGeom>
          </p:spPr>
        </p:pic>
        <p:sp>
          <p:nvSpPr>
            <p:cNvPr id="9" name="object 9"/>
            <p:cNvSpPr/>
            <p:nvPr/>
          </p:nvSpPr>
          <p:spPr>
            <a:xfrm>
              <a:off x="395536" y="2492895"/>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1"/>
                  </a:lnTo>
                  <a:lnTo>
                    <a:pt x="417987" y="273971"/>
                  </a:lnTo>
                  <a:lnTo>
                    <a:pt x="402728" y="284259"/>
                  </a:lnTo>
                  <a:lnTo>
                    <a:pt x="384041" y="288032"/>
                  </a:lnTo>
                  <a:lnTo>
                    <a:pt x="48005" y="288032"/>
                  </a:lnTo>
                  <a:lnTo>
                    <a:pt x="29319" y="284259"/>
                  </a:lnTo>
                  <a:lnTo>
                    <a:pt x="14060" y="273971"/>
                  </a:lnTo>
                  <a:lnTo>
                    <a:pt x="3772" y="258711"/>
                  </a:lnTo>
                  <a:lnTo>
                    <a:pt x="0" y="240026"/>
                  </a:lnTo>
                  <a:lnTo>
                    <a:pt x="0" y="48005"/>
                  </a:lnTo>
                  <a:close/>
                </a:path>
              </a:pathLst>
            </a:custGeom>
            <a:ln w="9524">
              <a:solidFill>
                <a:srgbClr val="F4B193"/>
              </a:solidFill>
            </a:ln>
          </p:spPr>
          <p:txBody>
            <a:bodyPr wrap="square" lIns="0" tIns="0" rIns="0" bIns="0" rtlCol="0"/>
            <a:lstStyle/>
            <a:p>
              <a:endParaRPr/>
            </a:p>
          </p:txBody>
        </p:sp>
        <p:pic>
          <p:nvPicPr>
            <p:cNvPr id="10" name="object 10"/>
            <p:cNvPicPr/>
            <p:nvPr/>
          </p:nvPicPr>
          <p:blipFill>
            <a:blip r:embed="rId5" cstate="print"/>
            <a:stretch>
              <a:fillRect/>
            </a:stretch>
          </p:blipFill>
          <p:spPr>
            <a:xfrm>
              <a:off x="344978" y="2892828"/>
              <a:ext cx="532014" cy="390698"/>
            </a:xfrm>
            <a:prstGeom prst="rect">
              <a:avLst/>
            </a:prstGeom>
          </p:spPr>
        </p:pic>
        <p:pic>
          <p:nvPicPr>
            <p:cNvPr id="11" name="object 11"/>
            <p:cNvPicPr/>
            <p:nvPr/>
          </p:nvPicPr>
          <p:blipFill>
            <a:blip r:embed="rId3" cstate="print"/>
            <a:stretch>
              <a:fillRect/>
            </a:stretch>
          </p:blipFill>
          <p:spPr>
            <a:xfrm>
              <a:off x="482138" y="2880359"/>
              <a:ext cx="253538" cy="436418"/>
            </a:xfrm>
            <a:prstGeom prst="rect">
              <a:avLst/>
            </a:prstGeom>
          </p:spPr>
        </p:pic>
        <p:pic>
          <p:nvPicPr>
            <p:cNvPr id="12" name="object 12"/>
            <p:cNvPicPr/>
            <p:nvPr/>
          </p:nvPicPr>
          <p:blipFill>
            <a:blip r:embed="rId4" cstate="print"/>
            <a:stretch>
              <a:fillRect/>
            </a:stretch>
          </p:blipFill>
          <p:spPr>
            <a:xfrm>
              <a:off x="395536" y="2924943"/>
              <a:ext cx="432047" cy="288032"/>
            </a:xfrm>
            <a:prstGeom prst="rect">
              <a:avLst/>
            </a:prstGeom>
          </p:spPr>
        </p:pic>
        <p:sp>
          <p:nvSpPr>
            <p:cNvPr id="13" name="object 13"/>
            <p:cNvSpPr/>
            <p:nvPr/>
          </p:nvSpPr>
          <p:spPr>
            <a:xfrm>
              <a:off x="395536" y="2924943"/>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1"/>
                  </a:lnTo>
                  <a:lnTo>
                    <a:pt x="48005" y="288031"/>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14" name="object 14"/>
            <p:cNvPicPr/>
            <p:nvPr/>
          </p:nvPicPr>
          <p:blipFill>
            <a:blip r:embed="rId6" cstate="print"/>
            <a:stretch>
              <a:fillRect/>
            </a:stretch>
          </p:blipFill>
          <p:spPr>
            <a:xfrm>
              <a:off x="344978" y="3325090"/>
              <a:ext cx="532014" cy="390698"/>
            </a:xfrm>
            <a:prstGeom prst="rect">
              <a:avLst/>
            </a:prstGeom>
          </p:spPr>
        </p:pic>
        <p:pic>
          <p:nvPicPr>
            <p:cNvPr id="15" name="object 15"/>
            <p:cNvPicPr/>
            <p:nvPr/>
          </p:nvPicPr>
          <p:blipFill>
            <a:blip r:embed="rId3" cstate="print"/>
            <a:stretch>
              <a:fillRect/>
            </a:stretch>
          </p:blipFill>
          <p:spPr>
            <a:xfrm>
              <a:off x="482138" y="3312621"/>
              <a:ext cx="253538" cy="436418"/>
            </a:xfrm>
            <a:prstGeom prst="rect">
              <a:avLst/>
            </a:prstGeom>
          </p:spPr>
        </p:pic>
        <p:pic>
          <p:nvPicPr>
            <p:cNvPr id="16" name="object 16"/>
            <p:cNvPicPr/>
            <p:nvPr/>
          </p:nvPicPr>
          <p:blipFill>
            <a:blip r:embed="rId7" cstate="print"/>
            <a:stretch>
              <a:fillRect/>
            </a:stretch>
          </p:blipFill>
          <p:spPr>
            <a:xfrm>
              <a:off x="395536" y="3356991"/>
              <a:ext cx="432047" cy="288032"/>
            </a:xfrm>
            <a:prstGeom prst="rect">
              <a:avLst/>
            </a:prstGeom>
          </p:spPr>
        </p:pic>
        <p:sp>
          <p:nvSpPr>
            <p:cNvPr id="17" name="object 17"/>
            <p:cNvSpPr/>
            <p:nvPr/>
          </p:nvSpPr>
          <p:spPr>
            <a:xfrm>
              <a:off x="395536" y="3356992"/>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18" name="object 18"/>
            <p:cNvPicPr/>
            <p:nvPr/>
          </p:nvPicPr>
          <p:blipFill>
            <a:blip r:embed="rId8" cstate="print"/>
            <a:stretch>
              <a:fillRect/>
            </a:stretch>
          </p:blipFill>
          <p:spPr>
            <a:xfrm>
              <a:off x="344978" y="3757352"/>
              <a:ext cx="532014" cy="390698"/>
            </a:xfrm>
            <a:prstGeom prst="rect">
              <a:avLst/>
            </a:prstGeom>
          </p:spPr>
        </p:pic>
        <p:pic>
          <p:nvPicPr>
            <p:cNvPr id="19" name="object 19"/>
            <p:cNvPicPr/>
            <p:nvPr/>
          </p:nvPicPr>
          <p:blipFill>
            <a:blip r:embed="rId9" cstate="print"/>
            <a:stretch>
              <a:fillRect/>
            </a:stretch>
          </p:blipFill>
          <p:spPr>
            <a:xfrm>
              <a:off x="482138" y="3744883"/>
              <a:ext cx="253538" cy="432261"/>
            </a:xfrm>
            <a:prstGeom prst="rect">
              <a:avLst/>
            </a:prstGeom>
          </p:spPr>
        </p:pic>
        <p:pic>
          <p:nvPicPr>
            <p:cNvPr id="20" name="object 20"/>
            <p:cNvPicPr/>
            <p:nvPr/>
          </p:nvPicPr>
          <p:blipFill>
            <a:blip r:embed="rId7" cstate="print"/>
            <a:stretch>
              <a:fillRect/>
            </a:stretch>
          </p:blipFill>
          <p:spPr>
            <a:xfrm>
              <a:off x="395536" y="3789039"/>
              <a:ext cx="432047" cy="288032"/>
            </a:xfrm>
            <a:prstGeom prst="rect">
              <a:avLst/>
            </a:prstGeom>
          </p:spPr>
        </p:pic>
        <p:sp>
          <p:nvSpPr>
            <p:cNvPr id="21" name="object 21"/>
            <p:cNvSpPr/>
            <p:nvPr/>
          </p:nvSpPr>
          <p:spPr>
            <a:xfrm>
              <a:off x="395536" y="3789039"/>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22" name="object 22"/>
            <p:cNvPicPr/>
            <p:nvPr/>
          </p:nvPicPr>
          <p:blipFill>
            <a:blip r:embed="rId10" cstate="print"/>
            <a:stretch>
              <a:fillRect/>
            </a:stretch>
          </p:blipFill>
          <p:spPr>
            <a:xfrm>
              <a:off x="344978" y="2028305"/>
              <a:ext cx="532014" cy="390698"/>
            </a:xfrm>
            <a:prstGeom prst="rect">
              <a:avLst/>
            </a:prstGeom>
          </p:spPr>
        </p:pic>
        <p:pic>
          <p:nvPicPr>
            <p:cNvPr id="23" name="object 23"/>
            <p:cNvPicPr/>
            <p:nvPr/>
          </p:nvPicPr>
          <p:blipFill>
            <a:blip r:embed="rId3" cstate="print"/>
            <a:stretch>
              <a:fillRect/>
            </a:stretch>
          </p:blipFill>
          <p:spPr>
            <a:xfrm>
              <a:off x="482138" y="2015836"/>
              <a:ext cx="253538" cy="436418"/>
            </a:xfrm>
            <a:prstGeom prst="rect">
              <a:avLst/>
            </a:prstGeom>
          </p:spPr>
        </p:pic>
        <p:pic>
          <p:nvPicPr>
            <p:cNvPr id="24" name="object 24"/>
            <p:cNvPicPr/>
            <p:nvPr/>
          </p:nvPicPr>
          <p:blipFill>
            <a:blip r:embed="rId7" cstate="print"/>
            <a:stretch>
              <a:fillRect/>
            </a:stretch>
          </p:blipFill>
          <p:spPr>
            <a:xfrm>
              <a:off x="395536" y="2060847"/>
              <a:ext cx="432047" cy="288032"/>
            </a:xfrm>
            <a:prstGeom prst="rect">
              <a:avLst/>
            </a:prstGeom>
          </p:spPr>
        </p:pic>
        <p:sp>
          <p:nvSpPr>
            <p:cNvPr id="25" name="object 25"/>
            <p:cNvSpPr/>
            <p:nvPr/>
          </p:nvSpPr>
          <p:spPr>
            <a:xfrm>
              <a:off x="395536" y="2060847"/>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26" name="object 26"/>
            <p:cNvPicPr/>
            <p:nvPr/>
          </p:nvPicPr>
          <p:blipFill>
            <a:blip r:embed="rId11" cstate="print"/>
            <a:stretch>
              <a:fillRect/>
            </a:stretch>
          </p:blipFill>
          <p:spPr>
            <a:xfrm>
              <a:off x="344978" y="4189613"/>
              <a:ext cx="532014" cy="390698"/>
            </a:xfrm>
            <a:prstGeom prst="rect">
              <a:avLst/>
            </a:prstGeom>
          </p:spPr>
        </p:pic>
        <p:pic>
          <p:nvPicPr>
            <p:cNvPr id="27" name="object 27"/>
            <p:cNvPicPr/>
            <p:nvPr/>
          </p:nvPicPr>
          <p:blipFill>
            <a:blip r:embed="rId9" cstate="print"/>
            <a:stretch>
              <a:fillRect/>
            </a:stretch>
          </p:blipFill>
          <p:spPr>
            <a:xfrm>
              <a:off x="482138" y="4177144"/>
              <a:ext cx="253538" cy="432261"/>
            </a:xfrm>
            <a:prstGeom prst="rect">
              <a:avLst/>
            </a:prstGeom>
          </p:spPr>
        </p:pic>
        <p:pic>
          <p:nvPicPr>
            <p:cNvPr id="28" name="object 28"/>
            <p:cNvPicPr/>
            <p:nvPr/>
          </p:nvPicPr>
          <p:blipFill>
            <a:blip r:embed="rId4" cstate="print"/>
            <a:stretch>
              <a:fillRect/>
            </a:stretch>
          </p:blipFill>
          <p:spPr>
            <a:xfrm>
              <a:off x="395536" y="4221087"/>
              <a:ext cx="432047" cy="288032"/>
            </a:xfrm>
            <a:prstGeom prst="rect">
              <a:avLst/>
            </a:prstGeom>
          </p:spPr>
        </p:pic>
        <p:sp>
          <p:nvSpPr>
            <p:cNvPr id="29" name="object 29"/>
            <p:cNvSpPr/>
            <p:nvPr/>
          </p:nvSpPr>
          <p:spPr>
            <a:xfrm>
              <a:off x="395536" y="4221087"/>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30" name="object 30"/>
            <p:cNvPicPr/>
            <p:nvPr/>
          </p:nvPicPr>
          <p:blipFill>
            <a:blip r:embed="rId12" cstate="print"/>
            <a:stretch>
              <a:fillRect/>
            </a:stretch>
          </p:blipFill>
          <p:spPr>
            <a:xfrm>
              <a:off x="344978" y="5054138"/>
              <a:ext cx="532014" cy="390698"/>
            </a:xfrm>
            <a:prstGeom prst="rect">
              <a:avLst/>
            </a:prstGeom>
          </p:spPr>
        </p:pic>
        <p:pic>
          <p:nvPicPr>
            <p:cNvPr id="31" name="object 31"/>
            <p:cNvPicPr/>
            <p:nvPr/>
          </p:nvPicPr>
          <p:blipFill>
            <a:blip r:embed="rId9" cstate="print"/>
            <a:stretch>
              <a:fillRect/>
            </a:stretch>
          </p:blipFill>
          <p:spPr>
            <a:xfrm>
              <a:off x="482138" y="5041669"/>
              <a:ext cx="253538" cy="432261"/>
            </a:xfrm>
            <a:prstGeom prst="rect">
              <a:avLst/>
            </a:prstGeom>
          </p:spPr>
        </p:pic>
        <p:pic>
          <p:nvPicPr>
            <p:cNvPr id="32" name="object 32"/>
            <p:cNvPicPr/>
            <p:nvPr/>
          </p:nvPicPr>
          <p:blipFill>
            <a:blip r:embed="rId7" cstate="print"/>
            <a:stretch>
              <a:fillRect/>
            </a:stretch>
          </p:blipFill>
          <p:spPr>
            <a:xfrm>
              <a:off x="395536" y="5085184"/>
              <a:ext cx="432047" cy="288032"/>
            </a:xfrm>
            <a:prstGeom prst="rect">
              <a:avLst/>
            </a:prstGeom>
          </p:spPr>
        </p:pic>
        <p:sp>
          <p:nvSpPr>
            <p:cNvPr id="33" name="object 33"/>
            <p:cNvSpPr/>
            <p:nvPr/>
          </p:nvSpPr>
          <p:spPr>
            <a:xfrm>
              <a:off x="395536" y="5085184"/>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34" name="object 34"/>
            <p:cNvPicPr/>
            <p:nvPr/>
          </p:nvPicPr>
          <p:blipFill>
            <a:blip r:embed="rId13" cstate="print"/>
            <a:stretch>
              <a:fillRect/>
            </a:stretch>
          </p:blipFill>
          <p:spPr>
            <a:xfrm>
              <a:off x="344978" y="4621876"/>
              <a:ext cx="532014" cy="390698"/>
            </a:xfrm>
            <a:prstGeom prst="rect">
              <a:avLst/>
            </a:prstGeom>
          </p:spPr>
        </p:pic>
        <p:pic>
          <p:nvPicPr>
            <p:cNvPr id="35" name="object 35"/>
            <p:cNvPicPr/>
            <p:nvPr/>
          </p:nvPicPr>
          <p:blipFill>
            <a:blip r:embed="rId9" cstate="print"/>
            <a:stretch>
              <a:fillRect/>
            </a:stretch>
          </p:blipFill>
          <p:spPr>
            <a:xfrm>
              <a:off x="482138" y="4609406"/>
              <a:ext cx="253538" cy="432261"/>
            </a:xfrm>
            <a:prstGeom prst="rect">
              <a:avLst/>
            </a:prstGeom>
          </p:spPr>
        </p:pic>
        <p:pic>
          <p:nvPicPr>
            <p:cNvPr id="36" name="object 36"/>
            <p:cNvPicPr/>
            <p:nvPr/>
          </p:nvPicPr>
          <p:blipFill>
            <a:blip r:embed="rId4" cstate="print"/>
            <a:stretch>
              <a:fillRect/>
            </a:stretch>
          </p:blipFill>
          <p:spPr>
            <a:xfrm>
              <a:off x="395536" y="4653135"/>
              <a:ext cx="432047" cy="288032"/>
            </a:xfrm>
            <a:prstGeom prst="rect">
              <a:avLst/>
            </a:prstGeom>
          </p:spPr>
        </p:pic>
        <p:sp>
          <p:nvSpPr>
            <p:cNvPr id="37" name="object 37"/>
            <p:cNvSpPr/>
            <p:nvPr/>
          </p:nvSpPr>
          <p:spPr>
            <a:xfrm>
              <a:off x="395536" y="4653135"/>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38" name="object 38"/>
            <p:cNvPicPr/>
            <p:nvPr/>
          </p:nvPicPr>
          <p:blipFill>
            <a:blip r:embed="rId14" cstate="print"/>
            <a:stretch>
              <a:fillRect/>
            </a:stretch>
          </p:blipFill>
          <p:spPr>
            <a:xfrm>
              <a:off x="344978" y="5918661"/>
              <a:ext cx="532014" cy="390698"/>
            </a:xfrm>
            <a:prstGeom prst="rect">
              <a:avLst/>
            </a:prstGeom>
          </p:spPr>
        </p:pic>
        <p:pic>
          <p:nvPicPr>
            <p:cNvPr id="39" name="object 39"/>
            <p:cNvPicPr/>
            <p:nvPr/>
          </p:nvPicPr>
          <p:blipFill>
            <a:blip r:embed="rId15" cstate="print"/>
            <a:stretch>
              <a:fillRect/>
            </a:stretch>
          </p:blipFill>
          <p:spPr>
            <a:xfrm>
              <a:off x="428105" y="5918661"/>
              <a:ext cx="361603" cy="399010"/>
            </a:xfrm>
            <a:prstGeom prst="rect">
              <a:avLst/>
            </a:prstGeom>
          </p:spPr>
        </p:pic>
        <p:pic>
          <p:nvPicPr>
            <p:cNvPr id="40" name="object 40"/>
            <p:cNvPicPr/>
            <p:nvPr/>
          </p:nvPicPr>
          <p:blipFill>
            <a:blip r:embed="rId16" cstate="print"/>
            <a:stretch>
              <a:fillRect/>
            </a:stretch>
          </p:blipFill>
          <p:spPr>
            <a:xfrm>
              <a:off x="395536" y="5949279"/>
              <a:ext cx="432047" cy="288031"/>
            </a:xfrm>
            <a:prstGeom prst="rect">
              <a:avLst/>
            </a:prstGeom>
          </p:spPr>
        </p:pic>
        <p:sp>
          <p:nvSpPr>
            <p:cNvPr id="41" name="object 41"/>
            <p:cNvSpPr/>
            <p:nvPr/>
          </p:nvSpPr>
          <p:spPr>
            <a:xfrm>
              <a:off x="395536" y="5949279"/>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42" name="object 42"/>
            <p:cNvPicPr/>
            <p:nvPr/>
          </p:nvPicPr>
          <p:blipFill>
            <a:blip r:embed="rId17" cstate="print"/>
            <a:stretch>
              <a:fillRect/>
            </a:stretch>
          </p:blipFill>
          <p:spPr>
            <a:xfrm>
              <a:off x="344978" y="5486399"/>
              <a:ext cx="532014" cy="390698"/>
            </a:xfrm>
            <a:prstGeom prst="rect">
              <a:avLst/>
            </a:prstGeom>
          </p:spPr>
        </p:pic>
        <p:pic>
          <p:nvPicPr>
            <p:cNvPr id="43" name="object 43"/>
            <p:cNvPicPr/>
            <p:nvPr/>
          </p:nvPicPr>
          <p:blipFill>
            <a:blip r:embed="rId9" cstate="print"/>
            <a:stretch>
              <a:fillRect/>
            </a:stretch>
          </p:blipFill>
          <p:spPr>
            <a:xfrm>
              <a:off x="482138" y="5473930"/>
              <a:ext cx="253538" cy="432261"/>
            </a:xfrm>
            <a:prstGeom prst="rect">
              <a:avLst/>
            </a:prstGeom>
          </p:spPr>
        </p:pic>
        <p:pic>
          <p:nvPicPr>
            <p:cNvPr id="44" name="object 44"/>
            <p:cNvPicPr/>
            <p:nvPr/>
          </p:nvPicPr>
          <p:blipFill>
            <a:blip r:embed="rId16" cstate="print"/>
            <a:stretch>
              <a:fillRect/>
            </a:stretch>
          </p:blipFill>
          <p:spPr>
            <a:xfrm>
              <a:off x="395536" y="5517231"/>
              <a:ext cx="432047" cy="288031"/>
            </a:xfrm>
            <a:prstGeom prst="rect">
              <a:avLst/>
            </a:prstGeom>
          </p:spPr>
        </p:pic>
        <p:sp>
          <p:nvSpPr>
            <p:cNvPr id="45" name="object 45"/>
            <p:cNvSpPr/>
            <p:nvPr/>
          </p:nvSpPr>
          <p:spPr>
            <a:xfrm>
              <a:off x="395536" y="5517231"/>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grpSp>
      <p:sp>
        <p:nvSpPr>
          <p:cNvPr id="46" name="object 46"/>
          <p:cNvSpPr txBox="1"/>
          <p:nvPr/>
        </p:nvSpPr>
        <p:spPr>
          <a:xfrm>
            <a:off x="498853" y="1897277"/>
            <a:ext cx="231775" cy="4330700"/>
          </a:xfrm>
          <a:prstGeom prst="rect">
            <a:avLst/>
          </a:prstGeom>
        </p:spPr>
        <p:txBody>
          <a:bodyPr vert="horz" wrap="square" lIns="0" tIns="170180" rIns="0" bIns="0" rtlCol="0">
            <a:spAutoFit/>
          </a:bodyPr>
          <a:lstStyle/>
          <a:p>
            <a:pPr marL="57150">
              <a:lnSpc>
                <a:spcPct val="100000"/>
              </a:lnSpc>
              <a:spcBef>
                <a:spcPts val="1340"/>
              </a:spcBef>
            </a:pPr>
            <a:r>
              <a:rPr sz="1800" b="1" dirty="0">
                <a:solidFill>
                  <a:srgbClr val="3D4651"/>
                </a:solidFill>
                <a:latin typeface="Calibri"/>
                <a:cs typeface="Calibri"/>
              </a:rPr>
              <a:t>1</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2</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3</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4</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5</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6</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7</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8</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9</a:t>
            </a:r>
            <a:endParaRPr sz="1800">
              <a:latin typeface="Calibri"/>
              <a:cs typeface="Calibri"/>
            </a:endParaRPr>
          </a:p>
          <a:p>
            <a:pPr marL="12700">
              <a:lnSpc>
                <a:spcPct val="100000"/>
              </a:lnSpc>
              <a:spcBef>
                <a:spcPts val="1365"/>
              </a:spcBef>
            </a:pPr>
            <a:r>
              <a:rPr sz="1600" b="1" dirty="0">
                <a:solidFill>
                  <a:srgbClr val="3D4651"/>
                </a:solidFill>
                <a:latin typeface="Calibri"/>
                <a:cs typeface="Calibri"/>
              </a:rPr>
              <a:t>10</a:t>
            </a:r>
            <a:endParaRPr sz="1600">
              <a:latin typeface="Calibri"/>
              <a:cs typeface="Calibri"/>
            </a:endParaRPr>
          </a:p>
        </p:txBody>
      </p:sp>
      <p:grpSp>
        <p:nvGrpSpPr>
          <p:cNvPr id="47" name="object 47"/>
          <p:cNvGrpSpPr/>
          <p:nvPr/>
        </p:nvGrpSpPr>
        <p:grpSpPr>
          <a:xfrm>
            <a:off x="203323" y="139936"/>
            <a:ext cx="8414385" cy="4985385"/>
            <a:chOff x="203323" y="139936"/>
            <a:chExt cx="8414385" cy="4985385"/>
          </a:xfrm>
        </p:grpSpPr>
        <p:sp>
          <p:nvSpPr>
            <p:cNvPr id="48" name="object 48"/>
            <p:cNvSpPr/>
            <p:nvPr/>
          </p:nvSpPr>
          <p:spPr>
            <a:xfrm>
              <a:off x="216023" y="152636"/>
              <a:ext cx="755650" cy="504190"/>
            </a:xfrm>
            <a:custGeom>
              <a:avLst/>
              <a:gdLst/>
              <a:ahLst/>
              <a:cxnLst/>
              <a:rect l="l" t="t" r="r" b="b"/>
              <a:pathLst>
                <a:path w="755650" h="504190">
                  <a:moveTo>
                    <a:pt x="755575" y="0"/>
                  </a:moveTo>
                  <a:lnTo>
                    <a:pt x="0" y="0"/>
                  </a:lnTo>
                  <a:lnTo>
                    <a:pt x="0" y="504055"/>
                  </a:lnTo>
                  <a:lnTo>
                    <a:pt x="755575" y="504055"/>
                  </a:lnTo>
                  <a:lnTo>
                    <a:pt x="755575" y="441048"/>
                  </a:lnTo>
                  <a:lnTo>
                    <a:pt x="236022" y="441048"/>
                  </a:lnTo>
                  <a:lnTo>
                    <a:pt x="236022" y="252027"/>
                  </a:lnTo>
                  <a:lnTo>
                    <a:pt x="188767" y="252027"/>
                  </a:lnTo>
                  <a:lnTo>
                    <a:pt x="377788" y="63005"/>
                  </a:lnTo>
                  <a:lnTo>
                    <a:pt x="755575" y="63005"/>
                  </a:lnTo>
                  <a:lnTo>
                    <a:pt x="755575" y="0"/>
                  </a:lnTo>
                  <a:close/>
                </a:path>
                <a:path w="755650" h="504190">
                  <a:moveTo>
                    <a:pt x="755575" y="86634"/>
                  </a:moveTo>
                  <a:lnTo>
                    <a:pt x="495925" y="86634"/>
                  </a:lnTo>
                  <a:lnTo>
                    <a:pt x="495925" y="181143"/>
                  </a:lnTo>
                  <a:lnTo>
                    <a:pt x="566809" y="252027"/>
                  </a:lnTo>
                  <a:lnTo>
                    <a:pt x="519554" y="252027"/>
                  </a:lnTo>
                  <a:lnTo>
                    <a:pt x="519554" y="441048"/>
                  </a:lnTo>
                  <a:lnTo>
                    <a:pt x="755575" y="441048"/>
                  </a:lnTo>
                  <a:lnTo>
                    <a:pt x="755575" y="86634"/>
                  </a:lnTo>
                  <a:close/>
                </a:path>
                <a:path w="755650" h="504190">
                  <a:moveTo>
                    <a:pt x="755575" y="63005"/>
                  </a:moveTo>
                  <a:lnTo>
                    <a:pt x="377788" y="63005"/>
                  </a:lnTo>
                  <a:lnTo>
                    <a:pt x="448670" y="133889"/>
                  </a:lnTo>
                  <a:lnTo>
                    <a:pt x="448670" y="86634"/>
                  </a:lnTo>
                  <a:lnTo>
                    <a:pt x="755575" y="86634"/>
                  </a:lnTo>
                  <a:lnTo>
                    <a:pt x="755575" y="63005"/>
                  </a:lnTo>
                  <a:close/>
                </a:path>
              </a:pathLst>
            </a:custGeom>
            <a:solidFill>
              <a:srgbClr val="EAF8FC"/>
            </a:solidFill>
          </p:spPr>
          <p:txBody>
            <a:bodyPr wrap="square" lIns="0" tIns="0" rIns="0" bIns="0" rtlCol="0"/>
            <a:lstStyle/>
            <a:p>
              <a:endParaRPr/>
            </a:p>
          </p:txBody>
        </p:sp>
        <p:sp>
          <p:nvSpPr>
            <p:cNvPr id="49" name="object 49"/>
            <p:cNvSpPr/>
            <p:nvPr/>
          </p:nvSpPr>
          <p:spPr>
            <a:xfrm>
              <a:off x="452045" y="239270"/>
              <a:ext cx="283845" cy="354965"/>
            </a:xfrm>
            <a:custGeom>
              <a:avLst/>
              <a:gdLst/>
              <a:ahLst/>
              <a:cxnLst/>
              <a:rect l="l" t="t" r="r" b="b"/>
              <a:pathLst>
                <a:path w="283845" h="354965">
                  <a:moveTo>
                    <a:pt x="259903" y="0"/>
                  </a:moveTo>
                  <a:lnTo>
                    <a:pt x="212648" y="0"/>
                  </a:lnTo>
                  <a:lnTo>
                    <a:pt x="212648" y="47255"/>
                  </a:lnTo>
                  <a:lnTo>
                    <a:pt x="259903" y="94509"/>
                  </a:lnTo>
                  <a:lnTo>
                    <a:pt x="259903" y="0"/>
                  </a:lnTo>
                  <a:close/>
                </a:path>
                <a:path w="283845" h="354965">
                  <a:moveTo>
                    <a:pt x="283532" y="165393"/>
                  </a:moveTo>
                  <a:lnTo>
                    <a:pt x="0" y="165393"/>
                  </a:lnTo>
                  <a:lnTo>
                    <a:pt x="0" y="354413"/>
                  </a:lnTo>
                  <a:lnTo>
                    <a:pt x="118138" y="354413"/>
                  </a:lnTo>
                  <a:lnTo>
                    <a:pt x="118138" y="259904"/>
                  </a:lnTo>
                  <a:lnTo>
                    <a:pt x="283532" y="259904"/>
                  </a:lnTo>
                  <a:lnTo>
                    <a:pt x="283532" y="165393"/>
                  </a:lnTo>
                  <a:close/>
                </a:path>
                <a:path w="283845" h="354965">
                  <a:moveTo>
                    <a:pt x="283532" y="259904"/>
                  </a:moveTo>
                  <a:lnTo>
                    <a:pt x="165394" y="259904"/>
                  </a:lnTo>
                  <a:lnTo>
                    <a:pt x="165394" y="354413"/>
                  </a:lnTo>
                  <a:lnTo>
                    <a:pt x="283532" y="354413"/>
                  </a:lnTo>
                  <a:lnTo>
                    <a:pt x="283532" y="259904"/>
                  </a:lnTo>
                  <a:close/>
                </a:path>
              </a:pathLst>
            </a:custGeom>
            <a:solidFill>
              <a:srgbClr val="C4D0D4"/>
            </a:solidFill>
          </p:spPr>
          <p:txBody>
            <a:bodyPr wrap="square" lIns="0" tIns="0" rIns="0" bIns="0" rtlCol="0"/>
            <a:lstStyle/>
            <a:p>
              <a:endParaRPr/>
            </a:p>
          </p:txBody>
        </p:sp>
        <p:sp>
          <p:nvSpPr>
            <p:cNvPr id="50" name="object 50"/>
            <p:cNvSpPr/>
            <p:nvPr/>
          </p:nvSpPr>
          <p:spPr>
            <a:xfrm>
              <a:off x="404791" y="215642"/>
              <a:ext cx="378460" cy="378460"/>
            </a:xfrm>
            <a:custGeom>
              <a:avLst/>
              <a:gdLst/>
              <a:ahLst/>
              <a:cxnLst/>
              <a:rect l="l" t="t" r="r" b="b"/>
              <a:pathLst>
                <a:path w="378459" h="378459">
                  <a:moveTo>
                    <a:pt x="189020" y="0"/>
                  </a:moveTo>
                  <a:lnTo>
                    <a:pt x="0" y="189021"/>
                  </a:lnTo>
                  <a:lnTo>
                    <a:pt x="378041" y="189021"/>
                  </a:lnTo>
                  <a:lnTo>
                    <a:pt x="189020" y="0"/>
                  </a:lnTo>
                  <a:close/>
                </a:path>
                <a:path w="378459" h="378459">
                  <a:moveTo>
                    <a:pt x="212648" y="283532"/>
                  </a:moveTo>
                  <a:lnTo>
                    <a:pt x="165392" y="283532"/>
                  </a:lnTo>
                  <a:lnTo>
                    <a:pt x="165392" y="378042"/>
                  </a:lnTo>
                  <a:lnTo>
                    <a:pt x="212648" y="378042"/>
                  </a:lnTo>
                  <a:lnTo>
                    <a:pt x="212648" y="283532"/>
                  </a:lnTo>
                  <a:close/>
                </a:path>
              </a:pathLst>
            </a:custGeom>
            <a:solidFill>
              <a:srgbClr val="9AA5A8"/>
            </a:solidFill>
          </p:spPr>
          <p:txBody>
            <a:bodyPr wrap="square" lIns="0" tIns="0" rIns="0" bIns="0" rtlCol="0"/>
            <a:lstStyle/>
            <a:p>
              <a:endParaRPr/>
            </a:p>
          </p:txBody>
        </p:sp>
        <p:sp>
          <p:nvSpPr>
            <p:cNvPr id="51" name="object 51"/>
            <p:cNvSpPr/>
            <p:nvPr/>
          </p:nvSpPr>
          <p:spPr>
            <a:xfrm>
              <a:off x="216023" y="152636"/>
              <a:ext cx="755650" cy="504190"/>
            </a:xfrm>
            <a:custGeom>
              <a:avLst/>
              <a:gdLst/>
              <a:ahLst/>
              <a:cxnLst/>
              <a:rect l="l" t="t" r="r" b="b"/>
              <a:pathLst>
                <a:path w="755650" h="504190">
                  <a:moveTo>
                    <a:pt x="377787" y="63007"/>
                  </a:moveTo>
                  <a:lnTo>
                    <a:pt x="448670" y="133890"/>
                  </a:lnTo>
                  <a:lnTo>
                    <a:pt x="448670" y="86635"/>
                  </a:lnTo>
                  <a:lnTo>
                    <a:pt x="495925" y="86635"/>
                  </a:lnTo>
                  <a:lnTo>
                    <a:pt x="495925" y="181144"/>
                  </a:lnTo>
                  <a:lnTo>
                    <a:pt x="566808" y="252028"/>
                  </a:lnTo>
                  <a:lnTo>
                    <a:pt x="519553" y="252028"/>
                  </a:lnTo>
                  <a:lnTo>
                    <a:pt x="519553" y="441049"/>
                  </a:lnTo>
                  <a:lnTo>
                    <a:pt x="236021" y="441049"/>
                  </a:lnTo>
                  <a:lnTo>
                    <a:pt x="236021" y="252028"/>
                  </a:lnTo>
                  <a:lnTo>
                    <a:pt x="188766" y="252028"/>
                  </a:lnTo>
                  <a:lnTo>
                    <a:pt x="377787" y="63007"/>
                  </a:lnTo>
                  <a:close/>
                </a:path>
                <a:path w="755650" h="504190">
                  <a:moveTo>
                    <a:pt x="448670" y="133890"/>
                  </a:moveTo>
                  <a:lnTo>
                    <a:pt x="495925" y="181144"/>
                  </a:lnTo>
                </a:path>
                <a:path w="755650" h="504190">
                  <a:moveTo>
                    <a:pt x="519553" y="252028"/>
                  </a:moveTo>
                  <a:lnTo>
                    <a:pt x="236021" y="252028"/>
                  </a:lnTo>
                </a:path>
                <a:path w="755650" h="504190">
                  <a:moveTo>
                    <a:pt x="354159" y="441049"/>
                  </a:moveTo>
                  <a:lnTo>
                    <a:pt x="354159" y="346538"/>
                  </a:lnTo>
                  <a:lnTo>
                    <a:pt x="401415" y="346538"/>
                  </a:lnTo>
                  <a:lnTo>
                    <a:pt x="401415" y="441049"/>
                  </a:lnTo>
                </a:path>
                <a:path w="755650" h="504190">
                  <a:moveTo>
                    <a:pt x="0" y="0"/>
                  </a:moveTo>
                  <a:lnTo>
                    <a:pt x="755575" y="0"/>
                  </a:lnTo>
                  <a:lnTo>
                    <a:pt x="755575" y="504056"/>
                  </a:lnTo>
                  <a:lnTo>
                    <a:pt x="0" y="504056"/>
                  </a:lnTo>
                  <a:lnTo>
                    <a:pt x="0" y="0"/>
                  </a:lnTo>
                  <a:close/>
                </a:path>
              </a:pathLst>
            </a:custGeom>
            <a:ln w="25399">
              <a:solidFill>
                <a:srgbClr val="00B2E2"/>
              </a:solidFill>
            </a:ln>
          </p:spPr>
          <p:txBody>
            <a:bodyPr wrap="square" lIns="0" tIns="0" rIns="0" bIns="0" rtlCol="0"/>
            <a:lstStyle/>
            <a:p>
              <a:endParaRPr/>
            </a:p>
          </p:txBody>
        </p:sp>
        <p:sp>
          <p:nvSpPr>
            <p:cNvPr id="52" name="object 52"/>
            <p:cNvSpPr/>
            <p:nvPr/>
          </p:nvSpPr>
          <p:spPr>
            <a:xfrm>
              <a:off x="1259081" y="980443"/>
              <a:ext cx="7346315" cy="4131945"/>
            </a:xfrm>
            <a:custGeom>
              <a:avLst/>
              <a:gdLst/>
              <a:ahLst/>
              <a:cxnLst/>
              <a:rect l="l" t="t" r="r" b="b"/>
              <a:pathLst>
                <a:path w="7346315" h="4131945">
                  <a:moveTo>
                    <a:pt x="3705464" y="18"/>
                  </a:moveTo>
                  <a:lnTo>
                    <a:pt x="3652381" y="0"/>
                  </a:lnTo>
                  <a:lnTo>
                    <a:pt x="3599344" y="364"/>
                  </a:lnTo>
                  <a:lnTo>
                    <a:pt x="3546362" y="1112"/>
                  </a:lnTo>
                  <a:lnTo>
                    <a:pt x="3493442" y="2241"/>
                  </a:lnTo>
                  <a:lnTo>
                    <a:pt x="3440594" y="3750"/>
                  </a:lnTo>
                  <a:lnTo>
                    <a:pt x="3387826" y="5637"/>
                  </a:lnTo>
                  <a:lnTo>
                    <a:pt x="3335146" y="7903"/>
                  </a:lnTo>
                  <a:lnTo>
                    <a:pt x="3282563" y="10546"/>
                  </a:lnTo>
                  <a:lnTo>
                    <a:pt x="3230084" y="13564"/>
                  </a:lnTo>
                  <a:lnTo>
                    <a:pt x="3177719" y="16956"/>
                  </a:lnTo>
                  <a:lnTo>
                    <a:pt x="3125476" y="20721"/>
                  </a:lnTo>
                  <a:lnTo>
                    <a:pt x="3073363" y="24858"/>
                  </a:lnTo>
                  <a:lnTo>
                    <a:pt x="3021388" y="29366"/>
                  </a:lnTo>
                  <a:lnTo>
                    <a:pt x="2969561" y="34244"/>
                  </a:lnTo>
                  <a:lnTo>
                    <a:pt x="2917889" y="39490"/>
                  </a:lnTo>
                  <a:lnTo>
                    <a:pt x="2866380" y="45104"/>
                  </a:lnTo>
                  <a:lnTo>
                    <a:pt x="2815044" y="51083"/>
                  </a:lnTo>
                  <a:lnTo>
                    <a:pt x="2763889" y="57428"/>
                  </a:lnTo>
                  <a:lnTo>
                    <a:pt x="2712923" y="64136"/>
                  </a:lnTo>
                  <a:lnTo>
                    <a:pt x="2662154" y="71207"/>
                  </a:lnTo>
                  <a:lnTo>
                    <a:pt x="2611591" y="78639"/>
                  </a:lnTo>
                  <a:lnTo>
                    <a:pt x="2561243" y="86432"/>
                  </a:lnTo>
                  <a:lnTo>
                    <a:pt x="2511117" y="94584"/>
                  </a:lnTo>
                  <a:lnTo>
                    <a:pt x="2461222" y="103093"/>
                  </a:lnTo>
                  <a:lnTo>
                    <a:pt x="2411567" y="111960"/>
                  </a:lnTo>
                  <a:lnTo>
                    <a:pt x="2362160" y="121182"/>
                  </a:lnTo>
                  <a:lnTo>
                    <a:pt x="2313009" y="130758"/>
                  </a:lnTo>
                  <a:lnTo>
                    <a:pt x="2264122" y="140687"/>
                  </a:lnTo>
                  <a:lnTo>
                    <a:pt x="2215509" y="150969"/>
                  </a:lnTo>
                  <a:lnTo>
                    <a:pt x="2167178" y="161601"/>
                  </a:lnTo>
                  <a:lnTo>
                    <a:pt x="2119136" y="172584"/>
                  </a:lnTo>
                  <a:lnTo>
                    <a:pt x="2071393" y="183914"/>
                  </a:lnTo>
                  <a:lnTo>
                    <a:pt x="2023957" y="195592"/>
                  </a:lnTo>
                  <a:lnTo>
                    <a:pt x="1976836" y="207617"/>
                  </a:lnTo>
                  <a:lnTo>
                    <a:pt x="1930038" y="219986"/>
                  </a:lnTo>
                  <a:lnTo>
                    <a:pt x="1883572" y="232699"/>
                  </a:lnTo>
                  <a:lnTo>
                    <a:pt x="1837447" y="245755"/>
                  </a:lnTo>
                  <a:lnTo>
                    <a:pt x="1791671" y="259153"/>
                  </a:lnTo>
                  <a:lnTo>
                    <a:pt x="1746252" y="272890"/>
                  </a:lnTo>
                  <a:lnTo>
                    <a:pt x="1701198" y="286967"/>
                  </a:lnTo>
                  <a:lnTo>
                    <a:pt x="1656519" y="301382"/>
                  </a:lnTo>
                  <a:lnTo>
                    <a:pt x="1612222" y="316134"/>
                  </a:lnTo>
                  <a:lnTo>
                    <a:pt x="1568316" y="331222"/>
                  </a:lnTo>
                  <a:lnTo>
                    <a:pt x="1524809" y="346644"/>
                  </a:lnTo>
                  <a:lnTo>
                    <a:pt x="1481710" y="362399"/>
                  </a:lnTo>
                  <a:lnTo>
                    <a:pt x="1439027" y="378486"/>
                  </a:lnTo>
                  <a:lnTo>
                    <a:pt x="1396769" y="394905"/>
                  </a:lnTo>
                  <a:lnTo>
                    <a:pt x="1354943" y="411653"/>
                  </a:lnTo>
                  <a:lnTo>
                    <a:pt x="1313559" y="428730"/>
                  </a:lnTo>
                  <a:lnTo>
                    <a:pt x="1272624" y="446134"/>
                  </a:lnTo>
                  <a:lnTo>
                    <a:pt x="1232148" y="463865"/>
                  </a:lnTo>
                  <a:lnTo>
                    <a:pt x="1192138" y="481920"/>
                  </a:lnTo>
                  <a:lnTo>
                    <a:pt x="1152603" y="500300"/>
                  </a:lnTo>
                  <a:lnTo>
                    <a:pt x="1113552" y="519002"/>
                  </a:lnTo>
                  <a:lnTo>
                    <a:pt x="1074992" y="538027"/>
                  </a:lnTo>
                  <a:lnTo>
                    <a:pt x="1036933" y="557371"/>
                  </a:lnTo>
                  <a:lnTo>
                    <a:pt x="999382" y="577035"/>
                  </a:lnTo>
                  <a:lnTo>
                    <a:pt x="962348" y="597017"/>
                  </a:lnTo>
                  <a:lnTo>
                    <a:pt x="925839" y="617316"/>
                  </a:lnTo>
                  <a:lnTo>
                    <a:pt x="889864" y="637930"/>
                  </a:lnTo>
                  <a:lnTo>
                    <a:pt x="854432" y="658859"/>
                  </a:lnTo>
                  <a:lnTo>
                    <a:pt x="819550" y="680102"/>
                  </a:lnTo>
                  <a:lnTo>
                    <a:pt x="785227" y="701657"/>
                  </a:lnTo>
                  <a:lnTo>
                    <a:pt x="751472" y="723522"/>
                  </a:lnTo>
                  <a:lnTo>
                    <a:pt x="718292" y="745698"/>
                  </a:lnTo>
                  <a:lnTo>
                    <a:pt x="685697" y="768183"/>
                  </a:lnTo>
                  <a:lnTo>
                    <a:pt x="653694" y="790975"/>
                  </a:lnTo>
                  <a:lnTo>
                    <a:pt x="622293" y="814073"/>
                  </a:lnTo>
                  <a:lnTo>
                    <a:pt x="591501" y="837477"/>
                  </a:lnTo>
                  <a:lnTo>
                    <a:pt x="561327" y="861185"/>
                  </a:lnTo>
                  <a:lnTo>
                    <a:pt x="502866" y="909508"/>
                  </a:lnTo>
                  <a:lnTo>
                    <a:pt x="441244" y="964320"/>
                  </a:lnTo>
                  <a:lnTo>
                    <a:pt x="409143" y="994696"/>
                  </a:lnTo>
                  <a:lnTo>
                    <a:pt x="378289" y="1025239"/>
                  </a:lnTo>
                  <a:lnTo>
                    <a:pt x="348679" y="1055944"/>
                  </a:lnTo>
                  <a:lnTo>
                    <a:pt x="320307" y="1086802"/>
                  </a:lnTo>
                  <a:lnTo>
                    <a:pt x="293171" y="1117806"/>
                  </a:lnTo>
                  <a:lnTo>
                    <a:pt x="267264" y="1148947"/>
                  </a:lnTo>
                  <a:lnTo>
                    <a:pt x="242584" y="1180220"/>
                  </a:lnTo>
                  <a:lnTo>
                    <a:pt x="219126" y="1211615"/>
                  </a:lnTo>
                  <a:lnTo>
                    <a:pt x="196885" y="1243126"/>
                  </a:lnTo>
                  <a:lnTo>
                    <a:pt x="156041" y="1306463"/>
                  </a:lnTo>
                  <a:lnTo>
                    <a:pt x="120017" y="1370171"/>
                  </a:lnTo>
                  <a:lnTo>
                    <a:pt x="88780" y="1434190"/>
                  </a:lnTo>
                  <a:lnTo>
                    <a:pt x="62297" y="1498459"/>
                  </a:lnTo>
                  <a:lnTo>
                    <a:pt x="40533" y="1562918"/>
                  </a:lnTo>
                  <a:lnTo>
                    <a:pt x="23455" y="1627506"/>
                  </a:lnTo>
                  <a:lnTo>
                    <a:pt x="11029" y="1692163"/>
                  </a:lnTo>
                  <a:lnTo>
                    <a:pt x="3222" y="1756828"/>
                  </a:lnTo>
                  <a:lnTo>
                    <a:pt x="0" y="1821441"/>
                  </a:lnTo>
                  <a:lnTo>
                    <a:pt x="97" y="1853709"/>
                  </a:lnTo>
                  <a:lnTo>
                    <a:pt x="3689" y="1918130"/>
                  </a:lnTo>
                  <a:lnTo>
                    <a:pt x="11781" y="1982348"/>
                  </a:lnTo>
                  <a:lnTo>
                    <a:pt x="24341" y="2046302"/>
                  </a:lnTo>
                  <a:lnTo>
                    <a:pt x="41334" y="2109931"/>
                  </a:lnTo>
                  <a:lnTo>
                    <a:pt x="62726" y="2173176"/>
                  </a:lnTo>
                  <a:lnTo>
                    <a:pt x="88484" y="2235976"/>
                  </a:lnTo>
                  <a:lnTo>
                    <a:pt x="118575" y="2298270"/>
                  </a:lnTo>
                  <a:lnTo>
                    <a:pt x="152964" y="2359998"/>
                  </a:lnTo>
                  <a:lnTo>
                    <a:pt x="191618" y="2421100"/>
                  </a:lnTo>
                  <a:lnTo>
                    <a:pt x="234503" y="2481514"/>
                  </a:lnTo>
                  <a:lnTo>
                    <a:pt x="281585" y="2541181"/>
                  </a:lnTo>
                  <a:lnTo>
                    <a:pt x="306690" y="2570716"/>
                  </a:lnTo>
                  <a:lnTo>
                    <a:pt x="332832" y="2600040"/>
                  </a:lnTo>
                  <a:lnTo>
                    <a:pt x="360006" y="2629148"/>
                  </a:lnTo>
                  <a:lnTo>
                    <a:pt x="388208" y="2658031"/>
                  </a:lnTo>
                  <a:lnTo>
                    <a:pt x="417435" y="2686682"/>
                  </a:lnTo>
                  <a:lnTo>
                    <a:pt x="447681" y="2715093"/>
                  </a:lnTo>
                  <a:lnTo>
                    <a:pt x="478944" y="2743256"/>
                  </a:lnTo>
                  <a:lnTo>
                    <a:pt x="511217" y="2771165"/>
                  </a:lnTo>
                  <a:lnTo>
                    <a:pt x="544498" y="2798811"/>
                  </a:lnTo>
                  <a:lnTo>
                    <a:pt x="578782" y="2826187"/>
                  </a:lnTo>
                  <a:lnTo>
                    <a:pt x="614065" y="2853286"/>
                  </a:lnTo>
                  <a:lnTo>
                    <a:pt x="650342" y="2880100"/>
                  </a:lnTo>
                  <a:lnTo>
                    <a:pt x="687610" y="2906621"/>
                  </a:lnTo>
                  <a:lnTo>
                    <a:pt x="725864" y="2932841"/>
                  </a:lnTo>
                  <a:lnTo>
                    <a:pt x="765101" y="2958754"/>
                  </a:lnTo>
                  <a:lnTo>
                    <a:pt x="805314" y="2984352"/>
                  </a:lnTo>
                  <a:lnTo>
                    <a:pt x="846502" y="3009626"/>
                  </a:lnTo>
                  <a:lnTo>
                    <a:pt x="888659" y="3034570"/>
                  </a:lnTo>
                  <a:lnTo>
                    <a:pt x="931781" y="3059176"/>
                  </a:lnTo>
                  <a:lnTo>
                    <a:pt x="975864" y="3083437"/>
                  </a:lnTo>
                  <a:lnTo>
                    <a:pt x="1020904" y="3107344"/>
                  </a:lnTo>
                  <a:lnTo>
                    <a:pt x="1066896" y="3130891"/>
                  </a:lnTo>
                  <a:lnTo>
                    <a:pt x="1113837" y="3154069"/>
                  </a:lnTo>
                  <a:lnTo>
                    <a:pt x="1161721" y="3176872"/>
                  </a:lnTo>
                  <a:lnTo>
                    <a:pt x="1210546" y="3199291"/>
                  </a:lnTo>
                  <a:lnTo>
                    <a:pt x="1260306" y="3221319"/>
                  </a:lnTo>
                  <a:lnTo>
                    <a:pt x="1310998" y="3242949"/>
                  </a:lnTo>
                  <a:lnTo>
                    <a:pt x="1362617" y="3264173"/>
                  </a:lnTo>
                  <a:lnTo>
                    <a:pt x="1415159" y="3284983"/>
                  </a:lnTo>
                  <a:lnTo>
                    <a:pt x="1468620" y="3305372"/>
                  </a:lnTo>
                  <a:lnTo>
                    <a:pt x="1522996" y="3325332"/>
                  </a:lnTo>
                  <a:lnTo>
                    <a:pt x="1578282" y="3344856"/>
                  </a:lnTo>
                  <a:lnTo>
                    <a:pt x="1634474" y="3363936"/>
                  </a:lnTo>
                  <a:lnTo>
                    <a:pt x="1691569" y="3382565"/>
                  </a:lnTo>
                  <a:lnTo>
                    <a:pt x="1749561" y="3400735"/>
                  </a:lnTo>
                  <a:lnTo>
                    <a:pt x="1808446" y="3418438"/>
                  </a:lnTo>
                  <a:lnTo>
                    <a:pt x="1868221" y="3435667"/>
                  </a:lnTo>
                  <a:lnTo>
                    <a:pt x="2142811" y="4131743"/>
                  </a:lnTo>
                  <a:lnTo>
                    <a:pt x="3197763" y="3657254"/>
                  </a:lnTo>
                  <a:lnTo>
                    <a:pt x="3254840" y="3660753"/>
                  </a:lnTo>
                  <a:lnTo>
                    <a:pt x="3311878" y="3663800"/>
                  </a:lnTo>
                  <a:lnTo>
                    <a:pt x="3368867" y="3666397"/>
                  </a:lnTo>
                  <a:lnTo>
                    <a:pt x="3425801" y="3668547"/>
                  </a:lnTo>
                  <a:lnTo>
                    <a:pt x="3482669" y="3670252"/>
                  </a:lnTo>
                  <a:lnTo>
                    <a:pt x="3539463" y="3671514"/>
                  </a:lnTo>
                  <a:lnTo>
                    <a:pt x="3596174" y="3672335"/>
                  </a:lnTo>
                  <a:lnTo>
                    <a:pt x="3652794" y="3672717"/>
                  </a:lnTo>
                  <a:lnTo>
                    <a:pt x="3709313" y="3672663"/>
                  </a:lnTo>
                  <a:lnTo>
                    <a:pt x="3765725" y="3672175"/>
                  </a:lnTo>
                  <a:lnTo>
                    <a:pt x="3822018" y="3671254"/>
                  </a:lnTo>
                  <a:lnTo>
                    <a:pt x="3878186" y="3669903"/>
                  </a:lnTo>
                  <a:lnTo>
                    <a:pt x="3934219" y="3668125"/>
                  </a:lnTo>
                  <a:lnTo>
                    <a:pt x="3990108" y="3665921"/>
                  </a:lnTo>
                  <a:lnTo>
                    <a:pt x="4045845" y="3663293"/>
                  </a:lnTo>
                  <a:lnTo>
                    <a:pt x="4101422" y="3660244"/>
                  </a:lnTo>
                  <a:lnTo>
                    <a:pt x="4156829" y="3656776"/>
                  </a:lnTo>
                  <a:lnTo>
                    <a:pt x="4212058" y="3652891"/>
                  </a:lnTo>
                  <a:lnTo>
                    <a:pt x="4267099" y="3648592"/>
                  </a:lnTo>
                  <a:lnTo>
                    <a:pt x="4321946" y="3643879"/>
                  </a:lnTo>
                  <a:lnTo>
                    <a:pt x="4376588" y="3638756"/>
                  </a:lnTo>
                  <a:lnTo>
                    <a:pt x="4431017" y="3633225"/>
                  </a:lnTo>
                  <a:lnTo>
                    <a:pt x="4485225" y="3627288"/>
                  </a:lnTo>
                  <a:lnTo>
                    <a:pt x="4539202" y="3620947"/>
                  </a:lnTo>
                  <a:lnTo>
                    <a:pt x="4592940" y="3614204"/>
                  </a:lnTo>
                  <a:lnTo>
                    <a:pt x="4646431" y="3607062"/>
                  </a:lnTo>
                  <a:lnTo>
                    <a:pt x="4699665" y="3599522"/>
                  </a:lnTo>
                  <a:lnTo>
                    <a:pt x="4752635" y="3591587"/>
                  </a:lnTo>
                  <a:lnTo>
                    <a:pt x="4805330" y="3583258"/>
                  </a:lnTo>
                  <a:lnTo>
                    <a:pt x="4857743" y="3574539"/>
                  </a:lnTo>
                  <a:lnTo>
                    <a:pt x="4909866" y="3565431"/>
                  </a:lnTo>
                  <a:lnTo>
                    <a:pt x="4961688" y="3555937"/>
                  </a:lnTo>
                  <a:lnTo>
                    <a:pt x="5013202" y="3546058"/>
                  </a:lnTo>
                  <a:lnTo>
                    <a:pt x="5064399" y="3535797"/>
                  </a:lnTo>
                  <a:lnTo>
                    <a:pt x="5115270" y="3525156"/>
                  </a:lnTo>
                  <a:lnTo>
                    <a:pt x="5165807" y="3514137"/>
                  </a:lnTo>
                  <a:lnTo>
                    <a:pt x="5216000" y="3502742"/>
                  </a:lnTo>
                  <a:lnTo>
                    <a:pt x="5265842" y="3490974"/>
                  </a:lnTo>
                  <a:lnTo>
                    <a:pt x="5315323" y="3478834"/>
                  </a:lnTo>
                  <a:lnTo>
                    <a:pt x="5364435" y="3466325"/>
                  </a:lnTo>
                  <a:lnTo>
                    <a:pt x="5413169" y="3453449"/>
                  </a:lnTo>
                  <a:lnTo>
                    <a:pt x="5461516" y="3440209"/>
                  </a:lnTo>
                  <a:lnTo>
                    <a:pt x="5509469" y="3426605"/>
                  </a:lnTo>
                  <a:lnTo>
                    <a:pt x="5557017" y="3412641"/>
                  </a:lnTo>
                  <a:lnTo>
                    <a:pt x="5604152" y="3398319"/>
                  </a:lnTo>
                  <a:lnTo>
                    <a:pt x="5650867" y="3383640"/>
                  </a:lnTo>
                  <a:lnTo>
                    <a:pt x="5697151" y="3368608"/>
                  </a:lnTo>
                  <a:lnTo>
                    <a:pt x="5742997" y="3353223"/>
                  </a:lnTo>
                  <a:lnTo>
                    <a:pt x="5788395" y="3337489"/>
                  </a:lnTo>
                  <a:lnTo>
                    <a:pt x="5833337" y="3321408"/>
                  </a:lnTo>
                  <a:lnTo>
                    <a:pt x="5877815" y="3304981"/>
                  </a:lnTo>
                  <a:lnTo>
                    <a:pt x="5921819" y="3288211"/>
                  </a:lnTo>
                  <a:lnTo>
                    <a:pt x="5965341" y="3271100"/>
                  </a:lnTo>
                  <a:lnTo>
                    <a:pt x="6008372" y="3253650"/>
                  </a:lnTo>
                  <a:lnTo>
                    <a:pt x="6050904" y="3235864"/>
                  </a:lnTo>
                  <a:lnTo>
                    <a:pt x="6092928" y="3217743"/>
                  </a:lnTo>
                  <a:lnTo>
                    <a:pt x="6134435" y="3199290"/>
                  </a:lnTo>
                  <a:lnTo>
                    <a:pt x="6175416" y="3180506"/>
                  </a:lnTo>
                  <a:lnTo>
                    <a:pt x="6215863" y="3161395"/>
                  </a:lnTo>
                  <a:lnTo>
                    <a:pt x="6255768" y="3141958"/>
                  </a:lnTo>
                  <a:lnTo>
                    <a:pt x="6295121" y="3122197"/>
                  </a:lnTo>
                  <a:lnTo>
                    <a:pt x="6333913" y="3102115"/>
                  </a:lnTo>
                  <a:lnTo>
                    <a:pt x="6372137" y="3081714"/>
                  </a:lnTo>
                  <a:lnTo>
                    <a:pt x="6409783" y="3060995"/>
                  </a:lnTo>
                  <a:lnTo>
                    <a:pt x="6446843" y="3039962"/>
                  </a:lnTo>
                  <a:lnTo>
                    <a:pt x="6483308" y="3018615"/>
                  </a:lnTo>
                  <a:lnTo>
                    <a:pt x="6519169" y="2996959"/>
                  </a:lnTo>
                  <a:lnTo>
                    <a:pt x="6554418" y="2974993"/>
                  </a:lnTo>
                  <a:lnTo>
                    <a:pt x="6589045" y="2952722"/>
                  </a:lnTo>
                  <a:lnTo>
                    <a:pt x="6623044" y="2930146"/>
                  </a:lnTo>
                  <a:lnTo>
                    <a:pt x="6656403" y="2907269"/>
                  </a:lnTo>
                  <a:lnTo>
                    <a:pt x="6689116" y="2884092"/>
                  </a:lnTo>
                  <a:lnTo>
                    <a:pt x="6721173" y="2860617"/>
                  </a:lnTo>
                  <a:lnTo>
                    <a:pt x="6752566" y="2836846"/>
                  </a:lnTo>
                  <a:lnTo>
                    <a:pt x="6783285" y="2812783"/>
                  </a:lnTo>
                  <a:lnTo>
                    <a:pt x="6813323" y="2788429"/>
                  </a:lnTo>
                  <a:lnTo>
                    <a:pt x="6842670" y="2763785"/>
                  </a:lnTo>
                  <a:lnTo>
                    <a:pt x="6904670" y="2708655"/>
                  </a:lnTo>
                  <a:lnTo>
                    <a:pt x="6936771" y="2678280"/>
                  </a:lnTo>
                  <a:lnTo>
                    <a:pt x="6967624" y="2647736"/>
                  </a:lnTo>
                  <a:lnTo>
                    <a:pt x="6997234" y="2617031"/>
                  </a:lnTo>
                  <a:lnTo>
                    <a:pt x="7025606" y="2586173"/>
                  </a:lnTo>
                  <a:lnTo>
                    <a:pt x="7052743" y="2555170"/>
                  </a:lnTo>
                  <a:lnTo>
                    <a:pt x="7078649" y="2524028"/>
                  </a:lnTo>
                  <a:lnTo>
                    <a:pt x="7103330" y="2492756"/>
                  </a:lnTo>
                  <a:lnTo>
                    <a:pt x="7126788" y="2461361"/>
                  </a:lnTo>
                  <a:lnTo>
                    <a:pt x="7149028" y="2429850"/>
                  </a:lnTo>
                  <a:lnTo>
                    <a:pt x="7189873" y="2366512"/>
                  </a:lnTo>
                  <a:lnTo>
                    <a:pt x="7225896" y="2302804"/>
                  </a:lnTo>
                  <a:lnTo>
                    <a:pt x="7257133" y="2238785"/>
                  </a:lnTo>
                  <a:lnTo>
                    <a:pt x="7283617" y="2174516"/>
                  </a:lnTo>
                  <a:lnTo>
                    <a:pt x="7305380" y="2110057"/>
                  </a:lnTo>
                  <a:lnTo>
                    <a:pt x="7322458" y="2045469"/>
                  </a:lnTo>
                  <a:lnTo>
                    <a:pt x="7334884" y="1980812"/>
                  </a:lnTo>
                  <a:lnTo>
                    <a:pt x="7342691" y="1916147"/>
                  </a:lnTo>
                  <a:lnTo>
                    <a:pt x="7345913" y="1851534"/>
                  </a:lnTo>
                  <a:lnTo>
                    <a:pt x="7345816" y="1819266"/>
                  </a:lnTo>
                  <a:lnTo>
                    <a:pt x="7342224" y="1754845"/>
                  </a:lnTo>
                  <a:lnTo>
                    <a:pt x="7334131" y="1690627"/>
                  </a:lnTo>
                  <a:lnTo>
                    <a:pt x="7321572" y="1626673"/>
                  </a:lnTo>
                  <a:lnTo>
                    <a:pt x="7304579" y="1563044"/>
                  </a:lnTo>
                  <a:lnTo>
                    <a:pt x="7283187" y="1499798"/>
                  </a:lnTo>
                  <a:lnTo>
                    <a:pt x="7257428" y="1436999"/>
                  </a:lnTo>
                  <a:lnTo>
                    <a:pt x="7227338" y="1374704"/>
                  </a:lnTo>
                  <a:lnTo>
                    <a:pt x="7192949" y="1312976"/>
                  </a:lnTo>
                  <a:lnTo>
                    <a:pt x="7154295" y="1251875"/>
                  </a:lnTo>
                  <a:lnTo>
                    <a:pt x="7111410" y="1191460"/>
                  </a:lnTo>
                  <a:lnTo>
                    <a:pt x="7064327" y="1131793"/>
                  </a:lnTo>
                  <a:lnTo>
                    <a:pt x="7039222" y="1102259"/>
                  </a:lnTo>
                  <a:lnTo>
                    <a:pt x="7013080" y="1072934"/>
                  </a:lnTo>
                  <a:lnTo>
                    <a:pt x="6985906" y="1043827"/>
                  </a:lnTo>
                  <a:lnTo>
                    <a:pt x="6957704" y="1014944"/>
                  </a:lnTo>
                  <a:lnTo>
                    <a:pt x="6928477" y="986293"/>
                  </a:lnTo>
                  <a:lnTo>
                    <a:pt x="6898231" y="957882"/>
                  </a:lnTo>
                  <a:lnTo>
                    <a:pt x="6866969" y="929718"/>
                  </a:lnTo>
                  <a:lnTo>
                    <a:pt x="6834695" y="901810"/>
                  </a:lnTo>
                  <a:lnTo>
                    <a:pt x="6801414" y="874163"/>
                  </a:lnTo>
                  <a:lnTo>
                    <a:pt x="6767130" y="846787"/>
                  </a:lnTo>
                  <a:lnTo>
                    <a:pt x="6731847" y="819688"/>
                  </a:lnTo>
                  <a:lnTo>
                    <a:pt x="6695570" y="792875"/>
                  </a:lnTo>
                  <a:lnTo>
                    <a:pt x="6658302" y="766354"/>
                  </a:lnTo>
                  <a:lnTo>
                    <a:pt x="6620048" y="740133"/>
                  </a:lnTo>
                  <a:lnTo>
                    <a:pt x="6580811" y="714220"/>
                  </a:lnTo>
                  <a:lnTo>
                    <a:pt x="6540597" y="688623"/>
                  </a:lnTo>
                  <a:lnTo>
                    <a:pt x="6499410" y="663348"/>
                  </a:lnTo>
                  <a:lnTo>
                    <a:pt x="6457253" y="638404"/>
                  </a:lnTo>
                  <a:lnTo>
                    <a:pt x="6414131" y="613798"/>
                  </a:lnTo>
                  <a:lnTo>
                    <a:pt x="6370048" y="589537"/>
                  </a:lnTo>
                  <a:lnTo>
                    <a:pt x="6325008" y="565630"/>
                  </a:lnTo>
                  <a:lnTo>
                    <a:pt x="6279016" y="542083"/>
                  </a:lnTo>
                  <a:lnTo>
                    <a:pt x="6232075" y="518905"/>
                  </a:lnTo>
                  <a:lnTo>
                    <a:pt x="6184190" y="496102"/>
                  </a:lnTo>
                  <a:lnTo>
                    <a:pt x="6135366" y="473683"/>
                  </a:lnTo>
                  <a:lnTo>
                    <a:pt x="6085605" y="451655"/>
                  </a:lnTo>
                  <a:lnTo>
                    <a:pt x="6034913" y="430025"/>
                  </a:lnTo>
                  <a:lnTo>
                    <a:pt x="5983294" y="408801"/>
                  </a:lnTo>
                  <a:lnTo>
                    <a:pt x="5930752" y="387991"/>
                  </a:lnTo>
                  <a:lnTo>
                    <a:pt x="5877291" y="367602"/>
                  </a:lnTo>
                  <a:lnTo>
                    <a:pt x="5822915" y="347642"/>
                  </a:lnTo>
                  <a:lnTo>
                    <a:pt x="5767629" y="328118"/>
                  </a:lnTo>
                  <a:lnTo>
                    <a:pt x="5711437" y="309038"/>
                  </a:lnTo>
                  <a:lnTo>
                    <a:pt x="5654343" y="290409"/>
                  </a:lnTo>
                  <a:lnTo>
                    <a:pt x="5596351" y="272239"/>
                  </a:lnTo>
                  <a:lnTo>
                    <a:pt x="5537465" y="254536"/>
                  </a:lnTo>
                  <a:lnTo>
                    <a:pt x="5477690" y="237307"/>
                  </a:lnTo>
                  <a:lnTo>
                    <a:pt x="5428042" y="223546"/>
                  </a:lnTo>
                  <a:lnTo>
                    <a:pt x="5378154" y="210209"/>
                  </a:lnTo>
                  <a:lnTo>
                    <a:pt x="5328035" y="197294"/>
                  </a:lnTo>
                  <a:lnTo>
                    <a:pt x="5277693" y="184801"/>
                  </a:lnTo>
                  <a:lnTo>
                    <a:pt x="5227136" y="172727"/>
                  </a:lnTo>
                  <a:lnTo>
                    <a:pt x="5176373" y="161072"/>
                  </a:lnTo>
                  <a:lnTo>
                    <a:pt x="5125413" y="149835"/>
                  </a:lnTo>
                  <a:lnTo>
                    <a:pt x="5074263" y="139014"/>
                  </a:lnTo>
                  <a:lnTo>
                    <a:pt x="5022932" y="128608"/>
                  </a:lnTo>
                  <a:lnTo>
                    <a:pt x="4971429" y="118617"/>
                  </a:lnTo>
                  <a:lnTo>
                    <a:pt x="4919761" y="109039"/>
                  </a:lnTo>
                  <a:lnTo>
                    <a:pt x="4867938" y="99872"/>
                  </a:lnTo>
                  <a:lnTo>
                    <a:pt x="4815968" y="91116"/>
                  </a:lnTo>
                  <a:lnTo>
                    <a:pt x="4763859" y="82770"/>
                  </a:lnTo>
                  <a:lnTo>
                    <a:pt x="4711619" y="74831"/>
                  </a:lnTo>
                  <a:lnTo>
                    <a:pt x="4659258" y="67300"/>
                  </a:lnTo>
                  <a:lnTo>
                    <a:pt x="4606782" y="60175"/>
                  </a:lnTo>
                  <a:lnTo>
                    <a:pt x="4554202" y="53454"/>
                  </a:lnTo>
                  <a:lnTo>
                    <a:pt x="4501525" y="47137"/>
                  </a:lnTo>
                  <a:lnTo>
                    <a:pt x="4448759" y="41223"/>
                  </a:lnTo>
                  <a:lnTo>
                    <a:pt x="4395913" y="35710"/>
                  </a:lnTo>
                  <a:lnTo>
                    <a:pt x="4342996" y="30597"/>
                  </a:lnTo>
                  <a:lnTo>
                    <a:pt x="4290015" y="25882"/>
                  </a:lnTo>
                  <a:lnTo>
                    <a:pt x="4236980" y="21566"/>
                  </a:lnTo>
                  <a:lnTo>
                    <a:pt x="4183898" y="17646"/>
                  </a:lnTo>
                  <a:lnTo>
                    <a:pt x="4130778" y="14121"/>
                  </a:lnTo>
                  <a:lnTo>
                    <a:pt x="4077629" y="10991"/>
                  </a:lnTo>
                  <a:lnTo>
                    <a:pt x="4024459" y="8254"/>
                  </a:lnTo>
                  <a:lnTo>
                    <a:pt x="3971276" y="5908"/>
                  </a:lnTo>
                  <a:lnTo>
                    <a:pt x="3918088" y="3953"/>
                  </a:lnTo>
                  <a:lnTo>
                    <a:pt x="3864905" y="2388"/>
                  </a:lnTo>
                  <a:lnTo>
                    <a:pt x="3811734" y="1211"/>
                  </a:lnTo>
                  <a:lnTo>
                    <a:pt x="3758584" y="422"/>
                  </a:lnTo>
                  <a:lnTo>
                    <a:pt x="3705464" y="18"/>
                  </a:lnTo>
                  <a:close/>
                </a:path>
              </a:pathLst>
            </a:custGeom>
            <a:solidFill>
              <a:srgbClr val="FFFFFF"/>
            </a:solidFill>
          </p:spPr>
          <p:txBody>
            <a:bodyPr wrap="square" lIns="0" tIns="0" rIns="0" bIns="0" rtlCol="0"/>
            <a:lstStyle/>
            <a:p>
              <a:endParaRPr/>
            </a:p>
          </p:txBody>
        </p:sp>
        <p:sp>
          <p:nvSpPr>
            <p:cNvPr id="53" name="object 53"/>
            <p:cNvSpPr/>
            <p:nvPr/>
          </p:nvSpPr>
          <p:spPr>
            <a:xfrm>
              <a:off x="1259081" y="980443"/>
              <a:ext cx="7346315" cy="4131945"/>
            </a:xfrm>
            <a:custGeom>
              <a:avLst/>
              <a:gdLst/>
              <a:ahLst/>
              <a:cxnLst/>
              <a:rect l="l" t="t" r="r" b="b"/>
              <a:pathLst>
                <a:path w="7346315" h="4131945">
                  <a:moveTo>
                    <a:pt x="2142811" y="4131742"/>
                  </a:moveTo>
                  <a:lnTo>
                    <a:pt x="1868222" y="3435667"/>
                  </a:lnTo>
                  <a:lnTo>
                    <a:pt x="1808447" y="3418438"/>
                  </a:lnTo>
                  <a:lnTo>
                    <a:pt x="1749561" y="3400735"/>
                  </a:lnTo>
                  <a:lnTo>
                    <a:pt x="1691569" y="3382565"/>
                  </a:lnTo>
                  <a:lnTo>
                    <a:pt x="1634475" y="3363936"/>
                  </a:lnTo>
                  <a:lnTo>
                    <a:pt x="1578282" y="3344856"/>
                  </a:lnTo>
                  <a:lnTo>
                    <a:pt x="1522996" y="3325332"/>
                  </a:lnTo>
                  <a:lnTo>
                    <a:pt x="1468621" y="3305372"/>
                  </a:lnTo>
                  <a:lnTo>
                    <a:pt x="1415160" y="3284983"/>
                  </a:lnTo>
                  <a:lnTo>
                    <a:pt x="1362618" y="3264173"/>
                  </a:lnTo>
                  <a:lnTo>
                    <a:pt x="1310998" y="3242949"/>
                  </a:lnTo>
                  <a:lnTo>
                    <a:pt x="1260307" y="3221319"/>
                  </a:lnTo>
                  <a:lnTo>
                    <a:pt x="1210546" y="3199291"/>
                  </a:lnTo>
                  <a:lnTo>
                    <a:pt x="1161722" y="3176872"/>
                  </a:lnTo>
                  <a:lnTo>
                    <a:pt x="1113837" y="3154069"/>
                  </a:lnTo>
                  <a:lnTo>
                    <a:pt x="1066896" y="3130891"/>
                  </a:lnTo>
                  <a:lnTo>
                    <a:pt x="1020904" y="3107344"/>
                  </a:lnTo>
                  <a:lnTo>
                    <a:pt x="975864" y="3083437"/>
                  </a:lnTo>
                  <a:lnTo>
                    <a:pt x="931781" y="3059176"/>
                  </a:lnTo>
                  <a:lnTo>
                    <a:pt x="888659" y="3034570"/>
                  </a:lnTo>
                  <a:lnTo>
                    <a:pt x="846502" y="3009626"/>
                  </a:lnTo>
                  <a:lnTo>
                    <a:pt x="805315" y="2984351"/>
                  </a:lnTo>
                  <a:lnTo>
                    <a:pt x="765101" y="2958754"/>
                  </a:lnTo>
                  <a:lnTo>
                    <a:pt x="725865" y="2932841"/>
                  </a:lnTo>
                  <a:lnTo>
                    <a:pt x="687611" y="2906620"/>
                  </a:lnTo>
                  <a:lnTo>
                    <a:pt x="650343" y="2880099"/>
                  </a:lnTo>
                  <a:lnTo>
                    <a:pt x="614065" y="2853286"/>
                  </a:lnTo>
                  <a:lnTo>
                    <a:pt x="578782" y="2826187"/>
                  </a:lnTo>
                  <a:lnTo>
                    <a:pt x="544498" y="2798811"/>
                  </a:lnTo>
                  <a:lnTo>
                    <a:pt x="511217" y="2771165"/>
                  </a:lnTo>
                  <a:lnTo>
                    <a:pt x="478944" y="2743256"/>
                  </a:lnTo>
                  <a:lnTo>
                    <a:pt x="447682" y="2715092"/>
                  </a:lnTo>
                  <a:lnTo>
                    <a:pt x="417435" y="2686681"/>
                  </a:lnTo>
                  <a:lnTo>
                    <a:pt x="388209" y="2658031"/>
                  </a:lnTo>
                  <a:lnTo>
                    <a:pt x="360006" y="2629148"/>
                  </a:lnTo>
                  <a:lnTo>
                    <a:pt x="332832" y="2600040"/>
                  </a:lnTo>
                  <a:lnTo>
                    <a:pt x="306690" y="2570715"/>
                  </a:lnTo>
                  <a:lnTo>
                    <a:pt x="281586" y="2541181"/>
                  </a:lnTo>
                  <a:lnTo>
                    <a:pt x="257522" y="2511445"/>
                  </a:lnTo>
                  <a:lnTo>
                    <a:pt x="212534" y="2451397"/>
                  </a:lnTo>
                  <a:lnTo>
                    <a:pt x="171760" y="2390631"/>
                  </a:lnTo>
                  <a:lnTo>
                    <a:pt x="135234" y="2329209"/>
                  </a:lnTo>
                  <a:lnTo>
                    <a:pt x="102990" y="2267190"/>
                  </a:lnTo>
                  <a:lnTo>
                    <a:pt x="75061" y="2204635"/>
                  </a:lnTo>
                  <a:lnTo>
                    <a:pt x="51482" y="2141606"/>
                  </a:lnTo>
                  <a:lnTo>
                    <a:pt x="32285" y="2078161"/>
                  </a:lnTo>
                  <a:lnTo>
                    <a:pt x="17505" y="2014361"/>
                  </a:lnTo>
                  <a:lnTo>
                    <a:pt x="7175" y="1950268"/>
                  </a:lnTo>
                  <a:lnTo>
                    <a:pt x="1328" y="1885941"/>
                  </a:lnTo>
                  <a:lnTo>
                    <a:pt x="0" y="1821441"/>
                  </a:lnTo>
                  <a:lnTo>
                    <a:pt x="1040" y="1789144"/>
                  </a:lnTo>
                  <a:lnTo>
                    <a:pt x="6550" y="1724498"/>
                  </a:lnTo>
                  <a:lnTo>
                    <a:pt x="16662" y="1659830"/>
                  </a:lnTo>
                  <a:lnTo>
                    <a:pt x="31410" y="1595200"/>
                  </a:lnTo>
                  <a:lnTo>
                    <a:pt x="50827" y="1530669"/>
                  </a:lnTo>
                  <a:lnTo>
                    <a:pt x="74946" y="1466297"/>
                  </a:lnTo>
                  <a:lnTo>
                    <a:pt x="103802" y="1402146"/>
                  </a:lnTo>
                  <a:lnTo>
                    <a:pt x="137428" y="1338274"/>
                  </a:lnTo>
                  <a:lnTo>
                    <a:pt x="175858" y="1274744"/>
                  </a:lnTo>
                  <a:lnTo>
                    <a:pt x="219125" y="1211615"/>
                  </a:lnTo>
                  <a:lnTo>
                    <a:pt x="242584" y="1180219"/>
                  </a:lnTo>
                  <a:lnTo>
                    <a:pt x="267264" y="1148947"/>
                  </a:lnTo>
                  <a:lnTo>
                    <a:pt x="293170" y="1117806"/>
                  </a:lnTo>
                  <a:lnTo>
                    <a:pt x="320307" y="1086802"/>
                  </a:lnTo>
                  <a:lnTo>
                    <a:pt x="348679" y="1055944"/>
                  </a:lnTo>
                  <a:lnTo>
                    <a:pt x="378289" y="1025239"/>
                  </a:lnTo>
                  <a:lnTo>
                    <a:pt x="409143" y="994695"/>
                  </a:lnTo>
                  <a:lnTo>
                    <a:pt x="441243" y="964320"/>
                  </a:lnTo>
                  <a:lnTo>
                    <a:pt x="474596" y="934120"/>
                  </a:lnTo>
                  <a:lnTo>
                    <a:pt x="531779" y="885195"/>
                  </a:lnTo>
                  <a:lnTo>
                    <a:pt x="591501" y="837477"/>
                  </a:lnTo>
                  <a:lnTo>
                    <a:pt x="622293" y="814073"/>
                  </a:lnTo>
                  <a:lnTo>
                    <a:pt x="653694" y="790975"/>
                  </a:lnTo>
                  <a:lnTo>
                    <a:pt x="685697" y="768183"/>
                  </a:lnTo>
                  <a:lnTo>
                    <a:pt x="718292" y="745698"/>
                  </a:lnTo>
                  <a:lnTo>
                    <a:pt x="751472" y="723522"/>
                  </a:lnTo>
                  <a:lnTo>
                    <a:pt x="785227" y="701656"/>
                  </a:lnTo>
                  <a:lnTo>
                    <a:pt x="819550" y="680102"/>
                  </a:lnTo>
                  <a:lnTo>
                    <a:pt x="854432" y="658859"/>
                  </a:lnTo>
                  <a:lnTo>
                    <a:pt x="889864" y="637930"/>
                  </a:lnTo>
                  <a:lnTo>
                    <a:pt x="925839" y="617315"/>
                  </a:lnTo>
                  <a:lnTo>
                    <a:pt x="962348" y="597017"/>
                  </a:lnTo>
                  <a:lnTo>
                    <a:pt x="999382" y="577035"/>
                  </a:lnTo>
                  <a:lnTo>
                    <a:pt x="1036933" y="557371"/>
                  </a:lnTo>
                  <a:lnTo>
                    <a:pt x="1074992" y="538026"/>
                  </a:lnTo>
                  <a:lnTo>
                    <a:pt x="1113552" y="519002"/>
                  </a:lnTo>
                  <a:lnTo>
                    <a:pt x="1152604" y="500300"/>
                  </a:lnTo>
                  <a:lnTo>
                    <a:pt x="1192138" y="481920"/>
                  </a:lnTo>
                  <a:lnTo>
                    <a:pt x="1232148" y="463864"/>
                  </a:lnTo>
                  <a:lnTo>
                    <a:pt x="1272625" y="446134"/>
                  </a:lnTo>
                  <a:lnTo>
                    <a:pt x="1313559" y="428729"/>
                  </a:lnTo>
                  <a:lnTo>
                    <a:pt x="1354943" y="411653"/>
                  </a:lnTo>
                  <a:lnTo>
                    <a:pt x="1396769" y="394904"/>
                  </a:lnTo>
                  <a:lnTo>
                    <a:pt x="1439027" y="378486"/>
                  </a:lnTo>
                  <a:lnTo>
                    <a:pt x="1481710" y="362399"/>
                  </a:lnTo>
                  <a:lnTo>
                    <a:pt x="1524810" y="346643"/>
                  </a:lnTo>
                  <a:lnTo>
                    <a:pt x="1568316" y="331221"/>
                  </a:lnTo>
                  <a:lnTo>
                    <a:pt x="1612222" y="316134"/>
                  </a:lnTo>
                  <a:lnTo>
                    <a:pt x="1656519" y="301382"/>
                  </a:lnTo>
                  <a:lnTo>
                    <a:pt x="1701199" y="286967"/>
                  </a:lnTo>
                  <a:lnTo>
                    <a:pt x="1746252" y="272890"/>
                  </a:lnTo>
                  <a:lnTo>
                    <a:pt x="1791671" y="259152"/>
                  </a:lnTo>
                  <a:lnTo>
                    <a:pt x="1837448" y="245755"/>
                  </a:lnTo>
                  <a:lnTo>
                    <a:pt x="1883573" y="232699"/>
                  </a:lnTo>
                  <a:lnTo>
                    <a:pt x="1930038" y="219986"/>
                  </a:lnTo>
                  <a:lnTo>
                    <a:pt x="1976836" y="207617"/>
                  </a:lnTo>
                  <a:lnTo>
                    <a:pt x="2023957" y="195592"/>
                  </a:lnTo>
                  <a:lnTo>
                    <a:pt x="2071393" y="183914"/>
                  </a:lnTo>
                  <a:lnTo>
                    <a:pt x="2119137" y="172583"/>
                  </a:lnTo>
                  <a:lnTo>
                    <a:pt x="2167178" y="161601"/>
                  </a:lnTo>
                  <a:lnTo>
                    <a:pt x="2215510" y="150969"/>
                  </a:lnTo>
                  <a:lnTo>
                    <a:pt x="2264123" y="140687"/>
                  </a:lnTo>
                  <a:lnTo>
                    <a:pt x="2313009" y="130758"/>
                  </a:lnTo>
                  <a:lnTo>
                    <a:pt x="2362160" y="121181"/>
                  </a:lnTo>
                  <a:lnTo>
                    <a:pt x="2411567" y="111959"/>
                  </a:lnTo>
                  <a:lnTo>
                    <a:pt x="2461222" y="103093"/>
                  </a:lnTo>
                  <a:lnTo>
                    <a:pt x="2511117" y="94584"/>
                  </a:lnTo>
                  <a:lnTo>
                    <a:pt x="2561243" y="86432"/>
                  </a:lnTo>
                  <a:lnTo>
                    <a:pt x="2611592" y="78639"/>
                  </a:lnTo>
                  <a:lnTo>
                    <a:pt x="2662154" y="71207"/>
                  </a:lnTo>
                  <a:lnTo>
                    <a:pt x="2712923" y="64136"/>
                  </a:lnTo>
                  <a:lnTo>
                    <a:pt x="2763889" y="57428"/>
                  </a:lnTo>
                  <a:lnTo>
                    <a:pt x="2815045" y="51083"/>
                  </a:lnTo>
                  <a:lnTo>
                    <a:pt x="2866381" y="45104"/>
                  </a:lnTo>
                  <a:lnTo>
                    <a:pt x="2917889" y="39490"/>
                  </a:lnTo>
                  <a:lnTo>
                    <a:pt x="2969561" y="34244"/>
                  </a:lnTo>
                  <a:lnTo>
                    <a:pt x="3021388" y="29366"/>
                  </a:lnTo>
                  <a:lnTo>
                    <a:pt x="3073363" y="24858"/>
                  </a:lnTo>
                  <a:lnTo>
                    <a:pt x="3125476" y="20721"/>
                  </a:lnTo>
                  <a:lnTo>
                    <a:pt x="3177719" y="16956"/>
                  </a:lnTo>
                  <a:lnTo>
                    <a:pt x="3230084" y="13563"/>
                  </a:lnTo>
                  <a:lnTo>
                    <a:pt x="3282563" y="10546"/>
                  </a:lnTo>
                  <a:lnTo>
                    <a:pt x="3335146" y="7903"/>
                  </a:lnTo>
                  <a:lnTo>
                    <a:pt x="3387826" y="5637"/>
                  </a:lnTo>
                  <a:lnTo>
                    <a:pt x="3440595" y="3750"/>
                  </a:lnTo>
                  <a:lnTo>
                    <a:pt x="3493442" y="2241"/>
                  </a:lnTo>
                  <a:lnTo>
                    <a:pt x="3546362" y="1112"/>
                  </a:lnTo>
                  <a:lnTo>
                    <a:pt x="3599344" y="364"/>
                  </a:lnTo>
                  <a:lnTo>
                    <a:pt x="3652381" y="0"/>
                  </a:lnTo>
                  <a:lnTo>
                    <a:pt x="3705464" y="18"/>
                  </a:lnTo>
                  <a:lnTo>
                    <a:pt x="3758584" y="422"/>
                  </a:lnTo>
                  <a:lnTo>
                    <a:pt x="3811734" y="1212"/>
                  </a:lnTo>
                  <a:lnTo>
                    <a:pt x="3864905" y="2388"/>
                  </a:lnTo>
                  <a:lnTo>
                    <a:pt x="3918089" y="3954"/>
                  </a:lnTo>
                  <a:lnTo>
                    <a:pt x="3971276" y="5908"/>
                  </a:lnTo>
                  <a:lnTo>
                    <a:pt x="4024459" y="8254"/>
                  </a:lnTo>
                  <a:lnTo>
                    <a:pt x="4077629" y="10991"/>
                  </a:lnTo>
                  <a:lnTo>
                    <a:pt x="4130779" y="14121"/>
                  </a:lnTo>
                  <a:lnTo>
                    <a:pt x="4183898" y="17646"/>
                  </a:lnTo>
                  <a:lnTo>
                    <a:pt x="4236980" y="21566"/>
                  </a:lnTo>
                  <a:lnTo>
                    <a:pt x="4290015" y="25882"/>
                  </a:lnTo>
                  <a:lnTo>
                    <a:pt x="4342996" y="30597"/>
                  </a:lnTo>
                  <a:lnTo>
                    <a:pt x="4395913" y="35710"/>
                  </a:lnTo>
                  <a:lnTo>
                    <a:pt x="4448759" y="41223"/>
                  </a:lnTo>
                  <a:lnTo>
                    <a:pt x="4501525" y="47138"/>
                  </a:lnTo>
                  <a:lnTo>
                    <a:pt x="4554202" y="53454"/>
                  </a:lnTo>
                  <a:lnTo>
                    <a:pt x="4606783" y="60175"/>
                  </a:lnTo>
                  <a:lnTo>
                    <a:pt x="4659258" y="67300"/>
                  </a:lnTo>
                  <a:lnTo>
                    <a:pt x="4711620" y="74831"/>
                  </a:lnTo>
                  <a:lnTo>
                    <a:pt x="4763859" y="82770"/>
                  </a:lnTo>
                  <a:lnTo>
                    <a:pt x="4815968" y="91116"/>
                  </a:lnTo>
                  <a:lnTo>
                    <a:pt x="4867939" y="99872"/>
                  </a:lnTo>
                  <a:lnTo>
                    <a:pt x="4919762" y="109039"/>
                  </a:lnTo>
                  <a:lnTo>
                    <a:pt x="4971429" y="118617"/>
                  </a:lnTo>
                  <a:lnTo>
                    <a:pt x="5022932" y="128609"/>
                  </a:lnTo>
                  <a:lnTo>
                    <a:pt x="5074263" y="139014"/>
                  </a:lnTo>
                  <a:lnTo>
                    <a:pt x="5125413" y="149835"/>
                  </a:lnTo>
                  <a:lnTo>
                    <a:pt x="5176373" y="161072"/>
                  </a:lnTo>
                  <a:lnTo>
                    <a:pt x="5227136" y="172727"/>
                  </a:lnTo>
                  <a:lnTo>
                    <a:pt x="5277693" y="184801"/>
                  </a:lnTo>
                  <a:lnTo>
                    <a:pt x="5328035" y="197294"/>
                  </a:lnTo>
                  <a:lnTo>
                    <a:pt x="5378154" y="210209"/>
                  </a:lnTo>
                  <a:lnTo>
                    <a:pt x="5428042" y="223546"/>
                  </a:lnTo>
                  <a:lnTo>
                    <a:pt x="5477690" y="237307"/>
                  </a:lnTo>
                  <a:lnTo>
                    <a:pt x="5537465" y="254536"/>
                  </a:lnTo>
                  <a:lnTo>
                    <a:pt x="5596351" y="272240"/>
                  </a:lnTo>
                  <a:lnTo>
                    <a:pt x="5654343" y="290409"/>
                  </a:lnTo>
                  <a:lnTo>
                    <a:pt x="5711437" y="309038"/>
                  </a:lnTo>
                  <a:lnTo>
                    <a:pt x="5767630" y="328118"/>
                  </a:lnTo>
                  <a:lnTo>
                    <a:pt x="5822916" y="347642"/>
                  </a:lnTo>
                  <a:lnTo>
                    <a:pt x="5877291" y="367602"/>
                  </a:lnTo>
                  <a:lnTo>
                    <a:pt x="5930752" y="387991"/>
                  </a:lnTo>
                  <a:lnTo>
                    <a:pt x="5983295" y="408802"/>
                  </a:lnTo>
                  <a:lnTo>
                    <a:pt x="6034914" y="430025"/>
                  </a:lnTo>
                  <a:lnTo>
                    <a:pt x="6085605" y="451655"/>
                  </a:lnTo>
                  <a:lnTo>
                    <a:pt x="6135366" y="473683"/>
                  </a:lnTo>
                  <a:lnTo>
                    <a:pt x="6184190" y="496103"/>
                  </a:lnTo>
                  <a:lnTo>
                    <a:pt x="6232075" y="518905"/>
                  </a:lnTo>
                  <a:lnTo>
                    <a:pt x="6279016" y="542084"/>
                  </a:lnTo>
                  <a:lnTo>
                    <a:pt x="6325008" y="565630"/>
                  </a:lnTo>
                  <a:lnTo>
                    <a:pt x="6370048" y="589538"/>
                  </a:lnTo>
                  <a:lnTo>
                    <a:pt x="6414131" y="613798"/>
                  </a:lnTo>
                  <a:lnTo>
                    <a:pt x="6457253" y="638404"/>
                  </a:lnTo>
                  <a:lnTo>
                    <a:pt x="6499410" y="663348"/>
                  </a:lnTo>
                  <a:lnTo>
                    <a:pt x="6540597" y="688623"/>
                  </a:lnTo>
                  <a:lnTo>
                    <a:pt x="6580811" y="714220"/>
                  </a:lnTo>
                  <a:lnTo>
                    <a:pt x="6620047" y="740133"/>
                  </a:lnTo>
                  <a:lnTo>
                    <a:pt x="6658302" y="766354"/>
                  </a:lnTo>
                  <a:lnTo>
                    <a:pt x="6695569" y="792875"/>
                  </a:lnTo>
                  <a:lnTo>
                    <a:pt x="6731847" y="819689"/>
                  </a:lnTo>
                  <a:lnTo>
                    <a:pt x="6767130" y="846787"/>
                  </a:lnTo>
                  <a:lnTo>
                    <a:pt x="6801414" y="874164"/>
                  </a:lnTo>
                  <a:lnTo>
                    <a:pt x="6834695" y="901810"/>
                  </a:lnTo>
                  <a:lnTo>
                    <a:pt x="6866968" y="929719"/>
                  </a:lnTo>
                  <a:lnTo>
                    <a:pt x="6898230" y="957882"/>
                  </a:lnTo>
                  <a:lnTo>
                    <a:pt x="6928477" y="986293"/>
                  </a:lnTo>
                  <a:lnTo>
                    <a:pt x="6957703" y="1014944"/>
                  </a:lnTo>
                  <a:lnTo>
                    <a:pt x="6985906" y="1043827"/>
                  </a:lnTo>
                  <a:lnTo>
                    <a:pt x="7013080" y="1072934"/>
                  </a:lnTo>
                  <a:lnTo>
                    <a:pt x="7039222" y="1102259"/>
                  </a:lnTo>
                  <a:lnTo>
                    <a:pt x="7064327" y="1131793"/>
                  </a:lnTo>
                  <a:lnTo>
                    <a:pt x="7088390" y="1161530"/>
                  </a:lnTo>
                  <a:lnTo>
                    <a:pt x="7133379" y="1221578"/>
                  </a:lnTo>
                  <a:lnTo>
                    <a:pt x="7174152" y="1282344"/>
                  </a:lnTo>
                  <a:lnTo>
                    <a:pt x="7210678" y="1343766"/>
                  </a:lnTo>
                  <a:lnTo>
                    <a:pt x="7242922" y="1405785"/>
                  </a:lnTo>
                  <a:lnTo>
                    <a:pt x="7270851" y="1468339"/>
                  </a:lnTo>
                  <a:lnTo>
                    <a:pt x="7294430" y="1531369"/>
                  </a:lnTo>
                  <a:lnTo>
                    <a:pt x="7313627" y="1594814"/>
                  </a:lnTo>
                  <a:lnTo>
                    <a:pt x="7328407" y="1658613"/>
                  </a:lnTo>
                  <a:lnTo>
                    <a:pt x="7338737" y="1722707"/>
                  </a:lnTo>
                  <a:lnTo>
                    <a:pt x="7344584" y="1787034"/>
                  </a:lnTo>
                  <a:lnTo>
                    <a:pt x="7345913" y="1851534"/>
                  </a:lnTo>
                  <a:lnTo>
                    <a:pt x="7344872" y="1883830"/>
                  </a:lnTo>
                  <a:lnTo>
                    <a:pt x="7339362" y="1948477"/>
                  </a:lnTo>
                  <a:lnTo>
                    <a:pt x="7329250" y="2013145"/>
                  </a:lnTo>
                  <a:lnTo>
                    <a:pt x="7314502" y="2077775"/>
                  </a:lnTo>
                  <a:lnTo>
                    <a:pt x="7295085" y="2142306"/>
                  </a:lnTo>
                  <a:lnTo>
                    <a:pt x="7270966" y="2206677"/>
                  </a:lnTo>
                  <a:lnTo>
                    <a:pt x="7242110" y="2270829"/>
                  </a:lnTo>
                  <a:lnTo>
                    <a:pt x="7208484" y="2334700"/>
                  </a:lnTo>
                  <a:lnTo>
                    <a:pt x="7170054" y="2398230"/>
                  </a:lnTo>
                  <a:lnTo>
                    <a:pt x="7126787" y="2461360"/>
                  </a:lnTo>
                  <a:lnTo>
                    <a:pt x="7103329" y="2492755"/>
                  </a:lnTo>
                  <a:lnTo>
                    <a:pt x="7078648" y="2524027"/>
                  </a:lnTo>
                  <a:lnTo>
                    <a:pt x="7052742" y="2555169"/>
                  </a:lnTo>
                  <a:lnTo>
                    <a:pt x="7025605" y="2586172"/>
                  </a:lnTo>
                  <a:lnTo>
                    <a:pt x="6997233" y="2617030"/>
                  </a:lnTo>
                  <a:lnTo>
                    <a:pt x="6967623" y="2647735"/>
                  </a:lnTo>
                  <a:lnTo>
                    <a:pt x="6936770" y="2678278"/>
                  </a:lnTo>
                  <a:lnTo>
                    <a:pt x="6904669" y="2708654"/>
                  </a:lnTo>
                  <a:lnTo>
                    <a:pt x="6871317" y="2738854"/>
                  </a:lnTo>
                  <a:lnTo>
                    <a:pt x="6813322" y="2788427"/>
                  </a:lnTo>
                  <a:lnTo>
                    <a:pt x="6783284" y="2812782"/>
                  </a:lnTo>
                  <a:lnTo>
                    <a:pt x="6752564" y="2836845"/>
                  </a:lnTo>
                  <a:lnTo>
                    <a:pt x="6721172" y="2860615"/>
                  </a:lnTo>
                  <a:lnTo>
                    <a:pt x="6689115" y="2884090"/>
                  </a:lnTo>
                  <a:lnTo>
                    <a:pt x="6656402" y="2907267"/>
                  </a:lnTo>
                  <a:lnTo>
                    <a:pt x="6623043" y="2930145"/>
                  </a:lnTo>
                  <a:lnTo>
                    <a:pt x="6589044" y="2952721"/>
                  </a:lnTo>
                  <a:lnTo>
                    <a:pt x="6554417" y="2974992"/>
                  </a:lnTo>
                  <a:lnTo>
                    <a:pt x="6519168" y="2996957"/>
                  </a:lnTo>
                  <a:lnTo>
                    <a:pt x="6483307" y="3018614"/>
                  </a:lnTo>
                  <a:lnTo>
                    <a:pt x="6446842" y="3039960"/>
                  </a:lnTo>
                  <a:lnTo>
                    <a:pt x="6409782" y="3060994"/>
                  </a:lnTo>
                  <a:lnTo>
                    <a:pt x="6372136" y="3081713"/>
                  </a:lnTo>
                  <a:lnTo>
                    <a:pt x="6333912" y="3102114"/>
                  </a:lnTo>
                  <a:lnTo>
                    <a:pt x="6295120" y="3122196"/>
                  </a:lnTo>
                  <a:lnTo>
                    <a:pt x="6255767" y="3141957"/>
                  </a:lnTo>
                  <a:lnTo>
                    <a:pt x="6215863" y="3161394"/>
                  </a:lnTo>
                  <a:lnTo>
                    <a:pt x="6175415" y="3180505"/>
                  </a:lnTo>
                  <a:lnTo>
                    <a:pt x="6134434" y="3199289"/>
                  </a:lnTo>
                  <a:lnTo>
                    <a:pt x="6092927" y="3217742"/>
                  </a:lnTo>
                  <a:lnTo>
                    <a:pt x="6050903" y="3235863"/>
                  </a:lnTo>
                  <a:lnTo>
                    <a:pt x="6008372" y="3253649"/>
                  </a:lnTo>
                  <a:lnTo>
                    <a:pt x="5965340" y="3271099"/>
                  </a:lnTo>
                  <a:lnTo>
                    <a:pt x="5921818" y="3288210"/>
                  </a:lnTo>
                  <a:lnTo>
                    <a:pt x="5877814" y="3304980"/>
                  </a:lnTo>
                  <a:lnTo>
                    <a:pt x="5833337" y="3321407"/>
                  </a:lnTo>
                  <a:lnTo>
                    <a:pt x="5788394" y="3337488"/>
                  </a:lnTo>
                  <a:lnTo>
                    <a:pt x="5742996" y="3353222"/>
                  </a:lnTo>
                  <a:lnTo>
                    <a:pt x="5697150" y="3368607"/>
                  </a:lnTo>
                  <a:lnTo>
                    <a:pt x="5650866" y="3383639"/>
                  </a:lnTo>
                  <a:lnTo>
                    <a:pt x="5604152" y="3398318"/>
                  </a:lnTo>
                  <a:lnTo>
                    <a:pt x="5557016" y="3412640"/>
                  </a:lnTo>
                  <a:lnTo>
                    <a:pt x="5509468" y="3426604"/>
                  </a:lnTo>
                  <a:lnTo>
                    <a:pt x="5461516" y="3440208"/>
                  </a:lnTo>
                  <a:lnTo>
                    <a:pt x="5413168" y="3453448"/>
                  </a:lnTo>
                  <a:lnTo>
                    <a:pt x="5364434" y="3466324"/>
                  </a:lnTo>
                  <a:lnTo>
                    <a:pt x="5315322" y="3478833"/>
                  </a:lnTo>
                  <a:lnTo>
                    <a:pt x="5265841" y="3490973"/>
                  </a:lnTo>
                  <a:lnTo>
                    <a:pt x="5216000" y="3502741"/>
                  </a:lnTo>
                  <a:lnTo>
                    <a:pt x="5165806" y="3514136"/>
                  </a:lnTo>
                  <a:lnTo>
                    <a:pt x="5115270" y="3525155"/>
                  </a:lnTo>
                  <a:lnTo>
                    <a:pt x="5064398" y="3535796"/>
                  </a:lnTo>
                  <a:lnTo>
                    <a:pt x="5013202" y="3546057"/>
                  </a:lnTo>
                  <a:lnTo>
                    <a:pt x="4961687" y="3555936"/>
                  </a:lnTo>
                  <a:lnTo>
                    <a:pt x="4909865" y="3565430"/>
                  </a:lnTo>
                  <a:lnTo>
                    <a:pt x="4857743" y="3574538"/>
                  </a:lnTo>
                  <a:lnTo>
                    <a:pt x="4805330" y="3583257"/>
                  </a:lnTo>
                  <a:lnTo>
                    <a:pt x="4752634" y="3591586"/>
                  </a:lnTo>
                  <a:lnTo>
                    <a:pt x="4699665" y="3599521"/>
                  </a:lnTo>
                  <a:lnTo>
                    <a:pt x="4646430" y="3607061"/>
                  </a:lnTo>
                  <a:lnTo>
                    <a:pt x="4592940" y="3614203"/>
                  </a:lnTo>
                  <a:lnTo>
                    <a:pt x="4539201" y="3620946"/>
                  </a:lnTo>
                  <a:lnTo>
                    <a:pt x="4485224" y="3627287"/>
                  </a:lnTo>
                  <a:lnTo>
                    <a:pt x="4431016" y="3633224"/>
                  </a:lnTo>
                  <a:lnTo>
                    <a:pt x="4376587" y="3638755"/>
                  </a:lnTo>
                  <a:lnTo>
                    <a:pt x="4321945" y="3643878"/>
                  </a:lnTo>
                  <a:lnTo>
                    <a:pt x="4267099" y="3648591"/>
                  </a:lnTo>
                  <a:lnTo>
                    <a:pt x="4212057" y="3652890"/>
                  </a:lnTo>
                  <a:lnTo>
                    <a:pt x="4156828" y="3656775"/>
                  </a:lnTo>
                  <a:lnTo>
                    <a:pt x="4101421" y="3660243"/>
                  </a:lnTo>
                  <a:lnTo>
                    <a:pt x="4045845" y="3663292"/>
                  </a:lnTo>
                  <a:lnTo>
                    <a:pt x="3990108" y="3665920"/>
                  </a:lnTo>
                  <a:lnTo>
                    <a:pt x="3934218" y="3668124"/>
                  </a:lnTo>
                  <a:lnTo>
                    <a:pt x="3878186" y="3669902"/>
                  </a:lnTo>
                  <a:lnTo>
                    <a:pt x="3822018" y="3671253"/>
                  </a:lnTo>
                  <a:lnTo>
                    <a:pt x="3765724" y="3672174"/>
                  </a:lnTo>
                  <a:lnTo>
                    <a:pt x="3709313" y="3672662"/>
                  </a:lnTo>
                  <a:lnTo>
                    <a:pt x="3652793" y="3672716"/>
                  </a:lnTo>
                  <a:lnTo>
                    <a:pt x="3596173" y="3672334"/>
                  </a:lnTo>
                  <a:lnTo>
                    <a:pt x="3539462" y="3671513"/>
                  </a:lnTo>
                  <a:lnTo>
                    <a:pt x="3482668" y="3670251"/>
                  </a:lnTo>
                  <a:lnTo>
                    <a:pt x="3425800" y="3668546"/>
                  </a:lnTo>
                  <a:lnTo>
                    <a:pt x="3368867" y="3666396"/>
                  </a:lnTo>
                  <a:lnTo>
                    <a:pt x="3311877" y="3663799"/>
                  </a:lnTo>
                  <a:lnTo>
                    <a:pt x="3254840" y="3660752"/>
                  </a:lnTo>
                  <a:lnTo>
                    <a:pt x="3197763" y="3657253"/>
                  </a:lnTo>
                  <a:lnTo>
                    <a:pt x="2142811" y="4131742"/>
                  </a:lnTo>
                  <a:close/>
                </a:path>
              </a:pathLst>
            </a:custGeom>
            <a:ln w="25399">
              <a:solidFill>
                <a:srgbClr val="F7B699"/>
              </a:solidFill>
            </a:ln>
          </p:spPr>
          <p:txBody>
            <a:bodyPr wrap="square" lIns="0" tIns="0" rIns="0" bIns="0" rtlCol="0"/>
            <a:lstStyle/>
            <a:p>
              <a:endParaRPr/>
            </a:p>
          </p:txBody>
        </p:sp>
      </p:grpSp>
      <p:sp>
        <p:nvSpPr>
          <p:cNvPr id="54" name="object 54"/>
          <p:cNvSpPr txBox="1">
            <a:spLocks noGrp="1"/>
          </p:cNvSpPr>
          <p:nvPr>
            <p:ph type="title"/>
          </p:nvPr>
        </p:nvSpPr>
        <p:spPr>
          <a:xfrm>
            <a:off x="2413994" y="1585032"/>
            <a:ext cx="4620260" cy="939800"/>
          </a:xfrm>
          <a:prstGeom prst="rect">
            <a:avLst/>
          </a:prstGeom>
        </p:spPr>
        <p:txBody>
          <a:bodyPr vert="horz" wrap="square" lIns="0" tIns="12700" rIns="0" bIns="0" rtlCol="0">
            <a:spAutoFit/>
          </a:bodyPr>
          <a:lstStyle/>
          <a:p>
            <a:pPr marL="12700" marR="5080" algn="just">
              <a:lnSpc>
                <a:spcPct val="100000"/>
              </a:lnSpc>
              <a:spcBef>
                <a:spcPts val="100"/>
              </a:spcBef>
            </a:pPr>
            <a:r>
              <a:rPr sz="2000" b="0" spc="-5" dirty="0">
                <a:solidFill>
                  <a:srgbClr val="001C3D"/>
                </a:solidFill>
                <a:latin typeface="Calibri"/>
                <a:cs typeface="Calibri"/>
              </a:rPr>
              <a:t>What should lawyer </a:t>
            </a:r>
            <a:r>
              <a:rPr sz="2000" b="0" dirty="0">
                <a:solidFill>
                  <a:srgbClr val="001C3D"/>
                </a:solidFill>
                <a:latin typeface="Calibri"/>
                <a:cs typeface="Calibri"/>
              </a:rPr>
              <a:t>M. </a:t>
            </a:r>
            <a:r>
              <a:rPr sz="2000" b="0" spc="-5" dirty="0">
                <a:solidFill>
                  <a:srgbClr val="001C3D"/>
                </a:solidFill>
                <a:latin typeface="Calibri"/>
                <a:cs typeface="Calibri"/>
              </a:rPr>
              <a:t>have done when </a:t>
            </a:r>
            <a:r>
              <a:rPr sz="2000" b="0" dirty="0">
                <a:solidFill>
                  <a:srgbClr val="001C3D"/>
                </a:solidFill>
                <a:latin typeface="Calibri"/>
                <a:cs typeface="Calibri"/>
              </a:rPr>
              <a:t>she </a:t>
            </a:r>
            <a:r>
              <a:rPr sz="2000" b="0" spc="-440" dirty="0">
                <a:solidFill>
                  <a:srgbClr val="001C3D"/>
                </a:solidFill>
                <a:latin typeface="Calibri"/>
                <a:cs typeface="Calibri"/>
              </a:rPr>
              <a:t> </a:t>
            </a:r>
            <a:r>
              <a:rPr sz="2000" b="0" spc="-5" dirty="0">
                <a:solidFill>
                  <a:srgbClr val="001C3D"/>
                </a:solidFill>
                <a:latin typeface="Calibri"/>
                <a:cs typeface="Calibri"/>
              </a:rPr>
              <a:t>encountered first communication </a:t>
            </a:r>
            <a:r>
              <a:rPr sz="2000" b="0" dirty="0">
                <a:solidFill>
                  <a:srgbClr val="001C3D"/>
                </a:solidFill>
                <a:latin typeface="Calibri"/>
                <a:cs typeface="Calibri"/>
              </a:rPr>
              <a:t>difficulties </a:t>
            </a:r>
            <a:r>
              <a:rPr sz="2000" b="0" spc="-440" dirty="0">
                <a:solidFill>
                  <a:srgbClr val="001C3D"/>
                </a:solidFill>
                <a:latin typeface="Calibri"/>
                <a:cs typeface="Calibri"/>
              </a:rPr>
              <a:t> </a:t>
            </a:r>
            <a:r>
              <a:rPr sz="2000" b="0" spc="-5" dirty="0">
                <a:solidFill>
                  <a:srgbClr val="001C3D"/>
                </a:solidFill>
                <a:latin typeface="Calibri"/>
                <a:cs typeface="Calibri"/>
              </a:rPr>
              <a:t>with Jacques?</a:t>
            </a:r>
            <a:endParaRPr sz="2000">
              <a:latin typeface="Calibri"/>
              <a:cs typeface="Calibri"/>
            </a:endParaRPr>
          </a:p>
        </p:txBody>
      </p:sp>
      <p:sp>
        <p:nvSpPr>
          <p:cNvPr id="55" name="object 55"/>
          <p:cNvSpPr txBox="1"/>
          <p:nvPr/>
        </p:nvSpPr>
        <p:spPr>
          <a:xfrm>
            <a:off x="2413994" y="2804232"/>
            <a:ext cx="4874895" cy="1244600"/>
          </a:xfrm>
          <a:prstGeom prst="rect">
            <a:avLst/>
          </a:prstGeom>
        </p:spPr>
        <p:txBody>
          <a:bodyPr vert="horz" wrap="square" lIns="0" tIns="12700" rIns="0" bIns="0" rtlCol="0">
            <a:spAutoFit/>
          </a:bodyPr>
          <a:lstStyle/>
          <a:p>
            <a:pPr marL="12700" marR="5080">
              <a:lnSpc>
                <a:spcPct val="100000"/>
              </a:lnSpc>
              <a:spcBef>
                <a:spcPts val="100"/>
              </a:spcBef>
            </a:pPr>
            <a:r>
              <a:rPr sz="2000" dirty="0">
                <a:solidFill>
                  <a:srgbClr val="001C3D"/>
                </a:solidFill>
                <a:latin typeface="Calibri"/>
                <a:cs typeface="Calibri"/>
              </a:rPr>
              <a:t>Advised him to </a:t>
            </a:r>
            <a:r>
              <a:rPr sz="2000" spc="-5" dirty="0">
                <a:solidFill>
                  <a:srgbClr val="001C3D"/>
                </a:solidFill>
                <a:latin typeface="Calibri"/>
                <a:cs typeface="Calibri"/>
              </a:rPr>
              <a:t>remain </a:t>
            </a:r>
            <a:r>
              <a:rPr sz="2000" dirty="0">
                <a:solidFill>
                  <a:srgbClr val="001C3D"/>
                </a:solidFill>
                <a:latin typeface="Calibri"/>
                <a:cs typeface="Calibri"/>
              </a:rPr>
              <a:t>silent? Stopped the </a:t>
            </a:r>
            <a:r>
              <a:rPr sz="2000" spc="5" dirty="0">
                <a:solidFill>
                  <a:srgbClr val="001C3D"/>
                </a:solidFill>
                <a:latin typeface="Calibri"/>
                <a:cs typeface="Calibri"/>
              </a:rPr>
              <a:t> </a:t>
            </a:r>
            <a:r>
              <a:rPr sz="2000" spc="-5" dirty="0">
                <a:solidFill>
                  <a:srgbClr val="001C3D"/>
                </a:solidFill>
                <a:latin typeface="Calibri"/>
                <a:cs typeface="Calibri"/>
              </a:rPr>
              <a:t>consultation</a:t>
            </a:r>
            <a:r>
              <a:rPr sz="2000" spc="5" dirty="0">
                <a:solidFill>
                  <a:srgbClr val="001C3D"/>
                </a:solidFill>
                <a:latin typeface="Calibri"/>
                <a:cs typeface="Calibri"/>
              </a:rPr>
              <a:t> </a:t>
            </a:r>
            <a:r>
              <a:rPr sz="2000" dirty="0">
                <a:solidFill>
                  <a:srgbClr val="001C3D"/>
                </a:solidFill>
                <a:latin typeface="Calibri"/>
                <a:cs typeface="Calibri"/>
              </a:rPr>
              <a:t>to</a:t>
            </a:r>
            <a:r>
              <a:rPr sz="2000" spc="10" dirty="0">
                <a:solidFill>
                  <a:srgbClr val="001C3D"/>
                </a:solidFill>
                <a:latin typeface="Calibri"/>
                <a:cs typeface="Calibri"/>
              </a:rPr>
              <a:t> </a:t>
            </a:r>
            <a:r>
              <a:rPr sz="2000" spc="-5" dirty="0">
                <a:solidFill>
                  <a:srgbClr val="001C3D"/>
                </a:solidFill>
                <a:latin typeface="Calibri"/>
                <a:cs typeface="Calibri"/>
              </a:rPr>
              <a:t>engage</a:t>
            </a:r>
            <a:r>
              <a:rPr sz="2000" spc="10" dirty="0">
                <a:solidFill>
                  <a:srgbClr val="001C3D"/>
                </a:solidFill>
                <a:latin typeface="Calibri"/>
                <a:cs typeface="Calibri"/>
              </a:rPr>
              <a:t> </a:t>
            </a:r>
            <a:r>
              <a:rPr sz="2000" dirty="0">
                <a:solidFill>
                  <a:srgbClr val="001C3D"/>
                </a:solidFill>
                <a:latin typeface="Calibri"/>
                <a:cs typeface="Calibri"/>
              </a:rPr>
              <a:t>an</a:t>
            </a:r>
            <a:r>
              <a:rPr sz="2000" spc="10" dirty="0">
                <a:solidFill>
                  <a:srgbClr val="001C3D"/>
                </a:solidFill>
                <a:latin typeface="Calibri"/>
                <a:cs typeface="Calibri"/>
              </a:rPr>
              <a:t> </a:t>
            </a:r>
            <a:r>
              <a:rPr sz="2000" spc="-5" dirty="0">
                <a:solidFill>
                  <a:srgbClr val="001C3D"/>
                </a:solidFill>
                <a:latin typeface="Calibri"/>
                <a:cs typeface="Calibri"/>
              </a:rPr>
              <a:t>interpreter?</a:t>
            </a:r>
            <a:r>
              <a:rPr sz="2000" spc="5" dirty="0">
                <a:solidFill>
                  <a:srgbClr val="001C3D"/>
                </a:solidFill>
                <a:latin typeface="Calibri"/>
                <a:cs typeface="Calibri"/>
              </a:rPr>
              <a:t> </a:t>
            </a:r>
            <a:r>
              <a:rPr sz="2000" spc="-5" dirty="0">
                <a:solidFill>
                  <a:srgbClr val="001C3D"/>
                </a:solidFill>
                <a:latin typeface="Calibri"/>
                <a:cs typeface="Calibri"/>
              </a:rPr>
              <a:t>Insisted </a:t>
            </a:r>
            <a:r>
              <a:rPr sz="2000" spc="-434" dirty="0">
                <a:solidFill>
                  <a:srgbClr val="001C3D"/>
                </a:solidFill>
                <a:latin typeface="Calibri"/>
                <a:cs typeface="Calibri"/>
              </a:rPr>
              <a:t> </a:t>
            </a:r>
            <a:r>
              <a:rPr sz="2000" dirty="0">
                <a:solidFill>
                  <a:srgbClr val="001C3D"/>
                </a:solidFill>
                <a:latin typeface="Calibri"/>
                <a:cs typeface="Calibri"/>
              </a:rPr>
              <a:t>that </a:t>
            </a:r>
            <a:r>
              <a:rPr sz="2000" spc="-5" dirty="0">
                <a:solidFill>
                  <a:srgbClr val="001C3D"/>
                </a:solidFill>
                <a:latin typeface="Calibri"/>
                <a:cs typeface="Calibri"/>
              </a:rPr>
              <a:t>Jacques</a:t>
            </a:r>
            <a:r>
              <a:rPr sz="2000" dirty="0">
                <a:solidFill>
                  <a:srgbClr val="001C3D"/>
                </a:solidFill>
                <a:latin typeface="Calibri"/>
                <a:cs typeface="Calibri"/>
              </a:rPr>
              <a:t> </a:t>
            </a:r>
            <a:r>
              <a:rPr sz="2000" spc="-5" dirty="0">
                <a:solidFill>
                  <a:srgbClr val="001C3D"/>
                </a:solidFill>
                <a:latin typeface="Calibri"/>
                <a:cs typeface="Calibri"/>
              </a:rPr>
              <a:t>should</a:t>
            </a:r>
            <a:r>
              <a:rPr sz="2000" dirty="0">
                <a:solidFill>
                  <a:srgbClr val="001C3D"/>
                </a:solidFill>
                <a:latin typeface="Calibri"/>
                <a:cs typeface="Calibri"/>
              </a:rPr>
              <a:t> </a:t>
            </a:r>
            <a:r>
              <a:rPr sz="2000" spc="-5" dirty="0">
                <a:solidFill>
                  <a:srgbClr val="001C3D"/>
                </a:solidFill>
                <a:latin typeface="Calibri"/>
                <a:cs typeface="Calibri"/>
              </a:rPr>
              <a:t>have</a:t>
            </a:r>
            <a:r>
              <a:rPr sz="2000" dirty="0">
                <a:solidFill>
                  <a:srgbClr val="001C3D"/>
                </a:solidFill>
                <a:latin typeface="Calibri"/>
                <a:cs typeface="Calibri"/>
              </a:rPr>
              <a:t> an </a:t>
            </a:r>
            <a:r>
              <a:rPr sz="2000" spc="-5" dirty="0">
                <a:solidFill>
                  <a:srgbClr val="001C3D"/>
                </a:solidFill>
                <a:latin typeface="Calibri"/>
                <a:cs typeface="Calibri"/>
              </a:rPr>
              <a:t>interpreter</a:t>
            </a:r>
            <a:r>
              <a:rPr sz="2000" dirty="0">
                <a:solidFill>
                  <a:srgbClr val="001C3D"/>
                </a:solidFill>
                <a:latin typeface="Calibri"/>
                <a:cs typeface="Calibri"/>
              </a:rPr>
              <a:t> at the </a:t>
            </a:r>
            <a:r>
              <a:rPr sz="2000" spc="5" dirty="0">
                <a:solidFill>
                  <a:srgbClr val="001C3D"/>
                </a:solidFill>
                <a:latin typeface="Calibri"/>
                <a:cs typeface="Calibri"/>
              </a:rPr>
              <a:t> </a:t>
            </a:r>
            <a:r>
              <a:rPr sz="2000" spc="-5" dirty="0">
                <a:solidFill>
                  <a:srgbClr val="001C3D"/>
                </a:solidFill>
                <a:latin typeface="Calibri"/>
                <a:cs typeface="Calibri"/>
              </a:rPr>
              <a:t>interrogation?</a:t>
            </a:r>
            <a:endParaRPr sz="2000">
              <a:latin typeface="Calibri"/>
              <a:cs typeface="Calibri"/>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03322" y="31924"/>
            <a:ext cx="8774430" cy="6722745"/>
            <a:chOff x="203322" y="31924"/>
            <a:chExt cx="8774430" cy="6722745"/>
          </a:xfrm>
        </p:grpSpPr>
        <p:sp>
          <p:nvSpPr>
            <p:cNvPr id="3" name="object 3"/>
            <p:cNvSpPr/>
            <p:nvPr/>
          </p:nvSpPr>
          <p:spPr>
            <a:xfrm>
              <a:off x="216023" y="463171"/>
              <a:ext cx="8749030" cy="6278245"/>
            </a:xfrm>
            <a:custGeom>
              <a:avLst/>
              <a:gdLst/>
              <a:ahLst/>
              <a:cxnLst/>
              <a:rect l="l" t="t" r="r" b="b"/>
              <a:pathLst>
                <a:path w="8749030" h="6278245">
                  <a:moveTo>
                    <a:pt x="7911370" y="0"/>
                  </a:moveTo>
                  <a:lnTo>
                    <a:pt x="7911370" y="418545"/>
                  </a:lnTo>
                  <a:lnTo>
                    <a:pt x="418524" y="418546"/>
                  </a:lnTo>
                  <a:lnTo>
                    <a:pt x="369735" y="421360"/>
                  </a:lnTo>
                  <a:lnTo>
                    <a:pt x="322577" y="429599"/>
                  </a:lnTo>
                  <a:lnTo>
                    <a:pt x="277388" y="442945"/>
                  </a:lnTo>
                  <a:lnTo>
                    <a:pt x="234480" y="461086"/>
                  </a:lnTo>
                  <a:lnTo>
                    <a:pt x="194168" y="483708"/>
                  </a:lnTo>
                  <a:lnTo>
                    <a:pt x="156767" y="510495"/>
                  </a:lnTo>
                  <a:lnTo>
                    <a:pt x="122589" y="541135"/>
                  </a:lnTo>
                  <a:lnTo>
                    <a:pt x="91950" y="575312"/>
                  </a:lnTo>
                  <a:lnTo>
                    <a:pt x="65162" y="612714"/>
                  </a:lnTo>
                  <a:lnTo>
                    <a:pt x="42541" y="653026"/>
                  </a:lnTo>
                  <a:lnTo>
                    <a:pt x="24400" y="695934"/>
                  </a:lnTo>
                  <a:lnTo>
                    <a:pt x="11054" y="741123"/>
                  </a:lnTo>
                  <a:lnTo>
                    <a:pt x="2815" y="788281"/>
                  </a:lnTo>
                  <a:lnTo>
                    <a:pt x="0" y="837091"/>
                  </a:lnTo>
                  <a:lnTo>
                    <a:pt x="0" y="5859649"/>
                  </a:lnTo>
                  <a:lnTo>
                    <a:pt x="2815" y="5908461"/>
                  </a:lnTo>
                  <a:lnTo>
                    <a:pt x="11054" y="5955618"/>
                  </a:lnTo>
                  <a:lnTo>
                    <a:pt x="24400" y="6000808"/>
                  </a:lnTo>
                  <a:lnTo>
                    <a:pt x="42541" y="6043716"/>
                  </a:lnTo>
                  <a:lnTo>
                    <a:pt x="65162" y="6084027"/>
                  </a:lnTo>
                  <a:lnTo>
                    <a:pt x="91950" y="6121429"/>
                  </a:lnTo>
                  <a:lnTo>
                    <a:pt x="122589" y="6155607"/>
                  </a:lnTo>
                  <a:lnTo>
                    <a:pt x="156767" y="6186246"/>
                  </a:lnTo>
                  <a:lnTo>
                    <a:pt x="194168" y="6213033"/>
                  </a:lnTo>
                  <a:lnTo>
                    <a:pt x="234480" y="6235655"/>
                  </a:lnTo>
                  <a:lnTo>
                    <a:pt x="277388" y="6253796"/>
                  </a:lnTo>
                  <a:lnTo>
                    <a:pt x="322577" y="6267142"/>
                  </a:lnTo>
                  <a:lnTo>
                    <a:pt x="369735" y="6275380"/>
                  </a:lnTo>
                  <a:lnTo>
                    <a:pt x="418546" y="6278196"/>
                  </a:lnTo>
                  <a:lnTo>
                    <a:pt x="467358" y="6275380"/>
                  </a:lnTo>
                  <a:lnTo>
                    <a:pt x="514515" y="6267142"/>
                  </a:lnTo>
                  <a:lnTo>
                    <a:pt x="559705" y="6253796"/>
                  </a:lnTo>
                  <a:lnTo>
                    <a:pt x="602613" y="6235655"/>
                  </a:lnTo>
                  <a:lnTo>
                    <a:pt x="642924" y="6213033"/>
                  </a:lnTo>
                  <a:lnTo>
                    <a:pt x="680326" y="6186246"/>
                  </a:lnTo>
                  <a:lnTo>
                    <a:pt x="714504" y="6155607"/>
                  </a:lnTo>
                  <a:lnTo>
                    <a:pt x="745143" y="6121429"/>
                  </a:lnTo>
                  <a:lnTo>
                    <a:pt x="771931" y="6084027"/>
                  </a:lnTo>
                  <a:lnTo>
                    <a:pt x="794552" y="6043716"/>
                  </a:lnTo>
                  <a:lnTo>
                    <a:pt x="812693" y="6000808"/>
                  </a:lnTo>
                  <a:lnTo>
                    <a:pt x="826039" y="5955618"/>
                  </a:lnTo>
                  <a:lnTo>
                    <a:pt x="834277" y="5908461"/>
                  </a:lnTo>
                  <a:lnTo>
                    <a:pt x="837093" y="5859649"/>
                  </a:lnTo>
                  <a:lnTo>
                    <a:pt x="837092" y="5441102"/>
                  </a:lnTo>
                  <a:lnTo>
                    <a:pt x="8329916" y="5441102"/>
                  </a:lnTo>
                  <a:lnTo>
                    <a:pt x="8378727" y="5438287"/>
                  </a:lnTo>
                  <a:lnTo>
                    <a:pt x="8425885" y="5430048"/>
                  </a:lnTo>
                  <a:lnTo>
                    <a:pt x="8471075" y="5416702"/>
                  </a:lnTo>
                  <a:lnTo>
                    <a:pt x="8513982" y="5398561"/>
                  </a:lnTo>
                  <a:lnTo>
                    <a:pt x="8554294" y="5375940"/>
                  </a:lnTo>
                  <a:lnTo>
                    <a:pt x="8591696" y="5349152"/>
                  </a:lnTo>
                  <a:lnTo>
                    <a:pt x="8625874" y="5318513"/>
                  </a:lnTo>
                  <a:lnTo>
                    <a:pt x="8656513" y="5284335"/>
                  </a:lnTo>
                  <a:lnTo>
                    <a:pt x="8683301" y="5246933"/>
                  </a:lnTo>
                  <a:lnTo>
                    <a:pt x="8705922" y="5206622"/>
                  </a:lnTo>
                  <a:lnTo>
                    <a:pt x="8724063" y="5163714"/>
                  </a:lnTo>
                  <a:lnTo>
                    <a:pt x="8737409" y="5118524"/>
                  </a:lnTo>
                  <a:lnTo>
                    <a:pt x="8745648" y="5071366"/>
                  </a:lnTo>
                  <a:lnTo>
                    <a:pt x="8748464" y="5022555"/>
                  </a:lnTo>
                  <a:lnTo>
                    <a:pt x="8748463" y="1255638"/>
                  </a:lnTo>
                  <a:lnTo>
                    <a:pt x="418546" y="1255638"/>
                  </a:lnTo>
                  <a:lnTo>
                    <a:pt x="418547" y="837091"/>
                  </a:lnTo>
                  <a:lnTo>
                    <a:pt x="424074" y="789107"/>
                  </a:lnTo>
                  <a:lnTo>
                    <a:pt x="439818" y="745058"/>
                  </a:lnTo>
                  <a:lnTo>
                    <a:pt x="464522" y="706202"/>
                  </a:lnTo>
                  <a:lnTo>
                    <a:pt x="496931" y="673794"/>
                  </a:lnTo>
                  <a:lnTo>
                    <a:pt x="535787" y="649090"/>
                  </a:lnTo>
                  <a:lnTo>
                    <a:pt x="579836" y="633346"/>
                  </a:lnTo>
                  <a:lnTo>
                    <a:pt x="627820" y="627819"/>
                  </a:lnTo>
                  <a:lnTo>
                    <a:pt x="8748462" y="627819"/>
                  </a:lnTo>
                  <a:lnTo>
                    <a:pt x="8748462" y="418546"/>
                  </a:lnTo>
                  <a:lnTo>
                    <a:pt x="8329915" y="418546"/>
                  </a:lnTo>
                  <a:lnTo>
                    <a:pt x="8329915" y="209273"/>
                  </a:lnTo>
                  <a:lnTo>
                    <a:pt x="8120643" y="209273"/>
                  </a:lnTo>
                  <a:lnTo>
                    <a:pt x="8072658" y="203746"/>
                  </a:lnTo>
                  <a:lnTo>
                    <a:pt x="8028610" y="188002"/>
                  </a:lnTo>
                  <a:lnTo>
                    <a:pt x="7989753" y="163297"/>
                  </a:lnTo>
                  <a:lnTo>
                    <a:pt x="7957345" y="130889"/>
                  </a:lnTo>
                  <a:lnTo>
                    <a:pt x="7932640" y="92032"/>
                  </a:lnTo>
                  <a:lnTo>
                    <a:pt x="7916897" y="47984"/>
                  </a:lnTo>
                  <a:lnTo>
                    <a:pt x="7911370" y="0"/>
                  </a:lnTo>
                  <a:close/>
                </a:path>
                <a:path w="8749030" h="6278245">
                  <a:moveTo>
                    <a:pt x="8748462" y="627819"/>
                  </a:moveTo>
                  <a:lnTo>
                    <a:pt x="627820" y="627819"/>
                  </a:lnTo>
                  <a:lnTo>
                    <a:pt x="675805" y="633346"/>
                  </a:lnTo>
                  <a:lnTo>
                    <a:pt x="719853" y="649090"/>
                  </a:lnTo>
                  <a:lnTo>
                    <a:pt x="758710" y="673794"/>
                  </a:lnTo>
                  <a:lnTo>
                    <a:pt x="791118" y="706202"/>
                  </a:lnTo>
                  <a:lnTo>
                    <a:pt x="815823" y="745058"/>
                  </a:lnTo>
                  <a:lnTo>
                    <a:pt x="831566" y="789107"/>
                  </a:lnTo>
                  <a:lnTo>
                    <a:pt x="837093" y="837092"/>
                  </a:lnTo>
                  <a:lnTo>
                    <a:pt x="834277" y="885902"/>
                  </a:lnTo>
                  <a:lnTo>
                    <a:pt x="826039" y="933060"/>
                  </a:lnTo>
                  <a:lnTo>
                    <a:pt x="812693" y="978250"/>
                  </a:lnTo>
                  <a:lnTo>
                    <a:pt x="794552" y="1021158"/>
                  </a:lnTo>
                  <a:lnTo>
                    <a:pt x="771931" y="1061469"/>
                  </a:lnTo>
                  <a:lnTo>
                    <a:pt x="745143" y="1098871"/>
                  </a:lnTo>
                  <a:lnTo>
                    <a:pt x="714504" y="1133049"/>
                  </a:lnTo>
                  <a:lnTo>
                    <a:pt x="680326" y="1163688"/>
                  </a:lnTo>
                  <a:lnTo>
                    <a:pt x="642924" y="1190476"/>
                  </a:lnTo>
                  <a:lnTo>
                    <a:pt x="602613" y="1213097"/>
                  </a:lnTo>
                  <a:lnTo>
                    <a:pt x="559705" y="1231238"/>
                  </a:lnTo>
                  <a:lnTo>
                    <a:pt x="514515" y="1244584"/>
                  </a:lnTo>
                  <a:lnTo>
                    <a:pt x="467358" y="1252822"/>
                  </a:lnTo>
                  <a:lnTo>
                    <a:pt x="418546" y="1255638"/>
                  </a:lnTo>
                  <a:lnTo>
                    <a:pt x="8748463" y="1255638"/>
                  </a:lnTo>
                  <a:lnTo>
                    <a:pt x="8748462" y="627819"/>
                  </a:lnTo>
                  <a:close/>
                </a:path>
                <a:path w="8749030" h="6278245">
                  <a:moveTo>
                    <a:pt x="8748462" y="0"/>
                  </a:moveTo>
                  <a:lnTo>
                    <a:pt x="8745646" y="48811"/>
                  </a:lnTo>
                  <a:lnTo>
                    <a:pt x="8737408" y="95968"/>
                  </a:lnTo>
                  <a:lnTo>
                    <a:pt x="8724062" y="141158"/>
                  </a:lnTo>
                  <a:lnTo>
                    <a:pt x="8705921" y="184065"/>
                  </a:lnTo>
                  <a:lnTo>
                    <a:pt x="8683300" y="224377"/>
                  </a:lnTo>
                  <a:lnTo>
                    <a:pt x="8656512" y="261779"/>
                  </a:lnTo>
                  <a:lnTo>
                    <a:pt x="8625873" y="295956"/>
                  </a:lnTo>
                  <a:lnTo>
                    <a:pt x="8591695" y="326596"/>
                  </a:lnTo>
                  <a:lnTo>
                    <a:pt x="8554293" y="353383"/>
                  </a:lnTo>
                  <a:lnTo>
                    <a:pt x="8513982" y="376004"/>
                  </a:lnTo>
                  <a:lnTo>
                    <a:pt x="8471074" y="394145"/>
                  </a:lnTo>
                  <a:lnTo>
                    <a:pt x="8425884" y="407492"/>
                  </a:lnTo>
                  <a:lnTo>
                    <a:pt x="8378726" y="415730"/>
                  </a:lnTo>
                  <a:lnTo>
                    <a:pt x="8329915" y="418546"/>
                  </a:lnTo>
                  <a:lnTo>
                    <a:pt x="8748462" y="418546"/>
                  </a:lnTo>
                  <a:lnTo>
                    <a:pt x="8748462" y="0"/>
                  </a:lnTo>
                  <a:close/>
                </a:path>
                <a:path w="8749030" h="6278245">
                  <a:moveTo>
                    <a:pt x="8329916" y="0"/>
                  </a:moveTo>
                  <a:lnTo>
                    <a:pt x="8324389" y="47984"/>
                  </a:lnTo>
                  <a:lnTo>
                    <a:pt x="8308645" y="92032"/>
                  </a:lnTo>
                  <a:lnTo>
                    <a:pt x="8283941" y="130889"/>
                  </a:lnTo>
                  <a:lnTo>
                    <a:pt x="8251533" y="163297"/>
                  </a:lnTo>
                  <a:lnTo>
                    <a:pt x="8212676" y="188002"/>
                  </a:lnTo>
                  <a:lnTo>
                    <a:pt x="8168627" y="203746"/>
                  </a:lnTo>
                  <a:lnTo>
                    <a:pt x="8120643" y="209273"/>
                  </a:lnTo>
                  <a:lnTo>
                    <a:pt x="8329915" y="209273"/>
                  </a:lnTo>
                  <a:lnTo>
                    <a:pt x="8329916" y="0"/>
                  </a:lnTo>
                  <a:close/>
                </a:path>
              </a:pathLst>
            </a:custGeom>
            <a:solidFill>
              <a:srgbClr val="F5F5F5"/>
            </a:solidFill>
          </p:spPr>
          <p:txBody>
            <a:bodyPr wrap="square" lIns="0" tIns="0" rIns="0" bIns="0" rtlCol="0"/>
            <a:lstStyle/>
            <a:p>
              <a:endParaRPr/>
            </a:p>
          </p:txBody>
        </p:sp>
        <p:sp>
          <p:nvSpPr>
            <p:cNvPr id="4" name="object 4"/>
            <p:cNvSpPr/>
            <p:nvPr/>
          </p:nvSpPr>
          <p:spPr>
            <a:xfrm>
              <a:off x="634570" y="44623"/>
              <a:ext cx="8329930" cy="1674495"/>
            </a:xfrm>
            <a:custGeom>
              <a:avLst/>
              <a:gdLst/>
              <a:ahLst/>
              <a:cxnLst/>
              <a:rect l="l" t="t" r="r" b="b"/>
              <a:pathLst>
                <a:path w="8329930" h="1674495">
                  <a:moveTo>
                    <a:pt x="209274" y="1046366"/>
                  </a:moveTo>
                  <a:lnTo>
                    <a:pt x="161289" y="1051893"/>
                  </a:lnTo>
                  <a:lnTo>
                    <a:pt x="117241" y="1067637"/>
                  </a:lnTo>
                  <a:lnTo>
                    <a:pt x="78384" y="1092341"/>
                  </a:lnTo>
                  <a:lnTo>
                    <a:pt x="45975" y="1124749"/>
                  </a:lnTo>
                  <a:lnTo>
                    <a:pt x="21271" y="1163606"/>
                  </a:lnTo>
                  <a:lnTo>
                    <a:pt x="5528" y="1207654"/>
                  </a:lnTo>
                  <a:lnTo>
                    <a:pt x="1" y="1255638"/>
                  </a:lnTo>
                  <a:lnTo>
                    <a:pt x="0" y="1674186"/>
                  </a:lnTo>
                  <a:lnTo>
                    <a:pt x="48811" y="1671370"/>
                  </a:lnTo>
                  <a:lnTo>
                    <a:pt x="95968" y="1663132"/>
                  </a:lnTo>
                  <a:lnTo>
                    <a:pt x="141158" y="1649785"/>
                  </a:lnTo>
                  <a:lnTo>
                    <a:pt x="184066" y="1631644"/>
                  </a:lnTo>
                  <a:lnTo>
                    <a:pt x="224378" y="1609023"/>
                  </a:lnTo>
                  <a:lnTo>
                    <a:pt x="261779" y="1582236"/>
                  </a:lnTo>
                  <a:lnTo>
                    <a:pt x="295957" y="1551596"/>
                  </a:lnTo>
                  <a:lnTo>
                    <a:pt x="326596" y="1517419"/>
                  </a:lnTo>
                  <a:lnTo>
                    <a:pt x="353384" y="1480017"/>
                  </a:lnTo>
                  <a:lnTo>
                    <a:pt x="376005" y="1439705"/>
                  </a:lnTo>
                  <a:lnTo>
                    <a:pt x="394146" y="1396797"/>
                  </a:lnTo>
                  <a:lnTo>
                    <a:pt x="407492" y="1351608"/>
                  </a:lnTo>
                  <a:lnTo>
                    <a:pt x="415731" y="1304450"/>
                  </a:lnTo>
                  <a:lnTo>
                    <a:pt x="418546" y="1255638"/>
                  </a:lnTo>
                  <a:lnTo>
                    <a:pt x="413019" y="1207654"/>
                  </a:lnTo>
                  <a:lnTo>
                    <a:pt x="397276" y="1163606"/>
                  </a:lnTo>
                  <a:lnTo>
                    <a:pt x="372572" y="1124749"/>
                  </a:lnTo>
                  <a:lnTo>
                    <a:pt x="340163" y="1092341"/>
                  </a:lnTo>
                  <a:lnTo>
                    <a:pt x="301306" y="1067637"/>
                  </a:lnTo>
                  <a:lnTo>
                    <a:pt x="257258" y="1051893"/>
                  </a:lnTo>
                  <a:lnTo>
                    <a:pt x="209274" y="1046366"/>
                  </a:lnTo>
                  <a:close/>
                </a:path>
                <a:path w="8329930" h="1674495">
                  <a:moveTo>
                    <a:pt x="8329917" y="418546"/>
                  </a:moveTo>
                  <a:lnTo>
                    <a:pt x="7911368" y="418546"/>
                  </a:lnTo>
                  <a:lnTo>
                    <a:pt x="7911369" y="837092"/>
                  </a:lnTo>
                  <a:lnTo>
                    <a:pt x="7960180" y="834276"/>
                  </a:lnTo>
                  <a:lnTo>
                    <a:pt x="8007338" y="826038"/>
                  </a:lnTo>
                  <a:lnTo>
                    <a:pt x="8052528" y="812691"/>
                  </a:lnTo>
                  <a:lnTo>
                    <a:pt x="8095435" y="794550"/>
                  </a:lnTo>
                  <a:lnTo>
                    <a:pt x="8135747" y="771929"/>
                  </a:lnTo>
                  <a:lnTo>
                    <a:pt x="8173149" y="745142"/>
                  </a:lnTo>
                  <a:lnTo>
                    <a:pt x="8207327" y="714503"/>
                  </a:lnTo>
                  <a:lnTo>
                    <a:pt x="8237966" y="680325"/>
                  </a:lnTo>
                  <a:lnTo>
                    <a:pt x="8264754" y="642923"/>
                  </a:lnTo>
                  <a:lnTo>
                    <a:pt x="8287375" y="602612"/>
                  </a:lnTo>
                  <a:lnTo>
                    <a:pt x="8305516" y="559704"/>
                  </a:lnTo>
                  <a:lnTo>
                    <a:pt x="8318862" y="514515"/>
                  </a:lnTo>
                  <a:lnTo>
                    <a:pt x="8327101" y="467357"/>
                  </a:lnTo>
                  <a:lnTo>
                    <a:pt x="8329917" y="418546"/>
                  </a:lnTo>
                  <a:close/>
                </a:path>
                <a:path w="8329930" h="1674495">
                  <a:moveTo>
                    <a:pt x="7911369" y="0"/>
                  </a:moveTo>
                  <a:lnTo>
                    <a:pt x="7862558" y="2815"/>
                  </a:lnTo>
                  <a:lnTo>
                    <a:pt x="7815400" y="11054"/>
                  </a:lnTo>
                  <a:lnTo>
                    <a:pt x="7770211" y="24400"/>
                  </a:lnTo>
                  <a:lnTo>
                    <a:pt x="7727303" y="42541"/>
                  </a:lnTo>
                  <a:lnTo>
                    <a:pt x="7686992" y="65162"/>
                  </a:lnTo>
                  <a:lnTo>
                    <a:pt x="7649590" y="91949"/>
                  </a:lnTo>
                  <a:lnTo>
                    <a:pt x="7615412" y="122588"/>
                  </a:lnTo>
                  <a:lnTo>
                    <a:pt x="7584773" y="156766"/>
                  </a:lnTo>
                  <a:lnTo>
                    <a:pt x="7557986" y="194168"/>
                  </a:lnTo>
                  <a:lnTo>
                    <a:pt x="7535364" y="234479"/>
                  </a:lnTo>
                  <a:lnTo>
                    <a:pt x="7517224" y="277387"/>
                  </a:lnTo>
                  <a:lnTo>
                    <a:pt x="7503877" y="322577"/>
                  </a:lnTo>
                  <a:lnTo>
                    <a:pt x="7495639" y="369734"/>
                  </a:lnTo>
                  <a:lnTo>
                    <a:pt x="7492823" y="418546"/>
                  </a:lnTo>
                  <a:lnTo>
                    <a:pt x="7498350" y="466530"/>
                  </a:lnTo>
                  <a:lnTo>
                    <a:pt x="7514093" y="510579"/>
                  </a:lnTo>
                  <a:lnTo>
                    <a:pt x="7538798" y="549436"/>
                  </a:lnTo>
                  <a:lnTo>
                    <a:pt x="7571206" y="581844"/>
                  </a:lnTo>
                  <a:lnTo>
                    <a:pt x="7610062" y="606548"/>
                  </a:lnTo>
                  <a:lnTo>
                    <a:pt x="7654111" y="622292"/>
                  </a:lnTo>
                  <a:lnTo>
                    <a:pt x="7702095" y="627819"/>
                  </a:lnTo>
                  <a:lnTo>
                    <a:pt x="7750079" y="622292"/>
                  </a:lnTo>
                  <a:lnTo>
                    <a:pt x="7794128" y="606548"/>
                  </a:lnTo>
                  <a:lnTo>
                    <a:pt x="7832985" y="581844"/>
                  </a:lnTo>
                  <a:lnTo>
                    <a:pt x="7865393" y="549436"/>
                  </a:lnTo>
                  <a:lnTo>
                    <a:pt x="7890097" y="510579"/>
                  </a:lnTo>
                  <a:lnTo>
                    <a:pt x="7905841" y="466530"/>
                  </a:lnTo>
                  <a:lnTo>
                    <a:pt x="7911368" y="418546"/>
                  </a:lnTo>
                  <a:lnTo>
                    <a:pt x="8329917" y="418546"/>
                  </a:lnTo>
                  <a:lnTo>
                    <a:pt x="8327101" y="369734"/>
                  </a:lnTo>
                  <a:lnTo>
                    <a:pt x="8318862" y="322577"/>
                  </a:lnTo>
                  <a:lnTo>
                    <a:pt x="8305516" y="277387"/>
                  </a:lnTo>
                  <a:lnTo>
                    <a:pt x="8287375" y="234479"/>
                  </a:lnTo>
                  <a:lnTo>
                    <a:pt x="8264754" y="194168"/>
                  </a:lnTo>
                  <a:lnTo>
                    <a:pt x="8237966" y="156766"/>
                  </a:lnTo>
                  <a:lnTo>
                    <a:pt x="8207327" y="122588"/>
                  </a:lnTo>
                  <a:lnTo>
                    <a:pt x="8173149" y="91949"/>
                  </a:lnTo>
                  <a:lnTo>
                    <a:pt x="8135747" y="65162"/>
                  </a:lnTo>
                  <a:lnTo>
                    <a:pt x="8095435" y="42541"/>
                  </a:lnTo>
                  <a:lnTo>
                    <a:pt x="8052528" y="24400"/>
                  </a:lnTo>
                  <a:lnTo>
                    <a:pt x="8007338" y="11054"/>
                  </a:lnTo>
                  <a:lnTo>
                    <a:pt x="7960180" y="2815"/>
                  </a:lnTo>
                  <a:lnTo>
                    <a:pt x="7911369" y="0"/>
                  </a:lnTo>
                  <a:close/>
                </a:path>
              </a:pathLst>
            </a:custGeom>
            <a:solidFill>
              <a:srgbClr val="CECECE"/>
            </a:solidFill>
          </p:spPr>
          <p:txBody>
            <a:bodyPr wrap="square" lIns="0" tIns="0" rIns="0" bIns="0" rtlCol="0"/>
            <a:lstStyle/>
            <a:p>
              <a:endParaRPr/>
            </a:p>
          </p:txBody>
        </p:sp>
        <p:sp>
          <p:nvSpPr>
            <p:cNvPr id="5" name="object 5"/>
            <p:cNvSpPr/>
            <p:nvPr/>
          </p:nvSpPr>
          <p:spPr>
            <a:xfrm>
              <a:off x="216022" y="44624"/>
              <a:ext cx="8749030" cy="6697345"/>
            </a:xfrm>
            <a:custGeom>
              <a:avLst/>
              <a:gdLst/>
              <a:ahLst/>
              <a:cxnLst/>
              <a:rect l="l" t="t" r="r" b="b"/>
              <a:pathLst>
                <a:path w="8749030" h="6697345">
                  <a:moveTo>
                    <a:pt x="0" y="1255639"/>
                  </a:moveTo>
                  <a:lnTo>
                    <a:pt x="2816" y="1206827"/>
                  </a:lnTo>
                  <a:lnTo>
                    <a:pt x="11055" y="1159670"/>
                  </a:lnTo>
                  <a:lnTo>
                    <a:pt x="24401" y="1114480"/>
                  </a:lnTo>
                  <a:lnTo>
                    <a:pt x="42542" y="1071573"/>
                  </a:lnTo>
                  <a:lnTo>
                    <a:pt x="65163" y="1031261"/>
                  </a:lnTo>
                  <a:lnTo>
                    <a:pt x="91951" y="993859"/>
                  </a:lnTo>
                  <a:lnTo>
                    <a:pt x="122590" y="959682"/>
                  </a:lnTo>
                  <a:lnTo>
                    <a:pt x="156768" y="929042"/>
                  </a:lnTo>
                  <a:lnTo>
                    <a:pt x="194169" y="902255"/>
                  </a:lnTo>
                  <a:lnTo>
                    <a:pt x="234481" y="879634"/>
                  </a:lnTo>
                  <a:lnTo>
                    <a:pt x="277389" y="861493"/>
                  </a:lnTo>
                  <a:lnTo>
                    <a:pt x="322578" y="848146"/>
                  </a:lnTo>
                  <a:lnTo>
                    <a:pt x="369736" y="839908"/>
                  </a:lnTo>
                  <a:lnTo>
                    <a:pt x="418547" y="837092"/>
                  </a:lnTo>
                  <a:lnTo>
                    <a:pt x="7911369" y="837092"/>
                  </a:lnTo>
                  <a:lnTo>
                    <a:pt x="7911369" y="418546"/>
                  </a:lnTo>
                  <a:lnTo>
                    <a:pt x="7914185" y="369735"/>
                  </a:lnTo>
                  <a:lnTo>
                    <a:pt x="7922424" y="322577"/>
                  </a:lnTo>
                  <a:lnTo>
                    <a:pt x="7935770" y="277388"/>
                  </a:lnTo>
                  <a:lnTo>
                    <a:pt x="7953911" y="234480"/>
                  </a:lnTo>
                  <a:lnTo>
                    <a:pt x="7976532" y="194168"/>
                  </a:lnTo>
                  <a:lnTo>
                    <a:pt x="8003320" y="156767"/>
                  </a:lnTo>
                  <a:lnTo>
                    <a:pt x="8033959" y="122589"/>
                  </a:lnTo>
                  <a:lnTo>
                    <a:pt x="8068137" y="91950"/>
                  </a:lnTo>
                  <a:lnTo>
                    <a:pt x="8105538" y="65162"/>
                  </a:lnTo>
                  <a:lnTo>
                    <a:pt x="8145850" y="42541"/>
                  </a:lnTo>
                  <a:lnTo>
                    <a:pt x="8188758" y="24400"/>
                  </a:lnTo>
                  <a:lnTo>
                    <a:pt x="8233947" y="11054"/>
                  </a:lnTo>
                  <a:lnTo>
                    <a:pt x="8281105" y="2815"/>
                  </a:lnTo>
                  <a:lnTo>
                    <a:pt x="8329916" y="0"/>
                  </a:lnTo>
                  <a:lnTo>
                    <a:pt x="8378728" y="2815"/>
                  </a:lnTo>
                  <a:lnTo>
                    <a:pt x="8425885" y="11054"/>
                  </a:lnTo>
                  <a:lnTo>
                    <a:pt x="8471075" y="24400"/>
                  </a:lnTo>
                  <a:lnTo>
                    <a:pt x="8513983" y="42541"/>
                  </a:lnTo>
                  <a:lnTo>
                    <a:pt x="8554294" y="65162"/>
                  </a:lnTo>
                  <a:lnTo>
                    <a:pt x="8591696" y="91950"/>
                  </a:lnTo>
                  <a:lnTo>
                    <a:pt x="8625874" y="122589"/>
                  </a:lnTo>
                  <a:lnTo>
                    <a:pt x="8656513" y="156767"/>
                  </a:lnTo>
                  <a:lnTo>
                    <a:pt x="8683300" y="194168"/>
                  </a:lnTo>
                  <a:lnTo>
                    <a:pt x="8705922" y="234480"/>
                  </a:lnTo>
                  <a:lnTo>
                    <a:pt x="8724062" y="277388"/>
                  </a:lnTo>
                  <a:lnTo>
                    <a:pt x="8737409" y="322577"/>
                  </a:lnTo>
                  <a:lnTo>
                    <a:pt x="8745647" y="369735"/>
                  </a:lnTo>
                  <a:lnTo>
                    <a:pt x="8748463" y="418546"/>
                  </a:lnTo>
                  <a:lnTo>
                    <a:pt x="8748462" y="5441104"/>
                  </a:lnTo>
                  <a:lnTo>
                    <a:pt x="8745646" y="5489915"/>
                  </a:lnTo>
                  <a:lnTo>
                    <a:pt x="8737408" y="5537072"/>
                  </a:lnTo>
                  <a:lnTo>
                    <a:pt x="8724061" y="5582262"/>
                  </a:lnTo>
                  <a:lnTo>
                    <a:pt x="8705921" y="5625169"/>
                  </a:lnTo>
                  <a:lnTo>
                    <a:pt x="8683299" y="5665481"/>
                  </a:lnTo>
                  <a:lnTo>
                    <a:pt x="8656512" y="5702883"/>
                  </a:lnTo>
                  <a:lnTo>
                    <a:pt x="8625873" y="5737060"/>
                  </a:lnTo>
                  <a:lnTo>
                    <a:pt x="8591695" y="5767700"/>
                  </a:lnTo>
                  <a:lnTo>
                    <a:pt x="8554293" y="5794487"/>
                  </a:lnTo>
                  <a:lnTo>
                    <a:pt x="8513982" y="5817108"/>
                  </a:lnTo>
                  <a:lnTo>
                    <a:pt x="8471074" y="5835249"/>
                  </a:lnTo>
                  <a:lnTo>
                    <a:pt x="8425884" y="5848595"/>
                  </a:lnTo>
                  <a:lnTo>
                    <a:pt x="8378727" y="5856834"/>
                  </a:lnTo>
                  <a:lnTo>
                    <a:pt x="8329915" y="5859650"/>
                  </a:lnTo>
                  <a:lnTo>
                    <a:pt x="837093" y="5859649"/>
                  </a:lnTo>
                  <a:lnTo>
                    <a:pt x="837093" y="6278195"/>
                  </a:lnTo>
                  <a:lnTo>
                    <a:pt x="834277" y="6327007"/>
                  </a:lnTo>
                  <a:lnTo>
                    <a:pt x="826039" y="6374164"/>
                  </a:lnTo>
                  <a:lnTo>
                    <a:pt x="812693" y="6419354"/>
                  </a:lnTo>
                  <a:lnTo>
                    <a:pt x="794552" y="6462262"/>
                  </a:lnTo>
                  <a:lnTo>
                    <a:pt x="771931" y="6502574"/>
                  </a:lnTo>
                  <a:lnTo>
                    <a:pt x="745143" y="6539976"/>
                  </a:lnTo>
                  <a:lnTo>
                    <a:pt x="714504" y="6574153"/>
                  </a:lnTo>
                  <a:lnTo>
                    <a:pt x="680326" y="6604793"/>
                  </a:lnTo>
                  <a:lnTo>
                    <a:pt x="642924" y="6631580"/>
                  </a:lnTo>
                  <a:lnTo>
                    <a:pt x="602613" y="6654202"/>
                  </a:lnTo>
                  <a:lnTo>
                    <a:pt x="559705" y="6672343"/>
                  </a:lnTo>
                  <a:lnTo>
                    <a:pt x="514515" y="6685689"/>
                  </a:lnTo>
                  <a:lnTo>
                    <a:pt x="467358" y="6693927"/>
                  </a:lnTo>
                  <a:lnTo>
                    <a:pt x="418546" y="6696743"/>
                  </a:lnTo>
                  <a:lnTo>
                    <a:pt x="369735" y="6693927"/>
                  </a:lnTo>
                  <a:lnTo>
                    <a:pt x="322577" y="6685689"/>
                  </a:lnTo>
                  <a:lnTo>
                    <a:pt x="277388" y="6672343"/>
                  </a:lnTo>
                  <a:lnTo>
                    <a:pt x="234480" y="6654202"/>
                  </a:lnTo>
                  <a:lnTo>
                    <a:pt x="194168" y="6631580"/>
                  </a:lnTo>
                  <a:lnTo>
                    <a:pt x="156767" y="6604793"/>
                  </a:lnTo>
                  <a:lnTo>
                    <a:pt x="122589" y="6574153"/>
                  </a:lnTo>
                  <a:lnTo>
                    <a:pt x="91950" y="6539976"/>
                  </a:lnTo>
                  <a:lnTo>
                    <a:pt x="65162" y="6502574"/>
                  </a:lnTo>
                  <a:lnTo>
                    <a:pt x="42541" y="6462262"/>
                  </a:lnTo>
                  <a:lnTo>
                    <a:pt x="24400" y="6419354"/>
                  </a:lnTo>
                  <a:lnTo>
                    <a:pt x="11054" y="6374164"/>
                  </a:lnTo>
                  <a:lnTo>
                    <a:pt x="2815" y="6327007"/>
                  </a:lnTo>
                  <a:lnTo>
                    <a:pt x="0" y="6278195"/>
                  </a:lnTo>
                  <a:lnTo>
                    <a:pt x="0" y="1255639"/>
                  </a:lnTo>
                  <a:close/>
                </a:path>
                <a:path w="8749030" h="6697345">
                  <a:moveTo>
                    <a:pt x="7911369" y="837092"/>
                  </a:moveTo>
                  <a:lnTo>
                    <a:pt x="8329916" y="837092"/>
                  </a:lnTo>
                  <a:lnTo>
                    <a:pt x="8378728" y="834276"/>
                  </a:lnTo>
                  <a:lnTo>
                    <a:pt x="8425885" y="826038"/>
                  </a:lnTo>
                  <a:lnTo>
                    <a:pt x="8471075" y="812691"/>
                  </a:lnTo>
                  <a:lnTo>
                    <a:pt x="8513983" y="794551"/>
                  </a:lnTo>
                  <a:lnTo>
                    <a:pt x="8554294" y="771929"/>
                  </a:lnTo>
                  <a:lnTo>
                    <a:pt x="8591696" y="745142"/>
                  </a:lnTo>
                  <a:lnTo>
                    <a:pt x="8625874" y="714503"/>
                  </a:lnTo>
                  <a:lnTo>
                    <a:pt x="8656513" y="680325"/>
                  </a:lnTo>
                  <a:lnTo>
                    <a:pt x="8683300" y="642923"/>
                  </a:lnTo>
                  <a:lnTo>
                    <a:pt x="8705922" y="602612"/>
                  </a:lnTo>
                  <a:lnTo>
                    <a:pt x="8724062" y="559704"/>
                  </a:lnTo>
                  <a:lnTo>
                    <a:pt x="8737409" y="514514"/>
                  </a:lnTo>
                  <a:lnTo>
                    <a:pt x="8745647" y="467357"/>
                  </a:lnTo>
                  <a:lnTo>
                    <a:pt x="8748463" y="418545"/>
                  </a:lnTo>
                </a:path>
                <a:path w="8749030" h="6697345">
                  <a:moveTo>
                    <a:pt x="8329916" y="837092"/>
                  </a:moveTo>
                  <a:lnTo>
                    <a:pt x="8329916" y="418546"/>
                  </a:lnTo>
                  <a:lnTo>
                    <a:pt x="8324389" y="466531"/>
                  </a:lnTo>
                  <a:lnTo>
                    <a:pt x="8308646" y="510579"/>
                  </a:lnTo>
                  <a:lnTo>
                    <a:pt x="8283942" y="549436"/>
                  </a:lnTo>
                  <a:lnTo>
                    <a:pt x="8251533" y="581844"/>
                  </a:lnTo>
                  <a:lnTo>
                    <a:pt x="8212677" y="606548"/>
                  </a:lnTo>
                  <a:lnTo>
                    <a:pt x="8168628" y="622292"/>
                  </a:lnTo>
                  <a:lnTo>
                    <a:pt x="8120643" y="627819"/>
                  </a:lnTo>
                  <a:lnTo>
                    <a:pt x="8072659" y="622292"/>
                  </a:lnTo>
                  <a:lnTo>
                    <a:pt x="8028610" y="606548"/>
                  </a:lnTo>
                  <a:lnTo>
                    <a:pt x="7989754" y="581844"/>
                  </a:lnTo>
                  <a:lnTo>
                    <a:pt x="7957345" y="549436"/>
                  </a:lnTo>
                  <a:lnTo>
                    <a:pt x="7932641" y="510579"/>
                  </a:lnTo>
                  <a:lnTo>
                    <a:pt x="7916897" y="466531"/>
                  </a:lnTo>
                  <a:lnTo>
                    <a:pt x="7911370" y="418546"/>
                  </a:lnTo>
                </a:path>
                <a:path w="8749030" h="6697345">
                  <a:moveTo>
                    <a:pt x="418547" y="1674185"/>
                  </a:moveTo>
                  <a:lnTo>
                    <a:pt x="418547" y="1255639"/>
                  </a:lnTo>
                  <a:lnTo>
                    <a:pt x="424074" y="1207655"/>
                  </a:lnTo>
                  <a:lnTo>
                    <a:pt x="439818" y="1163606"/>
                  </a:lnTo>
                  <a:lnTo>
                    <a:pt x="464522" y="1124749"/>
                  </a:lnTo>
                  <a:lnTo>
                    <a:pt x="496931" y="1092341"/>
                  </a:lnTo>
                  <a:lnTo>
                    <a:pt x="535787" y="1067637"/>
                  </a:lnTo>
                  <a:lnTo>
                    <a:pt x="579836" y="1051893"/>
                  </a:lnTo>
                  <a:lnTo>
                    <a:pt x="627820" y="1046366"/>
                  </a:lnTo>
                  <a:lnTo>
                    <a:pt x="675805" y="1051893"/>
                  </a:lnTo>
                  <a:lnTo>
                    <a:pt x="719853" y="1067637"/>
                  </a:lnTo>
                  <a:lnTo>
                    <a:pt x="758710" y="1092341"/>
                  </a:lnTo>
                  <a:lnTo>
                    <a:pt x="791118" y="1124749"/>
                  </a:lnTo>
                  <a:lnTo>
                    <a:pt x="815823" y="1163606"/>
                  </a:lnTo>
                  <a:lnTo>
                    <a:pt x="831566" y="1207655"/>
                  </a:lnTo>
                  <a:lnTo>
                    <a:pt x="837093" y="1255639"/>
                  </a:lnTo>
                  <a:lnTo>
                    <a:pt x="834277" y="1304450"/>
                  </a:lnTo>
                  <a:lnTo>
                    <a:pt x="826039" y="1351608"/>
                  </a:lnTo>
                  <a:lnTo>
                    <a:pt x="812693" y="1396797"/>
                  </a:lnTo>
                  <a:lnTo>
                    <a:pt x="794552" y="1439705"/>
                  </a:lnTo>
                  <a:lnTo>
                    <a:pt x="771931" y="1480017"/>
                  </a:lnTo>
                  <a:lnTo>
                    <a:pt x="745143" y="1517418"/>
                  </a:lnTo>
                  <a:lnTo>
                    <a:pt x="714504" y="1551596"/>
                  </a:lnTo>
                  <a:lnTo>
                    <a:pt x="680326" y="1582236"/>
                  </a:lnTo>
                  <a:lnTo>
                    <a:pt x="642924" y="1609023"/>
                  </a:lnTo>
                  <a:lnTo>
                    <a:pt x="602613" y="1631644"/>
                  </a:lnTo>
                  <a:lnTo>
                    <a:pt x="559705" y="1649785"/>
                  </a:lnTo>
                  <a:lnTo>
                    <a:pt x="514515" y="1663132"/>
                  </a:lnTo>
                  <a:lnTo>
                    <a:pt x="467358" y="1671370"/>
                  </a:lnTo>
                  <a:lnTo>
                    <a:pt x="418546" y="1674186"/>
                  </a:lnTo>
                  <a:lnTo>
                    <a:pt x="369735" y="1671370"/>
                  </a:lnTo>
                  <a:lnTo>
                    <a:pt x="322577" y="1663132"/>
                  </a:lnTo>
                  <a:lnTo>
                    <a:pt x="277388" y="1649785"/>
                  </a:lnTo>
                  <a:lnTo>
                    <a:pt x="234480" y="1631644"/>
                  </a:lnTo>
                  <a:lnTo>
                    <a:pt x="194168" y="1609023"/>
                  </a:lnTo>
                  <a:lnTo>
                    <a:pt x="156767" y="1582236"/>
                  </a:lnTo>
                  <a:lnTo>
                    <a:pt x="122589" y="1551596"/>
                  </a:lnTo>
                  <a:lnTo>
                    <a:pt x="91950" y="1517418"/>
                  </a:lnTo>
                  <a:lnTo>
                    <a:pt x="65162" y="1480017"/>
                  </a:lnTo>
                  <a:lnTo>
                    <a:pt x="42541" y="1439705"/>
                  </a:lnTo>
                  <a:lnTo>
                    <a:pt x="24400" y="1396797"/>
                  </a:lnTo>
                  <a:lnTo>
                    <a:pt x="11054" y="1351608"/>
                  </a:lnTo>
                  <a:lnTo>
                    <a:pt x="2815" y="1304450"/>
                  </a:lnTo>
                  <a:lnTo>
                    <a:pt x="0" y="1255639"/>
                  </a:lnTo>
                </a:path>
                <a:path w="8749030" h="6697345">
                  <a:moveTo>
                    <a:pt x="837093" y="1255639"/>
                  </a:moveTo>
                  <a:lnTo>
                    <a:pt x="837093" y="5859649"/>
                  </a:lnTo>
                </a:path>
              </a:pathLst>
            </a:custGeom>
            <a:ln w="25399">
              <a:solidFill>
                <a:srgbClr val="919FAE"/>
              </a:solidFill>
            </a:ln>
          </p:spPr>
          <p:txBody>
            <a:bodyPr wrap="square" lIns="0" tIns="0" rIns="0" bIns="0" rtlCol="0"/>
            <a:lstStyle/>
            <a:p>
              <a:endParaRPr/>
            </a:p>
          </p:txBody>
        </p:sp>
        <p:sp>
          <p:nvSpPr>
            <p:cNvPr id="6" name="object 6"/>
            <p:cNvSpPr/>
            <p:nvPr/>
          </p:nvSpPr>
          <p:spPr>
            <a:xfrm>
              <a:off x="2123728" y="1454294"/>
              <a:ext cx="5904865" cy="3477895"/>
            </a:xfrm>
            <a:custGeom>
              <a:avLst/>
              <a:gdLst/>
              <a:ahLst/>
              <a:cxnLst/>
              <a:rect l="l" t="t" r="r" b="b"/>
              <a:pathLst>
                <a:path w="5904865" h="3477895">
                  <a:moveTo>
                    <a:pt x="5904655" y="0"/>
                  </a:moveTo>
                  <a:lnTo>
                    <a:pt x="0" y="0"/>
                  </a:lnTo>
                  <a:lnTo>
                    <a:pt x="0" y="3477874"/>
                  </a:lnTo>
                  <a:lnTo>
                    <a:pt x="5904655" y="3477874"/>
                  </a:lnTo>
                  <a:lnTo>
                    <a:pt x="5904655" y="0"/>
                  </a:lnTo>
                  <a:close/>
                </a:path>
              </a:pathLst>
            </a:custGeom>
            <a:solidFill>
              <a:srgbClr val="FFFFFF"/>
            </a:solidFill>
          </p:spPr>
          <p:txBody>
            <a:bodyPr wrap="square" lIns="0" tIns="0" rIns="0" bIns="0" rtlCol="0"/>
            <a:lstStyle/>
            <a:p>
              <a:endParaRPr/>
            </a:p>
          </p:txBody>
        </p:sp>
      </p:grpSp>
      <p:sp>
        <p:nvSpPr>
          <p:cNvPr id="7" name="object 7"/>
          <p:cNvSpPr txBox="1">
            <a:spLocks noGrp="1"/>
          </p:cNvSpPr>
          <p:nvPr>
            <p:ph type="title"/>
          </p:nvPr>
        </p:nvSpPr>
        <p:spPr>
          <a:xfrm>
            <a:off x="2202468" y="1487314"/>
            <a:ext cx="5761990" cy="1244600"/>
          </a:xfrm>
          <a:prstGeom prst="rect">
            <a:avLst/>
          </a:prstGeom>
        </p:spPr>
        <p:txBody>
          <a:bodyPr vert="horz" wrap="square" lIns="0" tIns="12700" rIns="0" bIns="0" rtlCol="0">
            <a:spAutoFit/>
          </a:bodyPr>
          <a:lstStyle/>
          <a:p>
            <a:pPr marL="12700" marR="5080" algn="just">
              <a:lnSpc>
                <a:spcPct val="100000"/>
              </a:lnSpc>
              <a:spcBef>
                <a:spcPts val="100"/>
              </a:spcBef>
            </a:pPr>
            <a:r>
              <a:rPr sz="2000" b="0" dirty="0">
                <a:solidFill>
                  <a:srgbClr val="001C3D"/>
                </a:solidFill>
                <a:latin typeface="Calibri"/>
                <a:cs typeface="Calibri"/>
              </a:rPr>
              <a:t>The</a:t>
            </a:r>
            <a:r>
              <a:rPr sz="2000" b="0" spc="5" dirty="0">
                <a:solidFill>
                  <a:srgbClr val="001C3D"/>
                </a:solidFill>
                <a:latin typeface="Calibri"/>
                <a:cs typeface="Calibri"/>
              </a:rPr>
              <a:t> </a:t>
            </a:r>
            <a:r>
              <a:rPr sz="2000" b="0" spc="-5" dirty="0">
                <a:solidFill>
                  <a:srgbClr val="001C3D"/>
                </a:solidFill>
                <a:latin typeface="Calibri"/>
                <a:cs typeface="Calibri"/>
              </a:rPr>
              <a:t>lawyer</a:t>
            </a:r>
            <a:r>
              <a:rPr sz="2000" b="0" dirty="0">
                <a:solidFill>
                  <a:srgbClr val="001C3D"/>
                </a:solidFill>
                <a:latin typeface="Calibri"/>
                <a:cs typeface="Calibri"/>
              </a:rPr>
              <a:t> </a:t>
            </a:r>
            <a:r>
              <a:rPr sz="2000" b="0" spc="-5" dirty="0">
                <a:solidFill>
                  <a:srgbClr val="001C3D"/>
                </a:solidFill>
                <a:latin typeface="Calibri"/>
                <a:cs typeface="Calibri"/>
              </a:rPr>
              <a:t>should</a:t>
            </a:r>
            <a:r>
              <a:rPr sz="2000" b="0" dirty="0">
                <a:solidFill>
                  <a:srgbClr val="001C3D"/>
                </a:solidFill>
                <a:latin typeface="Calibri"/>
                <a:cs typeface="Calibri"/>
              </a:rPr>
              <a:t> </a:t>
            </a:r>
            <a:r>
              <a:rPr sz="2000" b="0" spc="-5" dirty="0">
                <a:solidFill>
                  <a:srgbClr val="001C3D"/>
                </a:solidFill>
                <a:latin typeface="Calibri"/>
                <a:cs typeface="Calibri"/>
              </a:rPr>
              <a:t>have</a:t>
            </a:r>
            <a:r>
              <a:rPr sz="2000" b="0" dirty="0">
                <a:solidFill>
                  <a:srgbClr val="001C3D"/>
                </a:solidFill>
                <a:latin typeface="Calibri"/>
                <a:cs typeface="Calibri"/>
              </a:rPr>
              <a:t> stopped</a:t>
            </a:r>
            <a:r>
              <a:rPr sz="2000" b="0" spc="5" dirty="0">
                <a:solidFill>
                  <a:srgbClr val="001C3D"/>
                </a:solidFill>
                <a:latin typeface="Calibri"/>
                <a:cs typeface="Calibri"/>
              </a:rPr>
              <a:t> </a:t>
            </a:r>
            <a:r>
              <a:rPr sz="2000" b="0" dirty="0">
                <a:solidFill>
                  <a:srgbClr val="001C3D"/>
                </a:solidFill>
                <a:latin typeface="Calibri"/>
                <a:cs typeface="Calibri"/>
              </a:rPr>
              <a:t>the</a:t>
            </a:r>
            <a:r>
              <a:rPr sz="2000" b="0" spc="5" dirty="0">
                <a:solidFill>
                  <a:srgbClr val="001C3D"/>
                </a:solidFill>
                <a:latin typeface="Calibri"/>
                <a:cs typeface="Calibri"/>
              </a:rPr>
              <a:t> </a:t>
            </a:r>
            <a:r>
              <a:rPr sz="2000" b="0" spc="-5" dirty="0">
                <a:solidFill>
                  <a:srgbClr val="001C3D"/>
                </a:solidFill>
                <a:latin typeface="Calibri"/>
                <a:cs typeface="Calibri"/>
              </a:rPr>
              <a:t>consultation, </a:t>
            </a:r>
            <a:r>
              <a:rPr sz="2000" b="0" dirty="0">
                <a:solidFill>
                  <a:srgbClr val="001C3D"/>
                </a:solidFill>
                <a:latin typeface="Calibri"/>
                <a:cs typeface="Calibri"/>
              </a:rPr>
              <a:t> </a:t>
            </a:r>
            <a:r>
              <a:rPr sz="2000" b="0" spc="-5" dirty="0">
                <a:solidFill>
                  <a:srgbClr val="001C3D"/>
                </a:solidFill>
                <a:latin typeface="Calibri"/>
                <a:cs typeface="Calibri"/>
              </a:rPr>
              <a:t>engaged </a:t>
            </a:r>
            <a:r>
              <a:rPr sz="2000" b="0" dirty="0">
                <a:solidFill>
                  <a:srgbClr val="001C3D"/>
                </a:solidFill>
                <a:latin typeface="Calibri"/>
                <a:cs typeface="Calibri"/>
              </a:rPr>
              <a:t>an </a:t>
            </a:r>
            <a:r>
              <a:rPr sz="2000" b="0" spc="-5" dirty="0">
                <a:solidFill>
                  <a:srgbClr val="001C3D"/>
                </a:solidFill>
                <a:latin typeface="Calibri"/>
                <a:cs typeface="Calibri"/>
              </a:rPr>
              <a:t>interpreter, </a:t>
            </a:r>
            <a:r>
              <a:rPr sz="2000" b="0" dirty="0">
                <a:solidFill>
                  <a:srgbClr val="001C3D"/>
                </a:solidFill>
                <a:latin typeface="Calibri"/>
                <a:cs typeface="Calibri"/>
              </a:rPr>
              <a:t>as </a:t>
            </a:r>
            <a:r>
              <a:rPr sz="2000" b="0" spc="-5" dirty="0">
                <a:solidFill>
                  <a:srgbClr val="001C3D"/>
                </a:solidFill>
                <a:latin typeface="Calibri"/>
                <a:cs typeface="Calibri"/>
              </a:rPr>
              <a:t>well </a:t>
            </a:r>
            <a:r>
              <a:rPr sz="2000" b="0" dirty="0">
                <a:solidFill>
                  <a:srgbClr val="001C3D"/>
                </a:solidFill>
                <a:latin typeface="Calibri"/>
                <a:cs typeface="Calibri"/>
              </a:rPr>
              <a:t>as </a:t>
            </a:r>
            <a:r>
              <a:rPr sz="2000" b="0" spc="-5" dirty="0">
                <a:solidFill>
                  <a:srgbClr val="001C3D"/>
                </a:solidFill>
                <a:latin typeface="Calibri"/>
                <a:cs typeface="Calibri"/>
              </a:rPr>
              <a:t>insisted </a:t>
            </a:r>
            <a:r>
              <a:rPr sz="2000" b="0" dirty="0">
                <a:solidFill>
                  <a:srgbClr val="001C3D"/>
                </a:solidFill>
                <a:latin typeface="Calibri"/>
                <a:cs typeface="Calibri"/>
              </a:rPr>
              <a:t>that </a:t>
            </a:r>
            <a:r>
              <a:rPr sz="2000" b="0" spc="-5" dirty="0">
                <a:solidFill>
                  <a:srgbClr val="001C3D"/>
                </a:solidFill>
                <a:latin typeface="Calibri"/>
                <a:cs typeface="Calibri"/>
              </a:rPr>
              <a:t>Jacques </a:t>
            </a:r>
            <a:r>
              <a:rPr sz="2000" b="0" dirty="0">
                <a:solidFill>
                  <a:srgbClr val="001C3D"/>
                </a:solidFill>
                <a:latin typeface="Calibri"/>
                <a:cs typeface="Calibri"/>
              </a:rPr>
              <a:t> </a:t>
            </a:r>
            <a:r>
              <a:rPr sz="2000" b="0" spc="30" dirty="0">
                <a:solidFill>
                  <a:srgbClr val="001C3D"/>
                </a:solidFill>
                <a:latin typeface="Calibri"/>
                <a:cs typeface="Calibri"/>
              </a:rPr>
              <a:t>was</a:t>
            </a:r>
            <a:r>
              <a:rPr sz="2000" b="0" spc="35" dirty="0">
                <a:solidFill>
                  <a:srgbClr val="001C3D"/>
                </a:solidFill>
                <a:latin typeface="Calibri"/>
                <a:cs typeface="Calibri"/>
              </a:rPr>
              <a:t> </a:t>
            </a:r>
            <a:r>
              <a:rPr sz="2000" b="0" spc="45" dirty="0">
                <a:solidFill>
                  <a:srgbClr val="001C3D"/>
                </a:solidFill>
                <a:latin typeface="Calibri"/>
                <a:cs typeface="Calibri"/>
              </a:rPr>
              <a:t>interrogated</a:t>
            </a:r>
            <a:r>
              <a:rPr sz="2000" b="0" spc="50" dirty="0">
                <a:solidFill>
                  <a:srgbClr val="001C3D"/>
                </a:solidFill>
                <a:latin typeface="Calibri"/>
                <a:cs typeface="Calibri"/>
              </a:rPr>
              <a:t> </a:t>
            </a:r>
            <a:r>
              <a:rPr sz="2000" b="0" spc="25" dirty="0">
                <a:solidFill>
                  <a:srgbClr val="001C3D"/>
                </a:solidFill>
                <a:latin typeface="Calibri"/>
                <a:cs typeface="Calibri"/>
              </a:rPr>
              <a:t>in</a:t>
            </a:r>
            <a:r>
              <a:rPr sz="2000" b="0" spc="30" dirty="0">
                <a:solidFill>
                  <a:srgbClr val="001C3D"/>
                </a:solidFill>
                <a:latin typeface="Calibri"/>
                <a:cs typeface="Calibri"/>
              </a:rPr>
              <a:t> the</a:t>
            </a:r>
            <a:r>
              <a:rPr sz="2000" b="0" spc="35" dirty="0">
                <a:solidFill>
                  <a:srgbClr val="001C3D"/>
                </a:solidFill>
                <a:latin typeface="Calibri"/>
                <a:cs typeface="Calibri"/>
              </a:rPr>
              <a:t> </a:t>
            </a:r>
            <a:r>
              <a:rPr sz="2000" b="0" spc="40" dirty="0">
                <a:solidFill>
                  <a:srgbClr val="001C3D"/>
                </a:solidFill>
                <a:latin typeface="Calibri"/>
                <a:cs typeface="Calibri"/>
              </a:rPr>
              <a:t>presence</a:t>
            </a:r>
            <a:r>
              <a:rPr sz="2000" b="0" spc="45" dirty="0">
                <a:solidFill>
                  <a:srgbClr val="001C3D"/>
                </a:solidFill>
                <a:latin typeface="Calibri"/>
                <a:cs typeface="Calibri"/>
              </a:rPr>
              <a:t> </a:t>
            </a:r>
            <a:r>
              <a:rPr sz="2000" b="0" spc="25" dirty="0">
                <a:solidFill>
                  <a:srgbClr val="001C3D"/>
                </a:solidFill>
                <a:latin typeface="Calibri"/>
                <a:cs typeface="Calibri"/>
              </a:rPr>
              <a:t>of</a:t>
            </a:r>
            <a:r>
              <a:rPr sz="2000" b="0" spc="30" dirty="0">
                <a:solidFill>
                  <a:srgbClr val="001C3D"/>
                </a:solidFill>
                <a:latin typeface="Calibri"/>
                <a:cs typeface="Calibri"/>
              </a:rPr>
              <a:t> </a:t>
            </a:r>
            <a:r>
              <a:rPr sz="2000" b="0" spc="50" dirty="0">
                <a:solidFill>
                  <a:srgbClr val="001C3D"/>
                </a:solidFill>
                <a:latin typeface="Calibri"/>
                <a:cs typeface="Calibri"/>
              </a:rPr>
              <a:t>(another) </a:t>
            </a:r>
            <a:r>
              <a:rPr sz="2000" b="0" spc="-440" dirty="0">
                <a:solidFill>
                  <a:srgbClr val="001C3D"/>
                </a:solidFill>
                <a:latin typeface="Calibri"/>
                <a:cs typeface="Calibri"/>
              </a:rPr>
              <a:t> </a:t>
            </a:r>
            <a:r>
              <a:rPr sz="2000" b="0" spc="-5" dirty="0">
                <a:solidFill>
                  <a:srgbClr val="001C3D"/>
                </a:solidFill>
                <a:latin typeface="Calibri"/>
                <a:cs typeface="Calibri"/>
              </a:rPr>
              <a:t>interpreter.</a:t>
            </a:r>
            <a:endParaRPr sz="2000">
              <a:latin typeface="Calibri"/>
              <a:cs typeface="Calibri"/>
            </a:endParaRPr>
          </a:p>
        </p:txBody>
      </p:sp>
      <p:sp>
        <p:nvSpPr>
          <p:cNvPr id="8" name="object 8"/>
          <p:cNvSpPr txBox="1"/>
          <p:nvPr/>
        </p:nvSpPr>
        <p:spPr>
          <a:xfrm>
            <a:off x="2202468" y="3011314"/>
            <a:ext cx="5753735" cy="1854200"/>
          </a:xfrm>
          <a:prstGeom prst="rect">
            <a:avLst/>
          </a:prstGeom>
        </p:spPr>
        <p:txBody>
          <a:bodyPr vert="horz" wrap="square" lIns="0" tIns="12700" rIns="0" bIns="0" rtlCol="0">
            <a:spAutoFit/>
          </a:bodyPr>
          <a:lstStyle/>
          <a:p>
            <a:pPr marL="12700" marR="5080" algn="just">
              <a:lnSpc>
                <a:spcPct val="100000"/>
              </a:lnSpc>
              <a:spcBef>
                <a:spcPts val="100"/>
              </a:spcBef>
            </a:pPr>
            <a:r>
              <a:rPr sz="2000" dirty="0">
                <a:solidFill>
                  <a:srgbClr val="001C3D"/>
                </a:solidFill>
                <a:latin typeface="Calibri"/>
                <a:cs typeface="Calibri"/>
              </a:rPr>
              <a:t>Advising</a:t>
            </a:r>
            <a:r>
              <a:rPr sz="2000" spc="5" dirty="0">
                <a:solidFill>
                  <a:srgbClr val="001C3D"/>
                </a:solidFill>
                <a:latin typeface="Calibri"/>
                <a:cs typeface="Calibri"/>
              </a:rPr>
              <a:t> </a:t>
            </a:r>
            <a:r>
              <a:rPr sz="2000" dirty="0">
                <a:solidFill>
                  <a:srgbClr val="001C3D"/>
                </a:solidFill>
                <a:latin typeface="Calibri"/>
                <a:cs typeface="Calibri"/>
              </a:rPr>
              <a:t>to</a:t>
            </a:r>
            <a:r>
              <a:rPr sz="2000" spc="5" dirty="0">
                <a:solidFill>
                  <a:srgbClr val="001C3D"/>
                </a:solidFill>
                <a:latin typeface="Calibri"/>
                <a:cs typeface="Calibri"/>
              </a:rPr>
              <a:t> </a:t>
            </a:r>
            <a:r>
              <a:rPr sz="2000" spc="-5" dirty="0">
                <a:solidFill>
                  <a:srgbClr val="001C3D"/>
                </a:solidFill>
                <a:latin typeface="Calibri"/>
                <a:cs typeface="Calibri"/>
              </a:rPr>
              <a:t>remain</a:t>
            </a:r>
            <a:r>
              <a:rPr sz="2000" dirty="0">
                <a:solidFill>
                  <a:srgbClr val="001C3D"/>
                </a:solidFill>
                <a:latin typeface="Calibri"/>
                <a:cs typeface="Calibri"/>
              </a:rPr>
              <a:t> silent</a:t>
            </a:r>
            <a:r>
              <a:rPr sz="2000" spc="5" dirty="0">
                <a:solidFill>
                  <a:srgbClr val="001C3D"/>
                </a:solidFill>
                <a:latin typeface="Calibri"/>
                <a:cs typeface="Calibri"/>
              </a:rPr>
              <a:t> </a:t>
            </a:r>
            <a:r>
              <a:rPr sz="2000" dirty="0">
                <a:solidFill>
                  <a:srgbClr val="001C3D"/>
                </a:solidFill>
                <a:latin typeface="Calibri"/>
                <a:cs typeface="Calibri"/>
              </a:rPr>
              <a:t>is</a:t>
            </a:r>
            <a:r>
              <a:rPr sz="2000" spc="5" dirty="0">
                <a:solidFill>
                  <a:srgbClr val="001C3D"/>
                </a:solidFill>
                <a:latin typeface="Calibri"/>
                <a:cs typeface="Calibri"/>
              </a:rPr>
              <a:t> </a:t>
            </a:r>
            <a:r>
              <a:rPr sz="2000" spc="-5" dirty="0">
                <a:solidFill>
                  <a:srgbClr val="001C3D"/>
                </a:solidFill>
                <a:latin typeface="Calibri"/>
                <a:cs typeface="Calibri"/>
              </a:rPr>
              <a:t>not</a:t>
            </a:r>
            <a:r>
              <a:rPr sz="2000" dirty="0">
                <a:solidFill>
                  <a:srgbClr val="001C3D"/>
                </a:solidFill>
                <a:latin typeface="Calibri"/>
                <a:cs typeface="Calibri"/>
              </a:rPr>
              <a:t> an</a:t>
            </a:r>
            <a:r>
              <a:rPr sz="2000" spc="5" dirty="0">
                <a:solidFill>
                  <a:srgbClr val="001C3D"/>
                </a:solidFill>
                <a:latin typeface="Calibri"/>
                <a:cs typeface="Calibri"/>
              </a:rPr>
              <a:t> </a:t>
            </a:r>
            <a:r>
              <a:rPr sz="2000" spc="-5" dirty="0">
                <a:solidFill>
                  <a:srgbClr val="001C3D"/>
                </a:solidFill>
                <a:latin typeface="Calibri"/>
                <a:cs typeface="Calibri"/>
              </a:rPr>
              <a:t>optimal</a:t>
            </a:r>
            <a:r>
              <a:rPr sz="2000" dirty="0">
                <a:solidFill>
                  <a:srgbClr val="001C3D"/>
                </a:solidFill>
                <a:latin typeface="Calibri"/>
                <a:cs typeface="Calibri"/>
              </a:rPr>
              <a:t> </a:t>
            </a:r>
            <a:r>
              <a:rPr sz="2000" spc="-5" dirty="0">
                <a:solidFill>
                  <a:srgbClr val="001C3D"/>
                </a:solidFill>
                <a:latin typeface="Calibri"/>
                <a:cs typeface="Calibri"/>
              </a:rPr>
              <a:t>choice, </a:t>
            </a:r>
            <a:r>
              <a:rPr sz="2000" dirty="0">
                <a:solidFill>
                  <a:srgbClr val="001C3D"/>
                </a:solidFill>
                <a:latin typeface="Calibri"/>
                <a:cs typeface="Calibri"/>
              </a:rPr>
              <a:t> because</a:t>
            </a:r>
            <a:r>
              <a:rPr sz="2000" spc="5" dirty="0">
                <a:solidFill>
                  <a:srgbClr val="001C3D"/>
                </a:solidFill>
                <a:latin typeface="Calibri"/>
                <a:cs typeface="Calibri"/>
              </a:rPr>
              <a:t> </a:t>
            </a:r>
            <a:r>
              <a:rPr sz="2000" spc="-5" dirty="0">
                <a:solidFill>
                  <a:srgbClr val="001C3D"/>
                </a:solidFill>
                <a:latin typeface="Calibri"/>
                <a:cs typeface="Calibri"/>
              </a:rPr>
              <a:t>was</a:t>
            </a:r>
            <a:r>
              <a:rPr sz="2000" dirty="0">
                <a:solidFill>
                  <a:srgbClr val="001C3D"/>
                </a:solidFill>
                <a:latin typeface="Calibri"/>
                <a:cs typeface="Calibri"/>
              </a:rPr>
              <a:t> </a:t>
            </a:r>
            <a:r>
              <a:rPr sz="2000" spc="-5" dirty="0">
                <a:solidFill>
                  <a:srgbClr val="001C3D"/>
                </a:solidFill>
                <a:latin typeface="Calibri"/>
                <a:cs typeface="Calibri"/>
              </a:rPr>
              <a:t>not</a:t>
            </a:r>
            <a:r>
              <a:rPr sz="2000" dirty="0">
                <a:solidFill>
                  <a:srgbClr val="001C3D"/>
                </a:solidFill>
                <a:latin typeface="Calibri"/>
                <a:cs typeface="Calibri"/>
              </a:rPr>
              <a:t> </a:t>
            </a:r>
            <a:r>
              <a:rPr sz="2000" spc="-5" dirty="0">
                <a:solidFill>
                  <a:srgbClr val="001C3D"/>
                </a:solidFill>
                <a:latin typeface="Calibri"/>
                <a:cs typeface="Calibri"/>
              </a:rPr>
              <a:t>certain</a:t>
            </a:r>
            <a:r>
              <a:rPr sz="2000" dirty="0">
                <a:solidFill>
                  <a:srgbClr val="001C3D"/>
                </a:solidFill>
                <a:latin typeface="Calibri"/>
                <a:cs typeface="Calibri"/>
              </a:rPr>
              <a:t> that</a:t>
            </a:r>
            <a:r>
              <a:rPr sz="2000" spc="5" dirty="0">
                <a:solidFill>
                  <a:srgbClr val="001C3D"/>
                </a:solidFill>
                <a:latin typeface="Calibri"/>
                <a:cs typeface="Calibri"/>
              </a:rPr>
              <a:t> </a:t>
            </a:r>
            <a:r>
              <a:rPr sz="2000" spc="-5" dirty="0">
                <a:solidFill>
                  <a:srgbClr val="001C3D"/>
                </a:solidFill>
                <a:latin typeface="Calibri"/>
                <a:cs typeface="Calibri"/>
              </a:rPr>
              <a:t>Jacques</a:t>
            </a:r>
            <a:r>
              <a:rPr sz="2000" dirty="0">
                <a:solidFill>
                  <a:srgbClr val="001C3D"/>
                </a:solidFill>
                <a:latin typeface="Calibri"/>
                <a:cs typeface="Calibri"/>
              </a:rPr>
              <a:t> </a:t>
            </a:r>
            <a:r>
              <a:rPr sz="2000" spc="-5" dirty="0">
                <a:solidFill>
                  <a:srgbClr val="001C3D"/>
                </a:solidFill>
                <a:latin typeface="Calibri"/>
                <a:cs typeface="Calibri"/>
              </a:rPr>
              <a:t>would</a:t>
            </a:r>
            <a:r>
              <a:rPr sz="2000" dirty="0">
                <a:solidFill>
                  <a:srgbClr val="001C3D"/>
                </a:solidFill>
                <a:latin typeface="Calibri"/>
                <a:cs typeface="Calibri"/>
              </a:rPr>
              <a:t> </a:t>
            </a:r>
            <a:r>
              <a:rPr sz="2000" spc="-5" dirty="0">
                <a:solidFill>
                  <a:srgbClr val="001C3D"/>
                </a:solidFill>
                <a:latin typeface="Calibri"/>
                <a:cs typeface="Calibri"/>
              </a:rPr>
              <a:t>have </a:t>
            </a:r>
            <a:r>
              <a:rPr sz="2000" dirty="0">
                <a:solidFill>
                  <a:srgbClr val="001C3D"/>
                </a:solidFill>
                <a:latin typeface="Calibri"/>
                <a:cs typeface="Calibri"/>
              </a:rPr>
              <a:t> </a:t>
            </a:r>
            <a:r>
              <a:rPr sz="2000" spc="-5" dirty="0">
                <a:solidFill>
                  <a:srgbClr val="001C3D"/>
                </a:solidFill>
                <a:latin typeface="Calibri"/>
                <a:cs typeface="Calibri"/>
              </a:rPr>
              <a:t>understood</a:t>
            </a:r>
            <a:r>
              <a:rPr sz="2000" dirty="0">
                <a:solidFill>
                  <a:srgbClr val="001C3D"/>
                </a:solidFill>
                <a:latin typeface="Calibri"/>
                <a:cs typeface="Calibri"/>
              </a:rPr>
              <a:t> the</a:t>
            </a:r>
            <a:r>
              <a:rPr sz="2000" spc="5" dirty="0">
                <a:solidFill>
                  <a:srgbClr val="001C3D"/>
                </a:solidFill>
                <a:latin typeface="Calibri"/>
                <a:cs typeface="Calibri"/>
              </a:rPr>
              <a:t> </a:t>
            </a:r>
            <a:r>
              <a:rPr sz="2000" dirty="0">
                <a:solidFill>
                  <a:srgbClr val="001C3D"/>
                </a:solidFill>
                <a:latin typeface="Calibri"/>
                <a:cs typeface="Calibri"/>
              </a:rPr>
              <a:t>advice.</a:t>
            </a:r>
            <a:r>
              <a:rPr sz="2000" spc="5" dirty="0">
                <a:solidFill>
                  <a:srgbClr val="001C3D"/>
                </a:solidFill>
                <a:latin typeface="Calibri"/>
                <a:cs typeface="Calibri"/>
              </a:rPr>
              <a:t> </a:t>
            </a:r>
            <a:r>
              <a:rPr sz="2000" dirty="0">
                <a:solidFill>
                  <a:srgbClr val="001C3D"/>
                </a:solidFill>
                <a:latin typeface="Calibri"/>
                <a:cs typeface="Calibri"/>
              </a:rPr>
              <a:t>The</a:t>
            </a:r>
            <a:r>
              <a:rPr sz="2000" spc="5" dirty="0">
                <a:solidFill>
                  <a:srgbClr val="001C3D"/>
                </a:solidFill>
                <a:latin typeface="Calibri"/>
                <a:cs typeface="Calibri"/>
              </a:rPr>
              <a:t> </a:t>
            </a:r>
            <a:r>
              <a:rPr sz="2000" spc="-5" dirty="0">
                <a:solidFill>
                  <a:srgbClr val="001C3D"/>
                </a:solidFill>
                <a:latin typeface="Calibri"/>
                <a:cs typeface="Calibri"/>
              </a:rPr>
              <a:t>lawyer</a:t>
            </a:r>
            <a:r>
              <a:rPr sz="2000" dirty="0">
                <a:solidFill>
                  <a:srgbClr val="001C3D"/>
                </a:solidFill>
                <a:latin typeface="Calibri"/>
                <a:cs typeface="Calibri"/>
              </a:rPr>
              <a:t> also</a:t>
            </a:r>
            <a:r>
              <a:rPr sz="2000" spc="5" dirty="0">
                <a:solidFill>
                  <a:srgbClr val="001C3D"/>
                </a:solidFill>
                <a:latin typeface="Calibri"/>
                <a:cs typeface="Calibri"/>
              </a:rPr>
              <a:t> </a:t>
            </a:r>
            <a:r>
              <a:rPr sz="2000" spc="-5" dirty="0">
                <a:solidFill>
                  <a:srgbClr val="001C3D"/>
                </a:solidFill>
                <a:latin typeface="Calibri"/>
                <a:cs typeface="Calibri"/>
              </a:rPr>
              <a:t>could</a:t>
            </a:r>
            <a:r>
              <a:rPr sz="2000" dirty="0">
                <a:solidFill>
                  <a:srgbClr val="001C3D"/>
                </a:solidFill>
                <a:latin typeface="Calibri"/>
                <a:cs typeface="Calibri"/>
              </a:rPr>
              <a:t> </a:t>
            </a:r>
            <a:r>
              <a:rPr sz="2000" spc="-5" dirty="0">
                <a:solidFill>
                  <a:srgbClr val="001C3D"/>
                </a:solidFill>
                <a:latin typeface="Calibri"/>
                <a:cs typeface="Calibri"/>
              </a:rPr>
              <a:t>have </a:t>
            </a:r>
            <a:r>
              <a:rPr sz="2000" dirty="0">
                <a:solidFill>
                  <a:srgbClr val="001C3D"/>
                </a:solidFill>
                <a:latin typeface="Calibri"/>
                <a:cs typeface="Calibri"/>
              </a:rPr>
              <a:t> </a:t>
            </a:r>
            <a:r>
              <a:rPr sz="2000" spc="-5" dirty="0">
                <a:solidFill>
                  <a:srgbClr val="001C3D"/>
                </a:solidFill>
                <a:latin typeface="Calibri"/>
                <a:cs typeface="Calibri"/>
              </a:rPr>
              <a:t>known whether </a:t>
            </a:r>
            <a:r>
              <a:rPr sz="2000" dirty="0">
                <a:solidFill>
                  <a:srgbClr val="001C3D"/>
                </a:solidFill>
                <a:latin typeface="Calibri"/>
                <a:cs typeface="Calibri"/>
              </a:rPr>
              <a:t>it </a:t>
            </a:r>
            <a:r>
              <a:rPr sz="2000" spc="-5" dirty="0">
                <a:solidFill>
                  <a:srgbClr val="001C3D"/>
                </a:solidFill>
                <a:latin typeface="Calibri"/>
                <a:cs typeface="Calibri"/>
              </a:rPr>
              <a:t>was </a:t>
            </a:r>
            <a:r>
              <a:rPr sz="2000" dirty="0">
                <a:solidFill>
                  <a:srgbClr val="001C3D"/>
                </a:solidFill>
                <a:latin typeface="Calibri"/>
                <a:cs typeface="Calibri"/>
              </a:rPr>
              <a:t>in his best </a:t>
            </a:r>
            <a:r>
              <a:rPr sz="2000" spc="-5" dirty="0">
                <a:solidFill>
                  <a:srgbClr val="001C3D"/>
                </a:solidFill>
                <a:latin typeface="Calibri"/>
                <a:cs typeface="Calibri"/>
              </a:rPr>
              <a:t>interest </a:t>
            </a:r>
            <a:r>
              <a:rPr sz="2000" dirty="0">
                <a:solidFill>
                  <a:srgbClr val="001C3D"/>
                </a:solidFill>
                <a:latin typeface="Calibri"/>
                <a:cs typeface="Calibri"/>
              </a:rPr>
              <a:t>to </a:t>
            </a:r>
            <a:r>
              <a:rPr sz="2000" spc="-5" dirty="0">
                <a:solidFill>
                  <a:srgbClr val="001C3D"/>
                </a:solidFill>
                <a:latin typeface="Calibri"/>
                <a:cs typeface="Calibri"/>
              </a:rPr>
              <a:t>remain </a:t>
            </a:r>
            <a:r>
              <a:rPr sz="2000" dirty="0">
                <a:solidFill>
                  <a:srgbClr val="001C3D"/>
                </a:solidFill>
                <a:latin typeface="Calibri"/>
                <a:cs typeface="Calibri"/>
              </a:rPr>
              <a:t> silent,</a:t>
            </a:r>
            <a:r>
              <a:rPr sz="2000" spc="5" dirty="0">
                <a:solidFill>
                  <a:srgbClr val="001C3D"/>
                </a:solidFill>
                <a:latin typeface="Calibri"/>
                <a:cs typeface="Calibri"/>
              </a:rPr>
              <a:t> </a:t>
            </a:r>
            <a:r>
              <a:rPr sz="2000" dirty="0">
                <a:solidFill>
                  <a:srgbClr val="001C3D"/>
                </a:solidFill>
                <a:latin typeface="Calibri"/>
                <a:cs typeface="Calibri"/>
              </a:rPr>
              <a:t>because</a:t>
            </a:r>
            <a:r>
              <a:rPr sz="2000" spc="5" dirty="0">
                <a:solidFill>
                  <a:srgbClr val="001C3D"/>
                </a:solidFill>
                <a:latin typeface="Calibri"/>
                <a:cs typeface="Calibri"/>
              </a:rPr>
              <a:t> </a:t>
            </a:r>
            <a:r>
              <a:rPr sz="2000" dirty="0">
                <a:solidFill>
                  <a:srgbClr val="001C3D"/>
                </a:solidFill>
                <a:latin typeface="Calibri"/>
                <a:cs typeface="Calibri"/>
              </a:rPr>
              <a:t>she</a:t>
            </a:r>
            <a:r>
              <a:rPr sz="2000" spc="5" dirty="0">
                <a:solidFill>
                  <a:srgbClr val="001C3D"/>
                </a:solidFill>
                <a:latin typeface="Calibri"/>
                <a:cs typeface="Calibri"/>
              </a:rPr>
              <a:t> </a:t>
            </a:r>
            <a:r>
              <a:rPr sz="2000" spc="-5" dirty="0">
                <a:solidFill>
                  <a:srgbClr val="001C3D"/>
                </a:solidFill>
                <a:latin typeface="Calibri"/>
                <a:cs typeface="Calibri"/>
              </a:rPr>
              <a:t>was</a:t>
            </a:r>
            <a:r>
              <a:rPr sz="2000" dirty="0">
                <a:solidFill>
                  <a:srgbClr val="001C3D"/>
                </a:solidFill>
                <a:latin typeface="Calibri"/>
                <a:cs typeface="Calibri"/>
              </a:rPr>
              <a:t> unable</a:t>
            </a:r>
            <a:r>
              <a:rPr sz="2000" spc="5" dirty="0">
                <a:solidFill>
                  <a:srgbClr val="001C3D"/>
                </a:solidFill>
                <a:latin typeface="Calibri"/>
                <a:cs typeface="Calibri"/>
              </a:rPr>
              <a:t> </a:t>
            </a:r>
            <a:r>
              <a:rPr sz="2000" dirty="0">
                <a:solidFill>
                  <a:srgbClr val="001C3D"/>
                </a:solidFill>
                <a:latin typeface="Calibri"/>
                <a:cs typeface="Calibri"/>
              </a:rPr>
              <a:t>to</a:t>
            </a:r>
            <a:r>
              <a:rPr sz="2000" spc="5" dirty="0">
                <a:solidFill>
                  <a:srgbClr val="001C3D"/>
                </a:solidFill>
                <a:latin typeface="Calibri"/>
                <a:cs typeface="Calibri"/>
              </a:rPr>
              <a:t> </a:t>
            </a:r>
            <a:r>
              <a:rPr sz="2000" spc="-5" dirty="0">
                <a:solidFill>
                  <a:srgbClr val="001C3D"/>
                </a:solidFill>
                <a:latin typeface="Calibri"/>
                <a:cs typeface="Calibri"/>
              </a:rPr>
              <a:t>ascertain</a:t>
            </a:r>
            <a:r>
              <a:rPr sz="2000" spc="440" dirty="0">
                <a:solidFill>
                  <a:srgbClr val="001C3D"/>
                </a:solidFill>
                <a:latin typeface="Calibri"/>
                <a:cs typeface="Calibri"/>
              </a:rPr>
              <a:t> </a:t>
            </a:r>
            <a:r>
              <a:rPr sz="2000" spc="-5" dirty="0">
                <a:solidFill>
                  <a:srgbClr val="001C3D"/>
                </a:solidFill>
                <a:latin typeface="Calibri"/>
                <a:cs typeface="Calibri"/>
              </a:rPr>
              <a:t>client’s </a:t>
            </a:r>
            <a:r>
              <a:rPr sz="2000" dirty="0">
                <a:solidFill>
                  <a:srgbClr val="001C3D"/>
                </a:solidFill>
                <a:latin typeface="Calibri"/>
                <a:cs typeface="Calibri"/>
              </a:rPr>
              <a:t> view</a:t>
            </a:r>
            <a:r>
              <a:rPr sz="2000" spc="-5" dirty="0">
                <a:solidFill>
                  <a:srgbClr val="001C3D"/>
                </a:solidFill>
                <a:latin typeface="Calibri"/>
                <a:cs typeface="Calibri"/>
              </a:rPr>
              <a:t> of</a:t>
            </a:r>
            <a:r>
              <a:rPr sz="2000" dirty="0">
                <a:solidFill>
                  <a:srgbClr val="001C3D"/>
                </a:solidFill>
                <a:latin typeface="Calibri"/>
                <a:cs typeface="Calibri"/>
              </a:rPr>
              <a:t> the case.</a:t>
            </a:r>
            <a:endParaRPr sz="2000">
              <a:latin typeface="Calibri"/>
              <a:cs typeface="Calibri"/>
            </a:endParaRPr>
          </a:p>
        </p:txBody>
      </p:sp>
      <p:grpSp>
        <p:nvGrpSpPr>
          <p:cNvPr id="9" name="object 9"/>
          <p:cNvGrpSpPr/>
          <p:nvPr/>
        </p:nvGrpSpPr>
        <p:grpSpPr>
          <a:xfrm>
            <a:off x="344978" y="2015836"/>
            <a:ext cx="532130" cy="4302125"/>
            <a:chOff x="344978" y="2015836"/>
            <a:chExt cx="532130" cy="4302125"/>
          </a:xfrm>
        </p:grpSpPr>
        <p:pic>
          <p:nvPicPr>
            <p:cNvPr id="10" name="object 10"/>
            <p:cNvPicPr/>
            <p:nvPr/>
          </p:nvPicPr>
          <p:blipFill>
            <a:blip r:embed="rId2" cstate="print"/>
            <a:stretch>
              <a:fillRect/>
            </a:stretch>
          </p:blipFill>
          <p:spPr>
            <a:xfrm>
              <a:off x="344978" y="2460567"/>
              <a:ext cx="532014" cy="390698"/>
            </a:xfrm>
            <a:prstGeom prst="rect">
              <a:avLst/>
            </a:prstGeom>
          </p:spPr>
        </p:pic>
        <p:pic>
          <p:nvPicPr>
            <p:cNvPr id="11" name="object 11"/>
            <p:cNvPicPr/>
            <p:nvPr/>
          </p:nvPicPr>
          <p:blipFill>
            <a:blip r:embed="rId3" cstate="print"/>
            <a:stretch>
              <a:fillRect/>
            </a:stretch>
          </p:blipFill>
          <p:spPr>
            <a:xfrm>
              <a:off x="482138" y="2448098"/>
              <a:ext cx="253538" cy="436418"/>
            </a:xfrm>
            <a:prstGeom prst="rect">
              <a:avLst/>
            </a:prstGeom>
          </p:spPr>
        </p:pic>
        <p:pic>
          <p:nvPicPr>
            <p:cNvPr id="12" name="object 12"/>
            <p:cNvPicPr/>
            <p:nvPr/>
          </p:nvPicPr>
          <p:blipFill>
            <a:blip r:embed="rId4" cstate="print"/>
            <a:stretch>
              <a:fillRect/>
            </a:stretch>
          </p:blipFill>
          <p:spPr>
            <a:xfrm>
              <a:off x="395536" y="2492895"/>
              <a:ext cx="432047" cy="288032"/>
            </a:xfrm>
            <a:prstGeom prst="rect">
              <a:avLst/>
            </a:prstGeom>
          </p:spPr>
        </p:pic>
        <p:sp>
          <p:nvSpPr>
            <p:cNvPr id="13" name="object 13"/>
            <p:cNvSpPr/>
            <p:nvPr/>
          </p:nvSpPr>
          <p:spPr>
            <a:xfrm>
              <a:off x="395536" y="2492895"/>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1"/>
                  </a:lnTo>
                  <a:lnTo>
                    <a:pt x="417987" y="273971"/>
                  </a:lnTo>
                  <a:lnTo>
                    <a:pt x="402728" y="284259"/>
                  </a:lnTo>
                  <a:lnTo>
                    <a:pt x="384041" y="288032"/>
                  </a:lnTo>
                  <a:lnTo>
                    <a:pt x="48005" y="288032"/>
                  </a:lnTo>
                  <a:lnTo>
                    <a:pt x="29319" y="284259"/>
                  </a:lnTo>
                  <a:lnTo>
                    <a:pt x="14060" y="273971"/>
                  </a:lnTo>
                  <a:lnTo>
                    <a:pt x="3772" y="258711"/>
                  </a:lnTo>
                  <a:lnTo>
                    <a:pt x="0" y="240026"/>
                  </a:lnTo>
                  <a:lnTo>
                    <a:pt x="0" y="48005"/>
                  </a:lnTo>
                  <a:close/>
                </a:path>
              </a:pathLst>
            </a:custGeom>
            <a:ln w="9524">
              <a:solidFill>
                <a:srgbClr val="F4B193"/>
              </a:solidFill>
            </a:ln>
          </p:spPr>
          <p:txBody>
            <a:bodyPr wrap="square" lIns="0" tIns="0" rIns="0" bIns="0" rtlCol="0"/>
            <a:lstStyle/>
            <a:p>
              <a:endParaRPr/>
            </a:p>
          </p:txBody>
        </p:sp>
        <p:pic>
          <p:nvPicPr>
            <p:cNvPr id="14" name="object 14"/>
            <p:cNvPicPr/>
            <p:nvPr/>
          </p:nvPicPr>
          <p:blipFill>
            <a:blip r:embed="rId5" cstate="print"/>
            <a:stretch>
              <a:fillRect/>
            </a:stretch>
          </p:blipFill>
          <p:spPr>
            <a:xfrm>
              <a:off x="344978" y="2892828"/>
              <a:ext cx="532014" cy="390698"/>
            </a:xfrm>
            <a:prstGeom prst="rect">
              <a:avLst/>
            </a:prstGeom>
          </p:spPr>
        </p:pic>
        <p:pic>
          <p:nvPicPr>
            <p:cNvPr id="15" name="object 15"/>
            <p:cNvPicPr/>
            <p:nvPr/>
          </p:nvPicPr>
          <p:blipFill>
            <a:blip r:embed="rId3" cstate="print"/>
            <a:stretch>
              <a:fillRect/>
            </a:stretch>
          </p:blipFill>
          <p:spPr>
            <a:xfrm>
              <a:off x="482138" y="2880359"/>
              <a:ext cx="253538" cy="436418"/>
            </a:xfrm>
            <a:prstGeom prst="rect">
              <a:avLst/>
            </a:prstGeom>
          </p:spPr>
        </p:pic>
        <p:pic>
          <p:nvPicPr>
            <p:cNvPr id="16" name="object 16"/>
            <p:cNvPicPr/>
            <p:nvPr/>
          </p:nvPicPr>
          <p:blipFill>
            <a:blip r:embed="rId4" cstate="print"/>
            <a:stretch>
              <a:fillRect/>
            </a:stretch>
          </p:blipFill>
          <p:spPr>
            <a:xfrm>
              <a:off x="395536" y="2924943"/>
              <a:ext cx="432047" cy="288032"/>
            </a:xfrm>
            <a:prstGeom prst="rect">
              <a:avLst/>
            </a:prstGeom>
          </p:spPr>
        </p:pic>
        <p:sp>
          <p:nvSpPr>
            <p:cNvPr id="17" name="object 17"/>
            <p:cNvSpPr/>
            <p:nvPr/>
          </p:nvSpPr>
          <p:spPr>
            <a:xfrm>
              <a:off x="395536" y="2924943"/>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1"/>
                  </a:lnTo>
                  <a:lnTo>
                    <a:pt x="48005" y="288031"/>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18" name="object 18"/>
            <p:cNvPicPr/>
            <p:nvPr/>
          </p:nvPicPr>
          <p:blipFill>
            <a:blip r:embed="rId6" cstate="print"/>
            <a:stretch>
              <a:fillRect/>
            </a:stretch>
          </p:blipFill>
          <p:spPr>
            <a:xfrm>
              <a:off x="344978" y="3325090"/>
              <a:ext cx="532014" cy="390698"/>
            </a:xfrm>
            <a:prstGeom prst="rect">
              <a:avLst/>
            </a:prstGeom>
          </p:spPr>
        </p:pic>
        <p:pic>
          <p:nvPicPr>
            <p:cNvPr id="19" name="object 19"/>
            <p:cNvPicPr/>
            <p:nvPr/>
          </p:nvPicPr>
          <p:blipFill>
            <a:blip r:embed="rId3" cstate="print"/>
            <a:stretch>
              <a:fillRect/>
            </a:stretch>
          </p:blipFill>
          <p:spPr>
            <a:xfrm>
              <a:off x="482138" y="3312621"/>
              <a:ext cx="253538" cy="436418"/>
            </a:xfrm>
            <a:prstGeom prst="rect">
              <a:avLst/>
            </a:prstGeom>
          </p:spPr>
        </p:pic>
        <p:pic>
          <p:nvPicPr>
            <p:cNvPr id="20" name="object 20"/>
            <p:cNvPicPr/>
            <p:nvPr/>
          </p:nvPicPr>
          <p:blipFill>
            <a:blip r:embed="rId7" cstate="print"/>
            <a:stretch>
              <a:fillRect/>
            </a:stretch>
          </p:blipFill>
          <p:spPr>
            <a:xfrm>
              <a:off x="395536" y="3356992"/>
              <a:ext cx="432047" cy="288032"/>
            </a:xfrm>
            <a:prstGeom prst="rect">
              <a:avLst/>
            </a:prstGeom>
          </p:spPr>
        </p:pic>
        <p:sp>
          <p:nvSpPr>
            <p:cNvPr id="21" name="object 21"/>
            <p:cNvSpPr/>
            <p:nvPr/>
          </p:nvSpPr>
          <p:spPr>
            <a:xfrm>
              <a:off x="395536" y="3356992"/>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22" name="object 22"/>
            <p:cNvPicPr/>
            <p:nvPr/>
          </p:nvPicPr>
          <p:blipFill>
            <a:blip r:embed="rId8" cstate="print"/>
            <a:stretch>
              <a:fillRect/>
            </a:stretch>
          </p:blipFill>
          <p:spPr>
            <a:xfrm>
              <a:off x="344978" y="3757353"/>
              <a:ext cx="532014" cy="390698"/>
            </a:xfrm>
            <a:prstGeom prst="rect">
              <a:avLst/>
            </a:prstGeom>
          </p:spPr>
        </p:pic>
        <p:pic>
          <p:nvPicPr>
            <p:cNvPr id="23" name="object 23"/>
            <p:cNvPicPr/>
            <p:nvPr/>
          </p:nvPicPr>
          <p:blipFill>
            <a:blip r:embed="rId9" cstate="print"/>
            <a:stretch>
              <a:fillRect/>
            </a:stretch>
          </p:blipFill>
          <p:spPr>
            <a:xfrm>
              <a:off x="482138" y="3744883"/>
              <a:ext cx="253538" cy="432261"/>
            </a:xfrm>
            <a:prstGeom prst="rect">
              <a:avLst/>
            </a:prstGeom>
          </p:spPr>
        </p:pic>
        <p:pic>
          <p:nvPicPr>
            <p:cNvPr id="24" name="object 24"/>
            <p:cNvPicPr/>
            <p:nvPr/>
          </p:nvPicPr>
          <p:blipFill>
            <a:blip r:embed="rId7" cstate="print"/>
            <a:stretch>
              <a:fillRect/>
            </a:stretch>
          </p:blipFill>
          <p:spPr>
            <a:xfrm>
              <a:off x="395536" y="3789039"/>
              <a:ext cx="432047" cy="288032"/>
            </a:xfrm>
            <a:prstGeom prst="rect">
              <a:avLst/>
            </a:prstGeom>
          </p:spPr>
        </p:pic>
        <p:sp>
          <p:nvSpPr>
            <p:cNvPr id="25" name="object 25"/>
            <p:cNvSpPr/>
            <p:nvPr/>
          </p:nvSpPr>
          <p:spPr>
            <a:xfrm>
              <a:off x="395536" y="3789040"/>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26" name="object 26"/>
            <p:cNvPicPr/>
            <p:nvPr/>
          </p:nvPicPr>
          <p:blipFill>
            <a:blip r:embed="rId10" cstate="print"/>
            <a:stretch>
              <a:fillRect/>
            </a:stretch>
          </p:blipFill>
          <p:spPr>
            <a:xfrm>
              <a:off x="344978" y="2028305"/>
              <a:ext cx="532014" cy="390698"/>
            </a:xfrm>
            <a:prstGeom prst="rect">
              <a:avLst/>
            </a:prstGeom>
          </p:spPr>
        </p:pic>
        <p:pic>
          <p:nvPicPr>
            <p:cNvPr id="27" name="object 27"/>
            <p:cNvPicPr/>
            <p:nvPr/>
          </p:nvPicPr>
          <p:blipFill>
            <a:blip r:embed="rId3" cstate="print"/>
            <a:stretch>
              <a:fillRect/>
            </a:stretch>
          </p:blipFill>
          <p:spPr>
            <a:xfrm>
              <a:off x="482138" y="2015836"/>
              <a:ext cx="253538" cy="436418"/>
            </a:xfrm>
            <a:prstGeom prst="rect">
              <a:avLst/>
            </a:prstGeom>
          </p:spPr>
        </p:pic>
        <p:pic>
          <p:nvPicPr>
            <p:cNvPr id="28" name="object 28"/>
            <p:cNvPicPr/>
            <p:nvPr/>
          </p:nvPicPr>
          <p:blipFill>
            <a:blip r:embed="rId7" cstate="print"/>
            <a:stretch>
              <a:fillRect/>
            </a:stretch>
          </p:blipFill>
          <p:spPr>
            <a:xfrm>
              <a:off x="395536" y="2060847"/>
              <a:ext cx="432047" cy="288032"/>
            </a:xfrm>
            <a:prstGeom prst="rect">
              <a:avLst/>
            </a:prstGeom>
          </p:spPr>
        </p:pic>
        <p:sp>
          <p:nvSpPr>
            <p:cNvPr id="29" name="object 29"/>
            <p:cNvSpPr/>
            <p:nvPr/>
          </p:nvSpPr>
          <p:spPr>
            <a:xfrm>
              <a:off x="395536" y="2060848"/>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30" name="object 30"/>
            <p:cNvPicPr/>
            <p:nvPr/>
          </p:nvPicPr>
          <p:blipFill>
            <a:blip r:embed="rId11" cstate="print"/>
            <a:stretch>
              <a:fillRect/>
            </a:stretch>
          </p:blipFill>
          <p:spPr>
            <a:xfrm>
              <a:off x="344978" y="4189614"/>
              <a:ext cx="532014" cy="390698"/>
            </a:xfrm>
            <a:prstGeom prst="rect">
              <a:avLst/>
            </a:prstGeom>
          </p:spPr>
        </p:pic>
        <p:pic>
          <p:nvPicPr>
            <p:cNvPr id="31" name="object 31"/>
            <p:cNvPicPr/>
            <p:nvPr/>
          </p:nvPicPr>
          <p:blipFill>
            <a:blip r:embed="rId9" cstate="print"/>
            <a:stretch>
              <a:fillRect/>
            </a:stretch>
          </p:blipFill>
          <p:spPr>
            <a:xfrm>
              <a:off x="482138" y="4177144"/>
              <a:ext cx="253538" cy="432261"/>
            </a:xfrm>
            <a:prstGeom prst="rect">
              <a:avLst/>
            </a:prstGeom>
          </p:spPr>
        </p:pic>
        <p:pic>
          <p:nvPicPr>
            <p:cNvPr id="32" name="object 32"/>
            <p:cNvPicPr/>
            <p:nvPr/>
          </p:nvPicPr>
          <p:blipFill>
            <a:blip r:embed="rId4" cstate="print"/>
            <a:stretch>
              <a:fillRect/>
            </a:stretch>
          </p:blipFill>
          <p:spPr>
            <a:xfrm>
              <a:off x="395536" y="4221087"/>
              <a:ext cx="432047" cy="288032"/>
            </a:xfrm>
            <a:prstGeom prst="rect">
              <a:avLst/>
            </a:prstGeom>
          </p:spPr>
        </p:pic>
        <p:sp>
          <p:nvSpPr>
            <p:cNvPr id="33" name="object 33"/>
            <p:cNvSpPr/>
            <p:nvPr/>
          </p:nvSpPr>
          <p:spPr>
            <a:xfrm>
              <a:off x="395536" y="4221087"/>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34" name="object 34"/>
            <p:cNvPicPr/>
            <p:nvPr/>
          </p:nvPicPr>
          <p:blipFill>
            <a:blip r:embed="rId12" cstate="print"/>
            <a:stretch>
              <a:fillRect/>
            </a:stretch>
          </p:blipFill>
          <p:spPr>
            <a:xfrm>
              <a:off x="344978" y="5054138"/>
              <a:ext cx="532014" cy="390698"/>
            </a:xfrm>
            <a:prstGeom prst="rect">
              <a:avLst/>
            </a:prstGeom>
          </p:spPr>
        </p:pic>
        <p:pic>
          <p:nvPicPr>
            <p:cNvPr id="35" name="object 35"/>
            <p:cNvPicPr/>
            <p:nvPr/>
          </p:nvPicPr>
          <p:blipFill>
            <a:blip r:embed="rId9" cstate="print"/>
            <a:stretch>
              <a:fillRect/>
            </a:stretch>
          </p:blipFill>
          <p:spPr>
            <a:xfrm>
              <a:off x="482138" y="5041669"/>
              <a:ext cx="253538" cy="432261"/>
            </a:xfrm>
            <a:prstGeom prst="rect">
              <a:avLst/>
            </a:prstGeom>
          </p:spPr>
        </p:pic>
        <p:pic>
          <p:nvPicPr>
            <p:cNvPr id="36" name="object 36"/>
            <p:cNvPicPr/>
            <p:nvPr/>
          </p:nvPicPr>
          <p:blipFill>
            <a:blip r:embed="rId7" cstate="print"/>
            <a:stretch>
              <a:fillRect/>
            </a:stretch>
          </p:blipFill>
          <p:spPr>
            <a:xfrm>
              <a:off x="395536" y="5085184"/>
              <a:ext cx="432047" cy="288032"/>
            </a:xfrm>
            <a:prstGeom prst="rect">
              <a:avLst/>
            </a:prstGeom>
          </p:spPr>
        </p:pic>
        <p:sp>
          <p:nvSpPr>
            <p:cNvPr id="37" name="object 37"/>
            <p:cNvSpPr/>
            <p:nvPr/>
          </p:nvSpPr>
          <p:spPr>
            <a:xfrm>
              <a:off x="395536" y="5085184"/>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38" name="object 38"/>
            <p:cNvPicPr/>
            <p:nvPr/>
          </p:nvPicPr>
          <p:blipFill>
            <a:blip r:embed="rId13" cstate="print"/>
            <a:stretch>
              <a:fillRect/>
            </a:stretch>
          </p:blipFill>
          <p:spPr>
            <a:xfrm>
              <a:off x="344978" y="4621876"/>
              <a:ext cx="532014" cy="390698"/>
            </a:xfrm>
            <a:prstGeom prst="rect">
              <a:avLst/>
            </a:prstGeom>
          </p:spPr>
        </p:pic>
        <p:pic>
          <p:nvPicPr>
            <p:cNvPr id="39" name="object 39"/>
            <p:cNvPicPr/>
            <p:nvPr/>
          </p:nvPicPr>
          <p:blipFill>
            <a:blip r:embed="rId9" cstate="print"/>
            <a:stretch>
              <a:fillRect/>
            </a:stretch>
          </p:blipFill>
          <p:spPr>
            <a:xfrm>
              <a:off x="482138" y="4609407"/>
              <a:ext cx="253538" cy="432261"/>
            </a:xfrm>
            <a:prstGeom prst="rect">
              <a:avLst/>
            </a:prstGeom>
          </p:spPr>
        </p:pic>
        <p:pic>
          <p:nvPicPr>
            <p:cNvPr id="40" name="object 40"/>
            <p:cNvPicPr/>
            <p:nvPr/>
          </p:nvPicPr>
          <p:blipFill>
            <a:blip r:embed="rId4" cstate="print"/>
            <a:stretch>
              <a:fillRect/>
            </a:stretch>
          </p:blipFill>
          <p:spPr>
            <a:xfrm>
              <a:off x="395536" y="4653135"/>
              <a:ext cx="432047" cy="288032"/>
            </a:xfrm>
            <a:prstGeom prst="rect">
              <a:avLst/>
            </a:prstGeom>
          </p:spPr>
        </p:pic>
        <p:sp>
          <p:nvSpPr>
            <p:cNvPr id="41" name="object 41"/>
            <p:cNvSpPr/>
            <p:nvPr/>
          </p:nvSpPr>
          <p:spPr>
            <a:xfrm>
              <a:off x="395536" y="4653135"/>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42" name="object 42"/>
            <p:cNvPicPr/>
            <p:nvPr/>
          </p:nvPicPr>
          <p:blipFill>
            <a:blip r:embed="rId14" cstate="print"/>
            <a:stretch>
              <a:fillRect/>
            </a:stretch>
          </p:blipFill>
          <p:spPr>
            <a:xfrm>
              <a:off x="344978" y="5918661"/>
              <a:ext cx="532014" cy="390698"/>
            </a:xfrm>
            <a:prstGeom prst="rect">
              <a:avLst/>
            </a:prstGeom>
          </p:spPr>
        </p:pic>
        <p:pic>
          <p:nvPicPr>
            <p:cNvPr id="43" name="object 43"/>
            <p:cNvPicPr/>
            <p:nvPr/>
          </p:nvPicPr>
          <p:blipFill>
            <a:blip r:embed="rId15" cstate="print"/>
            <a:stretch>
              <a:fillRect/>
            </a:stretch>
          </p:blipFill>
          <p:spPr>
            <a:xfrm>
              <a:off x="428105" y="5918661"/>
              <a:ext cx="361603" cy="399010"/>
            </a:xfrm>
            <a:prstGeom prst="rect">
              <a:avLst/>
            </a:prstGeom>
          </p:spPr>
        </p:pic>
        <p:pic>
          <p:nvPicPr>
            <p:cNvPr id="44" name="object 44"/>
            <p:cNvPicPr/>
            <p:nvPr/>
          </p:nvPicPr>
          <p:blipFill>
            <a:blip r:embed="rId16" cstate="print"/>
            <a:stretch>
              <a:fillRect/>
            </a:stretch>
          </p:blipFill>
          <p:spPr>
            <a:xfrm>
              <a:off x="395536" y="5949279"/>
              <a:ext cx="432047" cy="288031"/>
            </a:xfrm>
            <a:prstGeom prst="rect">
              <a:avLst/>
            </a:prstGeom>
          </p:spPr>
        </p:pic>
        <p:sp>
          <p:nvSpPr>
            <p:cNvPr id="45" name="object 45"/>
            <p:cNvSpPr/>
            <p:nvPr/>
          </p:nvSpPr>
          <p:spPr>
            <a:xfrm>
              <a:off x="395536" y="5949279"/>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46" name="object 46"/>
            <p:cNvPicPr/>
            <p:nvPr/>
          </p:nvPicPr>
          <p:blipFill>
            <a:blip r:embed="rId17" cstate="print"/>
            <a:stretch>
              <a:fillRect/>
            </a:stretch>
          </p:blipFill>
          <p:spPr>
            <a:xfrm>
              <a:off x="344978" y="5486400"/>
              <a:ext cx="532014" cy="390698"/>
            </a:xfrm>
            <a:prstGeom prst="rect">
              <a:avLst/>
            </a:prstGeom>
          </p:spPr>
        </p:pic>
        <p:pic>
          <p:nvPicPr>
            <p:cNvPr id="47" name="object 47"/>
            <p:cNvPicPr/>
            <p:nvPr/>
          </p:nvPicPr>
          <p:blipFill>
            <a:blip r:embed="rId9" cstate="print"/>
            <a:stretch>
              <a:fillRect/>
            </a:stretch>
          </p:blipFill>
          <p:spPr>
            <a:xfrm>
              <a:off x="482138" y="5473930"/>
              <a:ext cx="253538" cy="432261"/>
            </a:xfrm>
            <a:prstGeom prst="rect">
              <a:avLst/>
            </a:prstGeom>
          </p:spPr>
        </p:pic>
        <p:pic>
          <p:nvPicPr>
            <p:cNvPr id="48" name="object 48"/>
            <p:cNvPicPr/>
            <p:nvPr/>
          </p:nvPicPr>
          <p:blipFill>
            <a:blip r:embed="rId16" cstate="print"/>
            <a:stretch>
              <a:fillRect/>
            </a:stretch>
          </p:blipFill>
          <p:spPr>
            <a:xfrm>
              <a:off x="395536" y="5517231"/>
              <a:ext cx="432047" cy="288031"/>
            </a:xfrm>
            <a:prstGeom prst="rect">
              <a:avLst/>
            </a:prstGeom>
          </p:spPr>
        </p:pic>
        <p:sp>
          <p:nvSpPr>
            <p:cNvPr id="49" name="object 49"/>
            <p:cNvSpPr/>
            <p:nvPr/>
          </p:nvSpPr>
          <p:spPr>
            <a:xfrm>
              <a:off x="395536" y="5517231"/>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grpSp>
      <p:sp>
        <p:nvSpPr>
          <p:cNvPr id="50" name="object 50"/>
          <p:cNvSpPr txBox="1"/>
          <p:nvPr/>
        </p:nvSpPr>
        <p:spPr>
          <a:xfrm>
            <a:off x="498853" y="1897277"/>
            <a:ext cx="231775" cy="4330700"/>
          </a:xfrm>
          <a:prstGeom prst="rect">
            <a:avLst/>
          </a:prstGeom>
        </p:spPr>
        <p:txBody>
          <a:bodyPr vert="horz" wrap="square" lIns="0" tIns="170180" rIns="0" bIns="0" rtlCol="0">
            <a:spAutoFit/>
          </a:bodyPr>
          <a:lstStyle/>
          <a:p>
            <a:pPr marL="57150">
              <a:lnSpc>
                <a:spcPct val="100000"/>
              </a:lnSpc>
              <a:spcBef>
                <a:spcPts val="1340"/>
              </a:spcBef>
            </a:pPr>
            <a:r>
              <a:rPr sz="1800" b="1" dirty="0">
                <a:solidFill>
                  <a:srgbClr val="3D4651"/>
                </a:solidFill>
                <a:latin typeface="Calibri"/>
                <a:cs typeface="Calibri"/>
              </a:rPr>
              <a:t>1</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2</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3</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4</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5</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6</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7</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8</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9</a:t>
            </a:r>
            <a:endParaRPr sz="1800">
              <a:latin typeface="Calibri"/>
              <a:cs typeface="Calibri"/>
            </a:endParaRPr>
          </a:p>
          <a:p>
            <a:pPr marL="12700">
              <a:lnSpc>
                <a:spcPct val="100000"/>
              </a:lnSpc>
              <a:spcBef>
                <a:spcPts val="1365"/>
              </a:spcBef>
            </a:pPr>
            <a:r>
              <a:rPr sz="1600" b="1" dirty="0">
                <a:solidFill>
                  <a:srgbClr val="3D4651"/>
                </a:solidFill>
                <a:latin typeface="Calibri"/>
                <a:cs typeface="Calibri"/>
              </a:rPr>
              <a:t>10</a:t>
            </a:r>
            <a:endParaRPr sz="1600">
              <a:latin typeface="Calibri"/>
              <a:cs typeface="Calibri"/>
            </a:endParaRPr>
          </a:p>
        </p:txBody>
      </p:sp>
      <p:grpSp>
        <p:nvGrpSpPr>
          <p:cNvPr id="51" name="object 51"/>
          <p:cNvGrpSpPr/>
          <p:nvPr/>
        </p:nvGrpSpPr>
        <p:grpSpPr>
          <a:xfrm>
            <a:off x="221071" y="139936"/>
            <a:ext cx="781050" cy="529590"/>
            <a:chOff x="221071" y="139936"/>
            <a:chExt cx="781050" cy="529590"/>
          </a:xfrm>
        </p:grpSpPr>
        <p:sp>
          <p:nvSpPr>
            <p:cNvPr id="52" name="object 52"/>
            <p:cNvSpPr/>
            <p:nvPr/>
          </p:nvSpPr>
          <p:spPr>
            <a:xfrm>
              <a:off x="233771" y="152636"/>
              <a:ext cx="755650" cy="504190"/>
            </a:xfrm>
            <a:custGeom>
              <a:avLst/>
              <a:gdLst/>
              <a:ahLst/>
              <a:cxnLst/>
              <a:rect l="l" t="t" r="r" b="b"/>
              <a:pathLst>
                <a:path w="755650" h="504190">
                  <a:moveTo>
                    <a:pt x="755575" y="0"/>
                  </a:moveTo>
                  <a:lnTo>
                    <a:pt x="0" y="0"/>
                  </a:lnTo>
                  <a:lnTo>
                    <a:pt x="0" y="504055"/>
                  </a:lnTo>
                  <a:lnTo>
                    <a:pt x="755575" y="504055"/>
                  </a:lnTo>
                  <a:lnTo>
                    <a:pt x="755575" y="441048"/>
                  </a:lnTo>
                  <a:lnTo>
                    <a:pt x="236022" y="441048"/>
                  </a:lnTo>
                  <a:lnTo>
                    <a:pt x="236022" y="252027"/>
                  </a:lnTo>
                  <a:lnTo>
                    <a:pt x="188767" y="252027"/>
                  </a:lnTo>
                  <a:lnTo>
                    <a:pt x="377788" y="63005"/>
                  </a:lnTo>
                  <a:lnTo>
                    <a:pt x="755575" y="63005"/>
                  </a:lnTo>
                  <a:lnTo>
                    <a:pt x="755575" y="0"/>
                  </a:lnTo>
                  <a:close/>
                </a:path>
                <a:path w="755650" h="504190">
                  <a:moveTo>
                    <a:pt x="755575" y="86634"/>
                  </a:moveTo>
                  <a:lnTo>
                    <a:pt x="495925" y="86634"/>
                  </a:lnTo>
                  <a:lnTo>
                    <a:pt x="495925" y="181143"/>
                  </a:lnTo>
                  <a:lnTo>
                    <a:pt x="566809" y="252027"/>
                  </a:lnTo>
                  <a:lnTo>
                    <a:pt x="519554" y="252027"/>
                  </a:lnTo>
                  <a:lnTo>
                    <a:pt x="519554" y="441048"/>
                  </a:lnTo>
                  <a:lnTo>
                    <a:pt x="755575" y="441048"/>
                  </a:lnTo>
                  <a:lnTo>
                    <a:pt x="755575" y="86634"/>
                  </a:lnTo>
                  <a:close/>
                </a:path>
                <a:path w="755650" h="504190">
                  <a:moveTo>
                    <a:pt x="755575" y="63005"/>
                  </a:moveTo>
                  <a:lnTo>
                    <a:pt x="377788" y="63005"/>
                  </a:lnTo>
                  <a:lnTo>
                    <a:pt x="448670" y="133889"/>
                  </a:lnTo>
                  <a:lnTo>
                    <a:pt x="448670" y="86634"/>
                  </a:lnTo>
                  <a:lnTo>
                    <a:pt x="755575" y="86634"/>
                  </a:lnTo>
                  <a:lnTo>
                    <a:pt x="755575" y="63005"/>
                  </a:lnTo>
                  <a:close/>
                </a:path>
              </a:pathLst>
            </a:custGeom>
            <a:solidFill>
              <a:srgbClr val="EAF8FC"/>
            </a:solidFill>
          </p:spPr>
          <p:txBody>
            <a:bodyPr wrap="square" lIns="0" tIns="0" rIns="0" bIns="0" rtlCol="0"/>
            <a:lstStyle/>
            <a:p>
              <a:endParaRPr/>
            </a:p>
          </p:txBody>
        </p:sp>
        <p:sp>
          <p:nvSpPr>
            <p:cNvPr id="53" name="object 53"/>
            <p:cNvSpPr/>
            <p:nvPr/>
          </p:nvSpPr>
          <p:spPr>
            <a:xfrm>
              <a:off x="469793" y="239270"/>
              <a:ext cx="283845" cy="354965"/>
            </a:xfrm>
            <a:custGeom>
              <a:avLst/>
              <a:gdLst/>
              <a:ahLst/>
              <a:cxnLst/>
              <a:rect l="l" t="t" r="r" b="b"/>
              <a:pathLst>
                <a:path w="283845" h="354965">
                  <a:moveTo>
                    <a:pt x="259903" y="0"/>
                  </a:moveTo>
                  <a:lnTo>
                    <a:pt x="212648" y="0"/>
                  </a:lnTo>
                  <a:lnTo>
                    <a:pt x="212648" y="47255"/>
                  </a:lnTo>
                  <a:lnTo>
                    <a:pt x="259903" y="94509"/>
                  </a:lnTo>
                  <a:lnTo>
                    <a:pt x="259903" y="0"/>
                  </a:lnTo>
                  <a:close/>
                </a:path>
                <a:path w="283845" h="354965">
                  <a:moveTo>
                    <a:pt x="283532" y="165393"/>
                  </a:moveTo>
                  <a:lnTo>
                    <a:pt x="0" y="165393"/>
                  </a:lnTo>
                  <a:lnTo>
                    <a:pt x="0" y="354413"/>
                  </a:lnTo>
                  <a:lnTo>
                    <a:pt x="118138" y="354413"/>
                  </a:lnTo>
                  <a:lnTo>
                    <a:pt x="118138" y="259904"/>
                  </a:lnTo>
                  <a:lnTo>
                    <a:pt x="283532" y="259904"/>
                  </a:lnTo>
                  <a:lnTo>
                    <a:pt x="283532" y="165393"/>
                  </a:lnTo>
                  <a:close/>
                </a:path>
                <a:path w="283845" h="354965">
                  <a:moveTo>
                    <a:pt x="283532" y="259904"/>
                  </a:moveTo>
                  <a:lnTo>
                    <a:pt x="165394" y="259904"/>
                  </a:lnTo>
                  <a:lnTo>
                    <a:pt x="165394" y="354413"/>
                  </a:lnTo>
                  <a:lnTo>
                    <a:pt x="283532" y="354413"/>
                  </a:lnTo>
                  <a:lnTo>
                    <a:pt x="283532" y="259904"/>
                  </a:lnTo>
                  <a:close/>
                </a:path>
              </a:pathLst>
            </a:custGeom>
            <a:solidFill>
              <a:srgbClr val="C4D0D4"/>
            </a:solidFill>
          </p:spPr>
          <p:txBody>
            <a:bodyPr wrap="square" lIns="0" tIns="0" rIns="0" bIns="0" rtlCol="0"/>
            <a:lstStyle/>
            <a:p>
              <a:endParaRPr/>
            </a:p>
          </p:txBody>
        </p:sp>
        <p:sp>
          <p:nvSpPr>
            <p:cNvPr id="54" name="object 54"/>
            <p:cNvSpPr/>
            <p:nvPr/>
          </p:nvSpPr>
          <p:spPr>
            <a:xfrm>
              <a:off x="422539" y="215642"/>
              <a:ext cx="378460" cy="378460"/>
            </a:xfrm>
            <a:custGeom>
              <a:avLst/>
              <a:gdLst/>
              <a:ahLst/>
              <a:cxnLst/>
              <a:rect l="l" t="t" r="r" b="b"/>
              <a:pathLst>
                <a:path w="378459" h="378459">
                  <a:moveTo>
                    <a:pt x="189020" y="0"/>
                  </a:moveTo>
                  <a:lnTo>
                    <a:pt x="0" y="189021"/>
                  </a:lnTo>
                  <a:lnTo>
                    <a:pt x="378041" y="189021"/>
                  </a:lnTo>
                  <a:lnTo>
                    <a:pt x="189020" y="0"/>
                  </a:lnTo>
                  <a:close/>
                </a:path>
                <a:path w="378459" h="378459">
                  <a:moveTo>
                    <a:pt x="212648" y="283532"/>
                  </a:moveTo>
                  <a:lnTo>
                    <a:pt x="165392" y="283532"/>
                  </a:lnTo>
                  <a:lnTo>
                    <a:pt x="165392" y="378042"/>
                  </a:lnTo>
                  <a:lnTo>
                    <a:pt x="212648" y="378042"/>
                  </a:lnTo>
                  <a:lnTo>
                    <a:pt x="212648" y="283532"/>
                  </a:lnTo>
                  <a:close/>
                </a:path>
              </a:pathLst>
            </a:custGeom>
            <a:solidFill>
              <a:srgbClr val="9AA5A8"/>
            </a:solidFill>
          </p:spPr>
          <p:txBody>
            <a:bodyPr wrap="square" lIns="0" tIns="0" rIns="0" bIns="0" rtlCol="0"/>
            <a:lstStyle/>
            <a:p>
              <a:endParaRPr/>
            </a:p>
          </p:txBody>
        </p:sp>
        <p:sp>
          <p:nvSpPr>
            <p:cNvPr id="55" name="object 55"/>
            <p:cNvSpPr/>
            <p:nvPr/>
          </p:nvSpPr>
          <p:spPr>
            <a:xfrm>
              <a:off x="233771" y="152636"/>
              <a:ext cx="755650" cy="504190"/>
            </a:xfrm>
            <a:custGeom>
              <a:avLst/>
              <a:gdLst/>
              <a:ahLst/>
              <a:cxnLst/>
              <a:rect l="l" t="t" r="r" b="b"/>
              <a:pathLst>
                <a:path w="755650" h="504190">
                  <a:moveTo>
                    <a:pt x="377787" y="63007"/>
                  </a:moveTo>
                  <a:lnTo>
                    <a:pt x="448670" y="133890"/>
                  </a:lnTo>
                  <a:lnTo>
                    <a:pt x="448670" y="86635"/>
                  </a:lnTo>
                  <a:lnTo>
                    <a:pt x="495925" y="86635"/>
                  </a:lnTo>
                  <a:lnTo>
                    <a:pt x="495925" y="181144"/>
                  </a:lnTo>
                  <a:lnTo>
                    <a:pt x="566808" y="252028"/>
                  </a:lnTo>
                  <a:lnTo>
                    <a:pt x="519553" y="252028"/>
                  </a:lnTo>
                  <a:lnTo>
                    <a:pt x="519553" y="441049"/>
                  </a:lnTo>
                  <a:lnTo>
                    <a:pt x="236021" y="441049"/>
                  </a:lnTo>
                  <a:lnTo>
                    <a:pt x="236021" y="252028"/>
                  </a:lnTo>
                  <a:lnTo>
                    <a:pt x="188766" y="252028"/>
                  </a:lnTo>
                  <a:lnTo>
                    <a:pt x="377787" y="63007"/>
                  </a:lnTo>
                  <a:close/>
                </a:path>
                <a:path w="755650" h="504190">
                  <a:moveTo>
                    <a:pt x="448670" y="133890"/>
                  </a:moveTo>
                  <a:lnTo>
                    <a:pt x="495925" y="181144"/>
                  </a:lnTo>
                </a:path>
                <a:path w="755650" h="504190">
                  <a:moveTo>
                    <a:pt x="519553" y="252028"/>
                  </a:moveTo>
                  <a:lnTo>
                    <a:pt x="236021" y="252028"/>
                  </a:lnTo>
                </a:path>
                <a:path w="755650" h="504190">
                  <a:moveTo>
                    <a:pt x="354159" y="441049"/>
                  </a:moveTo>
                  <a:lnTo>
                    <a:pt x="354159" y="346538"/>
                  </a:lnTo>
                  <a:lnTo>
                    <a:pt x="401415" y="346538"/>
                  </a:lnTo>
                  <a:lnTo>
                    <a:pt x="401415" y="441049"/>
                  </a:lnTo>
                </a:path>
                <a:path w="755650" h="504190">
                  <a:moveTo>
                    <a:pt x="0" y="0"/>
                  </a:moveTo>
                  <a:lnTo>
                    <a:pt x="755576" y="0"/>
                  </a:lnTo>
                  <a:lnTo>
                    <a:pt x="755576" y="504056"/>
                  </a:lnTo>
                  <a:lnTo>
                    <a:pt x="0" y="504056"/>
                  </a:lnTo>
                  <a:lnTo>
                    <a:pt x="0" y="0"/>
                  </a:lnTo>
                  <a:close/>
                </a:path>
              </a:pathLst>
            </a:custGeom>
            <a:ln w="25399">
              <a:solidFill>
                <a:srgbClr val="00B2E2"/>
              </a:solidFill>
            </a:ln>
          </p:spPr>
          <p:txBody>
            <a:bodyPr wrap="square" lIns="0" tIns="0" rIns="0" bIns="0" rtlCol="0"/>
            <a:lstStyle/>
            <a:p>
              <a:endParaRPr/>
            </a:p>
          </p:txBody>
        </p:sp>
      </p:gr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03322" y="31924"/>
            <a:ext cx="8774430" cy="6722745"/>
            <a:chOff x="203322" y="31924"/>
            <a:chExt cx="8774430" cy="6722745"/>
          </a:xfrm>
        </p:grpSpPr>
        <p:sp>
          <p:nvSpPr>
            <p:cNvPr id="3" name="object 3"/>
            <p:cNvSpPr/>
            <p:nvPr/>
          </p:nvSpPr>
          <p:spPr>
            <a:xfrm>
              <a:off x="216023" y="463171"/>
              <a:ext cx="8749030" cy="6278245"/>
            </a:xfrm>
            <a:custGeom>
              <a:avLst/>
              <a:gdLst/>
              <a:ahLst/>
              <a:cxnLst/>
              <a:rect l="l" t="t" r="r" b="b"/>
              <a:pathLst>
                <a:path w="8749030" h="6278245">
                  <a:moveTo>
                    <a:pt x="7911370" y="0"/>
                  </a:moveTo>
                  <a:lnTo>
                    <a:pt x="7911370" y="418545"/>
                  </a:lnTo>
                  <a:lnTo>
                    <a:pt x="418524" y="418546"/>
                  </a:lnTo>
                  <a:lnTo>
                    <a:pt x="369735" y="421360"/>
                  </a:lnTo>
                  <a:lnTo>
                    <a:pt x="322577" y="429599"/>
                  </a:lnTo>
                  <a:lnTo>
                    <a:pt x="277388" y="442945"/>
                  </a:lnTo>
                  <a:lnTo>
                    <a:pt x="234480" y="461086"/>
                  </a:lnTo>
                  <a:lnTo>
                    <a:pt x="194168" y="483708"/>
                  </a:lnTo>
                  <a:lnTo>
                    <a:pt x="156767" y="510495"/>
                  </a:lnTo>
                  <a:lnTo>
                    <a:pt x="122589" y="541135"/>
                  </a:lnTo>
                  <a:lnTo>
                    <a:pt x="91950" y="575312"/>
                  </a:lnTo>
                  <a:lnTo>
                    <a:pt x="65162" y="612714"/>
                  </a:lnTo>
                  <a:lnTo>
                    <a:pt x="42541" y="653026"/>
                  </a:lnTo>
                  <a:lnTo>
                    <a:pt x="24400" y="695934"/>
                  </a:lnTo>
                  <a:lnTo>
                    <a:pt x="11054" y="741123"/>
                  </a:lnTo>
                  <a:lnTo>
                    <a:pt x="2815" y="788281"/>
                  </a:lnTo>
                  <a:lnTo>
                    <a:pt x="0" y="837091"/>
                  </a:lnTo>
                  <a:lnTo>
                    <a:pt x="0" y="5859649"/>
                  </a:lnTo>
                  <a:lnTo>
                    <a:pt x="2815" y="5908461"/>
                  </a:lnTo>
                  <a:lnTo>
                    <a:pt x="11054" y="5955618"/>
                  </a:lnTo>
                  <a:lnTo>
                    <a:pt x="24400" y="6000808"/>
                  </a:lnTo>
                  <a:lnTo>
                    <a:pt x="42541" y="6043716"/>
                  </a:lnTo>
                  <a:lnTo>
                    <a:pt x="65162" y="6084027"/>
                  </a:lnTo>
                  <a:lnTo>
                    <a:pt x="91950" y="6121429"/>
                  </a:lnTo>
                  <a:lnTo>
                    <a:pt x="122589" y="6155607"/>
                  </a:lnTo>
                  <a:lnTo>
                    <a:pt x="156767" y="6186246"/>
                  </a:lnTo>
                  <a:lnTo>
                    <a:pt x="194168" y="6213033"/>
                  </a:lnTo>
                  <a:lnTo>
                    <a:pt x="234480" y="6235655"/>
                  </a:lnTo>
                  <a:lnTo>
                    <a:pt x="277388" y="6253796"/>
                  </a:lnTo>
                  <a:lnTo>
                    <a:pt x="322577" y="6267142"/>
                  </a:lnTo>
                  <a:lnTo>
                    <a:pt x="369735" y="6275380"/>
                  </a:lnTo>
                  <a:lnTo>
                    <a:pt x="418546" y="6278196"/>
                  </a:lnTo>
                  <a:lnTo>
                    <a:pt x="467358" y="6275380"/>
                  </a:lnTo>
                  <a:lnTo>
                    <a:pt x="514515" y="6267142"/>
                  </a:lnTo>
                  <a:lnTo>
                    <a:pt x="559705" y="6253796"/>
                  </a:lnTo>
                  <a:lnTo>
                    <a:pt x="602613" y="6235655"/>
                  </a:lnTo>
                  <a:lnTo>
                    <a:pt x="642924" y="6213033"/>
                  </a:lnTo>
                  <a:lnTo>
                    <a:pt x="680326" y="6186246"/>
                  </a:lnTo>
                  <a:lnTo>
                    <a:pt x="714504" y="6155607"/>
                  </a:lnTo>
                  <a:lnTo>
                    <a:pt x="745143" y="6121429"/>
                  </a:lnTo>
                  <a:lnTo>
                    <a:pt x="771931" y="6084027"/>
                  </a:lnTo>
                  <a:lnTo>
                    <a:pt x="794552" y="6043716"/>
                  </a:lnTo>
                  <a:lnTo>
                    <a:pt x="812693" y="6000808"/>
                  </a:lnTo>
                  <a:lnTo>
                    <a:pt x="826039" y="5955618"/>
                  </a:lnTo>
                  <a:lnTo>
                    <a:pt x="834277" y="5908461"/>
                  </a:lnTo>
                  <a:lnTo>
                    <a:pt x="837093" y="5859649"/>
                  </a:lnTo>
                  <a:lnTo>
                    <a:pt x="837092" y="5441102"/>
                  </a:lnTo>
                  <a:lnTo>
                    <a:pt x="8329916" y="5441102"/>
                  </a:lnTo>
                  <a:lnTo>
                    <a:pt x="8378727" y="5438287"/>
                  </a:lnTo>
                  <a:lnTo>
                    <a:pt x="8425885" y="5430048"/>
                  </a:lnTo>
                  <a:lnTo>
                    <a:pt x="8471075" y="5416702"/>
                  </a:lnTo>
                  <a:lnTo>
                    <a:pt x="8513982" y="5398561"/>
                  </a:lnTo>
                  <a:lnTo>
                    <a:pt x="8554294" y="5375940"/>
                  </a:lnTo>
                  <a:lnTo>
                    <a:pt x="8591696" y="5349152"/>
                  </a:lnTo>
                  <a:lnTo>
                    <a:pt x="8625874" y="5318513"/>
                  </a:lnTo>
                  <a:lnTo>
                    <a:pt x="8656513" y="5284335"/>
                  </a:lnTo>
                  <a:lnTo>
                    <a:pt x="8683301" y="5246933"/>
                  </a:lnTo>
                  <a:lnTo>
                    <a:pt x="8705922" y="5206622"/>
                  </a:lnTo>
                  <a:lnTo>
                    <a:pt x="8724063" y="5163714"/>
                  </a:lnTo>
                  <a:lnTo>
                    <a:pt x="8737409" y="5118524"/>
                  </a:lnTo>
                  <a:lnTo>
                    <a:pt x="8745648" y="5071366"/>
                  </a:lnTo>
                  <a:lnTo>
                    <a:pt x="8748464" y="5022555"/>
                  </a:lnTo>
                  <a:lnTo>
                    <a:pt x="8748463" y="1255638"/>
                  </a:lnTo>
                  <a:lnTo>
                    <a:pt x="418546" y="1255638"/>
                  </a:lnTo>
                  <a:lnTo>
                    <a:pt x="418547" y="837091"/>
                  </a:lnTo>
                  <a:lnTo>
                    <a:pt x="424074" y="789107"/>
                  </a:lnTo>
                  <a:lnTo>
                    <a:pt x="439818" y="745058"/>
                  </a:lnTo>
                  <a:lnTo>
                    <a:pt x="464522" y="706202"/>
                  </a:lnTo>
                  <a:lnTo>
                    <a:pt x="496931" y="673794"/>
                  </a:lnTo>
                  <a:lnTo>
                    <a:pt x="535787" y="649090"/>
                  </a:lnTo>
                  <a:lnTo>
                    <a:pt x="579836" y="633346"/>
                  </a:lnTo>
                  <a:lnTo>
                    <a:pt x="627820" y="627819"/>
                  </a:lnTo>
                  <a:lnTo>
                    <a:pt x="8748462" y="627819"/>
                  </a:lnTo>
                  <a:lnTo>
                    <a:pt x="8748462" y="418546"/>
                  </a:lnTo>
                  <a:lnTo>
                    <a:pt x="8329915" y="418546"/>
                  </a:lnTo>
                  <a:lnTo>
                    <a:pt x="8329915" y="209273"/>
                  </a:lnTo>
                  <a:lnTo>
                    <a:pt x="8120643" y="209273"/>
                  </a:lnTo>
                  <a:lnTo>
                    <a:pt x="8072658" y="203746"/>
                  </a:lnTo>
                  <a:lnTo>
                    <a:pt x="8028610" y="188002"/>
                  </a:lnTo>
                  <a:lnTo>
                    <a:pt x="7989753" y="163297"/>
                  </a:lnTo>
                  <a:lnTo>
                    <a:pt x="7957345" y="130889"/>
                  </a:lnTo>
                  <a:lnTo>
                    <a:pt x="7932640" y="92032"/>
                  </a:lnTo>
                  <a:lnTo>
                    <a:pt x="7916897" y="47984"/>
                  </a:lnTo>
                  <a:lnTo>
                    <a:pt x="7911370" y="0"/>
                  </a:lnTo>
                  <a:close/>
                </a:path>
                <a:path w="8749030" h="6278245">
                  <a:moveTo>
                    <a:pt x="8748462" y="627819"/>
                  </a:moveTo>
                  <a:lnTo>
                    <a:pt x="627820" y="627819"/>
                  </a:lnTo>
                  <a:lnTo>
                    <a:pt x="675805" y="633346"/>
                  </a:lnTo>
                  <a:lnTo>
                    <a:pt x="719853" y="649090"/>
                  </a:lnTo>
                  <a:lnTo>
                    <a:pt x="758710" y="673794"/>
                  </a:lnTo>
                  <a:lnTo>
                    <a:pt x="791118" y="706202"/>
                  </a:lnTo>
                  <a:lnTo>
                    <a:pt x="815823" y="745058"/>
                  </a:lnTo>
                  <a:lnTo>
                    <a:pt x="831566" y="789107"/>
                  </a:lnTo>
                  <a:lnTo>
                    <a:pt x="837093" y="837092"/>
                  </a:lnTo>
                  <a:lnTo>
                    <a:pt x="834277" y="885902"/>
                  </a:lnTo>
                  <a:lnTo>
                    <a:pt x="826039" y="933060"/>
                  </a:lnTo>
                  <a:lnTo>
                    <a:pt x="812693" y="978250"/>
                  </a:lnTo>
                  <a:lnTo>
                    <a:pt x="794552" y="1021158"/>
                  </a:lnTo>
                  <a:lnTo>
                    <a:pt x="771931" y="1061469"/>
                  </a:lnTo>
                  <a:lnTo>
                    <a:pt x="745143" y="1098871"/>
                  </a:lnTo>
                  <a:lnTo>
                    <a:pt x="714504" y="1133049"/>
                  </a:lnTo>
                  <a:lnTo>
                    <a:pt x="680326" y="1163688"/>
                  </a:lnTo>
                  <a:lnTo>
                    <a:pt x="642924" y="1190476"/>
                  </a:lnTo>
                  <a:lnTo>
                    <a:pt x="602613" y="1213097"/>
                  </a:lnTo>
                  <a:lnTo>
                    <a:pt x="559705" y="1231238"/>
                  </a:lnTo>
                  <a:lnTo>
                    <a:pt x="514515" y="1244584"/>
                  </a:lnTo>
                  <a:lnTo>
                    <a:pt x="467358" y="1252822"/>
                  </a:lnTo>
                  <a:lnTo>
                    <a:pt x="418546" y="1255638"/>
                  </a:lnTo>
                  <a:lnTo>
                    <a:pt x="8748463" y="1255638"/>
                  </a:lnTo>
                  <a:lnTo>
                    <a:pt x="8748462" y="627819"/>
                  </a:lnTo>
                  <a:close/>
                </a:path>
                <a:path w="8749030" h="6278245">
                  <a:moveTo>
                    <a:pt x="8748462" y="0"/>
                  </a:moveTo>
                  <a:lnTo>
                    <a:pt x="8745646" y="48811"/>
                  </a:lnTo>
                  <a:lnTo>
                    <a:pt x="8737408" y="95968"/>
                  </a:lnTo>
                  <a:lnTo>
                    <a:pt x="8724062" y="141158"/>
                  </a:lnTo>
                  <a:lnTo>
                    <a:pt x="8705921" y="184065"/>
                  </a:lnTo>
                  <a:lnTo>
                    <a:pt x="8683300" y="224377"/>
                  </a:lnTo>
                  <a:lnTo>
                    <a:pt x="8656512" y="261779"/>
                  </a:lnTo>
                  <a:lnTo>
                    <a:pt x="8625873" y="295956"/>
                  </a:lnTo>
                  <a:lnTo>
                    <a:pt x="8591695" y="326596"/>
                  </a:lnTo>
                  <a:lnTo>
                    <a:pt x="8554293" y="353383"/>
                  </a:lnTo>
                  <a:lnTo>
                    <a:pt x="8513982" y="376004"/>
                  </a:lnTo>
                  <a:lnTo>
                    <a:pt x="8471074" y="394145"/>
                  </a:lnTo>
                  <a:lnTo>
                    <a:pt x="8425884" y="407492"/>
                  </a:lnTo>
                  <a:lnTo>
                    <a:pt x="8378726" y="415730"/>
                  </a:lnTo>
                  <a:lnTo>
                    <a:pt x="8329915" y="418546"/>
                  </a:lnTo>
                  <a:lnTo>
                    <a:pt x="8748462" y="418546"/>
                  </a:lnTo>
                  <a:lnTo>
                    <a:pt x="8748462" y="0"/>
                  </a:lnTo>
                  <a:close/>
                </a:path>
                <a:path w="8749030" h="6278245">
                  <a:moveTo>
                    <a:pt x="8329916" y="0"/>
                  </a:moveTo>
                  <a:lnTo>
                    <a:pt x="8324389" y="47984"/>
                  </a:lnTo>
                  <a:lnTo>
                    <a:pt x="8308645" y="92032"/>
                  </a:lnTo>
                  <a:lnTo>
                    <a:pt x="8283941" y="130889"/>
                  </a:lnTo>
                  <a:lnTo>
                    <a:pt x="8251533" y="163297"/>
                  </a:lnTo>
                  <a:lnTo>
                    <a:pt x="8212676" y="188002"/>
                  </a:lnTo>
                  <a:lnTo>
                    <a:pt x="8168627" y="203746"/>
                  </a:lnTo>
                  <a:lnTo>
                    <a:pt x="8120643" y="209273"/>
                  </a:lnTo>
                  <a:lnTo>
                    <a:pt x="8329915" y="209273"/>
                  </a:lnTo>
                  <a:lnTo>
                    <a:pt x="8329916" y="0"/>
                  </a:lnTo>
                  <a:close/>
                </a:path>
              </a:pathLst>
            </a:custGeom>
            <a:solidFill>
              <a:srgbClr val="F5F5F5"/>
            </a:solidFill>
          </p:spPr>
          <p:txBody>
            <a:bodyPr wrap="square" lIns="0" tIns="0" rIns="0" bIns="0" rtlCol="0"/>
            <a:lstStyle/>
            <a:p>
              <a:endParaRPr/>
            </a:p>
          </p:txBody>
        </p:sp>
        <p:sp>
          <p:nvSpPr>
            <p:cNvPr id="4" name="object 4"/>
            <p:cNvSpPr/>
            <p:nvPr/>
          </p:nvSpPr>
          <p:spPr>
            <a:xfrm>
              <a:off x="634570" y="44623"/>
              <a:ext cx="8329930" cy="1674495"/>
            </a:xfrm>
            <a:custGeom>
              <a:avLst/>
              <a:gdLst/>
              <a:ahLst/>
              <a:cxnLst/>
              <a:rect l="l" t="t" r="r" b="b"/>
              <a:pathLst>
                <a:path w="8329930" h="1674495">
                  <a:moveTo>
                    <a:pt x="209274" y="1046366"/>
                  </a:moveTo>
                  <a:lnTo>
                    <a:pt x="161289" y="1051893"/>
                  </a:lnTo>
                  <a:lnTo>
                    <a:pt x="117241" y="1067637"/>
                  </a:lnTo>
                  <a:lnTo>
                    <a:pt x="78384" y="1092341"/>
                  </a:lnTo>
                  <a:lnTo>
                    <a:pt x="45975" y="1124749"/>
                  </a:lnTo>
                  <a:lnTo>
                    <a:pt x="21271" y="1163606"/>
                  </a:lnTo>
                  <a:lnTo>
                    <a:pt x="5528" y="1207654"/>
                  </a:lnTo>
                  <a:lnTo>
                    <a:pt x="1" y="1255638"/>
                  </a:lnTo>
                  <a:lnTo>
                    <a:pt x="0" y="1674186"/>
                  </a:lnTo>
                  <a:lnTo>
                    <a:pt x="48811" y="1671370"/>
                  </a:lnTo>
                  <a:lnTo>
                    <a:pt x="95968" y="1663132"/>
                  </a:lnTo>
                  <a:lnTo>
                    <a:pt x="141158" y="1649785"/>
                  </a:lnTo>
                  <a:lnTo>
                    <a:pt x="184066" y="1631644"/>
                  </a:lnTo>
                  <a:lnTo>
                    <a:pt x="224378" y="1609023"/>
                  </a:lnTo>
                  <a:lnTo>
                    <a:pt x="261779" y="1582236"/>
                  </a:lnTo>
                  <a:lnTo>
                    <a:pt x="295957" y="1551596"/>
                  </a:lnTo>
                  <a:lnTo>
                    <a:pt x="326596" y="1517419"/>
                  </a:lnTo>
                  <a:lnTo>
                    <a:pt x="353384" y="1480017"/>
                  </a:lnTo>
                  <a:lnTo>
                    <a:pt x="376005" y="1439705"/>
                  </a:lnTo>
                  <a:lnTo>
                    <a:pt x="394146" y="1396797"/>
                  </a:lnTo>
                  <a:lnTo>
                    <a:pt x="407492" y="1351608"/>
                  </a:lnTo>
                  <a:lnTo>
                    <a:pt x="415731" y="1304450"/>
                  </a:lnTo>
                  <a:lnTo>
                    <a:pt x="418546" y="1255638"/>
                  </a:lnTo>
                  <a:lnTo>
                    <a:pt x="413019" y="1207654"/>
                  </a:lnTo>
                  <a:lnTo>
                    <a:pt x="397276" y="1163606"/>
                  </a:lnTo>
                  <a:lnTo>
                    <a:pt x="372572" y="1124749"/>
                  </a:lnTo>
                  <a:lnTo>
                    <a:pt x="340163" y="1092341"/>
                  </a:lnTo>
                  <a:lnTo>
                    <a:pt x="301306" y="1067637"/>
                  </a:lnTo>
                  <a:lnTo>
                    <a:pt x="257258" y="1051893"/>
                  </a:lnTo>
                  <a:lnTo>
                    <a:pt x="209274" y="1046366"/>
                  </a:lnTo>
                  <a:close/>
                </a:path>
                <a:path w="8329930" h="1674495">
                  <a:moveTo>
                    <a:pt x="8329917" y="418546"/>
                  </a:moveTo>
                  <a:lnTo>
                    <a:pt x="7911368" y="418546"/>
                  </a:lnTo>
                  <a:lnTo>
                    <a:pt x="7911369" y="837092"/>
                  </a:lnTo>
                  <a:lnTo>
                    <a:pt x="7960180" y="834276"/>
                  </a:lnTo>
                  <a:lnTo>
                    <a:pt x="8007338" y="826038"/>
                  </a:lnTo>
                  <a:lnTo>
                    <a:pt x="8052528" y="812691"/>
                  </a:lnTo>
                  <a:lnTo>
                    <a:pt x="8095435" y="794550"/>
                  </a:lnTo>
                  <a:lnTo>
                    <a:pt x="8135747" y="771929"/>
                  </a:lnTo>
                  <a:lnTo>
                    <a:pt x="8173149" y="745142"/>
                  </a:lnTo>
                  <a:lnTo>
                    <a:pt x="8207327" y="714503"/>
                  </a:lnTo>
                  <a:lnTo>
                    <a:pt x="8237966" y="680325"/>
                  </a:lnTo>
                  <a:lnTo>
                    <a:pt x="8264754" y="642923"/>
                  </a:lnTo>
                  <a:lnTo>
                    <a:pt x="8287375" y="602612"/>
                  </a:lnTo>
                  <a:lnTo>
                    <a:pt x="8305516" y="559704"/>
                  </a:lnTo>
                  <a:lnTo>
                    <a:pt x="8318862" y="514515"/>
                  </a:lnTo>
                  <a:lnTo>
                    <a:pt x="8327101" y="467357"/>
                  </a:lnTo>
                  <a:lnTo>
                    <a:pt x="8329917" y="418546"/>
                  </a:lnTo>
                  <a:close/>
                </a:path>
                <a:path w="8329930" h="1674495">
                  <a:moveTo>
                    <a:pt x="7911369" y="0"/>
                  </a:moveTo>
                  <a:lnTo>
                    <a:pt x="7862558" y="2815"/>
                  </a:lnTo>
                  <a:lnTo>
                    <a:pt x="7815400" y="11054"/>
                  </a:lnTo>
                  <a:lnTo>
                    <a:pt x="7770211" y="24400"/>
                  </a:lnTo>
                  <a:lnTo>
                    <a:pt x="7727303" y="42541"/>
                  </a:lnTo>
                  <a:lnTo>
                    <a:pt x="7686992" y="65162"/>
                  </a:lnTo>
                  <a:lnTo>
                    <a:pt x="7649590" y="91949"/>
                  </a:lnTo>
                  <a:lnTo>
                    <a:pt x="7615412" y="122588"/>
                  </a:lnTo>
                  <a:lnTo>
                    <a:pt x="7584773" y="156766"/>
                  </a:lnTo>
                  <a:lnTo>
                    <a:pt x="7557986" y="194168"/>
                  </a:lnTo>
                  <a:lnTo>
                    <a:pt x="7535364" y="234479"/>
                  </a:lnTo>
                  <a:lnTo>
                    <a:pt x="7517224" y="277387"/>
                  </a:lnTo>
                  <a:lnTo>
                    <a:pt x="7503877" y="322577"/>
                  </a:lnTo>
                  <a:lnTo>
                    <a:pt x="7495639" y="369734"/>
                  </a:lnTo>
                  <a:lnTo>
                    <a:pt x="7492823" y="418546"/>
                  </a:lnTo>
                  <a:lnTo>
                    <a:pt x="7498350" y="466530"/>
                  </a:lnTo>
                  <a:lnTo>
                    <a:pt x="7514093" y="510579"/>
                  </a:lnTo>
                  <a:lnTo>
                    <a:pt x="7538798" y="549436"/>
                  </a:lnTo>
                  <a:lnTo>
                    <a:pt x="7571206" y="581844"/>
                  </a:lnTo>
                  <a:lnTo>
                    <a:pt x="7610062" y="606548"/>
                  </a:lnTo>
                  <a:lnTo>
                    <a:pt x="7654111" y="622292"/>
                  </a:lnTo>
                  <a:lnTo>
                    <a:pt x="7702095" y="627819"/>
                  </a:lnTo>
                  <a:lnTo>
                    <a:pt x="7750079" y="622292"/>
                  </a:lnTo>
                  <a:lnTo>
                    <a:pt x="7794128" y="606548"/>
                  </a:lnTo>
                  <a:lnTo>
                    <a:pt x="7832985" y="581844"/>
                  </a:lnTo>
                  <a:lnTo>
                    <a:pt x="7865393" y="549436"/>
                  </a:lnTo>
                  <a:lnTo>
                    <a:pt x="7890097" y="510579"/>
                  </a:lnTo>
                  <a:lnTo>
                    <a:pt x="7905841" y="466530"/>
                  </a:lnTo>
                  <a:lnTo>
                    <a:pt x="7911368" y="418546"/>
                  </a:lnTo>
                  <a:lnTo>
                    <a:pt x="8329917" y="418546"/>
                  </a:lnTo>
                  <a:lnTo>
                    <a:pt x="8327101" y="369734"/>
                  </a:lnTo>
                  <a:lnTo>
                    <a:pt x="8318862" y="322577"/>
                  </a:lnTo>
                  <a:lnTo>
                    <a:pt x="8305516" y="277387"/>
                  </a:lnTo>
                  <a:lnTo>
                    <a:pt x="8287375" y="234479"/>
                  </a:lnTo>
                  <a:lnTo>
                    <a:pt x="8264754" y="194168"/>
                  </a:lnTo>
                  <a:lnTo>
                    <a:pt x="8237966" y="156766"/>
                  </a:lnTo>
                  <a:lnTo>
                    <a:pt x="8207327" y="122588"/>
                  </a:lnTo>
                  <a:lnTo>
                    <a:pt x="8173149" y="91949"/>
                  </a:lnTo>
                  <a:lnTo>
                    <a:pt x="8135747" y="65162"/>
                  </a:lnTo>
                  <a:lnTo>
                    <a:pt x="8095435" y="42541"/>
                  </a:lnTo>
                  <a:lnTo>
                    <a:pt x="8052528" y="24400"/>
                  </a:lnTo>
                  <a:lnTo>
                    <a:pt x="8007338" y="11054"/>
                  </a:lnTo>
                  <a:lnTo>
                    <a:pt x="7960180" y="2815"/>
                  </a:lnTo>
                  <a:lnTo>
                    <a:pt x="7911369" y="0"/>
                  </a:lnTo>
                  <a:close/>
                </a:path>
              </a:pathLst>
            </a:custGeom>
            <a:solidFill>
              <a:srgbClr val="CECECE"/>
            </a:solidFill>
          </p:spPr>
          <p:txBody>
            <a:bodyPr wrap="square" lIns="0" tIns="0" rIns="0" bIns="0" rtlCol="0"/>
            <a:lstStyle/>
            <a:p>
              <a:endParaRPr/>
            </a:p>
          </p:txBody>
        </p:sp>
        <p:sp>
          <p:nvSpPr>
            <p:cNvPr id="5" name="object 5"/>
            <p:cNvSpPr/>
            <p:nvPr/>
          </p:nvSpPr>
          <p:spPr>
            <a:xfrm>
              <a:off x="216022" y="44624"/>
              <a:ext cx="8749030" cy="6697345"/>
            </a:xfrm>
            <a:custGeom>
              <a:avLst/>
              <a:gdLst/>
              <a:ahLst/>
              <a:cxnLst/>
              <a:rect l="l" t="t" r="r" b="b"/>
              <a:pathLst>
                <a:path w="8749030" h="6697345">
                  <a:moveTo>
                    <a:pt x="0" y="1255639"/>
                  </a:moveTo>
                  <a:lnTo>
                    <a:pt x="2816" y="1206827"/>
                  </a:lnTo>
                  <a:lnTo>
                    <a:pt x="11055" y="1159670"/>
                  </a:lnTo>
                  <a:lnTo>
                    <a:pt x="24401" y="1114480"/>
                  </a:lnTo>
                  <a:lnTo>
                    <a:pt x="42542" y="1071573"/>
                  </a:lnTo>
                  <a:lnTo>
                    <a:pt x="65163" y="1031261"/>
                  </a:lnTo>
                  <a:lnTo>
                    <a:pt x="91951" y="993859"/>
                  </a:lnTo>
                  <a:lnTo>
                    <a:pt x="122590" y="959682"/>
                  </a:lnTo>
                  <a:lnTo>
                    <a:pt x="156768" y="929042"/>
                  </a:lnTo>
                  <a:lnTo>
                    <a:pt x="194169" y="902255"/>
                  </a:lnTo>
                  <a:lnTo>
                    <a:pt x="234481" y="879634"/>
                  </a:lnTo>
                  <a:lnTo>
                    <a:pt x="277389" y="861493"/>
                  </a:lnTo>
                  <a:lnTo>
                    <a:pt x="322578" y="848146"/>
                  </a:lnTo>
                  <a:lnTo>
                    <a:pt x="369736" y="839908"/>
                  </a:lnTo>
                  <a:lnTo>
                    <a:pt x="418547" y="837092"/>
                  </a:lnTo>
                  <a:lnTo>
                    <a:pt x="7911369" y="837092"/>
                  </a:lnTo>
                  <a:lnTo>
                    <a:pt x="7911369" y="418546"/>
                  </a:lnTo>
                  <a:lnTo>
                    <a:pt x="7914185" y="369735"/>
                  </a:lnTo>
                  <a:lnTo>
                    <a:pt x="7922424" y="322577"/>
                  </a:lnTo>
                  <a:lnTo>
                    <a:pt x="7935770" y="277388"/>
                  </a:lnTo>
                  <a:lnTo>
                    <a:pt x="7953911" y="234480"/>
                  </a:lnTo>
                  <a:lnTo>
                    <a:pt x="7976532" y="194168"/>
                  </a:lnTo>
                  <a:lnTo>
                    <a:pt x="8003320" y="156767"/>
                  </a:lnTo>
                  <a:lnTo>
                    <a:pt x="8033959" y="122589"/>
                  </a:lnTo>
                  <a:lnTo>
                    <a:pt x="8068137" y="91950"/>
                  </a:lnTo>
                  <a:lnTo>
                    <a:pt x="8105538" y="65162"/>
                  </a:lnTo>
                  <a:lnTo>
                    <a:pt x="8145850" y="42541"/>
                  </a:lnTo>
                  <a:lnTo>
                    <a:pt x="8188758" y="24400"/>
                  </a:lnTo>
                  <a:lnTo>
                    <a:pt x="8233947" y="11054"/>
                  </a:lnTo>
                  <a:lnTo>
                    <a:pt x="8281105" y="2815"/>
                  </a:lnTo>
                  <a:lnTo>
                    <a:pt x="8329916" y="0"/>
                  </a:lnTo>
                  <a:lnTo>
                    <a:pt x="8378728" y="2815"/>
                  </a:lnTo>
                  <a:lnTo>
                    <a:pt x="8425885" y="11054"/>
                  </a:lnTo>
                  <a:lnTo>
                    <a:pt x="8471075" y="24400"/>
                  </a:lnTo>
                  <a:lnTo>
                    <a:pt x="8513983" y="42541"/>
                  </a:lnTo>
                  <a:lnTo>
                    <a:pt x="8554294" y="65162"/>
                  </a:lnTo>
                  <a:lnTo>
                    <a:pt x="8591696" y="91950"/>
                  </a:lnTo>
                  <a:lnTo>
                    <a:pt x="8625874" y="122589"/>
                  </a:lnTo>
                  <a:lnTo>
                    <a:pt x="8656513" y="156767"/>
                  </a:lnTo>
                  <a:lnTo>
                    <a:pt x="8683300" y="194168"/>
                  </a:lnTo>
                  <a:lnTo>
                    <a:pt x="8705922" y="234480"/>
                  </a:lnTo>
                  <a:lnTo>
                    <a:pt x="8724062" y="277388"/>
                  </a:lnTo>
                  <a:lnTo>
                    <a:pt x="8737409" y="322577"/>
                  </a:lnTo>
                  <a:lnTo>
                    <a:pt x="8745647" y="369735"/>
                  </a:lnTo>
                  <a:lnTo>
                    <a:pt x="8748463" y="418546"/>
                  </a:lnTo>
                  <a:lnTo>
                    <a:pt x="8748462" y="5441104"/>
                  </a:lnTo>
                  <a:lnTo>
                    <a:pt x="8745646" y="5489915"/>
                  </a:lnTo>
                  <a:lnTo>
                    <a:pt x="8737408" y="5537072"/>
                  </a:lnTo>
                  <a:lnTo>
                    <a:pt x="8724061" y="5582262"/>
                  </a:lnTo>
                  <a:lnTo>
                    <a:pt x="8705921" y="5625169"/>
                  </a:lnTo>
                  <a:lnTo>
                    <a:pt x="8683299" y="5665481"/>
                  </a:lnTo>
                  <a:lnTo>
                    <a:pt x="8656512" y="5702883"/>
                  </a:lnTo>
                  <a:lnTo>
                    <a:pt x="8625873" y="5737060"/>
                  </a:lnTo>
                  <a:lnTo>
                    <a:pt x="8591695" y="5767700"/>
                  </a:lnTo>
                  <a:lnTo>
                    <a:pt x="8554293" y="5794487"/>
                  </a:lnTo>
                  <a:lnTo>
                    <a:pt x="8513982" y="5817108"/>
                  </a:lnTo>
                  <a:lnTo>
                    <a:pt x="8471074" y="5835249"/>
                  </a:lnTo>
                  <a:lnTo>
                    <a:pt x="8425884" y="5848595"/>
                  </a:lnTo>
                  <a:lnTo>
                    <a:pt x="8378727" y="5856834"/>
                  </a:lnTo>
                  <a:lnTo>
                    <a:pt x="8329915" y="5859650"/>
                  </a:lnTo>
                  <a:lnTo>
                    <a:pt x="837093" y="5859649"/>
                  </a:lnTo>
                  <a:lnTo>
                    <a:pt x="837093" y="6278195"/>
                  </a:lnTo>
                  <a:lnTo>
                    <a:pt x="834277" y="6327007"/>
                  </a:lnTo>
                  <a:lnTo>
                    <a:pt x="826039" y="6374164"/>
                  </a:lnTo>
                  <a:lnTo>
                    <a:pt x="812693" y="6419354"/>
                  </a:lnTo>
                  <a:lnTo>
                    <a:pt x="794552" y="6462262"/>
                  </a:lnTo>
                  <a:lnTo>
                    <a:pt x="771931" y="6502574"/>
                  </a:lnTo>
                  <a:lnTo>
                    <a:pt x="745143" y="6539976"/>
                  </a:lnTo>
                  <a:lnTo>
                    <a:pt x="714504" y="6574153"/>
                  </a:lnTo>
                  <a:lnTo>
                    <a:pt x="680326" y="6604793"/>
                  </a:lnTo>
                  <a:lnTo>
                    <a:pt x="642924" y="6631580"/>
                  </a:lnTo>
                  <a:lnTo>
                    <a:pt x="602613" y="6654202"/>
                  </a:lnTo>
                  <a:lnTo>
                    <a:pt x="559705" y="6672343"/>
                  </a:lnTo>
                  <a:lnTo>
                    <a:pt x="514515" y="6685689"/>
                  </a:lnTo>
                  <a:lnTo>
                    <a:pt x="467358" y="6693927"/>
                  </a:lnTo>
                  <a:lnTo>
                    <a:pt x="418546" y="6696743"/>
                  </a:lnTo>
                  <a:lnTo>
                    <a:pt x="369735" y="6693927"/>
                  </a:lnTo>
                  <a:lnTo>
                    <a:pt x="322577" y="6685689"/>
                  </a:lnTo>
                  <a:lnTo>
                    <a:pt x="277388" y="6672343"/>
                  </a:lnTo>
                  <a:lnTo>
                    <a:pt x="234480" y="6654202"/>
                  </a:lnTo>
                  <a:lnTo>
                    <a:pt x="194168" y="6631580"/>
                  </a:lnTo>
                  <a:lnTo>
                    <a:pt x="156767" y="6604793"/>
                  </a:lnTo>
                  <a:lnTo>
                    <a:pt x="122589" y="6574153"/>
                  </a:lnTo>
                  <a:lnTo>
                    <a:pt x="91950" y="6539976"/>
                  </a:lnTo>
                  <a:lnTo>
                    <a:pt x="65162" y="6502574"/>
                  </a:lnTo>
                  <a:lnTo>
                    <a:pt x="42541" y="6462262"/>
                  </a:lnTo>
                  <a:lnTo>
                    <a:pt x="24400" y="6419354"/>
                  </a:lnTo>
                  <a:lnTo>
                    <a:pt x="11054" y="6374164"/>
                  </a:lnTo>
                  <a:lnTo>
                    <a:pt x="2815" y="6327007"/>
                  </a:lnTo>
                  <a:lnTo>
                    <a:pt x="0" y="6278195"/>
                  </a:lnTo>
                  <a:lnTo>
                    <a:pt x="0" y="1255639"/>
                  </a:lnTo>
                  <a:close/>
                </a:path>
                <a:path w="8749030" h="6697345">
                  <a:moveTo>
                    <a:pt x="7911369" y="837092"/>
                  </a:moveTo>
                  <a:lnTo>
                    <a:pt x="8329916" y="837092"/>
                  </a:lnTo>
                  <a:lnTo>
                    <a:pt x="8378728" y="834276"/>
                  </a:lnTo>
                  <a:lnTo>
                    <a:pt x="8425885" y="826038"/>
                  </a:lnTo>
                  <a:lnTo>
                    <a:pt x="8471075" y="812691"/>
                  </a:lnTo>
                  <a:lnTo>
                    <a:pt x="8513983" y="794551"/>
                  </a:lnTo>
                  <a:lnTo>
                    <a:pt x="8554294" y="771929"/>
                  </a:lnTo>
                  <a:lnTo>
                    <a:pt x="8591696" y="745142"/>
                  </a:lnTo>
                  <a:lnTo>
                    <a:pt x="8625874" y="714503"/>
                  </a:lnTo>
                  <a:lnTo>
                    <a:pt x="8656513" y="680325"/>
                  </a:lnTo>
                  <a:lnTo>
                    <a:pt x="8683300" y="642923"/>
                  </a:lnTo>
                  <a:lnTo>
                    <a:pt x="8705922" y="602612"/>
                  </a:lnTo>
                  <a:lnTo>
                    <a:pt x="8724062" y="559704"/>
                  </a:lnTo>
                  <a:lnTo>
                    <a:pt x="8737409" y="514514"/>
                  </a:lnTo>
                  <a:lnTo>
                    <a:pt x="8745647" y="467357"/>
                  </a:lnTo>
                  <a:lnTo>
                    <a:pt x="8748463" y="418545"/>
                  </a:lnTo>
                </a:path>
                <a:path w="8749030" h="6697345">
                  <a:moveTo>
                    <a:pt x="8329916" y="837092"/>
                  </a:moveTo>
                  <a:lnTo>
                    <a:pt x="8329916" y="418546"/>
                  </a:lnTo>
                  <a:lnTo>
                    <a:pt x="8324389" y="466531"/>
                  </a:lnTo>
                  <a:lnTo>
                    <a:pt x="8308646" y="510579"/>
                  </a:lnTo>
                  <a:lnTo>
                    <a:pt x="8283942" y="549436"/>
                  </a:lnTo>
                  <a:lnTo>
                    <a:pt x="8251533" y="581844"/>
                  </a:lnTo>
                  <a:lnTo>
                    <a:pt x="8212677" y="606548"/>
                  </a:lnTo>
                  <a:lnTo>
                    <a:pt x="8168628" y="622292"/>
                  </a:lnTo>
                  <a:lnTo>
                    <a:pt x="8120643" y="627819"/>
                  </a:lnTo>
                  <a:lnTo>
                    <a:pt x="8072659" y="622292"/>
                  </a:lnTo>
                  <a:lnTo>
                    <a:pt x="8028610" y="606548"/>
                  </a:lnTo>
                  <a:lnTo>
                    <a:pt x="7989754" y="581844"/>
                  </a:lnTo>
                  <a:lnTo>
                    <a:pt x="7957345" y="549436"/>
                  </a:lnTo>
                  <a:lnTo>
                    <a:pt x="7932641" y="510579"/>
                  </a:lnTo>
                  <a:lnTo>
                    <a:pt x="7916897" y="466531"/>
                  </a:lnTo>
                  <a:lnTo>
                    <a:pt x="7911370" y="418546"/>
                  </a:lnTo>
                </a:path>
                <a:path w="8749030" h="6697345">
                  <a:moveTo>
                    <a:pt x="418547" y="1674185"/>
                  </a:moveTo>
                  <a:lnTo>
                    <a:pt x="418547" y="1255639"/>
                  </a:lnTo>
                  <a:lnTo>
                    <a:pt x="424074" y="1207655"/>
                  </a:lnTo>
                  <a:lnTo>
                    <a:pt x="439818" y="1163606"/>
                  </a:lnTo>
                  <a:lnTo>
                    <a:pt x="464522" y="1124749"/>
                  </a:lnTo>
                  <a:lnTo>
                    <a:pt x="496931" y="1092341"/>
                  </a:lnTo>
                  <a:lnTo>
                    <a:pt x="535787" y="1067637"/>
                  </a:lnTo>
                  <a:lnTo>
                    <a:pt x="579836" y="1051893"/>
                  </a:lnTo>
                  <a:lnTo>
                    <a:pt x="627820" y="1046366"/>
                  </a:lnTo>
                  <a:lnTo>
                    <a:pt x="675805" y="1051893"/>
                  </a:lnTo>
                  <a:lnTo>
                    <a:pt x="719853" y="1067637"/>
                  </a:lnTo>
                  <a:lnTo>
                    <a:pt x="758710" y="1092341"/>
                  </a:lnTo>
                  <a:lnTo>
                    <a:pt x="791118" y="1124749"/>
                  </a:lnTo>
                  <a:lnTo>
                    <a:pt x="815823" y="1163606"/>
                  </a:lnTo>
                  <a:lnTo>
                    <a:pt x="831566" y="1207655"/>
                  </a:lnTo>
                  <a:lnTo>
                    <a:pt x="837093" y="1255639"/>
                  </a:lnTo>
                  <a:lnTo>
                    <a:pt x="834277" y="1304450"/>
                  </a:lnTo>
                  <a:lnTo>
                    <a:pt x="826039" y="1351608"/>
                  </a:lnTo>
                  <a:lnTo>
                    <a:pt x="812693" y="1396797"/>
                  </a:lnTo>
                  <a:lnTo>
                    <a:pt x="794552" y="1439705"/>
                  </a:lnTo>
                  <a:lnTo>
                    <a:pt x="771931" y="1480017"/>
                  </a:lnTo>
                  <a:lnTo>
                    <a:pt x="745143" y="1517418"/>
                  </a:lnTo>
                  <a:lnTo>
                    <a:pt x="714504" y="1551596"/>
                  </a:lnTo>
                  <a:lnTo>
                    <a:pt x="680326" y="1582236"/>
                  </a:lnTo>
                  <a:lnTo>
                    <a:pt x="642924" y="1609023"/>
                  </a:lnTo>
                  <a:lnTo>
                    <a:pt x="602613" y="1631644"/>
                  </a:lnTo>
                  <a:lnTo>
                    <a:pt x="559705" y="1649785"/>
                  </a:lnTo>
                  <a:lnTo>
                    <a:pt x="514515" y="1663132"/>
                  </a:lnTo>
                  <a:lnTo>
                    <a:pt x="467358" y="1671370"/>
                  </a:lnTo>
                  <a:lnTo>
                    <a:pt x="418546" y="1674186"/>
                  </a:lnTo>
                  <a:lnTo>
                    <a:pt x="369735" y="1671370"/>
                  </a:lnTo>
                  <a:lnTo>
                    <a:pt x="322577" y="1663132"/>
                  </a:lnTo>
                  <a:lnTo>
                    <a:pt x="277388" y="1649785"/>
                  </a:lnTo>
                  <a:lnTo>
                    <a:pt x="234480" y="1631644"/>
                  </a:lnTo>
                  <a:lnTo>
                    <a:pt x="194168" y="1609023"/>
                  </a:lnTo>
                  <a:lnTo>
                    <a:pt x="156767" y="1582236"/>
                  </a:lnTo>
                  <a:lnTo>
                    <a:pt x="122589" y="1551596"/>
                  </a:lnTo>
                  <a:lnTo>
                    <a:pt x="91950" y="1517418"/>
                  </a:lnTo>
                  <a:lnTo>
                    <a:pt x="65162" y="1480017"/>
                  </a:lnTo>
                  <a:lnTo>
                    <a:pt x="42541" y="1439705"/>
                  </a:lnTo>
                  <a:lnTo>
                    <a:pt x="24400" y="1396797"/>
                  </a:lnTo>
                  <a:lnTo>
                    <a:pt x="11054" y="1351608"/>
                  </a:lnTo>
                  <a:lnTo>
                    <a:pt x="2815" y="1304450"/>
                  </a:lnTo>
                  <a:lnTo>
                    <a:pt x="0" y="1255639"/>
                  </a:lnTo>
                </a:path>
                <a:path w="8749030" h="6697345">
                  <a:moveTo>
                    <a:pt x="837093" y="1255639"/>
                  </a:moveTo>
                  <a:lnTo>
                    <a:pt x="837093" y="5859649"/>
                  </a:lnTo>
                </a:path>
              </a:pathLst>
            </a:custGeom>
            <a:ln w="25399">
              <a:solidFill>
                <a:srgbClr val="919FAE"/>
              </a:solidFill>
            </a:ln>
          </p:spPr>
          <p:txBody>
            <a:bodyPr wrap="square" lIns="0" tIns="0" rIns="0" bIns="0" rtlCol="0"/>
            <a:lstStyle/>
            <a:p>
              <a:endParaRPr/>
            </a:p>
          </p:txBody>
        </p:sp>
        <p:sp>
          <p:nvSpPr>
            <p:cNvPr id="6" name="object 6"/>
            <p:cNvSpPr/>
            <p:nvPr/>
          </p:nvSpPr>
          <p:spPr>
            <a:xfrm>
              <a:off x="1114988" y="980348"/>
              <a:ext cx="7706359" cy="4942205"/>
            </a:xfrm>
            <a:custGeom>
              <a:avLst/>
              <a:gdLst/>
              <a:ahLst/>
              <a:cxnLst/>
              <a:rect l="l" t="t" r="r" b="b"/>
              <a:pathLst>
                <a:path w="7706359" h="4942205">
                  <a:moveTo>
                    <a:pt x="3898885" y="125"/>
                  </a:moveTo>
                  <a:lnTo>
                    <a:pt x="3846610" y="0"/>
                  </a:lnTo>
                  <a:lnTo>
                    <a:pt x="3794375" y="279"/>
                  </a:lnTo>
                  <a:lnTo>
                    <a:pt x="3742187" y="962"/>
                  </a:lnTo>
                  <a:lnTo>
                    <a:pt x="3690055" y="2047"/>
                  </a:lnTo>
                  <a:lnTo>
                    <a:pt x="3637986" y="3533"/>
                  </a:lnTo>
                  <a:lnTo>
                    <a:pt x="3585986" y="5420"/>
                  </a:lnTo>
                  <a:lnTo>
                    <a:pt x="3534062" y="7705"/>
                  </a:lnTo>
                  <a:lnTo>
                    <a:pt x="3482224" y="10388"/>
                  </a:lnTo>
                  <a:lnTo>
                    <a:pt x="3430476" y="13467"/>
                  </a:lnTo>
                  <a:lnTo>
                    <a:pt x="3378828" y="16942"/>
                  </a:lnTo>
                  <a:lnTo>
                    <a:pt x="3327286" y="20811"/>
                  </a:lnTo>
                  <a:lnTo>
                    <a:pt x="3275857" y="25073"/>
                  </a:lnTo>
                  <a:lnTo>
                    <a:pt x="3224549" y="29727"/>
                  </a:lnTo>
                  <a:lnTo>
                    <a:pt x="3173369" y="34771"/>
                  </a:lnTo>
                  <a:lnTo>
                    <a:pt x="3122324" y="40205"/>
                  </a:lnTo>
                  <a:lnTo>
                    <a:pt x="3071422" y="46028"/>
                  </a:lnTo>
                  <a:lnTo>
                    <a:pt x="3020670" y="52237"/>
                  </a:lnTo>
                  <a:lnTo>
                    <a:pt x="2970075" y="58833"/>
                  </a:lnTo>
                  <a:lnTo>
                    <a:pt x="2919645" y="65814"/>
                  </a:lnTo>
                  <a:lnTo>
                    <a:pt x="2869386" y="73179"/>
                  </a:lnTo>
                  <a:lnTo>
                    <a:pt x="2819307" y="80926"/>
                  </a:lnTo>
                  <a:lnTo>
                    <a:pt x="2769414" y="89054"/>
                  </a:lnTo>
                  <a:lnTo>
                    <a:pt x="2719714" y="97563"/>
                  </a:lnTo>
                  <a:lnTo>
                    <a:pt x="2670216" y="106451"/>
                  </a:lnTo>
                  <a:lnTo>
                    <a:pt x="2620925" y="115717"/>
                  </a:lnTo>
                  <a:lnTo>
                    <a:pt x="2571851" y="125360"/>
                  </a:lnTo>
                  <a:lnTo>
                    <a:pt x="2522999" y="135379"/>
                  </a:lnTo>
                  <a:lnTo>
                    <a:pt x="2474377" y="145772"/>
                  </a:lnTo>
                  <a:lnTo>
                    <a:pt x="2425993" y="156538"/>
                  </a:lnTo>
                  <a:lnTo>
                    <a:pt x="2377853" y="167677"/>
                  </a:lnTo>
                  <a:lnTo>
                    <a:pt x="2329966" y="179186"/>
                  </a:lnTo>
                  <a:lnTo>
                    <a:pt x="2282338" y="191066"/>
                  </a:lnTo>
                  <a:lnTo>
                    <a:pt x="2234976" y="203314"/>
                  </a:lnTo>
                  <a:lnTo>
                    <a:pt x="2187888" y="215930"/>
                  </a:lnTo>
                  <a:lnTo>
                    <a:pt x="2141082" y="228912"/>
                  </a:lnTo>
                  <a:lnTo>
                    <a:pt x="2094564" y="242259"/>
                  </a:lnTo>
                  <a:lnTo>
                    <a:pt x="2048342" y="255971"/>
                  </a:lnTo>
                  <a:lnTo>
                    <a:pt x="2002423" y="270045"/>
                  </a:lnTo>
                  <a:lnTo>
                    <a:pt x="1956814" y="284481"/>
                  </a:lnTo>
                  <a:lnTo>
                    <a:pt x="1911523" y="299278"/>
                  </a:lnTo>
                  <a:lnTo>
                    <a:pt x="1866557" y="314434"/>
                  </a:lnTo>
                  <a:lnTo>
                    <a:pt x="1821923" y="329948"/>
                  </a:lnTo>
                  <a:lnTo>
                    <a:pt x="1777629" y="345820"/>
                  </a:lnTo>
                  <a:lnTo>
                    <a:pt x="1733681" y="362048"/>
                  </a:lnTo>
                  <a:lnTo>
                    <a:pt x="1690088" y="378630"/>
                  </a:lnTo>
                  <a:lnTo>
                    <a:pt x="1646856" y="395566"/>
                  </a:lnTo>
                  <a:lnTo>
                    <a:pt x="1603993" y="412855"/>
                  </a:lnTo>
                  <a:lnTo>
                    <a:pt x="1561505" y="430495"/>
                  </a:lnTo>
                  <a:lnTo>
                    <a:pt x="1519402" y="448485"/>
                  </a:lnTo>
                  <a:lnTo>
                    <a:pt x="1477688" y="466824"/>
                  </a:lnTo>
                  <a:lnTo>
                    <a:pt x="1436373" y="485511"/>
                  </a:lnTo>
                  <a:lnTo>
                    <a:pt x="1395463" y="504544"/>
                  </a:lnTo>
                  <a:lnTo>
                    <a:pt x="1354965" y="523924"/>
                  </a:lnTo>
                  <a:lnTo>
                    <a:pt x="1314887" y="543647"/>
                  </a:lnTo>
                  <a:lnTo>
                    <a:pt x="1275236" y="563714"/>
                  </a:lnTo>
                  <a:lnTo>
                    <a:pt x="1236020" y="584123"/>
                  </a:lnTo>
                  <a:lnTo>
                    <a:pt x="1197245" y="604873"/>
                  </a:lnTo>
                  <a:lnTo>
                    <a:pt x="1158919" y="625962"/>
                  </a:lnTo>
                  <a:lnTo>
                    <a:pt x="1121049" y="647391"/>
                  </a:lnTo>
                  <a:lnTo>
                    <a:pt x="1083643" y="669156"/>
                  </a:lnTo>
                  <a:lnTo>
                    <a:pt x="1046708" y="691258"/>
                  </a:lnTo>
                  <a:lnTo>
                    <a:pt x="1010251" y="713695"/>
                  </a:lnTo>
                  <a:lnTo>
                    <a:pt x="974279" y="736466"/>
                  </a:lnTo>
                  <a:lnTo>
                    <a:pt x="938800" y="759570"/>
                  </a:lnTo>
                  <a:lnTo>
                    <a:pt x="903821" y="783006"/>
                  </a:lnTo>
                  <a:lnTo>
                    <a:pt x="869349" y="806772"/>
                  </a:lnTo>
                  <a:lnTo>
                    <a:pt x="835392" y="830867"/>
                  </a:lnTo>
                  <a:lnTo>
                    <a:pt x="801957" y="855290"/>
                  </a:lnTo>
                  <a:lnTo>
                    <a:pt x="769051" y="880041"/>
                  </a:lnTo>
                  <a:lnTo>
                    <a:pt x="736681" y="905117"/>
                  </a:lnTo>
                  <a:lnTo>
                    <a:pt x="704855" y="930518"/>
                  </a:lnTo>
                  <a:lnTo>
                    <a:pt x="673581" y="956243"/>
                  </a:lnTo>
                  <a:lnTo>
                    <a:pt x="642864" y="982290"/>
                  </a:lnTo>
                  <a:lnTo>
                    <a:pt x="612713" y="1008658"/>
                  </a:lnTo>
                  <a:lnTo>
                    <a:pt x="583136" y="1035347"/>
                  </a:lnTo>
                  <a:lnTo>
                    <a:pt x="554138" y="1062354"/>
                  </a:lnTo>
                  <a:lnTo>
                    <a:pt x="525728" y="1089679"/>
                  </a:lnTo>
                  <a:lnTo>
                    <a:pt x="497913" y="1117320"/>
                  </a:lnTo>
                  <a:lnTo>
                    <a:pt x="466116" y="1150081"/>
                  </a:lnTo>
                  <a:lnTo>
                    <a:pt x="435401" y="1183016"/>
                  </a:lnTo>
                  <a:lnTo>
                    <a:pt x="405763" y="1216117"/>
                  </a:lnTo>
                  <a:lnTo>
                    <a:pt x="377200" y="1249379"/>
                  </a:lnTo>
                  <a:lnTo>
                    <a:pt x="349707" y="1282795"/>
                  </a:lnTo>
                  <a:lnTo>
                    <a:pt x="323282" y="1316357"/>
                  </a:lnTo>
                  <a:lnTo>
                    <a:pt x="297921" y="1350060"/>
                  </a:lnTo>
                  <a:lnTo>
                    <a:pt x="273622" y="1383896"/>
                  </a:lnTo>
                  <a:lnTo>
                    <a:pt x="250380" y="1417858"/>
                  </a:lnTo>
                  <a:lnTo>
                    <a:pt x="228193" y="1451941"/>
                  </a:lnTo>
                  <a:lnTo>
                    <a:pt x="207057" y="1486136"/>
                  </a:lnTo>
                  <a:lnTo>
                    <a:pt x="186968" y="1520438"/>
                  </a:lnTo>
                  <a:lnTo>
                    <a:pt x="167925" y="1554840"/>
                  </a:lnTo>
                  <a:lnTo>
                    <a:pt x="149922" y="1589334"/>
                  </a:lnTo>
                  <a:lnTo>
                    <a:pt x="132958" y="1623914"/>
                  </a:lnTo>
                  <a:lnTo>
                    <a:pt x="117028" y="1658574"/>
                  </a:lnTo>
                  <a:lnTo>
                    <a:pt x="88259" y="1728104"/>
                  </a:lnTo>
                  <a:lnTo>
                    <a:pt x="63590" y="1797871"/>
                  </a:lnTo>
                  <a:lnTo>
                    <a:pt x="42993" y="1867821"/>
                  </a:lnTo>
                  <a:lnTo>
                    <a:pt x="26442" y="1937898"/>
                  </a:lnTo>
                  <a:lnTo>
                    <a:pt x="13912" y="2008050"/>
                  </a:lnTo>
                  <a:lnTo>
                    <a:pt x="5375" y="2078223"/>
                  </a:lnTo>
                  <a:lnTo>
                    <a:pt x="805" y="2148362"/>
                  </a:lnTo>
                  <a:lnTo>
                    <a:pt x="0" y="2183402"/>
                  </a:lnTo>
                  <a:lnTo>
                    <a:pt x="176" y="2218413"/>
                  </a:lnTo>
                  <a:lnTo>
                    <a:pt x="3462" y="2288323"/>
                  </a:lnTo>
                  <a:lnTo>
                    <a:pt x="10635" y="2358037"/>
                  </a:lnTo>
                  <a:lnTo>
                    <a:pt x="21670" y="2427502"/>
                  </a:lnTo>
                  <a:lnTo>
                    <a:pt x="36541" y="2496663"/>
                  </a:lnTo>
                  <a:lnTo>
                    <a:pt x="55220" y="2565467"/>
                  </a:lnTo>
                  <a:lnTo>
                    <a:pt x="77682" y="2633859"/>
                  </a:lnTo>
                  <a:lnTo>
                    <a:pt x="103900" y="2701785"/>
                  </a:lnTo>
                  <a:lnTo>
                    <a:pt x="133848" y="2769192"/>
                  </a:lnTo>
                  <a:lnTo>
                    <a:pt x="167499" y="2836025"/>
                  </a:lnTo>
                  <a:lnTo>
                    <a:pt x="204828" y="2902231"/>
                  </a:lnTo>
                  <a:lnTo>
                    <a:pt x="224862" y="2935082"/>
                  </a:lnTo>
                  <a:lnTo>
                    <a:pt x="245807" y="2967755"/>
                  </a:lnTo>
                  <a:lnTo>
                    <a:pt x="267657" y="3000245"/>
                  </a:lnTo>
                  <a:lnTo>
                    <a:pt x="290410" y="3032544"/>
                  </a:lnTo>
                  <a:lnTo>
                    <a:pt x="314062" y="3064645"/>
                  </a:lnTo>
                  <a:lnTo>
                    <a:pt x="338610" y="3096543"/>
                  </a:lnTo>
                  <a:lnTo>
                    <a:pt x="364052" y="3128230"/>
                  </a:lnTo>
                  <a:lnTo>
                    <a:pt x="390383" y="3159698"/>
                  </a:lnTo>
                  <a:lnTo>
                    <a:pt x="417600" y="3190943"/>
                  </a:lnTo>
                  <a:lnTo>
                    <a:pt x="445700" y="3221957"/>
                  </a:lnTo>
                  <a:lnTo>
                    <a:pt x="474680" y="3252732"/>
                  </a:lnTo>
                  <a:lnTo>
                    <a:pt x="504536" y="3283263"/>
                  </a:lnTo>
                  <a:lnTo>
                    <a:pt x="535266" y="3313543"/>
                  </a:lnTo>
                  <a:lnTo>
                    <a:pt x="566865" y="3343564"/>
                  </a:lnTo>
                  <a:lnTo>
                    <a:pt x="599330" y="3373321"/>
                  </a:lnTo>
                  <a:lnTo>
                    <a:pt x="632659" y="3402805"/>
                  </a:lnTo>
                  <a:lnTo>
                    <a:pt x="666848" y="3432012"/>
                  </a:lnTo>
                  <a:lnTo>
                    <a:pt x="701893" y="3460933"/>
                  </a:lnTo>
                  <a:lnTo>
                    <a:pt x="737791" y="3489563"/>
                  </a:lnTo>
                  <a:lnTo>
                    <a:pt x="774540" y="3517894"/>
                  </a:lnTo>
                  <a:lnTo>
                    <a:pt x="812135" y="3545919"/>
                  </a:lnTo>
                  <a:lnTo>
                    <a:pt x="850574" y="3573633"/>
                  </a:lnTo>
                  <a:lnTo>
                    <a:pt x="889852" y="3601027"/>
                  </a:lnTo>
                  <a:lnTo>
                    <a:pt x="929968" y="3628096"/>
                  </a:lnTo>
                  <a:lnTo>
                    <a:pt x="970917" y="3654832"/>
                  </a:lnTo>
                  <a:lnTo>
                    <a:pt x="1012696" y="3681230"/>
                  </a:lnTo>
                  <a:lnTo>
                    <a:pt x="1055302" y="3707281"/>
                  </a:lnTo>
                  <a:lnTo>
                    <a:pt x="1098732" y="3732980"/>
                  </a:lnTo>
                  <a:lnTo>
                    <a:pt x="1142982" y="3758320"/>
                  </a:lnTo>
                  <a:lnTo>
                    <a:pt x="1188049" y="3783293"/>
                  </a:lnTo>
                  <a:lnTo>
                    <a:pt x="1233930" y="3807893"/>
                  </a:lnTo>
                  <a:lnTo>
                    <a:pt x="1280621" y="3832114"/>
                  </a:lnTo>
                  <a:lnTo>
                    <a:pt x="1328119" y="3855949"/>
                  </a:lnTo>
                  <a:lnTo>
                    <a:pt x="1376421" y="3879390"/>
                  </a:lnTo>
                  <a:lnTo>
                    <a:pt x="1425524" y="3902431"/>
                  </a:lnTo>
                  <a:lnTo>
                    <a:pt x="1475424" y="3925066"/>
                  </a:lnTo>
                  <a:lnTo>
                    <a:pt x="1526117" y="3947288"/>
                  </a:lnTo>
                  <a:lnTo>
                    <a:pt x="1577602" y="3969089"/>
                  </a:lnTo>
                  <a:lnTo>
                    <a:pt x="1629873" y="3990463"/>
                  </a:lnTo>
                  <a:lnTo>
                    <a:pt x="1682929" y="4011404"/>
                  </a:lnTo>
                  <a:lnTo>
                    <a:pt x="1736766" y="4031905"/>
                  </a:lnTo>
                  <a:lnTo>
                    <a:pt x="1791379" y="4051958"/>
                  </a:lnTo>
                  <a:lnTo>
                    <a:pt x="1846767" y="4071558"/>
                  </a:lnTo>
                  <a:lnTo>
                    <a:pt x="1902926" y="4090696"/>
                  </a:lnTo>
                  <a:lnTo>
                    <a:pt x="1959853" y="4109368"/>
                  </a:lnTo>
                  <a:lnTo>
                    <a:pt x="2247902" y="4941928"/>
                  </a:lnTo>
                  <a:lnTo>
                    <a:pt x="3354568" y="4374403"/>
                  </a:lnTo>
                  <a:lnTo>
                    <a:pt x="3410167" y="4378306"/>
                  </a:lnTo>
                  <a:lnTo>
                    <a:pt x="3465732" y="4381744"/>
                  </a:lnTo>
                  <a:lnTo>
                    <a:pt x="3521254" y="4384718"/>
                  </a:lnTo>
                  <a:lnTo>
                    <a:pt x="3576727" y="4387230"/>
                  </a:lnTo>
                  <a:lnTo>
                    <a:pt x="3632143" y="4389282"/>
                  </a:lnTo>
                  <a:lnTo>
                    <a:pt x="3687494" y="4390876"/>
                  </a:lnTo>
                  <a:lnTo>
                    <a:pt x="3742775" y="4392015"/>
                  </a:lnTo>
                  <a:lnTo>
                    <a:pt x="3797976" y="4392700"/>
                  </a:lnTo>
                  <a:lnTo>
                    <a:pt x="3853092" y="4392934"/>
                  </a:lnTo>
                  <a:lnTo>
                    <a:pt x="3908114" y="4392719"/>
                  </a:lnTo>
                  <a:lnTo>
                    <a:pt x="3963036" y="4392056"/>
                  </a:lnTo>
                  <a:lnTo>
                    <a:pt x="4017850" y="4390948"/>
                  </a:lnTo>
                  <a:lnTo>
                    <a:pt x="4072548" y="4389397"/>
                  </a:lnTo>
                  <a:lnTo>
                    <a:pt x="4127125" y="4387405"/>
                  </a:lnTo>
                  <a:lnTo>
                    <a:pt x="4181571" y="4384973"/>
                  </a:lnTo>
                  <a:lnTo>
                    <a:pt x="4235880" y="4382105"/>
                  </a:lnTo>
                  <a:lnTo>
                    <a:pt x="4290045" y="4378803"/>
                  </a:lnTo>
                  <a:lnTo>
                    <a:pt x="4344059" y="4375067"/>
                  </a:lnTo>
                  <a:lnTo>
                    <a:pt x="4397913" y="4370901"/>
                  </a:lnTo>
                  <a:lnTo>
                    <a:pt x="4451602" y="4366306"/>
                  </a:lnTo>
                  <a:lnTo>
                    <a:pt x="4505116" y="4361285"/>
                  </a:lnTo>
                  <a:lnTo>
                    <a:pt x="4558450" y="4355839"/>
                  </a:lnTo>
                  <a:lnTo>
                    <a:pt x="4611596" y="4349971"/>
                  </a:lnTo>
                  <a:lnTo>
                    <a:pt x="4664547" y="4343683"/>
                  </a:lnTo>
                  <a:lnTo>
                    <a:pt x="4717295" y="4336976"/>
                  </a:lnTo>
                  <a:lnTo>
                    <a:pt x="4769832" y="4329853"/>
                  </a:lnTo>
                  <a:lnTo>
                    <a:pt x="4822153" y="4322317"/>
                  </a:lnTo>
                  <a:lnTo>
                    <a:pt x="4874249" y="4314368"/>
                  </a:lnTo>
                  <a:lnTo>
                    <a:pt x="4926113" y="4306010"/>
                  </a:lnTo>
                  <a:lnTo>
                    <a:pt x="4977738" y="4297244"/>
                  </a:lnTo>
                  <a:lnTo>
                    <a:pt x="5029116" y="4288072"/>
                  </a:lnTo>
                  <a:lnTo>
                    <a:pt x="5080241" y="4278496"/>
                  </a:lnTo>
                  <a:lnTo>
                    <a:pt x="5131105" y="4268519"/>
                  </a:lnTo>
                  <a:lnTo>
                    <a:pt x="5181701" y="4258142"/>
                  </a:lnTo>
                  <a:lnTo>
                    <a:pt x="5232020" y="4247368"/>
                  </a:lnTo>
                  <a:lnTo>
                    <a:pt x="5282057" y="4236199"/>
                  </a:lnTo>
                  <a:lnTo>
                    <a:pt x="5331804" y="4224636"/>
                  </a:lnTo>
                  <a:lnTo>
                    <a:pt x="5381253" y="4212683"/>
                  </a:lnTo>
                  <a:lnTo>
                    <a:pt x="5430398" y="4200340"/>
                  </a:lnTo>
                  <a:lnTo>
                    <a:pt x="5479230" y="4187610"/>
                  </a:lnTo>
                  <a:lnTo>
                    <a:pt x="5527743" y="4174496"/>
                  </a:lnTo>
                  <a:lnTo>
                    <a:pt x="5575930" y="4160998"/>
                  </a:lnTo>
                  <a:lnTo>
                    <a:pt x="5623782" y="4147120"/>
                  </a:lnTo>
                  <a:lnTo>
                    <a:pt x="5671293" y="4132863"/>
                  </a:lnTo>
                  <a:lnTo>
                    <a:pt x="5718456" y="4118229"/>
                  </a:lnTo>
                  <a:lnTo>
                    <a:pt x="5765263" y="4103221"/>
                  </a:lnTo>
                  <a:lnTo>
                    <a:pt x="5811706" y="4087840"/>
                  </a:lnTo>
                  <a:lnTo>
                    <a:pt x="5857780" y="4072089"/>
                  </a:lnTo>
                  <a:lnTo>
                    <a:pt x="5903475" y="4055970"/>
                  </a:lnTo>
                  <a:lnTo>
                    <a:pt x="5948786" y="4039485"/>
                  </a:lnTo>
                  <a:lnTo>
                    <a:pt x="5993704" y="4022635"/>
                  </a:lnTo>
                  <a:lnTo>
                    <a:pt x="6038223" y="4005423"/>
                  </a:lnTo>
                  <a:lnTo>
                    <a:pt x="6082335" y="3987852"/>
                  </a:lnTo>
                  <a:lnTo>
                    <a:pt x="6126032" y="3969922"/>
                  </a:lnTo>
                  <a:lnTo>
                    <a:pt x="6169308" y="3951637"/>
                  </a:lnTo>
                  <a:lnTo>
                    <a:pt x="6212156" y="3932998"/>
                  </a:lnTo>
                  <a:lnTo>
                    <a:pt x="6254567" y="3914007"/>
                  </a:lnTo>
                  <a:lnTo>
                    <a:pt x="6296535" y="3894667"/>
                  </a:lnTo>
                  <a:lnTo>
                    <a:pt x="6338052" y="3874979"/>
                  </a:lnTo>
                  <a:lnTo>
                    <a:pt x="6379112" y="3854946"/>
                  </a:lnTo>
                  <a:lnTo>
                    <a:pt x="6419706" y="3834569"/>
                  </a:lnTo>
                  <a:lnTo>
                    <a:pt x="6459828" y="3813851"/>
                  </a:lnTo>
                  <a:lnTo>
                    <a:pt x="6499470" y="3792794"/>
                  </a:lnTo>
                  <a:lnTo>
                    <a:pt x="6538624" y="3771400"/>
                  </a:lnTo>
                  <a:lnTo>
                    <a:pt x="6577285" y="3749671"/>
                  </a:lnTo>
                  <a:lnTo>
                    <a:pt x="6615443" y="3727609"/>
                  </a:lnTo>
                  <a:lnTo>
                    <a:pt x="6653093" y="3705216"/>
                  </a:lnTo>
                  <a:lnTo>
                    <a:pt x="6690227" y="3682494"/>
                  </a:lnTo>
                  <a:lnTo>
                    <a:pt x="6726836" y="3659445"/>
                  </a:lnTo>
                  <a:lnTo>
                    <a:pt x="6762915" y="3636072"/>
                  </a:lnTo>
                  <a:lnTo>
                    <a:pt x="6798456" y="3612377"/>
                  </a:lnTo>
                  <a:lnTo>
                    <a:pt x="6833452" y="3588360"/>
                  </a:lnTo>
                  <a:lnTo>
                    <a:pt x="6867894" y="3564026"/>
                  </a:lnTo>
                  <a:lnTo>
                    <a:pt x="6901777" y="3539375"/>
                  </a:lnTo>
                  <a:lnTo>
                    <a:pt x="6935092" y="3514410"/>
                  </a:lnTo>
                  <a:lnTo>
                    <a:pt x="6967833" y="3489132"/>
                  </a:lnTo>
                  <a:lnTo>
                    <a:pt x="6999992" y="3463545"/>
                  </a:lnTo>
                  <a:lnTo>
                    <a:pt x="7031562" y="3437650"/>
                  </a:lnTo>
                  <a:lnTo>
                    <a:pt x="7062535" y="3411448"/>
                  </a:lnTo>
                  <a:lnTo>
                    <a:pt x="7092904" y="3384943"/>
                  </a:lnTo>
                  <a:lnTo>
                    <a:pt x="7122662" y="3358136"/>
                  </a:lnTo>
                  <a:lnTo>
                    <a:pt x="7151802" y="3331029"/>
                  </a:lnTo>
                  <a:lnTo>
                    <a:pt x="7180316" y="3303625"/>
                  </a:lnTo>
                  <a:lnTo>
                    <a:pt x="7208198" y="3275925"/>
                  </a:lnTo>
                  <a:lnTo>
                    <a:pt x="7239994" y="3243165"/>
                  </a:lnTo>
                  <a:lnTo>
                    <a:pt x="7270709" y="3210230"/>
                  </a:lnTo>
                  <a:lnTo>
                    <a:pt x="7300347" y="3177128"/>
                  </a:lnTo>
                  <a:lnTo>
                    <a:pt x="7328911" y="3143866"/>
                  </a:lnTo>
                  <a:lnTo>
                    <a:pt x="7356403" y="3110451"/>
                  </a:lnTo>
                  <a:lnTo>
                    <a:pt x="7382828" y="3076888"/>
                  </a:lnTo>
                  <a:lnTo>
                    <a:pt x="7408189" y="3043186"/>
                  </a:lnTo>
                  <a:lnTo>
                    <a:pt x="7432488" y="3009350"/>
                  </a:lnTo>
                  <a:lnTo>
                    <a:pt x="7455730" y="2975387"/>
                  </a:lnTo>
                  <a:lnTo>
                    <a:pt x="7477918" y="2941305"/>
                  </a:lnTo>
                  <a:lnTo>
                    <a:pt x="7499054" y="2907110"/>
                  </a:lnTo>
                  <a:lnTo>
                    <a:pt x="7519142" y="2872808"/>
                  </a:lnTo>
                  <a:lnTo>
                    <a:pt x="7538186" y="2838406"/>
                  </a:lnTo>
                  <a:lnTo>
                    <a:pt x="7556188" y="2803912"/>
                  </a:lnTo>
                  <a:lnTo>
                    <a:pt x="7573153" y="2769332"/>
                  </a:lnTo>
                  <a:lnTo>
                    <a:pt x="7589082" y="2734672"/>
                  </a:lnTo>
                  <a:lnTo>
                    <a:pt x="7617851" y="2665142"/>
                  </a:lnTo>
                  <a:lnTo>
                    <a:pt x="7642521" y="2595375"/>
                  </a:lnTo>
                  <a:lnTo>
                    <a:pt x="7663118" y="2525425"/>
                  </a:lnTo>
                  <a:lnTo>
                    <a:pt x="7679668" y="2455348"/>
                  </a:lnTo>
                  <a:lnTo>
                    <a:pt x="7692199" y="2385196"/>
                  </a:lnTo>
                  <a:lnTo>
                    <a:pt x="7700736" y="2315023"/>
                  </a:lnTo>
                  <a:lnTo>
                    <a:pt x="7705305" y="2244884"/>
                  </a:lnTo>
                  <a:lnTo>
                    <a:pt x="7706111" y="2209844"/>
                  </a:lnTo>
                  <a:lnTo>
                    <a:pt x="7705934" y="2174833"/>
                  </a:lnTo>
                  <a:lnTo>
                    <a:pt x="7702649" y="2104923"/>
                  </a:lnTo>
                  <a:lnTo>
                    <a:pt x="7695475" y="2035209"/>
                  </a:lnTo>
                  <a:lnTo>
                    <a:pt x="7684440" y="1965744"/>
                  </a:lnTo>
                  <a:lnTo>
                    <a:pt x="7669569" y="1896583"/>
                  </a:lnTo>
                  <a:lnTo>
                    <a:pt x="7650890" y="1827779"/>
                  </a:lnTo>
                  <a:lnTo>
                    <a:pt x="7628428" y="1759387"/>
                  </a:lnTo>
                  <a:lnTo>
                    <a:pt x="7602210" y="1691461"/>
                  </a:lnTo>
                  <a:lnTo>
                    <a:pt x="7572262" y="1624054"/>
                  </a:lnTo>
                  <a:lnTo>
                    <a:pt x="7538611" y="1557221"/>
                  </a:lnTo>
                  <a:lnTo>
                    <a:pt x="7501282" y="1491015"/>
                  </a:lnTo>
                  <a:lnTo>
                    <a:pt x="7481248" y="1458164"/>
                  </a:lnTo>
                  <a:lnTo>
                    <a:pt x="7460304" y="1425491"/>
                  </a:lnTo>
                  <a:lnTo>
                    <a:pt x="7438453" y="1393001"/>
                  </a:lnTo>
                  <a:lnTo>
                    <a:pt x="7415701" y="1360702"/>
                  </a:lnTo>
                  <a:lnTo>
                    <a:pt x="7392048" y="1328600"/>
                  </a:lnTo>
                  <a:lnTo>
                    <a:pt x="7367500" y="1296703"/>
                  </a:lnTo>
                  <a:lnTo>
                    <a:pt x="7342058" y="1265016"/>
                  </a:lnTo>
                  <a:lnTo>
                    <a:pt x="7315727" y="1233547"/>
                  </a:lnTo>
                  <a:lnTo>
                    <a:pt x="7288510" y="1202303"/>
                  </a:lnTo>
                  <a:lnTo>
                    <a:pt x="7260410" y="1171289"/>
                  </a:lnTo>
                  <a:lnTo>
                    <a:pt x="7231430" y="1140514"/>
                  </a:lnTo>
                  <a:lnTo>
                    <a:pt x="7201574" y="1109983"/>
                  </a:lnTo>
                  <a:lnTo>
                    <a:pt x="7170844" y="1079703"/>
                  </a:lnTo>
                  <a:lnTo>
                    <a:pt x="7139245" y="1049682"/>
                  </a:lnTo>
                  <a:lnTo>
                    <a:pt x="7106780" y="1019925"/>
                  </a:lnTo>
                  <a:lnTo>
                    <a:pt x="7073451" y="990440"/>
                  </a:lnTo>
                  <a:lnTo>
                    <a:pt x="7039262" y="961234"/>
                  </a:lnTo>
                  <a:lnTo>
                    <a:pt x="7004217" y="932312"/>
                  </a:lnTo>
                  <a:lnTo>
                    <a:pt x="6968319" y="903683"/>
                  </a:lnTo>
                  <a:lnTo>
                    <a:pt x="6931570" y="875352"/>
                  </a:lnTo>
                  <a:lnTo>
                    <a:pt x="6893975" y="847326"/>
                  </a:lnTo>
                  <a:lnTo>
                    <a:pt x="6855536" y="819613"/>
                  </a:lnTo>
                  <a:lnTo>
                    <a:pt x="6816258" y="792219"/>
                  </a:lnTo>
                  <a:lnTo>
                    <a:pt x="6776142" y="765150"/>
                  </a:lnTo>
                  <a:lnTo>
                    <a:pt x="6735193" y="738413"/>
                  </a:lnTo>
                  <a:lnTo>
                    <a:pt x="6693414" y="712016"/>
                  </a:lnTo>
                  <a:lnTo>
                    <a:pt x="6650808" y="685964"/>
                  </a:lnTo>
                  <a:lnTo>
                    <a:pt x="6607378" y="660266"/>
                  </a:lnTo>
                  <a:lnTo>
                    <a:pt x="6563128" y="634926"/>
                  </a:lnTo>
                  <a:lnTo>
                    <a:pt x="6518061" y="609953"/>
                  </a:lnTo>
                  <a:lnTo>
                    <a:pt x="6472181" y="585352"/>
                  </a:lnTo>
                  <a:lnTo>
                    <a:pt x="6425489" y="561131"/>
                  </a:lnTo>
                  <a:lnTo>
                    <a:pt x="6377991" y="537297"/>
                  </a:lnTo>
                  <a:lnTo>
                    <a:pt x="6329689" y="513856"/>
                  </a:lnTo>
                  <a:lnTo>
                    <a:pt x="6280586" y="490814"/>
                  </a:lnTo>
                  <a:lnTo>
                    <a:pt x="6230687" y="468179"/>
                  </a:lnTo>
                  <a:lnTo>
                    <a:pt x="6179993" y="445958"/>
                  </a:lnTo>
                  <a:lnTo>
                    <a:pt x="6128509" y="424157"/>
                  </a:lnTo>
                  <a:lnTo>
                    <a:pt x="6076237" y="402782"/>
                  </a:lnTo>
                  <a:lnTo>
                    <a:pt x="6023181" y="381841"/>
                  </a:lnTo>
                  <a:lnTo>
                    <a:pt x="5969345" y="361341"/>
                  </a:lnTo>
                  <a:lnTo>
                    <a:pt x="5914731" y="341287"/>
                  </a:lnTo>
                  <a:lnTo>
                    <a:pt x="5859343" y="321688"/>
                  </a:lnTo>
                  <a:lnTo>
                    <a:pt x="5803184" y="302549"/>
                  </a:lnTo>
                  <a:lnTo>
                    <a:pt x="5746257" y="283878"/>
                  </a:lnTo>
                  <a:lnTo>
                    <a:pt x="5697381" y="268415"/>
                  </a:lnTo>
                  <a:lnTo>
                    <a:pt x="5648282" y="253398"/>
                  </a:lnTo>
                  <a:lnTo>
                    <a:pt x="5598969" y="238827"/>
                  </a:lnTo>
                  <a:lnTo>
                    <a:pt x="5549448" y="224700"/>
                  </a:lnTo>
                  <a:lnTo>
                    <a:pt x="5499727" y="211015"/>
                  </a:lnTo>
                  <a:lnTo>
                    <a:pt x="5449814" y="197772"/>
                  </a:lnTo>
                  <a:lnTo>
                    <a:pt x="5399714" y="184970"/>
                  </a:lnTo>
                  <a:lnTo>
                    <a:pt x="5349437" y="172607"/>
                  </a:lnTo>
                  <a:lnTo>
                    <a:pt x="5298988" y="160682"/>
                  </a:lnTo>
                  <a:lnTo>
                    <a:pt x="5248375" y="149195"/>
                  </a:lnTo>
                  <a:lnTo>
                    <a:pt x="5197607" y="138143"/>
                  </a:lnTo>
                  <a:lnTo>
                    <a:pt x="5146689" y="127526"/>
                  </a:lnTo>
                  <a:lnTo>
                    <a:pt x="5095629" y="117342"/>
                  </a:lnTo>
                  <a:lnTo>
                    <a:pt x="5044435" y="107591"/>
                  </a:lnTo>
                  <a:lnTo>
                    <a:pt x="4993113" y="98271"/>
                  </a:lnTo>
                  <a:lnTo>
                    <a:pt x="4941672" y="89382"/>
                  </a:lnTo>
                  <a:lnTo>
                    <a:pt x="4890117" y="80921"/>
                  </a:lnTo>
                  <a:lnTo>
                    <a:pt x="4838458" y="72888"/>
                  </a:lnTo>
                  <a:lnTo>
                    <a:pt x="4786700" y="65282"/>
                  </a:lnTo>
                  <a:lnTo>
                    <a:pt x="4734852" y="58101"/>
                  </a:lnTo>
                  <a:lnTo>
                    <a:pt x="4682920" y="51344"/>
                  </a:lnTo>
                  <a:lnTo>
                    <a:pt x="4630912" y="45011"/>
                  </a:lnTo>
                  <a:lnTo>
                    <a:pt x="4578835" y="39099"/>
                  </a:lnTo>
                  <a:lnTo>
                    <a:pt x="4526697" y="33609"/>
                  </a:lnTo>
                  <a:lnTo>
                    <a:pt x="4474504" y="28538"/>
                  </a:lnTo>
                  <a:lnTo>
                    <a:pt x="4422264" y="23885"/>
                  </a:lnTo>
                  <a:lnTo>
                    <a:pt x="4369985" y="19650"/>
                  </a:lnTo>
                  <a:lnTo>
                    <a:pt x="4317673" y="15831"/>
                  </a:lnTo>
                  <a:lnTo>
                    <a:pt x="4265336" y="12427"/>
                  </a:lnTo>
                  <a:lnTo>
                    <a:pt x="4212981" y="9438"/>
                  </a:lnTo>
                  <a:lnTo>
                    <a:pt x="4160615" y="6860"/>
                  </a:lnTo>
                  <a:lnTo>
                    <a:pt x="4108247" y="4695"/>
                  </a:lnTo>
                  <a:lnTo>
                    <a:pt x="4055882" y="2939"/>
                  </a:lnTo>
                  <a:lnTo>
                    <a:pt x="4003529" y="1593"/>
                  </a:lnTo>
                  <a:lnTo>
                    <a:pt x="3951194" y="656"/>
                  </a:lnTo>
                  <a:lnTo>
                    <a:pt x="3898885" y="125"/>
                  </a:lnTo>
                  <a:close/>
                </a:path>
              </a:pathLst>
            </a:custGeom>
            <a:solidFill>
              <a:srgbClr val="FFFFFF"/>
            </a:solidFill>
          </p:spPr>
          <p:txBody>
            <a:bodyPr wrap="square" lIns="0" tIns="0" rIns="0" bIns="0" rtlCol="0"/>
            <a:lstStyle/>
            <a:p>
              <a:endParaRPr/>
            </a:p>
          </p:txBody>
        </p:sp>
        <p:sp>
          <p:nvSpPr>
            <p:cNvPr id="7" name="object 7"/>
            <p:cNvSpPr/>
            <p:nvPr/>
          </p:nvSpPr>
          <p:spPr>
            <a:xfrm>
              <a:off x="1114988" y="980348"/>
              <a:ext cx="7706359" cy="4942205"/>
            </a:xfrm>
            <a:custGeom>
              <a:avLst/>
              <a:gdLst/>
              <a:ahLst/>
              <a:cxnLst/>
              <a:rect l="l" t="t" r="r" b="b"/>
              <a:pathLst>
                <a:path w="7706359" h="4942205">
                  <a:moveTo>
                    <a:pt x="2247902" y="4941927"/>
                  </a:moveTo>
                  <a:lnTo>
                    <a:pt x="1959853" y="4109367"/>
                  </a:lnTo>
                  <a:lnTo>
                    <a:pt x="1902926" y="4090696"/>
                  </a:lnTo>
                  <a:lnTo>
                    <a:pt x="1846768" y="4071557"/>
                  </a:lnTo>
                  <a:lnTo>
                    <a:pt x="1791380" y="4051957"/>
                  </a:lnTo>
                  <a:lnTo>
                    <a:pt x="1736766" y="4031904"/>
                  </a:lnTo>
                  <a:lnTo>
                    <a:pt x="1682929" y="4011403"/>
                  </a:lnTo>
                  <a:lnTo>
                    <a:pt x="1629873" y="3990463"/>
                  </a:lnTo>
                  <a:lnTo>
                    <a:pt x="1577602" y="3969088"/>
                  </a:lnTo>
                  <a:lnTo>
                    <a:pt x="1526117" y="3947287"/>
                  </a:lnTo>
                  <a:lnTo>
                    <a:pt x="1475424" y="3925065"/>
                  </a:lnTo>
                  <a:lnTo>
                    <a:pt x="1425524" y="3902431"/>
                  </a:lnTo>
                  <a:lnTo>
                    <a:pt x="1376421" y="3879389"/>
                  </a:lnTo>
                  <a:lnTo>
                    <a:pt x="1328119" y="3855948"/>
                  </a:lnTo>
                  <a:lnTo>
                    <a:pt x="1280621" y="3832113"/>
                  </a:lnTo>
                  <a:lnTo>
                    <a:pt x="1233930" y="3807893"/>
                  </a:lnTo>
                  <a:lnTo>
                    <a:pt x="1188049" y="3783292"/>
                  </a:lnTo>
                  <a:lnTo>
                    <a:pt x="1142982" y="3758319"/>
                  </a:lnTo>
                  <a:lnTo>
                    <a:pt x="1098732" y="3732979"/>
                  </a:lnTo>
                  <a:lnTo>
                    <a:pt x="1055302" y="3707280"/>
                  </a:lnTo>
                  <a:lnTo>
                    <a:pt x="1012696" y="3681229"/>
                  </a:lnTo>
                  <a:lnTo>
                    <a:pt x="970917" y="3654832"/>
                  </a:lnTo>
                  <a:lnTo>
                    <a:pt x="929968" y="3628095"/>
                  </a:lnTo>
                  <a:lnTo>
                    <a:pt x="889852" y="3601026"/>
                  </a:lnTo>
                  <a:lnTo>
                    <a:pt x="850574" y="3573632"/>
                  </a:lnTo>
                  <a:lnTo>
                    <a:pt x="812135" y="3545918"/>
                  </a:lnTo>
                  <a:lnTo>
                    <a:pt x="774540" y="3517893"/>
                  </a:lnTo>
                  <a:lnTo>
                    <a:pt x="737792" y="3489562"/>
                  </a:lnTo>
                  <a:lnTo>
                    <a:pt x="701893" y="3460933"/>
                  </a:lnTo>
                  <a:lnTo>
                    <a:pt x="666848" y="3432011"/>
                  </a:lnTo>
                  <a:lnTo>
                    <a:pt x="632659" y="3402805"/>
                  </a:lnTo>
                  <a:lnTo>
                    <a:pt x="599330" y="3373320"/>
                  </a:lnTo>
                  <a:lnTo>
                    <a:pt x="566865" y="3343563"/>
                  </a:lnTo>
                  <a:lnTo>
                    <a:pt x="535266" y="3313542"/>
                  </a:lnTo>
                  <a:lnTo>
                    <a:pt x="504536" y="3283262"/>
                  </a:lnTo>
                  <a:lnTo>
                    <a:pt x="474680" y="3252731"/>
                  </a:lnTo>
                  <a:lnTo>
                    <a:pt x="445700" y="3221956"/>
                  </a:lnTo>
                  <a:lnTo>
                    <a:pt x="417600" y="3190942"/>
                  </a:lnTo>
                  <a:lnTo>
                    <a:pt x="390383" y="3159698"/>
                  </a:lnTo>
                  <a:lnTo>
                    <a:pt x="364052" y="3128229"/>
                  </a:lnTo>
                  <a:lnTo>
                    <a:pt x="338611" y="3096542"/>
                  </a:lnTo>
                  <a:lnTo>
                    <a:pt x="314062" y="3064645"/>
                  </a:lnTo>
                  <a:lnTo>
                    <a:pt x="290410" y="3032543"/>
                  </a:lnTo>
                  <a:lnTo>
                    <a:pt x="267657" y="3000244"/>
                  </a:lnTo>
                  <a:lnTo>
                    <a:pt x="245807" y="2967754"/>
                  </a:lnTo>
                  <a:lnTo>
                    <a:pt x="224863" y="2935081"/>
                  </a:lnTo>
                  <a:lnTo>
                    <a:pt x="204828" y="2902230"/>
                  </a:lnTo>
                  <a:lnTo>
                    <a:pt x="185706" y="2869209"/>
                  </a:lnTo>
                  <a:lnTo>
                    <a:pt x="150213" y="2802683"/>
                  </a:lnTo>
                  <a:lnTo>
                    <a:pt x="118410" y="2735556"/>
                  </a:lnTo>
                  <a:lnTo>
                    <a:pt x="90324" y="2667883"/>
                  </a:lnTo>
                  <a:lnTo>
                    <a:pt x="65980" y="2599717"/>
                  </a:lnTo>
                  <a:lnTo>
                    <a:pt x="45406" y="2531112"/>
                  </a:lnTo>
                  <a:lnTo>
                    <a:pt x="28628" y="2462123"/>
                  </a:lnTo>
                  <a:lnTo>
                    <a:pt x="15672" y="2392804"/>
                  </a:lnTo>
                  <a:lnTo>
                    <a:pt x="6564" y="2323207"/>
                  </a:lnTo>
                  <a:lnTo>
                    <a:pt x="1331" y="2253389"/>
                  </a:lnTo>
                  <a:lnTo>
                    <a:pt x="0" y="2183401"/>
                  </a:lnTo>
                  <a:lnTo>
                    <a:pt x="805" y="2148361"/>
                  </a:lnTo>
                  <a:lnTo>
                    <a:pt x="5375" y="2078222"/>
                  </a:lnTo>
                  <a:lnTo>
                    <a:pt x="13912" y="2008050"/>
                  </a:lnTo>
                  <a:lnTo>
                    <a:pt x="26442" y="1937898"/>
                  </a:lnTo>
                  <a:lnTo>
                    <a:pt x="42993" y="1867820"/>
                  </a:lnTo>
                  <a:lnTo>
                    <a:pt x="63590" y="1797871"/>
                  </a:lnTo>
                  <a:lnTo>
                    <a:pt x="88259" y="1728104"/>
                  </a:lnTo>
                  <a:lnTo>
                    <a:pt x="117028" y="1658573"/>
                  </a:lnTo>
                  <a:lnTo>
                    <a:pt x="132958" y="1623914"/>
                  </a:lnTo>
                  <a:lnTo>
                    <a:pt x="149922" y="1589333"/>
                  </a:lnTo>
                  <a:lnTo>
                    <a:pt x="167925" y="1554839"/>
                  </a:lnTo>
                  <a:lnTo>
                    <a:pt x="186968" y="1520438"/>
                  </a:lnTo>
                  <a:lnTo>
                    <a:pt x="207057" y="1486136"/>
                  </a:lnTo>
                  <a:lnTo>
                    <a:pt x="228193" y="1451940"/>
                  </a:lnTo>
                  <a:lnTo>
                    <a:pt x="250380" y="1417858"/>
                  </a:lnTo>
                  <a:lnTo>
                    <a:pt x="273622" y="1383895"/>
                  </a:lnTo>
                  <a:lnTo>
                    <a:pt x="297921" y="1350059"/>
                  </a:lnTo>
                  <a:lnTo>
                    <a:pt x="323282" y="1316357"/>
                  </a:lnTo>
                  <a:lnTo>
                    <a:pt x="349707" y="1282794"/>
                  </a:lnTo>
                  <a:lnTo>
                    <a:pt x="377200" y="1249379"/>
                  </a:lnTo>
                  <a:lnTo>
                    <a:pt x="405763" y="1216117"/>
                  </a:lnTo>
                  <a:lnTo>
                    <a:pt x="435401" y="1183015"/>
                  </a:lnTo>
                  <a:lnTo>
                    <a:pt x="466116" y="1150080"/>
                  </a:lnTo>
                  <a:lnTo>
                    <a:pt x="497912" y="1117320"/>
                  </a:lnTo>
                  <a:lnTo>
                    <a:pt x="525728" y="1089678"/>
                  </a:lnTo>
                  <a:lnTo>
                    <a:pt x="554138" y="1062353"/>
                  </a:lnTo>
                  <a:lnTo>
                    <a:pt x="583135" y="1035346"/>
                  </a:lnTo>
                  <a:lnTo>
                    <a:pt x="612713" y="1008658"/>
                  </a:lnTo>
                  <a:lnTo>
                    <a:pt x="642864" y="982290"/>
                  </a:lnTo>
                  <a:lnTo>
                    <a:pt x="673581" y="956243"/>
                  </a:lnTo>
                  <a:lnTo>
                    <a:pt x="704855" y="930518"/>
                  </a:lnTo>
                  <a:lnTo>
                    <a:pt x="736681" y="905117"/>
                  </a:lnTo>
                  <a:lnTo>
                    <a:pt x="769051" y="880041"/>
                  </a:lnTo>
                  <a:lnTo>
                    <a:pt x="801957" y="855290"/>
                  </a:lnTo>
                  <a:lnTo>
                    <a:pt x="835392" y="830867"/>
                  </a:lnTo>
                  <a:lnTo>
                    <a:pt x="869349" y="806771"/>
                  </a:lnTo>
                  <a:lnTo>
                    <a:pt x="903821" y="783005"/>
                  </a:lnTo>
                  <a:lnTo>
                    <a:pt x="938800" y="759570"/>
                  </a:lnTo>
                  <a:lnTo>
                    <a:pt x="974279" y="736466"/>
                  </a:lnTo>
                  <a:lnTo>
                    <a:pt x="1010251" y="713695"/>
                  </a:lnTo>
                  <a:lnTo>
                    <a:pt x="1046708" y="691258"/>
                  </a:lnTo>
                  <a:lnTo>
                    <a:pt x="1083643" y="669156"/>
                  </a:lnTo>
                  <a:lnTo>
                    <a:pt x="1121049" y="647390"/>
                  </a:lnTo>
                  <a:lnTo>
                    <a:pt x="1158919" y="625962"/>
                  </a:lnTo>
                  <a:lnTo>
                    <a:pt x="1197245" y="604873"/>
                  </a:lnTo>
                  <a:lnTo>
                    <a:pt x="1236020" y="584123"/>
                  </a:lnTo>
                  <a:lnTo>
                    <a:pt x="1275236" y="563714"/>
                  </a:lnTo>
                  <a:lnTo>
                    <a:pt x="1314887" y="543647"/>
                  </a:lnTo>
                  <a:lnTo>
                    <a:pt x="1354965" y="523923"/>
                  </a:lnTo>
                  <a:lnTo>
                    <a:pt x="1395463" y="504544"/>
                  </a:lnTo>
                  <a:lnTo>
                    <a:pt x="1436373" y="485510"/>
                  </a:lnTo>
                  <a:lnTo>
                    <a:pt x="1477688" y="466824"/>
                  </a:lnTo>
                  <a:lnTo>
                    <a:pt x="1519402" y="448484"/>
                  </a:lnTo>
                  <a:lnTo>
                    <a:pt x="1561506" y="430494"/>
                  </a:lnTo>
                  <a:lnTo>
                    <a:pt x="1603993" y="412854"/>
                  </a:lnTo>
                  <a:lnTo>
                    <a:pt x="1646856" y="395566"/>
                  </a:lnTo>
                  <a:lnTo>
                    <a:pt x="1690088" y="378630"/>
                  </a:lnTo>
                  <a:lnTo>
                    <a:pt x="1733681" y="362047"/>
                  </a:lnTo>
                  <a:lnTo>
                    <a:pt x="1777629" y="345820"/>
                  </a:lnTo>
                  <a:lnTo>
                    <a:pt x="1821923" y="329948"/>
                  </a:lnTo>
                  <a:lnTo>
                    <a:pt x="1866557" y="314434"/>
                  </a:lnTo>
                  <a:lnTo>
                    <a:pt x="1911523" y="299278"/>
                  </a:lnTo>
                  <a:lnTo>
                    <a:pt x="1956814" y="284481"/>
                  </a:lnTo>
                  <a:lnTo>
                    <a:pt x="2002423" y="270045"/>
                  </a:lnTo>
                  <a:lnTo>
                    <a:pt x="2048342" y="255970"/>
                  </a:lnTo>
                  <a:lnTo>
                    <a:pt x="2094564" y="242259"/>
                  </a:lnTo>
                  <a:lnTo>
                    <a:pt x="2141082" y="228912"/>
                  </a:lnTo>
                  <a:lnTo>
                    <a:pt x="2187888" y="215929"/>
                  </a:lnTo>
                  <a:lnTo>
                    <a:pt x="2234976" y="203314"/>
                  </a:lnTo>
                  <a:lnTo>
                    <a:pt x="2282338" y="191066"/>
                  </a:lnTo>
                  <a:lnTo>
                    <a:pt x="2329966" y="179186"/>
                  </a:lnTo>
                  <a:lnTo>
                    <a:pt x="2377853" y="167677"/>
                  </a:lnTo>
                  <a:lnTo>
                    <a:pt x="2425993" y="156538"/>
                  </a:lnTo>
                  <a:lnTo>
                    <a:pt x="2474377" y="145772"/>
                  </a:lnTo>
                  <a:lnTo>
                    <a:pt x="2522999" y="135379"/>
                  </a:lnTo>
                  <a:lnTo>
                    <a:pt x="2571851" y="125360"/>
                  </a:lnTo>
                  <a:lnTo>
                    <a:pt x="2620925" y="115717"/>
                  </a:lnTo>
                  <a:lnTo>
                    <a:pt x="2670216" y="106451"/>
                  </a:lnTo>
                  <a:lnTo>
                    <a:pt x="2719714" y="97563"/>
                  </a:lnTo>
                  <a:lnTo>
                    <a:pt x="2769414" y="89054"/>
                  </a:lnTo>
                  <a:lnTo>
                    <a:pt x="2819307" y="80926"/>
                  </a:lnTo>
                  <a:lnTo>
                    <a:pt x="2869386" y="73179"/>
                  </a:lnTo>
                  <a:lnTo>
                    <a:pt x="2919645" y="65814"/>
                  </a:lnTo>
                  <a:lnTo>
                    <a:pt x="2970075" y="58833"/>
                  </a:lnTo>
                  <a:lnTo>
                    <a:pt x="3020670" y="52237"/>
                  </a:lnTo>
                  <a:lnTo>
                    <a:pt x="3071422" y="46028"/>
                  </a:lnTo>
                  <a:lnTo>
                    <a:pt x="3122324" y="40205"/>
                  </a:lnTo>
                  <a:lnTo>
                    <a:pt x="3173369" y="34771"/>
                  </a:lnTo>
                  <a:lnTo>
                    <a:pt x="3224549" y="29727"/>
                  </a:lnTo>
                  <a:lnTo>
                    <a:pt x="3275857" y="25073"/>
                  </a:lnTo>
                  <a:lnTo>
                    <a:pt x="3327286" y="20811"/>
                  </a:lnTo>
                  <a:lnTo>
                    <a:pt x="3378828" y="16942"/>
                  </a:lnTo>
                  <a:lnTo>
                    <a:pt x="3430476" y="13467"/>
                  </a:lnTo>
                  <a:lnTo>
                    <a:pt x="3482223" y="10388"/>
                  </a:lnTo>
                  <a:lnTo>
                    <a:pt x="3534062" y="7705"/>
                  </a:lnTo>
                  <a:lnTo>
                    <a:pt x="3585985" y="5420"/>
                  </a:lnTo>
                  <a:lnTo>
                    <a:pt x="3637985" y="3533"/>
                  </a:lnTo>
                  <a:lnTo>
                    <a:pt x="3690055" y="2047"/>
                  </a:lnTo>
                  <a:lnTo>
                    <a:pt x="3742187" y="962"/>
                  </a:lnTo>
                  <a:lnTo>
                    <a:pt x="3794374" y="279"/>
                  </a:lnTo>
                  <a:lnTo>
                    <a:pt x="3846609" y="0"/>
                  </a:lnTo>
                  <a:lnTo>
                    <a:pt x="3898885" y="125"/>
                  </a:lnTo>
                  <a:lnTo>
                    <a:pt x="3951194" y="656"/>
                  </a:lnTo>
                  <a:lnTo>
                    <a:pt x="4003528" y="1593"/>
                  </a:lnTo>
                  <a:lnTo>
                    <a:pt x="4055882" y="2939"/>
                  </a:lnTo>
                  <a:lnTo>
                    <a:pt x="4108246" y="4695"/>
                  </a:lnTo>
                  <a:lnTo>
                    <a:pt x="4160615" y="6860"/>
                  </a:lnTo>
                  <a:lnTo>
                    <a:pt x="4212980" y="9438"/>
                  </a:lnTo>
                  <a:lnTo>
                    <a:pt x="4265335" y="12427"/>
                  </a:lnTo>
                  <a:lnTo>
                    <a:pt x="4317672" y="15831"/>
                  </a:lnTo>
                  <a:lnTo>
                    <a:pt x="4369984" y="19650"/>
                  </a:lnTo>
                  <a:lnTo>
                    <a:pt x="4422264" y="23885"/>
                  </a:lnTo>
                  <a:lnTo>
                    <a:pt x="4474504" y="28538"/>
                  </a:lnTo>
                  <a:lnTo>
                    <a:pt x="4526696" y="33609"/>
                  </a:lnTo>
                  <a:lnTo>
                    <a:pt x="4578835" y="39099"/>
                  </a:lnTo>
                  <a:lnTo>
                    <a:pt x="4630912" y="45011"/>
                  </a:lnTo>
                  <a:lnTo>
                    <a:pt x="4682920" y="51344"/>
                  </a:lnTo>
                  <a:lnTo>
                    <a:pt x="4734852" y="58101"/>
                  </a:lnTo>
                  <a:lnTo>
                    <a:pt x="4786700" y="65282"/>
                  </a:lnTo>
                  <a:lnTo>
                    <a:pt x="4838457" y="72888"/>
                  </a:lnTo>
                  <a:lnTo>
                    <a:pt x="4890117" y="80921"/>
                  </a:lnTo>
                  <a:lnTo>
                    <a:pt x="4941671" y="89382"/>
                  </a:lnTo>
                  <a:lnTo>
                    <a:pt x="4993113" y="98271"/>
                  </a:lnTo>
                  <a:lnTo>
                    <a:pt x="5044434" y="107591"/>
                  </a:lnTo>
                  <a:lnTo>
                    <a:pt x="5095628" y="117342"/>
                  </a:lnTo>
                  <a:lnTo>
                    <a:pt x="5146688" y="127526"/>
                  </a:lnTo>
                  <a:lnTo>
                    <a:pt x="5197606" y="138143"/>
                  </a:lnTo>
                  <a:lnTo>
                    <a:pt x="5248375" y="149195"/>
                  </a:lnTo>
                  <a:lnTo>
                    <a:pt x="5298987" y="160682"/>
                  </a:lnTo>
                  <a:lnTo>
                    <a:pt x="5349436" y="172607"/>
                  </a:lnTo>
                  <a:lnTo>
                    <a:pt x="5399714" y="184970"/>
                  </a:lnTo>
                  <a:lnTo>
                    <a:pt x="5449813" y="197772"/>
                  </a:lnTo>
                  <a:lnTo>
                    <a:pt x="5499727" y="211015"/>
                  </a:lnTo>
                  <a:lnTo>
                    <a:pt x="5549448" y="224700"/>
                  </a:lnTo>
                  <a:lnTo>
                    <a:pt x="5598969" y="238827"/>
                  </a:lnTo>
                  <a:lnTo>
                    <a:pt x="5648282" y="253398"/>
                  </a:lnTo>
                  <a:lnTo>
                    <a:pt x="5697380" y="268415"/>
                  </a:lnTo>
                  <a:lnTo>
                    <a:pt x="5746257" y="283878"/>
                  </a:lnTo>
                  <a:lnTo>
                    <a:pt x="5803183" y="302549"/>
                  </a:lnTo>
                  <a:lnTo>
                    <a:pt x="5859342" y="321688"/>
                  </a:lnTo>
                  <a:lnTo>
                    <a:pt x="5914730" y="341288"/>
                  </a:lnTo>
                  <a:lnTo>
                    <a:pt x="5969344" y="361341"/>
                  </a:lnTo>
                  <a:lnTo>
                    <a:pt x="6023181" y="381841"/>
                  </a:lnTo>
                  <a:lnTo>
                    <a:pt x="6076236" y="402782"/>
                  </a:lnTo>
                  <a:lnTo>
                    <a:pt x="6128508" y="424157"/>
                  </a:lnTo>
                  <a:lnTo>
                    <a:pt x="6179992" y="445958"/>
                  </a:lnTo>
                  <a:lnTo>
                    <a:pt x="6230686" y="468179"/>
                  </a:lnTo>
                  <a:lnTo>
                    <a:pt x="6280586" y="490814"/>
                  </a:lnTo>
                  <a:lnTo>
                    <a:pt x="6329689" y="513856"/>
                  </a:lnTo>
                  <a:lnTo>
                    <a:pt x="6377991" y="537297"/>
                  </a:lnTo>
                  <a:lnTo>
                    <a:pt x="6425489" y="561131"/>
                  </a:lnTo>
                  <a:lnTo>
                    <a:pt x="6472180" y="585352"/>
                  </a:lnTo>
                  <a:lnTo>
                    <a:pt x="6518061" y="609953"/>
                  </a:lnTo>
                  <a:lnTo>
                    <a:pt x="6563128" y="634926"/>
                  </a:lnTo>
                  <a:lnTo>
                    <a:pt x="6607378" y="660266"/>
                  </a:lnTo>
                  <a:lnTo>
                    <a:pt x="6650808" y="685964"/>
                  </a:lnTo>
                  <a:lnTo>
                    <a:pt x="6693414" y="712016"/>
                  </a:lnTo>
                  <a:lnTo>
                    <a:pt x="6735193" y="738413"/>
                  </a:lnTo>
                  <a:lnTo>
                    <a:pt x="6776142" y="765150"/>
                  </a:lnTo>
                  <a:lnTo>
                    <a:pt x="6816257" y="792219"/>
                  </a:lnTo>
                  <a:lnTo>
                    <a:pt x="6855536" y="819613"/>
                  </a:lnTo>
                  <a:lnTo>
                    <a:pt x="6893975" y="847326"/>
                  </a:lnTo>
                  <a:lnTo>
                    <a:pt x="6931570" y="875352"/>
                  </a:lnTo>
                  <a:lnTo>
                    <a:pt x="6968318" y="903683"/>
                  </a:lnTo>
                  <a:lnTo>
                    <a:pt x="7004217" y="932312"/>
                  </a:lnTo>
                  <a:lnTo>
                    <a:pt x="7039262" y="961234"/>
                  </a:lnTo>
                  <a:lnTo>
                    <a:pt x="7073451" y="990440"/>
                  </a:lnTo>
                  <a:lnTo>
                    <a:pt x="7106779" y="1019925"/>
                  </a:lnTo>
                  <a:lnTo>
                    <a:pt x="7139245" y="1049682"/>
                  </a:lnTo>
                  <a:lnTo>
                    <a:pt x="7170844" y="1079703"/>
                  </a:lnTo>
                  <a:lnTo>
                    <a:pt x="7201573" y="1109983"/>
                  </a:lnTo>
                  <a:lnTo>
                    <a:pt x="7231430" y="1140513"/>
                  </a:lnTo>
                  <a:lnTo>
                    <a:pt x="7260409" y="1171289"/>
                  </a:lnTo>
                  <a:lnTo>
                    <a:pt x="7288510" y="1202303"/>
                  </a:lnTo>
                  <a:lnTo>
                    <a:pt x="7315727" y="1233547"/>
                  </a:lnTo>
                  <a:lnTo>
                    <a:pt x="7342058" y="1265016"/>
                  </a:lnTo>
                  <a:lnTo>
                    <a:pt x="7367499" y="1296703"/>
                  </a:lnTo>
                  <a:lnTo>
                    <a:pt x="7392048" y="1328600"/>
                  </a:lnTo>
                  <a:lnTo>
                    <a:pt x="7415700" y="1360702"/>
                  </a:lnTo>
                  <a:lnTo>
                    <a:pt x="7438453" y="1393001"/>
                  </a:lnTo>
                  <a:lnTo>
                    <a:pt x="7460303" y="1425490"/>
                  </a:lnTo>
                  <a:lnTo>
                    <a:pt x="7481247" y="1458164"/>
                  </a:lnTo>
                  <a:lnTo>
                    <a:pt x="7501282" y="1491015"/>
                  </a:lnTo>
                  <a:lnTo>
                    <a:pt x="7520404" y="1524036"/>
                  </a:lnTo>
                  <a:lnTo>
                    <a:pt x="7555897" y="1590562"/>
                  </a:lnTo>
                  <a:lnTo>
                    <a:pt x="7587700" y="1657689"/>
                  </a:lnTo>
                  <a:lnTo>
                    <a:pt x="7615786" y="1725362"/>
                  </a:lnTo>
                  <a:lnTo>
                    <a:pt x="7640130" y="1793528"/>
                  </a:lnTo>
                  <a:lnTo>
                    <a:pt x="7660704" y="1862132"/>
                  </a:lnTo>
                  <a:lnTo>
                    <a:pt x="7677482" y="1931121"/>
                  </a:lnTo>
                  <a:lnTo>
                    <a:pt x="7690438" y="2000441"/>
                  </a:lnTo>
                  <a:lnTo>
                    <a:pt x="7699546" y="2070037"/>
                  </a:lnTo>
                  <a:lnTo>
                    <a:pt x="7704779" y="2139856"/>
                  </a:lnTo>
                  <a:lnTo>
                    <a:pt x="7706110" y="2209843"/>
                  </a:lnTo>
                  <a:lnTo>
                    <a:pt x="7705305" y="2244883"/>
                  </a:lnTo>
                  <a:lnTo>
                    <a:pt x="7700735" y="2315022"/>
                  </a:lnTo>
                  <a:lnTo>
                    <a:pt x="7692198" y="2385195"/>
                  </a:lnTo>
                  <a:lnTo>
                    <a:pt x="7679667" y="2455347"/>
                  </a:lnTo>
                  <a:lnTo>
                    <a:pt x="7663117" y="2525425"/>
                  </a:lnTo>
                  <a:lnTo>
                    <a:pt x="7642520" y="2595374"/>
                  </a:lnTo>
                  <a:lnTo>
                    <a:pt x="7617850" y="2665141"/>
                  </a:lnTo>
                  <a:lnTo>
                    <a:pt x="7589082" y="2734671"/>
                  </a:lnTo>
                  <a:lnTo>
                    <a:pt x="7573152" y="2769331"/>
                  </a:lnTo>
                  <a:lnTo>
                    <a:pt x="7556188" y="2803911"/>
                  </a:lnTo>
                  <a:lnTo>
                    <a:pt x="7538185" y="2838405"/>
                  </a:lnTo>
                  <a:lnTo>
                    <a:pt x="7519141" y="2872807"/>
                  </a:lnTo>
                  <a:lnTo>
                    <a:pt x="7499053" y="2907109"/>
                  </a:lnTo>
                  <a:lnTo>
                    <a:pt x="7477917" y="2941304"/>
                  </a:lnTo>
                  <a:lnTo>
                    <a:pt x="7455730" y="2975386"/>
                  </a:lnTo>
                  <a:lnTo>
                    <a:pt x="7432488" y="3009349"/>
                  </a:lnTo>
                  <a:lnTo>
                    <a:pt x="7408188" y="3043185"/>
                  </a:lnTo>
                  <a:lnTo>
                    <a:pt x="7382828" y="3076887"/>
                  </a:lnTo>
                  <a:lnTo>
                    <a:pt x="7356403" y="3110450"/>
                  </a:lnTo>
                  <a:lnTo>
                    <a:pt x="7328910" y="3143865"/>
                  </a:lnTo>
                  <a:lnTo>
                    <a:pt x="7300347" y="3177127"/>
                  </a:lnTo>
                  <a:lnTo>
                    <a:pt x="7270709" y="3210229"/>
                  </a:lnTo>
                  <a:lnTo>
                    <a:pt x="7239994" y="3243163"/>
                  </a:lnTo>
                  <a:lnTo>
                    <a:pt x="7208197" y="3275924"/>
                  </a:lnTo>
                  <a:lnTo>
                    <a:pt x="7180316" y="3303624"/>
                  </a:lnTo>
                  <a:lnTo>
                    <a:pt x="7151802" y="3331028"/>
                  </a:lnTo>
                  <a:lnTo>
                    <a:pt x="7122662" y="3358135"/>
                  </a:lnTo>
                  <a:lnTo>
                    <a:pt x="7092904" y="3384942"/>
                  </a:lnTo>
                  <a:lnTo>
                    <a:pt x="7062535" y="3411447"/>
                  </a:lnTo>
                  <a:lnTo>
                    <a:pt x="7031561" y="3437648"/>
                  </a:lnTo>
                  <a:lnTo>
                    <a:pt x="6999992" y="3463544"/>
                  </a:lnTo>
                  <a:lnTo>
                    <a:pt x="6967833" y="3489131"/>
                  </a:lnTo>
                  <a:lnTo>
                    <a:pt x="6935092" y="3514409"/>
                  </a:lnTo>
                  <a:lnTo>
                    <a:pt x="6901777" y="3539374"/>
                  </a:lnTo>
                  <a:lnTo>
                    <a:pt x="6867894" y="3564025"/>
                  </a:lnTo>
                  <a:lnTo>
                    <a:pt x="6833452" y="3588359"/>
                  </a:lnTo>
                  <a:lnTo>
                    <a:pt x="6798456" y="3612376"/>
                  </a:lnTo>
                  <a:lnTo>
                    <a:pt x="6762915" y="3636071"/>
                  </a:lnTo>
                  <a:lnTo>
                    <a:pt x="6726836" y="3659444"/>
                  </a:lnTo>
                  <a:lnTo>
                    <a:pt x="6690226" y="3682493"/>
                  </a:lnTo>
                  <a:lnTo>
                    <a:pt x="6653093" y="3705215"/>
                  </a:lnTo>
                  <a:lnTo>
                    <a:pt x="6615443" y="3727608"/>
                  </a:lnTo>
                  <a:lnTo>
                    <a:pt x="6577285" y="3749670"/>
                  </a:lnTo>
                  <a:lnTo>
                    <a:pt x="6538624" y="3771399"/>
                  </a:lnTo>
                  <a:lnTo>
                    <a:pt x="6499469" y="3792793"/>
                  </a:lnTo>
                  <a:lnTo>
                    <a:pt x="6459828" y="3813850"/>
                  </a:lnTo>
                  <a:lnTo>
                    <a:pt x="6419706" y="3834568"/>
                  </a:lnTo>
                  <a:lnTo>
                    <a:pt x="6379112" y="3854945"/>
                  </a:lnTo>
                  <a:lnTo>
                    <a:pt x="6338052" y="3874978"/>
                  </a:lnTo>
                  <a:lnTo>
                    <a:pt x="6296535" y="3894666"/>
                  </a:lnTo>
                  <a:lnTo>
                    <a:pt x="6254567" y="3914006"/>
                  </a:lnTo>
                  <a:lnTo>
                    <a:pt x="6212156" y="3932997"/>
                  </a:lnTo>
                  <a:lnTo>
                    <a:pt x="6169308" y="3951636"/>
                  </a:lnTo>
                  <a:lnTo>
                    <a:pt x="6126032" y="3969921"/>
                  </a:lnTo>
                  <a:lnTo>
                    <a:pt x="6082334" y="3987851"/>
                  </a:lnTo>
                  <a:lnTo>
                    <a:pt x="6038223" y="4005423"/>
                  </a:lnTo>
                  <a:lnTo>
                    <a:pt x="5993704" y="4022634"/>
                  </a:lnTo>
                  <a:lnTo>
                    <a:pt x="5948786" y="4039484"/>
                  </a:lnTo>
                  <a:lnTo>
                    <a:pt x="5903475" y="4055969"/>
                  </a:lnTo>
                  <a:lnTo>
                    <a:pt x="5857780" y="4072089"/>
                  </a:lnTo>
                  <a:lnTo>
                    <a:pt x="5811706" y="4087840"/>
                  </a:lnTo>
                  <a:lnTo>
                    <a:pt x="5765263" y="4103220"/>
                  </a:lnTo>
                  <a:lnTo>
                    <a:pt x="5718456" y="4118228"/>
                  </a:lnTo>
                  <a:lnTo>
                    <a:pt x="5671293" y="4132862"/>
                  </a:lnTo>
                  <a:lnTo>
                    <a:pt x="5623782" y="4147119"/>
                  </a:lnTo>
                  <a:lnTo>
                    <a:pt x="5575930" y="4160997"/>
                  </a:lnTo>
                  <a:lnTo>
                    <a:pt x="5527743" y="4174495"/>
                  </a:lnTo>
                  <a:lnTo>
                    <a:pt x="5479230" y="4187609"/>
                  </a:lnTo>
                  <a:lnTo>
                    <a:pt x="5430398" y="4200339"/>
                  </a:lnTo>
                  <a:lnTo>
                    <a:pt x="5381253" y="4212682"/>
                  </a:lnTo>
                  <a:lnTo>
                    <a:pt x="5331804" y="4224636"/>
                  </a:lnTo>
                  <a:lnTo>
                    <a:pt x="5282057" y="4236198"/>
                  </a:lnTo>
                  <a:lnTo>
                    <a:pt x="5232020" y="4247368"/>
                  </a:lnTo>
                  <a:lnTo>
                    <a:pt x="5181700" y="4258142"/>
                  </a:lnTo>
                  <a:lnTo>
                    <a:pt x="5131105" y="4268518"/>
                  </a:lnTo>
                  <a:lnTo>
                    <a:pt x="5080241" y="4278495"/>
                  </a:lnTo>
                  <a:lnTo>
                    <a:pt x="5029116" y="4288071"/>
                  </a:lnTo>
                  <a:lnTo>
                    <a:pt x="4977738" y="4297243"/>
                  </a:lnTo>
                  <a:lnTo>
                    <a:pt x="4926113" y="4306009"/>
                  </a:lnTo>
                  <a:lnTo>
                    <a:pt x="4874249" y="4314368"/>
                  </a:lnTo>
                  <a:lnTo>
                    <a:pt x="4822153" y="4322316"/>
                  </a:lnTo>
                  <a:lnTo>
                    <a:pt x="4769832" y="4329853"/>
                  </a:lnTo>
                  <a:lnTo>
                    <a:pt x="4717294" y="4336975"/>
                  </a:lnTo>
                  <a:lnTo>
                    <a:pt x="4664546" y="4343682"/>
                  </a:lnTo>
                  <a:lnTo>
                    <a:pt x="4611596" y="4349970"/>
                  </a:lnTo>
                  <a:lnTo>
                    <a:pt x="4558450" y="4355838"/>
                  </a:lnTo>
                  <a:lnTo>
                    <a:pt x="4505116" y="4361284"/>
                  </a:lnTo>
                  <a:lnTo>
                    <a:pt x="4451601" y="4366305"/>
                  </a:lnTo>
                  <a:lnTo>
                    <a:pt x="4397913" y="4370900"/>
                  </a:lnTo>
                  <a:lnTo>
                    <a:pt x="4344059" y="4375066"/>
                  </a:lnTo>
                  <a:lnTo>
                    <a:pt x="4290045" y="4378802"/>
                  </a:lnTo>
                  <a:lnTo>
                    <a:pt x="4235880" y="4382105"/>
                  </a:lnTo>
                  <a:lnTo>
                    <a:pt x="4181571" y="4384973"/>
                  </a:lnTo>
                  <a:lnTo>
                    <a:pt x="4127124" y="4387404"/>
                  </a:lnTo>
                  <a:lnTo>
                    <a:pt x="4072548" y="4389396"/>
                  </a:lnTo>
                  <a:lnTo>
                    <a:pt x="4017849" y="4390947"/>
                  </a:lnTo>
                  <a:lnTo>
                    <a:pt x="3963035" y="4392055"/>
                  </a:lnTo>
                  <a:lnTo>
                    <a:pt x="3908114" y="4392718"/>
                  </a:lnTo>
                  <a:lnTo>
                    <a:pt x="3853091" y="4392933"/>
                  </a:lnTo>
                  <a:lnTo>
                    <a:pt x="3797976" y="4392699"/>
                  </a:lnTo>
                  <a:lnTo>
                    <a:pt x="3742774" y="4392014"/>
                  </a:lnTo>
                  <a:lnTo>
                    <a:pt x="3687494" y="4390875"/>
                  </a:lnTo>
                  <a:lnTo>
                    <a:pt x="3632142" y="4389281"/>
                  </a:lnTo>
                  <a:lnTo>
                    <a:pt x="3576726" y="4387229"/>
                  </a:lnTo>
                  <a:lnTo>
                    <a:pt x="3521254" y="4384717"/>
                  </a:lnTo>
                  <a:lnTo>
                    <a:pt x="3465731" y="4381743"/>
                  </a:lnTo>
                  <a:lnTo>
                    <a:pt x="3410167" y="4378306"/>
                  </a:lnTo>
                  <a:lnTo>
                    <a:pt x="3354567" y="4374402"/>
                  </a:lnTo>
                  <a:lnTo>
                    <a:pt x="2247902" y="4941927"/>
                  </a:lnTo>
                  <a:close/>
                </a:path>
              </a:pathLst>
            </a:custGeom>
            <a:ln w="25399">
              <a:solidFill>
                <a:srgbClr val="F7B699"/>
              </a:solidFill>
            </a:ln>
          </p:spPr>
          <p:txBody>
            <a:bodyPr wrap="square" lIns="0" tIns="0" rIns="0" bIns="0" rtlCol="0"/>
            <a:lstStyle/>
            <a:p>
              <a:endParaRPr/>
            </a:p>
          </p:txBody>
        </p:sp>
      </p:grpSp>
      <p:sp>
        <p:nvSpPr>
          <p:cNvPr id="8" name="object 8"/>
          <p:cNvSpPr txBox="1">
            <a:spLocks noGrp="1"/>
          </p:cNvSpPr>
          <p:nvPr>
            <p:ph type="title"/>
          </p:nvPr>
        </p:nvSpPr>
        <p:spPr>
          <a:xfrm>
            <a:off x="2322705" y="1655512"/>
            <a:ext cx="5296535" cy="566420"/>
          </a:xfrm>
          <a:prstGeom prst="rect">
            <a:avLst/>
          </a:prstGeom>
        </p:spPr>
        <p:txBody>
          <a:bodyPr vert="horz" wrap="square" lIns="0" tIns="27939" rIns="0" bIns="0" rtlCol="0">
            <a:spAutoFit/>
          </a:bodyPr>
          <a:lstStyle/>
          <a:p>
            <a:pPr marL="12700" marR="5080">
              <a:lnSpc>
                <a:spcPts val="2100"/>
              </a:lnSpc>
              <a:spcBef>
                <a:spcPts val="219"/>
              </a:spcBef>
            </a:pPr>
            <a:r>
              <a:rPr sz="1800" b="0" dirty="0">
                <a:solidFill>
                  <a:srgbClr val="001C3D"/>
                </a:solidFill>
                <a:latin typeface="Calibri"/>
                <a:cs typeface="Calibri"/>
              </a:rPr>
              <a:t>The</a:t>
            </a:r>
            <a:r>
              <a:rPr sz="1800" b="0" spc="245" dirty="0">
                <a:solidFill>
                  <a:srgbClr val="001C3D"/>
                </a:solidFill>
                <a:latin typeface="Calibri"/>
                <a:cs typeface="Calibri"/>
              </a:rPr>
              <a:t> </a:t>
            </a:r>
            <a:r>
              <a:rPr sz="1800" b="0" spc="-5" dirty="0">
                <a:solidFill>
                  <a:srgbClr val="001C3D"/>
                </a:solidFill>
                <a:latin typeface="Calibri"/>
                <a:cs typeface="Calibri"/>
              </a:rPr>
              <a:t>detention</a:t>
            </a:r>
            <a:r>
              <a:rPr sz="1800" b="0" spc="250" dirty="0">
                <a:solidFill>
                  <a:srgbClr val="001C3D"/>
                </a:solidFill>
                <a:latin typeface="Calibri"/>
                <a:cs typeface="Calibri"/>
              </a:rPr>
              <a:t> </a:t>
            </a:r>
            <a:r>
              <a:rPr sz="1800" b="0" spc="-5" dirty="0">
                <a:solidFill>
                  <a:srgbClr val="001C3D"/>
                </a:solidFill>
                <a:latin typeface="Calibri"/>
                <a:cs typeface="Calibri"/>
              </a:rPr>
              <a:t>officer</a:t>
            </a:r>
            <a:r>
              <a:rPr sz="1800" b="0" spc="250" dirty="0">
                <a:solidFill>
                  <a:srgbClr val="001C3D"/>
                </a:solidFill>
                <a:latin typeface="Calibri"/>
                <a:cs typeface="Calibri"/>
              </a:rPr>
              <a:t> </a:t>
            </a:r>
            <a:r>
              <a:rPr sz="1800" b="0" spc="-5" dirty="0">
                <a:solidFill>
                  <a:srgbClr val="001C3D"/>
                </a:solidFill>
                <a:latin typeface="Calibri"/>
                <a:cs typeface="Calibri"/>
              </a:rPr>
              <a:t>tells</a:t>
            </a:r>
            <a:r>
              <a:rPr sz="1800" b="0" spc="250" dirty="0">
                <a:solidFill>
                  <a:srgbClr val="001C3D"/>
                </a:solidFill>
                <a:latin typeface="Calibri"/>
                <a:cs typeface="Calibri"/>
              </a:rPr>
              <a:t> </a:t>
            </a:r>
            <a:r>
              <a:rPr sz="1800" b="0" dirty="0">
                <a:solidFill>
                  <a:srgbClr val="001C3D"/>
                </a:solidFill>
                <a:latin typeface="Calibri"/>
                <a:cs typeface="Calibri"/>
              </a:rPr>
              <a:t>the</a:t>
            </a:r>
            <a:r>
              <a:rPr sz="1800" b="0" spc="250" dirty="0">
                <a:solidFill>
                  <a:srgbClr val="001C3D"/>
                </a:solidFill>
                <a:latin typeface="Calibri"/>
                <a:cs typeface="Calibri"/>
              </a:rPr>
              <a:t> </a:t>
            </a:r>
            <a:r>
              <a:rPr sz="1800" b="0" spc="-5" dirty="0">
                <a:solidFill>
                  <a:srgbClr val="001C3D"/>
                </a:solidFill>
                <a:latin typeface="Calibri"/>
                <a:cs typeface="Calibri"/>
              </a:rPr>
              <a:t>lawyer</a:t>
            </a:r>
            <a:r>
              <a:rPr sz="1800" b="0" spc="250" dirty="0">
                <a:solidFill>
                  <a:srgbClr val="001C3D"/>
                </a:solidFill>
                <a:latin typeface="Calibri"/>
                <a:cs typeface="Calibri"/>
              </a:rPr>
              <a:t> </a:t>
            </a:r>
            <a:r>
              <a:rPr sz="1800" b="0" dirty="0">
                <a:solidFill>
                  <a:srgbClr val="001C3D"/>
                </a:solidFill>
                <a:latin typeface="Calibri"/>
                <a:cs typeface="Calibri"/>
              </a:rPr>
              <a:t>that</a:t>
            </a:r>
            <a:r>
              <a:rPr sz="1800" b="0" spc="250" dirty="0">
                <a:solidFill>
                  <a:srgbClr val="001C3D"/>
                </a:solidFill>
                <a:latin typeface="Calibri"/>
                <a:cs typeface="Calibri"/>
              </a:rPr>
              <a:t> </a:t>
            </a:r>
            <a:r>
              <a:rPr sz="1800" b="0" spc="-5" dirty="0">
                <a:solidFill>
                  <a:srgbClr val="001C3D"/>
                </a:solidFill>
                <a:latin typeface="Calibri"/>
                <a:cs typeface="Calibri"/>
              </a:rPr>
              <a:t>Jacques</a:t>
            </a:r>
            <a:r>
              <a:rPr sz="1800" b="0" spc="250" dirty="0">
                <a:solidFill>
                  <a:srgbClr val="001C3D"/>
                </a:solidFill>
                <a:latin typeface="Calibri"/>
                <a:cs typeface="Calibri"/>
              </a:rPr>
              <a:t> </a:t>
            </a:r>
            <a:r>
              <a:rPr sz="1800" b="0" spc="-5" dirty="0">
                <a:solidFill>
                  <a:srgbClr val="001C3D"/>
                </a:solidFill>
                <a:latin typeface="Calibri"/>
                <a:cs typeface="Calibri"/>
              </a:rPr>
              <a:t>will </a:t>
            </a:r>
            <a:r>
              <a:rPr sz="1800" b="0" spc="-395" dirty="0">
                <a:solidFill>
                  <a:srgbClr val="001C3D"/>
                </a:solidFill>
                <a:latin typeface="Calibri"/>
                <a:cs typeface="Calibri"/>
              </a:rPr>
              <a:t> </a:t>
            </a:r>
            <a:r>
              <a:rPr sz="1800" b="0" dirty="0">
                <a:solidFill>
                  <a:srgbClr val="001C3D"/>
                </a:solidFill>
                <a:latin typeface="Calibri"/>
                <a:cs typeface="Calibri"/>
              </a:rPr>
              <a:t>be</a:t>
            </a:r>
            <a:r>
              <a:rPr sz="1800" b="0" spc="240" dirty="0">
                <a:solidFill>
                  <a:srgbClr val="001C3D"/>
                </a:solidFill>
                <a:latin typeface="Calibri"/>
                <a:cs typeface="Calibri"/>
              </a:rPr>
              <a:t> </a:t>
            </a:r>
            <a:r>
              <a:rPr sz="1800" b="0" spc="-5" dirty="0">
                <a:solidFill>
                  <a:srgbClr val="001C3D"/>
                </a:solidFill>
                <a:latin typeface="Calibri"/>
                <a:cs typeface="Calibri"/>
              </a:rPr>
              <a:t>interrogated</a:t>
            </a:r>
            <a:r>
              <a:rPr sz="1800" b="0" spc="250" dirty="0">
                <a:solidFill>
                  <a:srgbClr val="001C3D"/>
                </a:solidFill>
                <a:latin typeface="Calibri"/>
                <a:cs typeface="Calibri"/>
              </a:rPr>
              <a:t> </a:t>
            </a:r>
            <a:r>
              <a:rPr sz="1800" b="0" dirty="0">
                <a:solidFill>
                  <a:srgbClr val="001C3D"/>
                </a:solidFill>
                <a:latin typeface="Calibri"/>
                <a:cs typeface="Calibri"/>
              </a:rPr>
              <a:t>the</a:t>
            </a:r>
            <a:r>
              <a:rPr sz="1800" b="0" spc="245" dirty="0">
                <a:solidFill>
                  <a:srgbClr val="001C3D"/>
                </a:solidFill>
                <a:latin typeface="Calibri"/>
                <a:cs typeface="Calibri"/>
              </a:rPr>
              <a:t> </a:t>
            </a:r>
            <a:r>
              <a:rPr sz="1800" b="0" dirty="0">
                <a:solidFill>
                  <a:srgbClr val="001C3D"/>
                </a:solidFill>
                <a:latin typeface="Calibri"/>
                <a:cs typeface="Calibri"/>
              </a:rPr>
              <a:t>following</a:t>
            </a:r>
            <a:r>
              <a:rPr sz="1800" b="0" spc="245" dirty="0">
                <a:solidFill>
                  <a:srgbClr val="001C3D"/>
                </a:solidFill>
                <a:latin typeface="Calibri"/>
                <a:cs typeface="Calibri"/>
              </a:rPr>
              <a:t> </a:t>
            </a:r>
            <a:r>
              <a:rPr sz="1800" b="0" spc="-5" dirty="0">
                <a:solidFill>
                  <a:srgbClr val="001C3D"/>
                </a:solidFill>
                <a:latin typeface="Calibri"/>
                <a:cs typeface="Calibri"/>
              </a:rPr>
              <a:t>morning.</a:t>
            </a:r>
            <a:r>
              <a:rPr sz="1800" b="0" spc="245" dirty="0">
                <a:solidFill>
                  <a:srgbClr val="001C3D"/>
                </a:solidFill>
                <a:latin typeface="Calibri"/>
                <a:cs typeface="Calibri"/>
              </a:rPr>
              <a:t> </a:t>
            </a:r>
            <a:r>
              <a:rPr sz="1800" b="0" spc="-5" dirty="0">
                <a:solidFill>
                  <a:srgbClr val="001C3D"/>
                </a:solidFill>
                <a:latin typeface="Calibri"/>
                <a:cs typeface="Calibri"/>
              </a:rPr>
              <a:t>He</a:t>
            </a:r>
            <a:r>
              <a:rPr sz="1800" b="0" spc="245" dirty="0">
                <a:solidFill>
                  <a:srgbClr val="001C3D"/>
                </a:solidFill>
                <a:latin typeface="Calibri"/>
                <a:cs typeface="Calibri"/>
              </a:rPr>
              <a:t> </a:t>
            </a:r>
            <a:r>
              <a:rPr sz="1800" b="0" dirty="0">
                <a:solidFill>
                  <a:srgbClr val="001C3D"/>
                </a:solidFill>
                <a:latin typeface="Calibri"/>
                <a:cs typeface="Calibri"/>
              </a:rPr>
              <a:t>asks</a:t>
            </a:r>
            <a:r>
              <a:rPr sz="1800" b="0" spc="245" dirty="0">
                <a:solidFill>
                  <a:srgbClr val="001C3D"/>
                </a:solidFill>
                <a:latin typeface="Calibri"/>
                <a:cs typeface="Calibri"/>
              </a:rPr>
              <a:t> </a:t>
            </a:r>
            <a:r>
              <a:rPr sz="1800" b="0" spc="-5" dirty="0">
                <a:solidFill>
                  <a:srgbClr val="001C3D"/>
                </a:solidFill>
                <a:latin typeface="Calibri"/>
                <a:cs typeface="Calibri"/>
              </a:rPr>
              <a:t>lawyer</a:t>
            </a:r>
            <a:endParaRPr sz="1800">
              <a:latin typeface="Calibri"/>
              <a:cs typeface="Calibri"/>
            </a:endParaRPr>
          </a:p>
        </p:txBody>
      </p:sp>
      <p:sp>
        <p:nvSpPr>
          <p:cNvPr id="9" name="object 9"/>
          <p:cNvSpPr txBox="1"/>
          <p:nvPr/>
        </p:nvSpPr>
        <p:spPr>
          <a:xfrm>
            <a:off x="2322705" y="2201612"/>
            <a:ext cx="5299710" cy="1938020"/>
          </a:xfrm>
          <a:prstGeom prst="rect">
            <a:avLst/>
          </a:prstGeom>
        </p:spPr>
        <p:txBody>
          <a:bodyPr vert="horz" wrap="square" lIns="0" tIns="13970" rIns="0" bIns="0" rtlCol="0">
            <a:spAutoFit/>
          </a:bodyPr>
          <a:lstStyle/>
          <a:p>
            <a:pPr marL="12700" marR="5080" algn="just">
              <a:lnSpc>
                <a:spcPct val="99500"/>
              </a:lnSpc>
              <a:spcBef>
                <a:spcPts val="110"/>
              </a:spcBef>
            </a:pPr>
            <a:r>
              <a:rPr sz="1800" dirty="0">
                <a:solidFill>
                  <a:srgbClr val="001C3D"/>
                </a:solidFill>
                <a:latin typeface="Calibri"/>
                <a:cs typeface="Calibri"/>
              </a:rPr>
              <a:t>M. to be </a:t>
            </a:r>
            <a:r>
              <a:rPr sz="1800" spc="-5" dirty="0">
                <a:solidFill>
                  <a:srgbClr val="001C3D"/>
                </a:solidFill>
                <a:latin typeface="Calibri"/>
                <a:cs typeface="Calibri"/>
              </a:rPr>
              <a:t>present </a:t>
            </a:r>
            <a:r>
              <a:rPr sz="1800" dirty="0">
                <a:solidFill>
                  <a:srgbClr val="001C3D"/>
                </a:solidFill>
                <a:latin typeface="Calibri"/>
                <a:cs typeface="Calibri"/>
              </a:rPr>
              <a:t>at the </a:t>
            </a:r>
            <a:r>
              <a:rPr sz="1800" spc="-5" dirty="0">
                <a:solidFill>
                  <a:srgbClr val="001C3D"/>
                </a:solidFill>
                <a:latin typeface="Calibri"/>
                <a:cs typeface="Calibri"/>
              </a:rPr>
              <a:t>interrogation. Lawyer </a:t>
            </a:r>
            <a:r>
              <a:rPr sz="1800" dirty="0">
                <a:solidFill>
                  <a:srgbClr val="001C3D"/>
                </a:solidFill>
                <a:latin typeface="Calibri"/>
                <a:cs typeface="Calibri"/>
              </a:rPr>
              <a:t>M. </a:t>
            </a:r>
            <a:r>
              <a:rPr sz="1800" spc="-5" dirty="0">
                <a:solidFill>
                  <a:srgbClr val="001C3D"/>
                </a:solidFill>
                <a:latin typeface="Calibri"/>
                <a:cs typeface="Calibri"/>
              </a:rPr>
              <a:t>Tells </a:t>
            </a:r>
            <a:r>
              <a:rPr sz="1800" dirty="0">
                <a:solidFill>
                  <a:srgbClr val="001C3D"/>
                </a:solidFill>
                <a:latin typeface="Calibri"/>
                <a:cs typeface="Calibri"/>
              </a:rPr>
              <a:t> him that the next </a:t>
            </a:r>
            <a:r>
              <a:rPr sz="1800" spc="-5" dirty="0">
                <a:solidFill>
                  <a:srgbClr val="001C3D"/>
                </a:solidFill>
                <a:latin typeface="Calibri"/>
                <a:cs typeface="Calibri"/>
              </a:rPr>
              <a:t>morning </a:t>
            </a:r>
            <a:r>
              <a:rPr sz="1800" dirty="0">
                <a:solidFill>
                  <a:srgbClr val="001C3D"/>
                </a:solidFill>
                <a:latin typeface="Calibri"/>
                <a:cs typeface="Calibri"/>
              </a:rPr>
              <a:t>she </a:t>
            </a:r>
            <a:r>
              <a:rPr sz="1800" spc="-5" dirty="0">
                <a:solidFill>
                  <a:srgbClr val="001C3D"/>
                </a:solidFill>
                <a:latin typeface="Calibri"/>
                <a:cs typeface="Calibri"/>
              </a:rPr>
              <a:t>is </a:t>
            </a:r>
            <a:r>
              <a:rPr sz="1800" dirty="0">
                <a:solidFill>
                  <a:srgbClr val="001C3D"/>
                </a:solidFill>
                <a:latin typeface="Calibri"/>
                <a:cs typeface="Calibri"/>
              </a:rPr>
              <a:t>not </a:t>
            </a:r>
            <a:r>
              <a:rPr sz="1800" spc="-5" dirty="0">
                <a:solidFill>
                  <a:srgbClr val="001C3D"/>
                </a:solidFill>
                <a:latin typeface="Calibri"/>
                <a:cs typeface="Calibri"/>
              </a:rPr>
              <a:t>available </a:t>
            </a:r>
            <a:r>
              <a:rPr sz="1800" dirty="0">
                <a:solidFill>
                  <a:srgbClr val="001C3D"/>
                </a:solidFill>
                <a:latin typeface="Calibri"/>
                <a:cs typeface="Calibri"/>
              </a:rPr>
              <a:t>because </a:t>
            </a:r>
            <a:r>
              <a:rPr sz="1800" spc="5" dirty="0">
                <a:solidFill>
                  <a:srgbClr val="001C3D"/>
                </a:solidFill>
                <a:latin typeface="Calibri"/>
                <a:cs typeface="Calibri"/>
              </a:rPr>
              <a:t> </a:t>
            </a:r>
            <a:r>
              <a:rPr sz="1800" dirty="0">
                <a:solidFill>
                  <a:srgbClr val="001C3D"/>
                </a:solidFill>
                <a:latin typeface="Calibri"/>
                <a:cs typeface="Calibri"/>
              </a:rPr>
              <a:t>she </a:t>
            </a:r>
            <a:r>
              <a:rPr sz="1800" spc="-5" dirty="0">
                <a:solidFill>
                  <a:srgbClr val="001C3D"/>
                </a:solidFill>
                <a:latin typeface="Calibri"/>
                <a:cs typeface="Calibri"/>
              </a:rPr>
              <a:t>must travel outside of </a:t>
            </a:r>
            <a:r>
              <a:rPr sz="1800" dirty="0">
                <a:solidFill>
                  <a:srgbClr val="001C3D"/>
                </a:solidFill>
                <a:latin typeface="Calibri"/>
                <a:cs typeface="Calibri"/>
              </a:rPr>
              <a:t>the </a:t>
            </a:r>
            <a:r>
              <a:rPr sz="1800" spc="-5" dirty="0">
                <a:solidFill>
                  <a:srgbClr val="001C3D"/>
                </a:solidFill>
                <a:latin typeface="Calibri"/>
                <a:cs typeface="Calibri"/>
              </a:rPr>
              <a:t>town </a:t>
            </a:r>
            <a:r>
              <a:rPr sz="1800" dirty="0">
                <a:solidFill>
                  <a:srgbClr val="001C3D"/>
                </a:solidFill>
                <a:latin typeface="Calibri"/>
                <a:cs typeface="Calibri"/>
              </a:rPr>
              <a:t>to </a:t>
            </a:r>
            <a:r>
              <a:rPr sz="1800" spc="-5" dirty="0">
                <a:solidFill>
                  <a:srgbClr val="001C3D"/>
                </a:solidFill>
                <a:latin typeface="Calibri"/>
                <a:cs typeface="Calibri"/>
              </a:rPr>
              <a:t>take </a:t>
            </a:r>
            <a:r>
              <a:rPr sz="1800" dirty="0">
                <a:solidFill>
                  <a:srgbClr val="001C3D"/>
                </a:solidFill>
                <a:latin typeface="Calibri"/>
                <a:cs typeface="Calibri"/>
              </a:rPr>
              <a:t>a </a:t>
            </a:r>
            <a:r>
              <a:rPr sz="1800" spc="-5" dirty="0">
                <a:solidFill>
                  <a:srgbClr val="001C3D"/>
                </a:solidFill>
                <a:latin typeface="Calibri"/>
                <a:cs typeface="Calibri"/>
              </a:rPr>
              <a:t>witness </a:t>
            </a:r>
            <a:r>
              <a:rPr sz="1800" dirty="0">
                <a:solidFill>
                  <a:srgbClr val="001C3D"/>
                </a:solidFill>
                <a:latin typeface="Calibri"/>
                <a:cs typeface="Calibri"/>
              </a:rPr>
              <a:t> </a:t>
            </a:r>
            <a:r>
              <a:rPr sz="1800" spc="20" dirty="0">
                <a:solidFill>
                  <a:srgbClr val="001C3D"/>
                </a:solidFill>
                <a:latin typeface="Calibri"/>
                <a:cs typeface="Calibri"/>
              </a:rPr>
              <a:t>statement.</a:t>
            </a:r>
            <a:r>
              <a:rPr sz="1800" spc="25" dirty="0">
                <a:solidFill>
                  <a:srgbClr val="001C3D"/>
                </a:solidFill>
                <a:latin typeface="Calibri"/>
                <a:cs typeface="Calibri"/>
              </a:rPr>
              <a:t> </a:t>
            </a:r>
            <a:r>
              <a:rPr sz="1800" spc="15" dirty="0">
                <a:solidFill>
                  <a:srgbClr val="001C3D"/>
                </a:solidFill>
                <a:latin typeface="Calibri"/>
                <a:cs typeface="Calibri"/>
              </a:rPr>
              <a:t>She</a:t>
            </a:r>
            <a:r>
              <a:rPr sz="1800" spc="20" dirty="0">
                <a:solidFill>
                  <a:srgbClr val="001C3D"/>
                </a:solidFill>
                <a:latin typeface="Calibri"/>
                <a:cs typeface="Calibri"/>
              </a:rPr>
              <a:t> </a:t>
            </a:r>
            <a:r>
              <a:rPr sz="1800" spc="15" dirty="0">
                <a:solidFill>
                  <a:srgbClr val="001C3D"/>
                </a:solidFill>
                <a:latin typeface="Calibri"/>
                <a:cs typeface="Calibri"/>
              </a:rPr>
              <a:t>asks</a:t>
            </a:r>
            <a:r>
              <a:rPr sz="1800" spc="20" dirty="0">
                <a:solidFill>
                  <a:srgbClr val="001C3D"/>
                </a:solidFill>
                <a:latin typeface="Calibri"/>
                <a:cs typeface="Calibri"/>
              </a:rPr>
              <a:t> </a:t>
            </a:r>
            <a:r>
              <a:rPr sz="1800" spc="10" dirty="0">
                <a:solidFill>
                  <a:srgbClr val="001C3D"/>
                </a:solidFill>
                <a:latin typeface="Calibri"/>
                <a:cs typeface="Calibri"/>
              </a:rPr>
              <a:t>if</a:t>
            </a:r>
            <a:r>
              <a:rPr sz="1800" spc="15" dirty="0">
                <a:solidFill>
                  <a:srgbClr val="001C3D"/>
                </a:solidFill>
                <a:latin typeface="Calibri"/>
                <a:cs typeface="Calibri"/>
              </a:rPr>
              <a:t> the</a:t>
            </a:r>
            <a:r>
              <a:rPr sz="1800" spc="20" dirty="0">
                <a:solidFill>
                  <a:srgbClr val="001C3D"/>
                </a:solidFill>
                <a:latin typeface="Calibri"/>
                <a:cs typeface="Calibri"/>
              </a:rPr>
              <a:t> interrogation</a:t>
            </a:r>
            <a:r>
              <a:rPr sz="1800" spc="25" dirty="0">
                <a:solidFill>
                  <a:srgbClr val="001C3D"/>
                </a:solidFill>
                <a:latin typeface="Calibri"/>
                <a:cs typeface="Calibri"/>
              </a:rPr>
              <a:t> </a:t>
            </a:r>
            <a:r>
              <a:rPr sz="1800" spc="20" dirty="0">
                <a:solidFill>
                  <a:srgbClr val="001C3D"/>
                </a:solidFill>
                <a:latin typeface="Calibri"/>
                <a:cs typeface="Calibri"/>
              </a:rPr>
              <a:t>can</a:t>
            </a:r>
            <a:r>
              <a:rPr sz="1800" spc="25" dirty="0">
                <a:solidFill>
                  <a:srgbClr val="001C3D"/>
                </a:solidFill>
                <a:latin typeface="Calibri"/>
                <a:cs typeface="Calibri"/>
              </a:rPr>
              <a:t> be </a:t>
            </a:r>
            <a:r>
              <a:rPr sz="1800" spc="30" dirty="0">
                <a:solidFill>
                  <a:srgbClr val="001C3D"/>
                </a:solidFill>
                <a:latin typeface="Calibri"/>
                <a:cs typeface="Calibri"/>
              </a:rPr>
              <a:t> </a:t>
            </a:r>
            <a:r>
              <a:rPr sz="1800" spc="-5" dirty="0">
                <a:solidFill>
                  <a:srgbClr val="001C3D"/>
                </a:solidFill>
                <a:latin typeface="Calibri"/>
                <a:cs typeface="Calibri"/>
              </a:rPr>
              <a:t>postponed </a:t>
            </a:r>
            <a:r>
              <a:rPr sz="1800" dirty="0">
                <a:solidFill>
                  <a:srgbClr val="001C3D"/>
                </a:solidFill>
                <a:latin typeface="Calibri"/>
                <a:cs typeface="Calibri"/>
              </a:rPr>
              <a:t>to the </a:t>
            </a:r>
            <a:r>
              <a:rPr sz="1800" spc="-5" dirty="0">
                <a:solidFill>
                  <a:srgbClr val="001C3D"/>
                </a:solidFill>
                <a:latin typeface="Calibri"/>
                <a:cs typeface="Calibri"/>
              </a:rPr>
              <a:t>afternoon. </a:t>
            </a:r>
            <a:r>
              <a:rPr sz="1800" dirty="0">
                <a:solidFill>
                  <a:srgbClr val="001C3D"/>
                </a:solidFill>
                <a:latin typeface="Calibri"/>
                <a:cs typeface="Calibri"/>
              </a:rPr>
              <a:t>The </a:t>
            </a:r>
            <a:r>
              <a:rPr sz="1800" spc="-5" dirty="0">
                <a:solidFill>
                  <a:srgbClr val="001C3D"/>
                </a:solidFill>
                <a:latin typeface="Calibri"/>
                <a:cs typeface="Calibri"/>
              </a:rPr>
              <a:t>officer</a:t>
            </a:r>
            <a:r>
              <a:rPr sz="1800" spc="395" dirty="0">
                <a:solidFill>
                  <a:srgbClr val="001C3D"/>
                </a:solidFill>
                <a:latin typeface="Calibri"/>
                <a:cs typeface="Calibri"/>
              </a:rPr>
              <a:t> </a:t>
            </a:r>
            <a:r>
              <a:rPr sz="1800" spc="-5" dirty="0">
                <a:solidFill>
                  <a:srgbClr val="001C3D"/>
                </a:solidFill>
                <a:latin typeface="Calibri"/>
                <a:cs typeface="Calibri"/>
              </a:rPr>
              <a:t>reacts </a:t>
            </a:r>
            <a:r>
              <a:rPr sz="1800" dirty="0">
                <a:solidFill>
                  <a:srgbClr val="001C3D"/>
                </a:solidFill>
                <a:latin typeface="Calibri"/>
                <a:cs typeface="Calibri"/>
              </a:rPr>
              <a:t>that </a:t>
            </a:r>
            <a:r>
              <a:rPr sz="1800" spc="-5" dirty="0">
                <a:solidFill>
                  <a:srgbClr val="001C3D"/>
                </a:solidFill>
                <a:latin typeface="Calibri"/>
                <a:cs typeface="Calibri"/>
              </a:rPr>
              <a:t>in </a:t>
            </a:r>
            <a:r>
              <a:rPr sz="1800" dirty="0">
                <a:solidFill>
                  <a:srgbClr val="001C3D"/>
                </a:solidFill>
                <a:latin typeface="Calibri"/>
                <a:cs typeface="Calibri"/>
              </a:rPr>
              <a:t> the </a:t>
            </a:r>
            <a:r>
              <a:rPr sz="1800" spc="-5" dirty="0">
                <a:solidFill>
                  <a:srgbClr val="001C3D"/>
                </a:solidFill>
                <a:latin typeface="Calibri"/>
                <a:cs typeface="Calibri"/>
              </a:rPr>
              <a:t>afternoon</a:t>
            </a:r>
            <a:r>
              <a:rPr sz="1800" dirty="0">
                <a:solidFill>
                  <a:srgbClr val="001C3D"/>
                </a:solidFill>
                <a:latin typeface="Calibri"/>
                <a:cs typeface="Calibri"/>
              </a:rPr>
              <a:t> </a:t>
            </a:r>
            <a:r>
              <a:rPr sz="1800" spc="-5" dirty="0">
                <a:solidFill>
                  <a:srgbClr val="001C3D"/>
                </a:solidFill>
                <a:latin typeface="Calibri"/>
                <a:cs typeface="Calibri"/>
              </a:rPr>
              <a:t>there</a:t>
            </a:r>
            <a:r>
              <a:rPr sz="1800" dirty="0">
                <a:solidFill>
                  <a:srgbClr val="001C3D"/>
                </a:solidFill>
                <a:latin typeface="Calibri"/>
                <a:cs typeface="Calibri"/>
              </a:rPr>
              <a:t> </a:t>
            </a:r>
            <a:r>
              <a:rPr sz="1800" spc="-5" dirty="0">
                <a:solidFill>
                  <a:srgbClr val="001C3D"/>
                </a:solidFill>
                <a:latin typeface="Calibri"/>
                <a:cs typeface="Calibri"/>
              </a:rPr>
              <a:t>might </a:t>
            </a:r>
            <a:r>
              <a:rPr sz="1800" dirty="0">
                <a:solidFill>
                  <a:srgbClr val="001C3D"/>
                </a:solidFill>
                <a:latin typeface="Calibri"/>
                <a:cs typeface="Calibri"/>
              </a:rPr>
              <a:t>be no </a:t>
            </a:r>
            <a:r>
              <a:rPr sz="1800" spc="-5" dirty="0">
                <a:solidFill>
                  <a:srgbClr val="001C3D"/>
                </a:solidFill>
                <a:latin typeface="Calibri"/>
                <a:cs typeface="Calibri"/>
              </a:rPr>
              <a:t>interrogation</a:t>
            </a:r>
            <a:r>
              <a:rPr sz="1800" dirty="0">
                <a:solidFill>
                  <a:srgbClr val="001C3D"/>
                </a:solidFill>
                <a:latin typeface="Calibri"/>
                <a:cs typeface="Calibri"/>
              </a:rPr>
              <a:t> </a:t>
            </a:r>
            <a:r>
              <a:rPr sz="1800" spc="-5" dirty="0">
                <a:solidFill>
                  <a:srgbClr val="001C3D"/>
                </a:solidFill>
                <a:latin typeface="Calibri"/>
                <a:cs typeface="Calibri"/>
              </a:rPr>
              <a:t>rooms </a:t>
            </a:r>
            <a:r>
              <a:rPr sz="1800" dirty="0">
                <a:solidFill>
                  <a:srgbClr val="001C3D"/>
                </a:solidFill>
                <a:latin typeface="Calibri"/>
                <a:cs typeface="Calibri"/>
              </a:rPr>
              <a:t> </a:t>
            </a:r>
            <a:r>
              <a:rPr sz="1800" spc="-5" dirty="0">
                <a:solidFill>
                  <a:srgbClr val="001C3D"/>
                </a:solidFill>
                <a:latin typeface="Calibri"/>
                <a:cs typeface="Calibri"/>
              </a:rPr>
              <a:t>available.</a:t>
            </a:r>
            <a:endParaRPr sz="1800">
              <a:latin typeface="Calibri"/>
              <a:cs typeface="Calibri"/>
            </a:endParaRPr>
          </a:p>
        </p:txBody>
      </p:sp>
      <p:sp>
        <p:nvSpPr>
          <p:cNvPr id="10" name="object 10"/>
          <p:cNvSpPr txBox="1"/>
          <p:nvPr/>
        </p:nvSpPr>
        <p:spPr>
          <a:xfrm>
            <a:off x="2322705" y="4398712"/>
            <a:ext cx="4895215"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001C3D"/>
                </a:solidFill>
                <a:latin typeface="Calibri"/>
                <a:cs typeface="Calibri"/>
              </a:rPr>
              <a:t>How</a:t>
            </a:r>
            <a:r>
              <a:rPr sz="1800" dirty="0">
                <a:solidFill>
                  <a:srgbClr val="001C3D"/>
                </a:solidFill>
                <a:latin typeface="Calibri"/>
                <a:cs typeface="Calibri"/>
              </a:rPr>
              <a:t> </a:t>
            </a:r>
            <a:r>
              <a:rPr sz="1800" spc="-5" dirty="0">
                <a:solidFill>
                  <a:srgbClr val="001C3D"/>
                </a:solidFill>
                <a:latin typeface="Calibri"/>
                <a:cs typeface="Calibri"/>
              </a:rPr>
              <a:t>should</a:t>
            </a:r>
            <a:r>
              <a:rPr sz="1800" dirty="0">
                <a:solidFill>
                  <a:srgbClr val="001C3D"/>
                </a:solidFill>
                <a:latin typeface="Calibri"/>
                <a:cs typeface="Calibri"/>
              </a:rPr>
              <a:t> the</a:t>
            </a:r>
            <a:r>
              <a:rPr sz="1800" spc="5" dirty="0">
                <a:solidFill>
                  <a:srgbClr val="001C3D"/>
                </a:solidFill>
                <a:latin typeface="Calibri"/>
                <a:cs typeface="Calibri"/>
              </a:rPr>
              <a:t> </a:t>
            </a:r>
            <a:r>
              <a:rPr sz="1800" spc="-5" dirty="0">
                <a:solidFill>
                  <a:srgbClr val="001C3D"/>
                </a:solidFill>
                <a:latin typeface="Calibri"/>
                <a:cs typeface="Calibri"/>
              </a:rPr>
              <a:t>lawyer</a:t>
            </a:r>
            <a:r>
              <a:rPr sz="1800" dirty="0">
                <a:solidFill>
                  <a:srgbClr val="001C3D"/>
                </a:solidFill>
                <a:latin typeface="Calibri"/>
                <a:cs typeface="Calibri"/>
              </a:rPr>
              <a:t> </a:t>
            </a:r>
            <a:r>
              <a:rPr sz="1800" spc="-5" dirty="0">
                <a:solidFill>
                  <a:srgbClr val="001C3D"/>
                </a:solidFill>
                <a:latin typeface="Calibri"/>
                <a:cs typeface="Calibri"/>
              </a:rPr>
              <a:t>have</a:t>
            </a:r>
            <a:r>
              <a:rPr sz="1800" dirty="0">
                <a:solidFill>
                  <a:srgbClr val="001C3D"/>
                </a:solidFill>
                <a:latin typeface="Calibri"/>
                <a:cs typeface="Calibri"/>
              </a:rPr>
              <a:t> </a:t>
            </a:r>
            <a:r>
              <a:rPr sz="1800" spc="-5" dirty="0">
                <a:solidFill>
                  <a:srgbClr val="001C3D"/>
                </a:solidFill>
                <a:latin typeface="Calibri"/>
                <a:cs typeface="Calibri"/>
              </a:rPr>
              <a:t>reacted</a:t>
            </a:r>
            <a:r>
              <a:rPr sz="1800" spc="5" dirty="0">
                <a:solidFill>
                  <a:srgbClr val="001C3D"/>
                </a:solidFill>
                <a:latin typeface="Calibri"/>
                <a:cs typeface="Calibri"/>
              </a:rPr>
              <a:t> </a:t>
            </a:r>
            <a:r>
              <a:rPr sz="1800" dirty="0">
                <a:solidFill>
                  <a:srgbClr val="001C3D"/>
                </a:solidFill>
                <a:latin typeface="Calibri"/>
                <a:cs typeface="Calibri"/>
              </a:rPr>
              <a:t>to this </a:t>
            </a:r>
            <a:r>
              <a:rPr sz="1800" spc="-5" dirty="0">
                <a:solidFill>
                  <a:srgbClr val="001C3D"/>
                </a:solidFill>
                <a:latin typeface="Calibri"/>
                <a:cs typeface="Calibri"/>
              </a:rPr>
              <a:t>answer?</a:t>
            </a:r>
            <a:endParaRPr sz="1800">
              <a:latin typeface="Calibri"/>
              <a:cs typeface="Calibri"/>
            </a:endParaRPr>
          </a:p>
        </p:txBody>
      </p:sp>
      <p:grpSp>
        <p:nvGrpSpPr>
          <p:cNvPr id="11" name="object 11"/>
          <p:cNvGrpSpPr/>
          <p:nvPr/>
        </p:nvGrpSpPr>
        <p:grpSpPr>
          <a:xfrm>
            <a:off x="344978" y="2015836"/>
            <a:ext cx="532130" cy="4302125"/>
            <a:chOff x="344978" y="2015836"/>
            <a:chExt cx="532130" cy="4302125"/>
          </a:xfrm>
        </p:grpSpPr>
        <p:pic>
          <p:nvPicPr>
            <p:cNvPr id="12" name="object 12"/>
            <p:cNvPicPr/>
            <p:nvPr/>
          </p:nvPicPr>
          <p:blipFill>
            <a:blip r:embed="rId2" cstate="print"/>
            <a:stretch>
              <a:fillRect/>
            </a:stretch>
          </p:blipFill>
          <p:spPr>
            <a:xfrm>
              <a:off x="344978" y="2460567"/>
              <a:ext cx="532014" cy="390698"/>
            </a:xfrm>
            <a:prstGeom prst="rect">
              <a:avLst/>
            </a:prstGeom>
          </p:spPr>
        </p:pic>
        <p:pic>
          <p:nvPicPr>
            <p:cNvPr id="13" name="object 13"/>
            <p:cNvPicPr/>
            <p:nvPr/>
          </p:nvPicPr>
          <p:blipFill>
            <a:blip r:embed="rId3" cstate="print"/>
            <a:stretch>
              <a:fillRect/>
            </a:stretch>
          </p:blipFill>
          <p:spPr>
            <a:xfrm>
              <a:off x="482138" y="2448098"/>
              <a:ext cx="253538" cy="436418"/>
            </a:xfrm>
            <a:prstGeom prst="rect">
              <a:avLst/>
            </a:prstGeom>
          </p:spPr>
        </p:pic>
        <p:pic>
          <p:nvPicPr>
            <p:cNvPr id="14" name="object 14"/>
            <p:cNvPicPr/>
            <p:nvPr/>
          </p:nvPicPr>
          <p:blipFill>
            <a:blip r:embed="rId4" cstate="print"/>
            <a:stretch>
              <a:fillRect/>
            </a:stretch>
          </p:blipFill>
          <p:spPr>
            <a:xfrm>
              <a:off x="395536" y="2492895"/>
              <a:ext cx="432047" cy="288032"/>
            </a:xfrm>
            <a:prstGeom prst="rect">
              <a:avLst/>
            </a:prstGeom>
          </p:spPr>
        </p:pic>
        <p:sp>
          <p:nvSpPr>
            <p:cNvPr id="15" name="object 15"/>
            <p:cNvSpPr/>
            <p:nvPr/>
          </p:nvSpPr>
          <p:spPr>
            <a:xfrm>
              <a:off x="395536" y="2492895"/>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1"/>
                  </a:lnTo>
                  <a:lnTo>
                    <a:pt x="417987" y="273971"/>
                  </a:lnTo>
                  <a:lnTo>
                    <a:pt x="402728" y="284259"/>
                  </a:lnTo>
                  <a:lnTo>
                    <a:pt x="384041" y="288032"/>
                  </a:lnTo>
                  <a:lnTo>
                    <a:pt x="48005" y="288032"/>
                  </a:lnTo>
                  <a:lnTo>
                    <a:pt x="29319" y="284259"/>
                  </a:lnTo>
                  <a:lnTo>
                    <a:pt x="14060" y="273971"/>
                  </a:lnTo>
                  <a:lnTo>
                    <a:pt x="3772" y="258711"/>
                  </a:lnTo>
                  <a:lnTo>
                    <a:pt x="0" y="240026"/>
                  </a:lnTo>
                  <a:lnTo>
                    <a:pt x="0" y="48005"/>
                  </a:lnTo>
                  <a:close/>
                </a:path>
              </a:pathLst>
            </a:custGeom>
            <a:ln w="9524">
              <a:solidFill>
                <a:srgbClr val="F4B193"/>
              </a:solidFill>
            </a:ln>
          </p:spPr>
          <p:txBody>
            <a:bodyPr wrap="square" lIns="0" tIns="0" rIns="0" bIns="0" rtlCol="0"/>
            <a:lstStyle/>
            <a:p>
              <a:endParaRPr/>
            </a:p>
          </p:txBody>
        </p:sp>
        <p:pic>
          <p:nvPicPr>
            <p:cNvPr id="16" name="object 16"/>
            <p:cNvPicPr/>
            <p:nvPr/>
          </p:nvPicPr>
          <p:blipFill>
            <a:blip r:embed="rId5" cstate="print"/>
            <a:stretch>
              <a:fillRect/>
            </a:stretch>
          </p:blipFill>
          <p:spPr>
            <a:xfrm>
              <a:off x="344978" y="2892828"/>
              <a:ext cx="532014" cy="390698"/>
            </a:xfrm>
            <a:prstGeom prst="rect">
              <a:avLst/>
            </a:prstGeom>
          </p:spPr>
        </p:pic>
        <p:pic>
          <p:nvPicPr>
            <p:cNvPr id="17" name="object 17"/>
            <p:cNvPicPr/>
            <p:nvPr/>
          </p:nvPicPr>
          <p:blipFill>
            <a:blip r:embed="rId3" cstate="print"/>
            <a:stretch>
              <a:fillRect/>
            </a:stretch>
          </p:blipFill>
          <p:spPr>
            <a:xfrm>
              <a:off x="482138" y="2880359"/>
              <a:ext cx="253538" cy="436418"/>
            </a:xfrm>
            <a:prstGeom prst="rect">
              <a:avLst/>
            </a:prstGeom>
          </p:spPr>
        </p:pic>
        <p:pic>
          <p:nvPicPr>
            <p:cNvPr id="18" name="object 18"/>
            <p:cNvPicPr/>
            <p:nvPr/>
          </p:nvPicPr>
          <p:blipFill>
            <a:blip r:embed="rId4" cstate="print"/>
            <a:stretch>
              <a:fillRect/>
            </a:stretch>
          </p:blipFill>
          <p:spPr>
            <a:xfrm>
              <a:off x="395536" y="2924943"/>
              <a:ext cx="432047" cy="288032"/>
            </a:xfrm>
            <a:prstGeom prst="rect">
              <a:avLst/>
            </a:prstGeom>
          </p:spPr>
        </p:pic>
        <p:sp>
          <p:nvSpPr>
            <p:cNvPr id="19" name="object 19"/>
            <p:cNvSpPr/>
            <p:nvPr/>
          </p:nvSpPr>
          <p:spPr>
            <a:xfrm>
              <a:off x="395536" y="2924943"/>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1"/>
                  </a:lnTo>
                  <a:lnTo>
                    <a:pt x="48005" y="288031"/>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20" name="object 20"/>
            <p:cNvPicPr/>
            <p:nvPr/>
          </p:nvPicPr>
          <p:blipFill>
            <a:blip r:embed="rId6" cstate="print"/>
            <a:stretch>
              <a:fillRect/>
            </a:stretch>
          </p:blipFill>
          <p:spPr>
            <a:xfrm>
              <a:off x="344978" y="3325090"/>
              <a:ext cx="532014" cy="390698"/>
            </a:xfrm>
            <a:prstGeom prst="rect">
              <a:avLst/>
            </a:prstGeom>
          </p:spPr>
        </p:pic>
        <p:pic>
          <p:nvPicPr>
            <p:cNvPr id="21" name="object 21"/>
            <p:cNvPicPr/>
            <p:nvPr/>
          </p:nvPicPr>
          <p:blipFill>
            <a:blip r:embed="rId3" cstate="print"/>
            <a:stretch>
              <a:fillRect/>
            </a:stretch>
          </p:blipFill>
          <p:spPr>
            <a:xfrm>
              <a:off x="482138" y="3312621"/>
              <a:ext cx="253538" cy="436418"/>
            </a:xfrm>
            <a:prstGeom prst="rect">
              <a:avLst/>
            </a:prstGeom>
          </p:spPr>
        </p:pic>
        <p:pic>
          <p:nvPicPr>
            <p:cNvPr id="22" name="object 22"/>
            <p:cNvPicPr/>
            <p:nvPr/>
          </p:nvPicPr>
          <p:blipFill>
            <a:blip r:embed="rId7" cstate="print"/>
            <a:stretch>
              <a:fillRect/>
            </a:stretch>
          </p:blipFill>
          <p:spPr>
            <a:xfrm>
              <a:off x="395536" y="3356992"/>
              <a:ext cx="432047" cy="288032"/>
            </a:xfrm>
            <a:prstGeom prst="rect">
              <a:avLst/>
            </a:prstGeom>
          </p:spPr>
        </p:pic>
        <p:sp>
          <p:nvSpPr>
            <p:cNvPr id="23" name="object 23"/>
            <p:cNvSpPr/>
            <p:nvPr/>
          </p:nvSpPr>
          <p:spPr>
            <a:xfrm>
              <a:off x="395536" y="3356992"/>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24" name="object 24"/>
            <p:cNvPicPr/>
            <p:nvPr/>
          </p:nvPicPr>
          <p:blipFill>
            <a:blip r:embed="rId8" cstate="print"/>
            <a:stretch>
              <a:fillRect/>
            </a:stretch>
          </p:blipFill>
          <p:spPr>
            <a:xfrm>
              <a:off x="344978" y="3757353"/>
              <a:ext cx="532014" cy="390698"/>
            </a:xfrm>
            <a:prstGeom prst="rect">
              <a:avLst/>
            </a:prstGeom>
          </p:spPr>
        </p:pic>
        <p:pic>
          <p:nvPicPr>
            <p:cNvPr id="25" name="object 25"/>
            <p:cNvPicPr/>
            <p:nvPr/>
          </p:nvPicPr>
          <p:blipFill>
            <a:blip r:embed="rId9" cstate="print"/>
            <a:stretch>
              <a:fillRect/>
            </a:stretch>
          </p:blipFill>
          <p:spPr>
            <a:xfrm>
              <a:off x="482138" y="3744883"/>
              <a:ext cx="253538" cy="432261"/>
            </a:xfrm>
            <a:prstGeom prst="rect">
              <a:avLst/>
            </a:prstGeom>
          </p:spPr>
        </p:pic>
        <p:pic>
          <p:nvPicPr>
            <p:cNvPr id="26" name="object 26"/>
            <p:cNvPicPr/>
            <p:nvPr/>
          </p:nvPicPr>
          <p:blipFill>
            <a:blip r:embed="rId7" cstate="print"/>
            <a:stretch>
              <a:fillRect/>
            </a:stretch>
          </p:blipFill>
          <p:spPr>
            <a:xfrm>
              <a:off x="395536" y="3789039"/>
              <a:ext cx="432047" cy="288032"/>
            </a:xfrm>
            <a:prstGeom prst="rect">
              <a:avLst/>
            </a:prstGeom>
          </p:spPr>
        </p:pic>
        <p:sp>
          <p:nvSpPr>
            <p:cNvPr id="27" name="object 27"/>
            <p:cNvSpPr/>
            <p:nvPr/>
          </p:nvSpPr>
          <p:spPr>
            <a:xfrm>
              <a:off x="395536" y="3789040"/>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28" name="object 28"/>
            <p:cNvPicPr/>
            <p:nvPr/>
          </p:nvPicPr>
          <p:blipFill>
            <a:blip r:embed="rId10" cstate="print"/>
            <a:stretch>
              <a:fillRect/>
            </a:stretch>
          </p:blipFill>
          <p:spPr>
            <a:xfrm>
              <a:off x="344978" y="2028305"/>
              <a:ext cx="532014" cy="390698"/>
            </a:xfrm>
            <a:prstGeom prst="rect">
              <a:avLst/>
            </a:prstGeom>
          </p:spPr>
        </p:pic>
        <p:pic>
          <p:nvPicPr>
            <p:cNvPr id="29" name="object 29"/>
            <p:cNvPicPr/>
            <p:nvPr/>
          </p:nvPicPr>
          <p:blipFill>
            <a:blip r:embed="rId3" cstate="print"/>
            <a:stretch>
              <a:fillRect/>
            </a:stretch>
          </p:blipFill>
          <p:spPr>
            <a:xfrm>
              <a:off x="482138" y="2015836"/>
              <a:ext cx="253538" cy="436418"/>
            </a:xfrm>
            <a:prstGeom prst="rect">
              <a:avLst/>
            </a:prstGeom>
          </p:spPr>
        </p:pic>
        <p:pic>
          <p:nvPicPr>
            <p:cNvPr id="30" name="object 30"/>
            <p:cNvPicPr/>
            <p:nvPr/>
          </p:nvPicPr>
          <p:blipFill>
            <a:blip r:embed="rId7" cstate="print"/>
            <a:stretch>
              <a:fillRect/>
            </a:stretch>
          </p:blipFill>
          <p:spPr>
            <a:xfrm>
              <a:off x="395536" y="2060847"/>
              <a:ext cx="432047" cy="288032"/>
            </a:xfrm>
            <a:prstGeom prst="rect">
              <a:avLst/>
            </a:prstGeom>
          </p:spPr>
        </p:pic>
        <p:sp>
          <p:nvSpPr>
            <p:cNvPr id="31" name="object 31"/>
            <p:cNvSpPr/>
            <p:nvPr/>
          </p:nvSpPr>
          <p:spPr>
            <a:xfrm>
              <a:off x="395536" y="2060848"/>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32" name="object 32"/>
            <p:cNvPicPr/>
            <p:nvPr/>
          </p:nvPicPr>
          <p:blipFill>
            <a:blip r:embed="rId11" cstate="print"/>
            <a:stretch>
              <a:fillRect/>
            </a:stretch>
          </p:blipFill>
          <p:spPr>
            <a:xfrm>
              <a:off x="344978" y="4189614"/>
              <a:ext cx="532014" cy="390698"/>
            </a:xfrm>
            <a:prstGeom prst="rect">
              <a:avLst/>
            </a:prstGeom>
          </p:spPr>
        </p:pic>
        <p:pic>
          <p:nvPicPr>
            <p:cNvPr id="33" name="object 33"/>
            <p:cNvPicPr/>
            <p:nvPr/>
          </p:nvPicPr>
          <p:blipFill>
            <a:blip r:embed="rId9" cstate="print"/>
            <a:stretch>
              <a:fillRect/>
            </a:stretch>
          </p:blipFill>
          <p:spPr>
            <a:xfrm>
              <a:off x="482138" y="4177144"/>
              <a:ext cx="253538" cy="432261"/>
            </a:xfrm>
            <a:prstGeom prst="rect">
              <a:avLst/>
            </a:prstGeom>
          </p:spPr>
        </p:pic>
        <p:pic>
          <p:nvPicPr>
            <p:cNvPr id="34" name="object 34"/>
            <p:cNvPicPr/>
            <p:nvPr/>
          </p:nvPicPr>
          <p:blipFill>
            <a:blip r:embed="rId4" cstate="print"/>
            <a:stretch>
              <a:fillRect/>
            </a:stretch>
          </p:blipFill>
          <p:spPr>
            <a:xfrm>
              <a:off x="395536" y="4221087"/>
              <a:ext cx="432047" cy="288032"/>
            </a:xfrm>
            <a:prstGeom prst="rect">
              <a:avLst/>
            </a:prstGeom>
          </p:spPr>
        </p:pic>
        <p:sp>
          <p:nvSpPr>
            <p:cNvPr id="35" name="object 35"/>
            <p:cNvSpPr/>
            <p:nvPr/>
          </p:nvSpPr>
          <p:spPr>
            <a:xfrm>
              <a:off x="395536" y="4221087"/>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36" name="object 36"/>
            <p:cNvPicPr/>
            <p:nvPr/>
          </p:nvPicPr>
          <p:blipFill>
            <a:blip r:embed="rId12" cstate="print"/>
            <a:stretch>
              <a:fillRect/>
            </a:stretch>
          </p:blipFill>
          <p:spPr>
            <a:xfrm>
              <a:off x="344978" y="5054138"/>
              <a:ext cx="532014" cy="390698"/>
            </a:xfrm>
            <a:prstGeom prst="rect">
              <a:avLst/>
            </a:prstGeom>
          </p:spPr>
        </p:pic>
        <p:pic>
          <p:nvPicPr>
            <p:cNvPr id="37" name="object 37"/>
            <p:cNvPicPr/>
            <p:nvPr/>
          </p:nvPicPr>
          <p:blipFill>
            <a:blip r:embed="rId9" cstate="print"/>
            <a:stretch>
              <a:fillRect/>
            </a:stretch>
          </p:blipFill>
          <p:spPr>
            <a:xfrm>
              <a:off x="482138" y="5041669"/>
              <a:ext cx="253538" cy="432261"/>
            </a:xfrm>
            <a:prstGeom prst="rect">
              <a:avLst/>
            </a:prstGeom>
          </p:spPr>
        </p:pic>
        <p:pic>
          <p:nvPicPr>
            <p:cNvPr id="38" name="object 38"/>
            <p:cNvPicPr/>
            <p:nvPr/>
          </p:nvPicPr>
          <p:blipFill>
            <a:blip r:embed="rId7" cstate="print"/>
            <a:stretch>
              <a:fillRect/>
            </a:stretch>
          </p:blipFill>
          <p:spPr>
            <a:xfrm>
              <a:off x="395536" y="5085184"/>
              <a:ext cx="432047" cy="288032"/>
            </a:xfrm>
            <a:prstGeom prst="rect">
              <a:avLst/>
            </a:prstGeom>
          </p:spPr>
        </p:pic>
        <p:sp>
          <p:nvSpPr>
            <p:cNvPr id="39" name="object 39"/>
            <p:cNvSpPr/>
            <p:nvPr/>
          </p:nvSpPr>
          <p:spPr>
            <a:xfrm>
              <a:off x="395536" y="5085184"/>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40" name="object 40"/>
            <p:cNvPicPr/>
            <p:nvPr/>
          </p:nvPicPr>
          <p:blipFill>
            <a:blip r:embed="rId13" cstate="print"/>
            <a:stretch>
              <a:fillRect/>
            </a:stretch>
          </p:blipFill>
          <p:spPr>
            <a:xfrm>
              <a:off x="344978" y="4621876"/>
              <a:ext cx="532014" cy="390698"/>
            </a:xfrm>
            <a:prstGeom prst="rect">
              <a:avLst/>
            </a:prstGeom>
          </p:spPr>
        </p:pic>
        <p:pic>
          <p:nvPicPr>
            <p:cNvPr id="41" name="object 41"/>
            <p:cNvPicPr/>
            <p:nvPr/>
          </p:nvPicPr>
          <p:blipFill>
            <a:blip r:embed="rId9" cstate="print"/>
            <a:stretch>
              <a:fillRect/>
            </a:stretch>
          </p:blipFill>
          <p:spPr>
            <a:xfrm>
              <a:off x="482138" y="4609407"/>
              <a:ext cx="253538" cy="432261"/>
            </a:xfrm>
            <a:prstGeom prst="rect">
              <a:avLst/>
            </a:prstGeom>
          </p:spPr>
        </p:pic>
        <p:pic>
          <p:nvPicPr>
            <p:cNvPr id="42" name="object 42"/>
            <p:cNvPicPr/>
            <p:nvPr/>
          </p:nvPicPr>
          <p:blipFill>
            <a:blip r:embed="rId4" cstate="print"/>
            <a:stretch>
              <a:fillRect/>
            </a:stretch>
          </p:blipFill>
          <p:spPr>
            <a:xfrm>
              <a:off x="395536" y="4653135"/>
              <a:ext cx="432047" cy="288032"/>
            </a:xfrm>
            <a:prstGeom prst="rect">
              <a:avLst/>
            </a:prstGeom>
          </p:spPr>
        </p:pic>
        <p:sp>
          <p:nvSpPr>
            <p:cNvPr id="43" name="object 43"/>
            <p:cNvSpPr/>
            <p:nvPr/>
          </p:nvSpPr>
          <p:spPr>
            <a:xfrm>
              <a:off x="395536" y="4653135"/>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44" name="object 44"/>
            <p:cNvPicPr/>
            <p:nvPr/>
          </p:nvPicPr>
          <p:blipFill>
            <a:blip r:embed="rId14" cstate="print"/>
            <a:stretch>
              <a:fillRect/>
            </a:stretch>
          </p:blipFill>
          <p:spPr>
            <a:xfrm>
              <a:off x="344978" y="5918661"/>
              <a:ext cx="532014" cy="390698"/>
            </a:xfrm>
            <a:prstGeom prst="rect">
              <a:avLst/>
            </a:prstGeom>
          </p:spPr>
        </p:pic>
        <p:pic>
          <p:nvPicPr>
            <p:cNvPr id="45" name="object 45"/>
            <p:cNvPicPr/>
            <p:nvPr/>
          </p:nvPicPr>
          <p:blipFill>
            <a:blip r:embed="rId15" cstate="print"/>
            <a:stretch>
              <a:fillRect/>
            </a:stretch>
          </p:blipFill>
          <p:spPr>
            <a:xfrm>
              <a:off x="428105" y="5918661"/>
              <a:ext cx="361603" cy="399010"/>
            </a:xfrm>
            <a:prstGeom prst="rect">
              <a:avLst/>
            </a:prstGeom>
          </p:spPr>
        </p:pic>
        <p:pic>
          <p:nvPicPr>
            <p:cNvPr id="46" name="object 46"/>
            <p:cNvPicPr/>
            <p:nvPr/>
          </p:nvPicPr>
          <p:blipFill>
            <a:blip r:embed="rId16" cstate="print"/>
            <a:stretch>
              <a:fillRect/>
            </a:stretch>
          </p:blipFill>
          <p:spPr>
            <a:xfrm>
              <a:off x="395536" y="5949279"/>
              <a:ext cx="432047" cy="288031"/>
            </a:xfrm>
            <a:prstGeom prst="rect">
              <a:avLst/>
            </a:prstGeom>
          </p:spPr>
        </p:pic>
        <p:sp>
          <p:nvSpPr>
            <p:cNvPr id="47" name="object 47"/>
            <p:cNvSpPr/>
            <p:nvPr/>
          </p:nvSpPr>
          <p:spPr>
            <a:xfrm>
              <a:off x="395536" y="5949279"/>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48" name="object 48"/>
            <p:cNvPicPr/>
            <p:nvPr/>
          </p:nvPicPr>
          <p:blipFill>
            <a:blip r:embed="rId17" cstate="print"/>
            <a:stretch>
              <a:fillRect/>
            </a:stretch>
          </p:blipFill>
          <p:spPr>
            <a:xfrm>
              <a:off x="344978" y="5486400"/>
              <a:ext cx="532014" cy="390698"/>
            </a:xfrm>
            <a:prstGeom prst="rect">
              <a:avLst/>
            </a:prstGeom>
          </p:spPr>
        </p:pic>
        <p:pic>
          <p:nvPicPr>
            <p:cNvPr id="49" name="object 49"/>
            <p:cNvPicPr/>
            <p:nvPr/>
          </p:nvPicPr>
          <p:blipFill>
            <a:blip r:embed="rId9" cstate="print"/>
            <a:stretch>
              <a:fillRect/>
            </a:stretch>
          </p:blipFill>
          <p:spPr>
            <a:xfrm>
              <a:off x="482138" y="5473930"/>
              <a:ext cx="253538" cy="432261"/>
            </a:xfrm>
            <a:prstGeom prst="rect">
              <a:avLst/>
            </a:prstGeom>
          </p:spPr>
        </p:pic>
        <p:pic>
          <p:nvPicPr>
            <p:cNvPr id="50" name="object 50"/>
            <p:cNvPicPr/>
            <p:nvPr/>
          </p:nvPicPr>
          <p:blipFill>
            <a:blip r:embed="rId16" cstate="print"/>
            <a:stretch>
              <a:fillRect/>
            </a:stretch>
          </p:blipFill>
          <p:spPr>
            <a:xfrm>
              <a:off x="395536" y="5517231"/>
              <a:ext cx="432047" cy="288031"/>
            </a:xfrm>
            <a:prstGeom prst="rect">
              <a:avLst/>
            </a:prstGeom>
          </p:spPr>
        </p:pic>
        <p:sp>
          <p:nvSpPr>
            <p:cNvPr id="51" name="object 51"/>
            <p:cNvSpPr/>
            <p:nvPr/>
          </p:nvSpPr>
          <p:spPr>
            <a:xfrm>
              <a:off x="395536" y="5517231"/>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grpSp>
      <p:sp>
        <p:nvSpPr>
          <p:cNvPr id="52" name="object 52"/>
          <p:cNvSpPr txBox="1"/>
          <p:nvPr/>
        </p:nvSpPr>
        <p:spPr>
          <a:xfrm>
            <a:off x="498853" y="1897277"/>
            <a:ext cx="231775" cy="4330700"/>
          </a:xfrm>
          <a:prstGeom prst="rect">
            <a:avLst/>
          </a:prstGeom>
        </p:spPr>
        <p:txBody>
          <a:bodyPr vert="horz" wrap="square" lIns="0" tIns="170180" rIns="0" bIns="0" rtlCol="0">
            <a:spAutoFit/>
          </a:bodyPr>
          <a:lstStyle/>
          <a:p>
            <a:pPr marL="57150">
              <a:lnSpc>
                <a:spcPct val="100000"/>
              </a:lnSpc>
              <a:spcBef>
                <a:spcPts val="1340"/>
              </a:spcBef>
            </a:pPr>
            <a:r>
              <a:rPr sz="1800" b="1" dirty="0">
                <a:solidFill>
                  <a:srgbClr val="3D4651"/>
                </a:solidFill>
                <a:latin typeface="Calibri"/>
                <a:cs typeface="Calibri"/>
              </a:rPr>
              <a:t>1</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2</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3</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4</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5</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6</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7</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8</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9</a:t>
            </a:r>
            <a:endParaRPr sz="1800">
              <a:latin typeface="Calibri"/>
              <a:cs typeface="Calibri"/>
            </a:endParaRPr>
          </a:p>
          <a:p>
            <a:pPr marL="12700">
              <a:lnSpc>
                <a:spcPct val="100000"/>
              </a:lnSpc>
              <a:spcBef>
                <a:spcPts val="1365"/>
              </a:spcBef>
            </a:pPr>
            <a:r>
              <a:rPr sz="1600" b="1" dirty="0">
                <a:solidFill>
                  <a:srgbClr val="3D4651"/>
                </a:solidFill>
                <a:latin typeface="Calibri"/>
                <a:cs typeface="Calibri"/>
              </a:rPr>
              <a:t>10</a:t>
            </a:r>
            <a:endParaRPr sz="1600">
              <a:latin typeface="Calibri"/>
              <a:cs typeface="Calibri"/>
            </a:endParaRPr>
          </a:p>
        </p:txBody>
      </p:sp>
      <p:grpSp>
        <p:nvGrpSpPr>
          <p:cNvPr id="53" name="object 53"/>
          <p:cNvGrpSpPr/>
          <p:nvPr/>
        </p:nvGrpSpPr>
        <p:grpSpPr>
          <a:xfrm>
            <a:off x="203323" y="139936"/>
            <a:ext cx="781050" cy="529590"/>
            <a:chOff x="203323" y="139936"/>
            <a:chExt cx="781050" cy="529590"/>
          </a:xfrm>
        </p:grpSpPr>
        <p:sp>
          <p:nvSpPr>
            <p:cNvPr id="54" name="object 54"/>
            <p:cNvSpPr/>
            <p:nvPr/>
          </p:nvSpPr>
          <p:spPr>
            <a:xfrm>
              <a:off x="216023" y="152636"/>
              <a:ext cx="755650" cy="504190"/>
            </a:xfrm>
            <a:custGeom>
              <a:avLst/>
              <a:gdLst/>
              <a:ahLst/>
              <a:cxnLst/>
              <a:rect l="l" t="t" r="r" b="b"/>
              <a:pathLst>
                <a:path w="755650" h="504190">
                  <a:moveTo>
                    <a:pt x="755575" y="0"/>
                  </a:moveTo>
                  <a:lnTo>
                    <a:pt x="0" y="0"/>
                  </a:lnTo>
                  <a:lnTo>
                    <a:pt x="0" y="504055"/>
                  </a:lnTo>
                  <a:lnTo>
                    <a:pt x="755575" y="504055"/>
                  </a:lnTo>
                  <a:lnTo>
                    <a:pt x="755575" y="441048"/>
                  </a:lnTo>
                  <a:lnTo>
                    <a:pt x="236022" y="441048"/>
                  </a:lnTo>
                  <a:lnTo>
                    <a:pt x="236022" y="252027"/>
                  </a:lnTo>
                  <a:lnTo>
                    <a:pt x="188767" y="252027"/>
                  </a:lnTo>
                  <a:lnTo>
                    <a:pt x="377788" y="63005"/>
                  </a:lnTo>
                  <a:lnTo>
                    <a:pt x="755575" y="63005"/>
                  </a:lnTo>
                  <a:lnTo>
                    <a:pt x="755575" y="0"/>
                  </a:lnTo>
                  <a:close/>
                </a:path>
                <a:path w="755650" h="504190">
                  <a:moveTo>
                    <a:pt x="755575" y="86634"/>
                  </a:moveTo>
                  <a:lnTo>
                    <a:pt x="495925" y="86634"/>
                  </a:lnTo>
                  <a:lnTo>
                    <a:pt x="495925" y="181143"/>
                  </a:lnTo>
                  <a:lnTo>
                    <a:pt x="566809" y="252027"/>
                  </a:lnTo>
                  <a:lnTo>
                    <a:pt x="519554" y="252027"/>
                  </a:lnTo>
                  <a:lnTo>
                    <a:pt x="519554" y="441048"/>
                  </a:lnTo>
                  <a:lnTo>
                    <a:pt x="755575" y="441048"/>
                  </a:lnTo>
                  <a:lnTo>
                    <a:pt x="755575" y="86634"/>
                  </a:lnTo>
                  <a:close/>
                </a:path>
                <a:path w="755650" h="504190">
                  <a:moveTo>
                    <a:pt x="755575" y="63005"/>
                  </a:moveTo>
                  <a:lnTo>
                    <a:pt x="377788" y="63005"/>
                  </a:lnTo>
                  <a:lnTo>
                    <a:pt x="448670" y="133889"/>
                  </a:lnTo>
                  <a:lnTo>
                    <a:pt x="448670" y="86634"/>
                  </a:lnTo>
                  <a:lnTo>
                    <a:pt x="755575" y="86634"/>
                  </a:lnTo>
                  <a:lnTo>
                    <a:pt x="755575" y="63005"/>
                  </a:lnTo>
                  <a:close/>
                </a:path>
              </a:pathLst>
            </a:custGeom>
            <a:solidFill>
              <a:srgbClr val="EAF8FC"/>
            </a:solidFill>
          </p:spPr>
          <p:txBody>
            <a:bodyPr wrap="square" lIns="0" tIns="0" rIns="0" bIns="0" rtlCol="0"/>
            <a:lstStyle/>
            <a:p>
              <a:endParaRPr/>
            </a:p>
          </p:txBody>
        </p:sp>
        <p:sp>
          <p:nvSpPr>
            <p:cNvPr id="55" name="object 55"/>
            <p:cNvSpPr/>
            <p:nvPr/>
          </p:nvSpPr>
          <p:spPr>
            <a:xfrm>
              <a:off x="452045" y="239270"/>
              <a:ext cx="283845" cy="354965"/>
            </a:xfrm>
            <a:custGeom>
              <a:avLst/>
              <a:gdLst/>
              <a:ahLst/>
              <a:cxnLst/>
              <a:rect l="l" t="t" r="r" b="b"/>
              <a:pathLst>
                <a:path w="283845" h="354965">
                  <a:moveTo>
                    <a:pt x="259903" y="0"/>
                  </a:moveTo>
                  <a:lnTo>
                    <a:pt x="212648" y="0"/>
                  </a:lnTo>
                  <a:lnTo>
                    <a:pt x="212648" y="47255"/>
                  </a:lnTo>
                  <a:lnTo>
                    <a:pt x="259903" y="94509"/>
                  </a:lnTo>
                  <a:lnTo>
                    <a:pt x="259903" y="0"/>
                  </a:lnTo>
                  <a:close/>
                </a:path>
                <a:path w="283845" h="354965">
                  <a:moveTo>
                    <a:pt x="283532" y="165393"/>
                  </a:moveTo>
                  <a:lnTo>
                    <a:pt x="0" y="165393"/>
                  </a:lnTo>
                  <a:lnTo>
                    <a:pt x="0" y="354413"/>
                  </a:lnTo>
                  <a:lnTo>
                    <a:pt x="118138" y="354413"/>
                  </a:lnTo>
                  <a:lnTo>
                    <a:pt x="118138" y="259904"/>
                  </a:lnTo>
                  <a:lnTo>
                    <a:pt x="283532" y="259904"/>
                  </a:lnTo>
                  <a:lnTo>
                    <a:pt x="283532" y="165393"/>
                  </a:lnTo>
                  <a:close/>
                </a:path>
                <a:path w="283845" h="354965">
                  <a:moveTo>
                    <a:pt x="283532" y="259904"/>
                  </a:moveTo>
                  <a:lnTo>
                    <a:pt x="165394" y="259904"/>
                  </a:lnTo>
                  <a:lnTo>
                    <a:pt x="165394" y="354413"/>
                  </a:lnTo>
                  <a:lnTo>
                    <a:pt x="283532" y="354413"/>
                  </a:lnTo>
                  <a:lnTo>
                    <a:pt x="283532" y="259904"/>
                  </a:lnTo>
                  <a:close/>
                </a:path>
              </a:pathLst>
            </a:custGeom>
            <a:solidFill>
              <a:srgbClr val="C4D0D4"/>
            </a:solidFill>
          </p:spPr>
          <p:txBody>
            <a:bodyPr wrap="square" lIns="0" tIns="0" rIns="0" bIns="0" rtlCol="0"/>
            <a:lstStyle/>
            <a:p>
              <a:endParaRPr/>
            </a:p>
          </p:txBody>
        </p:sp>
        <p:sp>
          <p:nvSpPr>
            <p:cNvPr id="56" name="object 56"/>
            <p:cNvSpPr/>
            <p:nvPr/>
          </p:nvSpPr>
          <p:spPr>
            <a:xfrm>
              <a:off x="404791" y="215642"/>
              <a:ext cx="378460" cy="378460"/>
            </a:xfrm>
            <a:custGeom>
              <a:avLst/>
              <a:gdLst/>
              <a:ahLst/>
              <a:cxnLst/>
              <a:rect l="l" t="t" r="r" b="b"/>
              <a:pathLst>
                <a:path w="378459" h="378459">
                  <a:moveTo>
                    <a:pt x="189020" y="0"/>
                  </a:moveTo>
                  <a:lnTo>
                    <a:pt x="0" y="189021"/>
                  </a:lnTo>
                  <a:lnTo>
                    <a:pt x="378041" y="189021"/>
                  </a:lnTo>
                  <a:lnTo>
                    <a:pt x="189020" y="0"/>
                  </a:lnTo>
                  <a:close/>
                </a:path>
                <a:path w="378459" h="378459">
                  <a:moveTo>
                    <a:pt x="212648" y="283532"/>
                  </a:moveTo>
                  <a:lnTo>
                    <a:pt x="165392" y="283532"/>
                  </a:lnTo>
                  <a:lnTo>
                    <a:pt x="165392" y="378042"/>
                  </a:lnTo>
                  <a:lnTo>
                    <a:pt x="212648" y="378042"/>
                  </a:lnTo>
                  <a:lnTo>
                    <a:pt x="212648" y="283532"/>
                  </a:lnTo>
                  <a:close/>
                </a:path>
              </a:pathLst>
            </a:custGeom>
            <a:solidFill>
              <a:srgbClr val="9AA5A8"/>
            </a:solidFill>
          </p:spPr>
          <p:txBody>
            <a:bodyPr wrap="square" lIns="0" tIns="0" rIns="0" bIns="0" rtlCol="0"/>
            <a:lstStyle/>
            <a:p>
              <a:endParaRPr/>
            </a:p>
          </p:txBody>
        </p:sp>
        <p:sp>
          <p:nvSpPr>
            <p:cNvPr id="57" name="object 57"/>
            <p:cNvSpPr/>
            <p:nvPr/>
          </p:nvSpPr>
          <p:spPr>
            <a:xfrm>
              <a:off x="216023" y="152636"/>
              <a:ext cx="755650" cy="504190"/>
            </a:xfrm>
            <a:custGeom>
              <a:avLst/>
              <a:gdLst/>
              <a:ahLst/>
              <a:cxnLst/>
              <a:rect l="l" t="t" r="r" b="b"/>
              <a:pathLst>
                <a:path w="755650" h="504190">
                  <a:moveTo>
                    <a:pt x="377787" y="63007"/>
                  </a:moveTo>
                  <a:lnTo>
                    <a:pt x="448670" y="133890"/>
                  </a:lnTo>
                  <a:lnTo>
                    <a:pt x="448670" y="86635"/>
                  </a:lnTo>
                  <a:lnTo>
                    <a:pt x="495925" y="86635"/>
                  </a:lnTo>
                  <a:lnTo>
                    <a:pt x="495925" y="181144"/>
                  </a:lnTo>
                  <a:lnTo>
                    <a:pt x="566808" y="252028"/>
                  </a:lnTo>
                  <a:lnTo>
                    <a:pt x="519553" y="252028"/>
                  </a:lnTo>
                  <a:lnTo>
                    <a:pt x="519553" y="441049"/>
                  </a:lnTo>
                  <a:lnTo>
                    <a:pt x="236021" y="441049"/>
                  </a:lnTo>
                  <a:lnTo>
                    <a:pt x="236021" y="252028"/>
                  </a:lnTo>
                  <a:lnTo>
                    <a:pt x="188766" y="252028"/>
                  </a:lnTo>
                  <a:lnTo>
                    <a:pt x="377787" y="63007"/>
                  </a:lnTo>
                  <a:close/>
                </a:path>
                <a:path w="755650" h="504190">
                  <a:moveTo>
                    <a:pt x="448670" y="133890"/>
                  </a:moveTo>
                  <a:lnTo>
                    <a:pt x="495925" y="181144"/>
                  </a:lnTo>
                </a:path>
                <a:path w="755650" h="504190">
                  <a:moveTo>
                    <a:pt x="519553" y="252028"/>
                  </a:moveTo>
                  <a:lnTo>
                    <a:pt x="236021" y="252028"/>
                  </a:lnTo>
                </a:path>
                <a:path w="755650" h="504190">
                  <a:moveTo>
                    <a:pt x="354159" y="441049"/>
                  </a:moveTo>
                  <a:lnTo>
                    <a:pt x="354159" y="346538"/>
                  </a:lnTo>
                  <a:lnTo>
                    <a:pt x="401415" y="346538"/>
                  </a:lnTo>
                  <a:lnTo>
                    <a:pt x="401415" y="441049"/>
                  </a:lnTo>
                </a:path>
                <a:path w="755650" h="504190">
                  <a:moveTo>
                    <a:pt x="0" y="0"/>
                  </a:moveTo>
                  <a:lnTo>
                    <a:pt x="755575" y="0"/>
                  </a:lnTo>
                  <a:lnTo>
                    <a:pt x="755575" y="504056"/>
                  </a:lnTo>
                  <a:lnTo>
                    <a:pt x="0" y="504056"/>
                  </a:lnTo>
                  <a:lnTo>
                    <a:pt x="0" y="0"/>
                  </a:lnTo>
                  <a:close/>
                </a:path>
              </a:pathLst>
            </a:custGeom>
            <a:ln w="25399">
              <a:solidFill>
                <a:srgbClr val="00B2E2"/>
              </a:solidFill>
            </a:ln>
          </p:spPr>
          <p:txBody>
            <a:bodyPr wrap="square" lIns="0" tIns="0" rIns="0" bIns="0" rtlCol="0"/>
            <a:lstStyle/>
            <a:p>
              <a:endParaRPr/>
            </a:p>
          </p:txBody>
        </p:sp>
      </p:gr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67743" y="1679897"/>
            <a:ext cx="5400675" cy="3970654"/>
          </a:xfrm>
          <a:custGeom>
            <a:avLst/>
            <a:gdLst/>
            <a:ahLst/>
            <a:cxnLst/>
            <a:rect l="l" t="t" r="r" b="b"/>
            <a:pathLst>
              <a:path w="5400675" h="3970654">
                <a:moveTo>
                  <a:pt x="5400598" y="0"/>
                </a:moveTo>
                <a:lnTo>
                  <a:pt x="0" y="0"/>
                </a:lnTo>
                <a:lnTo>
                  <a:pt x="0" y="3970317"/>
                </a:lnTo>
                <a:lnTo>
                  <a:pt x="5400598" y="3970317"/>
                </a:lnTo>
                <a:lnTo>
                  <a:pt x="5400598" y="0"/>
                </a:lnTo>
                <a:close/>
              </a:path>
            </a:pathLst>
          </a:custGeom>
          <a:solidFill>
            <a:srgbClr val="FFFFFF"/>
          </a:solidFill>
        </p:spPr>
        <p:txBody>
          <a:bodyPr wrap="square" lIns="0" tIns="0" rIns="0" bIns="0" rtlCol="0"/>
          <a:lstStyle/>
          <a:p>
            <a:endParaRPr/>
          </a:p>
        </p:txBody>
      </p:sp>
      <p:sp>
        <p:nvSpPr>
          <p:cNvPr id="3" name="object 3"/>
          <p:cNvSpPr txBox="1"/>
          <p:nvPr/>
        </p:nvSpPr>
        <p:spPr>
          <a:xfrm>
            <a:off x="2346483" y="1712917"/>
            <a:ext cx="5248910" cy="1112520"/>
          </a:xfrm>
          <a:prstGeom prst="rect">
            <a:avLst/>
          </a:prstGeom>
        </p:spPr>
        <p:txBody>
          <a:bodyPr vert="horz" wrap="square" lIns="0" tIns="15875" rIns="0" bIns="0" rtlCol="0">
            <a:spAutoFit/>
          </a:bodyPr>
          <a:lstStyle/>
          <a:p>
            <a:pPr marL="12700" marR="5080" algn="just">
              <a:lnSpc>
                <a:spcPct val="98800"/>
              </a:lnSpc>
              <a:spcBef>
                <a:spcPts val="125"/>
              </a:spcBef>
            </a:pPr>
            <a:r>
              <a:rPr sz="1800" dirty="0">
                <a:solidFill>
                  <a:srgbClr val="001C3D"/>
                </a:solidFill>
                <a:latin typeface="Calibri"/>
                <a:cs typeface="Calibri"/>
              </a:rPr>
              <a:t>The</a:t>
            </a:r>
            <a:r>
              <a:rPr sz="1800" spc="5" dirty="0">
                <a:solidFill>
                  <a:srgbClr val="001C3D"/>
                </a:solidFill>
                <a:latin typeface="Calibri"/>
                <a:cs typeface="Calibri"/>
              </a:rPr>
              <a:t> </a:t>
            </a:r>
            <a:r>
              <a:rPr sz="1800" spc="-5" dirty="0">
                <a:solidFill>
                  <a:srgbClr val="001C3D"/>
                </a:solidFill>
                <a:latin typeface="Calibri"/>
                <a:cs typeface="Calibri"/>
              </a:rPr>
              <a:t>lawyer</a:t>
            </a:r>
            <a:r>
              <a:rPr sz="1800" dirty="0">
                <a:solidFill>
                  <a:srgbClr val="001C3D"/>
                </a:solidFill>
                <a:latin typeface="Calibri"/>
                <a:cs typeface="Calibri"/>
              </a:rPr>
              <a:t> </a:t>
            </a:r>
            <a:r>
              <a:rPr sz="1800" spc="-5" dirty="0">
                <a:solidFill>
                  <a:srgbClr val="001C3D"/>
                </a:solidFill>
                <a:latin typeface="Calibri"/>
                <a:cs typeface="Calibri"/>
              </a:rPr>
              <a:t>should</a:t>
            </a:r>
            <a:r>
              <a:rPr sz="1800" dirty="0">
                <a:solidFill>
                  <a:srgbClr val="001C3D"/>
                </a:solidFill>
                <a:latin typeface="Calibri"/>
                <a:cs typeface="Calibri"/>
              </a:rPr>
              <a:t> </a:t>
            </a:r>
            <a:r>
              <a:rPr sz="1800" spc="-5" dirty="0">
                <a:solidFill>
                  <a:srgbClr val="001C3D"/>
                </a:solidFill>
                <a:latin typeface="Calibri"/>
                <a:cs typeface="Calibri"/>
              </a:rPr>
              <a:t>have</a:t>
            </a:r>
            <a:r>
              <a:rPr sz="1800" dirty="0">
                <a:solidFill>
                  <a:srgbClr val="001C3D"/>
                </a:solidFill>
                <a:latin typeface="Calibri"/>
                <a:cs typeface="Calibri"/>
              </a:rPr>
              <a:t> discussed</a:t>
            </a:r>
            <a:r>
              <a:rPr sz="1800" spc="5" dirty="0">
                <a:solidFill>
                  <a:srgbClr val="001C3D"/>
                </a:solidFill>
                <a:latin typeface="Calibri"/>
                <a:cs typeface="Calibri"/>
              </a:rPr>
              <a:t> </a:t>
            </a:r>
            <a:r>
              <a:rPr sz="1800" spc="-5" dirty="0">
                <a:solidFill>
                  <a:srgbClr val="001C3D"/>
                </a:solidFill>
                <a:latin typeface="Calibri"/>
                <a:cs typeface="Calibri"/>
              </a:rPr>
              <a:t>with</a:t>
            </a:r>
            <a:r>
              <a:rPr sz="1800" dirty="0">
                <a:solidFill>
                  <a:srgbClr val="001C3D"/>
                </a:solidFill>
                <a:latin typeface="Calibri"/>
                <a:cs typeface="Calibri"/>
              </a:rPr>
              <a:t> the</a:t>
            </a:r>
            <a:r>
              <a:rPr sz="1800" spc="5" dirty="0">
                <a:solidFill>
                  <a:srgbClr val="001C3D"/>
                </a:solidFill>
                <a:latin typeface="Calibri"/>
                <a:cs typeface="Calibri"/>
              </a:rPr>
              <a:t> </a:t>
            </a:r>
            <a:r>
              <a:rPr sz="1800" spc="-5" dirty="0">
                <a:solidFill>
                  <a:srgbClr val="001C3D"/>
                </a:solidFill>
                <a:latin typeface="Calibri"/>
                <a:cs typeface="Calibri"/>
              </a:rPr>
              <a:t>officer </a:t>
            </a:r>
            <a:r>
              <a:rPr sz="1800" dirty="0">
                <a:solidFill>
                  <a:srgbClr val="001C3D"/>
                </a:solidFill>
                <a:latin typeface="Calibri"/>
                <a:cs typeface="Calibri"/>
              </a:rPr>
              <a:t> </a:t>
            </a:r>
            <a:r>
              <a:rPr sz="1800" spc="-5" dirty="0">
                <a:solidFill>
                  <a:srgbClr val="001C3D"/>
                </a:solidFill>
                <a:latin typeface="Calibri"/>
                <a:cs typeface="Calibri"/>
              </a:rPr>
              <a:t>whether</a:t>
            </a:r>
            <a:r>
              <a:rPr sz="1800" dirty="0">
                <a:solidFill>
                  <a:srgbClr val="001C3D"/>
                </a:solidFill>
                <a:latin typeface="Calibri"/>
                <a:cs typeface="Calibri"/>
              </a:rPr>
              <a:t> (s)he</a:t>
            </a:r>
            <a:r>
              <a:rPr sz="1800" spc="5" dirty="0">
                <a:solidFill>
                  <a:srgbClr val="001C3D"/>
                </a:solidFill>
                <a:latin typeface="Calibri"/>
                <a:cs typeface="Calibri"/>
              </a:rPr>
              <a:t> </a:t>
            </a:r>
            <a:r>
              <a:rPr sz="1800" spc="-5" dirty="0">
                <a:solidFill>
                  <a:srgbClr val="001C3D"/>
                </a:solidFill>
                <a:latin typeface="Calibri"/>
                <a:cs typeface="Calibri"/>
              </a:rPr>
              <a:t>could</a:t>
            </a:r>
            <a:r>
              <a:rPr sz="1800" dirty="0">
                <a:solidFill>
                  <a:srgbClr val="001C3D"/>
                </a:solidFill>
                <a:latin typeface="Calibri"/>
                <a:cs typeface="Calibri"/>
              </a:rPr>
              <a:t> </a:t>
            </a:r>
            <a:r>
              <a:rPr sz="1800" spc="-5" dirty="0">
                <a:solidFill>
                  <a:srgbClr val="001C3D"/>
                </a:solidFill>
                <a:latin typeface="Calibri"/>
                <a:cs typeface="Calibri"/>
              </a:rPr>
              <a:t>take</a:t>
            </a:r>
            <a:r>
              <a:rPr sz="1800" dirty="0">
                <a:solidFill>
                  <a:srgbClr val="001C3D"/>
                </a:solidFill>
                <a:latin typeface="Calibri"/>
                <a:cs typeface="Calibri"/>
              </a:rPr>
              <a:t> </a:t>
            </a:r>
            <a:r>
              <a:rPr sz="1800" spc="-5" dirty="0">
                <a:solidFill>
                  <a:srgbClr val="001C3D"/>
                </a:solidFill>
                <a:latin typeface="Calibri"/>
                <a:cs typeface="Calibri"/>
              </a:rPr>
              <a:t>measures</a:t>
            </a:r>
            <a:r>
              <a:rPr sz="1800" dirty="0">
                <a:solidFill>
                  <a:srgbClr val="001C3D"/>
                </a:solidFill>
                <a:latin typeface="Calibri"/>
                <a:cs typeface="Calibri"/>
              </a:rPr>
              <a:t> to</a:t>
            </a:r>
            <a:r>
              <a:rPr sz="1800" spc="5" dirty="0">
                <a:solidFill>
                  <a:srgbClr val="001C3D"/>
                </a:solidFill>
                <a:latin typeface="Calibri"/>
                <a:cs typeface="Calibri"/>
              </a:rPr>
              <a:t> </a:t>
            </a:r>
            <a:r>
              <a:rPr sz="1800" spc="-5" dirty="0">
                <a:solidFill>
                  <a:srgbClr val="001C3D"/>
                </a:solidFill>
                <a:latin typeface="Calibri"/>
                <a:cs typeface="Calibri"/>
              </a:rPr>
              <a:t>make</a:t>
            </a:r>
            <a:r>
              <a:rPr sz="1800" dirty="0">
                <a:solidFill>
                  <a:srgbClr val="001C3D"/>
                </a:solidFill>
                <a:latin typeface="Calibri"/>
                <a:cs typeface="Calibri"/>
              </a:rPr>
              <a:t> her </a:t>
            </a:r>
            <a:r>
              <a:rPr sz="1800" spc="5" dirty="0">
                <a:solidFill>
                  <a:srgbClr val="001C3D"/>
                </a:solidFill>
                <a:latin typeface="Calibri"/>
                <a:cs typeface="Calibri"/>
              </a:rPr>
              <a:t> </a:t>
            </a:r>
            <a:r>
              <a:rPr sz="1800" spc="-5" dirty="0">
                <a:solidFill>
                  <a:srgbClr val="001C3D"/>
                </a:solidFill>
                <a:latin typeface="Calibri"/>
                <a:cs typeface="Calibri"/>
              </a:rPr>
              <a:t>presence </a:t>
            </a:r>
            <a:r>
              <a:rPr sz="1800" dirty="0">
                <a:solidFill>
                  <a:srgbClr val="001C3D"/>
                </a:solidFill>
                <a:latin typeface="Calibri"/>
                <a:cs typeface="Calibri"/>
              </a:rPr>
              <a:t>at the </a:t>
            </a:r>
            <a:r>
              <a:rPr sz="1800" spc="-5" dirty="0">
                <a:solidFill>
                  <a:srgbClr val="001C3D"/>
                </a:solidFill>
                <a:latin typeface="Calibri"/>
                <a:cs typeface="Calibri"/>
              </a:rPr>
              <a:t>interrogation possible (for example, </a:t>
            </a:r>
            <a:r>
              <a:rPr sz="1800" dirty="0">
                <a:solidFill>
                  <a:srgbClr val="001C3D"/>
                </a:solidFill>
                <a:latin typeface="Calibri"/>
                <a:cs typeface="Calibri"/>
              </a:rPr>
              <a:t>by </a:t>
            </a:r>
            <a:r>
              <a:rPr sz="1800" spc="5" dirty="0">
                <a:solidFill>
                  <a:srgbClr val="001C3D"/>
                </a:solidFill>
                <a:latin typeface="Calibri"/>
                <a:cs typeface="Calibri"/>
              </a:rPr>
              <a:t> </a:t>
            </a:r>
            <a:r>
              <a:rPr sz="1800" dirty="0">
                <a:solidFill>
                  <a:srgbClr val="001C3D"/>
                </a:solidFill>
                <a:latin typeface="Calibri"/>
                <a:cs typeface="Calibri"/>
              </a:rPr>
              <a:t>checking</a:t>
            </a:r>
            <a:r>
              <a:rPr sz="1800" spc="355" dirty="0">
                <a:solidFill>
                  <a:srgbClr val="001C3D"/>
                </a:solidFill>
                <a:latin typeface="Calibri"/>
                <a:cs typeface="Calibri"/>
              </a:rPr>
              <a:t> </a:t>
            </a:r>
            <a:r>
              <a:rPr sz="1800" spc="-5" dirty="0">
                <a:solidFill>
                  <a:srgbClr val="001C3D"/>
                </a:solidFill>
                <a:latin typeface="Calibri"/>
                <a:cs typeface="Calibri"/>
              </a:rPr>
              <a:t>whether</a:t>
            </a:r>
            <a:r>
              <a:rPr sz="1800" spc="360" dirty="0">
                <a:solidFill>
                  <a:srgbClr val="001C3D"/>
                </a:solidFill>
                <a:latin typeface="Calibri"/>
                <a:cs typeface="Calibri"/>
              </a:rPr>
              <a:t> </a:t>
            </a:r>
            <a:r>
              <a:rPr sz="1800" dirty="0">
                <a:solidFill>
                  <a:srgbClr val="001C3D"/>
                </a:solidFill>
                <a:latin typeface="Calibri"/>
                <a:cs typeface="Calibri"/>
              </a:rPr>
              <a:t>indeed</a:t>
            </a:r>
            <a:r>
              <a:rPr sz="1800" spc="360" dirty="0">
                <a:solidFill>
                  <a:srgbClr val="001C3D"/>
                </a:solidFill>
                <a:latin typeface="Calibri"/>
                <a:cs typeface="Calibri"/>
              </a:rPr>
              <a:t> </a:t>
            </a:r>
            <a:r>
              <a:rPr sz="1800" dirty="0">
                <a:solidFill>
                  <a:srgbClr val="001C3D"/>
                </a:solidFill>
                <a:latin typeface="Calibri"/>
                <a:cs typeface="Calibri"/>
              </a:rPr>
              <a:t>no</a:t>
            </a:r>
            <a:r>
              <a:rPr sz="1800" spc="360" dirty="0">
                <a:solidFill>
                  <a:srgbClr val="001C3D"/>
                </a:solidFill>
                <a:latin typeface="Calibri"/>
                <a:cs typeface="Calibri"/>
              </a:rPr>
              <a:t> </a:t>
            </a:r>
            <a:r>
              <a:rPr sz="1800" spc="-5" dirty="0">
                <a:solidFill>
                  <a:srgbClr val="001C3D"/>
                </a:solidFill>
                <a:latin typeface="Calibri"/>
                <a:cs typeface="Calibri"/>
              </a:rPr>
              <a:t>rooms</a:t>
            </a:r>
            <a:r>
              <a:rPr sz="1800" spc="360" dirty="0">
                <a:solidFill>
                  <a:srgbClr val="001C3D"/>
                </a:solidFill>
                <a:latin typeface="Calibri"/>
                <a:cs typeface="Calibri"/>
              </a:rPr>
              <a:t> </a:t>
            </a:r>
            <a:r>
              <a:rPr sz="1800" spc="-5" dirty="0">
                <a:solidFill>
                  <a:srgbClr val="001C3D"/>
                </a:solidFill>
                <a:latin typeface="Calibri"/>
                <a:cs typeface="Calibri"/>
              </a:rPr>
              <a:t>were</a:t>
            </a:r>
            <a:r>
              <a:rPr sz="1800" spc="360" dirty="0">
                <a:solidFill>
                  <a:srgbClr val="001C3D"/>
                </a:solidFill>
                <a:latin typeface="Calibri"/>
                <a:cs typeface="Calibri"/>
              </a:rPr>
              <a:t> </a:t>
            </a:r>
            <a:r>
              <a:rPr sz="1800" spc="-5" dirty="0">
                <a:solidFill>
                  <a:srgbClr val="001C3D"/>
                </a:solidFill>
                <a:latin typeface="Calibri"/>
                <a:cs typeface="Calibri"/>
              </a:rPr>
              <a:t>available</a:t>
            </a:r>
            <a:r>
              <a:rPr sz="1800" spc="360" dirty="0">
                <a:solidFill>
                  <a:srgbClr val="001C3D"/>
                </a:solidFill>
                <a:latin typeface="Calibri"/>
                <a:cs typeface="Calibri"/>
              </a:rPr>
              <a:t> </a:t>
            </a:r>
            <a:r>
              <a:rPr sz="1800" dirty="0">
                <a:solidFill>
                  <a:srgbClr val="001C3D"/>
                </a:solidFill>
                <a:latin typeface="Calibri"/>
                <a:cs typeface="Calibri"/>
              </a:rPr>
              <a:t>in</a:t>
            </a:r>
            <a:endParaRPr sz="1800">
              <a:latin typeface="Calibri"/>
              <a:cs typeface="Calibri"/>
            </a:endParaRPr>
          </a:p>
        </p:txBody>
      </p:sp>
      <p:sp>
        <p:nvSpPr>
          <p:cNvPr id="4" name="object 4"/>
          <p:cNvSpPr txBox="1"/>
          <p:nvPr/>
        </p:nvSpPr>
        <p:spPr>
          <a:xfrm>
            <a:off x="2346483" y="2805117"/>
            <a:ext cx="5250180" cy="845819"/>
          </a:xfrm>
          <a:prstGeom prst="rect">
            <a:avLst/>
          </a:prstGeom>
        </p:spPr>
        <p:txBody>
          <a:bodyPr vert="horz" wrap="square" lIns="0" tIns="13970" rIns="0" bIns="0" rtlCol="0">
            <a:spAutoFit/>
          </a:bodyPr>
          <a:lstStyle/>
          <a:p>
            <a:pPr marL="12700" marR="5080" algn="just">
              <a:lnSpc>
                <a:spcPct val="99500"/>
              </a:lnSpc>
              <a:spcBef>
                <a:spcPts val="110"/>
              </a:spcBef>
            </a:pPr>
            <a:r>
              <a:rPr sz="1800" spc="10" dirty="0">
                <a:solidFill>
                  <a:srgbClr val="001C3D"/>
                </a:solidFill>
                <a:latin typeface="Calibri"/>
                <a:cs typeface="Calibri"/>
              </a:rPr>
              <a:t>the</a:t>
            </a:r>
            <a:r>
              <a:rPr sz="1800" spc="15" dirty="0">
                <a:solidFill>
                  <a:srgbClr val="001C3D"/>
                </a:solidFill>
                <a:latin typeface="Calibri"/>
                <a:cs typeface="Calibri"/>
              </a:rPr>
              <a:t> </a:t>
            </a:r>
            <a:r>
              <a:rPr sz="1800" spc="10" dirty="0">
                <a:solidFill>
                  <a:srgbClr val="001C3D"/>
                </a:solidFill>
                <a:latin typeface="Calibri"/>
                <a:cs typeface="Calibri"/>
              </a:rPr>
              <a:t>afternoon).</a:t>
            </a:r>
            <a:r>
              <a:rPr sz="1800" spc="15" dirty="0">
                <a:solidFill>
                  <a:srgbClr val="001C3D"/>
                </a:solidFill>
                <a:latin typeface="Calibri"/>
                <a:cs typeface="Calibri"/>
              </a:rPr>
              <a:t> </a:t>
            </a:r>
            <a:r>
              <a:rPr sz="1800" spc="10" dirty="0">
                <a:solidFill>
                  <a:srgbClr val="001C3D"/>
                </a:solidFill>
                <a:latin typeface="Calibri"/>
                <a:cs typeface="Calibri"/>
              </a:rPr>
              <a:t>Otherwise</a:t>
            </a:r>
            <a:r>
              <a:rPr sz="1800" spc="15" dirty="0">
                <a:solidFill>
                  <a:srgbClr val="001C3D"/>
                </a:solidFill>
                <a:latin typeface="Calibri"/>
                <a:cs typeface="Calibri"/>
              </a:rPr>
              <a:t> </a:t>
            </a:r>
            <a:r>
              <a:rPr sz="1800" spc="10" dirty="0">
                <a:solidFill>
                  <a:srgbClr val="001C3D"/>
                </a:solidFill>
                <a:latin typeface="Calibri"/>
                <a:cs typeface="Calibri"/>
              </a:rPr>
              <a:t>she</a:t>
            </a:r>
            <a:r>
              <a:rPr sz="1800" spc="15" dirty="0">
                <a:solidFill>
                  <a:srgbClr val="001C3D"/>
                </a:solidFill>
                <a:latin typeface="Calibri"/>
                <a:cs typeface="Calibri"/>
              </a:rPr>
              <a:t> </a:t>
            </a:r>
            <a:r>
              <a:rPr sz="1800" spc="10" dirty="0">
                <a:solidFill>
                  <a:srgbClr val="001C3D"/>
                </a:solidFill>
                <a:latin typeface="Calibri"/>
                <a:cs typeface="Calibri"/>
              </a:rPr>
              <a:t>could</a:t>
            </a:r>
            <a:r>
              <a:rPr sz="1800" spc="15" dirty="0">
                <a:solidFill>
                  <a:srgbClr val="001C3D"/>
                </a:solidFill>
                <a:latin typeface="Calibri"/>
                <a:cs typeface="Calibri"/>
              </a:rPr>
              <a:t> </a:t>
            </a:r>
            <a:r>
              <a:rPr sz="1800" spc="10" dirty="0">
                <a:solidFill>
                  <a:srgbClr val="001C3D"/>
                </a:solidFill>
                <a:latin typeface="Calibri"/>
                <a:cs typeface="Calibri"/>
              </a:rPr>
              <a:t>have</a:t>
            </a:r>
            <a:r>
              <a:rPr sz="1800" spc="15" dirty="0">
                <a:solidFill>
                  <a:srgbClr val="001C3D"/>
                </a:solidFill>
                <a:latin typeface="Calibri"/>
                <a:cs typeface="Calibri"/>
              </a:rPr>
              <a:t> </a:t>
            </a:r>
            <a:r>
              <a:rPr sz="1800" spc="10" dirty="0">
                <a:solidFill>
                  <a:srgbClr val="001C3D"/>
                </a:solidFill>
                <a:latin typeface="Calibri"/>
                <a:cs typeface="Calibri"/>
              </a:rPr>
              <a:t>made </a:t>
            </a:r>
            <a:r>
              <a:rPr sz="1800" spc="15" dirty="0">
                <a:solidFill>
                  <a:srgbClr val="001C3D"/>
                </a:solidFill>
                <a:latin typeface="Calibri"/>
                <a:cs typeface="Calibri"/>
              </a:rPr>
              <a:t> </a:t>
            </a:r>
            <a:r>
              <a:rPr sz="1800" spc="-5" dirty="0">
                <a:solidFill>
                  <a:srgbClr val="001C3D"/>
                </a:solidFill>
                <a:latin typeface="Calibri"/>
                <a:cs typeface="Calibri"/>
              </a:rPr>
              <a:t>arrangements with regard </a:t>
            </a:r>
            <a:r>
              <a:rPr sz="1800" dirty="0">
                <a:solidFill>
                  <a:srgbClr val="001C3D"/>
                </a:solidFill>
                <a:latin typeface="Calibri"/>
                <a:cs typeface="Calibri"/>
              </a:rPr>
              <a:t>to the </a:t>
            </a:r>
            <a:r>
              <a:rPr sz="1800" spc="-5" dirty="0">
                <a:solidFill>
                  <a:srgbClr val="001C3D"/>
                </a:solidFill>
                <a:latin typeface="Calibri"/>
                <a:cs typeface="Calibri"/>
              </a:rPr>
              <a:t>taking of </a:t>
            </a:r>
            <a:r>
              <a:rPr sz="1800" dirty="0">
                <a:solidFill>
                  <a:srgbClr val="001C3D"/>
                </a:solidFill>
                <a:latin typeface="Calibri"/>
                <a:cs typeface="Calibri"/>
              </a:rPr>
              <a:t>the </a:t>
            </a:r>
            <a:r>
              <a:rPr sz="1800" spc="-5" dirty="0">
                <a:solidFill>
                  <a:srgbClr val="001C3D"/>
                </a:solidFill>
                <a:latin typeface="Calibri"/>
                <a:cs typeface="Calibri"/>
              </a:rPr>
              <a:t>witness </a:t>
            </a:r>
            <a:r>
              <a:rPr sz="1800" dirty="0">
                <a:solidFill>
                  <a:srgbClr val="001C3D"/>
                </a:solidFill>
                <a:latin typeface="Calibri"/>
                <a:cs typeface="Calibri"/>
              </a:rPr>
              <a:t> </a:t>
            </a:r>
            <a:r>
              <a:rPr sz="1800" spc="-5" dirty="0">
                <a:solidFill>
                  <a:srgbClr val="001C3D"/>
                </a:solidFill>
                <a:latin typeface="Calibri"/>
                <a:cs typeface="Calibri"/>
              </a:rPr>
              <a:t>statement</a:t>
            </a:r>
            <a:r>
              <a:rPr sz="1800" dirty="0">
                <a:solidFill>
                  <a:srgbClr val="001C3D"/>
                </a:solidFill>
                <a:latin typeface="Calibri"/>
                <a:cs typeface="Calibri"/>
              </a:rPr>
              <a:t> to enable her</a:t>
            </a:r>
            <a:r>
              <a:rPr sz="1800" spc="5" dirty="0">
                <a:solidFill>
                  <a:srgbClr val="001C3D"/>
                </a:solidFill>
                <a:latin typeface="Calibri"/>
                <a:cs typeface="Calibri"/>
              </a:rPr>
              <a:t> </a:t>
            </a:r>
            <a:r>
              <a:rPr sz="1800" spc="-5" dirty="0">
                <a:solidFill>
                  <a:srgbClr val="001C3D"/>
                </a:solidFill>
                <a:latin typeface="Calibri"/>
                <a:cs typeface="Calibri"/>
              </a:rPr>
              <a:t>presence</a:t>
            </a:r>
            <a:r>
              <a:rPr sz="1800" dirty="0">
                <a:solidFill>
                  <a:srgbClr val="001C3D"/>
                </a:solidFill>
                <a:latin typeface="Calibri"/>
                <a:cs typeface="Calibri"/>
              </a:rPr>
              <a:t> at the</a:t>
            </a:r>
            <a:r>
              <a:rPr sz="1800" spc="5" dirty="0">
                <a:solidFill>
                  <a:srgbClr val="001C3D"/>
                </a:solidFill>
                <a:latin typeface="Calibri"/>
                <a:cs typeface="Calibri"/>
              </a:rPr>
              <a:t> </a:t>
            </a:r>
            <a:r>
              <a:rPr sz="1800" spc="-5" dirty="0">
                <a:solidFill>
                  <a:srgbClr val="001C3D"/>
                </a:solidFill>
                <a:latin typeface="Calibri"/>
                <a:cs typeface="Calibri"/>
              </a:rPr>
              <a:t>interrogation.</a:t>
            </a:r>
            <a:endParaRPr sz="1800">
              <a:latin typeface="Calibri"/>
              <a:cs typeface="Calibri"/>
            </a:endParaRPr>
          </a:p>
        </p:txBody>
      </p:sp>
      <p:sp>
        <p:nvSpPr>
          <p:cNvPr id="5" name="object 5"/>
          <p:cNvSpPr txBox="1"/>
          <p:nvPr/>
        </p:nvSpPr>
        <p:spPr>
          <a:xfrm>
            <a:off x="2346483" y="3897317"/>
            <a:ext cx="5248910" cy="1671320"/>
          </a:xfrm>
          <a:prstGeom prst="rect">
            <a:avLst/>
          </a:prstGeom>
        </p:spPr>
        <p:txBody>
          <a:bodyPr vert="horz" wrap="square" lIns="0" tIns="12700" rIns="0" bIns="0" rtlCol="0">
            <a:spAutoFit/>
          </a:bodyPr>
          <a:lstStyle/>
          <a:p>
            <a:pPr marL="12700" marR="5080" algn="just">
              <a:lnSpc>
                <a:spcPct val="100000"/>
              </a:lnSpc>
              <a:spcBef>
                <a:spcPts val="100"/>
              </a:spcBef>
            </a:pPr>
            <a:r>
              <a:rPr sz="1800" dirty="0">
                <a:solidFill>
                  <a:srgbClr val="001C3D"/>
                </a:solidFill>
                <a:latin typeface="Calibri"/>
                <a:cs typeface="Calibri"/>
              </a:rPr>
              <a:t>It is </a:t>
            </a:r>
            <a:r>
              <a:rPr sz="1800" spc="-5" dirty="0">
                <a:solidFill>
                  <a:srgbClr val="001C3D"/>
                </a:solidFill>
                <a:latin typeface="Calibri"/>
                <a:cs typeface="Calibri"/>
              </a:rPr>
              <a:t>not preferable </a:t>
            </a:r>
            <a:r>
              <a:rPr sz="1800" dirty="0">
                <a:solidFill>
                  <a:srgbClr val="001C3D"/>
                </a:solidFill>
                <a:latin typeface="Calibri"/>
                <a:cs typeface="Calibri"/>
              </a:rPr>
              <a:t>that </a:t>
            </a:r>
            <a:r>
              <a:rPr sz="1800" spc="-5" dirty="0">
                <a:solidFill>
                  <a:srgbClr val="001C3D"/>
                </a:solidFill>
                <a:latin typeface="Calibri"/>
                <a:cs typeface="Calibri"/>
              </a:rPr>
              <a:t>lawyer </a:t>
            </a:r>
            <a:r>
              <a:rPr sz="1800" dirty="0">
                <a:solidFill>
                  <a:srgbClr val="001C3D"/>
                </a:solidFill>
                <a:latin typeface="Calibri"/>
                <a:cs typeface="Calibri"/>
              </a:rPr>
              <a:t>M. asks </a:t>
            </a:r>
            <a:r>
              <a:rPr sz="1800" spc="-5" dirty="0">
                <a:solidFill>
                  <a:srgbClr val="001C3D"/>
                </a:solidFill>
                <a:latin typeface="Calibri"/>
                <a:cs typeface="Calibri"/>
              </a:rPr>
              <a:t>another (‘duty’) </a:t>
            </a:r>
            <a:r>
              <a:rPr sz="1800" dirty="0">
                <a:solidFill>
                  <a:srgbClr val="001C3D"/>
                </a:solidFill>
                <a:latin typeface="Calibri"/>
                <a:cs typeface="Calibri"/>
              </a:rPr>
              <a:t> </a:t>
            </a:r>
            <a:r>
              <a:rPr sz="1800" spc="-5" dirty="0">
                <a:solidFill>
                  <a:srgbClr val="001C3D"/>
                </a:solidFill>
                <a:latin typeface="Calibri"/>
                <a:cs typeface="Calibri"/>
              </a:rPr>
              <a:t>lawyer (whom </a:t>
            </a:r>
            <a:r>
              <a:rPr sz="1800" dirty="0">
                <a:solidFill>
                  <a:srgbClr val="001C3D"/>
                </a:solidFill>
                <a:latin typeface="Calibri"/>
                <a:cs typeface="Calibri"/>
              </a:rPr>
              <a:t>the clients </a:t>
            </a:r>
            <a:r>
              <a:rPr sz="1800" spc="-5" dirty="0">
                <a:solidFill>
                  <a:srgbClr val="001C3D"/>
                </a:solidFill>
                <a:latin typeface="Calibri"/>
                <a:cs typeface="Calibri"/>
              </a:rPr>
              <a:t>does not know) </a:t>
            </a:r>
            <a:r>
              <a:rPr sz="1800" dirty="0">
                <a:solidFill>
                  <a:srgbClr val="001C3D"/>
                </a:solidFill>
                <a:latin typeface="Calibri"/>
                <a:cs typeface="Calibri"/>
              </a:rPr>
              <a:t>to </a:t>
            </a:r>
            <a:r>
              <a:rPr sz="1800" spc="-5" dirty="0">
                <a:solidFill>
                  <a:srgbClr val="001C3D"/>
                </a:solidFill>
                <a:latin typeface="Calibri"/>
                <a:cs typeface="Calibri"/>
              </a:rPr>
              <a:t>attend </a:t>
            </a:r>
            <a:r>
              <a:rPr sz="1800" dirty="0">
                <a:solidFill>
                  <a:srgbClr val="001C3D"/>
                </a:solidFill>
                <a:latin typeface="Calibri"/>
                <a:cs typeface="Calibri"/>
              </a:rPr>
              <a:t>the </a:t>
            </a:r>
            <a:r>
              <a:rPr sz="1800" spc="5" dirty="0">
                <a:solidFill>
                  <a:srgbClr val="001C3D"/>
                </a:solidFill>
                <a:latin typeface="Calibri"/>
                <a:cs typeface="Calibri"/>
              </a:rPr>
              <a:t> </a:t>
            </a:r>
            <a:r>
              <a:rPr sz="1800" spc="-5" dirty="0">
                <a:solidFill>
                  <a:srgbClr val="001C3D"/>
                </a:solidFill>
                <a:latin typeface="Calibri"/>
                <a:cs typeface="Calibri"/>
              </a:rPr>
              <a:t>interrogation.</a:t>
            </a:r>
            <a:r>
              <a:rPr sz="1800" spc="385" dirty="0">
                <a:solidFill>
                  <a:srgbClr val="001C3D"/>
                </a:solidFill>
                <a:latin typeface="Calibri"/>
                <a:cs typeface="Calibri"/>
              </a:rPr>
              <a:t> </a:t>
            </a:r>
            <a:r>
              <a:rPr sz="1800" dirty="0">
                <a:solidFill>
                  <a:srgbClr val="001C3D"/>
                </a:solidFill>
                <a:latin typeface="Calibri"/>
                <a:cs typeface="Calibri"/>
              </a:rPr>
              <a:t>M.</a:t>
            </a:r>
            <a:r>
              <a:rPr sz="1800" spc="380" dirty="0">
                <a:solidFill>
                  <a:srgbClr val="001C3D"/>
                </a:solidFill>
                <a:latin typeface="Calibri"/>
                <a:cs typeface="Calibri"/>
              </a:rPr>
              <a:t> </a:t>
            </a:r>
            <a:r>
              <a:rPr sz="1800" spc="-5" dirty="0">
                <a:solidFill>
                  <a:srgbClr val="001C3D"/>
                </a:solidFill>
                <a:latin typeface="Calibri"/>
                <a:cs typeface="Calibri"/>
              </a:rPr>
              <a:t>does</a:t>
            </a:r>
            <a:r>
              <a:rPr sz="1800" spc="385" dirty="0">
                <a:solidFill>
                  <a:srgbClr val="001C3D"/>
                </a:solidFill>
                <a:latin typeface="Calibri"/>
                <a:cs typeface="Calibri"/>
              </a:rPr>
              <a:t> </a:t>
            </a:r>
            <a:r>
              <a:rPr sz="1800" spc="-5" dirty="0">
                <a:solidFill>
                  <a:srgbClr val="001C3D"/>
                </a:solidFill>
                <a:latin typeface="Calibri"/>
                <a:cs typeface="Calibri"/>
              </a:rPr>
              <a:t>not</a:t>
            </a:r>
            <a:r>
              <a:rPr sz="1800" spc="385" dirty="0">
                <a:solidFill>
                  <a:srgbClr val="001C3D"/>
                </a:solidFill>
                <a:latin typeface="Calibri"/>
                <a:cs typeface="Calibri"/>
              </a:rPr>
              <a:t> </a:t>
            </a:r>
            <a:r>
              <a:rPr sz="1800" spc="-5" dirty="0">
                <a:solidFill>
                  <a:srgbClr val="001C3D"/>
                </a:solidFill>
                <a:latin typeface="Calibri"/>
                <a:cs typeface="Calibri"/>
              </a:rPr>
              <a:t>know</a:t>
            </a:r>
            <a:r>
              <a:rPr sz="1800" spc="385" dirty="0">
                <a:solidFill>
                  <a:srgbClr val="001C3D"/>
                </a:solidFill>
                <a:latin typeface="Calibri"/>
                <a:cs typeface="Calibri"/>
              </a:rPr>
              <a:t> </a:t>
            </a:r>
            <a:r>
              <a:rPr sz="1800" spc="-5" dirty="0">
                <a:solidFill>
                  <a:srgbClr val="001C3D"/>
                </a:solidFill>
                <a:latin typeface="Calibri"/>
                <a:cs typeface="Calibri"/>
              </a:rPr>
              <a:t>whether</a:t>
            </a:r>
            <a:r>
              <a:rPr sz="1800" spc="385" dirty="0">
                <a:solidFill>
                  <a:srgbClr val="001C3D"/>
                </a:solidFill>
                <a:latin typeface="Calibri"/>
                <a:cs typeface="Calibri"/>
              </a:rPr>
              <a:t> </a:t>
            </a:r>
            <a:r>
              <a:rPr sz="1800" spc="-5" dirty="0">
                <a:solidFill>
                  <a:srgbClr val="001C3D"/>
                </a:solidFill>
                <a:latin typeface="Calibri"/>
                <a:cs typeface="Calibri"/>
              </a:rPr>
              <a:t>Jacques </a:t>
            </a:r>
            <a:r>
              <a:rPr sz="1800" spc="-395" dirty="0">
                <a:solidFill>
                  <a:srgbClr val="001C3D"/>
                </a:solidFill>
                <a:latin typeface="Calibri"/>
                <a:cs typeface="Calibri"/>
              </a:rPr>
              <a:t> </a:t>
            </a:r>
            <a:r>
              <a:rPr sz="1800" spc="-5" dirty="0">
                <a:solidFill>
                  <a:srgbClr val="001C3D"/>
                </a:solidFill>
                <a:latin typeface="Calibri"/>
                <a:cs typeface="Calibri"/>
              </a:rPr>
              <a:t>would agree </a:t>
            </a:r>
            <a:r>
              <a:rPr sz="1800" dirty="0">
                <a:solidFill>
                  <a:srgbClr val="001C3D"/>
                </a:solidFill>
                <a:latin typeface="Calibri"/>
                <a:cs typeface="Calibri"/>
              </a:rPr>
              <a:t>to the </a:t>
            </a:r>
            <a:r>
              <a:rPr sz="1800" spc="-5" dirty="0">
                <a:solidFill>
                  <a:srgbClr val="001C3D"/>
                </a:solidFill>
                <a:latin typeface="Calibri"/>
                <a:cs typeface="Calibri"/>
              </a:rPr>
              <a:t>presence of another lawyer. Jacques </a:t>
            </a:r>
            <a:r>
              <a:rPr sz="1800" spc="-395" dirty="0">
                <a:solidFill>
                  <a:srgbClr val="001C3D"/>
                </a:solidFill>
                <a:latin typeface="Calibri"/>
                <a:cs typeface="Calibri"/>
              </a:rPr>
              <a:t> </a:t>
            </a:r>
            <a:r>
              <a:rPr sz="1800" spc="-5" dirty="0">
                <a:solidFill>
                  <a:srgbClr val="001C3D"/>
                </a:solidFill>
                <a:latin typeface="Calibri"/>
                <a:cs typeface="Calibri"/>
              </a:rPr>
              <a:t>continues </a:t>
            </a:r>
            <a:r>
              <a:rPr sz="1800" dirty="0">
                <a:solidFill>
                  <a:srgbClr val="001C3D"/>
                </a:solidFill>
                <a:latin typeface="Calibri"/>
                <a:cs typeface="Calibri"/>
              </a:rPr>
              <a:t>to </a:t>
            </a:r>
            <a:r>
              <a:rPr sz="1800" spc="-5" dirty="0">
                <a:solidFill>
                  <a:srgbClr val="001C3D"/>
                </a:solidFill>
                <a:latin typeface="Calibri"/>
                <a:cs typeface="Calibri"/>
              </a:rPr>
              <a:t>enjoy </a:t>
            </a:r>
            <a:r>
              <a:rPr sz="1800" dirty="0">
                <a:solidFill>
                  <a:srgbClr val="001C3D"/>
                </a:solidFill>
                <a:latin typeface="Calibri"/>
                <a:cs typeface="Calibri"/>
              </a:rPr>
              <a:t>the </a:t>
            </a:r>
            <a:r>
              <a:rPr sz="1800" spc="-5" dirty="0">
                <a:solidFill>
                  <a:srgbClr val="001C3D"/>
                </a:solidFill>
                <a:latin typeface="Calibri"/>
                <a:cs typeface="Calibri"/>
              </a:rPr>
              <a:t>right </a:t>
            </a:r>
            <a:r>
              <a:rPr sz="1800" dirty="0">
                <a:solidFill>
                  <a:srgbClr val="001C3D"/>
                </a:solidFill>
                <a:latin typeface="Calibri"/>
                <a:cs typeface="Calibri"/>
              </a:rPr>
              <a:t>to </a:t>
            </a:r>
            <a:r>
              <a:rPr sz="1800" spc="-5" dirty="0">
                <a:solidFill>
                  <a:srgbClr val="001C3D"/>
                </a:solidFill>
                <a:latin typeface="Calibri"/>
                <a:cs typeface="Calibri"/>
              </a:rPr>
              <a:t>choose </a:t>
            </a:r>
            <a:r>
              <a:rPr sz="1800" dirty="0">
                <a:solidFill>
                  <a:srgbClr val="001C3D"/>
                </a:solidFill>
                <a:latin typeface="Calibri"/>
                <a:cs typeface="Calibri"/>
              </a:rPr>
              <a:t>a </a:t>
            </a:r>
            <a:r>
              <a:rPr sz="1800" spc="-5" dirty="0">
                <a:solidFill>
                  <a:srgbClr val="001C3D"/>
                </a:solidFill>
                <a:latin typeface="Calibri"/>
                <a:cs typeface="Calibri"/>
              </a:rPr>
              <a:t>lawyer, </a:t>
            </a:r>
            <a:r>
              <a:rPr sz="1800" dirty="0">
                <a:solidFill>
                  <a:srgbClr val="001C3D"/>
                </a:solidFill>
                <a:latin typeface="Calibri"/>
                <a:cs typeface="Calibri"/>
              </a:rPr>
              <a:t>also </a:t>
            </a:r>
            <a:r>
              <a:rPr sz="1800" spc="5" dirty="0">
                <a:solidFill>
                  <a:srgbClr val="001C3D"/>
                </a:solidFill>
                <a:latin typeface="Calibri"/>
                <a:cs typeface="Calibri"/>
              </a:rPr>
              <a:t> </a:t>
            </a:r>
            <a:r>
              <a:rPr sz="1800" spc="-5" dirty="0">
                <a:solidFill>
                  <a:srgbClr val="001C3D"/>
                </a:solidFill>
                <a:latin typeface="Calibri"/>
                <a:cs typeface="Calibri"/>
              </a:rPr>
              <a:t>during </a:t>
            </a:r>
            <a:r>
              <a:rPr sz="1800" dirty="0">
                <a:solidFill>
                  <a:srgbClr val="001C3D"/>
                </a:solidFill>
                <a:latin typeface="Calibri"/>
                <a:cs typeface="Calibri"/>
              </a:rPr>
              <a:t>the </a:t>
            </a:r>
            <a:r>
              <a:rPr sz="1800" spc="-5" dirty="0">
                <a:solidFill>
                  <a:srgbClr val="001C3D"/>
                </a:solidFill>
                <a:latin typeface="Calibri"/>
                <a:cs typeface="Calibri"/>
              </a:rPr>
              <a:t>interrogation.</a:t>
            </a:r>
            <a:endParaRPr sz="1800">
              <a:latin typeface="Calibri"/>
              <a:cs typeface="Calibri"/>
            </a:endParaRPr>
          </a:p>
        </p:txBody>
      </p:sp>
      <p:grpSp>
        <p:nvGrpSpPr>
          <p:cNvPr id="6" name="object 6"/>
          <p:cNvGrpSpPr/>
          <p:nvPr/>
        </p:nvGrpSpPr>
        <p:grpSpPr>
          <a:xfrm>
            <a:off x="344978" y="2015836"/>
            <a:ext cx="532130" cy="4302125"/>
            <a:chOff x="344978" y="2015836"/>
            <a:chExt cx="532130" cy="4302125"/>
          </a:xfrm>
        </p:grpSpPr>
        <p:pic>
          <p:nvPicPr>
            <p:cNvPr id="7" name="object 7"/>
            <p:cNvPicPr/>
            <p:nvPr/>
          </p:nvPicPr>
          <p:blipFill>
            <a:blip r:embed="rId2" cstate="print"/>
            <a:stretch>
              <a:fillRect/>
            </a:stretch>
          </p:blipFill>
          <p:spPr>
            <a:xfrm>
              <a:off x="344978" y="2460567"/>
              <a:ext cx="532014" cy="390698"/>
            </a:xfrm>
            <a:prstGeom prst="rect">
              <a:avLst/>
            </a:prstGeom>
          </p:spPr>
        </p:pic>
        <p:pic>
          <p:nvPicPr>
            <p:cNvPr id="8" name="object 8"/>
            <p:cNvPicPr/>
            <p:nvPr/>
          </p:nvPicPr>
          <p:blipFill>
            <a:blip r:embed="rId3" cstate="print"/>
            <a:stretch>
              <a:fillRect/>
            </a:stretch>
          </p:blipFill>
          <p:spPr>
            <a:xfrm>
              <a:off x="482138" y="2448098"/>
              <a:ext cx="253538" cy="436418"/>
            </a:xfrm>
            <a:prstGeom prst="rect">
              <a:avLst/>
            </a:prstGeom>
          </p:spPr>
        </p:pic>
        <p:pic>
          <p:nvPicPr>
            <p:cNvPr id="9" name="object 9"/>
            <p:cNvPicPr/>
            <p:nvPr/>
          </p:nvPicPr>
          <p:blipFill>
            <a:blip r:embed="rId4" cstate="print"/>
            <a:stretch>
              <a:fillRect/>
            </a:stretch>
          </p:blipFill>
          <p:spPr>
            <a:xfrm>
              <a:off x="395536" y="2492895"/>
              <a:ext cx="432047" cy="288032"/>
            </a:xfrm>
            <a:prstGeom prst="rect">
              <a:avLst/>
            </a:prstGeom>
          </p:spPr>
        </p:pic>
        <p:sp>
          <p:nvSpPr>
            <p:cNvPr id="10" name="object 10"/>
            <p:cNvSpPr/>
            <p:nvPr/>
          </p:nvSpPr>
          <p:spPr>
            <a:xfrm>
              <a:off x="395536" y="2492895"/>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1"/>
                  </a:lnTo>
                  <a:lnTo>
                    <a:pt x="417987" y="273971"/>
                  </a:lnTo>
                  <a:lnTo>
                    <a:pt x="402728" y="284259"/>
                  </a:lnTo>
                  <a:lnTo>
                    <a:pt x="384041" y="288032"/>
                  </a:lnTo>
                  <a:lnTo>
                    <a:pt x="48005" y="288032"/>
                  </a:lnTo>
                  <a:lnTo>
                    <a:pt x="29319" y="284259"/>
                  </a:lnTo>
                  <a:lnTo>
                    <a:pt x="14060" y="273971"/>
                  </a:lnTo>
                  <a:lnTo>
                    <a:pt x="3772" y="258711"/>
                  </a:lnTo>
                  <a:lnTo>
                    <a:pt x="0" y="240026"/>
                  </a:lnTo>
                  <a:lnTo>
                    <a:pt x="0" y="48005"/>
                  </a:lnTo>
                  <a:close/>
                </a:path>
              </a:pathLst>
            </a:custGeom>
            <a:ln w="9524">
              <a:solidFill>
                <a:srgbClr val="F4B193"/>
              </a:solidFill>
            </a:ln>
          </p:spPr>
          <p:txBody>
            <a:bodyPr wrap="square" lIns="0" tIns="0" rIns="0" bIns="0" rtlCol="0"/>
            <a:lstStyle/>
            <a:p>
              <a:endParaRPr/>
            </a:p>
          </p:txBody>
        </p:sp>
        <p:pic>
          <p:nvPicPr>
            <p:cNvPr id="11" name="object 11"/>
            <p:cNvPicPr/>
            <p:nvPr/>
          </p:nvPicPr>
          <p:blipFill>
            <a:blip r:embed="rId5" cstate="print"/>
            <a:stretch>
              <a:fillRect/>
            </a:stretch>
          </p:blipFill>
          <p:spPr>
            <a:xfrm>
              <a:off x="344978" y="2892828"/>
              <a:ext cx="532014" cy="390698"/>
            </a:xfrm>
            <a:prstGeom prst="rect">
              <a:avLst/>
            </a:prstGeom>
          </p:spPr>
        </p:pic>
        <p:pic>
          <p:nvPicPr>
            <p:cNvPr id="12" name="object 12"/>
            <p:cNvPicPr/>
            <p:nvPr/>
          </p:nvPicPr>
          <p:blipFill>
            <a:blip r:embed="rId3" cstate="print"/>
            <a:stretch>
              <a:fillRect/>
            </a:stretch>
          </p:blipFill>
          <p:spPr>
            <a:xfrm>
              <a:off x="482138" y="2880359"/>
              <a:ext cx="253538" cy="436418"/>
            </a:xfrm>
            <a:prstGeom prst="rect">
              <a:avLst/>
            </a:prstGeom>
          </p:spPr>
        </p:pic>
        <p:pic>
          <p:nvPicPr>
            <p:cNvPr id="13" name="object 13"/>
            <p:cNvPicPr/>
            <p:nvPr/>
          </p:nvPicPr>
          <p:blipFill>
            <a:blip r:embed="rId4" cstate="print"/>
            <a:stretch>
              <a:fillRect/>
            </a:stretch>
          </p:blipFill>
          <p:spPr>
            <a:xfrm>
              <a:off x="395536" y="2924943"/>
              <a:ext cx="432047" cy="288032"/>
            </a:xfrm>
            <a:prstGeom prst="rect">
              <a:avLst/>
            </a:prstGeom>
          </p:spPr>
        </p:pic>
        <p:sp>
          <p:nvSpPr>
            <p:cNvPr id="14" name="object 14"/>
            <p:cNvSpPr/>
            <p:nvPr/>
          </p:nvSpPr>
          <p:spPr>
            <a:xfrm>
              <a:off x="395536" y="2924943"/>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1"/>
                  </a:lnTo>
                  <a:lnTo>
                    <a:pt x="48005" y="288031"/>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15" name="object 15"/>
            <p:cNvPicPr/>
            <p:nvPr/>
          </p:nvPicPr>
          <p:blipFill>
            <a:blip r:embed="rId6" cstate="print"/>
            <a:stretch>
              <a:fillRect/>
            </a:stretch>
          </p:blipFill>
          <p:spPr>
            <a:xfrm>
              <a:off x="344978" y="3325090"/>
              <a:ext cx="532014" cy="390698"/>
            </a:xfrm>
            <a:prstGeom prst="rect">
              <a:avLst/>
            </a:prstGeom>
          </p:spPr>
        </p:pic>
        <p:pic>
          <p:nvPicPr>
            <p:cNvPr id="16" name="object 16"/>
            <p:cNvPicPr/>
            <p:nvPr/>
          </p:nvPicPr>
          <p:blipFill>
            <a:blip r:embed="rId3" cstate="print"/>
            <a:stretch>
              <a:fillRect/>
            </a:stretch>
          </p:blipFill>
          <p:spPr>
            <a:xfrm>
              <a:off x="482138" y="3312621"/>
              <a:ext cx="253538" cy="436418"/>
            </a:xfrm>
            <a:prstGeom prst="rect">
              <a:avLst/>
            </a:prstGeom>
          </p:spPr>
        </p:pic>
        <p:pic>
          <p:nvPicPr>
            <p:cNvPr id="17" name="object 17"/>
            <p:cNvPicPr/>
            <p:nvPr/>
          </p:nvPicPr>
          <p:blipFill>
            <a:blip r:embed="rId7" cstate="print"/>
            <a:stretch>
              <a:fillRect/>
            </a:stretch>
          </p:blipFill>
          <p:spPr>
            <a:xfrm>
              <a:off x="395536" y="3356992"/>
              <a:ext cx="432047" cy="288032"/>
            </a:xfrm>
            <a:prstGeom prst="rect">
              <a:avLst/>
            </a:prstGeom>
          </p:spPr>
        </p:pic>
        <p:sp>
          <p:nvSpPr>
            <p:cNvPr id="18" name="object 18"/>
            <p:cNvSpPr/>
            <p:nvPr/>
          </p:nvSpPr>
          <p:spPr>
            <a:xfrm>
              <a:off x="395536" y="3356992"/>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19" name="object 19"/>
            <p:cNvPicPr/>
            <p:nvPr/>
          </p:nvPicPr>
          <p:blipFill>
            <a:blip r:embed="rId8" cstate="print"/>
            <a:stretch>
              <a:fillRect/>
            </a:stretch>
          </p:blipFill>
          <p:spPr>
            <a:xfrm>
              <a:off x="344978" y="3757353"/>
              <a:ext cx="532014" cy="390698"/>
            </a:xfrm>
            <a:prstGeom prst="rect">
              <a:avLst/>
            </a:prstGeom>
          </p:spPr>
        </p:pic>
        <p:pic>
          <p:nvPicPr>
            <p:cNvPr id="20" name="object 20"/>
            <p:cNvPicPr/>
            <p:nvPr/>
          </p:nvPicPr>
          <p:blipFill>
            <a:blip r:embed="rId9" cstate="print"/>
            <a:stretch>
              <a:fillRect/>
            </a:stretch>
          </p:blipFill>
          <p:spPr>
            <a:xfrm>
              <a:off x="482138" y="3744883"/>
              <a:ext cx="253538" cy="432261"/>
            </a:xfrm>
            <a:prstGeom prst="rect">
              <a:avLst/>
            </a:prstGeom>
          </p:spPr>
        </p:pic>
        <p:pic>
          <p:nvPicPr>
            <p:cNvPr id="21" name="object 21"/>
            <p:cNvPicPr/>
            <p:nvPr/>
          </p:nvPicPr>
          <p:blipFill>
            <a:blip r:embed="rId7" cstate="print"/>
            <a:stretch>
              <a:fillRect/>
            </a:stretch>
          </p:blipFill>
          <p:spPr>
            <a:xfrm>
              <a:off x="395536" y="3789039"/>
              <a:ext cx="432047" cy="288032"/>
            </a:xfrm>
            <a:prstGeom prst="rect">
              <a:avLst/>
            </a:prstGeom>
          </p:spPr>
        </p:pic>
        <p:sp>
          <p:nvSpPr>
            <p:cNvPr id="22" name="object 22"/>
            <p:cNvSpPr/>
            <p:nvPr/>
          </p:nvSpPr>
          <p:spPr>
            <a:xfrm>
              <a:off x="395536" y="3789040"/>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23" name="object 23"/>
            <p:cNvPicPr/>
            <p:nvPr/>
          </p:nvPicPr>
          <p:blipFill>
            <a:blip r:embed="rId10" cstate="print"/>
            <a:stretch>
              <a:fillRect/>
            </a:stretch>
          </p:blipFill>
          <p:spPr>
            <a:xfrm>
              <a:off x="344978" y="2028305"/>
              <a:ext cx="532014" cy="390698"/>
            </a:xfrm>
            <a:prstGeom prst="rect">
              <a:avLst/>
            </a:prstGeom>
          </p:spPr>
        </p:pic>
        <p:pic>
          <p:nvPicPr>
            <p:cNvPr id="24" name="object 24"/>
            <p:cNvPicPr/>
            <p:nvPr/>
          </p:nvPicPr>
          <p:blipFill>
            <a:blip r:embed="rId3" cstate="print"/>
            <a:stretch>
              <a:fillRect/>
            </a:stretch>
          </p:blipFill>
          <p:spPr>
            <a:xfrm>
              <a:off x="482138" y="2015836"/>
              <a:ext cx="253538" cy="436418"/>
            </a:xfrm>
            <a:prstGeom prst="rect">
              <a:avLst/>
            </a:prstGeom>
          </p:spPr>
        </p:pic>
        <p:pic>
          <p:nvPicPr>
            <p:cNvPr id="25" name="object 25"/>
            <p:cNvPicPr/>
            <p:nvPr/>
          </p:nvPicPr>
          <p:blipFill>
            <a:blip r:embed="rId7" cstate="print"/>
            <a:stretch>
              <a:fillRect/>
            </a:stretch>
          </p:blipFill>
          <p:spPr>
            <a:xfrm>
              <a:off x="395536" y="2060847"/>
              <a:ext cx="432047" cy="288032"/>
            </a:xfrm>
            <a:prstGeom prst="rect">
              <a:avLst/>
            </a:prstGeom>
          </p:spPr>
        </p:pic>
        <p:sp>
          <p:nvSpPr>
            <p:cNvPr id="26" name="object 26"/>
            <p:cNvSpPr/>
            <p:nvPr/>
          </p:nvSpPr>
          <p:spPr>
            <a:xfrm>
              <a:off x="395536" y="2060848"/>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27" name="object 27"/>
            <p:cNvPicPr/>
            <p:nvPr/>
          </p:nvPicPr>
          <p:blipFill>
            <a:blip r:embed="rId11" cstate="print"/>
            <a:stretch>
              <a:fillRect/>
            </a:stretch>
          </p:blipFill>
          <p:spPr>
            <a:xfrm>
              <a:off x="344978" y="4189614"/>
              <a:ext cx="532014" cy="390698"/>
            </a:xfrm>
            <a:prstGeom prst="rect">
              <a:avLst/>
            </a:prstGeom>
          </p:spPr>
        </p:pic>
        <p:pic>
          <p:nvPicPr>
            <p:cNvPr id="28" name="object 28"/>
            <p:cNvPicPr/>
            <p:nvPr/>
          </p:nvPicPr>
          <p:blipFill>
            <a:blip r:embed="rId9" cstate="print"/>
            <a:stretch>
              <a:fillRect/>
            </a:stretch>
          </p:blipFill>
          <p:spPr>
            <a:xfrm>
              <a:off x="482138" y="4177144"/>
              <a:ext cx="253538" cy="432261"/>
            </a:xfrm>
            <a:prstGeom prst="rect">
              <a:avLst/>
            </a:prstGeom>
          </p:spPr>
        </p:pic>
        <p:pic>
          <p:nvPicPr>
            <p:cNvPr id="29" name="object 29"/>
            <p:cNvPicPr/>
            <p:nvPr/>
          </p:nvPicPr>
          <p:blipFill>
            <a:blip r:embed="rId4" cstate="print"/>
            <a:stretch>
              <a:fillRect/>
            </a:stretch>
          </p:blipFill>
          <p:spPr>
            <a:xfrm>
              <a:off x="395536" y="4221087"/>
              <a:ext cx="432047" cy="288032"/>
            </a:xfrm>
            <a:prstGeom prst="rect">
              <a:avLst/>
            </a:prstGeom>
          </p:spPr>
        </p:pic>
        <p:sp>
          <p:nvSpPr>
            <p:cNvPr id="30" name="object 30"/>
            <p:cNvSpPr/>
            <p:nvPr/>
          </p:nvSpPr>
          <p:spPr>
            <a:xfrm>
              <a:off x="395536" y="4221087"/>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31" name="object 31"/>
            <p:cNvPicPr/>
            <p:nvPr/>
          </p:nvPicPr>
          <p:blipFill>
            <a:blip r:embed="rId12" cstate="print"/>
            <a:stretch>
              <a:fillRect/>
            </a:stretch>
          </p:blipFill>
          <p:spPr>
            <a:xfrm>
              <a:off x="344978" y="5054138"/>
              <a:ext cx="532014" cy="390698"/>
            </a:xfrm>
            <a:prstGeom prst="rect">
              <a:avLst/>
            </a:prstGeom>
          </p:spPr>
        </p:pic>
        <p:pic>
          <p:nvPicPr>
            <p:cNvPr id="32" name="object 32"/>
            <p:cNvPicPr/>
            <p:nvPr/>
          </p:nvPicPr>
          <p:blipFill>
            <a:blip r:embed="rId9" cstate="print"/>
            <a:stretch>
              <a:fillRect/>
            </a:stretch>
          </p:blipFill>
          <p:spPr>
            <a:xfrm>
              <a:off x="482138" y="5041669"/>
              <a:ext cx="253538" cy="432261"/>
            </a:xfrm>
            <a:prstGeom prst="rect">
              <a:avLst/>
            </a:prstGeom>
          </p:spPr>
        </p:pic>
        <p:pic>
          <p:nvPicPr>
            <p:cNvPr id="33" name="object 33"/>
            <p:cNvPicPr/>
            <p:nvPr/>
          </p:nvPicPr>
          <p:blipFill>
            <a:blip r:embed="rId7" cstate="print"/>
            <a:stretch>
              <a:fillRect/>
            </a:stretch>
          </p:blipFill>
          <p:spPr>
            <a:xfrm>
              <a:off x="395536" y="5085184"/>
              <a:ext cx="432047" cy="288032"/>
            </a:xfrm>
            <a:prstGeom prst="rect">
              <a:avLst/>
            </a:prstGeom>
          </p:spPr>
        </p:pic>
        <p:sp>
          <p:nvSpPr>
            <p:cNvPr id="34" name="object 34"/>
            <p:cNvSpPr/>
            <p:nvPr/>
          </p:nvSpPr>
          <p:spPr>
            <a:xfrm>
              <a:off x="395536" y="5085184"/>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35" name="object 35"/>
            <p:cNvPicPr/>
            <p:nvPr/>
          </p:nvPicPr>
          <p:blipFill>
            <a:blip r:embed="rId13" cstate="print"/>
            <a:stretch>
              <a:fillRect/>
            </a:stretch>
          </p:blipFill>
          <p:spPr>
            <a:xfrm>
              <a:off x="344978" y="4621876"/>
              <a:ext cx="532014" cy="390698"/>
            </a:xfrm>
            <a:prstGeom prst="rect">
              <a:avLst/>
            </a:prstGeom>
          </p:spPr>
        </p:pic>
        <p:pic>
          <p:nvPicPr>
            <p:cNvPr id="36" name="object 36"/>
            <p:cNvPicPr/>
            <p:nvPr/>
          </p:nvPicPr>
          <p:blipFill>
            <a:blip r:embed="rId9" cstate="print"/>
            <a:stretch>
              <a:fillRect/>
            </a:stretch>
          </p:blipFill>
          <p:spPr>
            <a:xfrm>
              <a:off x="482138" y="4609407"/>
              <a:ext cx="253538" cy="432261"/>
            </a:xfrm>
            <a:prstGeom prst="rect">
              <a:avLst/>
            </a:prstGeom>
          </p:spPr>
        </p:pic>
        <p:pic>
          <p:nvPicPr>
            <p:cNvPr id="37" name="object 37"/>
            <p:cNvPicPr/>
            <p:nvPr/>
          </p:nvPicPr>
          <p:blipFill>
            <a:blip r:embed="rId4" cstate="print"/>
            <a:stretch>
              <a:fillRect/>
            </a:stretch>
          </p:blipFill>
          <p:spPr>
            <a:xfrm>
              <a:off x="395536" y="4653135"/>
              <a:ext cx="432047" cy="288032"/>
            </a:xfrm>
            <a:prstGeom prst="rect">
              <a:avLst/>
            </a:prstGeom>
          </p:spPr>
        </p:pic>
        <p:sp>
          <p:nvSpPr>
            <p:cNvPr id="38" name="object 38"/>
            <p:cNvSpPr/>
            <p:nvPr/>
          </p:nvSpPr>
          <p:spPr>
            <a:xfrm>
              <a:off x="395536" y="4653135"/>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39" name="object 39"/>
            <p:cNvPicPr/>
            <p:nvPr/>
          </p:nvPicPr>
          <p:blipFill>
            <a:blip r:embed="rId14" cstate="print"/>
            <a:stretch>
              <a:fillRect/>
            </a:stretch>
          </p:blipFill>
          <p:spPr>
            <a:xfrm>
              <a:off x="344978" y="5918661"/>
              <a:ext cx="532014" cy="390698"/>
            </a:xfrm>
            <a:prstGeom prst="rect">
              <a:avLst/>
            </a:prstGeom>
          </p:spPr>
        </p:pic>
        <p:pic>
          <p:nvPicPr>
            <p:cNvPr id="40" name="object 40"/>
            <p:cNvPicPr/>
            <p:nvPr/>
          </p:nvPicPr>
          <p:blipFill>
            <a:blip r:embed="rId15" cstate="print"/>
            <a:stretch>
              <a:fillRect/>
            </a:stretch>
          </p:blipFill>
          <p:spPr>
            <a:xfrm>
              <a:off x="428105" y="5918661"/>
              <a:ext cx="361603" cy="399010"/>
            </a:xfrm>
            <a:prstGeom prst="rect">
              <a:avLst/>
            </a:prstGeom>
          </p:spPr>
        </p:pic>
        <p:pic>
          <p:nvPicPr>
            <p:cNvPr id="41" name="object 41"/>
            <p:cNvPicPr/>
            <p:nvPr/>
          </p:nvPicPr>
          <p:blipFill>
            <a:blip r:embed="rId16" cstate="print"/>
            <a:stretch>
              <a:fillRect/>
            </a:stretch>
          </p:blipFill>
          <p:spPr>
            <a:xfrm>
              <a:off x="395536" y="5949279"/>
              <a:ext cx="432047" cy="288031"/>
            </a:xfrm>
            <a:prstGeom prst="rect">
              <a:avLst/>
            </a:prstGeom>
          </p:spPr>
        </p:pic>
        <p:sp>
          <p:nvSpPr>
            <p:cNvPr id="42" name="object 42"/>
            <p:cNvSpPr/>
            <p:nvPr/>
          </p:nvSpPr>
          <p:spPr>
            <a:xfrm>
              <a:off x="395536" y="5949279"/>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43" name="object 43"/>
            <p:cNvPicPr/>
            <p:nvPr/>
          </p:nvPicPr>
          <p:blipFill>
            <a:blip r:embed="rId17" cstate="print"/>
            <a:stretch>
              <a:fillRect/>
            </a:stretch>
          </p:blipFill>
          <p:spPr>
            <a:xfrm>
              <a:off x="344978" y="5486400"/>
              <a:ext cx="532014" cy="390698"/>
            </a:xfrm>
            <a:prstGeom prst="rect">
              <a:avLst/>
            </a:prstGeom>
          </p:spPr>
        </p:pic>
        <p:pic>
          <p:nvPicPr>
            <p:cNvPr id="44" name="object 44"/>
            <p:cNvPicPr/>
            <p:nvPr/>
          </p:nvPicPr>
          <p:blipFill>
            <a:blip r:embed="rId9" cstate="print"/>
            <a:stretch>
              <a:fillRect/>
            </a:stretch>
          </p:blipFill>
          <p:spPr>
            <a:xfrm>
              <a:off x="482138" y="5473930"/>
              <a:ext cx="253538" cy="432261"/>
            </a:xfrm>
            <a:prstGeom prst="rect">
              <a:avLst/>
            </a:prstGeom>
          </p:spPr>
        </p:pic>
        <p:pic>
          <p:nvPicPr>
            <p:cNvPr id="45" name="object 45"/>
            <p:cNvPicPr/>
            <p:nvPr/>
          </p:nvPicPr>
          <p:blipFill>
            <a:blip r:embed="rId16" cstate="print"/>
            <a:stretch>
              <a:fillRect/>
            </a:stretch>
          </p:blipFill>
          <p:spPr>
            <a:xfrm>
              <a:off x="395536" y="5517231"/>
              <a:ext cx="432047" cy="288031"/>
            </a:xfrm>
            <a:prstGeom prst="rect">
              <a:avLst/>
            </a:prstGeom>
          </p:spPr>
        </p:pic>
        <p:sp>
          <p:nvSpPr>
            <p:cNvPr id="46" name="object 46"/>
            <p:cNvSpPr/>
            <p:nvPr/>
          </p:nvSpPr>
          <p:spPr>
            <a:xfrm>
              <a:off x="395536" y="5517231"/>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grpSp>
      <p:sp>
        <p:nvSpPr>
          <p:cNvPr id="47" name="object 47"/>
          <p:cNvSpPr txBox="1"/>
          <p:nvPr/>
        </p:nvSpPr>
        <p:spPr>
          <a:xfrm>
            <a:off x="498853" y="1897277"/>
            <a:ext cx="231775" cy="4330700"/>
          </a:xfrm>
          <a:prstGeom prst="rect">
            <a:avLst/>
          </a:prstGeom>
        </p:spPr>
        <p:txBody>
          <a:bodyPr vert="horz" wrap="square" lIns="0" tIns="170180" rIns="0" bIns="0" rtlCol="0">
            <a:spAutoFit/>
          </a:bodyPr>
          <a:lstStyle/>
          <a:p>
            <a:pPr marL="57150">
              <a:lnSpc>
                <a:spcPct val="100000"/>
              </a:lnSpc>
              <a:spcBef>
                <a:spcPts val="1340"/>
              </a:spcBef>
            </a:pPr>
            <a:r>
              <a:rPr sz="1800" b="1" dirty="0">
                <a:solidFill>
                  <a:srgbClr val="3D4651"/>
                </a:solidFill>
                <a:latin typeface="Calibri"/>
                <a:cs typeface="Calibri"/>
              </a:rPr>
              <a:t>1</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2</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3</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4</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5</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6</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7</a:t>
            </a:r>
            <a:endParaRPr sz="1800">
              <a:latin typeface="Calibri"/>
              <a:cs typeface="Calibri"/>
            </a:endParaRPr>
          </a:p>
          <a:p>
            <a:pPr marL="57150">
              <a:lnSpc>
                <a:spcPct val="100000"/>
              </a:lnSpc>
              <a:spcBef>
                <a:spcPts val="1245"/>
              </a:spcBef>
            </a:pPr>
            <a:r>
              <a:rPr sz="1800" b="1" dirty="0">
                <a:solidFill>
                  <a:srgbClr val="3D4651"/>
                </a:solidFill>
                <a:latin typeface="Calibri"/>
                <a:cs typeface="Calibri"/>
              </a:rPr>
              <a:t>8</a:t>
            </a:r>
            <a:endParaRPr sz="1800">
              <a:latin typeface="Calibri"/>
              <a:cs typeface="Calibri"/>
            </a:endParaRPr>
          </a:p>
          <a:p>
            <a:pPr marL="57150">
              <a:lnSpc>
                <a:spcPct val="100000"/>
              </a:lnSpc>
              <a:spcBef>
                <a:spcPts val="1240"/>
              </a:spcBef>
            </a:pPr>
            <a:r>
              <a:rPr sz="1800" b="1" dirty="0">
                <a:solidFill>
                  <a:srgbClr val="3D4651"/>
                </a:solidFill>
                <a:latin typeface="Calibri"/>
                <a:cs typeface="Calibri"/>
              </a:rPr>
              <a:t>9</a:t>
            </a:r>
            <a:endParaRPr sz="1800">
              <a:latin typeface="Calibri"/>
              <a:cs typeface="Calibri"/>
            </a:endParaRPr>
          </a:p>
          <a:p>
            <a:pPr marL="12700">
              <a:lnSpc>
                <a:spcPct val="100000"/>
              </a:lnSpc>
              <a:spcBef>
                <a:spcPts val="1365"/>
              </a:spcBef>
            </a:pPr>
            <a:r>
              <a:rPr sz="1600" b="1" dirty="0">
                <a:solidFill>
                  <a:srgbClr val="3D4651"/>
                </a:solidFill>
                <a:latin typeface="Calibri"/>
                <a:cs typeface="Calibri"/>
              </a:rPr>
              <a:t>10</a:t>
            </a:r>
            <a:endParaRPr sz="1600">
              <a:latin typeface="Calibri"/>
              <a:cs typeface="Calibri"/>
            </a:endParaRPr>
          </a:p>
        </p:txBody>
      </p:sp>
      <p:pic>
        <p:nvPicPr>
          <p:cNvPr id="48" name="object 48"/>
          <p:cNvPicPr/>
          <p:nvPr/>
        </p:nvPicPr>
        <p:blipFill>
          <a:blip r:embed="rId18" cstate="print"/>
          <a:stretch>
            <a:fillRect/>
          </a:stretch>
        </p:blipFill>
        <p:spPr>
          <a:xfrm>
            <a:off x="6804247" y="6087887"/>
            <a:ext cx="2304254" cy="620687"/>
          </a:xfrm>
          <a:prstGeom prst="rect">
            <a:avLst/>
          </a:prstGeom>
        </p:spPr>
      </p:pic>
      <p:sp>
        <p:nvSpPr>
          <p:cNvPr id="49" name="object 49"/>
          <p:cNvSpPr txBox="1"/>
          <p:nvPr/>
        </p:nvSpPr>
        <p:spPr>
          <a:xfrm>
            <a:off x="6882987" y="6111212"/>
            <a:ext cx="1094740" cy="566420"/>
          </a:xfrm>
          <a:prstGeom prst="rect">
            <a:avLst/>
          </a:prstGeom>
        </p:spPr>
        <p:txBody>
          <a:bodyPr vert="horz" wrap="square" lIns="0" tIns="27940" rIns="0" bIns="0" rtlCol="0">
            <a:spAutoFit/>
          </a:bodyPr>
          <a:lstStyle/>
          <a:p>
            <a:pPr marL="12700" marR="5080">
              <a:lnSpc>
                <a:spcPts val="2100"/>
              </a:lnSpc>
              <a:spcBef>
                <a:spcPts val="220"/>
              </a:spcBef>
            </a:pPr>
            <a:r>
              <a:rPr sz="1800" b="1" spc="-5" dirty="0">
                <a:solidFill>
                  <a:srgbClr val="FFFFFF"/>
                </a:solidFill>
                <a:latin typeface="Calibri"/>
                <a:cs typeface="Calibri"/>
              </a:rPr>
              <a:t>Back</a:t>
            </a:r>
            <a:r>
              <a:rPr sz="1800" b="1" spc="-45" dirty="0">
                <a:solidFill>
                  <a:srgbClr val="FFFFFF"/>
                </a:solidFill>
                <a:latin typeface="Calibri"/>
                <a:cs typeface="Calibri"/>
              </a:rPr>
              <a:t> </a:t>
            </a:r>
            <a:r>
              <a:rPr sz="1800" b="1" dirty="0">
                <a:solidFill>
                  <a:srgbClr val="FFFFFF"/>
                </a:solidFill>
                <a:latin typeface="Calibri"/>
                <a:cs typeface="Calibri"/>
              </a:rPr>
              <a:t>to</a:t>
            </a:r>
            <a:r>
              <a:rPr sz="1800" b="1" spc="-35" dirty="0">
                <a:solidFill>
                  <a:srgbClr val="FFFFFF"/>
                </a:solidFill>
                <a:latin typeface="Calibri"/>
                <a:cs typeface="Calibri"/>
              </a:rPr>
              <a:t> </a:t>
            </a:r>
            <a:r>
              <a:rPr sz="1800" b="1" spc="-5" dirty="0">
                <a:solidFill>
                  <a:srgbClr val="FFFFFF"/>
                </a:solidFill>
                <a:latin typeface="Calibri"/>
                <a:cs typeface="Calibri"/>
              </a:rPr>
              <a:t>the </a:t>
            </a:r>
            <a:r>
              <a:rPr sz="1800" b="1" spc="-390" dirty="0">
                <a:solidFill>
                  <a:srgbClr val="FFFFFF"/>
                </a:solidFill>
                <a:latin typeface="Calibri"/>
                <a:cs typeface="Calibri"/>
              </a:rPr>
              <a:t> </a:t>
            </a:r>
            <a:r>
              <a:rPr sz="1800" b="1" dirty="0">
                <a:solidFill>
                  <a:srgbClr val="FFFFFF"/>
                </a:solidFill>
                <a:latin typeface="Calibri"/>
                <a:cs typeface="Calibri"/>
              </a:rPr>
              <a:t>Homepage</a:t>
            </a:r>
            <a:endParaRPr sz="1800">
              <a:latin typeface="Calibri"/>
              <a:cs typeface="Calibri"/>
            </a:endParaRPr>
          </a:p>
        </p:txBody>
      </p:sp>
      <p:grpSp>
        <p:nvGrpSpPr>
          <p:cNvPr id="50" name="object 50"/>
          <p:cNvGrpSpPr/>
          <p:nvPr/>
        </p:nvGrpSpPr>
        <p:grpSpPr>
          <a:xfrm>
            <a:off x="203323" y="181584"/>
            <a:ext cx="781050" cy="529590"/>
            <a:chOff x="203323" y="181584"/>
            <a:chExt cx="781050" cy="529590"/>
          </a:xfrm>
        </p:grpSpPr>
        <p:sp>
          <p:nvSpPr>
            <p:cNvPr id="51" name="object 51"/>
            <p:cNvSpPr/>
            <p:nvPr/>
          </p:nvSpPr>
          <p:spPr>
            <a:xfrm>
              <a:off x="216023" y="194284"/>
              <a:ext cx="755650" cy="504190"/>
            </a:xfrm>
            <a:custGeom>
              <a:avLst/>
              <a:gdLst/>
              <a:ahLst/>
              <a:cxnLst/>
              <a:rect l="l" t="t" r="r" b="b"/>
              <a:pathLst>
                <a:path w="755650" h="504190">
                  <a:moveTo>
                    <a:pt x="755575" y="0"/>
                  </a:moveTo>
                  <a:lnTo>
                    <a:pt x="0" y="0"/>
                  </a:lnTo>
                  <a:lnTo>
                    <a:pt x="0" y="504055"/>
                  </a:lnTo>
                  <a:lnTo>
                    <a:pt x="755575" y="504055"/>
                  </a:lnTo>
                  <a:lnTo>
                    <a:pt x="755575" y="441048"/>
                  </a:lnTo>
                  <a:lnTo>
                    <a:pt x="236022" y="441048"/>
                  </a:lnTo>
                  <a:lnTo>
                    <a:pt x="236022" y="252027"/>
                  </a:lnTo>
                  <a:lnTo>
                    <a:pt x="188767" y="252027"/>
                  </a:lnTo>
                  <a:lnTo>
                    <a:pt x="377788" y="63007"/>
                  </a:lnTo>
                  <a:lnTo>
                    <a:pt x="755575" y="63007"/>
                  </a:lnTo>
                  <a:lnTo>
                    <a:pt x="755575" y="0"/>
                  </a:lnTo>
                  <a:close/>
                </a:path>
                <a:path w="755650" h="504190">
                  <a:moveTo>
                    <a:pt x="755575" y="86634"/>
                  </a:moveTo>
                  <a:lnTo>
                    <a:pt x="495925" y="86634"/>
                  </a:lnTo>
                  <a:lnTo>
                    <a:pt x="495925" y="181145"/>
                  </a:lnTo>
                  <a:lnTo>
                    <a:pt x="566809" y="252027"/>
                  </a:lnTo>
                  <a:lnTo>
                    <a:pt x="519554" y="252027"/>
                  </a:lnTo>
                  <a:lnTo>
                    <a:pt x="519554" y="441048"/>
                  </a:lnTo>
                  <a:lnTo>
                    <a:pt x="755575" y="441048"/>
                  </a:lnTo>
                  <a:lnTo>
                    <a:pt x="755575" y="86634"/>
                  </a:lnTo>
                  <a:close/>
                </a:path>
                <a:path w="755650" h="504190">
                  <a:moveTo>
                    <a:pt x="755575" y="63007"/>
                  </a:moveTo>
                  <a:lnTo>
                    <a:pt x="377788" y="63007"/>
                  </a:lnTo>
                  <a:lnTo>
                    <a:pt x="448670" y="133889"/>
                  </a:lnTo>
                  <a:lnTo>
                    <a:pt x="448670" y="86634"/>
                  </a:lnTo>
                  <a:lnTo>
                    <a:pt x="755575" y="86634"/>
                  </a:lnTo>
                  <a:lnTo>
                    <a:pt x="755575" y="63007"/>
                  </a:lnTo>
                  <a:close/>
                </a:path>
              </a:pathLst>
            </a:custGeom>
            <a:solidFill>
              <a:srgbClr val="EAF8FC"/>
            </a:solidFill>
          </p:spPr>
          <p:txBody>
            <a:bodyPr wrap="square" lIns="0" tIns="0" rIns="0" bIns="0" rtlCol="0"/>
            <a:lstStyle/>
            <a:p>
              <a:endParaRPr/>
            </a:p>
          </p:txBody>
        </p:sp>
        <p:sp>
          <p:nvSpPr>
            <p:cNvPr id="52" name="object 52"/>
            <p:cNvSpPr/>
            <p:nvPr/>
          </p:nvSpPr>
          <p:spPr>
            <a:xfrm>
              <a:off x="452045" y="280918"/>
              <a:ext cx="283845" cy="354965"/>
            </a:xfrm>
            <a:custGeom>
              <a:avLst/>
              <a:gdLst/>
              <a:ahLst/>
              <a:cxnLst/>
              <a:rect l="l" t="t" r="r" b="b"/>
              <a:pathLst>
                <a:path w="283845" h="354965">
                  <a:moveTo>
                    <a:pt x="259903" y="0"/>
                  </a:moveTo>
                  <a:lnTo>
                    <a:pt x="212648" y="0"/>
                  </a:lnTo>
                  <a:lnTo>
                    <a:pt x="212648" y="47255"/>
                  </a:lnTo>
                  <a:lnTo>
                    <a:pt x="259903" y="94510"/>
                  </a:lnTo>
                  <a:lnTo>
                    <a:pt x="259903" y="0"/>
                  </a:lnTo>
                  <a:close/>
                </a:path>
                <a:path w="283845" h="354965">
                  <a:moveTo>
                    <a:pt x="283532" y="165393"/>
                  </a:moveTo>
                  <a:lnTo>
                    <a:pt x="0" y="165393"/>
                  </a:lnTo>
                  <a:lnTo>
                    <a:pt x="0" y="354413"/>
                  </a:lnTo>
                  <a:lnTo>
                    <a:pt x="118138" y="354413"/>
                  </a:lnTo>
                  <a:lnTo>
                    <a:pt x="118138" y="259904"/>
                  </a:lnTo>
                  <a:lnTo>
                    <a:pt x="283532" y="259904"/>
                  </a:lnTo>
                  <a:lnTo>
                    <a:pt x="283532" y="165393"/>
                  </a:lnTo>
                  <a:close/>
                </a:path>
                <a:path w="283845" h="354965">
                  <a:moveTo>
                    <a:pt x="283532" y="259904"/>
                  </a:moveTo>
                  <a:lnTo>
                    <a:pt x="165394" y="259904"/>
                  </a:lnTo>
                  <a:lnTo>
                    <a:pt x="165394" y="354413"/>
                  </a:lnTo>
                  <a:lnTo>
                    <a:pt x="283532" y="354413"/>
                  </a:lnTo>
                  <a:lnTo>
                    <a:pt x="283532" y="259904"/>
                  </a:lnTo>
                  <a:close/>
                </a:path>
              </a:pathLst>
            </a:custGeom>
            <a:solidFill>
              <a:srgbClr val="C4D0D4"/>
            </a:solidFill>
          </p:spPr>
          <p:txBody>
            <a:bodyPr wrap="square" lIns="0" tIns="0" rIns="0" bIns="0" rtlCol="0"/>
            <a:lstStyle/>
            <a:p>
              <a:endParaRPr/>
            </a:p>
          </p:txBody>
        </p:sp>
        <p:sp>
          <p:nvSpPr>
            <p:cNvPr id="53" name="object 53"/>
            <p:cNvSpPr/>
            <p:nvPr/>
          </p:nvSpPr>
          <p:spPr>
            <a:xfrm>
              <a:off x="404791" y="257291"/>
              <a:ext cx="378460" cy="378460"/>
            </a:xfrm>
            <a:custGeom>
              <a:avLst/>
              <a:gdLst/>
              <a:ahLst/>
              <a:cxnLst/>
              <a:rect l="l" t="t" r="r" b="b"/>
              <a:pathLst>
                <a:path w="378459" h="378459">
                  <a:moveTo>
                    <a:pt x="189020" y="0"/>
                  </a:moveTo>
                  <a:lnTo>
                    <a:pt x="0" y="189020"/>
                  </a:lnTo>
                  <a:lnTo>
                    <a:pt x="378041" y="189020"/>
                  </a:lnTo>
                  <a:lnTo>
                    <a:pt x="189020" y="0"/>
                  </a:lnTo>
                  <a:close/>
                </a:path>
                <a:path w="378459" h="378459">
                  <a:moveTo>
                    <a:pt x="212648" y="283531"/>
                  </a:moveTo>
                  <a:lnTo>
                    <a:pt x="165392" y="283531"/>
                  </a:lnTo>
                  <a:lnTo>
                    <a:pt x="165392" y="378040"/>
                  </a:lnTo>
                  <a:lnTo>
                    <a:pt x="212648" y="378040"/>
                  </a:lnTo>
                  <a:lnTo>
                    <a:pt x="212648" y="283531"/>
                  </a:lnTo>
                  <a:close/>
                </a:path>
              </a:pathLst>
            </a:custGeom>
            <a:solidFill>
              <a:srgbClr val="9AA5A8"/>
            </a:solidFill>
          </p:spPr>
          <p:txBody>
            <a:bodyPr wrap="square" lIns="0" tIns="0" rIns="0" bIns="0" rtlCol="0"/>
            <a:lstStyle/>
            <a:p>
              <a:endParaRPr/>
            </a:p>
          </p:txBody>
        </p:sp>
        <p:sp>
          <p:nvSpPr>
            <p:cNvPr id="54" name="object 54"/>
            <p:cNvSpPr/>
            <p:nvPr/>
          </p:nvSpPr>
          <p:spPr>
            <a:xfrm>
              <a:off x="216023" y="194284"/>
              <a:ext cx="755650" cy="504190"/>
            </a:xfrm>
            <a:custGeom>
              <a:avLst/>
              <a:gdLst/>
              <a:ahLst/>
              <a:cxnLst/>
              <a:rect l="l" t="t" r="r" b="b"/>
              <a:pathLst>
                <a:path w="755650" h="504190">
                  <a:moveTo>
                    <a:pt x="377787" y="63007"/>
                  </a:moveTo>
                  <a:lnTo>
                    <a:pt x="448670" y="133890"/>
                  </a:lnTo>
                  <a:lnTo>
                    <a:pt x="448670" y="86635"/>
                  </a:lnTo>
                  <a:lnTo>
                    <a:pt x="495925" y="86635"/>
                  </a:lnTo>
                  <a:lnTo>
                    <a:pt x="495925" y="181145"/>
                  </a:lnTo>
                  <a:lnTo>
                    <a:pt x="566808" y="252028"/>
                  </a:lnTo>
                  <a:lnTo>
                    <a:pt x="519553" y="252028"/>
                  </a:lnTo>
                  <a:lnTo>
                    <a:pt x="519553" y="441049"/>
                  </a:lnTo>
                  <a:lnTo>
                    <a:pt x="236021" y="441049"/>
                  </a:lnTo>
                  <a:lnTo>
                    <a:pt x="236021" y="252028"/>
                  </a:lnTo>
                  <a:lnTo>
                    <a:pt x="188766" y="252028"/>
                  </a:lnTo>
                  <a:lnTo>
                    <a:pt x="377787" y="63007"/>
                  </a:lnTo>
                  <a:close/>
                </a:path>
                <a:path w="755650" h="504190">
                  <a:moveTo>
                    <a:pt x="448670" y="133890"/>
                  </a:moveTo>
                  <a:lnTo>
                    <a:pt x="495925" y="181145"/>
                  </a:lnTo>
                </a:path>
                <a:path w="755650" h="504190">
                  <a:moveTo>
                    <a:pt x="519553" y="252028"/>
                  </a:moveTo>
                  <a:lnTo>
                    <a:pt x="236021" y="252028"/>
                  </a:lnTo>
                </a:path>
                <a:path w="755650" h="504190">
                  <a:moveTo>
                    <a:pt x="354159" y="441049"/>
                  </a:moveTo>
                  <a:lnTo>
                    <a:pt x="354159" y="346538"/>
                  </a:lnTo>
                  <a:lnTo>
                    <a:pt x="401415" y="346538"/>
                  </a:lnTo>
                  <a:lnTo>
                    <a:pt x="401415" y="441049"/>
                  </a:lnTo>
                </a:path>
                <a:path w="755650" h="504190">
                  <a:moveTo>
                    <a:pt x="0" y="0"/>
                  </a:moveTo>
                  <a:lnTo>
                    <a:pt x="755575" y="0"/>
                  </a:lnTo>
                  <a:lnTo>
                    <a:pt x="755575" y="504056"/>
                  </a:lnTo>
                  <a:lnTo>
                    <a:pt x="0" y="504056"/>
                  </a:lnTo>
                  <a:lnTo>
                    <a:pt x="0" y="0"/>
                  </a:lnTo>
                  <a:close/>
                </a:path>
              </a:pathLst>
            </a:custGeom>
            <a:ln w="25399">
              <a:solidFill>
                <a:srgbClr val="00B2E2"/>
              </a:solidFill>
            </a:ln>
          </p:spPr>
          <p:txBody>
            <a:bodyPr wrap="square" lIns="0" tIns="0" rIns="0" bIns="0" rtlCol="0"/>
            <a:lstStyle/>
            <a:p>
              <a:endParaRPr/>
            </a:p>
          </p:txBody>
        </p:sp>
      </p:gr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054137" y="0"/>
            <a:ext cx="4090035" cy="6858000"/>
            <a:chOff x="5054137" y="0"/>
            <a:chExt cx="4090035" cy="6858000"/>
          </a:xfrm>
        </p:grpSpPr>
        <p:pic>
          <p:nvPicPr>
            <p:cNvPr id="3" name="object 3"/>
            <p:cNvPicPr/>
            <p:nvPr/>
          </p:nvPicPr>
          <p:blipFill>
            <a:blip r:embed="rId2" cstate="print"/>
            <a:stretch>
              <a:fillRect/>
            </a:stretch>
          </p:blipFill>
          <p:spPr>
            <a:xfrm>
              <a:off x="5075634" y="0"/>
              <a:ext cx="4067942" cy="6857998"/>
            </a:xfrm>
            <a:prstGeom prst="rect">
              <a:avLst/>
            </a:prstGeom>
          </p:spPr>
        </p:pic>
        <p:pic>
          <p:nvPicPr>
            <p:cNvPr id="4" name="object 4"/>
            <p:cNvPicPr/>
            <p:nvPr/>
          </p:nvPicPr>
          <p:blipFill>
            <a:blip r:embed="rId3" cstate="print"/>
            <a:stretch>
              <a:fillRect/>
            </a:stretch>
          </p:blipFill>
          <p:spPr>
            <a:xfrm>
              <a:off x="5054137" y="0"/>
              <a:ext cx="4089861" cy="6857999"/>
            </a:xfrm>
            <a:prstGeom prst="rect">
              <a:avLst/>
            </a:prstGeom>
          </p:spPr>
        </p:pic>
        <p:sp>
          <p:nvSpPr>
            <p:cNvPr id="5" name="object 5"/>
            <p:cNvSpPr/>
            <p:nvPr/>
          </p:nvSpPr>
          <p:spPr>
            <a:xfrm>
              <a:off x="5101851" y="0"/>
              <a:ext cx="4042410" cy="6858000"/>
            </a:xfrm>
            <a:custGeom>
              <a:avLst/>
              <a:gdLst/>
              <a:ahLst/>
              <a:cxnLst/>
              <a:rect l="l" t="t" r="r" b="b"/>
              <a:pathLst>
                <a:path w="4042409" h="6858000">
                  <a:moveTo>
                    <a:pt x="0" y="6857999"/>
                  </a:moveTo>
                  <a:lnTo>
                    <a:pt x="4042147" y="6857999"/>
                  </a:lnTo>
                  <a:lnTo>
                    <a:pt x="4042147" y="0"/>
                  </a:lnTo>
                  <a:lnTo>
                    <a:pt x="0" y="0"/>
                  </a:lnTo>
                  <a:lnTo>
                    <a:pt x="0" y="6857999"/>
                  </a:lnTo>
                  <a:close/>
                </a:path>
              </a:pathLst>
            </a:custGeom>
            <a:solidFill>
              <a:srgbClr val="00274E">
                <a:alpha val="39999"/>
              </a:srgbClr>
            </a:solidFill>
          </p:spPr>
          <p:txBody>
            <a:bodyPr wrap="square" lIns="0" tIns="0" rIns="0" bIns="0" rtlCol="0"/>
            <a:lstStyle/>
            <a:p>
              <a:endParaRPr/>
            </a:p>
          </p:txBody>
        </p:sp>
      </p:grpSp>
      <p:sp>
        <p:nvSpPr>
          <p:cNvPr id="6" name="object 6"/>
          <p:cNvSpPr txBox="1"/>
          <p:nvPr/>
        </p:nvSpPr>
        <p:spPr>
          <a:xfrm>
            <a:off x="258251" y="1085756"/>
            <a:ext cx="4530090" cy="3683000"/>
          </a:xfrm>
          <a:prstGeom prst="rect">
            <a:avLst/>
          </a:prstGeom>
        </p:spPr>
        <p:txBody>
          <a:bodyPr vert="horz" wrap="square" lIns="0" tIns="12700" rIns="0" bIns="0" rtlCol="0">
            <a:spAutoFit/>
          </a:bodyPr>
          <a:lstStyle/>
          <a:p>
            <a:pPr marL="12700" marR="5080" algn="just">
              <a:lnSpc>
                <a:spcPct val="100000"/>
              </a:lnSpc>
              <a:spcBef>
                <a:spcPts val="100"/>
              </a:spcBef>
            </a:pPr>
            <a:r>
              <a:rPr sz="2000" dirty="0">
                <a:solidFill>
                  <a:srgbClr val="001C3D"/>
                </a:solidFill>
                <a:latin typeface="Calibri"/>
                <a:cs typeface="Calibri"/>
              </a:rPr>
              <a:t>In the last </a:t>
            </a:r>
            <a:r>
              <a:rPr sz="2000" spc="-5" dirty="0">
                <a:solidFill>
                  <a:srgbClr val="001C3D"/>
                </a:solidFill>
                <a:latin typeface="Calibri"/>
                <a:cs typeface="Calibri"/>
              </a:rPr>
              <a:t>part of </a:t>
            </a:r>
            <a:r>
              <a:rPr sz="2000" dirty="0">
                <a:solidFill>
                  <a:srgbClr val="001C3D"/>
                </a:solidFill>
                <a:latin typeface="Calibri"/>
                <a:cs typeface="Calibri"/>
              </a:rPr>
              <a:t>the Module, </a:t>
            </a:r>
            <a:r>
              <a:rPr sz="2000" spc="-5" dirty="0">
                <a:solidFill>
                  <a:srgbClr val="001C3D"/>
                </a:solidFill>
                <a:latin typeface="Calibri"/>
                <a:cs typeface="Calibri"/>
              </a:rPr>
              <a:t>we </a:t>
            </a:r>
            <a:r>
              <a:rPr sz="2000" dirty="0">
                <a:solidFill>
                  <a:srgbClr val="001C3D"/>
                </a:solidFill>
                <a:latin typeface="Calibri"/>
                <a:cs typeface="Calibri"/>
              </a:rPr>
              <a:t>deal </a:t>
            </a:r>
            <a:r>
              <a:rPr sz="2000" spc="-5" dirty="0">
                <a:solidFill>
                  <a:srgbClr val="001C3D"/>
                </a:solidFill>
                <a:latin typeface="Calibri"/>
                <a:cs typeface="Calibri"/>
              </a:rPr>
              <a:t>with </a:t>
            </a:r>
            <a:r>
              <a:rPr sz="2000" spc="-440" dirty="0">
                <a:solidFill>
                  <a:srgbClr val="001C3D"/>
                </a:solidFill>
                <a:latin typeface="Calibri"/>
                <a:cs typeface="Calibri"/>
              </a:rPr>
              <a:t> </a:t>
            </a:r>
            <a:r>
              <a:rPr sz="2000" dirty="0">
                <a:solidFill>
                  <a:srgbClr val="001C3D"/>
                </a:solidFill>
                <a:latin typeface="Calibri"/>
                <a:cs typeface="Calibri"/>
              </a:rPr>
              <a:t>the </a:t>
            </a:r>
            <a:r>
              <a:rPr sz="2000" spc="-5" dirty="0">
                <a:solidFill>
                  <a:srgbClr val="001C3D"/>
                </a:solidFill>
                <a:latin typeface="Calibri"/>
                <a:cs typeface="Calibri"/>
              </a:rPr>
              <a:t>right </a:t>
            </a:r>
            <a:r>
              <a:rPr sz="2000" dirty="0">
                <a:solidFill>
                  <a:srgbClr val="001C3D"/>
                </a:solidFill>
                <a:latin typeface="Calibri"/>
                <a:cs typeface="Calibri"/>
              </a:rPr>
              <a:t>to effective </a:t>
            </a:r>
            <a:r>
              <a:rPr sz="2000" spc="-5" dirty="0">
                <a:solidFill>
                  <a:srgbClr val="001C3D"/>
                </a:solidFill>
                <a:latin typeface="Calibri"/>
                <a:cs typeface="Calibri"/>
              </a:rPr>
              <a:t>lawyer’s participation </a:t>
            </a:r>
            <a:r>
              <a:rPr sz="2000" dirty="0">
                <a:solidFill>
                  <a:srgbClr val="001C3D"/>
                </a:solidFill>
                <a:latin typeface="Calibri"/>
                <a:cs typeface="Calibri"/>
              </a:rPr>
              <a:t> </a:t>
            </a:r>
            <a:r>
              <a:rPr sz="2000" spc="-5" dirty="0">
                <a:solidFill>
                  <a:srgbClr val="001C3D"/>
                </a:solidFill>
                <a:latin typeface="Calibri"/>
                <a:cs typeface="Calibri"/>
              </a:rPr>
              <a:t>during </a:t>
            </a:r>
            <a:r>
              <a:rPr sz="2000" dirty="0">
                <a:solidFill>
                  <a:srgbClr val="001C3D"/>
                </a:solidFill>
                <a:latin typeface="Calibri"/>
                <a:cs typeface="Calibri"/>
              </a:rPr>
              <a:t>an </a:t>
            </a:r>
            <a:r>
              <a:rPr sz="2000" spc="-5" dirty="0">
                <a:solidFill>
                  <a:srgbClr val="001C3D"/>
                </a:solidFill>
                <a:latin typeface="Calibri"/>
                <a:cs typeface="Calibri"/>
              </a:rPr>
              <a:t>interrogation.</a:t>
            </a:r>
            <a:endParaRPr sz="2000">
              <a:latin typeface="Calibri"/>
              <a:cs typeface="Calibri"/>
            </a:endParaRPr>
          </a:p>
          <a:p>
            <a:pPr>
              <a:lnSpc>
                <a:spcPct val="100000"/>
              </a:lnSpc>
            </a:pPr>
            <a:endParaRPr sz="2400">
              <a:latin typeface="Calibri"/>
              <a:cs typeface="Calibri"/>
            </a:endParaRPr>
          </a:p>
          <a:p>
            <a:pPr marL="12700" marR="5080" algn="just">
              <a:lnSpc>
                <a:spcPct val="100000"/>
              </a:lnSpc>
              <a:spcBef>
                <a:spcPts val="1870"/>
              </a:spcBef>
            </a:pPr>
            <a:r>
              <a:rPr sz="2000" dirty="0">
                <a:solidFill>
                  <a:srgbClr val="001C3D"/>
                </a:solidFill>
                <a:latin typeface="Calibri"/>
                <a:cs typeface="Calibri"/>
              </a:rPr>
              <a:t>The </a:t>
            </a:r>
            <a:r>
              <a:rPr sz="2000" spc="-5" dirty="0">
                <a:solidFill>
                  <a:srgbClr val="001C3D"/>
                </a:solidFill>
                <a:latin typeface="Calibri"/>
                <a:cs typeface="Calibri"/>
              </a:rPr>
              <a:t>right </a:t>
            </a:r>
            <a:r>
              <a:rPr sz="2000" dirty="0">
                <a:solidFill>
                  <a:srgbClr val="001C3D"/>
                </a:solidFill>
                <a:latin typeface="Calibri"/>
                <a:cs typeface="Calibri"/>
              </a:rPr>
              <a:t>is </a:t>
            </a:r>
            <a:r>
              <a:rPr sz="2000" spc="-5" dirty="0">
                <a:solidFill>
                  <a:srgbClr val="001C3D"/>
                </a:solidFill>
                <a:latin typeface="Calibri"/>
                <a:cs typeface="Calibri"/>
              </a:rPr>
              <a:t>covered </a:t>
            </a:r>
            <a:r>
              <a:rPr sz="2000" dirty="0">
                <a:solidFill>
                  <a:srgbClr val="001C3D"/>
                </a:solidFill>
                <a:latin typeface="Calibri"/>
                <a:cs typeface="Calibri"/>
              </a:rPr>
              <a:t>by the </a:t>
            </a:r>
            <a:r>
              <a:rPr sz="2000" spc="-5" dirty="0">
                <a:solidFill>
                  <a:srgbClr val="001C3D"/>
                </a:solidFill>
                <a:latin typeface="Calibri"/>
                <a:cs typeface="Calibri"/>
              </a:rPr>
              <a:t>Directive on </a:t>
            </a:r>
            <a:r>
              <a:rPr sz="2000" dirty="0">
                <a:solidFill>
                  <a:srgbClr val="001C3D"/>
                </a:solidFill>
                <a:latin typeface="Calibri"/>
                <a:cs typeface="Calibri"/>
              </a:rPr>
              <a:t>the </a:t>
            </a:r>
            <a:r>
              <a:rPr sz="2000" spc="5" dirty="0">
                <a:solidFill>
                  <a:srgbClr val="001C3D"/>
                </a:solidFill>
                <a:latin typeface="Calibri"/>
                <a:cs typeface="Calibri"/>
              </a:rPr>
              <a:t> </a:t>
            </a:r>
            <a:r>
              <a:rPr sz="2000" dirty="0">
                <a:solidFill>
                  <a:srgbClr val="001C3D"/>
                </a:solidFill>
                <a:latin typeface="Calibri"/>
                <a:cs typeface="Calibri"/>
              </a:rPr>
              <a:t>Right </a:t>
            </a:r>
            <a:r>
              <a:rPr sz="2000" spc="-5" dirty="0">
                <a:solidFill>
                  <a:srgbClr val="001C3D"/>
                </a:solidFill>
                <a:latin typeface="Calibri"/>
                <a:cs typeface="Calibri"/>
              </a:rPr>
              <a:t>of </a:t>
            </a:r>
            <a:r>
              <a:rPr sz="2000" dirty="0">
                <a:solidFill>
                  <a:srgbClr val="001C3D"/>
                </a:solidFill>
                <a:latin typeface="Calibri"/>
                <a:cs typeface="Calibri"/>
              </a:rPr>
              <a:t>Access to a </a:t>
            </a:r>
            <a:r>
              <a:rPr sz="2000" spc="-5" dirty="0">
                <a:solidFill>
                  <a:srgbClr val="001C3D"/>
                </a:solidFill>
                <a:latin typeface="Calibri"/>
                <a:cs typeface="Calibri"/>
              </a:rPr>
              <a:t>Lawyer, Article </a:t>
            </a:r>
            <a:r>
              <a:rPr sz="2000" dirty="0">
                <a:solidFill>
                  <a:srgbClr val="001C3D"/>
                </a:solidFill>
                <a:latin typeface="Calibri"/>
                <a:cs typeface="Calibri"/>
              </a:rPr>
              <a:t>3 </a:t>
            </a:r>
            <a:r>
              <a:rPr sz="2000" spc="-5" dirty="0">
                <a:solidFill>
                  <a:srgbClr val="001C3D"/>
                </a:solidFill>
                <a:latin typeface="Calibri"/>
                <a:cs typeface="Calibri"/>
              </a:rPr>
              <a:t>(3) </a:t>
            </a:r>
            <a:r>
              <a:rPr sz="2000" dirty="0">
                <a:solidFill>
                  <a:srgbClr val="001C3D"/>
                </a:solidFill>
                <a:latin typeface="Calibri"/>
                <a:cs typeface="Calibri"/>
              </a:rPr>
              <a:t>b: </a:t>
            </a:r>
            <a:r>
              <a:rPr sz="2000" spc="5" dirty="0">
                <a:solidFill>
                  <a:srgbClr val="001C3D"/>
                </a:solidFill>
                <a:latin typeface="Calibri"/>
                <a:cs typeface="Calibri"/>
              </a:rPr>
              <a:t> </a:t>
            </a:r>
            <a:r>
              <a:rPr sz="2000" spc="-5" dirty="0">
                <a:solidFill>
                  <a:srgbClr val="001C3D"/>
                </a:solidFill>
                <a:latin typeface="Calibri"/>
                <a:cs typeface="Calibri"/>
              </a:rPr>
              <a:t>right</a:t>
            </a:r>
            <a:r>
              <a:rPr sz="2000" dirty="0">
                <a:solidFill>
                  <a:srgbClr val="001C3D"/>
                </a:solidFill>
                <a:latin typeface="Calibri"/>
                <a:cs typeface="Calibri"/>
              </a:rPr>
              <a:t> to</a:t>
            </a:r>
            <a:r>
              <a:rPr sz="2000" spc="5" dirty="0">
                <a:solidFill>
                  <a:srgbClr val="001C3D"/>
                </a:solidFill>
                <a:latin typeface="Calibri"/>
                <a:cs typeface="Calibri"/>
              </a:rPr>
              <a:t> </a:t>
            </a:r>
            <a:r>
              <a:rPr sz="2000" dirty="0">
                <a:solidFill>
                  <a:srgbClr val="001C3D"/>
                </a:solidFill>
                <a:latin typeface="Calibri"/>
                <a:cs typeface="Calibri"/>
              </a:rPr>
              <a:t>effective</a:t>
            </a:r>
            <a:r>
              <a:rPr sz="2000" spc="5" dirty="0">
                <a:solidFill>
                  <a:srgbClr val="001C3D"/>
                </a:solidFill>
                <a:latin typeface="Calibri"/>
                <a:cs typeface="Calibri"/>
              </a:rPr>
              <a:t> </a:t>
            </a:r>
            <a:r>
              <a:rPr sz="2000" dirty="0">
                <a:solidFill>
                  <a:srgbClr val="001C3D"/>
                </a:solidFill>
                <a:latin typeface="Calibri"/>
                <a:cs typeface="Calibri"/>
              </a:rPr>
              <a:t>assistance</a:t>
            </a:r>
            <a:r>
              <a:rPr sz="2000" spc="5" dirty="0">
                <a:solidFill>
                  <a:srgbClr val="001C3D"/>
                </a:solidFill>
                <a:latin typeface="Calibri"/>
                <a:cs typeface="Calibri"/>
              </a:rPr>
              <a:t> </a:t>
            </a:r>
            <a:r>
              <a:rPr sz="2000" spc="-5" dirty="0">
                <a:solidFill>
                  <a:srgbClr val="001C3D"/>
                </a:solidFill>
                <a:latin typeface="Calibri"/>
                <a:cs typeface="Calibri"/>
              </a:rPr>
              <a:t>of</a:t>
            </a:r>
            <a:r>
              <a:rPr sz="2000" dirty="0">
                <a:solidFill>
                  <a:srgbClr val="001C3D"/>
                </a:solidFill>
                <a:latin typeface="Calibri"/>
                <a:cs typeface="Calibri"/>
              </a:rPr>
              <a:t> a</a:t>
            </a:r>
            <a:r>
              <a:rPr sz="2000" spc="5" dirty="0">
                <a:solidFill>
                  <a:srgbClr val="001C3D"/>
                </a:solidFill>
                <a:latin typeface="Calibri"/>
                <a:cs typeface="Calibri"/>
              </a:rPr>
              <a:t> </a:t>
            </a:r>
            <a:r>
              <a:rPr sz="2000" spc="-5" dirty="0">
                <a:solidFill>
                  <a:srgbClr val="001C3D"/>
                </a:solidFill>
                <a:latin typeface="Calibri"/>
                <a:cs typeface="Calibri"/>
              </a:rPr>
              <a:t>lawyer </a:t>
            </a:r>
            <a:r>
              <a:rPr sz="2000" dirty="0">
                <a:solidFill>
                  <a:srgbClr val="001C3D"/>
                </a:solidFill>
                <a:latin typeface="Calibri"/>
                <a:cs typeface="Calibri"/>
              </a:rPr>
              <a:t> </a:t>
            </a:r>
            <a:r>
              <a:rPr sz="2000" spc="-5" dirty="0">
                <a:solidFill>
                  <a:srgbClr val="001C3D"/>
                </a:solidFill>
                <a:latin typeface="Calibri"/>
                <a:cs typeface="Calibri"/>
              </a:rPr>
              <a:t>during interrogation.</a:t>
            </a:r>
            <a:endParaRPr sz="2000">
              <a:latin typeface="Calibri"/>
              <a:cs typeface="Calibri"/>
            </a:endParaRPr>
          </a:p>
          <a:p>
            <a:pPr>
              <a:lnSpc>
                <a:spcPct val="100000"/>
              </a:lnSpc>
            </a:pPr>
            <a:endParaRPr sz="2400">
              <a:latin typeface="Calibri"/>
              <a:cs typeface="Calibri"/>
            </a:endParaRPr>
          </a:p>
          <a:p>
            <a:pPr marL="184785">
              <a:lnSpc>
                <a:spcPct val="100000"/>
              </a:lnSpc>
              <a:spcBef>
                <a:spcPts val="1870"/>
              </a:spcBef>
            </a:pPr>
            <a:r>
              <a:rPr sz="2000" i="1" dirty="0">
                <a:solidFill>
                  <a:srgbClr val="001C3D"/>
                </a:solidFill>
                <a:latin typeface="Calibri"/>
                <a:cs typeface="Calibri"/>
              </a:rPr>
              <a:t>Click</a:t>
            </a:r>
            <a:r>
              <a:rPr sz="2000" i="1" spc="-20" dirty="0">
                <a:solidFill>
                  <a:srgbClr val="001C3D"/>
                </a:solidFill>
                <a:latin typeface="Calibri"/>
                <a:cs typeface="Calibri"/>
              </a:rPr>
              <a:t> </a:t>
            </a:r>
            <a:r>
              <a:rPr sz="2000" i="1" dirty="0">
                <a:solidFill>
                  <a:srgbClr val="001C3D"/>
                </a:solidFill>
                <a:latin typeface="Calibri"/>
                <a:cs typeface="Calibri"/>
              </a:rPr>
              <a:t>on</a:t>
            </a:r>
            <a:r>
              <a:rPr sz="2000" i="1" spc="-15" dirty="0">
                <a:solidFill>
                  <a:srgbClr val="001C3D"/>
                </a:solidFill>
                <a:latin typeface="Calibri"/>
                <a:cs typeface="Calibri"/>
              </a:rPr>
              <a:t> </a:t>
            </a:r>
            <a:r>
              <a:rPr sz="2000" i="1" dirty="0">
                <a:solidFill>
                  <a:srgbClr val="001C3D"/>
                </a:solidFill>
                <a:latin typeface="Calibri"/>
                <a:cs typeface="Calibri"/>
              </a:rPr>
              <a:t>the</a:t>
            </a:r>
            <a:r>
              <a:rPr sz="2000" i="1" spc="-15" dirty="0">
                <a:solidFill>
                  <a:srgbClr val="001C3D"/>
                </a:solidFill>
                <a:latin typeface="Calibri"/>
                <a:cs typeface="Calibri"/>
              </a:rPr>
              <a:t> </a:t>
            </a:r>
            <a:r>
              <a:rPr sz="2000" i="1" dirty="0">
                <a:solidFill>
                  <a:srgbClr val="001C3D"/>
                </a:solidFill>
                <a:latin typeface="Calibri"/>
                <a:cs typeface="Calibri"/>
              </a:rPr>
              <a:t>button</a:t>
            </a:r>
            <a:r>
              <a:rPr sz="2000" i="1" spc="-15" dirty="0">
                <a:solidFill>
                  <a:srgbClr val="001C3D"/>
                </a:solidFill>
                <a:latin typeface="Calibri"/>
                <a:cs typeface="Calibri"/>
              </a:rPr>
              <a:t> </a:t>
            </a:r>
            <a:r>
              <a:rPr sz="2000" i="1" dirty="0">
                <a:solidFill>
                  <a:srgbClr val="001C3D"/>
                </a:solidFill>
                <a:latin typeface="Calibri"/>
                <a:cs typeface="Calibri"/>
              </a:rPr>
              <a:t>to</a:t>
            </a:r>
            <a:r>
              <a:rPr sz="2000" i="1" spc="-20" dirty="0">
                <a:solidFill>
                  <a:srgbClr val="001C3D"/>
                </a:solidFill>
                <a:latin typeface="Calibri"/>
                <a:cs typeface="Calibri"/>
              </a:rPr>
              <a:t> </a:t>
            </a:r>
            <a:r>
              <a:rPr sz="2000" i="1" dirty="0">
                <a:solidFill>
                  <a:srgbClr val="001C3D"/>
                </a:solidFill>
                <a:latin typeface="Calibri"/>
                <a:cs typeface="Calibri"/>
              </a:rPr>
              <a:t>know</a:t>
            </a:r>
            <a:r>
              <a:rPr sz="2000" i="1" spc="-20" dirty="0">
                <a:solidFill>
                  <a:srgbClr val="001C3D"/>
                </a:solidFill>
                <a:latin typeface="Calibri"/>
                <a:cs typeface="Calibri"/>
              </a:rPr>
              <a:t> </a:t>
            </a:r>
            <a:r>
              <a:rPr sz="2000" i="1" dirty="0">
                <a:solidFill>
                  <a:srgbClr val="001C3D"/>
                </a:solidFill>
                <a:latin typeface="Calibri"/>
                <a:cs typeface="Calibri"/>
              </a:rPr>
              <a:t>more</a:t>
            </a:r>
            <a:endParaRPr sz="2000">
              <a:latin typeface="Calibri"/>
              <a:cs typeface="Calibri"/>
            </a:endParaRPr>
          </a:p>
        </p:txBody>
      </p:sp>
      <p:sp>
        <p:nvSpPr>
          <p:cNvPr id="7" name="object 7"/>
          <p:cNvSpPr txBox="1"/>
          <p:nvPr/>
        </p:nvSpPr>
        <p:spPr>
          <a:xfrm>
            <a:off x="971599" y="5561364"/>
            <a:ext cx="3096895" cy="369570"/>
          </a:xfrm>
          <a:prstGeom prst="rect">
            <a:avLst/>
          </a:prstGeom>
          <a:solidFill>
            <a:srgbClr val="00B2E2">
              <a:alpha val="83918"/>
            </a:srgbClr>
          </a:solidFill>
        </p:spPr>
        <p:txBody>
          <a:bodyPr vert="horz" wrap="square" lIns="0" tIns="45720" rIns="0" bIns="0" rtlCol="0">
            <a:spAutoFit/>
          </a:bodyPr>
          <a:lstStyle/>
          <a:p>
            <a:pPr marL="527685">
              <a:lnSpc>
                <a:spcPct val="100000"/>
              </a:lnSpc>
              <a:spcBef>
                <a:spcPts val="360"/>
              </a:spcBef>
            </a:pPr>
            <a:r>
              <a:rPr sz="1800" spc="-5" dirty="0">
                <a:solidFill>
                  <a:srgbClr val="FFFFFF"/>
                </a:solidFill>
                <a:latin typeface="Calibri"/>
                <a:cs typeface="Calibri"/>
              </a:rPr>
              <a:t>Effecitve participation</a:t>
            </a:r>
            <a:endParaRPr sz="1800">
              <a:latin typeface="Calibri"/>
              <a:cs typeface="Calibri"/>
            </a:endParaRPr>
          </a:p>
        </p:txBody>
      </p:sp>
      <p:sp>
        <p:nvSpPr>
          <p:cNvPr id="8" name="object 8"/>
          <p:cNvSpPr txBox="1"/>
          <p:nvPr/>
        </p:nvSpPr>
        <p:spPr>
          <a:xfrm>
            <a:off x="6516216" y="5746029"/>
            <a:ext cx="1440180" cy="923925"/>
          </a:xfrm>
          <a:prstGeom prst="rect">
            <a:avLst/>
          </a:prstGeom>
          <a:solidFill>
            <a:srgbClr val="00B2E2"/>
          </a:solidFill>
        </p:spPr>
        <p:txBody>
          <a:bodyPr vert="horz" wrap="square" lIns="0" tIns="5715" rIns="0" bIns="0" rtlCol="0">
            <a:spAutoFit/>
          </a:bodyPr>
          <a:lstStyle/>
          <a:p>
            <a:pPr>
              <a:lnSpc>
                <a:spcPct val="100000"/>
              </a:lnSpc>
              <a:spcBef>
                <a:spcPts val="45"/>
              </a:spcBef>
            </a:pPr>
            <a:endParaRPr sz="2100">
              <a:latin typeface="Times New Roman"/>
              <a:cs typeface="Times New Roman"/>
            </a:endParaRPr>
          </a:p>
          <a:p>
            <a:pPr marL="323215">
              <a:lnSpc>
                <a:spcPct val="100000"/>
              </a:lnSpc>
            </a:pPr>
            <a:r>
              <a:rPr sz="1800" spc="-5" dirty="0">
                <a:solidFill>
                  <a:srgbClr val="FFFFFF"/>
                </a:solidFill>
                <a:latin typeface="Calibri"/>
                <a:cs typeface="Calibri"/>
              </a:rPr>
              <a:t>Scenario</a:t>
            </a:r>
            <a:endParaRPr sz="1800">
              <a:latin typeface="Calibri"/>
              <a:cs typeface="Calibri"/>
            </a:endParaRPr>
          </a:p>
        </p:txBody>
      </p:sp>
      <p:pic>
        <p:nvPicPr>
          <p:cNvPr id="9" name="object 9"/>
          <p:cNvPicPr/>
          <p:nvPr/>
        </p:nvPicPr>
        <p:blipFill>
          <a:blip r:embed="rId4" cstate="print"/>
          <a:stretch>
            <a:fillRect/>
          </a:stretch>
        </p:blipFill>
        <p:spPr>
          <a:xfrm>
            <a:off x="0" y="332655"/>
            <a:ext cx="5148063" cy="576064"/>
          </a:xfrm>
          <a:prstGeom prst="rect">
            <a:avLst/>
          </a:prstGeom>
        </p:spPr>
      </p:pic>
      <p:sp>
        <p:nvSpPr>
          <p:cNvPr id="10" name="object 10"/>
          <p:cNvSpPr txBox="1">
            <a:spLocks noGrp="1"/>
          </p:cNvSpPr>
          <p:nvPr>
            <p:ph type="title"/>
          </p:nvPr>
        </p:nvSpPr>
        <p:spPr>
          <a:xfrm>
            <a:off x="78739" y="425108"/>
            <a:ext cx="2616835" cy="391160"/>
          </a:xfrm>
          <a:prstGeom prst="rect">
            <a:avLst/>
          </a:prstGeom>
        </p:spPr>
        <p:txBody>
          <a:bodyPr vert="horz" wrap="square" lIns="0" tIns="12700" rIns="0" bIns="0" rtlCol="0">
            <a:spAutoFit/>
          </a:bodyPr>
          <a:lstStyle/>
          <a:p>
            <a:pPr marL="12700">
              <a:lnSpc>
                <a:spcPct val="100000"/>
              </a:lnSpc>
              <a:spcBef>
                <a:spcPts val="100"/>
              </a:spcBef>
            </a:pPr>
            <a:r>
              <a:rPr spc="-5" dirty="0"/>
              <a:t>Part</a:t>
            </a:r>
            <a:r>
              <a:rPr spc="-30" dirty="0"/>
              <a:t> </a:t>
            </a:r>
            <a:r>
              <a:rPr dirty="0"/>
              <a:t>4:</a:t>
            </a:r>
            <a:r>
              <a:rPr spc="-25" dirty="0"/>
              <a:t> </a:t>
            </a:r>
            <a:r>
              <a:rPr spc="-5" dirty="0"/>
              <a:t>Interrogation</a:t>
            </a:r>
          </a:p>
        </p:txBody>
      </p:sp>
      <p:sp>
        <p:nvSpPr>
          <p:cNvPr id="11" name="object 11"/>
          <p:cNvSpPr txBox="1"/>
          <p:nvPr/>
        </p:nvSpPr>
        <p:spPr>
          <a:xfrm>
            <a:off x="5226803" y="234434"/>
            <a:ext cx="1664970" cy="845819"/>
          </a:xfrm>
          <a:prstGeom prst="rect">
            <a:avLst/>
          </a:prstGeom>
        </p:spPr>
        <p:txBody>
          <a:bodyPr vert="horz" wrap="square" lIns="0" tIns="13970" rIns="0" bIns="0" rtlCol="0">
            <a:spAutoFit/>
          </a:bodyPr>
          <a:lstStyle/>
          <a:p>
            <a:pPr marL="12700" marR="5080">
              <a:lnSpc>
                <a:spcPct val="99500"/>
              </a:lnSpc>
              <a:spcBef>
                <a:spcPts val="110"/>
              </a:spcBef>
            </a:pPr>
            <a:r>
              <a:rPr sz="1800" dirty="0">
                <a:solidFill>
                  <a:srgbClr val="FFFFFF"/>
                </a:solidFill>
                <a:latin typeface="Calibri"/>
                <a:cs typeface="Calibri"/>
              </a:rPr>
              <a:t>CLICK</a:t>
            </a:r>
            <a:r>
              <a:rPr sz="1800" spc="-35" dirty="0">
                <a:solidFill>
                  <a:srgbClr val="FFFFFF"/>
                </a:solidFill>
                <a:latin typeface="Calibri"/>
                <a:cs typeface="Calibri"/>
              </a:rPr>
              <a:t> </a:t>
            </a:r>
            <a:r>
              <a:rPr sz="1800" spc="-5" dirty="0">
                <a:solidFill>
                  <a:srgbClr val="FFFFFF"/>
                </a:solidFill>
                <a:latin typeface="Calibri"/>
                <a:cs typeface="Calibri"/>
              </a:rPr>
              <a:t>on</a:t>
            </a:r>
            <a:r>
              <a:rPr sz="1800" spc="-35" dirty="0">
                <a:solidFill>
                  <a:srgbClr val="FFFFFF"/>
                </a:solidFill>
                <a:latin typeface="Calibri"/>
                <a:cs typeface="Calibri"/>
              </a:rPr>
              <a:t> </a:t>
            </a:r>
            <a:r>
              <a:rPr sz="1800" dirty="0">
                <a:solidFill>
                  <a:srgbClr val="FFFFFF"/>
                </a:solidFill>
                <a:latin typeface="Calibri"/>
                <a:cs typeface="Calibri"/>
              </a:rPr>
              <a:t>this</a:t>
            </a:r>
            <a:r>
              <a:rPr sz="1800" spc="-35" dirty="0">
                <a:solidFill>
                  <a:srgbClr val="FFFFFF"/>
                </a:solidFill>
                <a:latin typeface="Calibri"/>
                <a:cs typeface="Calibri"/>
              </a:rPr>
              <a:t> </a:t>
            </a:r>
            <a:r>
              <a:rPr sz="1800" spc="-5" dirty="0">
                <a:solidFill>
                  <a:srgbClr val="FFFFFF"/>
                </a:solidFill>
                <a:latin typeface="Calibri"/>
                <a:cs typeface="Calibri"/>
              </a:rPr>
              <a:t>icon </a:t>
            </a:r>
            <a:r>
              <a:rPr sz="1800" spc="-390" dirty="0">
                <a:solidFill>
                  <a:srgbClr val="FFFFFF"/>
                </a:solidFill>
                <a:latin typeface="Calibri"/>
                <a:cs typeface="Calibri"/>
              </a:rPr>
              <a:t> </a:t>
            </a:r>
            <a:r>
              <a:rPr sz="1800" dirty="0">
                <a:solidFill>
                  <a:srgbClr val="FFFFFF"/>
                </a:solidFill>
                <a:latin typeface="Calibri"/>
                <a:cs typeface="Calibri"/>
              </a:rPr>
              <a:t>to </a:t>
            </a:r>
            <a:r>
              <a:rPr sz="1800" spc="-5" dirty="0">
                <a:solidFill>
                  <a:srgbClr val="FFFFFF"/>
                </a:solidFill>
                <a:latin typeface="Calibri"/>
                <a:cs typeface="Calibri"/>
              </a:rPr>
              <a:t>return </a:t>
            </a:r>
            <a:r>
              <a:rPr sz="1800" dirty="0">
                <a:solidFill>
                  <a:srgbClr val="FFFFFF"/>
                </a:solidFill>
                <a:latin typeface="Calibri"/>
                <a:cs typeface="Calibri"/>
              </a:rPr>
              <a:t>to this </a:t>
            </a:r>
            <a:r>
              <a:rPr sz="1800" spc="5" dirty="0">
                <a:solidFill>
                  <a:srgbClr val="FFFFFF"/>
                </a:solidFill>
                <a:latin typeface="Calibri"/>
                <a:cs typeface="Calibri"/>
              </a:rPr>
              <a:t> </a:t>
            </a:r>
            <a:r>
              <a:rPr sz="1800" spc="-5" dirty="0">
                <a:solidFill>
                  <a:srgbClr val="FFFFFF"/>
                </a:solidFill>
                <a:latin typeface="Calibri"/>
                <a:cs typeface="Calibri"/>
              </a:rPr>
              <a:t>page</a:t>
            </a:r>
            <a:endParaRPr sz="1800">
              <a:latin typeface="Calibri"/>
              <a:cs typeface="Calibri"/>
            </a:endParaRPr>
          </a:p>
        </p:txBody>
      </p:sp>
      <p:grpSp>
        <p:nvGrpSpPr>
          <p:cNvPr id="12" name="object 12"/>
          <p:cNvGrpSpPr/>
          <p:nvPr/>
        </p:nvGrpSpPr>
        <p:grpSpPr>
          <a:xfrm>
            <a:off x="7151587" y="391963"/>
            <a:ext cx="1861185" cy="529590"/>
            <a:chOff x="7151587" y="391963"/>
            <a:chExt cx="1861185" cy="529590"/>
          </a:xfrm>
        </p:grpSpPr>
        <p:sp>
          <p:nvSpPr>
            <p:cNvPr id="13" name="object 13"/>
            <p:cNvSpPr/>
            <p:nvPr/>
          </p:nvSpPr>
          <p:spPr>
            <a:xfrm>
              <a:off x="7164287" y="404663"/>
              <a:ext cx="720090" cy="504190"/>
            </a:xfrm>
            <a:custGeom>
              <a:avLst/>
              <a:gdLst/>
              <a:ahLst/>
              <a:cxnLst/>
              <a:rect l="l" t="t" r="r" b="b"/>
              <a:pathLst>
                <a:path w="720090" h="504190">
                  <a:moveTo>
                    <a:pt x="720079" y="0"/>
                  </a:moveTo>
                  <a:lnTo>
                    <a:pt x="0" y="0"/>
                  </a:lnTo>
                  <a:lnTo>
                    <a:pt x="0" y="504056"/>
                  </a:lnTo>
                  <a:lnTo>
                    <a:pt x="720079" y="504056"/>
                  </a:lnTo>
                  <a:lnTo>
                    <a:pt x="720079" y="441049"/>
                  </a:lnTo>
                  <a:lnTo>
                    <a:pt x="312784" y="441049"/>
                  </a:lnTo>
                  <a:lnTo>
                    <a:pt x="267975" y="433822"/>
                  </a:lnTo>
                  <a:lnTo>
                    <a:pt x="229060" y="413696"/>
                  </a:lnTo>
                  <a:lnTo>
                    <a:pt x="198372" y="383008"/>
                  </a:lnTo>
                  <a:lnTo>
                    <a:pt x="178246" y="344092"/>
                  </a:lnTo>
                  <a:lnTo>
                    <a:pt x="171019" y="299284"/>
                  </a:lnTo>
                  <a:lnTo>
                    <a:pt x="171019" y="157518"/>
                  </a:lnTo>
                  <a:lnTo>
                    <a:pt x="360039" y="157518"/>
                  </a:lnTo>
                  <a:lnTo>
                    <a:pt x="454552" y="63007"/>
                  </a:lnTo>
                  <a:lnTo>
                    <a:pt x="720079" y="63007"/>
                  </a:lnTo>
                  <a:lnTo>
                    <a:pt x="720079" y="0"/>
                  </a:lnTo>
                  <a:close/>
                </a:path>
                <a:path w="720090" h="504190">
                  <a:moveTo>
                    <a:pt x="720079" y="63007"/>
                  </a:moveTo>
                  <a:lnTo>
                    <a:pt x="454552" y="63007"/>
                  </a:lnTo>
                  <a:lnTo>
                    <a:pt x="549061" y="157518"/>
                  </a:lnTo>
                  <a:lnTo>
                    <a:pt x="501806" y="157518"/>
                  </a:lnTo>
                  <a:lnTo>
                    <a:pt x="501806" y="299284"/>
                  </a:lnTo>
                  <a:lnTo>
                    <a:pt x="494578" y="344092"/>
                  </a:lnTo>
                  <a:lnTo>
                    <a:pt x="474453" y="383008"/>
                  </a:lnTo>
                  <a:lnTo>
                    <a:pt x="443765" y="413696"/>
                  </a:lnTo>
                  <a:lnTo>
                    <a:pt x="404849" y="433822"/>
                  </a:lnTo>
                  <a:lnTo>
                    <a:pt x="360039" y="441049"/>
                  </a:lnTo>
                  <a:lnTo>
                    <a:pt x="720079" y="441049"/>
                  </a:lnTo>
                  <a:lnTo>
                    <a:pt x="720079" y="63007"/>
                  </a:lnTo>
                  <a:close/>
                </a:path>
                <a:path w="720090" h="504190">
                  <a:moveTo>
                    <a:pt x="407295" y="157518"/>
                  </a:moveTo>
                  <a:lnTo>
                    <a:pt x="265530" y="157518"/>
                  </a:lnTo>
                  <a:lnTo>
                    <a:pt x="265530" y="299284"/>
                  </a:lnTo>
                  <a:lnTo>
                    <a:pt x="269243" y="317677"/>
                  </a:lnTo>
                  <a:lnTo>
                    <a:pt x="279370" y="332697"/>
                  </a:lnTo>
                  <a:lnTo>
                    <a:pt x="294391" y="342825"/>
                  </a:lnTo>
                  <a:lnTo>
                    <a:pt x="312784" y="346538"/>
                  </a:lnTo>
                  <a:lnTo>
                    <a:pt x="360039" y="346538"/>
                  </a:lnTo>
                  <a:lnTo>
                    <a:pt x="403581" y="317677"/>
                  </a:lnTo>
                  <a:lnTo>
                    <a:pt x="407295" y="157518"/>
                  </a:lnTo>
                  <a:close/>
                </a:path>
              </a:pathLst>
            </a:custGeom>
            <a:solidFill>
              <a:srgbClr val="FFD5A9"/>
            </a:solidFill>
          </p:spPr>
          <p:txBody>
            <a:bodyPr wrap="square" lIns="0" tIns="0" rIns="0" bIns="0" rtlCol="0"/>
            <a:lstStyle/>
            <a:p>
              <a:endParaRPr/>
            </a:p>
          </p:txBody>
        </p:sp>
        <p:sp>
          <p:nvSpPr>
            <p:cNvPr id="14" name="object 14"/>
            <p:cNvSpPr/>
            <p:nvPr/>
          </p:nvSpPr>
          <p:spPr>
            <a:xfrm>
              <a:off x="7335306" y="467671"/>
              <a:ext cx="378460" cy="378460"/>
            </a:xfrm>
            <a:custGeom>
              <a:avLst/>
              <a:gdLst/>
              <a:ahLst/>
              <a:cxnLst/>
              <a:rect l="l" t="t" r="r" b="b"/>
              <a:pathLst>
                <a:path w="378459" h="378459">
                  <a:moveTo>
                    <a:pt x="283532" y="0"/>
                  </a:moveTo>
                  <a:lnTo>
                    <a:pt x="189020" y="94510"/>
                  </a:lnTo>
                  <a:lnTo>
                    <a:pt x="236275" y="94510"/>
                  </a:lnTo>
                  <a:lnTo>
                    <a:pt x="236275" y="236275"/>
                  </a:lnTo>
                  <a:lnTo>
                    <a:pt x="232562" y="254669"/>
                  </a:lnTo>
                  <a:lnTo>
                    <a:pt x="222435" y="269690"/>
                  </a:lnTo>
                  <a:lnTo>
                    <a:pt x="207414" y="279817"/>
                  </a:lnTo>
                  <a:lnTo>
                    <a:pt x="189020" y="283531"/>
                  </a:lnTo>
                  <a:lnTo>
                    <a:pt x="141765" y="283531"/>
                  </a:lnTo>
                  <a:lnTo>
                    <a:pt x="123371" y="279817"/>
                  </a:lnTo>
                  <a:lnTo>
                    <a:pt x="108351" y="269690"/>
                  </a:lnTo>
                  <a:lnTo>
                    <a:pt x="98224" y="254670"/>
                  </a:lnTo>
                  <a:lnTo>
                    <a:pt x="94510" y="236277"/>
                  </a:lnTo>
                  <a:lnTo>
                    <a:pt x="94510" y="94510"/>
                  </a:lnTo>
                  <a:lnTo>
                    <a:pt x="0" y="94510"/>
                  </a:lnTo>
                  <a:lnTo>
                    <a:pt x="0" y="236275"/>
                  </a:lnTo>
                  <a:lnTo>
                    <a:pt x="7227" y="281085"/>
                  </a:lnTo>
                  <a:lnTo>
                    <a:pt x="27352" y="320001"/>
                  </a:lnTo>
                  <a:lnTo>
                    <a:pt x="58040" y="350689"/>
                  </a:lnTo>
                  <a:lnTo>
                    <a:pt x="96956" y="370814"/>
                  </a:lnTo>
                  <a:lnTo>
                    <a:pt x="141765" y="378042"/>
                  </a:lnTo>
                  <a:lnTo>
                    <a:pt x="189020" y="378042"/>
                  </a:lnTo>
                  <a:lnTo>
                    <a:pt x="233829" y="370814"/>
                  </a:lnTo>
                  <a:lnTo>
                    <a:pt x="272745" y="350689"/>
                  </a:lnTo>
                  <a:lnTo>
                    <a:pt x="303434" y="320001"/>
                  </a:lnTo>
                  <a:lnTo>
                    <a:pt x="323559" y="281085"/>
                  </a:lnTo>
                  <a:lnTo>
                    <a:pt x="330786" y="236275"/>
                  </a:lnTo>
                  <a:lnTo>
                    <a:pt x="330786" y="94510"/>
                  </a:lnTo>
                  <a:lnTo>
                    <a:pt x="378042" y="94510"/>
                  </a:lnTo>
                  <a:lnTo>
                    <a:pt x="283532" y="0"/>
                  </a:lnTo>
                  <a:close/>
                </a:path>
              </a:pathLst>
            </a:custGeom>
            <a:solidFill>
              <a:srgbClr val="AA8C6F"/>
            </a:solidFill>
          </p:spPr>
          <p:txBody>
            <a:bodyPr wrap="square" lIns="0" tIns="0" rIns="0" bIns="0" rtlCol="0"/>
            <a:lstStyle/>
            <a:p>
              <a:endParaRPr/>
            </a:p>
          </p:txBody>
        </p:sp>
        <p:sp>
          <p:nvSpPr>
            <p:cNvPr id="15" name="object 15"/>
            <p:cNvSpPr/>
            <p:nvPr/>
          </p:nvSpPr>
          <p:spPr>
            <a:xfrm>
              <a:off x="7164287" y="404663"/>
              <a:ext cx="720090" cy="504190"/>
            </a:xfrm>
            <a:custGeom>
              <a:avLst/>
              <a:gdLst/>
              <a:ahLst/>
              <a:cxnLst/>
              <a:rect l="l" t="t" r="r" b="b"/>
              <a:pathLst>
                <a:path w="720090" h="504190">
                  <a:moveTo>
                    <a:pt x="549061" y="157517"/>
                  </a:moveTo>
                  <a:lnTo>
                    <a:pt x="501805" y="157517"/>
                  </a:lnTo>
                  <a:lnTo>
                    <a:pt x="501805" y="299282"/>
                  </a:lnTo>
                  <a:lnTo>
                    <a:pt x="494578" y="344091"/>
                  </a:lnTo>
                  <a:lnTo>
                    <a:pt x="474453" y="383008"/>
                  </a:lnTo>
                  <a:lnTo>
                    <a:pt x="443765" y="413696"/>
                  </a:lnTo>
                  <a:lnTo>
                    <a:pt x="404849" y="433821"/>
                  </a:lnTo>
                  <a:lnTo>
                    <a:pt x="360040" y="441049"/>
                  </a:lnTo>
                  <a:lnTo>
                    <a:pt x="312784" y="441049"/>
                  </a:lnTo>
                  <a:lnTo>
                    <a:pt x="267975" y="433821"/>
                  </a:lnTo>
                  <a:lnTo>
                    <a:pt x="229059" y="413696"/>
                  </a:lnTo>
                  <a:lnTo>
                    <a:pt x="198371" y="383008"/>
                  </a:lnTo>
                  <a:lnTo>
                    <a:pt x="178246" y="344091"/>
                  </a:lnTo>
                  <a:lnTo>
                    <a:pt x="171019" y="299282"/>
                  </a:lnTo>
                  <a:lnTo>
                    <a:pt x="171019" y="157517"/>
                  </a:lnTo>
                  <a:lnTo>
                    <a:pt x="265530" y="157517"/>
                  </a:lnTo>
                  <a:lnTo>
                    <a:pt x="265530" y="299282"/>
                  </a:lnTo>
                  <a:lnTo>
                    <a:pt x="269243" y="317676"/>
                  </a:lnTo>
                  <a:lnTo>
                    <a:pt x="279370" y="332697"/>
                  </a:lnTo>
                  <a:lnTo>
                    <a:pt x="294391" y="342824"/>
                  </a:lnTo>
                  <a:lnTo>
                    <a:pt x="312784" y="346538"/>
                  </a:lnTo>
                  <a:lnTo>
                    <a:pt x="360040" y="346538"/>
                  </a:lnTo>
                  <a:lnTo>
                    <a:pt x="378433" y="342825"/>
                  </a:lnTo>
                  <a:lnTo>
                    <a:pt x="393454" y="332698"/>
                  </a:lnTo>
                  <a:lnTo>
                    <a:pt x="403581" y="317677"/>
                  </a:lnTo>
                  <a:lnTo>
                    <a:pt x="407295" y="299284"/>
                  </a:lnTo>
                  <a:lnTo>
                    <a:pt x="407295" y="157517"/>
                  </a:lnTo>
                  <a:lnTo>
                    <a:pt x="360040" y="157517"/>
                  </a:lnTo>
                  <a:lnTo>
                    <a:pt x="454551" y="63007"/>
                  </a:lnTo>
                  <a:lnTo>
                    <a:pt x="549061" y="157517"/>
                  </a:lnTo>
                  <a:close/>
                </a:path>
                <a:path w="720090" h="504190">
                  <a:moveTo>
                    <a:pt x="0" y="0"/>
                  </a:moveTo>
                  <a:lnTo>
                    <a:pt x="720080" y="0"/>
                  </a:lnTo>
                  <a:lnTo>
                    <a:pt x="720080" y="504056"/>
                  </a:lnTo>
                  <a:lnTo>
                    <a:pt x="0" y="504056"/>
                  </a:lnTo>
                  <a:lnTo>
                    <a:pt x="0" y="0"/>
                  </a:lnTo>
                  <a:close/>
                </a:path>
              </a:pathLst>
            </a:custGeom>
            <a:ln w="25399">
              <a:solidFill>
                <a:srgbClr val="EF6510"/>
              </a:solidFill>
            </a:ln>
          </p:spPr>
          <p:txBody>
            <a:bodyPr wrap="square" lIns="0" tIns="0" rIns="0" bIns="0" rtlCol="0"/>
            <a:lstStyle/>
            <a:p>
              <a:endParaRPr/>
            </a:p>
          </p:txBody>
        </p:sp>
        <p:sp>
          <p:nvSpPr>
            <p:cNvPr id="16" name="object 16"/>
            <p:cNvSpPr/>
            <p:nvPr/>
          </p:nvSpPr>
          <p:spPr>
            <a:xfrm>
              <a:off x="8244408" y="404663"/>
              <a:ext cx="755650" cy="504190"/>
            </a:xfrm>
            <a:custGeom>
              <a:avLst/>
              <a:gdLst/>
              <a:ahLst/>
              <a:cxnLst/>
              <a:rect l="l" t="t" r="r" b="b"/>
              <a:pathLst>
                <a:path w="755650" h="504190">
                  <a:moveTo>
                    <a:pt x="755575" y="0"/>
                  </a:moveTo>
                  <a:lnTo>
                    <a:pt x="0" y="0"/>
                  </a:lnTo>
                  <a:lnTo>
                    <a:pt x="0" y="504056"/>
                  </a:lnTo>
                  <a:lnTo>
                    <a:pt x="755575" y="504056"/>
                  </a:lnTo>
                  <a:lnTo>
                    <a:pt x="755575" y="441049"/>
                  </a:lnTo>
                  <a:lnTo>
                    <a:pt x="236021" y="441049"/>
                  </a:lnTo>
                  <a:lnTo>
                    <a:pt x="236021" y="252027"/>
                  </a:lnTo>
                  <a:lnTo>
                    <a:pt x="188766" y="252027"/>
                  </a:lnTo>
                  <a:lnTo>
                    <a:pt x="377786" y="63007"/>
                  </a:lnTo>
                  <a:lnTo>
                    <a:pt x="755575" y="63007"/>
                  </a:lnTo>
                  <a:lnTo>
                    <a:pt x="755575" y="0"/>
                  </a:lnTo>
                  <a:close/>
                </a:path>
                <a:path w="755650" h="504190">
                  <a:moveTo>
                    <a:pt x="755575" y="86635"/>
                  </a:moveTo>
                  <a:lnTo>
                    <a:pt x="495926" y="86635"/>
                  </a:lnTo>
                  <a:lnTo>
                    <a:pt x="495926" y="181145"/>
                  </a:lnTo>
                  <a:lnTo>
                    <a:pt x="566808" y="252027"/>
                  </a:lnTo>
                  <a:lnTo>
                    <a:pt x="519553" y="252027"/>
                  </a:lnTo>
                  <a:lnTo>
                    <a:pt x="519553" y="441049"/>
                  </a:lnTo>
                  <a:lnTo>
                    <a:pt x="755575" y="441049"/>
                  </a:lnTo>
                  <a:lnTo>
                    <a:pt x="755575" y="86635"/>
                  </a:lnTo>
                  <a:close/>
                </a:path>
                <a:path w="755650" h="504190">
                  <a:moveTo>
                    <a:pt x="755575" y="63007"/>
                  </a:moveTo>
                  <a:lnTo>
                    <a:pt x="377786" y="63007"/>
                  </a:lnTo>
                  <a:lnTo>
                    <a:pt x="448670" y="133889"/>
                  </a:lnTo>
                  <a:lnTo>
                    <a:pt x="448670" y="86635"/>
                  </a:lnTo>
                  <a:lnTo>
                    <a:pt x="755575" y="86635"/>
                  </a:lnTo>
                  <a:lnTo>
                    <a:pt x="755575" y="63007"/>
                  </a:lnTo>
                  <a:close/>
                </a:path>
              </a:pathLst>
            </a:custGeom>
            <a:solidFill>
              <a:srgbClr val="EAF8FC"/>
            </a:solidFill>
          </p:spPr>
          <p:txBody>
            <a:bodyPr wrap="square" lIns="0" tIns="0" rIns="0" bIns="0" rtlCol="0"/>
            <a:lstStyle/>
            <a:p>
              <a:endParaRPr/>
            </a:p>
          </p:txBody>
        </p:sp>
        <p:sp>
          <p:nvSpPr>
            <p:cNvPr id="17" name="object 17"/>
            <p:cNvSpPr/>
            <p:nvPr/>
          </p:nvSpPr>
          <p:spPr>
            <a:xfrm>
              <a:off x="8480430" y="491299"/>
              <a:ext cx="283845" cy="354965"/>
            </a:xfrm>
            <a:custGeom>
              <a:avLst/>
              <a:gdLst/>
              <a:ahLst/>
              <a:cxnLst/>
              <a:rect l="l" t="t" r="r" b="b"/>
              <a:pathLst>
                <a:path w="283845" h="354965">
                  <a:moveTo>
                    <a:pt x="259904" y="0"/>
                  </a:moveTo>
                  <a:lnTo>
                    <a:pt x="212648" y="0"/>
                  </a:lnTo>
                  <a:lnTo>
                    <a:pt x="212648" y="47254"/>
                  </a:lnTo>
                  <a:lnTo>
                    <a:pt x="259904" y="94509"/>
                  </a:lnTo>
                  <a:lnTo>
                    <a:pt x="259904" y="0"/>
                  </a:lnTo>
                  <a:close/>
                </a:path>
                <a:path w="283845" h="354965">
                  <a:moveTo>
                    <a:pt x="283531" y="165392"/>
                  </a:moveTo>
                  <a:lnTo>
                    <a:pt x="0" y="165392"/>
                  </a:lnTo>
                  <a:lnTo>
                    <a:pt x="0" y="354413"/>
                  </a:lnTo>
                  <a:lnTo>
                    <a:pt x="118137" y="354413"/>
                  </a:lnTo>
                  <a:lnTo>
                    <a:pt x="118137" y="259902"/>
                  </a:lnTo>
                  <a:lnTo>
                    <a:pt x="283531" y="259902"/>
                  </a:lnTo>
                  <a:lnTo>
                    <a:pt x="283531" y="165392"/>
                  </a:lnTo>
                  <a:close/>
                </a:path>
                <a:path w="283845" h="354965">
                  <a:moveTo>
                    <a:pt x="283531" y="259902"/>
                  </a:moveTo>
                  <a:lnTo>
                    <a:pt x="165393" y="259902"/>
                  </a:lnTo>
                  <a:lnTo>
                    <a:pt x="165393" y="354413"/>
                  </a:lnTo>
                  <a:lnTo>
                    <a:pt x="283531" y="354413"/>
                  </a:lnTo>
                  <a:lnTo>
                    <a:pt x="283531" y="259902"/>
                  </a:lnTo>
                  <a:close/>
                </a:path>
              </a:pathLst>
            </a:custGeom>
            <a:solidFill>
              <a:srgbClr val="C4D0D4"/>
            </a:solidFill>
          </p:spPr>
          <p:txBody>
            <a:bodyPr wrap="square" lIns="0" tIns="0" rIns="0" bIns="0" rtlCol="0"/>
            <a:lstStyle/>
            <a:p>
              <a:endParaRPr/>
            </a:p>
          </p:txBody>
        </p:sp>
        <p:sp>
          <p:nvSpPr>
            <p:cNvPr id="18" name="object 18"/>
            <p:cNvSpPr/>
            <p:nvPr/>
          </p:nvSpPr>
          <p:spPr>
            <a:xfrm>
              <a:off x="8433174" y="467671"/>
              <a:ext cx="378460" cy="378460"/>
            </a:xfrm>
            <a:custGeom>
              <a:avLst/>
              <a:gdLst/>
              <a:ahLst/>
              <a:cxnLst/>
              <a:rect l="l" t="t" r="r" b="b"/>
              <a:pathLst>
                <a:path w="378459" h="378459">
                  <a:moveTo>
                    <a:pt x="189020" y="0"/>
                  </a:moveTo>
                  <a:lnTo>
                    <a:pt x="0" y="189020"/>
                  </a:lnTo>
                  <a:lnTo>
                    <a:pt x="378042" y="189020"/>
                  </a:lnTo>
                  <a:lnTo>
                    <a:pt x="189020" y="0"/>
                  </a:lnTo>
                  <a:close/>
                </a:path>
                <a:path w="378459" h="378459">
                  <a:moveTo>
                    <a:pt x="212648" y="283531"/>
                  </a:moveTo>
                  <a:lnTo>
                    <a:pt x="165393" y="283531"/>
                  </a:lnTo>
                  <a:lnTo>
                    <a:pt x="165393" y="378042"/>
                  </a:lnTo>
                  <a:lnTo>
                    <a:pt x="212648" y="378042"/>
                  </a:lnTo>
                  <a:lnTo>
                    <a:pt x="212648" y="283531"/>
                  </a:lnTo>
                  <a:close/>
                </a:path>
              </a:pathLst>
            </a:custGeom>
            <a:solidFill>
              <a:srgbClr val="9AA5A8"/>
            </a:solidFill>
          </p:spPr>
          <p:txBody>
            <a:bodyPr wrap="square" lIns="0" tIns="0" rIns="0" bIns="0" rtlCol="0"/>
            <a:lstStyle/>
            <a:p>
              <a:endParaRPr/>
            </a:p>
          </p:txBody>
        </p:sp>
        <p:sp>
          <p:nvSpPr>
            <p:cNvPr id="19" name="object 19"/>
            <p:cNvSpPr/>
            <p:nvPr/>
          </p:nvSpPr>
          <p:spPr>
            <a:xfrm>
              <a:off x="8244408" y="404663"/>
              <a:ext cx="755650" cy="504190"/>
            </a:xfrm>
            <a:custGeom>
              <a:avLst/>
              <a:gdLst/>
              <a:ahLst/>
              <a:cxnLst/>
              <a:rect l="l" t="t" r="r" b="b"/>
              <a:pathLst>
                <a:path w="755650" h="504190">
                  <a:moveTo>
                    <a:pt x="377787" y="63007"/>
                  </a:moveTo>
                  <a:lnTo>
                    <a:pt x="448671" y="133889"/>
                  </a:lnTo>
                  <a:lnTo>
                    <a:pt x="448671" y="86635"/>
                  </a:lnTo>
                  <a:lnTo>
                    <a:pt x="495926" y="86635"/>
                  </a:lnTo>
                  <a:lnTo>
                    <a:pt x="495926" y="181145"/>
                  </a:lnTo>
                  <a:lnTo>
                    <a:pt x="566808" y="252028"/>
                  </a:lnTo>
                  <a:lnTo>
                    <a:pt x="519554" y="252028"/>
                  </a:lnTo>
                  <a:lnTo>
                    <a:pt x="519554" y="441049"/>
                  </a:lnTo>
                  <a:lnTo>
                    <a:pt x="236022" y="441049"/>
                  </a:lnTo>
                  <a:lnTo>
                    <a:pt x="236022" y="252028"/>
                  </a:lnTo>
                  <a:lnTo>
                    <a:pt x="188766" y="252028"/>
                  </a:lnTo>
                  <a:lnTo>
                    <a:pt x="377787" y="63007"/>
                  </a:lnTo>
                  <a:close/>
                </a:path>
                <a:path w="755650" h="504190">
                  <a:moveTo>
                    <a:pt x="448671" y="133889"/>
                  </a:moveTo>
                  <a:lnTo>
                    <a:pt x="495926" y="181145"/>
                  </a:lnTo>
                </a:path>
                <a:path w="755650" h="504190">
                  <a:moveTo>
                    <a:pt x="519554" y="252028"/>
                  </a:moveTo>
                  <a:lnTo>
                    <a:pt x="236022" y="252028"/>
                  </a:lnTo>
                </a:path>
                <a:path w="755650" h="504190">
                  <a:moveTo>
                    <a:pt x="354159" y="441049"/>
                  </a:moveTo>
                  <a:lnTo>
                    <a:pt x="354159" y="346538"/>
                  </a:lnTo>
                  <a:lnTo>
                    <a:pt x="401415" y="346538"/>
                  </a:lnTo>
                  <a:lnTo>
                    <a:pt x="401415" y="441049"/>
                  </a:lnTo>
                </a:path>
                <a:path w="755650" h="504190">
                  <a:moveTo>
                    <a:pt x="0" y="0"/>
                  </a:moveTo>
                  <a:lnTo>
                    <a:pt x="755575" y="0"/>
                  </a:lnTo>
                  <a:lnTo>
                    <a:pt x="755575" y="504056"/>
                  </a:lnTo>
                  <a:lnTo>
                    <a:pt x="0" y="504056"/>
                  </a:lnTo>
                  <a:lnTo>
                    <a:pt x="0" y="0"/>
                  </a:lnTo>
                  <a:close/>
                </a:path>
              </a:pathLst>
            </a:custGeom>
            <a:ln w="25399">
              <a:solidFill>
                <a:srgbClr val="00B2E2"/>
              </a:solidFill>
            </a:ln>
          </p:spPr>
          <p:txBody>
            <a:bodyPr wrap="square" lIns="0" tIns="0" rIns="0" bIns="0" rtlCol="0"/>
            <a:lstStyle/>
            <a:p>
              <a:endParaRPr/>
            </a:p>
          </p:txBody>
        </p:sp>
      </p:gr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104014" y="0"/>
            <a:ext cx="4040504" cy="3545840"/>
            <a:chOff x="5104014" y="0"/>
            <a:chExt cx="4040504" cy="3545840"/>
          </a:xfrm>
        </p:grpSpPr>
        <p:pic>
          <p:nvPicPr>
            <p:cNvPr id="3" name="object 3"/>
            <p:cNvPicPr/>
            <p:nvPr/>
          </p:nvPicPr>
          <p:blipFill>
            <a:blip r:embed="rId2" cstate="print"/>
            <a:stretch>
              <a:fillRect/>
            </a:stretch>
          </p:blipFill>
          <p:spPr>
            <a:xfrm>
              <a:off x="5150766" y="0"/>
              <a:ext cx="3993231" cy="3478559"/>
            </a:xfrm>
            <a:prstGeom prst="rect">
              <a:avLst/>
            </a:prstGeom>
          </p:spPr>
        </p:pic>
        <p:pic>
          <p:nvPicPr>
            <p:cNvPr id="4" name="object 4"/>
            <p:cNvPicPr/>
            <p:nvPr/>
          </p:nvPicPr>
          <p:blipFill>
            <a:blip r:embed="rId3" cstate="print"/>
            <a:stretch>
              <a:fillRect/>
            </a:stretch>
          </p:blipFill>
          <p:spPr>
            <a:xfrm>
              <a:off x="5104014" y="0"/>
              <a:ext cx="4039984" cy="3545377"/>
            </a:xfrm>
            <a:prstGeom prst="rect">
              <a:avLst/>
            </a:prstGeom>
          </p:spPr>
        </p:pic>
        <p:sp>
          <p:nvSpPr>
            <p:cNvPr id="5" name="object 5"/>
            <p:cNvSpPr/>
            <p:nvPr/>
          </p:nvSpPr>
          <p:spPr>
            <a:xfrm>
              <a:off x="5150766" y="0"/>
              <a:ext cx="3993515" cy="3479165"/>
            </a:xfrm>
            <a:custGeom>
              <a:avLst/>
              <a:gdLst/>
              <a:ahLst/>
              <a:cxnLst/>
              <a:rect l="l" t="t" r="r" b="b"/>
              <a:pathLst>
                <a:path w="3993515" h="3479165">
                  <a:moveTo>
                    <a:pt x="0" y="3478559"/>
                  </a:moveTo>
                  <a:lnTo>
                    <a:pt x="3993230" y="3478559"/>
                  </a:lnTo>
                  <a:lnTo>
                    <a:pt x="3993230" y="0"/>
                  </a:lnTo>
                  <a:lnTo>
                    <a:pt x="0" y="0"/>
                  </a:lnTo>
                  <a:lnTo>
                    <a:pt x="0" y="3478559"/>
                  </a:lnTo>
                  <a:close/>
                </a:path>
              </a:pathLst>
            </a:custGeom>
            <a:solidFill>
              <a:srgbClr val="00274E">
                <a:alpha val="39999"/>
              </a:srgbClr>
            </a:solidFill>
          </p:spPr>
          <p:txBody>
            <a:bodyPr wrap="square" lIns="0" tIns="0" rIns="0" bIns="0" rtlCol="0"/>
            <a:lstStyle/>
            <a:p>
              <a:endParaRPr/>
            </a:p>
          </p:txBody>
        </p:sp>
      </p:grpSp>
      <p:sp>
        <p:nvSpPr>
          <p:cNvPr id="6" name="object 6"/>
          <p:cNvSpPr txBox="1"/>
          <p:nvPr/>
        </p:nvSpPr>
        <p:spPr>
          <a:xfrm>
            <a:off x="258251" y="789574"/>
            <a:ext cx="4821555" cy="3073400"/>
          </a:xfrm>
          <a:prstGeom prst="rect">
            <a:avLst/>
          </a:prstGeom>
        </p:spPr>
        <p:txBody>
          <a:bodyPr vert="horz" wrap="square" lIns="0" tIns="12700" rIns="0" bIns="0" rtlCol="0">
            <a:spAutoFit/>
          </a:bodyPr>
          <a:lstStyle/>
          <a:p>
            <a:pPr marL="12700" marR="5080" algn="just">
              <a:lnSpc>
                <a:spcPct val="100000"/>
              </a:lnSpc>
              <a:spcBef>
                <a:spcPts val="100"/>
              </a:spcBef>
            </a:pPr>
            <a:r>
              <a:rPr sz="2000" dirty="0">
                <a:solidFill>
                  <a:srgbClr val="001C3D"/>
                </a:solidFill>
                <a:latin typeface="Calibri"/>
                <a:cs typeface="Calibri"/>
              </a:rPr>
              <a:t>The </a:t>
            </a:r>
            <a:r>
              <a:rPr sz="2000" spc="-5" dirty="0">
                <a:solidFill>
                  <a:srgbClr val="001C3D"/>
                </a:solidFill>
                <a:latin typeface="Calibri"/>
                <a:cs typeface="Calibri"/>
              </a:rPr>
              <a:t>lawyer’s role during interrogation </a:t>
            </a:r>
            <a:r>
              <a:rPr sz="2000" dirty="0">
                <a:solidFill>
                  <a:srgbClr val="001C3D"/>
                </a:solidFill>
                <a:latin typeface="Calibri"/>
                <a:cs typeface="Calibri"/>
              </a:rPr>
              <a:t>is </a:t>
            </a:r>
            <a:r>
              <a:rPr sz="2000" spc="-5" dirty="0">
                <a:solidFill>
                  <a:srgbClr val="001C3D"/>
                </a:solidFill>
                <a:latin typeface="Calibri"/>
                <a:cs typeface="Calibri"/>
              </a:rPr>
              <a:t>not </a:t>
            </a:r>
            <a:r>
              <a:rPr sz="2000" dirty="0">
                <a:solidFill>
                  <a:srgbClr val="001C3D"/>
                </a:solidFill>
                <a:latin typeface="Calibri"/>
                <a:cs typeface="Calibri"/>
              </a:rPr>
              <a:t> </a:t>
            </a:r>
            <a:r>
              <a:rPr sz="2000" spc="-5" dirty="0">
                <a:solidFill>
                  <a:srgbClr val="001C3D"/>
                </a:solidFill>
                <a:latin typeface="Calibri"/>
                <a:cs typeface="Calibri"/>
              </a:rPr>
              <a:t>limited </a:t>
            </a:r>
            <a:r>
              <a:rPr sz="2000" dirty="0">
                <a:solidFill>
                  <a:srgbClr val="001C3D"/>
                </a:solidFill>
                <a:latin typeface="Calibri"/>
                <a:cs typeface="Calibri"/>
              </a:rPr>
              <a:t>to passive </a:t>
            </a:r>
            <a:r>
              <a:rPr sz="2000" spc="-5" dirty="0">
                <a:solidFill>
                  <a:srgbClr val="001C3D"/>
                </a:solidFill>
                <a:latin typeface="Calibri"/>
                <a:cs typeface="Calibri"/>
              </a:rPr>
              <a:t>presence. According </a:t>
            </a:r>
            <a:r>
              <a:rPr sz="2000" dirty="0">
                <a:solidFill>
                  <a:srgbClr val="001C3D"/>
                </a:solidFill>
                <a:latin typeface="Calibri"/>
                <a:cs typeface="Calibri"/>
              </a:rPr>
              <a:t>to the </a:t>
            </a:r>
            <a:r>
              <a:rPr sz="2000" spc="5" dirty="0">
                <a:solidFill>
                  <a:srgbClr val="001C3D"/>
                </a:solidFill>
                <a:latin typeface="Calibri"/>
                <a:cs typeface="Calibri"/>
              </a:rPr>
              <a:t> </a:t>
            </a:r>
            <a:r>
              <a:rPr sz="2000" spc="-5" dirty="0">
                <a:solidFill>
                  <a:srgbClr val="001C3D"/>
                </a:solidFill>
                <a:latin typeface="Calibri"/>
                <a:cs typeface="Calibri"/>
              </a:rPr>
              <a:t>Directive,</a:t>
            </a:r>
            <a:r>
              <a:rPr sz="2000" dirty="0">
                <a:solidFill>
                  <a:srgbClr val="001C3D"/>
                </a:solidFill>
                <a:latin typeface="Calibri"/>
                <a:cs typeface="Calibri"/>
              </a:rPr>
              <a:t> </a:t>
            </a:r>
            <a:r>
              <a:rPr sz="2000" spc="-5" dirty="0">
                <a:solidFill>
                  <a:srgbClr val="001C3D"/>
                </a:solidFill>
                <a:latin typeface="Calibri"/>
                <a:cs typeface="Calibri"/>
              </a:rPr>
              <a:t>lawyers</a:t>
            </a:r>
            <a:r>
              <a:rPr sz="2000" dirty="0">
                <a:solidFill>
                  <a:srgbClr val="001C3D"/>
                </a:solidFill>
                <a:latin typeface="Calibri"/>
                <a:cs typeface="Calibri"/>
              </a:rPr>
              <a:t> </a:t>
            </a:r>
            <a:r>
              <a:rPr sz="2000" spc="-5" dirty="0">
                <a:solidFill>
                  <a:srgbClr val="001C3D"/>
                </a:solidFill>
                <a:latin typeface="Calibri"/>
                <a:cs typeface="Calibri"/>
              </a:rPr>
              <a:t>should</a:t>
            </a:r>
            <a:r>
              <a:rPr sz="2000" dirty="0">
                <a:solidFill>
                  <a:srgbClr val="001C3D"/>
                </a:solidFill>
                <a:latin typeface="Calibri"/>
                <a:cs typeface="Calibri"/>
              </a:rPr>
              <a:t> </a:t>
            </a:r>
            <a:r>
              <a:rPr sz="2000" b="1" i="1" spc="-5" dirty="0">
                <a:solidFill>
                  <a:srgbClr val="001C3D"/>
                </a:solidFill>
                <a:latin typeface="Calibri"/>
                <a:cs typeface="Calibri"/>
              </a:rPr>
              <a:t>be</a:t>
            </a:r>
            <a:r>
              <a:rPr sz="2000" b="1" i="1" dirty="0">
                <a:solidFill>
                  <a:srgbClr val="001C3D"/>
                </a:solidFill>
                <a:latin typeface="Calibri"/>
                <a:cs typeface="Calibri"/>
              </a:rPr>
              <a:t> </a:t>
            </a:r>
            <a:r>
              <a:rPr sz="2000" b="1" i="1" spc="-5" dirty="0">
                <a:solidFill>
                  <a:srgbClr val="001C3D"/>
                </a:solidFill>
                <a:latin typeface="Calibri"/>
                <a:cs typeface="Calibri"/>
              </a:rPr>
              <a:t>able</a:t>
            </a:r>
            <a:r>
              <a:rPr sz="2000" b="1" i="1" dirty="0">
                <a:solidFill>
                  <a:srgbClr val="001C3D"/>
                </a:solidFill>
                <a:latin typeface="Calibri"/>
                <a:cs typeface="Calibri"/>
              </a:rPr>
              <a:t> to</a:t>
            </a:r>
            <a:r>
              <a:rPr sz="2000" b="1" i="1" spc="5" dirty="0">
                <a:solidFill>
                  <a:srgbClr val="001C3D"/>
                </a:solidFill>
                <a:latin typeface="Calibri"/>
                <a:cs typeface="Calibri"/>
              </a:rPr>
              <a:t> </a:t>
            </a:r>
            <a:r>
              <a:rPr sz="2000" b="1" i="1" spc="-5" dirty="0">
                <a:solidFill>
                  <a:srgbClr val="001C3D"/>
                </a:solidFill>
                <a:latin typeface="Calibri"/>
                <a:cs typeface="Calibri"/>
              </a:rPr>
              <a:t>ask </a:t>
            </a:r>
            <a:r>
              <a:rPr sz="2000" b="1" i="1" spc="-440" dirty="0">
                <a:solidFill>
                  <a:srgbClr val="001C3D"/>
                </a:solidFill>
                <a:latin typeface="Calibri"/>
                <a:cs typeface="Calibri"/>
              </a:rPr>
              <a:t> </a:t>
            </a:r>
            <a:r>
              <a:rPr sz="2000" b="1" i="1" dirty="0">
                <a:solidFill>
                  <a:srgbClr val="001C3D"/>
                </a:solidFill>
                <a:latin typeface="Calibri"/>
                <a:cs typeface="Calibri"/>
              </a:rPr>
              <a:t>questions,</a:t>
            </a:r>
            <a:r>
              <a:rPr sz="2000" b="1" i="1" spc="5" dirty="0">
                <a:solidFill>
                  <a:srgbClr val="001C3D"/>
                </a:solidFill>
                <a:latin typeface="Calibri"/>
                <a:cs typeface="Calibri"/>
              </a:rPr>
              <a:t> </a:t>
            </a:r>
            <a:r>
              <a:rPr sz="2000" dirty="0">
                <a:solidFill>
                  <a:srgbClr val="001C3D"/>
                </a:solidFill>
                <a:latin typeface="Calibri"/>
                <a:cs typeface="Calibri"/>
              </a:rPr>
              <a:t>request</a:t>
            </a:r>
            <a:r>
              <a:rPr sz="2000" spc="5" dirty="0">
                <a:solidFill>
                  <a:srgbClr val="001C3D"/>
                </a:solidFill>
                <a:latin typeface="Calibri"/>
                <a:cs typeface="Calibri"/>
              </a:rPr>
              <a:t> </a:t>
            </a:r>
            <a:r>
              <a:rPr sz="2000" dirty="0">
                <a:solidFill>
                  <a:srgbClr val="001C3D"/>
                </a:solidFill>
                <a:latin typeface="Calibri"/>
                <a:cs typeface="Calibri"/>
              </a:rPr>
              <a:t>clarification</a:t>
            </a:r>
            <a:r>
              <a:rPr sz="2000" spc="5" dirty="0">
                <a:solidFill>
                  <a:srgbClr val="001C3D"/>
                </a:solidFill>
                <a:latin typeface="Calibri"/>
                <a:cs typeface="Calibri"/>
              </a:rPr>
              <a:t> </a:t>
            </a:r>
            <a:r>
              <a:rPr sz="2000" dirty="0">
                <a:solidFill>
                  <a:srgbClr val="001C3D"/>
                </a:solidFill>
                <a:latin typeface="Calibri"/>
                <a:cs typeface="Calibri"/>
              </a:rPr>
              <a:t>and</a:t>
            </a:r>
            <a:r>
              <a:rPr sz="2000" spc="5" dirty="0">
                <a:solidFill>
                  <a:srgbClr val="001C3D"/>
                </a:solidFill>
                <a:latin typeface="Calibri"/>
                <a:cs typeface="Calibri"/>
              </a:rPr>
              <a:t> </a:t>
            </a:r>
            <a:r>
              <a:rPr sz="2000" b="1" i="1" dirty="0">
                <a:solidFill>
                  <a:srgbClr val="001C3D"/>
                </a:solidFill>
                <a:latin typeface="Calibri"/>
                <a:cs typeface="Calibri"/>
              </a:rPr>
              <a:t>make </a:t>
            </a:r>
            <a:r>
              <a:rPr sz="2000" b="1" i="1" spc="-440" dirty="0">
                <a:solidFill>
                  <a:srgbClr val="001C3D"/>
                </a:solidFill>
                <a:latin typeface="Calibri"/>
                <a:cs typeface="Calibri"/>
              </a:rPr>
              <a:t> </a:t>
            </a:r>
            <a:r>
              <a:rPr sz="2000" b="1" i="1" spc="150" dirty="0">
                <a:solidFill>
                  <a:srgbClr val="001C3D"/>
                </a:solidFill>
                <a:latin typeface="Calibri"/>
                <a:cs typeface="Calibri"/>
              </a:rPr>
              <a:t>statements</a:t>
            </a:r>
            <a:r>
              <a:rPr sz="2000" spc="150" dirty="0">
                <a:solidFill>
                  <a:srgbClr val="001C3D"/>
                </a:solidFill>
                <a:latin typeface="Calibri"/>
                <a:cs typeface="Calibri"/>
              </a:rPr>
              <a:t>,</a:t>
            </a:r>
            <a:r>
              <a:rPr sz="2000" spc="155" dirty="0">
                <a:solidFill>
                  <a:srgbClr val="001C3D"/>
                </a:solidFill>
                <a:latin typeface="Calibri"/>
                <a:cs typeface="Calibri"/>
              </a:rPr>
              <a:t> </a:t>
            </a:r>
            <a:r>
              <a:rPr sz="2000" spc="85" dirty="0">
                <a:solidFill>
                  <a:srgbClr val="001C3D"/>
                </a:solidFill>
                <a:latin typeface="Calibri"/>
                <a:cs typeface="Calibri"/>
              </a:rPr>
              <a:t>in</a:t>
            </a:r>
            <a:r>
              <a:rPr sz="2000" spc="625" dirty="0">
                <a:solidFill>
                  <a:srgbClr val="001C3D"/>
                </a:solidFill>
                <a:latin typeface="Calibri"/>
                <a:cs typeface="Calibri"/>
              </a:rPr>
              <a:t> </a:t>
            </a:r>
            <a:r>
              <a:rPr sz="2000" spc="150" dirty="0">
                <a:solidFill>
                  <a:srgbClr val="001C3D"/>
                </a:solidFill>
                <a:latin typeface="Calibri"/>
                <a:cs typeface="Calibri"/>
              </a:rPr>
              <a:t>accordance</a:t>
            </a:r>
            <a:r>
              <a:rPr sz="2000" spc="155" dirty="0">
                <a:solidFill>
                  <a:srgbClr val="001C3D"/>
                </a:solidFill>
                <a:latin typeface="Calibri"/>
                <a:cs typeface="Calibri"/>
              </a:rPr>
              <a:t> </a:t>
            </a:r>
            <a:r>
              <a:rPr sz="2000" spc="125" dirty="0">
                <a:solidFill>
                  <a:srgbClr val="001C3D"/>
                </a:solidFill>
                <a:latin typeface="Calibri"/>
                <a:cs typeface="Calibri"/>
              </a:rPr>
              <a:t>with</a:t>
            </a:r>
            <a:r>
              <a:rPr sz="2000" spc="130" dirty="0">
                <a:solidFill>
                  <a:srgbClr val="001C3D"/>
                </a:solidFill>
                <a:latin typeface="Calibri"/>
                <a:cs typeface="Calibri"/>
              </a:rPr>
              <a:t> </a:t>
            </a:r>
            <a:r>
              <a:rPr sz="2000" spc="110" dirty="0">
                <a:solidFill>
                  <a:srgbClr val="001C3D"/>
                </a:solidFill>
                <a:latin typeface="Calibri"/>
                <a:cs typeface="Calibri"/>
              </a:rPr>
              <a:t>the </a:t>
            </a:r>
            <a:r>
              <a:rPr sz="2000" spc="114" dirty="0">
                <a:solidFill>
                  <a:srgbClr val="001C3D"/>
                </a:solidFill>
                <a:latin typeface="Calibri"/>
                <a:cs typeface="Calibri"/>
              </a:rPr>
              <a:t> </a:t>
            </a:r>
            <a:r>
              <a:rPr sz="2000" b="1" i="1" spc="-5" dirty="0">
                <a:solidFill>
                  <a:srgbClr val="001C3D"/>
                </a:solidFill>
                <a:latin typeface="Calibri"/>
                <a:cs typeface="Calibri"/>
              </a:rPr>
              <a:t>procedures under national law regulating the </a:t>
            </a:r>
            <a:r>
              <a:rPr sz="2000" b="1" i="1" spc="-440" dirty="0">
                <a:solidFill>
                  <a:srgbClr val="001C3D"/>
                </a:solidFill>
                <a:latin typeface="Calibri"/>
                <a:cs typeface="Calibri"/>
              </a:rPr>
              <a:t> </a:t>
            </a:r>
            <a:r>
              <a:rPr sz="2000" b="1" i="1" spc="-5" dirty="0">
                <a:solidFill>
                  <a:srgbClr val="001C3D"/>
                </a:solidFill>
                <a:latin typeface="Calibri"/>
                <a:cs typeface="Calibri"/>
              </a:rPr>
              <a:t>participation</a:t>
            </a:r>
            <a:r>
              <a:rPr sz="2000" b="1" i="1" spc="300" dirty="0">
                <a:solidFill>
                  <a:srgbClr val="001C3D"/>
                </a:solidFill>
                <a:latin typeface="Calibri"/>
                <a:cs typeface="Calibri"/>
              </a:rPr>
              <a:t> </a:t>
            </a:r>
            <a:r>
              <a:rPr sz="2000" b="1" i="1" dirty="0">
                <a:solidFill>
                  <a:srgbClr val="001C3D"/>
                </a:solidFill>
                <a:latin typeface="Calibri"/>
                <a:cs typeface="Calibri"/>
              </a:rPr>
              <a:t>of</a:t>
            </a:r>
            <a:r>
              <a:rPr sz="2000" b="1" i="1" spc="305" dirty="0">
                <a:solidFill>
                  <a:srgbClr val="001C3D"/>
                </a:solidFill>
                <a:latin typeface="Calibri"/>
                <a:cs typeface="Calibri"/>
              </a:rPr>
              <a:t> </a:t>
            </a:r>
            <a:r>
              <a:rPr sz="2000" b="1" i="1" dirty="0">
                <a:solidFill>
                  <a:srgbClr val="001C3D"/>
                </a:solidFill>
                <a:latin typeface="Calibri"/>
                <a:cs typeface="Calibri"/>
              </a:rPr>
              <a:t>a</a:t>
            </a:r>
            <a:r>
              <a:rPr sz="2000" b="1" i="1" spc="305" dirty="0">
                <a:solidFill>
                  <a:srgbClr val="001C3D"/>
                </a:solidFill>
                <a:latin typeface="Calibri"/>
                <a:cs typeface="Calibri"/>
              </a:rPr>
              <a:t> </a:t>
            </a:r>
            <a:r>
              <a:rPr sz="2000" b="1" i="1" dirty="0">
                <a:solidFill>
                  <a:srgbClr val="001C3D"/>
                </a:solidFill>
                <a:latin typeface="Calibri"/>
                <a:cs typeface="Calibri"/>
              </a:rPr>
              <a:t>lawyer</a:t>
            </a:r>
            <a:r>
              <a:rPr sz="2000" b="1" i="1" spc="300" dirty="0">
                <a:solidFill>
                  <a:srgbClr val="001C3D"/>
                </a:solidFill>
                <a:latin typeface="Calibri"/>
                <a:cs typeface="Calibri"/>
              </a:rPr>
              <a:t> </a:t>
            </a:r>
            <a:r>
              <a:rPr sz="2000" spc="-5" dirty="0">
                <a:solidFill>
                  <a:srgbClr val="001C3D"/>
                </a:solidFill>
                <a:latin typeface="Calibri"/>
                <a:cs typeface="Calibri"/>
              </a:rPr>
              <a:t>during</a:t>
            </a:r>
            <a:r>
              <a:rPr sz="2000" spc="305" dirty="0">
                <a:solidFill>
                  <a:srgbClr val="001C3D"/>
                </a:solidFill>
                <a:latin typeface="Calibri"/>
                <a:cs typeface="Calibri"/>
              </a:rPr>
              <a:t> </a:t>
            </a:r>
            <a:r>
              <a:rPr sz="2000" spc="-5" dirty="0">
                <a:solidFill>
                  <a:srgbClr val="001C3D"/>
                </a:solidFill>
                <a:latin typeface="Calibri"/>
                <a:cs typeface="Calibri"/>
              </a:rPr>
              <a:t>questioning </a:t>
            </a:r>
            <a:r>
              <a:rPr sz="2000" spc="-440" dirty="0">
                <a:solidFill>
                  <a:srgbClr val="001C3D"/>
                </a:solidFill>
                <a:latin typeface="Calibri"/>
                <a:cs typeface="Calibri"/>
              </a:rPr>
              <a:t> </a:t>
            </a:r>
            <a:r>
              <a:rPr sz="2000" spc="-5" dirty="0">
                <a:solidFill>
                  <a:srgbClr val="001C3D"/>
                </a:solidFill>
                <a:latin typeface="Calibri"/>
                <a:cs typeface="Calibri"/>
              </a:rPr>
              <a:t>of</a:t>
            </a:r>
            <a:r>
              <a:rPr sz="2000" dirty="0">
                <a:solidFill>
                  <a:srgbClr val="001C3D"/>
                </a:solidFill>
                <a:latin typeface="Calibri"/>
                <a:cs typeface="Calibri"/>
              </a:rPr>
              <a:t> a</a:t>
            </a:r>
            <a:r>
              <a:rPr sz="2000" spc="5" dirty="0">
                <a:solidFill>
                  <a:srgbClr val="001C3D"/>
                </a:solidFill>
                <a:latin typeface="Calibri"/>
                <a:cs typeface="Calibri"/>
              </a:rPr>
              <a:t> </a:t>
            </a:r>
            <a:r>
              <a:rPr sz="2000" dirty="0">
                <a:solidFill>
                  <a:srgbClr val="001C3D"/>
                </a:solidFill>
                <a:latin typeface="Calibri"/>
                <a:cs typeface="Calibri"/>
              </a:rPr>
              <a:t>suspect.</a:t>
            </a:r>
            <a:r>
              <a:rPr sz="2000" spc="5" dirty="0">
                <a:solidFill>
                  <a:srgbClr val="001C3D"/>
                </a:solidFill>
                <a:latin typeface="Calibri"/>
                <a:cs typeface="Calibri"/>
              </a:rPr>
              <a:t> </a:t>
            </a:r>
            <a:r>
              <a:rPr sz="2000" dirty="0">
                <a:solidFill>
                  <a:srgbClr val="001C3D"/>
                </a:solidFill>
                <a:latin typeface="Calibri"/>
                <a:cs typeface="Calibri"/>
              </a:rPr>
              <a:t>These</a:t>
            </a:r>
            <a:r>
              <a:rPr sz="2000" spc="5" dirty="0">
                <a:solidFill>
                  <a:srgbClr val="001C3D"/>
                </a:solidFill>
                <a:latin typeface="Calibri"/>
                <a:cs typeface="Calibri"/>
              </a:rPr>
              <a:t> </a:t>
            </a:r>
            <a:r>
              <a:rPr sz="2000" spc="-5" dirty="0">
                <a:solidFill>
                  <a:srgbClr val="001C3D"/>
                </a:solidFill>
                <a:latin typeface="Calibri"/>
                <a:cs typeface="Calibri"/>
              </a:rPr>
              <a:t>procedures</a:t>
            </a:r>
            <a:r>
              <a:rPr sz="2000" dirty="0">
                <a:solidFill>
                  <a:srgbClr val="001C3D"/>
                </a:solidFill>
                <a:latin typeface="Calibri"/>
                <a:cs typeface="Calibri"/>
              </a:rPr>
              <a:t> </a:t>
            </a:r>
            <a:r>
              <a:rPr sz="2000" spc="-5" dirty="0">
                <a:solidFill>
                  <a:srgbClr val="001C3D"/>
                </a:solidFill>
                <a:latin typeface="Calibri"/>
                <a:cs typeface="Calibri"/>
              </a:rPr>
              <a:t>should</a:t>
            </a:r>
            <a:r>
              <a:rPr sz="2000" dirty="0">
                <a:solidFill>
                  <a:srgbClr val="001C3D"/>
                </a:solidFill>
                <a:latin typeface="Calibri"/>
                <a:cs typeface="Calibri"/>
              </a:rPr>
              <a:t> </a:t>
            </a:r>
            <a:r>
              <a:rPr sz="2000" spc="-5" dirty="0">
                <a:solidFill>
                  <a:srgbClr val="001C3D"/>
                </a:solidFill>
                <a:latin typeface="Calibri"/>
                <a:cs typeface="Calibri"/>
              </a:rPr>
              <a:t>not </a:t>
            </a:r>
            <a:r>
              <a:rPr sz="2000" dirty="0">
                <a:solidFill>
                  <a:srgbClr val="001C3D"/>
                </a:solidFill>
                <a:latin typeface="Calibri"/>
                <a:cs typeface="Calibri"/>
              </a:rPr>
              <a:t> </a:t>
            </a:r>
            <a:r>
              <a:rPr sz="2000" spc="10" dirty="0">
                <a:solidFill>
                  <a:srgbClr val="001C3D"/>
                </a:solidFill>
                <a:latin typeface="Calibri"/>
                <a:cs typeface="Calibri"/>
              </a:rPr>
              <a:t>prejudice</a:t>
            </a:r>
            <a:r>
              <a:rPr sz="2000" spc="15" dirty="0">
                <a:solidFill>
                  <a:srgbClr val="001C3D"/>
                </a:solidFill>
                <a:latin typeface="Calibri"/>
                <a:cs typeface="Calibri"/>
              </a:rPr>
              <a:t> </a:t>
            </a:r>
            <a:r>
              <a:rPr sz="2000" spc="10" dirty="0">
                <a:solidFill>
                  <a:srgbClr val="001C3D"/>
                </a:solidFill>
                <a:latin typeface="Calibri"/>
                <a:cs typeface="Calibri"/>
              </a:rPr>
              <a:t>the</a:t>
            </a:r>
            <a:r>
              <a:rPr sz="2000" spc="15" dirty="0">
                <a:solidFill>
                  <a:srgbClr val="001C3D"/>
                </a:solidFill>
                <a:latin typeface="Calibri"/>
                <a:cs typeface="Calibri"/>
              </a:rPr>
              <a:t> </a:t>
            </a:r>
            <a:r>
              <a:rPr sz="2000" spc="10" dirty="0">
                <a:solidFill>
                  <a:srgbClr val="001C3D"/>
                </a:solidFill>
                <a:latin typeface="Calibri"/>
                <a:cs typeface="Calibri"/>
              </a:rPr>
              <a:t>effective</a:t>
            </a:r>
            <a:r>
              <a:rPr sz="2000" spc="15" dirty="0">
                <a:solidFill>
                  <a:srgbClr val="001C3D"/>
                </a:solidFill>
                <a:latin typeface="Calibri"/>
                <a:cs typeface="Calibri"/>
              </a:rPr>
              <a:t> </a:t>
            </a:r>
            <a:r>
              <a:rPr sz="2000" spc="10" dirty="0">
                <a:solidFill>
                  <a:srgbClr val="001C3D"/>
                </a:solidFill>
                <a:latin typeface="Calibri"/>
                <a:cs typeface="Calibri"/>
              </a:rPr>
              <a:t>exercise</a:t>
            </a:r>
            <a:r>
              <a:rPr sz="2000" spc="15" dirty="0">
                <a:solidFill>
                  <a:srgbClr val="001C3D"/>
                </a:solidFill>
                <a:latin typeface="Calibri"/>
                <a:cs typeface="Calibri"/>
              </a:rPr>
              <a:t> </a:t>
            </a:r>
            <a:r>
              <a:rPr sz="2000" spc="10" dirty="0">
                <a:solidFill>
                  <a:srgbClr val="001C3D"/>
                </a:solidFill>
                <a:latin typeface="Calibri"/>
                <a:cs typeface="Calibri"/>
              </a:rPr>
              <a:t>and</a:t>
            </a:r>
            <a:r>
              <a:rPr sz="2000" spc="15" dirty="0">
                <a:solidFill>
                  <a:srgbClr val="001C3D"/>
                </a:solidFill>
                <a:latin typeface="Calibri"/>
                <a:cs typeface="Calibri"/>
              </a:rPr>
              <a:t> </a:t>
            </a:r>
            <a:r>
              <a:rPr sz="2000" spc="20" dirty="0">
                <a:solidFill>
                  <a:srgbClr val="001C3D"/>
                </a:solidFill>
                <a:latin typeface="Calibri"/>
                <a:cs typeface="Calibri"/>
              </a:rPr>
              <a:t>the </a:t>
            </a:r>
            <a:r>
              <a:rPr sz="2000" spc="25" dirty="0">
                <a:solidFill>
                  <a:srgbClr val="001C3D"/>
                </a:solidFill>
                <a:latin typeface="Calibri"/>
                <a:cs typeface="Calibri"/>
              </a:rPr>
              <a:t> </a:t>
            </a:r>
            <a:r>
              <a:rPr sz="2000" dirty="0">
                <a:solidFill>
                  <a:srgbClr val="001C3D"/>
                </a:solidFill>
                <a:latin typeface="Calibri"/>
                <a:cs typeface="Calibri"/>
              </a:rPr>
              <a:t>essence</a:t>
            </a:r>
            <a:r>
              <a:rPr sz="2000" spc="-5" dirty="0">
                <a:solidFill>
                  <a:srgbClr val="001C3D"/>
                </a:solidFill>
                <a:latin typeface="Calibri"/>
                <a:cs typeface="Calibri"/>
              </a:rPr>
              <a:t> of</a:t>
            </a:r>
            <a:r>
              <a:rPr sz="2000" dirty="0">
                <a:solidFill>
                  <a:srgbClr val="001C3D"/>
                </a:solidFill>
                <a:latin typeface="Calibri"/>
                <a:cs typeface="Calibri"/>
              </a:rPr>
              <a:t> the</a:t>
            </a:r>
            <a:r>
              <a:rPr sz="2000" spc="-5" dirty="0">
                <a:solidFill>
                  <a:srgbClr val="001C3D"/>
                </a:solidFill>
                <a:latin typeface="Calibri"/>
                <a:cs typeface="Calibri"/>
              </a:rPr>
              <a:t> defence</a:t>
            </a:r>
            <a:r>
              <a:rPr sz="2000" dirty="0">
                <a:solidFill>
                  <a:srgbClr val="001C3D"/>
                </a:solidFill>
                <a:latin typeface="Calibri"/>
                <a:cs typeface="Calibri"/>
              </a:rPr>
              <a:t> </a:t>
            </a:r>
            <a:r>
              <a:rPr sz="2000" spc="-5" dirty="0">
                <a:solidFill>
                  <a:srgbClr val="001C3D"/>
                </a:solidFill>
                <a:latin typeface="Calibri"/>
                <a:cs typeface="Calibri"/>
              </a:rPr>
              <a:t>rights.</a:t>
            </a:r>
            <a:endParaRPr sz="2000">
              <a:latin typeface="Calibri"/>
              <a:cs typeface="Calibri"/>
            </a:endParaRPr>
          </a:p>
        </p:txBody>
      </p:sp>
      <p:sp>
        <p:nvSpPr>
          <p:cNvPr id="7" name="object 7"/>
          <p:cNvSpPr txBox="1"/>
          <p:nvPr/>
        </p:nvSpPr>
        <p:spPr>
          <a:xfrm>
            <a:off x="258251" y="4142374"/>
            <a:ext cx="4245610" cy="330200"/>
          </a:xfrm>
          <a:prstGeom prst="rect">
            <a:avLst/>
          </a:prstGeom>
        </p:spPr>
        <p:txBody>
          <a:bodyPr vert="horz" wrap="square" lIns="0" tIns="12700" rIns="0" bIns="0" rtlCol="0">
            <a:spAutoFit/>
          </a:bodyPr>
          <a:lstStyle/>
          <a:p>
            <a:pPr marL="12700">
              <a:lnSpc>
                <a:spcPct val="100000"/>
              </a:lnSpc>
              <a:spcBef>
                <a:spcPts val="100"/>
              </a:spcBef>
            </a:pPr>
            <a:r>
              <a:rPr sz="2000" spc="-5" dirty="0">
                <a:solidFill>
                  <a:srgbClr val="001C3D"/>
                </a:solidFill>
                <a:latin typeface="Calibri"/>
                <a:cs typeface="Calibri"/>
              </a:rPr>
              <a:t>How</a:t>
            </a:r>
            <a:r>
              <a:rPr sz="2000" dirty="0">
                <a:solidFill>
                  <a:srgbClr val="001C3D"/>
                </a:solidFill>
                <a:latin typeface="Calibri"/>
                <a:cs typeface="Calibri"/>
              </a:rPr>
              <a:t> </a:t>
            </a:r>
            <a:r>
              <a:rPr sz="2000" spc="-5" dirty="0">
                <a:solidFill>
                  <a:srgbClr val="001C3D"/>
                </a:solidFill>
                <a:latin typeface="Calibri"/>
                <a:cs typeface="Calibri"/>
              </a:rPr>
              <a:t>should</a:t>
            </a:r>
            <a:r>
              <a:rPr sz="2000" dirty="0">
                <a:solidFill>
                  <a:srgbClr val="001C3D"/>
                </a:solidFill>
                <a:latin typeface="Calibri"/>
                <a:cs typeface="Calibri"/>
              </a:rPr>
              <a:t> </a:t>
            </a:r>
            <a:r>
              <a:rPr sz="2000" spc="-5" dirty="0">
                <a:solidFill>
                  <a:srgbClr val="001C3D"/>
                </a:solidFill>
                <a:latin typeface="Calibri"/>
                <a:cs typeface="Calibri"/>
              </a:rPr>
              <a:t>one</a:t>
            </a:r>
            <a:r>
              <a:rPr sz="2000" spc="5" dirty="0">
                <a:solidFill>
                  <a:srgbClr val="001C3D"/>
                </a:solidFill>
                <a:latin typeface="Calibri"/>
                <a:cs typeface="Calibri"/>
              </a:rPr>
              <a:t> </a:t>
            </a:r>
            <a:r>
              <a:rPr sz="2000" spc="-5" dirty="0">
                <a:solidFill>
                  <a:srgbClr val="001C3D"/>
                </a:solidFill>
                <a:latin typeface="Calibri"/>
                <a:cs typeface="Calibri"/>
              </a:rPr>
              <a:t>interpret</a:t>
            </a:r>
            <a:r>
              <a:rPr sz="2000" dirty="0">
                <a:solidFill>
                  <a:srgbClr val="001C3D"/>
                </a:solidFill>
                <a:latin typeface="Calibri"/>
                <a:cs typeface="Calibri"/>
              </a:rPr>
              <a:t> this </a:t>
            </a:r>
            <a:r>
              <a:rPr sz="2000" spc="-5" dirty="0">
                <a:solidFill>
                  <a:srgbClr val="001C3D"/>
                </a:solidFill>
                <a:latin typeface="Calibri"/>
                <a:cs typeface="Calibri"/>
              </a:rPr>
              <a:t>provision?</a:t>
            </a:r>
            <a:endParaRPr sz="2000">
              <a:latin typeface="Calibri"/>
              <a:cs typeface="Calibri"/>
            </a:endParaRPr>
          </a:p>
        </p:txBody>
      </p:sp>
      <p:sp>
        <p:nvSpPr>
          <p:cNvPr id="8" name="object 8"/>
          <p:cNvSpPr txBox="1"/>
          <p:nvPr/>
        </p:nvSpPr>
        <p:spPr>
          <a:xfrm>
            <a:off x="258251" y="4751974"/>
            <a:ext cx="4331335" cy="330200"/>
          </a:xfrm>
          <a:prstGeom prst="rect">
            <a:avLst/>
          </a:prstGeom>
        </p:spPr>
        <p:txBody>
          <a:bodyPr vert="horz" wrap="square" lIns="0" tIns="12700" rIns="0" bIns="0" rtlCol="0">
            <a:spAutoFit/>
          </a:bodyPr>
          <a:lstStyle/>
          <a:p>
            <a:pPr marL="12700">
              <a:lnSpc>
                <a:spcPct val="100000"/>
              </a:lnSpc>
              <a:spcBef>
                <a:spcPts val="100"/>
              </a:spcBef>
            </a:pPr>
            <a:r>
              <a:rPr sz="2000" i="1" dirty="0">
                <a:solidFill>
                  <a:srgbClr val="001C3D"/>
                </a:solidFill>
                <a:latin typeface="Calibri"/>
                <a:cs typeface="Calibri"/>
              </a:rPr>
              <a:t>Click</a:t>
            </a:r>
            <a:r>
              <a:rPr sz="2000" i="1" spc="-15" dirty="0">
                <a:solidFill>
                  <a:srgbClr val="001C3D"/>
                </a:solidFill>
                <a:latin typeface="Calibri"/>
                <a:cs typeface="Calibri"/>
              </a:rPr>
              <a:t> </a:t>
            </a:r>
            <a:r>
              <a:rPr sz="2000" i="1" dirty="0">
                <a:solidFill>
                  <a:srgbClr val="001C3D"/>
                </a:solidFill>
                <a:latin typeface="Calibri"/>
                <a:cs typeface="Calibri"/>
              </a:rPr>
              <a:t>on</a:t>
            </a:r>
            <a:r>
              <a:rPr sz="2000" i="1" spc="-10" dirty="0">
                <a:solidFill>
                  <a:srgbClr val="001C3D"/>
                </a:solidFill>
                <a:latin typeface="Calibri"/>
                <a:cs typeface="Calibri"/>
              </a:rPr>
              <a:t> </a:t>
            </a:r>
            <a:r>
              <a:rPr sz="2000" i="1" dirty="0">
                <a:solidFill>
                  <a:srgbClr val="001C3D"/>
                </a:solidFill>
                <a:latin typeface="Calibri"/>
                <a:cs typeface="Calibri"/>
              </a:rPr>
              <a:t>the</a:t>
            </a:r>
            <a:r>
              <a:rPr sz="2000" i="1" spc="-10" dirty="0">
                <a:solidFill>
                  <a:srgbClr val="001C3D"/>
                </a:solidFill>
                <a:latin typeface="Calibri"/>
                <a:cs typeface="Calibri"/>
              </a:rPr>
              <a:t> </a:t>
            </a:r>
            <a:r>
              <a:rPr sz="2000" i="1" spc="-5" dirty="0">
                <a:solidFill>
                  <a:srgbClr val="001C3D"/>
                </a:solidFill>
                <a:latin typeface="Calibri"/>
                <a:cs typeface="Calibri"/>
              </a:rPr>
              <a:t>numbers</a:t>
            </a:r>
            <a:r>
              <a:rPr sz="2000" i="1" spc="-15" dirty="0">
                <a:solidFill>
                  <a:srgbClr val="001C3D"/>
                </a:solidFill>
                <a:latin typeface="Calibri"/>
                <a:cs typeface="Calibri"/>
              </a:rPr>
              <a:t> </a:t>
            </a:r>
            <a:r>
              <a:rPr sz="2000" i="1" spc="-5" dirty="0">
                <a:solidFill>
                  <a:srgbClr val="001C3D"/>
                </a:solidFill>
                <a:latin typeface="Calibri"/>
                <a:cs typeface="Calibri"/>
              </a:rPr>
              <a:t>below</a:t>
            </a:r>
            <a:r>
              <a:rPr sz="2000" i="1" dirty="0">
                <a:solidFill>
                  <a:srgbClr val="001C3D"/>
                </a:solidFill>
                <a:latin typeface="Calibri"/>
                <a:cs typeface="Calibri"/>
              </a:rPr>
              <a:t> to</a:t>
            </a:r>
            <a:r>
              <a:rPr sz="2000" i="1" spc="-15" dirty="0">
                <a:solidFill>
                  <a:srgbClr val="001C3D"/>
                </a:solidFill>
                <a:latin typeface="Calibri"/>
                <a:cs typeface="Calibri"/>
              </a:rPr>
              <a:t> </a:t>
            </a:r>
            <a:r>
              <a:rPr sz="2000" i="1" dirty="0">
                <a:solidFill>
                  <a:srgbClr val="001C3D"/>
                </a:solidFill>
                <a:latin typeface="Calibri"/>
                <a:cs typeface="Calibri"/>
              </a:rPr>
              <a:t>know</a:t>
            </a:r>
            <a:r>
              <a:rPr sz="2000" i="1" spc="-15" dirty="0">
                <a:solidFill>
                  <a:srgbClr val="001C3D"/>
                </a:solidFill>
                <a:latin typeface="Calibri"/>
                <a:cs typeface="Calibri"/>
              </a:rPr>
              <a:t> </a:t>
            </a:r>
            <a:r>
              <a:rPr sz="2000" i="1" dirty="0">
                <a:solidFill>
                  <a:srgbClr val="001C3D"/>
                </a:solidFill>
                <a:latin typeface="Calibri"/>
                <a:cs typeface="Calibri"/>
              </a:rPr>
              <a:t>more</a:t>
            </a:r>
            <a:endParaRPr sz="2000">
              <a:latin typeface="Calibri"/>
              <a:cs typeface="Calibri"/>
            </a:endParaRPr>
          </a:p>
        </p:txBody>
      </p:sp>
      <p:sp>
        <p:nvSpPr>
          <p:cNvPr id="9" name="object 9"/>
          <p:cNvSpPr txBox="1"/>
          <p:nvPr/>
        </p:nvSpPr>
        <p:spPr>
          <a:xfrm>
            <a:off x="5292079" y="4365104"/>
            <a:ext cx="1440180" cy="1477645"/>
          </a:xfrm>
          <a:prstGeom prst="rect">
            <a:avLst/>
          </a:prstGeom>
          <a:solidFill>
            <a:srgbClr val="00B2E2"/>
          </a:solidFill>
        </p:spPr>
        <p:txBody>
          <a:bodyPr vert="horz" wrap="square" lIns="0" tIns="0" rIns="0" bIns="0" rtlCol="0">
            <a:spAutoFit/>
          </a:bodyPr>
          <a:lstStyle/>
          <a:p>
            <a:pPr>
              <a:lnSpc>
                <a:spcPct val="100000"/>
              </a:lnSpc>
            </a:pPr>
            <a:endParaRPr sz="2100">
              <a:latin typeface="Times New Roman"/>
              <a:cs typeface="Times New Roman"/>
            </a:endParaRPr>
          </a:p>
          <a:p>
            <a:pPr marL="330200" marR="92075" indent="-226060">
              <a:lnSpc>
                <a:spcPct val="101899"/>
              </a:lnSpc>
              <a:spcBef>
                <a:spcPts val="5"/>
              </a:spcBef>
            </a:pPr>
            <a:r>
              <a:rPr sz="1800" dirty="0">
                <a:solidFill>
                  <a:srgbClr val="FFFFFF"/>
                </a:solidFill>
                <a:latin typeface="Calibri"/>
                <a:cs typeface="Calibri"/>
              </a:rPr>
              <a:t>Active</a:t>
            </a:r>
            <a:r>
              <a:rPr sz="1800" spc="-45" dirty="0">
                <a:solidFill>
                  <a:srgbClr val="FFFFFF"/>
                </a:solidFill>
                <a:latin typeface="Calibri"/>
                <a:cs typeface="Calibri"/>
              </a:rPr>
              <a:t> </a:t>
            </a:r>
            <a:r>
              <a:rPr sz="1800" spc="-5" dirty="0">
                <a:solidFill>
                  <a:srgbClr val="FFFFFF"/>
                </a:solidFill>
                <a:latin typeface="Calibri"/>
                <a:cs typeface="Calibri"/>
              </a:rPr>
              <a:t>role</a:t>
            </a:r>
            <a:r>
              <a:rPr sz="1800" spc="-40" dirty="0">
                <a:solidFill>
                  <a:srgbClr val="FFFFFF"/>
                </a:solidFill>
                <a:latin typeface="Calibri"/>
                <a:cs typeface="Calibri"/>
              </a:rPr>
              <a:t> </a:t>
            </a:r>
            <a:r>
              <a:rPr sz="1800" spc="-5" dirty="0">
                <a:solidFill>
                  <a:srgbClr val="FFFFFF"/>
                </a:solidFill>
                <a:latin typeface="Calibri"/>
                <a:cs typeface="Calibri"/>
              </a:rPr>
              <a:t>of </a:t>
            </a:r>
            <a:r>
              <a:rPr sz="1800" spc="-390" dirty="0">
                <a:solidFill>
                  <a:srgbClr val="FFFFFF"/>
                </a:solidFill>
                <a:latin typeface="Calibri"/>
                <a:cs typeface="Calibri"/>
              </a:rPr>
              <a:t> </a:t>
            </a:r>
            <a:r>
              <a:rPr sz="1800" dirty="0">
                <a:solidFill>
                  <a:srgbClr val="FFFFFF"/>
                </a:solidFill>
                <a:latin typeface="Calibri"/>
                <a:cs typeface="Calibri"/>
              </a:rPr>
              <a:t>a</a:t>
            </a:r>
            <a:r>
              <a:rPr sz="1800" spc="-15" dirty="0">
                <a:solidFill>
                  <a:srgbClr val="FFFFFF"/>
                </a:solidFill>
                <a:latin typeface="Calibri"/>
                <a:cs typeface="Calibri"/>
              </a:rPr>
              <a:t> </a:t>
            </a:r>
            <a:r>
              <a:rPr sz="1800" spc="-5" dirty="0">
                <a:solidFill>
                  <a:srgbClr val="FFFFFF"/>
                </a:solidFill>
                <a:latin typeface="Calibri"/>
                <a:cs typeface="Calibri"/>
              </a:rPr>
              <a:t>lawyer</a:t>
            </a:r>
            <a:endParaRPr sz="1800">
              <a:latin typeface="Calibri"/>
              <a:cs typeface="Calibri"/>
            </a:endParaRPr>
          </a:p>
        </p:txBody>
      </p:sp>
      <p:grpSp>
        <p:nvGrpSpPr>
          <p:cNvPr id="10" name="object 10"/>
          <p:cNvGrpSpPr/>
          <p:nvPr/>
        </p:nvGrpSpPr>
        <p:grpSpPr>
          <a:xfrm>
            <a:off x="2703" y="146584"/>
            <a:ext cx="9010015" cy="775335"/>
            <a:chOff x="2703" y="146584"/>
            <a:chExt cx="9010015" cy="775335"/>
          </a:xfrm>
        </p:grpSpPr>
        <p:sp>
          <p:nvSpPr>
            <p:cNvPr id="11" name="object 11"/>
            <p:cNvSpPr/>
            <p:nvPr/>
          </p:nvSpPr>
          <p:spPr>
            <a:xfrm>
              <a:off x="7164287" y="404663"/>
              <a:ext cx="720090" cy="504190"/>
            </a:xfrm>
            <a:custGeom>
              <a:avLst/>
              <a:gdLst/>
              <a:ahLst/>
              <a:cxnLst/>
              <a:rect l="l" t="t" r="r" b="b"/>
              <a:pathLst>
                <a:path w="720090" h="504190">
                  <a:moveTo>
                    <a:pt x="720079" y="0"/>
                  </a:moveTo>
                  <a:lnTo>
                    <a:pt x="0" y="0"/>
                  </a:lnTo>
                  <a:lnTo>
                    <a:pt x="0" y="504056"/>
                  </a:lnTo>
                  <a:lnTo>
                    <a:pt x="720079" y="504056"/>
                  </a:lnTo>
                  <a:lnTo>
                    <a:pt x="720079" y="441049"/>
                  </a:lnTo>
                  <a:lnTo>
                    <a:pt x="312784" y="441049"/>
                  </a:lnTo>
                  <a:lnTo>
                    <a:pt x="267975" y="433822"/>
                  </a:lnTo>
                  <a:lnTo>
                    <a:pt x="229060" y="413696"/>
                  </a:lnTo>
                  <a:lnTo>
                    <a:pt x="198372" y="383008"/>
                  </a:lnTo>
                  <a:lnTo>
                    <a:pt x="178246" y="344092"/>
                  </a:lnTo>
                  <a:lnTo>
                    <a:pt x="171019" y="299284"/>
                  </a:lnTo>
                  <a:lnTo>
                    <a:pt x="171019" y="157518"/>
                  </a:lnTo>
                  <a:lnTo>
                    <a:pt x="360039" y="157518"/>
                  </a:lnTo>
                  <a:lnTo>
                    <a:pt x="454552" y="63007"/>
                  </a:lnTo>
                  <a:lnTo>
                    <a:pt x="720079" y="63007"/>
                  </a:lnTo>
                  <a:lnTo>
                    <a:pt x="720079" y="0"/>
                  </a:lnTo>
                  <a:close/>
                </a:path>
                <a:path w="720090" h="504190">
                  <a:moveTo>
                    <a:pt x="720079" y="63007"/>
                  </a:moveTo>
                  <a:lnTo>
                    <a:pt x="454552" y="63007"/>
                  </a:lnTo>
                  <a:lnTo>
                    <a:pt x="549061" y="157518"/>
                  </a:lnTo>
                  <a:lnTo>
                    <a:pt x="501806" y="157518"/>
                  </a:lnTo>
                  <a:lnTo>
                    <a:pt x="501806" y="299284"/>
                  </a:lnTo>
                  <a:lnTo>
                    <a:pt x="494578" y="344092"/>
                  </a:lnTo>
                  <a:lnTo>
                    <a:pt x="474453" y="383008"/>
                  </a:lnTo>
                  <a:lnTo>
                    <a:pt x="443765" y="413696"/>
                  </a:lnTo>
                  <a:lnTo>
                    <a:pt x="404849" y="433822"/>
                  </a:lnTo>
                  <a:lnTo>
                    <a:pt x="360039" y="441049"/>
                  </a:lnTo>
                  <a:lnTo>
                    <a:pt x="720079" y="441049"/>
                  </a:lnTo>
                  <a:lnTo>
                    <a:pt x="720079" y="63007"/>
                  </a:lnTo>
                  <a:close/>
                </a:path>
                <a:path w="720090" h="504190">
                  <a:moveTo>
                    <a:pt x="407295" y="157518"/>
                  </a:moveTo>
                  <a:lnTo>
                    <a:pt x="265530" y="157518"/>
                  </a:lnTo>
                  <a:lnTo>
                    <a:pt x="265530" y="299284"/>
                  </a:lnTo>
                  <a:lnTo>
                    <a:pt x="269243" y="317677"/>
                  </a:lnTo>
                  <a:lnTo>
                    <a:pt x="279370" y="332697"/>
                  </a:lnTo>
                  <a:lnTo>
                    <a:pt x="294391" y="342825"/>
                  </a:lnTo>
                  <a:lnTo>
                    <a:pt x="312784" y="346538"/>
                  </a:lnTo>
                  <a:lnTo>
                    <a:pt x="360039" y="346538"/>
                  </a:lnTo>
                  <a:lnTo>
                    <a:pt x="403581" y="317677"/>
                  </a:lnTo>
                  <a:lnTo>
                    <a:pt x="407295" y="157518"/>
                  </a:lnTo>
                  <a:close/>
                </a:path>
              </a:pathLst>
            </a:custGeom>
            <a:solidFill>
              <a:srgbClr val="FFD5A9"/>
            </a:solidFill>
          </p:spPr>
          <p:txBody>
            <a:bodyPr wrap="square" lIns="0" tIns="0" rIns="0" bIns="0" rtlCol="0"/>
            <a:lstStyle/>
            <a:p>
              <a:endParaRPr/>
            </a:p>
          </p:txBody>
        </p:sp>
        <p:sp>
          <p:nvSpPr>
            <p:cNvPr id="12" name="object 12"/>
            <p:cNvSpPr/>
            <p:nvPr/>
          </p:nvSpPr>
          <p:spPr>
            <a:xfrm>
              <a:off x="7335306" y="467671"/>
              <a:ext cx="378460" cy="378460"/>
            </a:xfrm>
            <a:custGeom>
              <a:avLst/>
              <a:gdLst/>
              <a:ahLst/>
              <a:cxnLst/>
              <a:rect l="l" t="t" r="r" b="b"/>
              <a:pathLst>
                <a:path w="378459" h="378459">
                  <a:moveTo>
                    <a:pt x="283532" y="0"/>
                  </a:moveTo>
                  <a:lnTo>
                    <a:pt x="189020" y="94510"/>
                  </a:lnTo>
                  <a:lnTo>
                    <a:pt x="236275" y="94510"/>
                  </a:lnTo>
                  <a:lnTo>
                    <a:pt x="236275" y="236275"/>
                  </a:lnTo>
                  <a:lnTo>
                    <a:pt x="232562" y="254669"/>
                  </a:lnTo>
                  <a:lnTo>
                    <a:pt x="222435" y="269690"/>
                  </a:lnTo>
                  <a:lnTo>
                    <a:pt x="207414" y="279817"/>
                  </a:lnTo>
                  <a:lnTo>
                    <a:pt x="189020" y="283531"/>
                  </a:lnTo>
                  <a:lnTo>
                    <a:pt x="141765" y="283531"/>
                  </a:lnTo>
                  <a:lnTo>
                    <a:pt x="123371" y="279817"/>
                  </a:lnTo>
                  <a:lnTo>
                    <a:pt x="108351" y="269690"/>
                  </a:lnTo>
                  <a:lnTo>
                    <a:pt x="98224" y="254670"/>
                  </a:lnTo>
                  <a:lnTo>
                    <a:pt x="94510" y="236277"/>
                  </a:lnTo>
                  <a:lnTo>
                    <a:pt x="94510" y="94510"/>
                  </a:lnTo>
                  <a:lnTo>
                    <a:pt x="0" y="94510"/>
                  </a:lnTo>
                  <a:lnTo>
                    <a:pt x="0" y="236275"/>
                  </a:lnTo>
                  <a:lnTo>
                    <a:pt x="7227" y="281085"/>
                  </a:lnTo>
                  <a:lnTo>
                    <a:pt x="27352" y="320001"/>
                  </a:lnTo>
                  <a:lnTo>
                    <a:pt x="58040" y="350689"/>
                  </a:lnTo>
                  <a:lnTo>
                    <a:pt x="96956" y="370814"/>
                  </a:lnTo>
                  <a:lnTo>
                    <a:pt x="141765" y="378042"/>
                  </a:lnTo>
                  <a:lnTo>
                    <a:pt x="189020" y="378042"/>
                  </a:lnTo>
                  <a:lnTo>
                    <a:pt x="233829" y="370814"/>
                  </a:lnTo>
                  <a:lnTo>
                    <a:pt x="272745" y="350689"/>
                  </a:lnTo>
                  <a:lnTo>
                    <a:pt x="303434" y="320001"/>
                  </a:lnTo>
                  <a:lnTo>
                    <a:pt x="323559" y="281085"/>
                  </a:lnTo>
                  <a:lnTo>
                    <a:pt x="330786" y="236275"/>
                  </a:lnTo>
                  <a:lnTo>
                    <a:pt x="330786" y="94510"/>
                  </a:lnTo>
                  <a:lnTo>
                    <a:pt x="378042" y="94510"/>
                  </a:lnTo>
                  <a:lnTo>
                    <a:pt x="283532" y="0"/>
                  </a:lnTo>
                  <a:close/>
                </a:path>
              </a:pathLst>
            </a:custGeom>
            <a:solidFill>
              <a:srgbClr val="AA8C6F"/>
            </a:solidFill>
          </p:spPr>
          <p:txBody>
            <a:bodyPr wrap="square" lIns="0" tIns="0" rIns="0" bIns="0" rtlCol="0"/>
            <a:lstStyle/>
            <a:p>
              <a:endParaRPr/>
            </a:p>
          </p:txBody>
        </p:sp>
        <p:sp>
          <p:nvSpPr>
            <p:cNvPr id="13" name="object 13"/>
            <p:cNvSpPr/>
            <p:nvPr/>
          </p:nvSpPr>
          <p:spPr>
            <a:xfrm>
              <a:off x="7164287" y="404663"/>
              <a:ext cx="720090" cy="504190"/>
            </a:xfrm>
            <a:custGeom>
              <a:avLst/>
              <a:gdLst/>
              <a:ahLst/>
              <a:cxnLst/>
              <a:rect l="l" t="t" r="r" b="b"/>
              <a:pathLst>
                <a:path w="720090" h="504190">
                  <a:moveTo>
                    <a:pt x="549061" y="157517"/>
                  </a:moveTo>
                  <a:lnTo>
                    <a:pt x="501805" y="157517"/>
                  </a:lnTo>
                  <a:lnTo>
                    <a:pt x="501805" y="299282"/>
                  </a:lnTo>
                  <a:lnTo>
                    <a:pt x="494578" y="344091"/>
                  </a:lnTo>
                  <a:lnTo>
                    <a:pt x="474453" y="383008"/>
                  </a:lnTo>
                  <a:lnTo>
                    <a:pt x="443765" y="413696"/>
                  </a:lnTo>
                  <a:lnTo>
                    <a:pt x="404849" y="433821"/>
                  </a:lnTo>
                  <a:lnTo>
                    <a:pt x="360040" y="441049"/>
                  </a:lnTo>
                  <a:lnTo>
                    <a:pt x="312784" y="441049"/>
                  </a:lnTo>
                  <a:lnTo>
                    <a:pt x="267975" y="433821"/>
                  </a:lnTo>
                  <a:lnTo>
                    <a:pt x="229059" y="413696"/>
                  </a:lnTo>
                  <a:lnTo>
                    <a:pt x="198371" y="383008"/>
                  </a:lnTo>
                  <a:lnTo>
                    <a:pt x="178246" y="344091"/>
                  </a:lnTo>
                  <a:lnTo>
                    <a:pt x="171019" y="299282"/>
                  </a:lnTo>
                  <a:lnTo>
                    <a:pt x="171019" y="157517"/>
                  </a:lnTo>
                  <a:lnTo>
                    <a:pt x="265530" y="157517"/>
                  </a:lnTo>
                  <a:lnTo>
                    <a:pt x="265530" y="299282"/>
                  </a:lnTo>
                  <a:lnTo>
                    <a:pt x="269243" y="317676"/>
                  </a:lnTo>
                  <a:lnTo>
                    <a:pt x="279370" y="332697"/>
                  </a:lnTo>
                  <a:lnTo>
                    <a:pt x="294391" y="342824"/>
                  </a:lnTo>
                  <a:lnTo>
                    <a:pt x="312784" y="346538"/>
                  </a:lnTo>
                  <a:lnTo>
                    <a:pt x="360040" y="346538"/>
                  </a:lnTo>
                  <a:lnTo>
                    <a:pt x="378433" y="342825"/>
                  </a:lnTo>
                  <a:lnTo>
                    <a:pt x="393454" y="332698"/>
                  </a:lnTo>
                  <a:lnTo>
                    <a:pt x="403581" y="317677"/>
                  </a:lnTo>
                  <a:lnTo>
                    <a:pt x="407295" y="299284"/>
                  </a:lnTo>
                  <a:lnTo>
                    <a:pt x="407295" y="157517"/>
                  </a:lnTo>
                  <a:lnTo>
                    <a:pt x="360040" y="157517"/>
                  </a:lnTo>
                  <a:lnTo>
                    <a:pt x="454551" y="63007"/>
                  </a:lnTo>
                  <a:lnTo>
                    <a:pt x="549061" y="157517"/>
                  </a:lnTo>
                  <a:close/>
                </a:path>
                <a:path w="720090" h="504190">
                  <a:moveTo>
                    <a:pt x="0" y="0"/>
                  </a:moveTo>
                  <a:lnTo>
                    <a:pt x="720080" y="0"/>
                  </a:lnTo>
                  <a:lnTo>
                    <a:pt x="720080" y="504056"/>
                  </a:lnTo>
                  <a:lnTo>
                    <a:pt x="0" y="504056"/>
                  </a:lnTo>
                  <a:lnTo>
                    <a:pt x="0" y="0"/>
                  </a:lnTo>
                  <a:close/>
                </a:path>
              </a:pathLst>
            </a:custGeom>
            <a:ln w="25399">
              <a:solidFill>
                <a:srgbClr val="EF6510"/>
              </a:solidFill>
            </a:ln>
          </p:spPr>
          <p:txBody>
            <a:bodyPr wrap="square" lIns="0" tIns="0" rIns="0" bIns="0" rtlCol="0"/>
            <a:lstStyle/>
            <a:p>
              <a:endParaRPr/>
            </a:p>
          </p:txBody>
        </p:sp>
        <p:sp>
          <p:nvSpPr>
            <p:cNvPr id="14" name="object 14"/>
            <p:cNvSpPr/>
            <p:nvPr/>
          </p:nvSpPr>
          <p:spPr>
            <a:xfrm>
              <a:off x="8244407" y="404663"/>
              <a:ext cx="755650" cy="504190"/>
            </a:xfrm>
            <a:custGeom>
              <a:avLst/>
              <a:gdLst/>
              <a:ahLst/>
              <a:cxnLst/>
              <a:rect l="l" t="t" r="r" b="b"/>
              <a:pathLst>
                <a:path w="755650" h="504190">
                  <a:moveTo>
                    <a:pt x="755575" y="0"/>
                  </a:moveTo>
                  <a:lnTo>
                    <a:pt x="0" y="0"/>
                  </a:lnTo>
                  <a:lnTo>
                    <a:pt x="0" y="504056"/>
                  </a:lnTo>
                  <a:lnTo>
                    <a:pt x="755575" y="504056"/>
                  </a:lnTo>
                  <a:lnTo>
                    <a:pt x="755575" y="441049"/>
                  </a:lnTo>
                  <a:lnTo>
                    <a:pt x="236021" y="441049"/>
                  </a:lnTo>
                  <a:lnTo>
                    <a:pt x="236021" y="252027"/>
                  </a:lnTo>
                  <a:lnTo>
                    <a:pt x="188766" y="252027"/>
                  </a:lnTo>
                  <a:lnTo>
                    <a:pt x="377786" y="63007"/>
                  </a:lnTo>
                  <a:lnTo>
                    <a:pt x="755575" y="63007"/>
                  </a:lnTo>
                  <a:lnTo>
                    <a:pt x="755575" y="0"/>
                  </a:lnTo>
                  <a:close/>
                </a:path>
                <a:path w="755650" h="504190">
                  <a:moveTo>
                    <a:pt x="755575" y="86635"/>
                  </a:moveTo>
                  <a:lnTo>
                    <a:pt x="495926" y="86635"/>
                  </a:lnTo>
                  <a:lnTo>
                    <a:pt x="495926" y="181145"/>
                  </a:lnTo>
                  <a:lnTo>
                    <a:pt x="566808" y="252027"/>
                  </a:lnTo>
                  <a:lnTo>
                    <a:pt x="519553" y="252027"/>
                  </a:lnTo>
                  <a:lnTo>
                    <a:pt x="519553" y="441049"/>
                  </a:lnTo>
                  <a:lnTo>
                    <a:pt x="755575" y="441049"/>
                  </a:lnTo>
                  <a:lnTo>
                    <a:pt x="755575" y="86635"/>
                  </a:lnTo>
                  <a:close/>
                </a:path>
                <a:path w="755650" h="504190">
                  <a:moveTo>
                    <a:pt x="755575" y="63007"/>
                  </a:moveTo>
                  <a:lnTo>
                    <a:pt x="377786" y="63007"/>
                  </a:lnTo>
                  <a:lnTo>
                    <a:pt x="448670" y="133889"/>
                  </a:lnTo>
                  <a:lnTo>
                    <a:pt x="448670" y="86635"/>
                  </a:lnTo>
                  <a:lnTo>
                    <a:pt x="755575" y="86635"/>
                  </a:lnTo>
                  <a:lnTo>
                    <a:pt x="755575" y="63007"/>
                  </a:lnTo>
                  <a:close/>
                </a:path>
              </a:pathLst>
            </a:custGeom>
            <a:solidFill>
              <a:srgbClr val="EAF8FC"/>
            </a:solidFill>
          </p:spPr>
          <p:txBody>
            <a:bodyPr wrap="square" lIns="0" tIns="0" rIns="0" bIns="0" rtlCol="0"/>
            <a:lstStyle/>
            <a:p>
              <a:endParaRPr/>
            </a:p>
          </p:txBody>
        </p:sp>
        <p:sp>
          <p:nvSpPr>
            <p:cNvPr id="15" name="object 15"/>
            <p:cNvSpPr/>
            <p:nvPr/>
          </p:nvSpPr>
          <p:spPr>
            <a:xfrm>
              <a:off x="8480429" y="491299"/>
              <a:ext cx="283845" cy="354965"/>
            </a:xfrm>
            <a:custGeom>
              <a:avLst/>
              <a:gdLst/>
              <a:ahLst/>
              <a:cxnLst/>
              <a:rect l="l" t="t" r="r" b="b"/>
              <a:pathLst>
                <a:path w="283845" h="354965">
                  <a:moveTo>
                    <a:pt x="259904" y="0"/>
                  </a:moveTo>
                  <a:lnTo>
                    <a:pt x="212648" y="0"/>
                  </a:lnTo>
                  <a:lnTo>
                    <a:pt x="212648" y="47254"/>
                  </a:lnTo>
                  <a:lnTo>
                    <a:pt x="259904" y="94509"/>
                  </a:lnTo>
                  <a:lnTo>
                    <a:pt x="259904" y="0"/>
                  </a:lnTo>
                  <a:close/>
                </a:path>
                <a:path w="283845" h="354965">
                  <a:moveTo>
                    <a:pt x="283531" y="165392"/>
                  </a:moveTo>
                  <a:lnTo>
                    <a:pt x="0" y="165392"/>
                  </a:lnTo>
                  <a:lnTo>
                    <a:pt x="0" y="354413"/>
                  </a:lnTo>
                  <a:lnTo>
                    <a:pt x="118137" y="354413"/>
                  </a:lnTo>
                  <a:lnTo>
                    <a:pt x="118137" y="259902"/>
                  </a:lnTo>
                  <a:lnTo>
                    <a:pt x="283531" y="259902"/>
                  </a:lnTo>
                  <a:lnTo>
                    <a:pt x="283531" y="165392"/>
                  </a:lnTo>
                  <a:close/>
                </a:path>
                <a:path w="283845" h="354965">
                  <a:moveTo>
                    <a:pt x="283531" y="259902"/>
                  </a:moveTo>
                  <a:lnTo>
                    <a:pt x="165393" y="259902"/>
                  </a:lnTo>
                  <a:lnTo>
                    <a:pt x="165393" y="354413"/>
                  </a:lnTo>
                  <a:lnTo>
                    <a:pt x="283531" y="354413"/>
                  </a:lnTo>
                  <a:lnTo>
                    <a:pt x="283531" y="259902"/>
                  </a:lnTo>
                  <a:close/>
                </a:path>
              </a:pathLst>
            </a:custGeom>
            <a:solidFill>
              <a:srgbClr val="C4D0D4"/>
            </a:solidFill>
          </p:spPr>
          <p:txBody>
            <a:bodyPr wrap="square" lIns="0" tIns="0" rIns="0" bIns="0" rtlCol="0"/>
            <a:lstStyle/>
            <a:p>
              <a:endParaRPr/>
            </a:p>
          </p:txBody>
        </p:sp>
        <p:sp>
          <p:nvSpPr>
            <p:cNvPr id="16" name="object 16"/>
            <p:cNvSpPr/>
            <p:nvPr/>
          </p:nvSpPr>
          <p:spPr>
            <a:xfrm>
              <a:off x="8433174" y="467671"/>
              <a:ext cx="378460" cy="378460"/>
            </a:xfrm>
            <a:custGeom>
              <a:avLst/>
              <a:gdLst/>
              <a:ahLst/>
              <a:cxnLst/>
              <a:rect l="l" t="t" r="r" b="b"/>
              <a:pathLst>
                <a:path w="378459" h="378459">
                  <a:moveTo>
                    <a:pt x="189020" y="0"/>
                  </a:moveTo>
                  <a:lnTo>
                    <a:pt x="0" y="189020"/>
                  </a:lnTo>
                  <a:lnTo>
                    <a:pt x="378042" y="189020"/>
                  </a:lnTo>
                  <a:lnTo>
                    <a:pt x="189020" y="0"/>
                  </a:lnTo>
                  <a:close/>
                </a:path>
                <a:path w="378459" h="378459">
                  <a:moveTo>
                    <a:pt x="212648" y="283531"/>
                  </a:moveTo>
                  <a:lnTo>
                    <a:pt x="165393" y="283531"/>
                  </a:lnTo>
                  <a:lnTo>
                    <a:pt x="165393" y="378042"/>
                  </a:lnTo>
                  <a:lnTo>
                    <a:pt x="212648" y="378042"/>
                  </a:lnTo>
                  <a:lnTo>
                    <a:pt x="212648" y="283531"/>
                  </a:lnTo>
                  <a:close/>
                </a:path>
              </a:pathLst>
            </a:custGeom>
            <a:solidFill>
              <a:srgbClr val="9AA5A8"/>
            </a:solidFill>
          </p:spPr>
          <p:txBody>
            <a:bodyPr wrap="square" lIns="0" tIns="0" rIns="0" bIns="0" rtlCol="0"/>
            <a:lstStyle/>
            <a:p>
              <a:endParaRPr/>
            </a:p>
          </p:txBody>
        </p:sp>
        <p:sp>
          <p:nvSpPr>
            <p:cNvPr id="17" name="object 17"/>
            <p:cNvSpPr/>
            <p:nvPr/>
          </p:nvSpPr>
          <p:spPr>
            <a:xfrm>
              <a:off x="8244407" y="404663"/>
              <a:ext cx="755650" cy="504190"/>
            </a:xfrm>
            <a:custGeom>
              <a:avLst/>
              <a:gdLst/>
              <a:ahLst/>
              <a:cxnLst/>
              <a:rect l="l" t="t" r="r" b="b"/>
              <a:pathLst>
                <a:path w="755650" h="504190">
                  <a:moveTo>
                    <a:pt x="377787" y="63007"/>
                  </a:moveTo>
                  <a:lnTo>
                    <a:pt x="448671" y="133889"/>
                  </a:lnTo>
                  <a:lnTo>
                    <a:pt x="448671" y="86635"/>
                  </a:lnTo>
                  <a:lnTo>
                    <a:pt x="495926" y="86635"/>
                  </a:lnTo>
                  <a:lnTo>
                    <a:pt x="495926" y="181145"/>
                  </a:lnTo>
                  <a:lnTo>
                    <a:pt x="566808" y="252028"/>
                  </a:lnTo>
                  <a:lnTo>
                    <a:pt x="519554" y="252028"/>
                  </a:lnTo>
                  <a:lnTo>
                    <a:pt x="519554" y="441049"/>
                  </a:lnTo>
                  <a:lnTo>
                    <a:pt x="236022" y="441049"/>
                  </a:lnTo>
                  <a:lnTo>
                    <a:pt x="236022" y="252028"/>
                  </a:lnTo>
                  <a:lnTo>
                    <a:pt x="188766" y="252028"/>
                  </a:lnTo>
                  <a:lnTo>
                    <a:pt x="377787" y="63007"/>
                  </a:lnTo>
                  <a:close/>
                </a:path>
                <a:path w="755650" h="504190">
                  <a:moveTo>
                    <a:pt x="448671" y="133889"/>
                  </a:moveTo>
                  <a:lnTo>
                    <a:pt x="495926" y="181145"/>
                  </a:lnTo>
                </a:path>
                <a:path w="755650" h="504190">
                  <a:moveTo>
                    <a:pt x="519554" y="252028"/>
                  </a:moveTo>
                  <a:lnTo>
                    <a:pt x="236022" y="252028"/>
                  </a:lnTo>
                </a:path>
                <a:path w="755650" h="504190">
                  <a:moveTo>
                    <a:pt x="354159" y="441049"/>
                  </a:moveTo>
                  <a:lnTo>
                    <a:pt x="354159" y="346538"/>
                  </a:lnTo>
                  <a:lnTo>
                    <a:pt x="401415" y="346538"/>
                  </a:lnTo>
                  <a:lnTo>
                    <a:pt x="401415" y="441049"/>
                  </a:lnTo>
                </a:path>
                <a:path w="755650" h="504190">
                  <a:moveTo>
                    <a:pt x="0" y="0"/>
                  </a:moveTo>
                  <a:lnTo>
                    <a:pt x="755575" y="0"/>
                  </a:lnTo>
                  <a:lnTo>
                    <a:pt x="755575" y="504056"/>
                  </a:lnTo>
                  <a:lnTo>
                    <a:pt x="0" y="504056"/>
                  </a:lnTo>
                  <a:lnTo>
                    <a:pt x="0" y="0"/>
                  </a:lnTo>
                  <a:close/>
                </a:path>
              </a:pathLst>
            </a:custGeom>
            <a:ln w="25399">
              <a:solidFill>
                <a:srgbClr val="00B2E2"/>
              </a:solidFill>
            </a:ln>
          </p:spPr>
          <p:txBody>
            <a:bodyPr wrap="square" lIns="0" tIns="0" rIns="0" bIns="0" rtlCol="0"/>
            <a:lstStyle/>
            <a:p>
              <a:endParaRPr/>
            </a:p>
          </p:txBody>
        </p:sp>
        <p:pic>
          <p:nvPicPr>
            <p:cNvPr id="18" name="object 18"/>
            <p:cNvPicPr/>
            <p:nvPr/>
          </p:nvPicPr>
          <p:blipFill>
            <a:blip r:embed="rId4" cstate="print"/>
            <a:stretch>
              <a:fillRect/>
            </a:stretch>
          </p:blipFill>
          <p:spPr>
            <a:xfrm>
              <a:off x="2703" y="146584"/>
              <a:ext cx="5433391" cy="576064"/>
            </a:xfrm>
            <a:prstGeom prst="rect">
              <a:avLst/>
            </a:prstGeom>
          </p:spPr>
        </p:pic>
      </p:grpSp>
      <p:sp>
        <p:nvSpPr>
          <p:cNvPr id="19" name="object 19"/>
          <p:cNvSpPr txBox="1">
            <a:spLocks noGrp="1"/>
          </p:cNvSpPr>
          <p:nvPr>
            <p:ph type="title"/>
          </p:nvPr>
        </p:nvSpPr>
        <p:spPr>
          <a:xfrm>
            <a:off x="81443" y="239036"/>
            <a:ext cx="2616835" cy="391160"/>
          </a:xfrm>
          <a:prstGeom prst="rect">
            <a:avLst/>
          </a:prstGeom>
        </p:spPr>
        <p:txBody>
          <a:bodyPr vert="horz" wrap="square" lIns="0" tIns="12700" rIns="0" bIns="0" rtlCol="0">
            <a:spAutoFit/>
          </a:bodyPr>
          <a:lstStyle/>
          <a:p>
            <a:pPr marL="12700">
              <a:lnSpc>
                <a:spcPct val="100000"/>
              </a:lnSpc>
              <a:spcBef>
                <a:spcPts val="100"/>
              </a:spcBef>
            </a:pPr>
            <a:r>
              <a:rPr spc="-5" dirty="0"/>
              <a:t>Part</a:t>
            </a:r>
            <a:r>
              <a:rPr spc="-30" dirty="0"/>
              <a:t> </a:t>
            </a:r>
            <a:r>
              <a:rPr dirty="0"/>
              <a:t>4:</a:t>
            </a:r>
            <a:r>
              <a:rPr spc="-25" dirty="0"/>
              <a:t> </a:t>
            </a:r>
            <a:r>
              <a:rPr spc="-5" dirty="0"/>
              <a:t>Interrogation</a:t>
            </a:r>
          </a:p>
        </p:txBody>
      </p:sp>
      <p:sp>
        <p:nvSpPr>
          <p:cNvPr id="20" name="object 20"/>
          <p:cNvSpPr txBox="1"/>
          <p:nvPr/>
        </p:nvSpPr>
        <p:spPr>
          <a:xfrm>
            <a:off x="7074556" y="4367757"/>
            <a:ext cx="1440180" cy="1477645"/>
          </a:xfrm>
          <a:prstGeom prst="rect">
            <a:avLst/>
          </a:prstGeom>
          <a:solidFill>
            <a:srgbClr val="00B2E2"/>
          </a:solidFill>
        </p:spPr>
        <p:txBody>
          <a:bodyPr vert="horz" wrap="square" lIns="0" tIns="0" rIns="0" bIns="0" rtlCol="0">
            <a:spAutoFit/>
          </a:bodyPr>
          <a:lstStyle/>
          <a:p>
            <a:pPr>
              <a:lnSpc>
                <a:spcPct val="100000"/>
              </a:lnSpc>
            </a:pPr>
            <a:endParaRPr sz="2100">
              <a:latin typeface="Times New Roman"/>
              <a:cs typeface="Times New Roman"/>
            </a:endParaRPr>
          </a:p>
          <a:p>
            <a:pPr marL="194945" marR="183515" indent="132080">
              <a:lnSpc>
                <a:spcPct val="101899"/>
              </a:lnSpc>
              <a:spcBef>
                <a:spcPts val="5"/>
              </a:spcBef>
            </a:pPr>
            <a:r>
              <a:rPr sz="1800" spc="-5" dirty="0">
                <a:solidFill>
                  <a:srgbClr val="FFFFFF"/>
                </a:solidFill>
                <a:latin typeface="Calibri"/>
                <a:cs typeface="Calibri"/>
              </a:rPr>
              <a:t>National </a:t>
            </a:r>
            <a:r>
              <a:rPr sz="1800" dirty="0">
                <a:solidFill>
                  <a:srgbClr val="FFFFFF"/>
                </a:solidFill>
                <a:latin typeface="Calibri"/>
                <a:cs typeface="Calibri"/>
              </a:rPr>
              <a:t> p</a:t>
            </a:r>
            <a:r>
              <a:rPr sz="1800" spc="-5" dirty="0">
                <a:solidFill>
                  <a:srgbClr val="FFFFFF"/>
                </a:solidFill>
                <a:latin typeface="Calibri"/>
                <a:cs typeface="Calibri"/>
              </a:rPr>
              <a:t>r</a:t>
            </a:r>
            <a:r>
              <a:rPr sz="1800" dirty="0">
                <a:solidFill>
                  <a:srgbClr val="FFFFFF"/>
                </a:solidFill>
                <a:latin typeface="Calibri"/>
                <a:cs typeface="Calibri"/>
              </a:rPr>
              <a:t>o</a:t>
            </a:r>
            <a:r>
              <a:rPr sz="1800" spc="-5" dirty="0">
                <a:solidFill>
                  <a:srgbClr val="FFFFFF"/>
                </a:solidFill>
                <a:latin typeface="Calibri"/>
                <a:cs typeface="Calibri"/>
              </a:rPr>
              <a:t>ce</a:t>
            </a:r>
            <a:r>
              <a:rPr sz="1800" dirty="0">
                <a:solidFill>
                  <a:srgbClr val="FFFFFF"/>
                </a:solidFill>
                <a:latin typeface="Calibri"/>
                <a:cs typeface="Calibri"/>
              </a:rPr>
              <a:t>du</a:t>
            </a:r>
            <a:r>
              <a:rPr sz="1800" spc="-5" dirty="0">
                <a:solidFill>
                  <a:srgbClr val="FFFFFF"/>
                </a:solidFill>
                <a:latin typeface="Calibri"/>
                <a:cs typeface="Calibri"/>
              </a:rPr>
              <a:t>re</a:t>
            </a:r>
            <a:r>
              <a:rPr sz="1800" dirty="0">
                <a:solidFill>
                  <a:srgbClr val="FFFFFF"/>
                </a:solidFill>
                <a:latin typeface="Calibri"/>
                <a:cs typeface="Calibri"/>
              </a:rPr>
              <a:t>s</a:t>
            </a:r>
            <a:endParaRPr sz="1800">
              <a:latin typeface="Calibri"/>
              <a:cs typeface="Calibri"/>
            </a:endParaRPr>
          </a:p>
        </p:txBody>
      </p:sp>
      <p:grpSp>
        <p:nvGrpSpPr>
          <p:cNvPr id="21" name="object 21"/>
          <p:cNvGrpSpPr/>
          <p:nvPr/>
        </p:nvGrpSpPr>
        <p:grpSpPr>
          <a:xfrm>
            <a:off x="1780119" y="6248622"/>
            <a:ext cx="798830" cy="510540"/>
            <a:chOff x="1780119" y="6248622"/>
            <a:chExt cx="798830" cy="510540"/>
          </a:xfrm>
        </p:grpSpPr>
        <p:sp>
          <p:nvSpPr>
            <p:cNvPr id="22" name="object 22"/>
            <p:cNvSpPr/>
            <p:nvPr/>
          </p:nvSpPr>
          <p:spPr>
            <a:xfrm>
              <a:off x="1783294" y="6251797"/>
              <a:ext cx="792480" cy="504190"/>
            </a:xfrm>
            <a:custGeom>
              <a:avLst/>
              <a:gdLst/>
              <a:ahLst/>
              <a:cxnLst/>
              <a:rect l="l" t="t" r="r" b="b"/>
              <a:pathLst>
                <a:path w="792480" h="504190">
                  <a:moveTo>
                    <a:pt x="396044" y="0"/>
                  </a:moveTo>
                  <a:lnTo>
                    <a:pt x="337519" y="2732"/>
                  </a:lnTo>
                  <a:lnTo>
                    <a:pt x="281661" y="10670"/>
                  </a:lnTo>
                  <a:lnTo>
                    <a:pt x="229081" y="23424"/>
                  </a:lnTo>
                  <a:lnTo>
                    <a:pt x="180393" y="40603"/>
                  </a:lnTo>
                  <a:lnTo>
                    <a:pt x="136210" y="61818"/>
                  </a:lnTo>
                  <a:lnTo>
                    <a:pt x="97142" y="86679"/>
                  </a:lnTo>
                  <a:lnTo>
                    <a:pt x="63805" y="114796"/>
                  </a:lnTo>
                  <a:lnTo>
                    <a:pt x="36809" y="145779"/>
                  </a:lnTo>
                  <a:lnTo>
                    <a:pt x="16768" y="179238"/>
                  </a:lnTo>
                  <a:lnTo>
                    <a:pt x="0" y="252027"/>
                  </a:lnTo>
                  <a:lnTo>
                    <a:pt x="4294" y="289270"/>
                  </a:lnTo>
                  <a:lnTo>
                    <a:pt x="36809" y="358276"/>
                  </a:lnTo>
                  <a:lnTo>
                    <a:pt x="63805" y="389259"/>
                  </a:lnTo>
                  <a:lnTo>
                    <a:pt x="97142" y="417376"/>
                  </a:lnTo>
                  <a:lnTo>
                    <a:pt x="136210" y="442237"/>
                  </a:lnTo>
                  <a:lnTo>
                    <a:pt x="180393" y="463452"/>
                  </a:lnTo>
                  <a:lnTo>
                    <a:pt x="229081" y="480631"/>
                  </a:lnTo>
                  <a:lnTo>
                    <a:pt x="281661" y="493385"/>
                  </a:lnTo>
                  <a:lnTo>
                    <a:pt x="337519" y="501323"/>
                  </a:lnTo>
                  <a:lnTo>
                    <a:pt x="396044" y="504055"/>
                  </a:lnTo>
                  <a:lnTo>
                    <a:pt x="454568" y="501323"/>
                  </a:lnTo>
                  <a:lnTo>
                    <a:pt x="510426" y="493385"/>
                  </a:lnTo>
                  <a:lnTo>
                    <a:pt x="563006" y="480631"/>
                  </a:lnTo>
                  <a:lnTo>
                    <a:pt x="611693" y="463452"/>
                  </a:lnTo>
                  <a:lnTo>
                    <a:pt x="655877" y="442237"/>
                  </a:lnTo>
                  <a:lnTo>
                    <a:pt x="694944" y="417376"/>
                  </a:lnTo>
                  <a:lnTo>
                    <a:pt x="728282" y="389259"/>
                  </a:lnTo>
                  <a:lnTo>
                    <a:pt x="755278" y="358276"/>
                  </a:lnTo>
                  <a:lnTo>
                    <a:pt x="775319" y="324816"/>
                  </a:lnTo>
                  <a:lnTo>
                    <a:pt x="792087" y="252027"/>
                  </a:lnTo>
                  <a:lnTo>
                    <a:pt x="787793" y="214785"/>
                  </a:lnTo>
                  <a:lnTo>
                    <a:pt x="755278" y="145779"/>
                  </a:lnTo>
                  <a:lnTo>
                    <a:pt x="728282" y="114796"/>
                  </a:lnTo>
                  <a:lnTo>
                    <a:pt x="694944" y="86679"/>
                  </a:lnTo>
                  <a:lnTo>
                    <a:pt x="655877" y="61818"/>
                  </a:lnTo>
                  <a:lnTo>
                    <a:pt x="611693" y="40603"/>
                  </a:lnTo>
                  <a:lnTo>
                    <a:pt x="563006" y="23424"/>
                  </a:lnTo>
                  <a:lnTo>
                    <a:pt x="510426" y="10670"/>
                  </a:lnTo>
                  <a:lnTo>
                    <a:pt x="454568" y="2732"/>
                  </a:lnTo>
                  <a:lnTo>
                    <a:pt x="396044" y="0"/>
                  </a:lnTo>
                  <a:close/>
                </a:path>
              </a:pathLst>
            </a:custGeom>
            <a:solidFill>
              <a:srgbClr val="F7B699"/>
            </a:solidFill>
          </p:spPr>
          <p:txBody>
            <a:bodyPr wrap="square" lIns="0" tIns="0" rIns="0" bIns="0" rtlCol="0"/>
            <a:lstStyle/>
            <a:p>
              <a:endParaRPr/>
            </a:p>
          </p:txBody>
        </p:sp>
        <p:sp>
          <p:nvSpPr>
            <p:cNvPr id="23" name="object 23"/>
            <p:cNvSpPr/>
            <p:nvPr/>
          </p:nvSpPr>
          <p:spPr>
            <a:xfrm>
              <a:off x="1783294" y="6251797"/>
              <a:ext cx="792480" cy="504190"/>
            </a:xfrm>
            <a:custGeom>
              <a:avLst/>
              <a:gdLst/>
              <a:ahLst/>
              <a:cxnLst/>
              <a:rect l="l" t="t" r="r" b="b"/>
              <a:pathLst>
                <a:path w="792480" h="504190">
                  <a:moveTo>
                    <a:pt x="0" y="252027"/>
                  </a:moveTo>
                  <a:lnTo>
                    <a:pt x="16768" y="179238"/>
                  </a:lnTo>
                  <a:lnTo>
                    <a:pt x="36809" y="145779"/>
                  </a:lnTo>
                  <a:lnTo>
                    <a:pt x="63805" y="114796"/>
                  </a:lnTo>
                  <a:lnTo>
                    <a:pt x="97142" y="86679"/>
                  </a:lnTo>
                  <a:lnTo>
                    <a:pt x="136210" y="61818"/>
                  </a:lnTo>
                  <a:lnTo>
                    <a:pt x="180393" y="40603"/>
                  </a:lnTo>
                  <a:lnTo>
                    <a:pt x="229081" y="23424"/>
                  </a:lnTo>
                  <a:lnTo>
                    <a:pt x="281661" y="10670"/>
                  </a:lnTo>
                  <a:lnTo>
                    <a:pt x="337519" y="2732"/>
                  </a:lnTo>
                  <a:lnTo>
                    <a:pt x="396044" y="0"/>
                  </a:lnTo>
                  <a:lnTo>
                    <a:pt x="454568" y="2732"/>
                  </a:lnTo>
                  <a:lnTo>
                    <a:pt x="510426" y="10670"/>
                  </a:lnTo>
                  <a:lnTo>
                    <a:pt x="563006" y="23424"/>
                  </a:lnTo>
                  <a:lnTo>
                    <a:pt x="611693" y="40603"/>
                  </a:lnTo>
                  <a:lnTo>
                    <a:pt x="655877" y="61818"/>
                  </a:lnTo>
                  <a:lnTo>
                    <a:pt x="694944" y="86679"/>
                  </a:lnTo>
                  <a:lnTo>
                    <a:pt x="728282" y="114796"/>
                  </a:lnTo>
                  <a:lnTo>
                    <a:pt x="755278" y="145779"/>
                  </a:lnTo>
                  <a:lnTo>
                    <a:pt x="775319" y="179238"/>
                  </a:lnTo>
                  <a:lnTo>
                    <a:pt x="792087" y="252027"/>
                  </a:lnTo>
                  <a:lnTo>
                    <a:pt x="787793" y="289270"/>
                  </a:lnTo>
                  <a:lnTo>
                    <a:pt x="755278" y="358276"/>
                  </a:lnTo>
                  <a:lnTo>
                    <a:pt x="728282" y="389259"/>
                  </a:lnTo>
                  <a:lnTo>
                    <a:pt x="694944" y="417376"/>
                  </a:lnTo>
                  <a:lnTo>
                    <a:pt x="655877" y="442237"/>
                  </a:lnTo>
                  <a:lnTo>
                    <a:pt x="611693" y="463452"/>
                  </a:lnTo>
                  <a:lnTo>
                    <a:pt x="563006" y="480631"/>
                  </a:lnTo>
                  <a:lnTo>
                    <a:pt x="510426" y="493385"/>
                  </a:lnTo>
                  <a:lnTo>
                    <a:pt x="454568" y="501323"/>
                  </a:lnTo>
                  <a:lnTo>
                    <a:pt x="396044" y="504055"/>
                  </a:lnTo>
                  <a:lnTo>
                    <a:pt x="337519" y="501323"/>
                  </a:lnTo>
                  <a:lnTo>
                    <a:pt x="281661" y="493385"/>
                  </a:lnTo>
                  <a:lnTo>
                    <a:pt x="229081" y="480631"/>
                  </a:lnTo>
                  <a:lnTo>
                    <a:pt x="180393" y="463452"/>
                  </a:lnTo>
                  <a:lnTo>
                    <a:pt x="136210" y="442237"/>
                  </a:lnTo>
                  <a:lnTo>
                    <a:pt x="97142" y="417376"/>
                  </a:lnTo>
                  <a:lnTo>
                    <a:pt x="63805" y="389259"/>
                  </a:lnTo>
                  <a:lnTo>
                    <a:pt x="36809" y="358276"/>
                  </a:lnTo>
                  <a:lnTo>
                    <a:pt x="16768" y="324816"/>
                  </a:lnTo>
                  <a:lnTo>
                    <a:pt x="0" y="252027"/>
                  </a:lnTo>
                  <a:close/>
                </a:path>
              </a:pathLst>
            </a:custGeom>
            <a:ln w="6349">
              <a:solidFill>
                <a:srgbClr val="C18C75"/>
              </a:solidFill>
            </a:ln>
          </p:spPr>
          <p:txBody>
            <a:bodyPr wrap="square" lIns="0" tIns="0" rIns="0" bIns="0" rtlCol="0"/>
            <a:lstStyle/>
            <a:p>
              <a:endParaRPr/>
            </a:p>
          </p:txBody>
        </p:sp>
      </p:grpSp>
      <p:grpSp>
        <p:nvGrpSpPr>
          <p:cNvPr id="24" name="object 24"/>
          <p:cNvGrpSpPr/>
          <p:nvPr/>
        </p:nvGrpSpPr>
        <p:grpSpPr>
          <a:xfrm>
            <a:off x="2830337" y="6248622"/>
            <a:ext cx="798830" cy="510540"/>
            <a:chOff x="2830337" y="6248622"/>
            <a:chExt cx="798830" cy="510540"/>
          </a:xfrm>
        </p:grpSpPr>
        <p:sp>
          <p:nvSpPr>
            <p:cNvPr id="25" name="object 25"/>
            <p:cNvSpPr/>
            <p:nvPr/>
          </p:nvSpPr>
          <p:spPr>
            <a:xfrm>
              <a:off x="2833512" y="6251797"/>
              <a:ext cx="792480" cy="504190"/>
            </a:xfrm>
            <a:custGeom>
              <a:avLst/>
              <a:gdLst/>
              <a:ahLst/>
              <a:cxnLst/>
              <a:rect l="l" t="t" r="r" b="b"/>
              <a:pathLst>
                <a:path w="792479" h="504190">
                  <a:moveTo>
                    <a:pt x="396044" y="0"/>
                  </a:moveTo>
                  <a:lnTo>
                    <a:pt x="337519" y="2732"/>
                  </a:lnTo>
                  <a:lnTo>
                    <a:pt x="281661" y="10670"/>
                  </a:lnTo>
                  <a:lnTo>
                    <a:pt x="229081" y="23424"/>
                  </a:lnTo>
                  <a:lnTo>
                    <a:pt x="180393" y="40603"/>
                  </a:lnTo>
                  <a:lnTo>
                    <a:pt x="136210" y="61818"/>
                  </a:lnTo>
                  <a:lnTo>
                    <a:pt x="97142" y="86679"/>
                  </a:lnTo>
                  <a:lnTo>
                    <a:pt x="63805" y="114796"/>
                  </a:lnTo>
                  <a:lnTo>
                    <a:pt x="36809" y="145779"/>
                  </a:lnTo>
                  <a:lnTo>
                    <a:pt x="16768" y="179238"/>
                  </a:lnTo>
                  <a:lnTo>
                    <a:pt x="0" y="252027"/>
                  </a:lnTo>
                  <a:lnTo>
                    <a:pt x="4294" y="289270"/>
                  </a:lnTo>
                  <a:lnTo>
                    <a:pt x="36809" y="358276"/>
                  </a:lnTo>
                  <a:lnTo>
                    <a:pt x="63805" y="389259"/>
                  </a:lnTo>
                  <a:lnTo>
                    <a:pt x="97142" y="417376"/>
                  </a:lnTo>
                  <a:lnTo>
                    <a:pt x="136210" y="442237"/>
                  </a:lnTo>
                  <a:lnTo>
                    <a:pt x="180393" y="463452"/>
                  </a:lnTo>
                  <a:lnTo>
                    <a:pt x="229081" y="480631"/>
                  </a:lnTo>
                  <a:lnTo>
                    <a:pt x="281661" y="493385"/>
                  </a:lnTo>
                  <a:lnTo>
                    <a:pt x="337519" y="501323"/>
                  </a:lnTo>
                  <a:lnTo>
                    <a:pt x="396044" y="504055"/>
                  </a:lnTo>
                  <a:lnTo>
                    <a:pt x="454569" y="501323"/>
                  </a:lnTo>
                  <a:lnTo>
                    <a:pt x="510427" y="493385"/>
                  </a:lnTo>
                  <a:lnTo>
                    <a:pt x="563006" y="480631"/>
                  </a:lnTo>
                  <a:lnTo>
                    <a:pt x="611694" y="463452"/>
                  </a:lnTo>
                  <a:lnTo>
                    <a:pt x="655878" y="442237"/>
                  </a:lnTo>
                  <a:lnTo>
                    <a:pt x="694945" y="417376"/>
                  </a:lnTo>
                  <a:lnTo>
                    <a:pt x="728283" y="389259"/>
                  </a:lnTo>
                  <a:lnTo>
                    <a:pt x="755279" y="358276"/>
                  </a:lnTo>
                  <a:lnTo>
                    <a:pt x="775320" y="324816"/>
                  </a:lnTo>
                  <a:lnTo>
                    <a:pt x="792088" y="252027"/>
                  </a:lnTo>
                  <a:lnTo>
                    <a:pt x="787794" y="214785"/>
                  </a:lnTo>
                  <a:lnTo>
                    <a:pt x="755279" y="145779"/>
                  </a:lnTo>
                  <a:lnTo>
                    <a:pt x="728283" y="114796"/>
                  </a:lnTo>
                  <a:lnTo>
                    <a:pt x="694945" y="86679"/>
                  </a:lnTo>
                  <a:lnTo>
                    <a:pt x="655878" y="61818"/>
                  </a:lnTo>
                  <a:lnTo>
                    <a:pt x="611694" y="40603"/>
                  </a:lnTo>
                  <a:lnTo>
                    <a:pt x="563006" y="23424"/>
                  </a:lnTo>
                  <a:lnTo>
                    <a:pt x="510427" y="10670"/>
                  </a:lnTo>
                  <a:lnTo>
                    <a:pt x="454569" y="2732"/>
                  </a:lnTo>
                  <a:lnTo>
                    <a:pt x="396044" y="0"/>
                  </a:lnTo>
                  <a:close/>
                </a:path>
              </a:pathLst>
            </a:custGeom>
            <a:solidFill>
              <a:srgbClr val="F7B699"/>
            </a:solidFill>
          </p:spPr>
          <p:txBody>
            <a:bodyPr wrap="square" lIns="0" tIns="0" rIns="0" bIns="0" rtlCol="0"/>
            <a:lstStyle/>
            <a:p>
              <a:endParaRPr/>
            </a:p>
          </p:txBody>
        </p:sp>
        <p:sp>
          <p:nvSpPr>
            <p:cNvPr id="26" name="object 26"/>
            <p:cNvSpPr/>
            <p:nvPr/>
          </p:nvSpPr>
          <p:spPr>
            <a:xfrm>
              <a:off x="2833512" y="6251797"/>
              <a:ext cx="792480" cy="504190"/>
            </a:xfrm>
            <a:custGeom>
              <a:avLst/>
              <a:gdLst/>
              <a:ahLst/>
              <a:cxnLst/>
              <a:rect l="l" t="t" r="r" b="b"/>
              <a:pathLst>
                <a:path w="792479" h="504190">
                  <a:moveTo>
                    <a:pt x="0" y="252027"/>
                  </a:moveTo>
                  <a:lnTo>
                    <a:pt x="16768" y="179238"/>
                  </a:lnTo>
                  <a:lnTo>
                    <a:pt x="36809" y="145779"/>
                  </a:lnTo>
                  <a:lnTo>
                    <a:pt x="63805" y="114796"/>
                  </a:lnTo>
                  <a:lnTo>
                    <a:pt x="97142" y="86679"/>
                  </a:lnTo>
                  <a:lnTo>
                    <a:pt x="136210" y="61818"/>
                  </a:lnTo>
                  <a:lnTo>
                    <a:pt x="180393" y="40603"/>
                  </a:lnTo>
                  <a:lnTo>
                    <a:pt x="229081" y="23424"/>
                  </a:lnTo>
                  <a:lnTo>
                    <a:pt x="281661" y="10670"/>
                  </a:lnTo>
                  <a:lnTo>
                    <a:pt x="337519" y="2732"/>
                  </a:lnTo>
                  <a:lnTo>
                    <a:pt x="396044"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8" y="252027"/>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4" y="504055"/>
                  </a:lnTo>
                  <a:lnTo>
                    <a:pt x="337519" y="501323"/>
                  </a:lnTo>
                  <a:lnTo>
                    <a:pt x="281661" y="493385"/>
                  </a:lnTo>
                  <a:lnTo>
                    <a:pt x="229081" y="480631"/>
                  </a:lnTo>
                  <a:lnTo>
                    <a:pt x="180393" y="463452"/>
                  </a:lnTo>
                  <a:lnTo>
                    <a:pt x="136210" y="442237"/>
                  </a:lnTo>
                  <a:lnTo>
                    <a:pt x="97142" y="417376"/>
                  </a:lnTo>
                  <a:lnTo>
                    <a:pt x="63805" y="389259"/>
                  </a:lnTo>
                  <a:lnTo>
                    <a:pt x="36809" y="358276"/>
                  </a:lnTo>
                  <a:lnTo>
                    <a:pt x="16768" y="324816"/>
                  </a:lnTo>
                  <a:lnTo>
                    <a:pt x="0" y="252027"/>
                  </a:lnTo>
                  <a:close/>
                </a:path>
              </a:pathLst>
            </a:custGeom>
            <a:ln w="6349">
              <a:solidFill>
                <a:srgbClr val="C18C75"/>
              </a:solidFill>
            </a:ln>
          </p:spPr>
          <p:txBody>
            <a:bodyPr wrap="square" lIns="0" tIns="0" rIns="0" bIns="0" rtlCol="0"/>
            <a:lstStyle/>
            <a:p>
              <a:endParaRPr/>
            </a:p>
          </p:txBody>
        </p:sp>
      </p:grpSp>
      <p:sp>
        <p:nvSpPr>
          <p:cNvPr id="27" name="object 27"/>
          <p:cNvSpPr txBox="1"/>
          <p:nvPr/>
        </p:nvSpPr>
        <p:spPr>
          <a:xfrm>
            <a:off x="2066338" y="6247285"/>
            <a:ext cx="1282065" cy="513080"/>
          </a:xfrm>
          <a:prstGeom prst="rect">
            <a:avLst/>
          </a:prstGeom>
        </p:spPr>
        <p:txBody>
          <a:bodyPr vert="horz" wrap="square" lIns="0" tIns="12700" rIns="0" bIns="0" rtlCol="0">
            <a:spAutoFit/>
          </a:bodyPr>
          <a:lstStyle/>
          <a:p>
            <a:pPr marL="12700">
              <a:lnSpc>
                <a:spcPct val="100000"/>
              </a:lnSpc>
              <a:spcBef>
                <a:spcPts val="100"/>
              </a:spcBef>
              <a:tabLst>
                <a:tab pos="1062355" algn="l"/>
              </a:tabLst>
            </a:pPr>
            <a:r>
              <a:rPr sz="3200" dirty="0">
                <a:solidFill>
                  <a:srgbClr val="FFFFFF"/>
                </a:solidFill>
                <a:latin typeface="Calibri"/>
                <a:cs typeface="Calibri"/>
              </a:rPr>
              <a:t>1	2</a:t>
            </a:r>
            <a:endParaRPr sz="3200">
              <a:latin typeface="Calibri"/>
              <a:cs typeface="Calibri"/>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104014" y="0"/>
            <a:ext cx="4040504" cy="3545840"/>
            <a:chOff x="5104014" y="0"/>
            <a:chExt cx="4040504" cy="3545840"/>
          </a:xfrm>
        </p:grpSpPr>
        <p:pic>
          <p:nvPicPr>
            <p:cNvPr id="3" name="object 3"/>
            <p:cNvPicPr/>
            <p:nvPr/>
          </p:nvPicPr>
          <p:blipFill>
            <a:blip r:embed="rId2" cstate="print"/>
            <a:stretch>
              <a:fillRect/>
            </a:stretch>
          </p:blipFill>
          <p:spPr>
            <a:xfrm>
              <a:off x="5150766" y="0"/>
              <a:ext cx="3993231" cy="3478559"/>
            </a:xfrm>
            <a:prstGeom prst="rect">
              <a:avLst/>
            </a:prstGeom>
          </p:spPr>
        </p:pic>
        <p:pic>
          <p:nvPicPr>
            <p:cNvPr id="4" name="object 4"/>
            <p:cNvPicPr/>
            <p:nvPr/>
          </p:nvPicPr>
          <p:blipFill>
            <a:blip r:embed="rId3" cstate="print"/>
            <a:stretch>
              <a:fillRect/>
            </a:stretch>
          </p:blipFill>
          <p:spPr>
            <a:xfrm>
              <a:off x="5104014" y="0"/>
              <a:ext cx="4039984" cy="3545377"/>
            </a:xfrm>
            <a:prstGeom prst="rect">
              <a:avLst/>
            </a:prstGeom>
          </p:spPr>
        </p:pic>
        <p:sp>
          <p:nvSpPr>
            <p:cNvPr id="5" name="object 5"/>
            <p:cNvSpPr/>
            <p:nvPr/>
          </p:nvSpPr>
          <p:spPr>
            <a:xfrm>
              <a:off x="5150766" y="0"/>
              <a:ext cx="3993515" cy="3479165"/>
            </a:xfrm>
            <a:custGeom>
              <a:avLst/>
              <a:gdLst/>
              <a:ahLst/>
              <a:cxnLst/>
              <a:rect l="l" t="t" r="r" b="b"/>
              <a:pathLst>
                <a:path w="3993515" h="3479165">
                  <a:moveTo>
                    <a:pt x="0" y="3478559"/>
                  </a:moveTo>
                  <a:lnTo>
                    <a:pt x="3993230" y="3478559"/>
                  </a:lnTo>
                  <a:lnTo>
                    <a:pt x="3993230" y="0"/>
                  </a:lnTo>
                  <a:lnTo>
                    <a:pt x="0" y="0"/>
                  </a:lnTo>
                  <a:lnTo>
                    <a:pt x="0" y="3478559"/>
                  </a:lnTo>
                  <a:close/>
                </a:path>
              </a:pathLst>
            </a:custGeom>
            <a:solidFill>
              <a:srgbClr val="00274E">
                <a:alpha val="39999"/>
              </a:srgbClr>
            </a:solidFill>
          </p:spPr>
          <p:txBody>
            <a:bodyPr wrap="square" lIns="0" tIns="0" rIns="0" bIns="0" rtlCol="0"/>
            <a:lstStyle/>
            <a:p>
              <a:endParaRPr/>
            </a:p>
          </p:txBody>
        </p:sp>
      </p:grpSp>
      <p:sp>
        <p:nvSpPr>
          <p:cNvPr id="6" name="object 6"/>
          <p:cNvSpPr txBox="1"/>
          <p:nvPr/>
        </p:nvSpPr>
        <p:spPr>
          <a:xfrm>
            <a:off x="258251" y="1094374"/>
            <a:ext cx="4830445" cy="2159000"/>
          </a:xfrm>
          <a:prstGeom prst="rect">
            <a:avLst/>
          </a:prstGeom>
        </p:spPr>
        <p:txBody>
          <a:bodyPr vert="horz" wrap="square" lIns="0" tIns="12700" rIns="0" bIns="0" rtlCol="0">
            <a:spAutoFit/>
          </a:bodyPr>
          <a:lstStyle/>
          <a:p>
            <a:pPr marL="12700" marR="14604" algn="just">
              <a:lnSpc>
                <a:spcPct val="100000"/>
              </a:lnSpc>
              <a:spcBef>
                <a:spcPts val="100"/>
              </a:spcBef>
            </a:pPr>
            <a:r>
              <a:rPr sz="2000" dirty="0">
                <a:solidFill>
                  <a:srgbClr val="001C3D"/>
                </a:solidFill>
                <a:latin typeface="Calibri"/>
                <a:cs typeface="Calibri"/>
              </a:rPr>
              <a:t>The </a:t>
            </a:r>
            <a:r>
              <a:rPr sz="2000" spc="-5" dirty="0">
                <a:solidFill>
                  <a:srgbClr val="001C3D"/>
                </a:solidFill>
                <a:latin typeface="Calibri"/>
                <a:cs typeface="Calibri"/>
              </a:rPr>
              <a:t>answer follows from </a:t>
            </a:r>
            <a:r>
              <a:rPr sz="2000" dirty="0">
                <a:solidFill>
                  <a:srgbClr val="001C3D"/>
                </a:solidFill>
                <a:latin typeface="Calibri"/>
                <a:cs typeface="Calibri"/>
              </a:rPr>
              <a:t>the case law </a:t>
            </a:r>
            <a:r>
              <a:rPr sz="2000" spc="-5" dirty="0">
                <a:solidFill>
                  <a:srgbClr val="001C3D"/>
                </a:solidFill>
                <a:latin typeface="Calibri"/>
                <a:cs typeface="Calibri"/>
              </a:rPr>
              <a:t>of </a:t>
            </a:r>
            <a:r>
              <a:rPr sz="2000" dirty="0">
                <a:solidFill>
                  <a:srgbClr val="001C3D"/>
                </a:solidFill>
                <a:latin typeface="Calibri"/>
                <a:cs typeface="Calibri"/>
              </a:rPr>
              <a:t>the </a:t>
            </a:r>
            <a:r>
              <a:rPr sz="2000" spc="5" dirty="0">
                <a:solidFill>
                  <a:srgbClr val="001C3D"/>
                </a:solidFill>
                <a:latin typeface="Calibri"/>
                <a:cs typeface="Calibri"/>
              </a:rPr>
              <a:t> </a:t>
            </a:r>
            <a:r>
              <a:rPr sz="2000" spc="-5" dirty="0">
                <a:solidFill>
                  <a:srgbClr val="001C3D"/>
                </a:solidFill>
                <a:latin typeface="Calibri"/>
                <a:cs typeface="Calibri"/>
              </a:rPr>
              <a:t>European</a:t>
            </a:r>
            <a:r>
              <a:rPr sz="2000" dirty="0">
                <a:solidFill>
                  <a:srgbClr val="001C3D"/>
                </a:solidFill>
                <a:latin typeface="Calibri"/>
                <a:cs typeface="Calibri"/>
              </a:rPr>
              <a:t> </a:t>
            </a:r>
            <a:r>
              <a:rPr sz="2000" spc="-5" dirty="0">
                <a:solidFill>
                  <a:srgbClr val="001C3D"/>
                </a:solidFill>
                <a:latin typeface="Calibri"/>
                <a:cs typeface="Calibri"/>
              </a:rPr>
              <a:t>Court</a:t>
            </a:r>
            <a:r>
              <a:rPr sz="2000" dirty="0">
                <a:solidFill>
                  <a:srgbClr val="001C3D"/>
                </a:solidFill>
                <a:latin typeface="Calibri"/>
                <a:cs typeface="Calibri"/>
              </a:rPr>
              <a:t> </a:t>
            </a:r>
            <a:r>
              <a:rPr sz="2000" spc="-5" dirty="0">
                <a:solidFill>
                  <a:srgbClr val="001C3D"/>
                </a:solidFill>
                <a:latin typeface="Calibri"/>
                <a:cs typeface="Calibri"/>
              </a:rPr>
              <a:t>of</a:t>
            </a:r>
            <a:r>
              <a:rPr sz="2000" dirty="0">
                <a:solidFill>
                  <a:srgbClr val="001C3D"/>
                </a:solidFill>
                <a:latin typeface="Calibri"/>
                <a:cs typeface="Calibri"/>
              </a:rPr>
              <a:t> </a:t>
            </a:r>
            <a:r>
              <a:rPr sz="2000" spc="-5" dirty="0">
                <a:solidFill>
                  <a:srgbClr val="001C3D"/>
                </a:solidFill>
                <a:latin typeface="Calibri"/>
                <a:cs typeface="Calibri"/>
              </a:rPr>
              <a:t>Human</a:t>
            </a:r>
            <a:r>
              <a:rPr sz="2000" dirty="0">
                <a:solidFill>
                  <a:srgbClr val="001C3D"/>
                </a:solidFill>
                <a:latin typeface="Calibri"/>
                <a:cs typeface="Calibri"/>
              </a:rPr>
              <a:t> Rights</a:t>
            </a:r>
            <a:r>
              <a:rPr sz="2000" spc="5" dirty="0">
                <a:solidFill>
                  <a:srgbClr val="001C3D"/>
                </a:solidFill>
                <a:latin typeface="Calibri"/>
                <a:cs typeface="Calibri"/>
              </a:rPr>
              <a:t> </a:t>
            </a:r>
            <a:r>
              <a:rPr sz="2000" dirty="0">
                <a:solidFill>
                  <a:srgbClr val="001C3D"/>
                </a:solidFill>
                <a:latin typeface="Calibri"/>
                <a:cs typeface="Calibri"/>
              </a:rPr>
              <a:t>and</a:t>
            </a:r>
            <a:r>
              <a:rPr sz="2000" spc="5" dirty="0">
                <a:solidFill>
                  <a:srgbClr val="001C3D"/>
                </a:solidFill>
                <a:latin typeface="Calibri"/>
                <a:cs typeface="Calibri"/>
              </a:rPr>
              <a:t> </a:t>
            </a:r>
            <a:r>
              <a:rPr sz="2000" dirty="0">
                <a:solidFill>
                  <a:srgbClr val="001C3D"/>
                </a:solidFill>
                <a:latin typeface="Calibri"/>
                <a:cs typeface="Calibri"/>
              </a:rPr>
              <a:t>the </a:t>
            </a:r>
            <a:r>
              <a:rPr sz="2000" spc="5" dirty="0">
                <a:solidFill>
                  <a:srgbClr val="001C3D"/>
                </a:solidFill>
                <a:latin typeface="Calibri"/>
                <a:cs typeface="Calibri"/>
              </a:rPr>
              <a:t> </a:t>
            </a:r>
            <a:r>
              <a:rPr sz="2000" spc="-5" dirty="0">
                <a:solidFill>
                  <a:srgbClr val="001C3D"/>
                </a:solidFill>
                <a:latin typeface="Calibri"/>
                <a:cs typeface="Calibri"/>
              </a:rPr>
              <a:t>international</a:t>
            </a:r>
            <a:r>
              <a:rPr sz="2000" dirty="0">
                <a:solidFill>
                  <a:srgbClr val="001C3D"/>
                </a:solidFill>
                <a:latin typeface="Calibri"/>
                <a:cs typeface="Calibri"/>
              </a:rPr>
              <a:t> </a:t>
            </a:r>
            <a:r>
              <a:rPr sz="2000" spc="-5" dirty="0">
                <a:solidFill>
                  <a:srgbClr val="001C3D"/>
                </a:solidFill>
                <a:latin typeface="Calibri"/>
                <a:cs typeface="Calibri"/>
              </a:rPr>
              <a:t>regulations</a:t>
            </a:r>
            <a:r>
              <a:rPr sz="2000" dirty="0">
                <a:solidFill>
                  <a:srgbClr val="001C3D"/>
                </a:solidFill>
                <a:latin typeface="Calibri"/>
                <a:cs typeface="Calibri"/>
              </a:rPr>
              <a:t> </a:t>
            </a:r>
            <a:r>
              <a:rPr sz="2000" spc="-5" dirty="0">
                <a:solidFill>
                  <a:srgbClr val="001C3D"/>
                </a:solidFill>
                <a:latin typeface="Calibri"/>
                <a:cs typeface="Calibri"/>
              </a:rPr>
              <a:t>on</a:t>
            </a:r>
            <a:r>
              <a:rPr sz="2000" dirty="0">
                <a:solidFill>
                  <a:srgbClr val="001C3D"/>
                </a:solidFill>
                <a:latin typeface="Calibri"/>
                <a:cs typeface="Calibri"/>
              </a:rPr>
              <a:t> the</a:t>
            </a:r>
            <a:r>
              <a:rPr sz="2000" spc="5" dirty="0">
                <a:solidFill>
                  <a:srgbClr val="001C3D"/>
                </a:solidFill>
                <a:latin typeface="Calibri"/>
                <a:cs typeface="Calibri"/>
              </a:rPr>
              <a:t> </a:t>
            </a:r>
            <a:r>
              <a:rPr sz="2000" spc="-5" dirty="0">
                <a:solidFill>
                  <a:srgbClr val="001C3D"/>
                </a:solidFill>
                <a:latin typeface="Calibri"/>
                <a:cs typeface="Calibri"/>
              </a:rPr>
              <a:t>role</a:t>
            </a:r>
            <a:r>
              <a:rPr sz="2000" dirty="0">
                <a:solidFill>
                  <a:srgbClr val="001C3D"/>
                </a:solidFill>
                <a:latin typeface="Calibri"/>
                <a:cs typeface="Calibri"/>
              </a:rPr>
              <a:t> </a:t>
            </a:r>
            <a:r>
              <a:rPr sz="2000" spc="-5" dirty="0">
                <a:solidFill>
                  <a:srgbClr val="001C3D"/>
                </a:solidFill>
                <a:latin typeface="Calibri"/>
                <a:cs typeface="Calibri"/>
              </a:rPr>
              <a:t>of</a:t>
            </a:r>
            <a:r>
              <a:rPr sz="2000" dirty="0">
                <a:solidFill>
                  <a:srgbClr val="001C3D"/>
                </a:solidFill>
                <a:latin typeface="Calibri"/>
                <a:cs typeface="Calibri"/>
              </a:rPr>
              <a:t> a </a:t>
            </a:r>
            <a:r>
              <a:rPr sz="2000" spc="5" dirty="0">
                <a:solidFill>
                  <a:srgbClr val="001C3D"/>
                </a:solidFill>
                <a:latin typeface="Calibri"/>
                <a:cs typeface="Calibri"/>
              </a:rPr>
              <a:t> </a:t>
            </a:r>
            <a:r>
              <a:rPr sz="2000" spc="-5" dirty="0">
                <a:solidFill>
                  <a:srgbClr val="001C3D"/>
                </a:solidFill>
                <a:latin typeface="Calibri"/>
                <a:cs typeface="Calibri"/>
              </a:rPr>
              <a:t>lawyer</a:t>
            </a:r>
            <a:r>
              <a:rPr sz="2000" dirty="0">
                <a:solidFill>
                  <a:srgbClr val="001C3D"/>
                </a:solidFill>
                <a:latin typeface="Calibri"/>
                <a:cs typeface="Calibri"/>
              </a:rPr>
              <a:t> in </a:t>
            </a:r>
            <a:r>
              <a:rPr sz="2000" spc="-5" dirty="0">
                <a:solidFill>
                  <a:srgbClr val="001C3D"/>
                </a:solidFill>
                <a:latin typeface="Calibri"/>
                <a:cs typeface="Calibri"/>
              </a:rPr>
              <a:t>criminal</a:t>
            </a:r>
            <a:r>
              <a:rPr sz="2000" dirty="0">
                <a:solidFill>
                  <a:srgbClr val="001C3D"/>
                </a:solidFill>
                <a:latin typeface="Calibri"/>
                <a:cs typeface="Calibri"/>
              </a:rPr>
              <a:t> </a:t>
            </a:r>
            <a:r>
              <a:rPr sz="2000" spc="-5" dirty="0">
                <a:solidFill>
                  <a:srgbClr val="001C3D"/>
                </a:solidFill>
                <a:latin typeface="Calibri"/>
                <a:cs typeface="Calibri"/>
              </a:rPr>
              <a:t>proceedings.</a:t>
            </a:r>
            <a:endParaRPr sz="2000">
              <a:latin typeface="Calibri"/>
              <a:cs typeface="Calibri"/>
            </a:endParaRPr>
          </a:p>
          <a:p>
            <a:pPr>
              <a:lnSpc>
                <a:spcPct val="100000"/>
              </a:lnSpc>
              <a:spcBef>
                <a:spcPts val="15"/>
              </a:spcBef>
            </a:pPr>
            <a:endParaRPr sz="1950">
              <a:latin typeface="Calibri"/>
              <a:cs typeface="Calibri"/>
            </a:endParaRPr>
          </a:p>
          <a:p>
            <a:pPr marL="12700" marR="5080" algn="just">
              <a:lnSpc>
                <a:spcPct val="100000"/>
              </a:lnSpc>
              <a:spcBef>
                <a:spcPts val="5"/>
              </a:spcBef>
            </a:pPr>
            <a:r>
              <a:rPr sz="2000" spc="50" dirty="0">
                <a:solidFill>
                  <a:srgbClr val="001C3D"/>
                </a:solidFill>
                <a:latin typeface="Calibri"/>
                <a:cs typeface="Calibri"/>
              </a:rPr>
              <a:t>The</a:t>
            </a:r>
            <a:r>
              <a:rPr sz="2000" spc="55" dirty="0">
                <a:solidFill>
                  <a:srgbClr val="001C3D"/>
                </a:solidFill>
                <a:latin typeface="Calibri"/>
                <a:cs typeface="Calibri"/>
              </a:rPr>
              <a:t> </a:t>
            </a:r>
            <a:r>
              <a:rPr sz="2000" b="1" i="1" spc="60" dirty="0">
                <a:solidFill>
                  <a:srgbClr val="001C3D"/>
                </a:solidFill>
                <a:latin typeface="Calibri"/>
                <a:cs typeface="Calibri"/>
              </a:rPr>
              <a:t>Havana</a:t>
            </a:r>
            <a:r>
              <a:rPr sz="2000" b="1" i="1" spc="65" dirty="0">
                <a:solidFill>
                  <a:srgbClr val="001C3D"/>
                </a:solidFill>
                <a:latin typeface="Calibri"/>
                <a:cs typeface="Calibri"/>
              </a:rPr>
              <a:t> Declaration</a:t>
            </a:r>
            <a:r>
              <a:rPr sz="2000" b="1" i="1" spc="70" dirty="0">
                <a:solidFill>
                  <a:srgbClr val="001C3D"/>
                </a:solidFill>
                <a:latin typeface="Calibri"/>
                <a:cs typeface="Calibri"/>
              </a:rPr>
              <a:t> </a:t>
            </a:r>
            <a:r>
              <a:rPr sz="2000" b="1" i="1" spc="35" dirty="0">
                <a:solidFill>
                  <a:srgbClr val="001C3D"/>
                </a:solidFill>
                <a:latin typeface="Calibri"/>
                <a:cs typeface="Calibri"/>
              </a:rPr>
              <a:t>on</a:t>
            </a:r>
            <a:r>
              <a:rPr sz="2000" b="1" i="1" spc="40" dirty="0">
                <a:solidFill>
                  <a:srgbClr val="001C3D"/>
                </a:solidFill>
                <a:latin typeface="Calibri"/>
                <a:cs typeface="Calibri"/>
              </a:rPr>
              <a:t> </a:t>
            </a:r>
            <a:r>
              <a:rPr sz="2000" b="1" i="1" spc="50" dirty="0">
                <a:solidFill>
                  <a:srgbClr val="001C3D"/>
                </a:solidFill>
                <a:latin typeface="Calibri"/>
                <a:cs typeface="Calibri"/>
              </a:rPr>
              <a:t>the</a:t>
            </a:r>
            <a:r>
              <a:rPr sz="2000" b="1" i="1" spc="55" dirty="0">
                <a:solidFill>
                  <a:srgbClr val="001C3D"/>
                </a:solidFill>
                <a:latin typeface="Calibri"/>
                <a:cs typeface="Calibri"/>
              </a:rPr>
              <a:t> </a:t>
            </a:r>
            <a:r>
              <a:rPr sz="2000" b="1" i="1" spc="75" dirty="0">
                <a:solidFill>
                  <a:srgbClr val="001C3D"/>
                </a:solidFill>
                <a:latin typeface="Calibri"/>
                <a:cs typeface="Calibri"/>
              </a:rPr>
              <a:t>Basic </a:t>
            </a:r>
            <a:r>
              <a:rPr sz="2000" b="1" i="1" spc="-440" dirty="0">
                <a:solidFill>
                  <a:srgbClr val="001C3D"/>
                </a:solidFill>
                <a:latin typeface="Calibri"/>
                <a:cs typeface="Calibri"/>
              </a:rPr>
              <a:t> </a:t>
            </a:r>
            <a:r>
              <a:rPr sz="2000" b="1" i="1" spc="-5" dirty="0">
                <a:solidFill>
                  <a:srgbClr val="001C3D"/>
                </a:solidFill>
                <a:latin typeface="Calibri"/>
                <a:cs typeface="Calibri"/>
              </a:rPr>
              <a:t>Principles</a:t>
            </a:r>
            <a:r>
              <a:rPr sz="2000" b="1" i="1" spc="135" dirty="0">
                <a:solidFill>
                  <a:srgbClr val="001C3D"/>
                </a:solidFill>
                <a:latin typeface="Calibri"/>
                <a:cs typeface="Calibri"/>
              </a:rPr>
              <a:t> </a:t>
            </a:r>
            <a:r>
              <a:rPr sz="2000" b="1" i="1" spc="-5" dirty="0">
                <a:solidFill>
                  <a:srgbClr val="001C3D"/>
                </a:solidFill>
                <a:latin typeface="Calibri"/>
                <a:cs typeface="Calibri"/>
              </a:rPr>
              <a:t>on</a:t>
            </a:r>
            <a:r>
              <a:rPr sz="2000" b="1" i="1" spc="140" dirty="0">
                <a:solidFill>
                  <a:srgbClr val="001C3D"/>
                </a:solidFill>
                <a:latin typeface="Calibri"/>
                <a:cs typeface="Calibri"/>
              </a:rPr>
              <a:t> </a:t>
            </a:r>
            <a:r>
              <a:rPr sz="2000" b="1" i="1" spc="-5" dirty="0">
                <a:solidFill>
                  <a:srgbClr val="001C3D"/>
                </a:solidFill>
                <a:latin typeface="Calibri"/>
                <a:cs typeface="Calibri"/>
              </a:rPr>
              <a:t>the</a:t>
            </a:r>
            <a:r>
              <a:rPr sz="2000" b="1" i="1" spc="135" dirty="0">
                <a:solidFill>
                  <a:srgbClr val="001C3D"/>
                </a:solidFill>
                <a:latin typeface="Calibri"/>
                <a:cs typeface="Calibri"/>
              </a:rPr>
              <a:t> </a:t>
            </a:r>
            <a:r>
              <a:rPr sz="2000" b="1" i="1" dirty="0">
                <a:solidFill>
                  <a:srgbClr val="001C3D"/>
                </a:solidFill>
                <a:latin typeface="Calibri"/>
                <a:cs typeface="Calibri"/>
              </a:rPr>
              <a:t>Role</a:t>
            </a:r>
            <a:r>
              <a:rPr sz="2000" b="1" i="1" spc="140" dirty="0">
                <a:solidFill>
                  <a:srgbClr val="001C3D"/>
                </a:solidFill>
                <a:latin typeface="Calibri"/>
                <a:cs typeface="Calibri"/>
              </a:rPr>
              <a:t> </a:t>
            </a:r>
            <a:r>
              <a:rPr sz="2000" b="1" i="1" spc="-5" dirty="0">
                <a:solidFill>
                  <a:srgbClr val="001C3D"/>
                </a:solidFill>
                <a:latin typeface="Calibri"/>
                <a:cs typeface="Calibri"/>
              </a:rPr>
              <a:t>of</a:t>
            </a:r>
            <a:r>
              <a:rPr sz="2000" b="1" i="1" spc="135" dirty="0">
                <a:solidFill>
                  <a:srgbClr val="001C3D"/>
                </a:solidFill>
                <a:latin typeface="Calibri"/>
                <a:cs typeface="Calibri"/>
              </a:rPr>
              <a:t> </a:t>
            </a:r>
            <a:r>
              <a:rPr sz="2000" b="1" i="1" spc="-5" dirty="0">
                <a:solidFill>
                  <a:srgbClr val="001C3D"/>
                </a:solidFill>
                <a:latin typeface="Calibri"/>
                <a:cs typeface="Calibri"/>
              </a:rPr>
              <a:t>Lawyers</a:t>
            </a:r>
            <a:r>
              <a:rPr sz="2000" b="1" i="1" spc="140" dirty="0">
                <a:solidFill>
                  <a:srgbClr val="001C3D"/>
                </a:solidFill>
                <a:latin typeface="Calibri"/>
                <a:cs typeface="Calibri"/>
              </a:rPr>
              <a:t> </a:t>
            </a:r>
            <a:r>
              <a:rPr sz="2000" dirty="0">
                <a:solidFill>
                  <a:srgbClr val="001C3D"/>
                </a:solidFill>
                <a:latin typeface="Calibri"/>
                <a:cs typeface="Calibri"/>
              </a:rPr>
              <a:t>defines</a:t>
            </a:r>
            <a:r>
              <a:rPr sz="2000" spc="140" dirty="0">
                <a:solidFill>
                  <a:srgbClr val="001C3D"/>
                </a:solidFill>
                <a:latin typeface="Calibri"/>
                <a:cs typeface="Calibri"/>
              </a:rPr>
              <a:t> </a:t>
            </a:r>
            <a:r>
              <a:rPr sz="2000" dirty="0">
                <a:solidFill>
                  <a:srgbClr val="001C3D"/>
                </a:solidFill>
                <a:latin typeface="Calibri"/>
                <a:cs typeface="Calibri"/>
              </a:rPr>
              <a:t>the</a:t>
            </a:r>
            <a:endParaRPr sz="2000">
              <a:latin typeface="Calibri"/>
              <a:cs typeface="Calibri"/>
            </a:endParaRPr>
          </a:p>
        </p:txBody>
      </p:sp>
      <p:sp>
        <p:nvSpPr>
          <p:cNvPr id="7" name="object 7"/>
          <p:cNvSpPr txBox="1"/>
          <p:nvPr/>
        </p:nvSpPr>
        <p:spPr>
          <a:xfrm>
            <a:off x="258251" y="3227974"/>
            <a:ext cx="4820285" cy="2159000"/>
          </a:xfrm>
          <a:prstGeom prst="rect">
            <a:avLst/>
          </a:prstGeom>
        </p:spPr>
        <p:txBody>
          <a:bodyPr vert="horz" wrap="square" lIns="0" tIns="12700" rIns="0" bIns="0" rtlCol="0">
            <a:spAutoFit/>
          </a:bodyPr>
          <a:lstStyle/>
          <a:p>
            <a:pPr marL="12700" marR="5080" algn="just">
              <a:lnSpc>
                <a:spcPct val="100000"/>
              </a:lnSpc>
              <a:spcBef>
                <a:spcPts val="100"/>
              </a:spcBef>
            </a:pPr>
            <a:r>
              <a:rPr sz="2000" spc="-5" dirty="0">
                <a:solidFill>
                  <a:srgbClr val="001C3D"/>
                </a:solidFill>
                <a:latin typeface="Calibri"/>
                <a:cs typeface="Calibri"/>
              </a:rPr>
              <a:t>role</a:t>
            </a:r>
            <a:r>
              <a:rPr sz="2000" dirty="0">
                <a:solidFill>
                  <a:srgbClr val="001C3D"/>
                </a:solidFill>
                <a:latin typeface="Calibri"/>
                <a:cs typeface="Calibri"/>
              </a:rPr>
              <a:t> </a:t>
            </a:r>
            <a:r>
              <a:rPr sz="2000" spc="-5" dirty="0">
                <a:solidFill>
                  <a:srgbClr val="001C3D"/>
                </a:solidFill>
                <a:latin typeface="Calibri"/>
                <a:cs typeface="Calibri"/>
              </a:rPr>
              <a:t>of</a:t>
            </a:r>
            <a:r>
              <a:rPr sz="2000" dirty="0">
                <a:solidFill>
                  <a:srgbClr val="001C3D"/>
                </a:solidFill>
                <a:latin typeface="Calibri"/>
                <a:cs typeface="Calibri"/>
              </a:rPr>
              <a:t> a</a:t>
            </a:r>
            <a:r>
              <a:rPr sz="2000" spc="5" dirty="0">
                <a:solidFill>
                  <a:srgbClr val="001C3D"/>
                </a:solidFill>
                <a:latin typeface="Calibri"/>
                <a:cs typeface="Calibri"/>
              </a:rPr>
              <a:t> </a:t>
            </a:r>
            <a:r>
              <a:rPr sz="2000" spc="-5" dirty="0">
                <a:solidFill>
                  <a:srgbClr val="001C3D"/>
                </a:solidFill>
                <a:latin typeface="Calibri"/>
                <a:cs typeface="Calibri"/>
              </a:rPr>
              <a:t>lawyer</a:t>
            </a:r>
            <a:r>
              <a:rPr sz="2000" dirty="0">
                <a:solidFill>
                  <a:srgbClr val="001C3D"/>
                </a:solidFill>
                <a:latin typeface="Calibri"/>
                <a:cs typeface="Calibri"/>
              </a:rPr>
              <a:t> as</a:t>
            </a:r>
            <a:r>
              <a:rPr sz="2000" spc="5" dirty="0">
                <a:solidFill>
                  <a:srgbClr val="001C3D"/>
                </a:solidFill>
                <a:latin typeface="Calibri"/>
                <a:cs typeface="Calibri"/>
              </a:rPr>
              <a:t> </a:t>
            </a:r>
            <a:r>
              <a:rPr sz="2000" dirty="0">
                <a:solidFill>
                  <a:srgbClr val="001C3D"/>
                </a:solidFill>
                <a:latin typeface="Calibri"/>
                <a:cs typeface="Calibri"/>
              </a:rPr>
              <a:t>“advise</a:t>
            </a:r>
            <a:r>
              <a:rPr sz="2000" spc="5" dirty="0">
                <a:solidFill>
                  <a:srgbClr val="001C3D"/>
                </a:solidFill>
                <a:latin typeface="Calibri"/>
                <a:cs typeface="Calibri"/>
              </a:rPr>
              <a:t> </a:t>
            </a:r>
            <a:r>
              <a:rPr sz="2000" dirty="0">
                <a:solidFill>
                  <a:srgbClr val="001C3D"/>
                </a:solidFill>
                <a:latin typeface="Calibri"/>
                <a:cs typeface="Calibri"/>
              </a:rPr>
              <a:t>clients</a:t>
            </a:r>
            <a:r>
              <a:rPr sz="2000" spc="5" dirty="0">
                <a:solidFill>
                  <a:srgbClr val="001C3D"/>
                </a:solidFill>
                <a:latin typeface="Calibri"/>
                <a:cs typeface="Calibri"/>
              </a:rPr>
              <a:t> </a:t>
            </a:r>
            <a:r>
              <a:rPr sz="2000" spc="-5" dirty="0">
                <a:solidFill>
                  <a:srgbClr val="001C3D"/>
                </a:solidFill>
                <a:latin typeface="Calibri"/>
                <a:cs typeface="Calibri"/>
              </a:rPr>
              <a:t>on</a:t>
            </a:r>
            <a:r>
              <a:rPr sz="2000" spc="440" dirty="0">
                <a:solidFill>
                  <a:srgbClr val="001C3D"/>
                </a:solidFill>
                <a:latin typeface="Calibri"/>
                <a:cs typeface="Calibri"/>
              </a:rPr>
              <a:t> </a:t>
            </a:r>
            <a:r>
              <a:rPr sz="2000" dirty="0">
                <a:solidFill>
                  <a:srgbClr val="001C3D"/>
                </a:solidFill>
                <a:latin typeface="Calibri"/>
                <a:cs typeface="Calibri"/>
              </a:rPr>
              <a:t>their </a:t>
            </a:r>
            <a:r>
              <a:rPr sz="2000" spc="-440" dirty="0">
                <a:solidFill>
                  <a:srgbClr val="001C3D"/>
                </a:solidFill>
                <a:latin typeface="Calibri"/>
                <a:cs typeface="Calibri"/>
              </a:rPr>
              <a:t> </a:t>
            </a:r>
            <a:r>
              <a:rPr sz="2000" dirty="0">
                <a:solidFill>
                  <a:srgbClr val="001C3D"/>
                </a:solidFill>
                <a:latin typeface="Calibri"/>
                <a:cs typeface="Calibri"/>
              </a:rPr>
              <a:t>legal </a:t>
            </a:r>
            <a:r>
              <a:rPr sz="2000" spc="-5" dirty="0">
                <a:solidFill>
                  <a:srgbClr val="001C3D"/>
                </a:solidFill>
                <a:latin typeface="Calibri"/>
                <a:cs typeface="Calibri"/>
              </a:rPr>
              <a:t>rights </a:t>
            </a:r>
            <a:r>
              <a:rPr sz="2000" dirty="0">
                <a:solidFill>
                  <a:srgbClr val="001C3D"/>
                </a:solidFill>
                <a:latin typeface="Calibri"/>
                <a:cs typeface="Calibri"/>
              </a:rPr>
              <a:t>and </a:t>
            </a:r>
            <a:r>
              <a:rPr sz="2000" spc="-5" dirty="0">
                <a:solidFill>
                  <a:srgbClr val="001C3D"/>
                </a:solidFill>
                <a:latin typeface="Calibri"/>
                <a:cs typeface="Calibri"/>
              </a:rPr>
              <a:t>obligations </a:t>
            </a:r>
            <a:r>
              <a:rPr sz="2000" dirty="0">
                <a:solidFill>
                  <a:srgbClr val="001C3D"/>
                </a:solidFill>
                <a:latin typeface="Calibri"/>
                <a:cs typeface="Calibri"/>
              </a:rPr>
              <a:t>and the </a:t>
            </a:r>
            <a:r>
              <a:rPr sz="2000" spc="-5" dirty="0">
                <a:solidFill>
                  <a:srgbClr val="001C3D"/>
                </a:solidFill>
                <a:latin typeface="Calibri"/>
                <a:cs typeface="Calibri"/>
              </a:rPr>
              <a:t>working of </a:t>
            </a:r>
            <a:r>
              <a:rPr sz="2000" spc="-440" dirty="0">
                <a:solidFill>
                  <a:srgbClr val="001C3D"/>
                </a:solidFill>
                <a:latin typeface="Calibri"/>
                <a:cs typeface="Calibri"/>
              </a:rPr>
              <a:t> </a:t>
            </a:r>
            <a:r>
              <a:rPr sz="2000" dirty="0">
                <a:solidFill>
                  <a:srgbClr val="001C3D"/>
                </a:solidFill>
                <a:latin typeface="Calibri"/>
                <a:cs typeface="Calibri"/>
              </a:rPr>
              <a:t>the justice </a:t>
            </a:r>
            <a:r>
              <a:rPr sz="2000" spc="-5" dirty="0">
                <a:solidFill>
                  <a:srgbClr val="001C3D"/>
                </a:solidFill>
                <a:latin typeface="Calibri"/>
                <a:cs typeface="Calibri"/>
              </a:rPr>
              <a:t>system” </a:t>
            </a:r>
            <a:r>
              <a:rPr sz="2000" dirty="0">
                <a:solidFill>
                  <a:srgbClr val="001C3D"/>
                </a:solidFill>
                <a:latin typeface="Calibri"/>
                <a:cs typeface="Calibri"/>
              </a:rPr>
              <a:t>and “assist clients in </a:t>
            </a:r>
            <a:r>
              <a:rPr sz="2000" spc="-5" dirty="0">
                <a:solidFill>
                  <a:srgbClr val="001C3D"/>
                </a:solidFill>
                <a:latin typeface="Calibri"/>
                <a:cs typeface="Calibri"/>
              </a:rPr>
              <a:t>every </a:t>
            </a:r>
            <a:r>
              <a:rPr sz="2000" spc="-440" dirty="0">
                <a:solidFill>
                  <a:srgbClr val="001C3D"/>
                </a:solidFill>
                <a:latin typeface="Calibri"/>
                <a:cs typeface="Calibri"/>
              </a:rPr>
              <a:t> </a:t>
            </a:r>
            <a:r>
              <a:rPr sz="2000" spc="-5" dirty="0">
                <a:solidFill>
                  <a:srgbClr val="001C3D"/>
                </a:solidFill>
                <a:latin typeface="Calibri"/>
                <a:cs typeface="Calibri"/>
              </a:rPr>
              <a:t>appropriate</a:t>
            </a:r>
            <a:r>
              <a:rPr sz="2000" spc="-10" dirty="0">
                <a:solidFill>
                  <a:srgbClr val="001C3D"/>
                </a:solidFill>
                <a:latin typeface="Calibri"/>
                <a:cs typeface="Calibri"/>
              </a:rPr>
              <a:t> </a:t>
            </a:r>
            <a:r>
              <a:rPr sz="2000" spc="-5" dirty="0">
                <a:solidFill>
                  <a:srgbClr val="001C3D"/>
                </a:solidFill>
                <a:latin typeface="Calibri"/>
                <a:cs typeface="Calibri"/>
              </a:rPr>
              <a:t>way.”</a:t>
            </a:r>
            <a:endParaRPr sz="2000">
              <a:latin typeface="Calibri"/>
              <a:cs typeface="Calibri"/>
            </a:endParaRPr>
          </a:p>
          <a:p>
            <a:pPr marL="12700" marR="5080" algn="just">
              <a:lnSpc>
                <a:spcPct val="100000"/>
              </a:lnSpc>
            </a:pPr>
            <a:r>
              <a:rPr sz="2000" dirty="0">
                <a:solidFill>
                  <a:srgbClr val="001C3D"/>
                </a:solidFill>
                <a:latin typeface="Calibri"/>
                <a:cs typeface="Calibri"/>
              </a:rPr>
              <a:t>It also </a:t>
            </a:r>
            <a:r>
              <a:rPr sz="2000" spc="-5" dirty="0">
                <a:solidFill>
                  <a:srgbClr val="001C3D"/>
                </a:solidFill>
                <a:latin typeface="Calibri"/>
                <a:cs typeface="Calibri"/>
              </a:rPr>
              <a:t>states </a:t>
            </a:r>
            <a:r>
              <a:rPr sz="2000" dirty="0">
                <a:solidFill>
                  <a:srgbClr val="001C3D"/>
                </a:solidFill>
                <a:latin typeface="Calibri"/>
                <a:cs typeface="Calibri"/>
              </a:rPr>
              <a:t>that </a:t>
            </a:r>
            <a:r>
              <a:rPr sz="2000" spc="-5" dirty="0">
                <a:solidFill>
                  <a:srgbClr val="001C3D"/>
                </a:solidFill>
                <a:latin typeface="Calibri"/>
                <a:cs typeface="Calibri"/>
              </a:rPr>
              <a:t>lawyers should “protect </a:t>
            </a:r>
            <a:r>
              <a:rPr sz="2000" dirty="0">
                <a:solidFill>
                  <a:srgbClr val="001C3D"/>
                </a:solidFill>
                <a:latin typeface="Calibri"/>
                <a:cs typeface="Calibri"/>
              </a:rPr>
              <a:t>and </a:t>
            </a:r>
            <a:r>
              <a:rPr sz="2000" spc="5" dirty="0">
                <a:solidFill>
                  <a:srgbClr val="001C3D"/>
                </a:solidFill>
                <a:latin typeface="Calibri"/>
                <a:cs typeface="Calibri"/>
              </a:rPr>
              <a:t> </a:t>
            </a:r>
            <a:r>
              <a:rPr sz="2000" dirty="0">
                <a:solidFill>
                  <a:srgbClr val="001C3D"/>
                </a:solidFill>
                <a:latin typeface="Calibri"/>
                <a:cs typeface="Calibri"/>
              </a:rPr>
              <a:t>establish</a:t>
            </a:r>
            <a:r>
              <a:rPr sz="2000" spc="5" dirty="0">
                <a:solidFill>
                  <a:srgbClr val="001C3D"/>
                </a:solidFill>
                <a:latin typeface="Calibri"/>
                <a:cs typeface="Calibri"/>
              </a:rPr>
              <a:t> </a:t>
            </a:r>
            <a:r>
              <a:rPr sz="2000" dirty="0">
                <a:solidFill>
                  <a:srgbClr val="001C3D"/>
                </a:solidFill>
                <a:latin typeface="Calibri"/>
                <a:cs typeface="Calibri"/>
              </a:rPr>
              <a:t>their</a:t>
            </a:r>
            <a:r>
              <a:rPr sz="2000" spc="5" dirty="0">
                <a:solidFill>
                  <a:srgbClr val="001C3D"/>
                </a:solidFill>
                <a:latin typeface="Calibri"/>
                <a:cs typeface="Calibri"/>
              </a:rPr>
              <a:t> </a:t>
            </a:r>
            <a:r>
              <a:rPr sz="2000" dirty="0">
                <a:solidFill>
                  <a:srgbClr val="001C3D"/>
                </a:solidFill>
                <a:latin typeface="Calibri"/>
                <a:cs typeface="Calibri"/>
              </a:rPr>
              <a:t>clients’</a:t>
            </a:r>
            <a:r>
              <a:rPr sz="2000" spc="5" dirty="0">
                <a:solidFill>
                  <a:srgbClr val="001C3D"/>
                </a:solidFill>
                <a:latin typeface="Calibri"/>
                <a:cs typeface="Calibri"/>
              </a:rPr>
              <a:t> </a:t>
            </a:r>
            <a:r>
              <a:rPr sz="2000" spc="-5" dirty="0">
                <a:solidFill>
                  <a:srgbClr val="001C3D"/>
                </a:solidFill>
                <a:latin typeface="Calibri"/>
                <a:cs typeface="Calibri"/>
              </a:rPr>
              <a:t>rights”</a:t>
            </a:r>
            <a:r>
              <a:rPr sz="2000" dirty="0">
                <a:solidFill>
                  <a:srgbClr val="001C3D"/>
                </a:solidFill>
                <a:latin typeface="Calibri"/>
                <a:cs typeface="Calibri"/>
              </a:rPr>
              <a:t> and</a:t>
            </a:r>
            <a:r>
              <a:rPr sz="2000" spc="5" dirty="0">
                <a:solidFill>
                  <a:srgbClr val="001C3D"/>
                </a:solidFill>
                <a:latin typeface="Calibri"/>
                <a:cs typeface="Calibri"/>
              </a:rPr>
              <a:t> </a:t>
            </a:r>
            <a:r>
              <a:rPr sz="2000" dirty="0">
                <a:solidFill>
                  <a:srgbClr val="001C3D"/>
                </a:solidFill>
                <a:latin typeface="Calibri"/>
                <a:cs typeface="Calibri"/>
              </a:rPr>
              <a:t>“defend </a:t>
            </a:r>
            <a:r>
              <a:rPr sz="2000" spc="5" dirty="0">
                <a:solidFill>
                  <a:srgbClr val="001C3D"/>
                </a:solidFill>
                <a:latin typeface="Calibri"/>
                <a:cs typeface="Calibri"/>
              </a:rPr>
              <a:t> </a:t>
            </a:r>
            <a:r>
              <a:rPr sz="2000" dirty="0">
                <a:solidFill>
                  <a:srgbClr val="001C3D"/>
                </a:solidFill>
                <a:latin typeface="Calibri"/>
                <a:cs typeface="Calibri"/>
              </a:rPr>
              <a:t>them at all </a:t>
            </a:r>
            <a:r>
              <a:rPr sz="2000" spc="-5" dirty="0">
                <a:solidFill>
                  <a:srgbClr val="001C3D"/>
                </a:solidFill>
                <a:latin typeface="Calibri"/>
                <a:cs typeface="Calibri"/>
              </a:rPr>
              <a:t>stages</a:t>
            </a:r>
            <a:r>
              <a:rPr sz="2000" dirty="0">
                <a:solidFill>
                  <a:srgbClr val="001C3D"/>
                </a:solidFill>
                <a:latin typeface="Calibri"/>
                <a:cs typeface="Calibri"/>
              </a:rPr>
              <a:t> </a:t>
            </a:r>
            <a:r>
              <a:rPr sz="2000" spc="-5" dirty="0">
                <a:solidFill>
                  <a:srgbClr val="001C3D"/>
                </a:solidFill>
                <a:latin typeface="Calibri"/>
                <a:cs typeface="Calibri"/>
              </a:rPr>
              <a:t>of</a:t>
            </a:r>
            <a:r>
              <a:rPr sz="2000" dirty="0">
                <a:solidFill>
                  <a:srgbClr val="001C3D"/>
                </a:solidFill>
                <a:latin typeface="Calibri"/>
                <a:cs typeface="Calibri"/>
              </a:rPr>
              <a:t> </a:t>
            </a:r>
            <a:r>
              <a:rPr sz="2000" spc="-5" dirty="0">
                <a:solidFill>
                  <a:srgbClr val="001C3D"/>
                </a:solidFill>
                <a:latin typeface="Calibri"/>
                <a:cs typeface="Calibri"/>
              </a:rPr>
              <a:t>criminal</a:t>
            </a:r>
            <a:r>
              <a:rPr sz="2000" spc="5" dirty="0">
                <a:solidFill>
                  <a:srgbClr val="001C3D"/>
                </a:solidFill>
                <a:latin typeface="Calibri"/>
                <a:cs typeface="Calibri"/>
              </a:rPr>
              <a:t> </a:t>
            </a:r>
            <a:r>
              <a:rPr sz="2000" spc="-5" dirty="0">
                <a:solidFill>
                  <a:srgbClr val="001C3D"/>
                </a:solidFill>
                <a:latin typeface="Calibri"/>
                <a:cs typeface="Calibri"/>
              </a:rPr>
              <a:t>proceedings.”</a:t>
            </a:r>
            <a:endParaRPr sz="2000">
              <a:latin typeface="Calibri"/>
              <a:cs typeface="Calibri"/>
            </a:endParaRPr>
          </a:p>
        </p:txBody>
      </p:sp>
      <p:sp>
        <p:nvSpPr>
          <p:cNvPr id="8" name="object 8"/>
          <p:cNvSpPr txBox="1"/>
          <p:nvPr/>
        </p:nvSpPr>
        <p:spPr>
          <a:xfrm>
            <a:off x="5292079" y="4365104"/>
            <a:ext cx="1440180" cy="1477645"/>
          </a:xfrm>
          <a:prstGeom prst="rect">
            <a:avLst/>
          </a:prstGeom>
          <a:solidFill>
            <a:srgbClr val="00B2E2"/>
          </a:solidFill>
        </p:spPr>
        <p:txBody>
          <a:bodyPr vert="horz" wrap="square" lIns="0" tIns="0" rIns="0" bIns="0" rtlCol="0">
            <a:spAutoFit/>
          </a:bodyPr>
          <a:lstStyle/>
          <a:p>
            <a:pPr>
              <a:lnSpc>
                <a:spcPct val="100000"/>
              </a:lnSpc>
            </a:pPr>
            <a:endParaRPr sz="2100">
              <a:latin typeface="Times New Roman"/>
              <a:cs typeface="Times New Roman"/>
            </a:endParaRPr>
          </a:p>
          <a:p>
            <a:pPr marL="330200" marR="92075" indent="-226060">
              <a:lnSpc>
                <a:spcPct val="101899"/>
              </a:lnSpc>
              <a:spcBef>
                <a:spcPts val="5"/>
              </a:spcBef>
            </a:pPr>
            <a:r>
              <a:rPr sz="1800" dirty="0">
                <a:solidFill>
                  <a:srgbClr val="FFFFFF"/>
                </a:solidFill>
                <a:latin typeface="Calibri"/>
                <a:cs typeface="Calibri"/>
              </a:rPr>
              <a:t>Active</a:t>
            </a:r>
            <a:r>
              <a:rPr sz="1800" spc="-45" dirty="0">
                <a:solidFill>
                  <a:srgbClr val="FFFFFF"/>
                </a:solidFill>
                <a:latin typeface="Calibri"/>
                <a:cs typeface="Calibri"/>
              </a:rPr>
              <a:t> </a:t>
            </a:r>
            <a:r>
              <a:rPr sz="1800" spc="-5" dirty="0">
                <a:solidFill>
                  <a:srgbClr val="FFFFFF"/>
                </a:solidFill>
                <a:latin typeface="Calibri"/>
                <a:cs typeface="Calibri"/>
              </a:rPr>
              <a:t>role</a:t>
            </a:r>
            <a:r>
              <a:rPr sz="1800" spc="-40" dirty="0">
                <a:solidFill>
                  <a:srgbClr val="FFFFFF"/>
                </a:solidFill>
                <a:latin typeface="Calibri"/>
                <a:cs typeface="Calibri"/>
              </a:rPr>
              <a:t> </a:t>
            </a:r>
            <a:r>
              <a:rPr sz="1800" spc="-5" dirty="0">
                <a:solidFill>
                  <a:srgbClr val="FFFFFF"/>
                </a:solidFill>
                <a:latin typeface="Calibri"/>
                <a:cs typeface="Calibri"/>
              </a:rPr>
              <a:t>of </a:t>
            </a:r>
            <a:r>
              <a:rPr sz="1800" spc="-390" dirty="0">
                <a:solidFill>
                  <a:srgbClr val="FFFFFF"/>
                </a:solidFill>
                <a:latin typeface="Calibri"/>
                <a:cs typeface="Calibri"/>
              </a:rPr>
              <a:t> </a:t>
            </a:r>
            <a:r>
              <a:rPr sz="1800" dirty="0">
                <a:solidFill>
                  <a:srgbClr val="FFFFFF"/>
                </a:solidFill>
                <a:latin typeface="Calibri"/>
                <a:cs typeface="Calibri"/>
              </a:rPr>
              <a:t>a</a:t>
            </a:r>
            <a:r>
              <a:rPr sz="1800" spc="-15" dirty="0">
                <a:solidFill>
                  <a:srgbClr val="FFFFFF"/>
                </a:solidFill>
                <a:latin typeface="Calibri"/>
                <a:cs typeface="Calibri"/>
              </a:rPr>
              <a:t> </a:t>
            </a:r>
            <a:r>
              <a:rPr sz="1800" spc="-5" dirty="0">
                <a:solidFill>
                  <a:srgbClr val="FFFFFF"/>
                </a:solidFill>
                <a:latin typeface="Calibri"/>
                <a:cs typeface="Calibri"/>
              </a:rPr>
              <a:t>lawyer</a:t>
            </a:r>
            <a:endParaRPr sz="1800">
              <a:latin typeface="Calibri"/>
              <a:cs typeface="Calibri"/>
            </a:endParaRPr>
          </a:p>
        </p:txBody>
      </p:sp>
      <p:grpSp>
        <p:nvGrpSpPr>
          <p:cNvPr id="9" name="object 9"/>
          <p:cNvGrpSpPr/>
          <p:nvPr/>
        </p:nvGrpSpPr>
        <p:grpSpPr>
          <a:xfrm>
            <a:off x="2703" y="146584"/>
            <a:ext cx="9010015" cy="775335"/>
            <a:chOff x="2703" y="146584"/>
            <a:chExt cx="9010015" cy="775335"/>
          </a:xfrm>
        </p:grpSpPr>
        <p:sp>
          <p:nvSpPr>
            <p:cNvPr id="10" name="object 10"/>
            <p:cNvSpPr/>
            <p:nvPr/>
          </p:nvSpPr>
          <p:spPr>
            <a:xfrm>
              <a:off x="7164287" y="404663"/>
              <a:ext cx="720090" cy="504190"/>
            </a:xfrm>
            <a:custGeom>
              <a:avLst/>
              <a:gdLst/>
              <a:ahLst/>
              <a:cxnLst/>
              <a:rect l="l" t="t" r="r" b="b"/>
              <a:pathLst>
                <a:path w="720090" h="504190">
                  <a:moveTo>
                    <a:pt x="720079" y="0"/>
                  </a:moveTo>
                  <a:lnTo>
                    <a:pt x="0" y="0"/>
                  </a:lnTo>
                  <a:lnTo>
                    <a:pt x="0" y="504056"/>
                  </a:lnTo>
                  <a:lnTo>
                    <a:pt x="720079" y="504056"/>
                  </a:lnTo>
                  <a:lnTo>
                    <a:pt x="720079" y="441049"/>
                  </a:lnTo>
                  <a:lnTo>
                    <a:pt x="312784" y="441049"/>
                  </a:lnTo>
                  <a:lnTo>
                    <a:pt x="267975" y="433822"/>
                  </a:lnTo>
                  <a:lnTo>
                    <a:pt x="229060" y="413696"/>
                  </a:lnTo>
                  <a:lnTo>
                    <a:pt x="198372" y="383008"/>
                  </a:lnTo>
                  <a:lnTo>
                    <a:pt x="178246" y="344092"/>
                  </a:lnTo>
                  <a:lnTo>
                    <a:pt x="171019" y="299284"/>
                  </a:lnTo>
                  <a:lnTo>
                    <a:pt x="171019" y="157518"/>
                  </a:lnTo>
                  <a:lnTo>
                    <a:pt x="360039" y="157518"/>
                  </a:lnTo>
                  <a:lnTo>
                    <a:pt x="454552" y="63007"/>
                  </a:lnTo>
                  <a:lnTo>
                    <a:pt x="720079" y="63007"/>
                  </a:lnTo>
                  <a:lnTo>
                    <a:pt x="720079" y="0"/>
                  </a:lnTo>
                  <a:close/>
                </a:path>
                <a:path w="720090" h="504190">
                  <a:moveTo>
                    <a:pt x="720079" y="63007"/>
                  </a:moveTo>
                  <a:lnTo>
                    <a:pt x="454552" y="63007"/>
                  </a:lnTo>
                  <a:lnTo>
                    <a:pt x="549061" y="157518"/>
                  </a:lnTo>
                  <a:lnTo>
                    <a:pt x="501806" y="157518"/>
                  </a:lnTo>
                  <a:lnTo>
                    <a:pt x="501806" y="299284"/>
                  </a:lnTo>
                  <a:lnTo>
                    <a:pt x="494578" y="344092"/>
                  </a:lnTo>
                  <a:lnTo>
                    <a:pt x="474453" y="383008"/>
                  </a:lnTo>
                  <a:lnTo>
                    <a:pt x="443765" y="413696"/>
                  </a:lnTo>
                  <a:lnTo>
                    <a:pt x="404849" y="433822"/>
                  </a:lnTo>
                  <a:lnTo>
                    <a:pt x="360039" y="441049"/>
                  </a:lnTo>
                  <a:lnTo>
                    <a:pt x="720079" y="441049"/>
                  </a:lnTo>
                  <a:lnTo>
                    <a:pt x="720079" y="63007"/>
                  </a:lnTo>
                  <a:close/>
                </a:path>
                <a:path w="720090" h="504190">
                  <a:moveTo>
                    <a:pt x="407295" y="157518"/>
                  </a:moveTo>
                  <a:lnTo>
                    <a:pt x="265530" y="157518"/>
                  </a:lnTo>
                  <a:lnTo>
                    <a:pt x="265530" y="299284"/>
                  </a:lnTo>
                  <a:lnTo>
                    <a:pt x="269243" y="317677"/>
                  </a:lnTo>
                  <a:lnTo>
                    <a:pt x="279370" y="332697"/>
                  </a:lnTo>
                  <a:lnTo>
                    <a:pt x="294391" y="342825"/>
                  </a:lnTo>
                  <a:lnTo>
                    <a:pt x="312784" y="346538"/>
                  </a:lnTo>
                  <a:lnTo>
                    <a:pt x="360039" y="346538"/>
                  </a:lnTo>
                  <a:lnTo>
                    <a:pt x="403581" y="317677"/>
                  </a:lnTo>
                  <a:lnTo>
                    <a:pt x="407295" y="157518"/>
                  </a:lnTo>
                  <a:close/>
                </a:path>
              </a:pathLst>
            </a:custGeom>
            <a:solidFill>
              <a:srgbClr val="FFD5A9"/>
            </a:solidFill>
          </p:spPr>
          <p:txBody>
            <a:bodyPr wrap="square" lIns="0" tIns="0" rIns="0" bIns="0" rtlCol="0"/>
            <a:lstStyle/>
            <a:p>
              <a:endParaRPr/>
            </a:p>
          </p:txBody>
        </p:sp>
        <p:sp>
          <p:nvSpPr>
            <p:cNvPr id="11" name="object 11"/>
            <p:cNvSpPr/>
            <p:nvPr/>
          </p:nvSpPr>
          <p:spPr>
            <a:xfrm>
              <a:off x="7335306" y="467671"/>
              <a:ext cx="378460" cy="378460"/>
            </a:xfrm>
            <a:custGeom>
              <a:avLst/>
              <a:gdLst/>
              <a:ahLst/>
              <a:cxnLst/>
              <a:rect l="l" t="t" r="r" b="b"/>
              <a:pathLst>
                <a:path w="378459" h="378459">
                  <a:moveTo>
                    <a:pt x="283532" y="0"/>
                  </a:moveTo>
                  <a:lnTo>
                    <a:pt x="189020" y="94510"/>
                  </a:lnTo>
                  <a:lnTo>
                    <a:pt x="236275" y="94510"/>
                  </a:lnTo>
                  <a:lnTo>
                    <a:pt x="236275" y="236275"/>
                  </a:lnTo>
                  <a:lnTo>
                    <a:pt x="232562" y="254669"/>
                  </a:lnTo>
                  <a:lnTo>
                    <a:pt x="222435" y="269690"/>
                  </a:lnTo>
                  <a:lnTo>
                    <a:pt x="207414" y="279817"/>
                  </a:lnTo>
                  <a:lnTo>
                    <a:pt x="189020" y="283531"/>
                  </a:lnTo>
                  <a:lnTo>
                    <a:pt x="141765" y="283531"/>
                  </a:lnTo>
                  <a:lnTo>
                    <a:pt x="123371" y="279817"/>
                  </a:lnTo>
                  <a:lnTo>
                    <a:pt x="108351" y="269690"/>
                  </a:lnTo>
                  <a:lnTo>
                    <a:pt x="98224" y="254670"/>
                  </a:lnTo>
                  <a:lnTo>
                    <a:pt x="94510" y="236277"/>
                  </a:lnTo>
                  <a:lnTo>
                    <a:pt x="94510" y="94510"/>
                  </a:lnTo>
                  <a:lnTo>
                    <a:pt x="0" y="94510"/>
                  </a:lnTo>
                  <a:lnTo>
                    <a:pt x="0" y="236275"/>
                  </a:lnTo>
                  <a:lnTo>
                    <a:pt x="7227" y="281085"/>
                  </a:lnTo>
                  <a:lnTo>
                    <a:pt x="27352" y="320001"/>
                  </a:lnTo>
                  <a:lnTo>
                    <a:pt x="58040" y="350689"/>
                  </a:lnTo>
                  <a:lnTo>
                    <a:pt x="96956" y="370814"/>
                  </a:lnTo>
                  <a:lnTo>
                    <a:pt x="141765" y="378042"/>
                  </a:lnTo>
                  <a:lnTo>
                    <a:pt x="189020" y="378042"/>
                  </a:lnTo>
                  <a:lnTo>
                    <a:pt x="233829" y="370814"/>
                  </a:lnTo>
                  <a:lnTo>
                    <a:pt x="272745" y="350689"/>
                  </a:lnTo>
                  <a:lnTo>
                    <a:pt x="303434" y="320001"/>
                  </a:lnTo>
                  <a:lnTo>
                    <a:pt x="323559" y="281085"/>
                  </a:lnTo>
                  <a:lnTo>
                    <a:pt x="330786" y="236275"/>
                  </a:lnTo>
                  <a:lnTo>
                    <a:pt x="330786" y="94510"/>
                  </a:lnTo>
                  <a:lnTo>
                    <a:pt x="378042" y="94510"/>
                  </a:lnTo>
                  <a:lnTo>
                    <a:pt x="283532" y="0"/>
                  </a:lnTo>
                  <a:close/>
                </a:path>
              </a:pathLst>
            </a:custGeom>
            <a:solidFill>
              <a:srgbClr val="AA8C6F"/>
            </a:solidFill>
          </p:spPr>
          <p:txBody>
            <a:bodyPr wrap="square" lIns="0" tIns="0" rIns="0" bIns="0" rtlCol="0"/>
            <a:lstStyle/>
            <a:p>
              <a:endParaRPr/>
            </a:p>
          </p:txBody>
        </p:sp>
        <p:sp>
          <p:nvSpPr>
            <p:cNvPr id="12" name="object 12"/>
            <p:cNvSpPr/>
            <p:nvPr/>
          </p:nvSpPr>
          <p:spPr>
            <a:xfrm>
              <a:off x="7164287" y="404663"/>
              <a:ext cx="720090" cy="504190"/>
            </a:xfrm>
            <a:custGeom>
              <a:avLst/>
              <a:gdLst/>
              <a:ahLst/>
              <a:cxnLst/>
              <a:rect l="l" t="t" r="r" b="b"/>
              <a:pathLst>
                <a:path w="720090" h="504190">
                  <a:moveTo>
                    <a:pt x="549061" y="157517"/>
                  </a:moveTo>
                  <a:lnTo>
                    <a:pt x="501805" y="157517"/>
                  </a:lnTo>
                  <a:lnTo>
                    <a:pt x="501805" y="299282"/>
                  </a:lnTo>
                  <a:lnTo>
                    <a:pt x="494578" y="344091"/>
                  </a:lnTo>
                  <a:lnTo>
                    <a:pt x="474453" y="383008"/>
                  </a:lnTo>
                  <a:lnTo>
                    <a:pt x="443765" y="413696"/>
                  </a:lnTo>
                  <a:lnTo>
                    <a:pt x="404849" y="433821"/>
                  </a:lnTo>
                  <a:lnTo>
                    <a:pt x="360040" y="441049"/>
                  </a:lnTo>
                  <a:lnTo>
                    <a:pt x="312784" y="441049"/>
                  </a:lnTo>
                  <a:lnTo>
                    <a:pt x="267975" y="433821"/>
                  </a:lnTo>
                  <a:lnTo>
                    <a:pt x="229059" y="413696"/>
                  </a:lnTo>
                  <a:lnTo>
                    <a:pt x="198371" y="383008"/>
                  </a:lnTo>
                  <a:lnTo>
                    <a:pt x="178246" y="344091"/>
                  </a:lnTo>
                  <a:lnTo>
                    <a:pt x="171019" y="299282"/>
                  </a:lnTo>
                  <a:lnTo>
                    <a:pt x="171019" y="157517"/>
                  </a:lnTo>
                  <a:lnTo>
                    <a:pt x="265530" y="157517"/>
                  </a:lnTo>
                  <a:lnTo>
                    <a:pt x="265530" y="299282"/>
                  </a:lnTo>
                  <a:lnTo>
                    <a:pt x="269243" y="317676"/>
                  </a:lnTo>
                  <a:lnTo>
                    <a:pt x="279370" y="332697"/>
                  </a:lnTo>
                  <a:lnTo>
                    <a:pt x="294391" y="342824"/>
                  </a:lnTo>
                  <a:lnTo>
                    <a:pt x="312784" y="346538"/>
                  </a:lnTo>
                  <a:lnTo>
                    <a:pt x="360040" y="346538"/>
                  </a:lnTo>
                  <a:lnTo>
                    <a:pt x="378433" y="342825"/>
                  </a:lnTo>
                  <a:lnTo>
                    <a:pt x="393454" y="332698"/>
                  </a:lnTo>
                  <a:lnTo>
                    <a:pt x="403581" y="317677"/>
                  </a:lnTo>
                  <a:lnTo>
                    <a:pt x="407295" y="299284"/>
                  </a:lnTo>
                  <a:lnTo>
                    <a:pt x="407295" y="157517"/>
                  </a:lnTo>
                  <a:lnTo>
                    <a:pt x="360040" y="157517"/>
                  </a:lnTo>
                  <a:lnTo>
                    <a:pt x="454551" y="63007"/>
                  </a:lnTo>
                  <a:lnTo>
                    <a:pt x="549061" y="157517"/>
                  </a:lnTo>
                  <a:close/>
                </a:path>
                <a:path w="720090" h="504190">
                  <a:moveTo>
                    <a:pt x="0" y="0"/>
                  </a:moveTo>
                  <a:lnTo>
                    <a:pt x="720080" y="0"/>
                  </a:lnTo>
                  <a:lnTo>
                    <a:pt x="720080" y="504056"/>
                  </a:lnTo>
                  <a:lnTo>
                    <a:pt x="0" y="504056"/>
                  </a:lnTo>
                  <a:lnTo>
                    <a:pt x="0" y="0"/>
                  </a:lnTo>
                  <a:close/>
                </a:path>
              </a:pathLst>
            </a:custGeom>
            <a:ln w="25399">
              <a:solidFill>
                <a:srgbClr val="EF6510"/>
              </a:solidFill>
            </a:ln>
          </p:spPr>
          <p:txBody>
            <a:bodyPr wrap="square" lIns="0" tIns="0" rIns="0" bIns="0" rtlCol="0"/>
            <a:lstStyle/>
            <a:p>
              <a:endParaRPr/>
            </a:p>
          </p:txBody>
        </p:sp>
        <p:sp>
          <p:nvSpPr>
            <p:cNvPr id="13" name="object 13"/>
            <p:cNvSpPr/>
            <p:nvPr/>
          </p:nvSpPr>
          <p:spPr>
            <a:xfrm>
              <a:off x="8244407" y="404663"/>
              <a:ext cx="755650" cy="504190"/>
            </a:xfrm>
            <a:custGeom>
              <a:avLst/>
              <a:gdLst/>
              <a:ahLst/>
              <a:cxnLst/>
              <a:rect l="l" t="t" r="r" b="b"/>
              <a:pathLst>
                <a:path w="755650" h="504190">
                  <a:moveTo>
                    <a:pt x="755575" y="0"/>
                  </a:moveTo>
                  <a:lnTo>
                    <a:pt x="0" y="0"/>
                  </a:lnTo>
                  <a:lnTo>
                    <a:pt x="0" y="504056"/>
                  </a:lnTo>
                  <a:lnTo>
                    <a:pt x="755575" y="504056"/>
                  </a:lnTo>
                  <a:lnTo>
                    <a:pt x="755575" y="441049"/>
                  </a:lnTo>
                  <a:lnTo>
                    <a:pt x="236021" y="441049"/>
                  </a:lnTo>
                  <a:lnTo>
                    <a:pt x="236021" y="252027"/>
                  </a:lnTo>
                  <a:lnTo>
                    <a:pt x="188766" y="252027"/>
                  </a:lnTo>
                  <a:lnTo>
                    <a:pt x="377786" y="63007"/>
                  </a:lnTo>
                  <a:lnTo>
                    <a:pt x="755575" y="63007"/>
                  </a:lnTo>
                  <a:lnTo>
                    <a:pt x="755575" y="0"/>
                  </a:lnTo>
                  <a:close/>
                </a:path>
                <a:path w="755650" h="504190">
                  <a:moveTo>
                    <a:pt x="755575" y="86635"/>
                  </a:moveTo>
                  <a:lnTo>
                    <a:pt x="495926" y="86635"/>
                  </a:lnTo>
                  <a:lnTo>
                    <a:pt x="495926" y="181145"/>
                  </a:lnTo>
                  <a:lnTo>
                    <a:pt x="566808" y="252027"/>
                  </a:lnTo>
                  <a:lnTo>
                    <a:pt x="519553" y="252027"/>
                  </a:lnTo>
                  <a:lnTo>
                    <a:pt x="519553" y="441049"/>
                  </a:lnTo>
                  <a:lnTo>
                    <a:pt x="755575" y="441049"/>
                  </a:lnTo>
                  <a:lnTo>
                    <a:pt x="755575" y="86635"/>
                  </a:lnTo>
                  <a:close/>
                </a:path>
                <a:path w="755650" h="504190">
                  <a:moveTo>
                    <a:pt x="755575" y="63007"/>
                  </a:moveTo>
                  <a:lnTo>
                    <a:pt x="377786" y="63007"/>
                  </a:lnTo>
                  <a:lnTo>
                    <a:pt x="448670" y="133889"/>
                  </a:lnTo>
                  <a:lnTo>
                    <a:pt x="448670" y="86635"/>
                  </a:lnTo>
                  <a:lnTo>
                    <a:pt x="755575" y="86635"/>
                  </a:lnTo>
                  <a:lnTo>
                    <a:pt x="755575" y="63007"/>
                  </a:lnTo>
                  <a:close/>
                </a:path>
              </a:pathLst>
            </a:custGeom>
            <a:solidFill>
              <a:srgbClr val="EAF8FC"/>
            </a:solidFill>
          </p:spPr>
          <p:txBody>
            <a:bodyPr wrap="square" lIns="0" tIns="0" rIns="0" bIns="0" rtlCol="0"/>
            <a:lstStyle/>
            <a:p>
              <a:endParaRPr/>
            </a:p>
          </p:txBody>
        </p:sp>
        <p:sp>
          <p:nvSpPr>
            <p:cNvPr id="14" name="object 14"/>
            <p:cNvSpPr/>
            <p:nvPr/>
          </p:nvSpPr>
          <p:spPr>
            <a:xfrm>
              <a:off x="8480429" y="491299"/>
              <a:ext cx="283845" cy="354965"/>
            </a:xfrm>
            <a:custGeom>
              <a:avLst/>
              <a:gdLst/>
              <a:ahLst/>
              <a:cxnLst/>
              <a:rect l="l" t="t" r="r" b="b"/>
              <a:pathLst>
                <a:path w="283845" h="354965">
                  <a:moveTo>
                    <a:pt x="259904" y="0"/>
                  </a:moveTo>
                  <a:lnTo>
                    <a:pt x="212648" y="0"/>
                  </a:lnTo>
                  <a:lnTo>
                    <a:pt x="212648" y="47254"/>
                  </a:lnTo>
                  <a:lnTo>
                    <a:pt x="259904" y="94509"/>
                  </a:lnTo>
                  <a:lnTo>
                    <a:pt x="259904" y="0"/>
                  </a:lnTo>
                  <a:close/>
                </a:path>
                <a:path w="283845" h="354965">
                  <a:moveTo>
                    <a:pt x="283531" y="165392"/>
                  </a:moveTo>
                  <a:lnTo>
                    <a:pt x="0" y="165392"/>
                  </a:lnTo>
                  <a:lnTo>
                    <a:pt x="0" y="354413"/>
                  </a:lnTo>
                  <a:lnTo>
                    <a:pt x="118137" y="354413"/>
                  </a:lnTo>
                  <a:lnTo>
                    <a:pt x="118137" y="259902"/>
                  </a:lnTo>
                  <a:lnTo>
                    <a:pt x="283531" y="259902"/>
                  </a:lnTo>
                  <a:lnTo>
                    <a:pt x="283531" y="165392"/>
                  </a:lnTo>
                  <a:close/>
                </a:path>
                <a:path w="283845" h="354965">
                  <a:moveTo>
                    <a:pt x="283531" y="259902"/>
                  </a:moveTo>
                  <a:lnTo>
                    <a:pt x="165393" y="259902"/>
                  </a:lnTo>
                  <a:lnTo>
                    <a:pt x="165393" y="354413"/>
                  </a:lnTo>
                  <a:lnTo>
                    <a:pt x="283531" y="354413"/>
                  </a:lnTo>
                  <a:lnTo>
                    <a:pt x="283531" y="259902"/>
                  </a:lnTo>
                  <a:close/>
                </a:path>
              </a:pathLst>
            </a:custGeom>
            <a:solidFill>
              <a:srgbClr val="C4D0D4"/>
            </a:solidFill>
          </p:spPr>
          <p:txBody>
            <a:bodyPr wrap="square" lIns="0" tIns="0" rIns="0" bIns="0" rtlCol="0"/>
            <a:lstStyle/>
            <a:p>
              <a:endParaRPr/>
            </a:p>
          </p:txBody>
        </p:sp>
        <p:sp>
          <p:nvSpPr>
            <p:cNvPr id="15" name="object 15"/>
            <p:cNvSpPr/>
            <p:nvPr/>
          </p:nvSpPr>
          <p:spPr>
            <a:xfrm>
              <a:off x="8433174" y="467671"/>
              <a:ext cx="378460" cy="378460"/>
            </a:xfrm>
            <a:custGeom>
              <a:avLst/>
              <a:gdLst/>
              <a:ahLst/>
              <a:cxnLst/>
              <a:rect l="l" t="t" r="r" b="b"/>
              <a:pathLst>
                <a:path w="378459" h="378459">
                  <a:moveTo>
                    <a:pt x="189020" y="0"/>
                  </a:moveTo>
                  <a:lnTo>
                    <a:pt x="0" y="189020"/>
                  </a:lnTo>
                  <a:lnTo>
                    <a:pt x="378042" y="189020"/>
                  </a:lnTo>
                  <a:lnTo>
                    <a:pt x="189020" y="0"/>
                  </a:lnTo>
                  <a:close/>
                </a:path>
                <a:path w="378459" h="378459">
                  <a:moveTo>
                    <a:pt x="212648" y="283531"/>
                  </a:moveTo>
                  <a:lnTo>
                    <a:pt x="165393" y="283531"/>
                  </a:lnTo>
                  <a:lnTo>
                    <a:pt x="165393" y="378042"/>
                  </a:lnTo>
                  <a:lnTo>
                    <a:pt x="212648" y="378042"/>
                  </a:lnTo>
                  <a:lnTo>
                    <a:pt x="212648" y="283531"/>
                  </a:lnTo>
                  <a:close/>
                </a:path>
              </a:pathLst>
            </a:custGeom>
            <a:solidFill>
              <a:srgbClr val="9AA5A8"/>
            </a:solidFill>
          </p:spPr>
          <p:txBody>
            <a:bodyPr wrap="square" lIns="0" tIns="0" rIns="0" bIns="0" rtlCol="0"/>
            <a:lstStyle/>
            <a:p>
              <a:endParaRPr/>
            </a:p>
          </p:txBody>
        </p:sp>
        <p:sp>
          <p:nvSpPr>
            <p:cNvPr id="16" name="object 16"/>
            <p:cNvSpPr/>
            <p:nvPr/>
          </p:nvSpPr>
          <p:spPr>
            <a:xfrm>
              <a:off x="8244407" y="404663"/>
              <a:ext cx="755650" cy="504190"/>
            </a:xfrm>
            <a:custGeom>
              <a:avLst/>
              <a:gdLst/>
              <a:ahLst/>
              <a:cxnLst/>
              <a:rect l="l" t="t" r="r" b="b"/>
              <a:pathLst>
                <a:path w="755650" h="504190">
                  <a:moveTo>
                    <a:pt x="377787" y="63007"/>
                  </a:moveTo>
                  <a:lnTo>
                    <a:pt x="448671" y="133889"/>
                  </a:lnTo>
                  <a:lnTo>
                    <a:pt x="448671" y="86635"/>
                  </a:lnTo>
                  <a:lnTo>
                    <a:pt x="495926" y="86635"/>
                  </a:lnTo>
                  <a:lnTo>
                    <a:pt x="495926" y="181145"/>
                  </a:lnTo>
                  <a:lnTo>
                    <a:pt x="566808" y="252028"/>
                  </a:lnTo>
                  <a:lnTo>
                    <a:pt x="519554" y="252028"/>
                  </a:lnTo>
                  <a:lnTo>
                    <a:pt x="519554" y="441049"/>
                  </a:lnTo>
                  <a:lnTo>
                    <a:pt x="236022" y="441049"/>
                  </a:lnTo>
                  <a:lnTo>
                    <a:pt x="236022" y="252028"/>
                  </a:lnTo>
                  <a:lnTo>
                    <a:pt x="188766" y="252028"/>
                  </a:lnTo>
                  <a:lnTo>
                    <a:pt x="377787" y="63007"/>
                  </a:lnTo>
                  <a:close/>
                </a:path>
                <a:path w="755650" h="504190">
                  <a:moveTo>
                    <a:pt x="448671" y="133889"/>
                  </a:moveTo>
                  <a:lnTo>
                    <a:pt x="495926" y="181145"/>
                  </a:lnTo>
                </a:path>
                <a:path w="755650" h="504190">
                  <a:moveTo>
                    <a:pt x="519554" y="252028"/>
                  </a:moveTo>
                  <a:lnTo>
                    <a:pt x="236022" y="252028"/>
                  </a:lnTo>
                </a:path>
                <a:path w="755650" h="504190">
                  <a:moveTo>
                    <a:pt x="354159" y="441049"/>
                  </a:moveTo>
                  <a:lnTo>
                    <a:pt x="354159" y="346538"/>
                  </a:lnTo>
                  <a:lnTo>
                    <a:pt x="401415" y="346538"/>
                  </a:lnTo>
                  <a:lnTo>
                    <a:pt x="401415" y="441049"/>
                  </a:lnTo>
                </a:path>
                <a:path w="755650" h="504190">
                  <a:moveTo>
                    <a:pt x="0" y="0"/>
                  </a:moveTo>
                  <a:lnTo>
                    <a:pt x="755575" y="0"/>
                  </a:lnTo>
                  <a:lnTo>
                    <a:pt x="755575" y="504056"/>
                  </a:lnTo>
                  <a:lnTo>
                    <a:pt x="0" y="504056"/>
                  </a:lnTo>
                  <a:lnTo>
                    <a:pt x="0" y="0"/>
                  </a:lnTo>
                  <a:close/>
                </a:path>
              </a:pathLst>
            </a:custGeom>
            <a:ln w="25399">
              <a:solidFill>
                <a:srgbClr val="00B2E2"/>
              </a:solidFill>
            </a:ln>
          </p:spPr>
          <p:txBody>
            <a:bodyPr wrap="square" lIns="0" tIns="0" rIns="0" bIns="0" rtlCol="0"/>
            <a:lstStyle/>
            <a:p>
              <a:endParaRPr/>
            </a:p>
          </p:txBody>
        </p:sp>
        <p:pic>
          <p:nvPicPr>
            <p:cNvPr id="17" name="object 17"/>
            <p:cNvPicPr/>
            <p:nvPr/>
          </p:nvPicPr>
          <p:blipFill>
            <a:blip r:embed="rId4" cstate="print"/>
            <a:stretch>
              <a:fillRect/>
            </a:stretch>
          </p:blipFill>
          <p:spPr>
            <a:xfrm>
              <a:off x="2703" y="146584"/>
              <a:ext cx="5433391" cy="576064"/>
            </a:xfrm>
            <a:prstGeom prst="rect">
              <a:avLst/>
            </a:prstGeom>
          </p:spPr>
        </p:pic>
      </p:grpSp>
      <p:sp>
        <p:nvSpPr>
          <p:cNvPr id="18" name="object 18"/>
          <p:cNvSpPr txBox="1">
            <a:spLocks noGrp="1"/>
          </p:cNvSpPr>
          <p:nvPr>
            <p:ph type="title"/>
          </p:nvPr>
        </p:nvSpPr>
        <p:spPr>
          <a:xfrm>
            <a:off x="81443" y="239036"/>
            <a:ext cx="2547620" cy="391160"/>
          </a:xfrm>
          <a:prstGeom prst="rect">
            <a:avLst/>
          </a:prstGeom>
        </p:spPr>
        <p:txBody>
          <a:bodyPr vert="horz" wrap="square" lIns="0" tIns="12700" rIns="0" bIns="0" rtlCol="0">
            <a:spAutoFit/>
          </a:bodyPr>
          <a:lstStyle/>
          <a:p>
            <a:pPr marL="12700">
              <a:lnSpc>
                <a:spcPct val="100000"/>
              </a:lnSpc>
              <a:spcBef>
                <a:spcPts val="100"/>
              </a:spcBef>
            </a:pPr>
            <a:r>
              <a:rPr spc="-5" dirty="0"/>
              <a:t>Part4:</a:t>
            </a:r>
            <a:r>
              <a:rPr spc="-40" dirty="0"/>
              <a:t> </a:t>
            </a:r>
            <a:r>
              <a:rPr spc="-5" dirty="0"/>
              <a:t>Interrogation</a:t>
            </a:r>
          </a:p>
        </p:txBody>
      </p:sp>
      <p:sp>
        <p:nvSpPr>
          <p:cNvPr id="19" name="object 19"/>
          <p:cNvSpPr txBox="1"/>
          <p:nvPr/>
        </p:nvSpPr>
        <p:spPr>
          <a:xfrm>
            <a:off x="7074556" y="4367757"/>
            <a:ext cx="1440180" cy="1477645"/>
          </a:xfrm>
          <a:prstGeom prst="rect">
            <a:avLst/>
          </a:prstGeom>
          <a:solidFill>
            <a:srgbClr val="00B2E2"/>
          </a:solidFill>
        </p:spPr>
        <p:txBody>
          <a:bodyPr vert="horz" wrap="square" lIns="0" tIns="0" rIns="0" bIns="0" rtlCol="0">
            <a:spAutoFit/>
          </a:bodyPr>
          <a:lstStyle/>
          <a:p>
            <a:pPr>
              <a:lnSpc>
                <a:spcPct val="100000"/>
              </a:lnSpc>
            </a:pPr>
            <a:endParaRPr sz="2100">
              <a:latin typeface="Times New Roman"/>
              <a:cs typeface="Times New Roman"/>
            </a:endParaRPr>
          </a:p>
          <a:p>
            <a:pPr marL="194945" marR="183515" indent="132080">
              <a:lnSpc>
                <a:spcPct val="101899"/>
              </a:lnSpc>
              <a:spcBef>
                <a:spcPts val="5"/>
              </a:spcBef>
            </a:pPr>
            <a:r>
              <a:rPr sz="1800" spc="-5" dirty="0">
                <a:solidFill>
                  <a:srgbClr val="FFFFFF"/>
                </a:solidFill>
                <a:latin typeface="Calibri"/>
                <a:cs typeface="Calibri"/>
              </a:rPr>
              <a:t>National </a:t>
            </a:r>
            <a:r>
              <a:rPr sz="1800" dirty="0">
                <a:solidFill>
                  <a:srgbClr val="FFFFFF"/>
                </a:solidFill>
                <a:latin typeface="Calibri"/>
                <a:cs typeface="Calibri"/>
              </a:rPr>
              <a:t> p</a:t>
            </a:r>
            <a:r>
              <a:rPr sz="1800" spc="-5" dirty="0">
                <a:solidFill>
                  <a:srgbClr val="FFFFFF"/>
                </a:solidFill>
                <a:latin typeface="Calibri"/>
                <a:cs typeface="Calibri"/>
              </a:rPr>
              <a:t>r</a:t>
            </a:r>
            <a:r>
              <a:rPr sz="1800" dirty="0">
                <a:solidFill>
                  <a:srgbClr val="FFFFFF"/>
                </a:solidFill>
                <a:latin typeface="Calibri"/>
                <a:cs typeface="Calibri"/>
              </a:rPr>
              <a:t>o</a:t>
            </a:r>
            <a:r>
              <a:rPr sz="1800" spc="-5" dirty="0">
                <a:solidFill>
                  <a:srgbClr val="FFFFFF"/>
                </a:solidFill>
                <a:latin typeface="Calibri"/>
                <a:cs typeface="Calibri"/>
              </a:rPr>
              <a:t>ce</a:t>
            </a:r>
            <a:r>
              <a:rPr sz="1800" dirty="0">
                <a:solidFill>
                  <a:srgbClr val="FFFFFF"/>
                </a:solidFill>
                <a:latin typeface="Calibri"/>
                <a:cs typeface="Calibri"/>
              </a:rPr>
              <a:t>du</a:t>
            </a:r>
            <a:r>
              <a:rPr sz="1800" spc="-5" dirty="0">
                <a:solidFill>
                  <a:srgbClr val="FFFFFF"/>
                </a:solidFill>
                <a:latin typeface="Calibri"/>
                <a:cs typeface="Calibri"/>
              </a:rPr>
              <a:t>re</a:t>
            </a:r>
            <a:r>
              <a:rPr sz="1800" dirty="0">
                <a:solidFill>
                  <a:srgbClr val="FFFFFF"/>
                </a:solidFill>
                <a:latin typeface="Calibri"/>
                <a:cs typeface="Calibri"/>
              </a:rPr>
              <a:t>s</a:t>
            </a:r>
            <a:endParaRPr sz="1800">
              <a:latin typeface="Calibri"/>
              <a:cs typeface="Calibri"/>
            </a:endParaRPr>
          </a:p>
        </p:txBody>
      </p:sp>
      <p:grpSp>
        <p:nvGrpSpPr>
          <p:cNvPr id="20" name="object 20"/>
          <p:cNvGrpSpPr/>
          <p:nvPr/>
        </p:nvGrpSpPr>
        <p:grpSpPr>
          <a:xfrm>
            <a:off x="2830337" y="6248622"/>
            <a:ext cx="798830" cy="510540"/>
            <a:chOff x="2830337" y="6248622"/>
            <a:chExt cx="798830" cy="510540"/>
          </a:xfrm>
        </p:grpSpPr>
        <p:sp>
          <p:nvSpPr>
            <p:cNvPr id="21" name="object 21"/>
            <p:cNvSpPr/>
            <p:nvPr/>
          </p:nvSpPr>
          <p:spPr>
            <a:xfrm>
              <a:off x="2833512" y="6251797"/>
              <a:ext cx="792480" cy="504190"/>
            </a:xfrm>
            <a:custGeom>
              <a:avLst/>
              <a:gdLst/>
              <a:ahLst/>
              <a:cxnLst/>
              <a:rect l="l" t="t" r="r" b="b"/>
              <a:pathLst>
                <a:path w="792479" h="504190">
                  <a:moveTo>
                    <a:pt x="396044" y="0"/>
                  </a:moveTo>
                  <a:lnTo>
                    <a:pt x="337519" y="2732"/>
                  </a:lnTo>
                  <a:lnTo>
                    <a:pt x="281661" y="10670"/>
                  </a:lnTo>
                  <a:lnTo>
                    <a:pt x="229081" y="23424"/>
                  </a:lnTo>
                  <a:lnTo>
                    <a:pt x="180393" y="40603"/>
                  </a:lnTo>
                  <a:lnTo>
                    <a:pt x="136210" y="61818"/>
                  </a:lnTo>
                  <a:lnTo>
                    <a:pt x="97142" y="86679"/>
                  </a:lnTo>
                  <a:lnTo>
                    <a:pt x="63805" y="114796"/>
                  </a:lnTo>
                  <a:lnTo>
                    <a:pt x="36809" y="145779"/>
                  </a:lnTo>
                  <a:lnTo>
                    <a:pt x="16768" y="179238"/>
                  </a:lnTo>
                  <a:lnTo>
                    <a:pt x="0" y="252027"/>
                  </a:lnTo>
                  <a:lnTo>
                    <a:pt x="4294" y="289270"/>
                  </a:lnTo>
                  <a:lnTo>
                    <a:pt x="36809" y="358276"/>
                  </a:lnTo>
                  <a:lnTo>
                    <a:pt x="63805" y="389259"/>
                  </a:lnTo>
                  <a:lnTo>
                    <a:pt x="97142" y="417376"/>
                  </a:lnTo>
                  <a:lnTo>
                    <a:pt x="136210" y="442237"/>
                  </a:lnTo>
                  <a:lnTo>
                    <a:pt x="180393" y="463452"/>
                  </a:lnTo>
                  <a:lnTo>
                    <a:pt x="229081" y="480631"/>
                  </a:lnTo>
                  <a:lnTo>
                    <a:pt x="281661" y="493385"/>
                  </a:lnTo>
                  <a:lnTo>
                    <a:pt x="337519" y="501323"/>
                  </a:lnTo>
                  <a:lnTo>
                    <a:pt x="396044" y="504055"/>
                  </a:lnTo>
                  <a:lnTo>
                    <a:pt x="454569" y="501323"/>
                  </a:lnTo>
                  <a:lnTo>
                    <a:pt x="510427" y="493385"/>
                  </a:lnTo>
                  <a:lnTo>
                    <a:pt x="563006" y="480631"/>
                  </a:lnTo>
                  <a:lnTo>
                    <a:pt x="611694" y="463452"/>
                  </a:lnTo>
                  <a:lnTo>
                    <a:pt x="655878" y="442237"/>
                  </a:lnTo>
                  <a:lnTo>
                    <a:pt x="694945" y="417376"/>
                  </a:lnTo>
                  <a:lnTo>
                    <a:pt x="728283" y="389259"/>
                  </a:lnTo>
                  <a:lnTo>
                    <a:pt x="755279" y="358276"/>
                  </a:lnTo>
                  <a:lnTo>
                    <a:pt x="775320" y="324816"/>
                  </a:lnTo>
                  <a:lnTo>
                    <a:pt x="792088" y="252027"/>
                  </a:lnTo>
                  <a:lnTo>
                    <a:pt x="787794" y="214785"/>
                  </a:lnTo>
                  <a:lnTo>
                    <a:pt x="755279" y="145779"/>
                  </a:lnTo>
                  <a:lnTo>
                    <a:pt x="728283" y="114796"/>
                  </a:lnTo>
                  <a:lnTo>
                    <a:pt x="694945" y="86679"/>
                  </a:lnTo>
                  <a:lnTo>
                    <a:pt x="655878" y="61818"/>
                  </a:lnTo>
                  <a:lnTo>
                    <a:pt x="611694" y="40603"/>
                  </a:lnTo>
                  <a:lnTo>
                    <a:pt x="563006" y="23424"/>
                  </a:lnTo>
                  <a:lnTo>
                    <a:pt x="510427" y="10670"/>
                  </a:lnTo>
                  <a:lnTo>
                    <a:pt x="454569" y="2732"/>
                  </a:lnTo>
                  <a:lnTo>
                    <a:pt x="396044" y="0"/>
                  </a:lnTo>
                  <a:close/>
                </a:path>
              </a:pathLst>
            </a:custGeom>
            <a:solidFill>
              <a:srgbClr val="F7B699"/>
            </a:solidFill>
          </p:spPr>
          <p:txBody>
            <a:bodyPr wrap="square" lIns="0" tIns="0" rIns="0" bIns="0" rtlCol="0"/>
            <a:lstStyle/>
            <a:p>
              <a:endParaRPr/>
            </a:p>
          </p:txBody>
        </p:sp>
        <p:sp>
          <p:nvSpPr>
            <p:cNvPr id="22" name="object 22"/>
            <p:cNvSpPr/>
            <p:nvPr/>
          </p:nvSpPr>
          <p:spPr>
            <a:xfrm>
              <a:off x="2833512" y="6251797"/>
              <a:ext cx="792480" cy="504190"/>
            </a:xfrm>
            <a:custGeom>
              <a:avLst/>
              <a:gdLst/>
              <a:ahLst/>
              <a:cxnLst/>
              <a:rect l="l" t="t" r="r" b="b"/>
              <a:pathLst>
                <a:path w="792479" h="504190">
                  <a:moveTo>
                    <a:pt x="0" y="252027"/>
                  </a:moveTo>
                  <a:lnTo>
                    <a:pt x="16768" y="179238"/>
                  </a:lnTo>
                  <a:lnTo>
                    <a:pt x="36809" y="145779"/>
                  </a:lnTo>
                  <a:lnTo>
                    <a:pt x="63805" y="114796"/>
                  </a:lnTo>
                  <a:lnTo>
                    <a:pt x="97142" y="86679"/>
                  </a:lnTo>
                  <a:lnTo>
                    <a:pt x="136210" y="61818"/>
                  </a:lnTo>
                  <a:lnTo>
                    <a:pt x="180393" y="40603"/>
                  </a:lnTo>
                  <a:lnTo>
                    <a:pt x="229081" y="23424"/>
                  </a:lnTo>
                  <a:lnTo>
                    <a:pt x="281661" y="10670"/>
                  </a:lnTo>
                  <a:lnTo>
                    <a:pt x="337519" y="2732"/>
                  </a:lnTo>
                  <a:lnTo>
                    <a:pt x="396044"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8" y="252027"/>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4" y="504055"/>
                  </a:lnTo>
                  <a:lnTo>
                    <a:pt x="337519" y="501323"/>
                  </a:lnTo>
                  <a:lnTo>
                    <a:pt x="281661" y="493385"/>
                  </a:lnTo>
                  <a:lnTo>
                    <a:pt x="229081" y="480631"/>
                  </a:lnTo>
                  <a:lnTo>
                    <a:pt x="180393" y="463452"/>
                  </a:lnTo>
                  <a:lnTo>
                    <a:pt x="136210" y="442237"/>
                  </a:lnTo>
                  <a:lnTo>
                    <a:pt x="97142" y="417376"/>
                  </a:lnTo>
                  <a:lnTo>
                    <a:pt x="63805" y="389259"/>
                  </a:lnTo>
                  <a:lnTo>
                    <a:pt x="36809" y="358276"/>
                  </a:lnTo>
                  <a:lnTo>
                    <a:pt x="16768" y="324816"/>
                  </a:lnTo>
                  <a:lnTo>
                    <a:pt x="0" y="252027"/>
                  </a:lnTo>
                  <a:close/>
                </a:path>
              </a:pathLst>
            </a:custGeom>
            <a:ln w="6349">
              <a:solidFill>
                <a:srgbClr val="C18C75"/>
              </a:solidFill>
            </a:ln>
          </p:spPr>
          <p:txBody>
            <a:bodyPr wrap="square" lIns="0" tIns="0" rIns="0" bIns="0" rtlCol="0"/>
            <a:lstStyle/>
            <a:p>
              <a:endParaRPr/>
            </a:p>
          </p:txBody>
        </p:sp>
      </p:grpSp>
      <p:grpSp>
        <p:nvGrpSpPr>
          <p:cNvPr id="23" name="object 23"/>
          <p:cNvGrpSpPr/>
          <p:nvPr/>
        </p:nvGrpSpPr>
        <p:grpSpPr>
          <a:xfrm>
            <a:off x="1793490" y="6248622"/>
            <a:ext cx="798830" cy="510540"/>
            <a:chOff x="1793490" y="6248622"/>
            <a:chExt cx="798830" cy="510540"/>
          </a:xfrm>
        </p:grpSpPr>
        <p:sp>
          <p:nvSpPr>
            <p:cNvPr id="24" name="object 24"/>
            <p:cNvSpPr/>
            <p:nvPr/>
          </p:nvSpPr>
          <p:spPr>
            <a:xfrm>
              <a:off x="1796665" y="6251797"/>
              <a:ext cx="792480" cy="504190"/>
            </a:xfrm>
            <a:custGeom>
              <a:avLst/>
              <a:gdLst/>
              <a:ahLst/>
              <a:cxnLst/>
              <a:rect l="l" t="t" r="r" b="b"/>
              <a:pathLst>
                <a:path w="792480" h="504190">
                  <a:moveTo>
                    <a:pt x="396044" y="0"/>
                  </a:moveTo>
                  <a:lnTo>
                    <a:pt x="337519" y="2732"/>
                  </a:lnTo>
                  <a:lnTo>
                    <a:pt x="281661" y="10670"/>
                  </a:lnTo>
                  <a:lnTo>
                    <a:pt x="229081" y="23424"/>
                  </a:lnTo>
                  <a:lnTo>
                    <a:pt x="180393" y="40603"/>
                  </a:lnTo>
                  <a:lnTo>
                    <a:pt x="136210" y="61818"/>
                  </a:lnTo>
                  <a:lnTo>
                    <a:pt x="97142" y="86679"/>
                  </a:lnTo>
                  <a:lnTo>
                    <a:pt x="63805" y="114796"/>
                  </a:lnTo>
                  <a:lnTo>
                    <a:pt x="36809" y="145779"/>
                  </a:lnTo>
                  <a:lnTo>
                    <a:pt x="16768" y="179238"/>
                  </a:lnTo>
                  <a:lnTo>
                    <a:pt x="0" y="252027"/>
                  </a:lnTo>
                  <a:lnTo>
                    <a:pt x="4294" y="289270"/>
                  </a:lnTo>
                  <a:lnTo>
                    <a:pt x="36809" y="358276"/>
                  </a:lnTo>
                  <a:lnTo>
                    <a:pt x="63805" y="389259"/>
                  </a:lnTo>
                  <a:lnTo>
                    <a:pt x="97142" y="417376"/>
                  </a:lnTo>
                  <a:lnTo>
                    <a:pt x="136210" y="442237"/>
                  </a:lnTo>
                  <a:lnTo>
                    <a:pt x="180393" y="463452"/>
                  </a:lnTo>
                  <a:lnTo>
                    <a:pt x="229081" y="480631"/>
                  </a:lnTo>
                  <a:lnTo>
                    <a:pt x="281661" y="493385"/>
                  </a:lnTo>
                  <a:lnTo>
                    <a:pt x="337519" y="501323"/>
                  </a:lnTo>
                  <a:lnTo>
                    <a:pt x="396044" y="504055"/>
                  </a:lnTo>
                  <a:lnTo>
                    <a:pt x="454568" y="501323"/>
                  </a:lnTo>
                  <a:lnTo>
                    <a:pt x="510426" y="493385"/>
                  </a:lnTo>
                  <a:lnTo>
                    <a:pt x="563006" y="480631"/>
                  </a:lnTo>
                  <a:lnTo>
                    <a:pt x="611693" y="463452"/>
                  </a:lnTo>
                  <a:lnTo>
                    <a:pt x="655877" y="442237"/>
                  </a:lnTo>
                  <a:lnTo>
                    <a:pt x="694944" y="417376"/>
                  </a:lnTo>
                  <a:lnTo>
                    <a:pt x="728282" y="389259"/>
                  </a:lnTo>
                  <a:lnTo>
                    <a:pt x="755278" y="358276"/>
                  </a:lnTo>
                  <a:lnTo>
                    <a:pt x="775319" y="324816"/>
                  </a:lnTo>
                  <a:lnTo>
                    <a:pt x="792087" y="252027"/>
                  </a:lnTo>
                  <a:lnTo>
                    <a:pt x="787793" y="214785"/>
                  </a:lnTo>
                  <a:lnTo>
                    <a:pt x="755278" y="145779"/>
                  </a:lnTo>
                  <a:lnTo>
                    <a:pt x="728282" y="114796"/>
                  </a:lnTo>
                  <a:lnTo>
                    <a:pt x="694944" y="86679"/>
                  </a:lnTo>
                  <a:lnTo>
                    <a:pt x="655877" y="61818"/>
                  </a:lnTo>
                  <a:lnTo>
                    <a:pt x="611693" y="40603"/>
                  </a:lnTo>
                  <a:lnTo>
                    <a:pt x="563006" y="23424"/>
                  </a:lnTo>
                  <a:lnTo>
                    <a:pt x="510426" y="10670"/>
                  </a:lnTo>
                  <a:lnTo>
                    <a:pt x="454568" y="2732"/>
                  </a:lnTo>
                  <a:lnTo>
                    <a:pt x="396044" y="0"/>
                  </a:lnTo>
                  <a:close/>
                </a:path>
              </a:pathLst>
            </a:custGeom>
            <a:solidFill>
              <a:srgbClr val="F7B699">
                <a:alpha val="65879"/>
              </a:srgbClr>
            </a:solidFill>
          </p:spPr>
          <p:txBody>
            <a:bodyPr wrap="square" lIns="0" tIns="0" rIns="0" bIns="0" rtlCol="0"/>
            <a:lstStyle/>
            <a:p>
              <a:endParaRPr/>
            </a:p>
          </p:txBody>
        </p:sp>
        <p:sp>
          <p:nvSpPr>
            <p:cNvPr id="25" name="object 25"/>
            <p:cNvSpPr/>
            <p:nvPr/>
          </p:nvSpPr>
          <p:spPr>
            <a:xfrm>
              <a:off x="1796665" y="6251797"/>
              <a:ext cx="792480" cy="504190"/>
            </a:xfrm>
            <a:custGeom>
              <a:avLst/>
              <a:gdLst/>
              <a:ahLst/>
              <a:cxnLst/>
              <a:rect l="l" t="t" r="r" b="b"/>
              <a:pathLst>
                <a:path w="792480" h="504190">
                  <a:moveTo>
                    <a:pt x="0" y="252027"/>
                  </a:moveTo>
                  <a:lnTo>
                    <a:pt x="16768" y="179238"/>
                  </a:lnTo>
                  <a:lnTo>
                    <a:pt x="36809" y="145779"/>
                  </a:lnTo>
                  <a:lnTo>
                    <a:pt x="63805" y="114796"/>
                  </a:lnTo>
                  <a:lnTo>
                    <a:pt x="97142" y="86679"/>
                  </a:lnTo>
                  <a:lnTo>
                    <a:pt x="136210" y="61818"/>
                  </a:lnTo>
                  <a:lnTo>
                    <a:pt x="180393" y="40603"/>
                  </a:lnTo>
                  <a:lnTo>
                    <a:pt x="229081" y="23424"/>
                  </a:lnTo>
                  <a:lnTo>
                    <a:pt x="281661" y="10670"/>
                  </a:lnTo>
                  <a:lnTo>
                    <a:pt x="337519" y="2732"/>
                  </a:lnTo>
                  <a:lnTo>
                    <a:pt x="396044" y="0"/>
                  </a:lnTo>
                  <a:lnTo>
                    <a:pt x="454568" y="2732"/>
                  </a:lnTo>
                  <a:lnTo>
                    <a:pt x="510426" y="10670"/>
                  </a:lnTo>
                  <a:lnTo>
                    <a:pt x="563006" y="23424"/>
                  </a:lnTo>
                  <a:lnTo>
                    <a:pt x="611693" y="40603"/>
                  </a:lnTo>
                  <a:lnTo>
                    <a:pt x="655877" y="61818"/>
                  </a:lnTo>
                  <a:lnTo>
                    <a:pt x="694944" y="86679"/>
                  </a:lnTo>
                  <a:lnTo>
                    <a:pt x="728282" y="114796"/>
                  </a:lnTo>
                  <a:lnTo>
                    <a:pt x="755278" y="145779"/>
                  </a:lnTo>
                  <a:lnTo>
                    <a:pt x="775319" y="179238"/>
                  </a:lnTo>
                  <a:lnTo>
                    <a:pt x="792087" y="252027"/>
                  </a:lnTo>
                  <a:lnTo>
                    <a:pt x="787793" y="289270"/>
                  </a:lnTo>
                  <a:lnTo>
                    <a:pt x="755278" y="358276"/>
                  </a:lnTo>
                  <a:lnTo>
                    <a:pt x="728282" y="389259"/>
                  </a:lnTo>
                  <a:lnTo>
                    <a:pt x="694944" y="417376"/>
                  </a:lnTo>
                  <a:lnTo>
                    <a:pt x="655877" y="442237"/>
                  </a:lnTo>
                  <a:lnTo>
                    <a:pt x="611693" y="463452"/>
                  </a:lnTo>
                  <a:lnTo>
                    <a:pt x="563006" y="480631"/>
                  </a:lnTo>
                  <a:lnTo>
                    <a:pt x="510426" y="493385"/>
                  </a:lnTo>
                  <a:lnTo>
                    <a:pt x="454568" y="501323"/>
                  </a:lnTo>
                  <a:lnTo>
                    <a:pt x="396044" y="504055"/>
                  </a:lnTo>
                  <a:lnTo>
                    <a:pt x="337519" y="501323"/>
                  </a:lnTo>
                  <a:lnTo>
                    <a:pt x="281661" y="493385"/>
                  </a:lnTo>
                  <a:lnTo>
                    <a:pt x="229081" y="480631"/>
                  </a:lnTo>
                  <a:lnTo>
                    <a:pt x="180393" y="463452"/>
                  </a:lnTo>
                  <a:lnTo>
                    <a:pt x="136210" y="442237"/>
                  </a:lnTo>
                  <a:lnTo>
                    <a:pt x="97142" y="417376"/>
                  </a:lnTo>
                  <a:lnTo>
                    <a:pt x="63805" y="389259"/>
                  </a:lnTo>
                  <a:lnTo>
                    <a:pt x="36809" y="358276"/>
                  </a:lnTo>
                  <a:lnTo>
                    <a:pt x="16768" y="324816"/>
                  </a:lnTo>
                  <a:lnTo>
                    <a:pt x="0" y="252027"/>
                  </a:lnTo>
                  <a:close/>
                </a:path>
              </a:pathLst>
            </a:custGeom>
            <a:ln w="6349">
              <a:solidFill>
                <a:srgbClr val="C18C75"/>
              </a:solidFill>
            </a:ln>
          </p:spPr>
          <p:txBody>
            <a:bodyPr wrap="square" lIns="0" tIns="0" rIns="0" bIns="0" rtlCol="0"/>
            <a:lstStyle/>
            <a:p>
              <a:endParaRPr/>
            </a:p>
          </p:txBody>
        </p:sp>
      </p:grpSp>
      <p:sp>
        <p:nvSpPr>
          <p:cNvPr id="26" name="object 26"/>
          <p:cNvSpPr txBox="1"/>
          <p:nvPr/>
        </p:nvSpPr>
        <p:spPr>
          <a:xfrm>
            <a:off x="258251" y="5493804"/>
            <a:ext cx="4331335" cy="1266825"/>
          </a:xfrm>
          <a:prstGeom prst="rect">
            <a:avLst/>
          </a:prstGeom>
        </p:spPr>
        <p:txBody>
          <a:bodyPr vert="horz" wrap="square" lIns="0" tIns="184785" rIns="0" bIns="0" rtlCol="0">
            <a:spAutoFit/>
          </a:bodyPr>
          <a:lstStyle/>
          <a:p>
            <a:pPr marL="12700">
              <a:lnSpc>
                <a:spcPct val="100000"/>
              </a:lnSpc>
              <a:spcBef>
                <a:spcPts val="1455"/>
              </a:spcBef>
            </a:pPr>
            <a:r>
              <a:rPr sz="2000" i="1" dirty="0">
                <a:solidFill>
                  <a:srgbClr val="001C3D"/>
                </a:solidFill>
                <a:latin typeface="Calibri"/>
                <a:cs typeface="Calibri"/>
              </a:rPr>
              <a:t>Click</a:t>
            </a:r>
            <a:r>
              <a:rPr sz="2000" i="1" spc="-15" dirty="0">
                <a:solidFill>
                  <a:srgbClr val="001C3D"/>
                </a:solidFill>
                <a:latin typeface="Calibri"/>
                <a:cs typeface="Calibri"/>
              </a:rPr>
              <a:t> </a:t>
            </a:r>
            <a:r>
              <a:rPr sz="2000" i="1" dirty="0">
                <a:solidFill>
                  <a:srgbClr val="001C3D"/>
                </a:solidFill>
                <a:latin typeface="Calibri"/>
                <a:cs typeface="Calibri"/>
              </a:rPr>
              <a:t>on</a:t>
            </a:r>
            <a:r>
              <a:rPr sz="2000" i="1" spc="-10" dirty="0">
                <a:solidFill>
                  <a:srgbClr val="001C3D"/>
                </a:solidFill>
                <a:latin typeface="Calibri"/>
                <a:cs typeface="Calibri"/>
              </a:rPr>
              <a:t> </a:t>
            </a:r>
            <a:r>
              <a:rPr sz="2000" i="1" dirty="0">
                <a:solidFill>
                  <a:srgbClr val="001C3D"/>
                </a:solidFill>
                <a:latin typeface="Calibri"/>
                <a:cs typeface="Calibri"/>
              </a:rPr>
              <a:t>the</a:t>
            </a:r>
            <a:r>
              <a:rPr sz="2000" i="1" spc="-10" dirty="0">
                <a:solidFill>
                  <a:srgbClr val="001C3D"/>
                </a:solidFill>
                <a:latin typeface="Calibri"/>
                <a:cs typeface="Calibri"/>
              </a:rPr>
              <a:t> </a:t>
            </a:r>
            <a:r>
              <a:rPr sz="2000" i="1" spc="-5" dirty="0">
                <a:solidFill>
                  <a:srgbClr val="001C3D"/>
                </a:solidFill>
                <a:latin typeface="Calibri"/>
                <a:cs typeface="Calibri"/>
              </a:rPr>
              <a:t>numbers</a:t>
            </a:r>
            <a:r>
              <a:rPr sz="2000" i="1" spc="-15" dirty="0">
                <a:solidFill>
                  <a:srgbClr val="001C3D"/>
                </a:solidFill>
                <a:latin typeface="Calibri"/>
                <a:cs typeface="Calibri"/>
              </a:rPr>
              <a:t> </a:t>
            </a:r>
            <a:r>
              <a:rPr sz="2000" i="1" spc="-5" dirty="0">
                <a:solidFill>
                  <a:srgbClr val="001C3D"/>
                </a:solidFill>
                <a:latin typeface="Calibri"/>
                <a:cs typeface="Calibri"/>
              </a:rPr>
              <a:t>below</a:t>
            </a:r>
            <a:r>
              <a:rPr sz="2000" i="1" dirty="0">
                <a:solidFill>
                  <a:srgbClr val="001C3D"/>
                </a:solidFill>
                <a:latin typeface="Calibri"/>
                <a:cs typeface="Calibri"/>
              </a:rPr>
              <a:t> to</a:t>
            </a:r>
            <a:r>
              <a:rPr sz="2000" i="1" spc="-15" dirty="0">
                <a:solidFill>
                  <a:srgbClr val="001C3D"/>
                </a:solidFill>
                <a:latin typeface="Calibri"/>
                <a:cs typeface="Calibri"/>
              </a:rPr>
              <a:t> </a:t>
            </a:r>
            <a:r>
              <a:rPr sz="2000" i="1" dirty="0">
                <a:solidFill>
                  <a:srgbClr val="001C3D"/>
                </a:solidFill>
                <a:latin typeface="Calibri"/>
                <a:cs typeface="Calibri"/>
              </a:rPr>
              <a:t>know</a:t>
            </a:r>
            <a:r>
              <a:rPr sz="2000" i="1" spc="-15" dirty="0">
                <a:solidFill>
                  <a:srgbClr val="001C3D"/>
                </a:solidFill>
                <a:latin typeface="Calibri"/>
                <a:cs typeface="Calibri"/>
              </a:rPr>
              <a:t> </a:t>
            </a:r>
            <a:r>
              <a:rPr sz="2000" i="1" dirty="0">
                <a:solidFill>
                  <a:srgbClr val="001C3D"/>
                </a:solidFill>
                <a:latin typeface="Calibri"/>
                <a:cs typeface="Calibri"/>
              </a:rPr>
              <a:t>more</a:t>
            </a:r>
            <a:endParaRPr sz="2000">
              <a:latin typeface="Calibri"/>
              <a:cs typeface="Calibri"/>
            </a:endParaRPr>
          </a:p>
          <a:p>
            <a:pPr>
              <a:lnSpc>
                <a:spcPct val="100000"/>
              </a:lnSpc>
              <a:spcBef>
                <a:spcPts val="40"/>
              </a:spcBef>
            </a:pPr>
            <a:endParaRPr sz="1750">
              <a:latin typeface="Calibri"/>
              <a:cs typeface="Calibri"/>
            </a:endParaRPr>
          </a:p>
          <a:p>
            <a:pPr marL="579755" algn="ctr">
              <a:lnSpc>
                <a:spcPct val="100000"/>
              </a:lnSpc>
              <a:tabLst>
                <a:tab pos="1616710" algn="l"/>
              </a:tabLst>
            </a:pPr>
            <a:r>
              <a:rPr sz="3200" dirty="0">
                <a:solidFill>
                  <a:srgbClr val="FFFFFF"/>
                </a:solidFill>
                <a:latin typeface="Calibri"/>
                <a:cs typeface="Calibri"/>
              </a:rPr>
              <a:t>1	2</a:t>
            </a:r>
            <a:endParaRPr sz="320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5076055" y="0"/>
              <a:ext cx="4067943" cy="6857998"/>
            </a:xfrm>
            <a:prstGeom prst="rect">
              <a:avLst/>
            </a:prstGeom>
          </p:spPr>
        </p:pic>
        <p:pic>
          <p:nvPicPr>
            <p:cNvPr id="4" name="object 4"/>
            <p:cNvPicPr/>
            <p:nvPr/>
          </p:nvPicPr>
          <p:blipFill>
            <a:blip r:embed="rId3" cstate="print"/>
            <a:stretch>
              <a:fillRect/>
            </a:stretch>
          </p:blipFill>
          <p:spPr>
            <a:xfrm>
              <a:off x="5029200" y="0"/>
              <a:ext cx="4114798" cy="6857999"/>
            </a:xfrm>
            <a:prstGeom prst="rect">
              <a:avLst/>
            </a:prstGeom>
          </p:spPr>
        </p:pic>
        <p:sp>
          <p:nvSpPr>
            <p:cNvPr id="5" name="object 5"/>
            <p:cNvSpPr/>
            <p:nvPr/>
          </p:nvSpPr>
          <p:spPr>
            <a:xfrm>
              <a:off x="5076055" y="0"/>
              <a:ext cx="4068445" cy="6858000"/>
            </a:xfrm>
            <a:custGeom>
              <a:avLst/>
              <a:gdLst/>
              <a:ahLst/>
              <a:cxnLst/>
              <a:rect l="l" t="t" r="r" b="b"/>
              <a:pathLst>
                <a:path w="4068445" h="6858000">
                  <a:moveTo>
                    <a:pt x="0" y="6857999"/>
                  </a:moveTo>
                  <a:lnTo>
                    <a:pt x="4067943" y="6857999"/>
                  </a:lnTo>
                  <a:lnTo>
                    <a:pt x="4067943" y="0"/>
                  </a:lnTo>
                  <a:lnTo>
                    <a:pt x="0" y="0"/>
                  </a:lnTo>
                  <a:lnTo>
                    <a:pt x="0" y="6857999"/>
                  </a:lnTo>
                  <a:close/>
                </a:path>
              </a:pathLst>
            </a:custGeom>
            <a:solidFill>
              <a:srgbClr val="00274E">
                <a:alpha val="39999"/>
              </a:srgbClr>
            </a:solidFill>
          </p:spPr>
          <p:txBody>
            <a:bodyPr wrap="square" lIns="0" tIns="0" rIns="0" bIns="0" rtlCol="0"/>
            <a:lstStyle/>
            <a:p>
              <a:endParaRPr/>
            </a:p>
          </p:txBody>
        </p:sp>
        <p:pic>
          <p:nvPicPr>
            <p:cNvPr id="6" name="object 6"/>
            <p:cNvPicPr/>
            <p:nvPr/>
          </p:nvPicPr>
          <p:blipFill>
            <a:blip r:embed="rId4" cstate="print"/>
            <a:stretch>
              <a:fillRect/>
            </a:stretch>
          </p:blipFill>
          <p:spPr>
            <a:xfrm>
              <a:off x="0" y="260648"/>
              <a:ext cx="6516215" cy="720079"/>
            </a:xfrm>
            <a:prstGeom prst="rect">
              <a:avLst/>
            </a:prstGeom>
          </p:spPr>
        </p:pic>
      </p:grpSp>
      <p:sp>
        <p:nvSpPr>
          <p:cNvPr id="7" name="object 7"/>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5" dirty="0"/>
              <a:t>The</a:t>
            </a:r>
            <a:r>
              <a:rPr spc="-15" dirty="0"/>
              <a:t> </a:t>
            </a:r>
            <a:r>
              <a:rPr spc="-5" dirty="0"/>
              <a:t>right</a:t>
            </a:r>
            <a:r>
              <a:rPr dirty="0"/>
              <a:t> to</a:t>
            </a:r>
            <a:r>
              <a:rPr spc="-10" dirty="0"/>
              <a:t> </a:t>
            </a:r>
            <a:r>
              <a:rPr spc="-5" dirty="0"/>
              <a:t>be </a:t>
            </a:r>
            <a:r>
              <a:rPr dirty="0"/>
              <a:t>informed</a:t>
            </a:r>
            <a:r>
              <a:rPr spc="-20" dirty="0"/>
              <a:t> </a:t>
            </a:r>
            <a:r>
              <a:rPr dirty="0"/>
              <a:t>about</a:t>
            </a:r>
            <a:r>
              <a:rPr spc="-15" dirty="0"/>
              <a:t> </a:t>
            </a:r>
            <a:r>
              <a:rPr spc="-5" dirty="0"/>
              <a:t>procedural</a:t>
            </a:r>
          </a:p>
        </p:txBody>
      </p:sp>
      <p:grpSp>
        <p:nvGrpSpPr>
          <p:cNvPr id="8" name="object 8"/>
          <p:cNvGrpSpPr/>
          <p:nvPr/>
        </p:nvGrpSpPr>
        <p:grpSpPr>
          <a:xfrm>
            <a:off x="5351387" y="391963"/>
            <a:ext cx="3805554" cy="3822700"/>
            <a:chOff x="5351387" y="391963"/>
            <a:chExt cx="3805554" cy="3822700"/>
          </a:xfrm>
        </p:grpSpPr>
        <p:sp>
          <p:nvSpPr>
            <p:cNvPr id="9" name="object 9"/>
            <p:cNvSpPr/>
            <p:nvPr/>
          </p:nvSpPr>
          <p:spPr>
            <a:xfrm>
              <a:off x="8244408" y="404663"/>
              <a:ext cx="755650" cy="504190"/>
            </a:xfrm>
            <a:custGeom>
              <a:avLst/>
              <a:gdLst/>
              <a:ahLst/>
              <a:cxnLst/>
              <a:rect l="l" t="t" r="r" b="b"/>
              <a:pathLst>
                <a:path w="755650" h="504190">
                  <a:moveTo>
                    <a:pt x="755575" y="0"/>
                  </a:moveTo>
                  <a:lnTo>
                    <a:pt x="0" y="0"/>
                  </a:lnTo>
                  <a:lnTo>
                    <a:pt x="0" y="504056"/>
                  </a:lnTo>
                  <a:lnTo>
                    <a:pt x="755575" y="504056"/>
                  </a:lnTo>
                  <a:lnTo>
                    <a:pt x="755575" y="441049"/>
                  </a:lnTo>
                  <a:lnTo>
                    <a:pt x="236021" y="441049"/>
                  </a:lnTo>
                  <a:lnTo>
                    <a:pt x="236021" y="252027"/>
                  </a:lnTo>
                  <a:lnTo>
                    <a:pt x="188766" y="252027"/>
                  </a:lnTo>
                  <a:lnTo>
                    <a:pt x="377786" y="63007"/>
                  </a:lnTo>
                  <a:lnTo>
                    <a:pt x="755575" y="63007"/>
                  </a:lnTo>
                  <a:lnTo>
                    <a:pt x="755575" y="0"/>
                  </a:lnTo>
                  <a:close/>
                </a:path>
                <a:path w="755650" h="504190">
                  <a:moveTo>
                    <a:pt x="755575" y="86635"/>
                  </a:moveTo>
                  <a:lnTo>
                    <a:pt x="495926" y="86635"/>
                  </a:lnTo>
                  <a:lnTo>
                    <a:pt x="495926" y="181145"/>
                  </a:lnTo>
                  <a:lnTo>
                    <a:pt x="566808" y="252027"/>
                  </a:lnTo>
                  <a:lnTo>
                    <a:pt x="519553" y="252027"/>
                  </a:lnTo>
                  <a:lnTo>
                    <a:pt x="519553" y="441049"/>
                  </a:lnTo>
                  <a:lnTo>
                    <a:pt x="755575" y="441049"/>
                  </a:lnTo>
                  <a:lnTo>
                    <a:pt x="755575" y="86635"/>
                  </a:lnTo>
                  <a:close/>
                </a:path>
                <a:path w="755650" h="504190">
                  <a:moveTo>
                    <a:pt x="755575" y="63007"/>
                  </a:moveTo>
                  <a:lnTo>
                    <a:pt x="377786" y="63007"/>
                  </a:lnTo>
                  <a:lnTo>
                    <a:pt x="448670" y="133889"/>
                  </a:lnTo>
                  <a:lnTo>
                    <a:pt x="448670" y="86635"/>
                  </a:lnTo>
                  <a:lnTo>
                    <a:pt x="755575" y="86635"/>
                  </a:lnTo>
                  <a:lnTo>
                    <a:pt x="755575" y="63007"/>
                  </a:lnTo>
                  <a:close/>
                </a:path>
              </a:pathLst>
            </a:custGeom>
            <a:solidFill>
              <a:srgbClr val="EAF8FC"/>
            </a:solidFill>
          </p:spPr>
          <p:txBody>
            <a:bodyPr wrap="square" lIns="0" tIns="0" rIns="0" bIns="0" rtlCol="0"/>
            <a:lstStyle/>
            <a:p>
              <a:endParaRPr/>
            </a:p>
          </p:txBody>
        </p:sp>
        <p:sp>
          <p:nvSpPr>
            <p:cNvPr id="10" name="object 10"/>
            <p:cNvSpPr/>
            <p:nvPr/>
          </p:nvSpPr>
          <p:spPr>
            <a:xfrm>
              <a:off x="8480430" y="491299"/>
              <a:ext cx="283845" cy="354965"/>
            </a:xfrm>
            <a:custGeom>
              <a:avLst/>
              <a:gdLst/>
              <a:ahLst/>
              <a:cxnLst/>
              <a:rect l="l" t="t" r="r" b="b"/>
              <a:pathLst>
                <a:path w="283845" h="354965">
                  <a:moveTo>
                    <a:pt x="259904" y="0"/>
                  </a:moveTo>
                  <a:lnTo>
                    <a:pt x="212648" y="0"/>
                  </a:lnTo>
                  <a:lnTo>
                    <a:pt x="212648" y="47254"/>
                  </a:lnTo>
                  <a:lnTo>
                    <a:pt x="259904" y="94509"/>
                  </a:lnTo>
                  <a:lnTo>
                    <a:pt x="259904" y="0"/>
                  </a:lnTo>
                  <a:close/>
                </a:path>
                <a:path w="283845" h="354965">
                  <a:moveTo>
                    <a:pt x="283531" y="165392"/>
                  </a:moveTo>
                  <a:lnTo>
                    <a:pt x="0" y="165392"/>
                  </a:lnTo>
                  <a:lnTo>
                    <a:pt x="0" y="354413"/>
                  </a:lnTo>
                  <a:lnTo>
                    <a:pt x="118137" y="354413"/>
                  </a:lnTo>
                  <a:lnTo>
                    <a:pt x="118137" y="259902"/>
                  </a:lnTo>
                  <a:lnTo>
                    <a:pt x="283531" y="259902"/>
                  </a:lnTo>
                  <a:lnTo>
                    <a:pt x="283531" y="165392"/>
                  </a:lnTo>
                  <a:close/>
                </a:path>
                <a:path w="283845" h="354965">
                  <a:moveTo>
                    <a:pt x="283531" y="259902"/>
                  </a:moveTo>
                  <a:lnTo>
                    <a:pt x="165393" y="259902"/>
                  </a:lnTo>
                  <a:lnTo>
                    <a:pt x="165393" y="354413"/>
                  </a:lnTo>
                  <a:lnTo>
                    <a:pt x="283531" y="354413"/>
                  </a:lnTo>
                  <a:lnTo>
                    <a:pt x="283531" y="259902"/>
                  </a:lnTo>
                  <a:close/>
                </a:path>
              </a:pathLst>
            </a:custGeom>
            <a:solidFill>
              <a:srgbClr val="C4D0D4"/>
            </a:solidFill>
          </p:spPr>
          <p:txBody>
            <a:bodyPr wrap="square" lIns="0" tIns="0" rIns="0" bIns="0" rtlCol="0"/>
            <a:lstStyle/>
            <a:p>
              <a:endParaRPr/>
            </a:p>
          </p:txBody>
        </p:sp>
        <p:sp>
          <p:nvSpPr>
            <p:cNvPr id="11" name="object 11"/>
            <p:cNvSpPr/>
            <p:nvPr/>
          </p:nvSpPr>
          <p:spPr>
            <a:xfrm>
              <a:off x="8433174" y="467671"/>
              <a:ext cx="378460" cy="378460"/>
            </a:xfrm>
            <a:custGeom>
              <a:avLst/>
              <a:gdLst/>
              <a:ahLst/>
              <a:cxnLst/>
              <a:rect l="l" t="t" r="r" b="b"/>
              <a:pathLst>
                <a:path w="378459" h="378459">
                  <a:moveTo>
                    <a:pt x="189020" y="0"/>
                  </a:moveTo>
                  <a:lnTo>
                    <a:pt x="0" y="189020"/>
                  </a:lnTo>
                  <a:lnTo>
                    <a:pt x="378042" y="189020"/>
                  </a:lnTo>
                  <a:lnTo>
                    <a:pt x="189020" y="0"/>
                  </a:lnTo>
                  <a:close/>
                </a:path>
                <a:path w="378459" h="378459">
                  <a:moveTo>
                    <a:pt x="212648" y="283531"/>
                  </a:moveTo>
                  <a:lnTo>
                    <a:pt x="165393" y="283531"/>
                  </a:lnTo>
                  <a:lnTo>
                    <a:pt x="165393" y="378042"/>
                  </a:lnTo>
                  <a:lnTo>
                    <a:pt x="212648" y="378042"/>
                  </a:lnTo>
                  <a:lnTo>
                    <a:pt x="212648" y="283531"/>
                  </a:lnTo>
                  <a:close/>
                </a:path>
              </a:pathLst>
            </a:custGeom>
            <a:solidFill>
              <a:srgbClr val="9AA5A8"/>
            </a:solidFill>
          </p:spPr>
          <p:txBody>
            <a:bodyPr wrap="square" lIns="0" tIns="0" rIns="0" bIns="0" rtlCol="0"/>
            <a:lstStyle/>
            <a:p>
              <a:endParaRPr/>
            </a:p>
          </p:txBody>
        </p:sp>
        <p:sp>
          <p:nvSpPr>
            <p:cNvPr id="12" name="object 12"/>
            <p:cNvSpPr/>
            <p:nvPr/>
          </p:nvSpPr>
          <p:spPr>
            <a:xfrm>
              <a:off x="8244408" y="404663"/>
              <a:ext cx="755650" cy="504190"/>
            </a:xfrm>
            <a:custGeom>
              <a:avLst/>
              <a:gdLst/>
              <a:ahLst/>
              <a:cxnLst/>
              <a:rect l="l" t="t" r="r" b="b"/>
              <a:pathLst>
                <a:path w="755650" h="504190">
                  <a:moveTo>
                    <a:pt x="377787" y="63007"/>
                  </a:moveTo>
                  <a:lnTo>
                    <a:pt x="448671" y="133889"/>
                  </a:lnTo>
                  <a:lnTo>
                    <a:pt x="448671" y="86635"/>
                  </a:lnTo>
                  <a:lnTo>
                    <a:pt x="495926" y="86635"/>
                  </a:lnTo>
                  <a:lnTo>
                    <a:pt x="495926" y="181145"/>
                  </a:lnTo>
                  <a:lnTo>
                    <a:pt x="566808" y="252028"/>
                  </a:lnTo>
                  <a:lnTo>
                    <a:pt x="519554" y="252028"/>
                  </a:lnTo>
                  <a:lnTo>
                    <a:pt x="519554" y="441049"/>
                  </a:lnTo>
                  <a:lnTo>
                    <a:pt x="236022" y="441049"/>
                  </a:lnTo>
                  <a:lnTo>
                    <a:pt x="236022" y="252028"/>
                  </a:lnTo>
                  <a:lnTo>
                    <a:pt x="188766" y="252028"/>
                  </a:lnTo>
                  <a:lnTo>
                    <a:pt x="377787" y="63007"/>
                  </a:lnTo>
                  <a:close/>
                </a:path>
                <a:path w="755650" h="504190">
                  <a:moveTo>
                    <a:pt x="448671" y="133889"/>
                  </a:moveTo>
                  <a:lnTo>
                    <a:pt x="495926" y="181145"/>
                  </a:lnTo>
                </a:path>
                <a:path w="755650" h="504190">
                  <a:moveTo>
                    <a:pt x="519554" y="252028"/>
                  </a:moveTo>
                  <a:lnTo>
                    <a:pt x="236022" y="252028"/>
                  </a:lnTo>
                </a:path>
                <a:path w="755650" h="504190">
                  <a:moveTo>
                    <a:pt x="354159" y="441049"/>
                  </a:moveTo>
                  <a:lnTo>
                    <a:pt x="354159" y="346538"/>
                  </a:lnTo>
                  <a:lnTo>
                    <a:pt x="401415" y="346538"/>
                  </a:lnTo>
                  <a:lnTo>
                    <a:pt x="401415" y="441049"/>
                  </a:lnTo>
                </a:path>
                <a:path w="755650" h="504190">
                  <a:moveTo>
                    <a:pt x="0" y="0"/>
                  </a:moveTo>
                  <a:lnTo>
                    <a:pt x="755575" y="0"/>
                  </a:lnTo>
                  <a:lnTo>
                    <a:pt x="755575" y="504056"/>
                  </a:lnTo>
                  <a:lnTo>
                    <a:pt x="0" y="504056"/>
                  </a:lnTo>
                  <a:lnTo>
                    <a:pt x="0" y="0"/>
                  </a:lnTo>
                  <a:close/>
                </a:path>
              </a:pathLst>
            </a:custGeom>
            <a:ln w="25399">
              <a:solidFill>
                <a:srgbClr val="00B2E2"/>
              </a:solidFill>
            </a:ln>
          </p:spPr>
          <p:txBody>
            <a:bodyPr wrap="square" lIns="0" tIns="0" rIns="0" bIns="0" rtlCol="0"/>
            <a:lstStyle/>
            <a:p>
              <a:endParaRPr/>
            </a:p>
          </p:txBody>
        </p:sp>
        <p:sp>
          <p:nvSpPr>
            <p:cNvPr id="13" name="object 13"/>
            <p:cNvSpPr/>
            <p:nvPr/>
          </p:nvSpPr>
          <p:spPr>
            <a:xfrm>
              <a:off x="5364087" y="3788534"/>
              <a:ext cx="3780154" cy="25400"/>
            </a:xfrm>
            <a:custGeom>
              <a:avLst/>
              <a:gdLst/>
              <a:ahLst/>
              <a:cxnLst/>
              <a:rect l="l" t="t" r="r" b="b"/>
              <a:pathLst>
                <a:path w="3780154" h="25400">
                  <a:moveTo>
                    <a:pt x="0" y="0"/>
                  </a:moveTo>
                  <a:lnTo>
                    <a:pt x="3779911" y="0"/>
                  </a:lnTo>
                  <a:lnTo>
                    <a:pt x="3779911" y="25399"/>
                  </a:lnTo>
                  <a:lnTo>
                    <a:pt x="0" y="25399"/>
                  </a:lnTo>
                  <a:lnTo>
                    <a:pt x="0" y="0"/>
                  </a:lnTo>
                  <a:close/>
                </a:path>
              </a:pathLst>
            </a:custGeom>
            <a:solidFill>
              <a:srgbClr val="F7B699"/>
            </a:solidFill>
          </p:spPr>
          <p:txBody>
            <a:bodyPr wrap="square" lIns="0" tIns="0" rIns="0" bIns="0" rtlCol="0"/>
            <a:lstStyle/>
            <a:p>
              <a:endParaRPr/>
            </a:p>
          </p:txBody>
        </p:sp>
        <p:sp>
          <p:nvSpPr>
            <p:cNvPr id="14" name="object 14"/>
            <p:cNvSpPr/>
            <p:nvPr/>
          </p:nvSpPr>
          <p:spPr>
            <a:xfrm>
              <a:off x="5364087" y="3801234"/>
              <a:ext cx="3780154" cy="400685"/>
            </a:xfrm>
            <a:custGeom>
              <a:avLst/>
              <a:gdLst/>
              <a:ahLst/>
              <a:cxnLst/>
              <a:rect l="l" t="t" r="r" b="b"/>
              <a:pathLst>
                <a:path w="3780154" h="400685">
                  <a:moveTo>
                    <a:pt x="3779911" y="400109"/>
                  </a:moveTo>
                  <a:lnTo>
                    <a:pt x="0" y="400109"/>
                  </a:lnTo>
                  <a:lnTo>
                    <a:pt x="0" y="0"/>
                  </a:lnTo>
                </a:path>
              </a:pathLst>
            </a:custGeom>
            <a:ln w="25399">
              <a:solidFill>
                <a:srgbClr val="F7B699"/>
              </a:solidFill>
            </a:ln>
          </p:spPr>
          <p:txBody>
            <a:bodyPr wrap="square" lIns="0" tIns="0" rIns="0" bIns="0" rtlCol="0"/>
            <a:lstStyle/>
            <a:p>
              <a:endParaRPr/>
            </a:p>
          </p:txBody>
        </p:sp>
      </p:grpSp>
      <p:sp>
        <p:nvSpPr>
          <p:cNvPr id="15" name="object 15"/>
          <p:cNvSpPr txBox="1"/>
          <p:nvPr/>
        </p:nvSpPr>
        <p:spPr>
          <a:xfrm>
            <a:off x="5376787" y="3813934"/>
            <a:ext cx="3767454" cy="375285"/>
          </a:xfrm>
          <a:prstGeom prst="rect">
            <a:avLst/>
          </a:prstGeom>
          <a:solidFill>
            <a:srgbClr val="FFFFFF"/>
          </a:solidFill>
        </p:spPr>
        <p:txBody>
          <a:bodyPr vert="horz" wrap="square" lIns="0" tIns="33020" rIns="0" bIns="0" rtlCol="0">
            <a:spAutoFit/>
          </a:bodyPr>
          <a:lstStyle/>
          <a:p>
            <a:pPr marL="78740">
              <a:lnSpc>
                <a:spcPct val="100000"/>
              </a:lnSpc>
              <a:spcBef>
                <a:spcPts val="260"/>
              </a:spcBef>
            </a:pPr>
            <a:r>
              <a:rPr sz="2000" dirty="0">
                <a:solidFill>
                  <a:srgbClr val="001C3D"/>
                </a:solidFill>
                <a:latin typeface="Calibri"/>
                <a:cs typeface="Calibri"/>
              </a:rPr>
              <a:t>The</a:t>
            </a:r>
            <a:r>
              <a:rPr sz="2000" spc="-10" dirty="0">
                <a:solidFill>
                  <a:srgbClr val="001C3D"/>
                </a:solidFill>
                <a:latin typeface="Calibri"/>
                <a:cs typeface="Calibri"/>
              </a:rPr>
              <a:t> </a:t>
            </a:r>
            <a:r>
              <a:rPr sz="2000" spc="-5" dirty="0">
                <a:solidFill>
                  <a:srgbClr val="001C3D"/>
                </a:solidFill>
                <a:latin typeface="Calibri"/>
                <a:cs typeface="Calibri"/>
              </a:rPr>
              <a:t>right</a:t>
            </a:r>
            <a:r>
              <a:rPr sz="2000" spc="-15" dirty="0">
                <a:solidFill>
                  <a:srgbClr val="001C3D"/>
                </a:solidFill>
                <a:latin typeface="Calibri"/>
                <a:cs typeface="Calibri"/>
              </a:rPr>
              <a:t> </a:t>
            </a:r>
            <a:r>
              <a:rPr sz="2000" dirty="0">
                <a:solidFill>
                  <a:srgbClr val="001C3D"/>
                </a:solidFill>
                <a:latin typeface="Calibri"/>
                <a:cs typeface="Calibri"/>
              </a:rPr>
              <a:t>to</a:t>
            </a:r>
            <a:r>
              <a:rPr sz="2000" spc="-10" dirty="0">
                <a:solidFill>
                  <a:srgbClr val="001C3D"/>
                </a:solidFill>
                <a:latin typeface="Calibri"/>
                <a:cs typeface="Calibri"/>
              </a:rPr>
              <a:t> </a:t>
            </a:r>
            <a:r>
              <a:rPr sz="2000" spc="-5" dirty="0">
                <a:solidFill>
                  <a:srgbClr val="001C3D"/>
                </a:solidFill>
                <a:latin typeface="Calibri"/>
                <a:cs typeface="Calibri"/>
              </a:rPr>
              <a:t>free</a:t>
            </a:r>
            <a:r>
              <a:rPr sz="2000" spc="-10" dirty="0">
                <a:solidFill>
                  <a:srgbClr val="001C3D"/>
                </a:solidFill>
                <a:latin typeface="Calibri"/>
                <a:cs typeface="Calibri"/>
              </a:rPr>
              <a:t> </a:t>
            </a:r>
            <a:r>
              <a:rPr sz="2000" dirty="0">
                <a:solidFill>
                  <a:srgbClr val="001C3D"/>
                </a:solidFill>
                <a:latin typeface="Calibri"/>
                <a:cs typeface="Calibri"/>
              </a:rPr>
              <a:t>legal</a:t>
            </a:r>
            <a:r>
              <a:rPr sz="2000" spc="-10" dirty="0">
                <a:solidFill>
                  <a:srgbClr val="001C3D"/>
                </a:solidFill>
                <a:latin typeface="Calibri"/>
                <a:cs typeface="Calibri"/>
              </a:rPr>
              <a:t> </a:t>
            </a:r>
            <a:r>
              <a:rPr sz="2000" dirty="0">
                <a:solidFill>
                  <a:srgbClr val="001C3D"/>
                </a:solidFill>
                <a:latin typeface="Calibri"/>
                <a:cs typeface="Calibri"/>
              </a:rPr>
              <a:t>aid</a:t>
            </a:r>
            <a:endParaRPr sz="2000">
              <a:latin typeface="Calibri"/>
              <a:cs typeface="Calibri"/>
            </a:endParaRPr>
          </a:p>
        </p:txBody>
      </p:sp>
      <p:grpSp>
        <p:nvGrpSpPr>
          <p:cNvPr id="16" name="object 16"/>
          <p:cNvGrpSpPr/>
          <p:nvPr/>
        </p:nvGrpSpPr>
        <p:grpSpPr>
          <a:xfrm>
            <a:off x="248344" y="391963"/>
            <a:ext cx="7649209" cy="4696460"/>
            <a:chOff x="248344" y="391963"/>
            <a:chExt cx="7649209" cy="4696460"/>
          </a:xfrm>
        </p:grpSpPr>
        <p:sp>
          <p:nvSpPr>
            <p:cNvPr id="17" name="object 17"/>
            <p:cNvSpPr/>
            <p:nvPr/>
          </p:nvSpPr>
          <p:spPr>
            <a:xfrm>
              <a:off x="251519" y="4581127"/>
              <a:ext cx="792480" cy="504190"/>
            </a:xfrm>
            <a:custGeom>
              <a:avLst/>
              <a:gdLst/>
              <a:ahLst/>
              <a:cxnLst/>
              <a:rect l="l" t="t" r="r" b="b"/>
              <a:pathLst>
                <a:path w="792480" h="504189">
                  <a:moveTo>
                    <a:pt x="396044" y="0"/>
                  </a:moveTo>
                  <a:lnTo>
                    <a:pt x="337519" y="2732"/>
                  </a:lnTo>
                  <a:lnTo>
                    <a:pt x="281661" y="10670"/>
                  </a:lnTo>
                  <a:lnTo>
                    <a:pt x="229081" y="23424"/>
                  </a:lnTo>
                  <a:lnTo>
                    <a:pt x="180393" y="40603"/>
                  </a:lnTo>
                  <a:lnTo>
                    <a:pt x="136210" y="61818"/>
                  </a:lnTo>
                  <a:lnTo>
                    <a:pt x="97142" y="86679"/>
                  </a:lnTo>
                  <a:lnTo>
                    <a:pt x="63805" y="114796"/>
                  </a:lnTo>
                  <a:lnTo>
                    <a:pt x="36809" y="145779"/>
                  </a:lnTo>
                  <a:lnTo>
                    <a:pt x="16768" y="179239"/>
                  </a:lnTo>
                  <a:lnTo>
                    <a:pt x="0" y="252028"/>
                  </a:lnTo>
                  <a:lnTo>
                    <a:pt x="4294" y="289271"/>
                  </a:lnTo>
                  <a:lnTo>
                    <a:pt x="36809" y="358277"/>
                  </a:lnTo>
                  <a:lnTo>
                    <a:pt x="63805" y="389260"/>
                  </a:lnTo>
                  <a:lnTo>
                    <a:pt x="97142" y="417377"/>
                  </a:lnTo>
                  <a:lnTo>
                    <a:pt x="136210" y="442238"/>
                  </a:lnTo>
                  <a:lnTo>
                    <a:pt x="180393" y="463453"/>
                  </a:lnTo>
                  <a:lnTo>
                    <a:pt x="229081" y="480632"/>
                  </a:lnTo>
                  <a:lnTo>
                    <a:pt x="281661" y="493386"/>
                  </a:lnTo>
                  <a:lnTo>
                    <a:pt x="337519" y="501324"/>
                  </a:lnTo>
                  <a:lnTo>
                    <a:pt x="396044" y="504056"/>
                  </a:lnTo>
                  <a:lnTo>
                    <a:pt x="454568" y="501324"/>
                  </a:lnTo>
                  <a:lnTo>
                    <a:pt x="510426" y="493386"/>
                  </a:lnTo>
                  <a:lnTo>
                    <a:pt x="563006" y="480632"/>
                  </a:lnTo>
                  <a:lnTo>
                    <a:pt x="611694" y="463453"/>
                  </a:lnTo>
                  <a:lnTo>
                    <a:pt x="655877" y="442238"/>
                  </a:lnTo>
                  <a:lnTo>
                    <a:pt x="694945" y="417377"/>
                  </a:lnTo>
                  <a:lnTo>
                    <a:pt x="728282" y="389260"/>
                  </a:lnTo>
                  <a:lnTo>
                    <a:pt x="755278" y="358277"/>
                  </a:lnTo>
                  <a:lnTo>
                    <a:pt x="775319" y="324817"/>
                  </a:lnTo>
                  <a:lnTo>
                    <a:pt x="792087" y="252028"/>
                  </a:lnTo>
                  <a:lnTo>
                    <a:pt x="787793" y="214785"/>
                  </a:lnTo>
                  <a:lnTo>
                    <a:pt x="755278" y="145779"/>
                  </a:lnTo>
                  <a:lnTo>
                    <a:pt x="728282" y="114796"/>
                  </a:lnTo>
                  <a:lnTo>
                    <a:pt x="694945" y="86679"/>
                  </a:lnTo>
                  <a:lnTo>
                    <a:pt x="655877" y="61818"/>
                  </a:lnTo>
                  <a:lnTo>
                    <a:pt x="611694" y="40603"/>
                  </a:lnTo>
                  <a:lnTo>
                    <a:pt x="563006" y="23424"/>
                  </a:lnTo>
                  <a:lnTo>
                    <a:pt x="510426" y="10670"/>
                  </a:lnTo>
                  <a:lnTo>
                    <a:pt x="454568" y="2732"/>
                  </a:lnTo>
                  <a:lnTo>
                    <a:pt x="396044" y="0"/>
                  </a:lnTo>
                  <a:close/>
                </a:path>
              </a:pathLst>
            </a:custGeom>
            <a:solidFill>
              <a:srgbClr val="F7B699"/>
            </a:solidFill>
          </p:spPr>
          <p:txBody>
            <a:bodyPr wrap="square" lIns="0" tIns="0" rIns="0" bIns="0" rtlCol="0"/>
            <a:lstStyle/>
            <a:p>
              <a:endParaRPr/>
            </a:p>
          </p:txBody>
        </p:sp>
        <p:sp>
          <p:nvSpPr>
            <p:cNvPr id="18" name="object 18"/>
            <p:cNvSpPr/>
            <p:nvPr/>
          </p:nvSpPr>
          <p:spPr>
            <a:xfrm>
              <a:off x="251519" y="4581127"/>
              <a:ext cx="792480" cy="504190"/>
            </a:xfrm>
            <a:custGeom>
              <a:avLst/>
              <a:gdLst/>
              <a:ahLst/>
              <a:cxnLst/>
              <a:rect l="l" t="t" r="r" b="b"/>
              <a:pathLst>
                <a:path w="792480" h="504189">
                  <a:moveTo>
                    <a:pt x="0" y="252027"/>
                  </a:moveTo>
                  <a:lnTo>
                    <a:pt x="16768" y="179238"/>
                  </a:lnTo>
                  <a:lnTo>
                    <a:pt x="36809" y="145779"/>
                  </a:lnTo>
                  <a:lnTo>
                    <a:pt x="63805" y="114796"/>
                  </a:lnTo>
                  <a:lnTo>
                    <a:pt x="97142" y="86679"/>
                  </a:lnTo>
                  <a:lnTo>
                    <a:pt x="136210" y="61818"/>
                  </a:lnTo>
                  <a:lnTo>
                    <a:pt x="180393" y="40603"/>
                  </a:lnTo>
                  <a:lnTo>
                    <a:pt x="229081" y="23424"/>
                  </a:lnTo>
                  <a:lnTo>
                    <a:pt x="281661" y="10670"/>
                  </a:lnTo>
                  <a:lnTo>
                    <a:pt x="337519" y="2732"/>
                  </a:lnTo>
                  <a:lnTo>
                    <a:pt x="396043"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7" y="252027"/>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3" y="504056"/>
                  </a:lnTo>
                  <a:lnTo>
                    <a:pt x="337519" y="501323"/>
                  </a:lnTo>
                  <a:lnTo>
                    <a:pt x="281661" y="493385"/>
                  </a:lnTo>
                  <a:lnTo>
                    <a:pt x="229081" y="480631"/>
                  </a:lnTo>
                  <a:lnTo>
                    <a:pt x="180393" y="463452"/>
                  </a:lnTo>
                  <a:lnTo>
                    <a:pt x="136210" y="442237"/>
                  </a:lnTo>
                  <a:lnTo>
                    <a:pt x="97142" y="417376"/>
                  </a:lnTo>
                  <a:lnTo>
                    <a:pt x="63805" y="389259"/>
                  </a:lnTo>
                  <a:lnTo>
                    <a:pt x="36809" y="358276"/>
                  </a:lnTo>
                  <a:lnTo>
                    <a:pt x="16768" y="324816"/>
                  </a:lnTo>
                  <a:lnTo>
                    <a:pt x="0" y="252027"/>
                  </a:lnTo>
                  <a:close/>
                </a:path>
              </a:pathLst>
            </a:custGeom>
            <a:ln w="6349">
              <a:solidFill>
                <a:srgbClr val="C18C75"/>
              </a:solidFill>
            </a:ln>
          </p:spPr>
          <p:txBody>
            <a:bodyPr wrap="square" lIns="0" tIns="0" rIns="0" bIns="0" rtlCol="0"/>
            <a:lstStyle/>
            <a:p>
              <a:endParaRPr/>
            </a:p>
          </p:txBody>
        </p:sp>
        <p:sp>
          <p:nvSpPr>
            <p:cNvPr id="19" name="object 19"/>
            <p:cNvSpPr/>
            <p:nvPr/>
          </p:nvSpPr>
          <p:spPr>
            <a:xfrm>
              <a:off x="1187623" y="4581127"/>
              <a:ext cx="792480" cy="504190"/>
            </a:xfrm>
            <a:custGeom>
              <a:avLst/>
              <a:gdLst/>
              <a:ahLst/>
              <a:cxnLst/>
              <a:rect l="l" t="t" r="r" b="b"/>
              <a:pathLst>
                <a:path w="792480" h="504189">
                  <a:moveTo>
                    <a:pt x="396044" y="0"/>
                  </a:moveTo>
                  <a:lnTo>
                    <a:pt x="337519" y="2732"/>
                  </a:lnTo>
                  <a:lnTo>
                    <a:pt x="281661" y="10670"/>
                  </a:lnTo>
                  <a:lnTo>
                    <a:pt x="229082" y="23424"/>
                  </a:lnTo>
                  <a:lnTo>
                    <a:pt x="180394" y="40603"/>
                  </a:lnTo>
                  <a:lnTo>
                    <a:pt x="136210" y="61818"/>
                  </a:lnTo>
                  <a:lnTo>
                    <a:pt x="97142" y="86679"/>
                  </a:lnTo>
                  <a:lnTo>
                    <a:pt x="63805" y="114796"/>
                  </a:lnTo>
                  <a:lnTo>
                    <a:pt x="36809" y="145779"/>
                  </a:lnTo>
                  <a:lnTo>
                    <a:pt x="16768" y="179239"/>
                  </a:lnTo>
                  <a:lnTo>
                    <a:pt x="0" y="252028"/>
                  </a:lnTo>
                  <a:lnTo>
                    <a:pt x="4294" y="289271"/>
                  </a:lnTo>
                  <a:lnTo>
                    <a:pt x="36809" y="358277"/>
                  </a:lnTo>
                  <a:lnTo>
                    <a:pt x="63805" y="389260"/>
                  </a:lnTo>
                  <a:lnTo>
                    <a:pt x="97142" y="417377"/>
                  </a:lnTo>
                  <a:lnTo>
                    <a:pt x="136210" y="442238"/>
                  </a:lnTo>
                  <a:lnTo>
                    <a:pt x="180394" y="463453"/>
                  </a:lnTo>
                  <a:lnTo>
                    <a:pt x="229082" y="480632"/>
                  </a:lnTo>
                  <a:lnTo>
                    <a:pt x="281661" y="493386"/>
                  </a:lnTo>
                  <a:lnTo>
                    <a:pt x="337519" y="501324"/>
                  </a:lnTo>
                  <a:lnTo>
                    <a:pt x="396044" y="504056"/>
                  </a:lnTo>
                  <a:lnTo>
                    <a:pt x="454568" y="501324"/>
                  </a:lnTo>
                  <a:lnTo>
                    <a:pt x="510426" y="493386"/>
                  </a:lnTo>
                  <a:lnTo>
                    <a:pt x="563006" y="480632"/>
                  </a:lnTo>
                  <a:lnTo>
                    <a:pt x="611694" y="463453"/>
                  </a:lnTo>
                  <a:lnTo>
                    <a:pt x="655877" y="442238"/>
                  </a:lnTo>
                  <a:lnTo>
                    <a:pt x="694944" y="417377"/>
                  </a:lnTo>
                  <a:lnTo>
                    <a:pt x="728282" y="389260"/>
                  </a:lnTo>
                  <a:lnTo>
                    <a:pt x="755278" y="358277"/>
                  </a:lnTo>
                  <a:lnTo>
                    <a:pt x="775319" y="324817"/>
                  </a:lnTo>
                  <a:lnTo>
                    <a:pt x="792087" y="252028"/>
                  </a:lnTo>
                  <a:lnTo>
                    <a:pt x="787793" y="214785"/>
                  </a:lnTo>
                  <a:lnTo>
                    <a:pt x="755278" y="145779"/>
                  </a:lnTo>
                  <a:lnTo>
                    <a:pt x="728282" y="114796"/>
                  </a:lnTo>
                  <a:lnTo>
                    <a:pt x="694944" y="86679"/>
                  </a:lnTo>
                  <a:lnTo>
                    <a:pt x="655877" y="61818"/>
                  </a:lnTo>
                  <a:lnTo>
                    <a:pt x="611694" y="40603"/>
                  </a:lnTo>
                  <a:lnTo>
                    <a:pt x="563006" y="23424"/>
                  </a:lnTo>
                  <a:lnTo>
                    <a:pt x="510426" y="10670"/>
                  </a:lnTo>
                  <a:lnTo>
                    <a:pt x="454568" y="2732"/>
                  </a:lnTo>
                  <a:lnTo>
                    <a:pt x="396044" y="0"/>
                  </a:lnTo>
                  <a:close/>
                </a:path>
              </a:pathLst>
            </a:custGeom>
            <a:solidFill>
              <a:srgbClr val="F7B699">
                <a:alpha val="65879"/>
              </a:srgbClr>
            </a:solidFill>
          </p:spPr>
          <p:txBody>
            <a:bodyPr wrap="square" lIns="0" tIns="0" rIns="0" bIns="0" rtlCol="0"/>
            <a:lstStyle/>
            <a:p>
              <a:endParaRPr/>
            </a:p>
          </p:txBody>
        </p:sp>
        <p:sp>
          <p:nvSpPr>
            <p:cNvPr id="20" name="object 20"/>
            <p:cNvSpPr/>
            <p:nvPr/>
          </p:nvSpPr>
          <p:spPr>
            <a:xfrm>
              <a:off x="1187623" y="4581127"/>
              <a:ext cx="792480" cy="504190"/>
            </a:xfrm>
            <a:custGeom>
              <a:avLst/>
              <a:gdLst/>
              <a:ahLst/>
              <a:cxnLst/>
              <a:rect l="l" t="t" r="r" b="b"/>
              <a:pathLst>
                <a:path w="792480" h="504189">
                  <a:moveTo>
                    <a:pt x="0" y="252027"/>
                  </a:moveTo>
                  <a:lnTo>
                    <a:pt x="16768" y="179238"/>
                  </a:lnTo>
                  <a:lnTo>
                    <a:pt x="36809" y="145779"/>
                  </a:lnTo>
                  <a:lnTo>
                    <a:pt x="63805" y="114796"/>
                  </a:lnTo>
                  <a:lnTo>
                    <a:pt x="97142" y="86679"/>
                  </a:lnTo>
                  <a:lnTo>
                    <a:pt x="136210" y="61818"/>
                  </a:lnTo>
                  <a:lnTo>
                    <a:pt x="180393" y="40603"/>
                  </a:lnTo>
                  <a:lnTo>
                    <a:pt x="229081" y="23424"/>
                  </a:lnTo>
                  <a:lnTo>
                    <a:pt x="281661" y="10670"/>
                  </a:lnTo>
                  <a:lnTo>
                    <a:pt x="337519" y="2732"/>
                  </a:lnTo>
                  <a:lnTo>
                    <a:pt x="396043"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8" y="252027"/>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3" y="504056"/>
                  </a:lnTo>
                  <a:lnTo>
                    <a:pt x="337519" y="501323"/>
                  </a:lnTo>
                  <a:lnTo>
                    <a:pt x="281661" y="493385"/>
                  </a:lnTo>
                  <a:lnTo>
                    <a:pt x="229081" y="480631"/>
                  </a:lnTo>
                  <a:lnTo>
                    <a:pt x="180393" y="463452"/>
                  </a:lnTo>
                  <a:lnTo>
                    <a:pt x="136210" y="442237"/>
                  </a:lnTo>
                  <a:lnTo>
                    <a:pt x="97142" y="417376"/>
                  </a:lnTo>
                  <a:lnTo>
                    <a:pt x="63805" y="389259"/>
                  </a:lnTo>
                  <a:lnTo>
                    <a:pt x="36809" y="358276"/>
                  </a:lnTo>
                  <a:lnTo>
                    <a:pt x="16768" y="324816"/>
                  </a:lnTo>
                  <a:lnTo>
                    <a:pt x="0" y="252027"/>
                  </a:lnTo>
                  <a:close/>
                </a:path>
              </a:pathLst>
            </a:custGeom>
            <a:ln w="6349">
              <a:solidFill>
                <a:srgbClr val="C18C75"/>
              </a:solidFill>
            </a:ln>
          </p:spPr>
          <p:txBody>
            <a:bodyPr wrap="square" lIns="0" tIns="0" rIns="0" bIns="0" rtlCol="0"/>
            <a:lstStyle/>
            <a:p>
              <a:endParaRPr/>
            </a:p>
          </p:txBody>
        </p:sp>
        <p:sp>
          <p:nvSpPr>
            <p:cNvPr id="21" name="object 21"/>
            <p:cNvSpPr/>
            <p:nvPr/>
          </p:nvSpPr>
          <p:spPr>
            <a:xfrm>
              <a:off x="2123728" y="4581127"/>
              <a:ext cx="792480" cy="504190"/>
            </a:xfrm>
            <a:custGeom>
              <a:avLst/>
              <a:gdLst/>
              <a:ahLst/>
              <a:cxnLst/>
              <a:rect l="l" t="t" r="r" b="b"/>
              <a:pathLst>
                <a:path w="792480" h="504189">
                  <a:moveTo>
                    <a:pt x="396043" y="0"/>
                  </a:moveTo>
                  <a:lnTo>
                    <a:pt x="337518" y="2732"/>
                  </a:lnTo>
                  <a:lnTo>
                    <a:pt x="281660" y="10670"/>
                  </a:lnTo>
                  <a:lnTo>
                    <a:pt x="229081" y="23424"/>
                  </a:lnTo>
                  <a:lnTo>
                    <a:pt x="180393" y="40603"/>
                  </a:lnTo>
                  <a:lnTo>
                    <a:pt x="136209" y="61818"/>
                  </a:lnTo>
                  <a:lnTo>
                    <a:pt x="97142" y="86679"/>
                  </a:lnTo>
                  <a:lnTo>
                    <a:pt x="63805" y="114796"/>
                  </a:lnTo>
                  <a:lnTo>
                    <a:pt x="36809" y="145779"/>
                  </a:lnTo>
                  <a:lnTo>
                    <a:pt x="16768" y="179239"/>
                  </a:lnTo>
                  <a:lnTo>
                    <a:pt x="0" y="252028"/>
                  </a:lnTo>
                  <a:lnTo>
                    <a:pt x="4294" y="289271"/>
                  </a:lnTo>
                  <a:lnTo>
                    <a:pt x="36809" y="358277"/>
                  </a:lnTo>
                  <a:lnTo>
                    <a:pt x="63805" y="389260"/>
                  </a:lnTo>
                  <a:lnTo>
                    <a:pt x="97142" y="417377"/>
                  </a:lnTo>
                  <a:lnTo>
                    <a:pt x="136209" y="442238"/>
                  </a:lnTo>
                  <a:lnTo>
                    <a:pt x="180393" y="463453"/>
                  </a:lnTo>
                  <a:lnTo>
                    <a:pt x="229081" y="480632"/>
                  </a:lnTo>
                  <a:lnTo>
                    <a:pt x="281660" y="493386"/>
                  </a:lnTo>
                  <a:lnTo>
                    <a:pt x="337518" y="501324"/>
                  </a:lnTo>
                  <a:lnTo>
                    <a:pt x="396043" y="504056"/>
                  </a:lnTo>
                  <a:lnTo>
                    <a:pt x="454567" y="501324"/>
                  </a:lnTo>
                  <a:lnTo>
                    <a:pt x="510426" y="493386"/>
                  </a:lnTo>
                  <a:lnTo>
                    <a:pt x="563005" y="480632"/>
                  </a:lnTo>
                  <a:lnTo>
                    <a:pt x="611693" y="463453"/>
                  </a:lnTo>
                  <a:lnTo>
                    <a:pt x="655877" y="442238"/>
                  </a:lnTo>
                  <a:lnTo>
                    <a:pt x="694944" y="417377"/>
                  </a:lnTo>
                  <a:lnTo>
                    <a:pt x="728282" y="389260"/>
                  </a:lnTo>
                  <a:lnTo>
                    <a:pt x="755278" y="358277"/>
                  </a:lnTo>
                  <a:lnTo>
                    <a:pt x="775319" y="324817"/>
                  </a:lnTo>
                  <a:lnTo>
                    <a:pt x="792087" y="252028"/>
                  </a:lnTo>
                  <a:lnTo>
                    <a:pt x="787793" y="214785"/>
                  </a:lnTo>
                  <a:lnTo>
                    <a:pt x="755278" y="145779"/>
                  </a:lnTo>
                  <a:lnTo>
                    <a:pt x="728282" y="114796"/>
                  </a:lnTo>
                  <a:lnTo>
                    <a:pt x="694944" y="86679"/>
                  </a:lnTo>
                  <a:lnTo>
                    <a:pt x="655877" y="61818"/>
                  </a:lnTo>
                  <a:lnTo>
                    <a:pt x="611693" y="40603"/>
                  </a:lnTo>
                  <a:lnTo>
                    <a:pt x="563005" y="23424"/>
                  </a:lnTo>
                  <a:lnTo>
                    <a:pt x="510426" y="10670"/>
                  </a:lnTo>
                  <a:lnTo>
                    <a:pt x="454567" y="2732"/>
                  </a:lnTo>
                  <a:lnTo>
                    <a:pt x="396043" y="0"/>
                  </a:lnTo>
                  <a:close/>
                </a:path>
              </a:pathLst>
            </a:custGeom>
            <a:solidFill>
              <a:srgbClr val="F7B699"/>
            </a:solidFill>
          </p:spPr>
          <p:txBody>
            <a:bodyPr wrap="square" lIns="0" tIns="0" rIns="0" bIns="0" rtlCol="0"/>
            <a:lstStyle/>
            <a:p>
              <a:endParaRPr/>
            </a:p>
          </p:txBody>
        </p:sp>
        <p:sp>
          <p:nvSpPr>
            <p:cNvPr id="22" name="object 22"/>
            <p:cNvSpPr/>
            <p:nvPr/>
          </p:nvSpPr>
          <p:spPr>
            <a:xfrm>
              <a:off x="2123728" y="4581127"/>
              <a:ext cx="792480" cy="504190"/>
            </a:xfrm>
            <a:custGeom>
              <a:avLst/>
              <a:gdLst/>
              <a:ahLst/>
              <a:cxnLst/>
              <a:rect l="l" t="t" r="r" b="b"/>
              <a:pathLst>
                <a:path w="792480" h="504189">
                  <a:moveTo>
                    <a:pt x="0" y="252027"/>
                  </a:moveTo>
                  <a:lnTo>
                    <a:pt x="16768" y="179238"/>
                  </a:lnTo>
                  <a:lnTo>
                    <a:pt x="36809" y="145779"/>
                  </a:lnTo>
                  <a:lnTo>
                    <a:pt x="63805" y="114796"/>
                  </a:lnTo>
                  <a:lnTo>
                    <a:pt x="97142" y="86679"/>
                  </a:lnTo>
                  <a:lnTo>
                    <a:pt x="136210" y="61818"/>
                  </a:lnTo>
                  <a:lnTo>
                    <a:pt x="180393" y="40603"/>
                  </a:lnTo>
                  <a:lnTo>
                    <a:pt x="229081" y="23424"/>
                  </a:lnTo>
                  <a:lnTo>
                    <a:pt x="281661" y="10670"/>
                  </a:lnTo>
                  <a:lnTo>
                    <a:pt x="337519" y="2732"/>
                  </a:lnTo>
                  <a:lnTo>
                    <a:pt x="396044"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7" y="252027"/>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4" y="504056"/>
                  </a:lnTo>
                  <a:lnTo>
                    <a:pt x="337519" y="501323"/>
                  </a:lnTo>
                  <a:lnTo>
                    <a:pt x="281661" y="493385"/>
                  </a:lnTo>
                  <a:lnTo>
                    <a:pt x="229081" y="480631"/>
                  </a:lnTo>
                  <a:lnTo>
                    <a:pt x="180393" y="463452"/>
                  </a:lnTo>
                  <a:lnTo>
                    <a:pt x="136210" y="442237"/>
                  </a:lnTo>
                  <a:lnTo>
                    <a:pt x="97142" y="417376"/>
                  </a:lnTo>
                  <a:lnTo>
                    <a:pt x="63805" y="389259"/>
                  </a:lnTo>
                  <a:lnTo>
                    <a:pt x="36809" y="358276"/>
                  </a:lnTo>
                  <a:lnTo>
                    <a:pt x="16768" y="324816"/>
                  </a:lnTo>
                  <a:lnTo>
                    <a:pt x="0" y="252027"/>
                  </a:lnTo>
                  <a:close/>
                </a:path>
              </a:pathLst>
            </a:custGeom>
            <a:ln w="6349">
              <a:solidFill>
                <a:srgbClr val="C18C75"/>
              </a:solidFill>
            </a:ln>
          </p:spPr>
          <p:txBody>
            <a:bodyPr wrap="square" lIns="0" tIns="0" rIns="0" bIns="0" rtlCol="0"/>
            <a:lstStyle/>
            <a:p>
              <a:endParaRPr/>
            </a:p>
          </p:txBody>
        </p:sp>
        <p:sp>
          <p:nvSpPr>
            <p:cNvPr id="23" name="object 23"/>
            <p:cNvSpPr/>
            <p:nvPr/>
          </p:nvSpPr>
          <p:spPr>
            <a:xfrm>
              <a:off x="3059831" y="4581127"/>
              <a:ext cx="792480" cy="504190"/>
            </a:xfrm>
            <a:custGeom>
              <a:avLst/>
              <a:gdLst/>
              <a:ahLst/>
              <a:cxnLst/>
              <a:rect l="l" t="t" r="r" b="b"/>
              <a:pathLst>
                <a:path w="792479" h="504189">
                  <a:moveTo>
                    <a:pt x="396044" y="0"/>
                  </a:moveTo>
                  <a:lnTo>
                    <a:pt x="337519" y="2732"/>
                  </a:lnTo>
                  <a:lnTo>
                    <a:pt x="281661" y="10670"/>
                  </a:lnTo>
                  <a:lnTo>
                    <a:pt x="229081" y="23424"/>
                  </a:lnTo>
                  <a:lnTo>
                    <a:pt x="180393" y="40603"/>
                  </a:lnTo>
                  <a:lnTo>
                    <a:pt x="136210" y="61818"/>
                  </a:lnTo>
                  <a:lnTo>
                    <a:pt x="97142" y="86679"/>
                  </a:lnTo>
                  <a:lnTo>
                    <a:pt x="63805" y="114796"/>
                  </a:lnTo>
                  <a:lnTo>
                    <a:pt x="36809" y="145779"/>
                  </a:lnTo>
                  <a:lnTo>
                    <a:pt x="16768" y="179239"/>
                  </a:lnTo>
                  <a:lnTo>
                    <a:pt x="0" y="252028"/>
                  </a:lnTo>
                  <a:lnTo>
                    <a:pt x="4294" y="289271"/>
                  </a:lnTo>
                  <a:lnTo>
                    <a:pt x="36809" y="358277"/>
                  </a:lnTo>
                  <a:lnTo>
                    <a:pt x="63805" y="389260"/>
                  </a:lnTo>
                  <a:lnTo>
                    <a:pt x="97142" y="417377"/>
                  </a:lnTo>
                  <a:lnTo>
                    <a:pt x="136210" y="442238"/>
                  </a:lnTo>
                  <a:lnTo>
                    <a:pt x="180393" y="463453"/>
                  </a:lnTo>
                  <a:lnTo>
                    <a:pt x="229081" y="480632"/>
                  </a:lnTo>
                  <a:lnTo>
                    <a:pt x="281661" y="493386"/>
                  </a:lnTo>
                  <a:lnTo>
                    <a:pt x="337519" y="501324"/>
                  </a:lnTo>
                  <a:lnTo>
                    <a:pt x="396044" y="504056"/>
                  </a:lnTo>
                  <a:lnTo>
                    <a:pt x="454569" y="501324"/>
                  </a:lnTo>
                  <a:lnTo>
                    <a:pt x="510427" y="493386"/>
                  </a:lnTo>
                  <a:lnTo>
                    <a:pt x="563006" y="480632"/>
                  </a:lnTo>
                  <a:lnTo>
                    <a:pt x="611694" y="463453"/>
                  </a:lnTo>
                  <a:lnTo>
                    <a:pt x="655878" y="442238"/>
                  </a:lnTo>
                  <a:lnTo>
                    <a:pt x="694945" y="417377"/>
                  </a:lnTo>
                  <a:lnTo>
                    <a:pt x="728283" y="389260"/>
                  </a:lnTo>
                  <a:lnTo>
                    <a:pt x="755279" y="358277"/>
                  </a:lnTo>
                  <a:lnTo>
                    <a:pt x="775320" y="324817"/>
                  </a:lnTo>
                  <a:lnTo>
                    <a:pt x="792088" y="252028"/>
                  </a:lnTo>
                  <a:lnTo>
                    <a:pt x="787794" y="214785"/>
                  </a:lnTo>
                  <a:lnTo>
                    <a:pt x="755279" y="145779"/>
                  </a:lnTo>
                  <a:lnTo>
                    <a:pt x="728283" y="114796"/>
                  </a:lnTo>
                  <a:lnTo>
                    <a:pt x="694945" y="86679"/>
                  </a:lnTo>
                  <a:lnTo>
                    <a:pt x="655878" y="61818"/>
                  </a:lnTo>
                  <a:lnTo>
                    <a:pt x="611694" y="40603"/>
                  </a:lnTo>
                  <a:lnTo>
                    <a:pt x="563006" y="23424"/>
                  </a:lnTo>
                  <a:lnTo>
                    <a:pt x="510427" y="10670"/>
                  </a:lnTo>
                  <a:lnTo>
                    <a:pt x="454569" y="2732"/>
                  </a:lnTo>
                  <a:lnTo>
                    <a:pt x="396044" y="0"/>
                  </a:lnTo>
                  <a:close/>
                </a:path>
              </a:pathLst>
            </a:custGeom>
            <a:solidFill>
              <a:srgbClr val="F7B699"/>
            </a:solidFill>
          </p:spPr>
          <p:txBody>
            <a:bodyPr wrap="square" lIns="0" tIns="0" rIns="0" bIns="0" rtlCol="0"/>
            <a:lstStyle/>
            <a:p>
              <a:endParaRPr/>
            </a:p>
          </p:txBody>
        </p:sp>
        <p:sp>
          <p:nvSpPr>
            <p:cNvPr id="24" name="object 24"/>
            <p:cNvSpPr/>
            <p:nvPr/>
          </p:nvSpPr>
          <p:spPr>
            <a:xfrm>
              <a:off x="3059831" y="4581127"/>
              <a:ext cx="792480" cy="504190"/>
            </a:xfrm>
            <a:custGeom>
              <a:avLst/>
              <a:gdLst/>
              <a:ahLst/>
              <a:cxnLst/>
              <a:rect l="l" t="t" r="r" b="b"/>
              <a:pathLst>
                <a:path w="792479" h="504189">
                  <a:moveTo>
                    <a:pt x="0" y="252027"/>
                  </a:moveTo>
                  <a:lnTo>
                    <a:pt x="16768" y="179238"/>
                  </a:lnTo>
                  <a:lnTo>
                    <a:pt x="36809" y="145779"/>
                  </a:lnTo>
                  <a:lnTo>
                    <a:pt x="63805" y="114796"/>
                  </a:lnTo>
                  <a:lnTo>
                    <a:pt x="97142" y="86679"/>
                  </a:lnTo>
                  <a:lnTo>
                    <a:pt x="136210" y="61818"/>
                  </a:lnTo>
                  <a:lnTo>
                    <a:pt x="180393" y="40603"/>
                  </a:lnTo>
                  <a:lnTo>
                    <a:pt x="229081" y="23424"/>
                  </a:lnTo>
                  <a:lnTo>
                    <a:pt x="281661" y="10670"/>
                  </a:lnTo>
                  <a:lnTo>
                    <a:pt x="337519" y="2732"/>
                  </a:lnTo>
                  <a:lnTo>
                    <a:pt x="396044"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8" y="252027"/>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4" y="504056"/>
                  </a:lnTo>
                  <a:lnTo>
                    <a:pt x="337519" y="501323"/>
                  </a:lnTo>
                  <a:lnTo>
                    <a:pt x="281661" y="493385"/>
                  </a:lnTo>
                  <a:lnTo>
                    <a:pt x="229081" y="480631"/>
                  </a:lnTo>
                  <a:lnTo>
                    <a:pt x="180393" y="463452"/>
                  </a:lnTo>
                  <a:lnTo>
                    <a:pt x="136210" y="442237"/>
                  </a:lnTo>
                  <a:lnTo>
                    <a:pt x="97142" y="417376"/>
                  </a:lnTo>
                  <a:lnTo>
                    <a:pt x="63805" y="389259"/>
                  </a:lnTo>
                  <a:lnTo>
                    <a:pt x="36809" y="358276"/>
                  </a:lnTo>
                  <a:lnTo>
                    <a:pt x="16768" y="324816"/>
                  </a:lnTo>
                  <a:lnTo>
                    <a:pt x="0" y="252027"/>
                  </a:lnTo>
                  <a:close/>
                </a:path>
              </a:pathLst>
            </a:custGeom>
            <a:ln w="6349">
              <a:solidFill>
                <a:srgbClr val="C18C75"/>
              </a:solidFill>
            </a:ln>
          </p:spPr>
          <p:txBody>
            <a:bodyPr wrap="square" lIns="0" tIns="0" rIns="0" bIns="0" rtlCol="0"/>
            <a:lstStyle/>
            <a:p>
              <a:endParaRPr/>
            </a:p>
          </p:txBody>
        </p:sp>
        <p:sp>
          <p:nvSpPr>
            <p:cNvPr id="25" name="object 25"/>
            <p:cNvSpPr/>
            <p:nvPr/>
          </p:nvSpPr>
          <p:spPr>
            <a:xfrm>
              <a:off x="3995935" y="4581127"/>
              <a:ext cx="792480" cy="504190"/>
            </a:xfrm>
            <a:custGeom>
              <a:avLst/>
              <a:gdLst/>
              <a:ahLst/>
              <a:cxnLst/>
              <a:rect l="l" t="t" r="r" b="b"/>
              <a:pathLst>
                <a:path w="792479" h="504189">
                  <a:moveTo>
                    <a:pt x="396044" y="0"/>
                  </a:moveTo>
                  <a:lnTo>
                    <a:pt x="337519" y="2732"/>
                  </a:lnTo>
                  <a:lnTo>
                    <a:pt x="281661" y="10670"/>
                  </a:lnTo>
                  <a:lnTo>
                    <a:pt x="229081" y="23424"/>
                  </a:lnTo>
                  <a:lnTo>
                    <a:pt x="180393" y="40603"/>
                  </a:lnTo>
                  <a:lnTo>
                    <a:pt x="136210" y="61818"/>
                  </a:lnTo>
                  <a:lnTo>
                    <a:pt x="97142" y="86679"/>
                  </a:lnTo>
                  <a:lnTo>
                    <a:pt x="63805" y="114796"/>
                  </a:lnTo>
                  <a:lnTo>
                    <a:pt x="36809" y="145779"/>
                  </a:lnTo>
                  <a:lnTo>
                    <a:pt x="16768" y="179239"/>
                  </a:lnTo>
                  <a:lnTo>
                    <a:pt x="0" y="252028"/>
                  </a:lnTo>
                  <a:lnTo>
                    <a:pt x="4294" y="289271"/>
                  </a:lnTo>
                  <a:lnTo>
                    <a:pt x="36809" y="358277"/>
                  </a:lnTo>
                  <a:lnTo>
                    <a:pt x="63805" y="389260"/>
                  </a:lnTo>
                  <a:lnTo>
                    <a:pt x="97142" y="417377"/>
                  </a:lnTo>
                  <a:lnTo>
                    <a:pt x="136210" y="442238"/>
                  </a:lnTo>
                  <a:lnTo>
                    <a:pt x="180393" y="463453"/>
                  </a:lnTo>
                  <a:lnTo>
                    <a:pt x="229081" y="480632"/>
                  </a:lnTo>
                  <a:lnTo>
                    <a:pt x="281661" y="493386"/>
                  </a:lnTo>
                  <a:lnTo>
                    <a:pt x="337519" y="501324"/>
                  </a:lnTo>
                  <a:lnTo>
                    <a:pt x="396044" y="504056"/>
                  </a:lnTo>
                  <a:lnTo>
                    <a:pt x="454568" y="501324"/>
                  </a:lnTo>
                  <a:lnTo>
                    <a:pt x="510426" y="493386"/>
                  </a:lnTo>
                  <a:lnTo>
                    <a:pt x="563006" y="480632"/>
                  </a:lnTo>
                  <a:lnTo>
                    <a:pt x="611694" y="463453"/>
                  </a:lnTo>
                  <a:lnTo>
                    <a:pt x="655878" y="442238"/>
                  </a:lnTo>
                  <a:lnTo>
                    <a:pt x="694945" y="417377"/>
                  </a:lnTo>
                  <a:lnTo>
                    <a:pt x="728283" y="389260"/>
                  </a:lnTo>
                  <a:lnTo>
                    <a:pt x="755279" y="358277"/>
                  </a:lnTo>
                  <a:lnTo>
                    <a:pt x="775320" y="324817"/>
                  </a:lnTo>
                  <a:lnTo>
                    <a:pt x="792088" y="252028"/>
                  </a:lnTo>
                  <a:lnTo>
                    <a:pt x="787794" y="214785"/>
                  </a:lnTo>
                  <a:lnTo>
                    <a:pt x="755279" y="145779"/>
                  </a:lnTo>
                  <a:lnTo>
                    <a:pt x="728283" y="114796"/>
                  </a:lnTo>
                  <a:lnTo>
                    <a:pt x="694945" y="86679"/>
                  </a:lnTo>
                  <a:lnTo>
                    <a:pt x="655878" y="61818"/>
                  </a:lnTo>
                  <a:lnTo>
                    <a:pt x="611694" y="40603"/>
                  </a:lnTo>
                  <a:lnTo>
                    <a:pt x="563006" y="23424"/>
                  </a:lnTo>
                  <a:lnTo>
                    <a:pt x="510426" y="10670"/>
                  </a:lnTo>
                  <a:lnTo>
                    <a:pt x="454568" y="2732"/>
                  </a:lnTo>
                  <a:lnTo>
                    <a:pt x="396044" y="0"/>
                  </a:lnTo>
                  <a:close/>
                </a:path>
              </a:pathLst>
            </a:custGeom>
            <a:solidFill>
              <a:srgbClr val="F7B699"/>
            </a:solidFill>
          </p:spPr>
          <p:txBody>
            <a:bodyPr wrap="square" lIns="0" tIns="0" rIns="0" bIns="0" rtlCol="0"/>
            <a:lstStyle/>
            <a:p>
              <a:endParaRPr/>
            </a:p>
          </p:txBody>
        </p:sp>
        <p:sp>
          <p:nvSpPr>
            <p:cNvPr id="26" name="object 26"/>
            <p:cNvSpPr/>
            <p:nvPr/>
          </p:nvSpPr>
          <p:spPr>
            <a:xfrm>
              <a:off x="3995935" y="4581127"/>
              <a:ext cx="792480" cy="504190"/>
            </a:xfrm>
            <a:custGeom>
              <a:avLst/>
              <a:gdLst/>
              <a:ahLst/>
              <a:cxnLst/>
              <a:rect l="l" t="t" r="r" b="b"/>
              <a:pathLst>
                <a:path w="792479" h="504189">
                  <a:moveTo>
                    <a:pt x="0" y="252027"/>
                  </a:moveTo>
                  <a:lnTo>
                    <a:pt x="16768" y="179238"/>
                  </a:lnTo>
                  <a:lnTo>
                    <a:pt x="36809" y="145779"/>
                  </a:lnTo>
                  <a:lnTo>
                    <a:pt x="63805" y="114796"/>
                  </a:lnTo>
                  <a:lnTo>
                    <a:pt x="97142" y="86679"/>
                  </a:lnTo>
                  <a:lnTo>
                    <a:pt x="136209" y="61818"/>
                  </a:lnTo>
                  <a:lnTo>
                    <a:pt x="180393" y="40603"/>
                  </a:lnTo>
                  <a:lnTo>
                    <a:pt x="229081" y="23424"/>
                  </a:lnTo>
                  <a:lnTo>
                    <a:pt x="281661" y="10670"/>
                  </a:lnTo>
                  <a:lnTo>
                    <a:pt x="337519" y="2732"/>
                  </a:lnTo>
                  <a:lnTo>
                    <a:pt x="396044"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8" y="252027"/>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4" y="504056"/>
                  </a:lnTo>
                  <a:lnTo>
                    <a:pt x="337519" y="501323"/>
                  </a:lnTo>
                  <a:lnTo>
                    <a:pt x="281661" y="493385"/>
                  </a:lnTo>
                  <a:lnTo>
                    <a:pt x="229081" y="480631"/>
                  </a:lnTo>
                  <a:lnTo>
                    <a:pt x="180393" y="463452"/>
                  </a:lnTo>
                  <a:lnTo>
                    <a:pt x="136209" y="442237"/>
                  </a:lnTo>
                  <a:lnTo>
                    <a:pt x="97142" y="417376"/>
                  </a:lnTo>
                  <a:lnTo>
                    <a:pt x="63805" y="389259"/>
                  </a:lnTo>
                  <a:lnTo>
                    <a:pt x="36809" y="358276"/>
                  </a:lnTo>
                  <a:lnTo>
                    <a:pt x="16768" y="324816"/>
                  </a:lnTo>
                  <a:lnTo>
                    <a:pt x="0" y="252027"/>
                  </a:lnTo>
                  <a:close/>
                </a:path>
              </a:pathLst>
            </a:custGeom>
            <a:ln w="6349">
              <a:solidFill>
                <a:srgbClr val="C18C75"/>
              </a:solidFill>
            </a:ln>
          </p:spPr>
          <p:txBody>
            <a:bodyPr wrap="square" lIns="0" tIns="0" rIns="0" bIns="0" rtlCol="0"/>
            <a:lstStyle/>
            <a:p>
              <a:endParaRPr/>
            </a:p>
          </p:txBody>
        </p:sp>
        <p:sp>
          <p:nvSpPr>
            <p:cNvPr id="27" name="object 27"/>
            <p:cNvSpPr/>
            <p:nvPr/>
          </p:nvSpPr>
          <p:spPr>
            <a:xfrm>
              <a:off x="7164287" y="404663"/>
              <a:ext cx="720090" cy="504190"/>
            </a:xfrm>
            <a:custGeom>
              <a:avLst/>
              <a:gdLst/>
              <a:ahLst/>
              <a:cxnLst/>
              <a:rect l="l" t="t" r="r" b="b"/>
              <a:pathLst>
                <a:path w="720090" h="504190">
                  <a:moveTo>
                    <a:pt x="720079" y="0"/>
                  </a:moveTo>
                  <a:lnTo>
                    <a:pt x="0" y="0"/>
                  </a:lnTo>
                  <a:lnTo>
                    <a:pt x="0" y="504056"/>
                  </a:lnTo>
                  <a:lnTo>
                    <a:pt x="720079" y="504056"/>
                  </a:lnTo>
                  <a:lnTo>
                    <a:pt x="720079" y="441049"/>
                  </a:lnTo>
                  <a:lnTo>
                    <a:pt x="312784" y="441049"/>
                  </a:lnTo>
                  <a:lnTo>
                    <a:pt x="267975" y="433822"/>
                  </a:lnTo>
                  <a:lnTo>
                    <a:pt x="229060" y="413696"/>
                  </a:lnTo>
                  <a:lnTo>
                    <a:pt x="198372" y="383008"/>
                  </a:lnTo>
                  <a:lnTo>
                    <a:pt x="178246" y="344092"/>
                  </a:lnTo>
                  <a:lnTo>
                    <a:pt x="171019" y="299284"/>
                  </a:lnTo>
                  <a:lnTo>
                    <a:pt x="171019" y="157518"/>
                  </a:lnTo>
                  <a:lnTo>
                    <a:pt x="360039" y="157518"/>
                  </a:lnTo>
                  <a:lnTo>
                    <a:pt x="454552" y="63007"/>
                  </a:lnTo>
                  <a:lnTo>
                    <a:pt x="720079" y="63007"/>
                  </a:lnTo>
                  <a:lnTo>
                    <a:pt x="720079" y="0"/>
                  </a:lnTo>
                  <a:close/>
                </a:path>
                <a:path w="720090" h="504190">
                  <a:moveTo>
                    <a:pt x="720079" y="63007"/>
                  </a:moveTo>
                  <a:lnTo>
                    <a:pt x="454552" y="63007"/>
                  </a:lnTo>
                  <a:lnTo>
                    <a:pt x="549061" y="157518"/>
                  </a:lnTo>
                  <a:lnTo>
                    <a:pt x="501806" y="157518"/>
                  </a:lnTo>
                  <a:lnTo>
                    <a:pt x="501806" y="299284"/>
                  </a:lnTo>
                  <a:lnTo>
                    <a:pt x="494578" y="344092"/>
                  </a:lnTo>
                  <a:lnTo>
                    <a:pt x="474453" y="383008"/>
                  </a:lnTo>
                  <a:lnTo>
                    <a:pt x="443765" y="413696"/>
                  </a:lnTo>
                  <a:lnTo>
                    <a:pt x="404849" y="433822"/>
                  </a:lnTo>
                  <a:lnTo>
                    <a:pt x="360039" y="441049"/>
                  </a:lnTo>
                  <a:lnTo>
                    <a:pt x="720079" y="441049"/>
                  </a:lnTo>
                  <a:lnTo>
                    <a:pt x="720079" y="63007"/>
                  </a:lnTo>
                  <a:close/>
                </a:path>
                <a:path w="720090" h="504190">
                  <a:moveTo>
                    <a:pt x="407295" y="157518"/>
                  </a:moveTo>
                  <a:lnTo>
                    <a:pt x="265530" y="157518"/>
                  </a:lnTo>
                  <a:lnTo>
                    <a:pt x="265530" y="299284"/>
                  </a:lnTo>
                  <a:lnTo>
                    <a:pt x="269243" y="317677"/>
                  </a:lnTo>
                  <a:lnTo>
                    <a:pt x="279370" y="332697"/>
                  </a:lnTo>
                  <a:lnTo>
                    <a:pt x="294391" y="342825"/>
                  </a:lnTo>
                  <a:lnTo>
                    <a:pt x="312784" y="346538"/>
                  </a:lnTo>
                  <a:lnTo>
                    <a:pt x="360039" y="346538"/>
                  </a:lnTo>
                  <a:lnTo>
                    <a:pt x="403581" y="317677"/>
                  </a:lnTo>
                  <a:lnTo>
                    <a:pt x="407295" y="157518"/>
                  </a:lnTo>
                  <a:close/>
                </a:path>
              </a:pathLst>
            </a:custGeom>
            <a:solidFill>
              <a:srgbClr val="FFD5A9"/>
            </a:solidFill>
          </p:spPr>
          <p:txBody>
            <a:bodyPr wrap="square" lIns="0" tIns="0" rIns="0" bIns="0" rtlCol="0"/>
            <a:lstStyle/>
            <a:p>
              <a:endParaRPr/>
            </a:p>
          </p:txBody>
        </p:sp>
        <p:sp>
          <p:nvSpPr>
            <p:cNvPr id="28" name="object 28"/>
            <p:cNvSpPr/>
            <p:nvPr/>
          </p:nvSpPr>
          <p:spPr>
            <a:xfrm>
              <a:off x="7335306" y="467671"/>
              <a:ext cx="378460" cy="378460"/>
            </a:xfrm>
            <a:custGeom>
              <a:avLst/>
              <a:gdLst/>
              <a:ahLst/>
              <a:cxnLst/>
              <a:rect l="l" t="t" r="r" b="b"/>
              <a:pathLst>
                <a:path w="378459" h="378459">
                  <a:moveTo>
                    <a:pt x="283532" y="0"/>
                  </a:moveTo>
                  <a:lnTo>
                    <a:pt x="189020" y="94510"/>
                  </a:lnTo>
                  <a:lnTo>
                    <a:pt x="236275" y="94510"/>
                  </a:lnTo>
                  <a:lnTo>
                    <a:pt x="236275" y="236275"/>
                  </a:lnTo>
                  <a:lnTo>
                    <a:pt x="232562" y="254669"/>
                  </a:lnTo>
                  <a:lnTo>
                    <a:pt x="222435" y="269690"/>
                  </a:lnTo>
                  <a:lnTo>
                    <a:pt x="207414" y="279817"/>
                  </a:lnTo>
                  <a:lnTo>
                    <a:pt x="189020" y="283531"/>
                  </a:lnTo>
                  <a:lnTo>
                    <a:pt x="141765" y="283531"/>
                  </a:lnTo>
                  <a:lnTo>
                    <a:pt x="123371" y="279817"/>
                  </a:lnTo>
                  <a:lnTo>
                    <a:pt x="108351" y="269690"/>
                  </a:lnTo>
                  <a:lnTo>
                    <a:pt x="98224" y="254670"/>
                  </a:lnTo>
                  <a:lnTo>
                    <a:pt x="94510" y="236277"/>
                  </a:lnTo>
                  <a:lnTo>
                    <a:pt x="94510" y="94510"/>
                  </a:lnTo>
                  <a:lnTo>
                    <a:pt x="0" y="94510"/>
                  </a:lnTo>
                  <a:lnTo>
                    <a:pt x="0" y="236275"/>
                  </a:lnTo>
                  <a:lnTo>
                    <a:pt x="7227" y="281085"/>
                  </a:lnTo>
                  <a:lnTo>
                    <a:pt x="27352" y="320001"/>
                  </a:lnTo>
                  <a:lnTo>
                    <a:pt x="58040" y="350689"/>
                  </a:lnTo>
                  <a:lnTo>
                    <a:pt x="96956" y="370814"/>
                  </a:lnTo>
                  <a:lnTo>
                    <a:pt x="141765" y="378042"/>
                  </a:lnTo>
                  <a:lnTo>
                    <a:pt x="189020" y="378042"/>
                  </a:lnTo>
                  <a:lnTo>
                    <a:pt x="233829" y="370814"/>
                  </a:lnTo>
                  <a:lnTo>
                    <a:pt x="272745" y="350689"/>
                  </a:lnTo>
                  <a:lnTo>
                    <a:pt x="303434" y="320001"/>
                  </a:lnTo>
                  <a:lnTo>
                    <a:pt x="323559" y="281085"/>
                  </a:lnTo>
                  <a:lnTo>
                    <a:pt x="330786" y="236275"/>
                  </a:lnTo>
                  <a:lnTo>
                    <a:pt x="330786" y="94510"/>
                  </a:lnTo>
                  <a:lnTo>
                    <a:pt x="378042" y="94510"/>
                  </a:lnTo>
                  <a:lnTo>
                    <a:pt x="283532" y="0"/>
                  </a:lnTo>
                  <a:close/>
                </a:path>
              </a:pathLst>
            </a:custGeom>
            <a:solidFill>
              <a:srgbClr val="AA8C6F"/>
            </a:solidFill>
          </p:spPr>
          <p:txBody>
            <a:bodyPr wrap="square" lIns="0" tIns="0" rIns="0" bIns="0" rtlCol="0"/>
            <a:lstStyle/>
            <a:p>
              <a:endParaRPr/>
            </a:p>
          </p:txBody>
        </p:sp>
        <p:sp>
          <p:nvSpPr>
            <p:cNvPr id="29" name="object 29"/>
            <p:cNvSpPr/>
            <p:nvPr/>
          </p:nvSpPr>
          <p:spPr>
            <a:xfrm>
              <a:off x="7164287" y="404663"/>
              <a:ext cx="720090" cy="504190"/>
            </a:xfrm>
            <a:custGeom>
              <a:avLst/>
              <a:gdLst/>
              <a:ahLst/>
              <a:cxnLst/>
              <a:rect l="l" t="t" r="r" b="b"/>
              <a:pathLst>
                <a:path w="720090" h="504190">
                  <a:moveTo>
                    <a:pt x="549061" y="157517"/>
                  </a:moveTo>
                  <a:lnTo>
                    <a:pt x="501805" y="157517"/>
                  </a:lnTo>
                  <a:lnTo>
                    <a:pt x="501805" y="299282"/>
                  </a:lnTo>
                  <a:lnTo>
                    <a:pt x="494578" y="344091"/>
                  </a:lnTo>
                  <a:lnTo>
                    <a:pt x="474453" y="383008"/>
                  </a:lnTo>
                  <a:lnTo>
                    <a:pt x="443765" y="413696"/>
                  </a:lnTo>
                  <a:lnTo>
                    <a:pt x="404849" y="433821"/>
                  </a:lnTo>
                  <a:lnTo>
                    <a:pt x="360040" y="441049"/>
                  </a:lnTo>
                  <a:lnTo>
                    <a:pt x="312784" y="441049"/>
                  </a:lnTo>
                  <a:lnTo>
                    <a:pt x="267975" y="433821"/>
                  </a:lnTo>
                  <a:lnTo>
                    <a:pt x="229059" y="413696"/>
                  </a:lnTo>
                  <a:lnTo>
                    <a:pt x="198371" y="383008"/>
                  </a:lnTo>
                  <a:lnTo>
                    <a:pt x="178246" y="344091"/>
                  </a:lnTo>
                  <a:lnTo>
                    <a:pt x="171019" y="299282"/>
                  </a:lnTo>
                  <a:lnTo>
                    <a:pt x="171019" y="157517"/>
                  </a:lnTo>
                  <a:lnTo>
                    <a:pt x="265530" y="157517"/>
                  </a:lnTo>
                  <a:lnTo>
                    <a:pt x="265530" y="299282"/>
                  </a:lnTo>
                  <a:lnTo>
                    <a:pt x="269243" y="317676"/>
                  </a:lnTo>
                  <a:lnTo>
                    <a:pt x="279370" y="332697"/>
                  </a:lnTo>
                  <a:lnTo>
                    <a:pt x="294391" y="342824"/>
                  </a:lnTo>
                  <a:lnTo>
                    <a:pt x="312784" y="346538"/>
                  </a:lnTo>
                  <a:lnTo>
                    <a:pt x="360040" y="346538"/>
                  </a:lnTo>
                  <a:lnTo>
                    <a:pt x="378433" y="342825"/>
                  </a:lnTo>
                  <a:lnTo>
                    <a:pt x="393454" y="332698"/>
                  </a:lnTo>
                  <a:lnTo>
                    <a:pt x="403581" y="317677"/>
                  </a:lnTo>
                  <a:lnTo>
                    <a:pt x="407295" y="299284"/>
                  </a:lnTo>
                  <a:lnTo>
                    <a:pt x="407295" y="157517"/>
                  </a:lnTo>
                  <a:lnTo>
                    <a:pt x="360040" y="157517"/>
                  </a:lnTo>
                  <a:lnTo>
                    <a:pt x="454551" y="63007"/>
                  </a:lnTo>
                  <a:lnTo>
                    <a:pt x="549061" y="157517"/>
                  </a:lnTo>
                  <a:close/>
                </a:path>
                <a:path w="720090" h="504190">
                  <a:moveTo>
                    <a:pt x="0" y="0"/>
                  </a:moveTo>
                  <a:lnTo>
                    <a:pt x="720080" y="0"/>
                  </a:lnTo>
                  <a:lnTo>
                    <a:pt x="720080" y="504056"/>
                  </a:lnTo>
                  <a:lnTo>
                    <a:pt x="0" y="504056"/>
                  </a:lnTo>
                  <a:lnTo>
                    <a:pt x="0" y="0"/>
                  </a:lnTo>
                  <a:close/>
                </a:path>
              </a:pathLst>
            </a:custGeom>
            <a:ln w="25399">
              <a:solidFill>
                <a:srgbClr val="EF6510"/>
              </a:solidFill>
            </a:ln>
          </p:spPr>
          <p:txBody>
            <a:bodyPr wrap="square" lIns="0" tIns="0" rIns="0" bIns="0" rtlCol="0"/>
            <a:lstStyle/>
            <a:p>
              <a:endParaRPr/>
            </a:p>
          </p:txBody>
        </p:sp>
      </p:grpSp>
      <p:sp>
        <p:nvSpPr>
          <p:cNvPr id="30" name="object 30"/>
          <p:cNvSpPr txBox="1"/>
          <p:nvPr/>
        </p:nvSpPr>
        <p:spPr>
          <a:xfrm>
            <a:off x="1043608" y="5949279"/>
            <a:ext cx="3075305" cy="369570"/>
          </a:xfrm>
          <a:prstGeom prst="rect">
            <a:avLst/>
          </a:prstGeom>
          <a:solidFill>
            <a:srgbClr val="00B2E2">
              <a:alpha val="83918"/>
            </a:srgbClr>
          </a:solidFill>
        </p:spPr>
        <p:txBody>
          <a:bodyPr vert="horz" wrap="square" lIns="0" tIns="45720" rIns="0" bIns="0" rtlCol="0">
            <a:spAutoFit/>
          </a:bodyPr>
          <a:lstStyle/>
          <a:p>
            <a:pPr marL="829310">
              <a:lnSpc>
                <a:spcPct val="100000"/>
              </a:lnSpc>
              <a:spcBef>
                <a:spcPts val="360"/>
              </a:spcBef>
            </a:pPr>
            <a:r>
              <a:rPr sz="1800" spc="-5" dirty="0">
                <a:solidFill>
                  <a:srgbClr val="FFFFFF"/>
                </a:solidFill>
                <a:latin typeface="Calibri"/>
                <a:cs typeface="Calibri"/>
              </a:rPr>
              <a:t>Letter</a:t>
            </a:r>
            <a:r>
              <a:rPr sz="1800" spc="-25" dirty="0">
                <a:solidFill>
                  <a:srgbClr val="FFFFFF"/>
                </a:solidFill>
                <a:latin typeface="Calibri"/>
                <a:cs typeface="Calibri"/>
              </a:rPr>
              <a:t> </a:t>
            </a:r>
            <a:r>
              <a:rPr sz="1800" spc="-5" dirty="0">
                <a:solidFill>
                  <a:srgbClr val="FFFFFF"/>
                </a:solidFill>
                <a:latin typeface="Calibri"/>
                <a:cs typeface="Calibri"/>
              </a:rPr>
              <a:t>of</a:t>
            </a:r>
            <a:r>
              <a:rPr sz="1800" spc="-20" dirty="0">
                <a:solidFill>
                  <a:srgbClr val="FFFFFF"/>
                </a:solidFill>
                <a:latin typeface="Calibri"/>
                <a:cs typeface="Calibri"/>
              </a:rPr>
              <a:t> </a:t>
            </a:r>
            <a:r>
              <a:rPr sz="1800" dirty="0">
                <a:solidFill>
                  <a:srgbClr val="FFFFFF"/>
                </a:solidFill>
                <a:latin typeface="Calibri"/>
                <a:cs typeface="Calibri"/>
              </a:rPr>
              <a:t>Rights</a:t>
            </a:r>
            <a:endParaRPr sz="1800">
              <a:latin typeface="Calibri"/>
              <a:cs typeface="Calibri"/>
            </a:endParaRPr>
          </a:p>
        </p:txBody>
      </p:sp>
      <p:sp>
        <p:nvSpPr>
          <p:cNvPr id="31" name="object 31"/>
          <p:cNvSpPr txBox="1"/>
          <p:nvPr/>
        </p:nvSpPr>
        <p:spPr>
          <a:xfrm>
            <a:off x="1043608" y="5374956"/>
            <a:ext cx="3096895" cy="369570"/>
          </a:xfrm>
          <a:prstGeom prst="rect">
            <a:avLst/>
          </a:prstGeom>
          <a:solidFill>
            <a:srgbClr val="00B2E2">
              <a:alpha val="83918"/>
            </a:srgbClr>
          </a:solidFill>
        </p:spPr>
        <p:txBody>
          <a:bodyPr vert="horz" wrap="square" lIns="0" tIns="45720" rIns="0" bIns="0" rtlCol="0">
            <a:spAutoFit/>
          </a:bodyPr>
          <a:lstStyle/>
          <a:p>
            <a:pPr marL="389890">
              <a:lnSpc>
                <a:spcPct val="100000"/>
              </a:lnSpc>
              <a:spcBef>
                <a:spcPts val="360"/>
              </a:spcBef>
            </a:pPr>
            <a:r>
              <a:rPr sz="1800" dirty="0">
                <a:solidFill>
                  <a:srgbClr val="FFFFFF"/>
                </a:solidFill>
                <a:latin typeface="Calibri"/>
                <a:cs typeface="Calibri"/>
              </a:rPr>
              <a:t>The</a:t>
            </a:r>
            <a:r>
              <a:rPr sz="1800" spc="-10" dirty="0">
                <a:solidFill>
                  <a:srgbClr val="FFFFFF"/>
                </a:solidFill>
                <a:latin typeface="Calibri"/>
                <a:cs typeface="Calibri"/>
              </a:rPr>
              <a:t> </a:t>
            </a:r>
            <a:r>
              <a:rPr sz="1800" spc="-5" dirty="0">
                <a:solidFill>
                  <a:srgbClr val="FFFFFF"/>
                </a:solidFill>
                <a:latin typeface="Calibri"/>
                <a:cs typeface="Calibri"/>
              </a:rPr>
              <a:t>manner</a:t>
            </a:r>
            <a:r>
              <a:rPr sz="1800" spc="-10" dirty="0">
                <a:solidFill>
                  <a:srgbClr val="FFFFFF"/>
                </a:solidFill>
                <a:latin typeface="Calibri"/>
                <a:cs typeface="Calibri"/>
              </a:rPr>
              <a:t> </a:t>
            </a:r>
            <a:r>
              <a:rPr sz="1800" spc="-5" dirty="0">
                <a:solidFill>
                  <a:srgbClr val="FFFFFF"/>
                </a:solidFill>
                <a:latin typeface="Calibri"/>
                <a:cs typeface="Calibri"/>
              </a:rPr>
              <a:t>of</a:t>
            </a:r>
            <a:r>
              <a:rPr sz="1800" spc="-10" dirty="0">
                <a:solidFill>
                  <a:srgbClr val="FFFFFF"/>
                </a:solidFill>
                <a:latin typeface="Calibri"/>
                <a:cs typeface="Calibri"/>
              </a:rPr>
              <a:t> </a:t>
            </a:r>
            <a:r>
              <a:rPr sz="1800" spc="-5" dirty="0">
                <a:solidFill>
                  <a:srgbClr val="FFFFFF"/>
                </a:solidFill>
                <a:latin typeface="Calibri"/>
                <a:cs typeface="Calibri"/>
              </a:rPr>
              <a:t>informing</a:t>
            </a:r>
            <a:endParaRPr sz="1800">
              <a:latin typeface="Calibri"/>
              <a:cs typeface="Calibri"/>
            </a:endParaRPr>
          </a:p>
        </p:txBody>
      </p:sp>
      <p:sp>
        <p:nvSpPr>
          <p:cNvPr id="32" name="object 32"/>
          <p:cNvSpPr txBox="1"/>
          <p:nvPr/>
        </p:nvSpPr>
        <p:spPr>
          <a:xfrm>
            <a:off x="78739" y="597828"/>
            <a:ext cx="4853305" cy="3023870"/>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FFFFFF"/>
                </a:solidFill>
                <a:latin typeface="Calibri"/>
                <a:cs typeface="Calibri"/>
              </a:rPr>
              <a:t>rights</a:t>
            </a:r>
            <a:endParaRPr sz="2400">
              <a:latin typeface="Calibri"/>
              <a:cs typeface="Calibri"/>
            </a:endParaRPr>
          </a:p>
          <a:p>
            <a:pPr marL="335915" marR="5080" algn="just">
              <a:lnSpc>
                <a:spcPct val="100000"/>
              </a:lnSpc>
              <a:spcBef>
                <a:spcPts val="1525"/>
              </a:spcBef>
            </a:pPr>
            <a:r>
              <a:rPr sz="2000" b="1" dirty="0">
                <a:solidFill>
                  <a:srgbClr val="001C3D"/>
                </a:solidFill>
                <a:latin typeface="Calibri"/>
                <a:cs typeface="Calibri"/>
              </a:rPr>
              <a:t>Articles</a:t>
            </a:r>
            <a:r>
              <a:rPr sz="2000" b="1" spc="5" dirty="0">
                <a:solidFill>
                  <a:srgbClr val="001C3D"/>
                </a:solidFill>
                <a:latin typeface="Calibri"/>
                <a:cs typeface="Calibri"/>
              </a:rPr>
              <a:t> </a:t>
            </a:r>
            <a:r>
              <a:rPr sz="2000" b="1" dirty="0">
                <a:solidFill>
                  <a:srgbClr val="001C3D"/>
                </a:solidFill>
                <a:latin typeface="Calibri"/>
                <a:cs typeface="Calibri"/>
              </a:rPr>
              <a:t>3</a:t>
            </a:r>
            <a:r>
              <a:rPr sz="2000" b="1" spc="5" dirty="0">
                <a:solidFill>
                  <a:srgbClr val="001C3D"/>
                </a:solidFill>
                <a:latin typeface="Calibri"/>
                <a:cs typeface="Calibri"/>
              </a:rPr>
              <a:t> </a:t>
            </a:r>
            <a:r>
              <a:rPr sz="2000" b="1" dirty="0">
                <a:solidFill>
                  <a:srgbClr val="001C3D"/>
                </a:solidFill>
                <a:latin typeface="Calibri"/>
                <a:cs typeface="Calibri"/>
              </a:rPr>
              <a:t>and</a:t>
            </a:r>
            <a:r>
              <a:rPr sz="2000" b="1" spc="5" dirty="0">
                <a:solidFill>
                  <a:srgbClr val="001C3D"/>
                </a:solidFill>
                <a:latin typeface="Calibri"/>
                <a:cs typeface="Calibri"/>
              </a:rPr>
              <a:t> </a:t>
            </a:r>
            <a:r>
              <a:rPr sz="2000" b="1" dirty="0">
                <a:solidFill>
                  <a:srgbClr val="001C3D"/>
                </a:solidFill>
                <a:latin typeface="Calibri"/>
                <a:cs typeface="Calibri"/>
              </a:rPr>
              <a:t>4</a:t>
            </a:r>
            <a:r>
              <a:rPr sz="2000" b="1" spc="5" dirty="0">
                <a:solidFill>
                  <a:srgbClr val="001C3D"/>
                </a:solidFill>
                <a:latin typeface="Calibri"/>
                <a:cs typeface="Calibri"/>
              </a:rPr>
              <a:t> </a:t>
            </a:r>
            <a:r>
              <a:rPr sz="2000" spc="-5" dirty="0">
                <a:solidFill>
                  <a:srgbClr val="001C3D"/>
                </a:solidFill>
                <a:latin typeface="Calibri"/>
                <a:cs typeface="Calibri"/>
              </a:rPr>
              <a:t>of</a:t>
            </a:r>
            <a:r>
              <a:rPr sz="2000" dirty="0">
                <a:solidFill>
                  <a:srgbClr val="001C3D"/>
                </a:solidFill>
                <a:latin typeface="Calibri"/>
                <a:cs typeface="Calibri"/>
              </a:rPr>
              <a:t> the</a:t>
            </a:r>
            <a:r>
              <a:rPr sz="2000" spc="5" dirty="0">
                <a:solidFill>
                  <a:srgbClr val="001C3D"/>
                </a:solidFill>
                <a:latin typeface="Calibri"/>
                <a:cs typeface="Calibri"/>
              </a:rPr>
              <a:t> </a:t>
            </a:r>
            <a:r>
              <a:rPr sz="2000" spc="-5" dirty="0">
                <a:solidFill>
                  <a:srgbClr val="001C3D"/>
                </a:solidFill>
                <a:latin typeface="Calibri"/>
                <a:cs typeface="Calibri"/>
              </a:rPr>
              <a:t>Directive</a:t>
            </a:r>
            <a:r>
              <a:rPr sz="2000" dirty="0">
                <a:solidFill>
                  <a:srgbClr val="001C3D"/>
                </a:solidFill>
                <a:latin typeface="Calibri"/>
                <a:cs typeface="Calibri"/>
              </a:rPr>
              <a:t> </a:t>
            </a:r>
            <a:r>
              <a:rPr sz="2000" spc="-5" dirty="0">
                <a:solidFill>
                  <a:srgbClr val="001C3D"/>
                </a:solidFill>
                <a:latin typeface="Calibri"/>
                <a:cs typeface="Calibri"/>
              </a:rPr>
              <a:t>on</a:t>
            </a:r>
            <a:r>
              <a:rPr sz="2000" dirty="0">
                <a:solidFill>
                  <a:srgbClr val="001C3D"/>
                </a:solidFill>
                <a:latin typeface="Calibri"/>
                <a:cs typeface="Calibri"/>
              </a:rPr>
              <a:t> the </a:t>
            </a:r>
            <a:r>
              <a:rPr sz="2000" spc="-440" dirty="0">
                <a:solidFill>
                  <a:srgbClr val="001C3D"/>
                </a:solidFill>
                <a:latin typeface="Calibri"/>
                <a:cs typeface="Calibri"/>
              </a:rPr>
              <a:t> </a:t>
            </a:r>
            <a:r>
              <a:rPr sz="2000" dirty="0">
                <a:solidFill>
                  <a:srgbClr val="001C3D"/>
                </a:solidFill>
                <a:latin typeface="Calibri"/>
                <a:cs typeface="Calibri"/>
              </a:rPr>
              <a:t>Right</a:t>
            </a:r>
            <a:r>
              <a:rPr sz="2000" spc="-5" dirty="0">
                <a:solidFill>
                  <a:srgbClr val="001C3D"/>
                </a:solidFill>
                <a:latin typeface="Calibri"/>
                <a:cs typeface="Calibri"/>
              </a:rPr>
              <a:t> </a:t>
            </a:r>
            <a:r>
              <a:rPr sz="2000" dirty="0">
                <a:solidFill>
                  <a:srgbClr val="001C3D"/>
                </a:solidFill>
                <a:latin typeface="Calibri"/>
                <a:cs typeface="Calibri"/>
              </a:rPr>
              <a:t>to </a:t>
            </a:r>
            <a:r>
              <a:rPr sz="2000" spc="-5" dirty="0">
                <a:solidFill>
                  <a:srgbClr val="001C3D"/>
                </a:solidFill>
                <a:latin typeface="Calibri"/>
                <a:cs typeface="Calibri"/>
              </a:rPr>
              <a:t>Information.</a:t>
            </a:r>
            <a:endParaRPr sz="2000">
              <a:latin typeface="Calibri"/>
              <a:cs typeface="Calibri"/>
            </a:endParaRPr>
          </a:p>
          <a:p>
            <a:pPr>
              <a:lnSpc>
                <a:spcPct val="100000"/>
              </a:lnSpc>
              <a:spcBef>
                <a:spcPts val="20"/>
              </a:spcBef>
            </a:pPr>
            <a:endParaRPr sz="1950">
              <a:latin typeface="Calibri"/>
              <a:cs typeface="Calibri"/>
            </a:endParaRPr>
          </a:p>
          <a:p>
            <a:pPr marL="335915" marR="5080" algn="just">
              <a:lnSpc>
                <a:spcPct val="100000"/>
              </a:lnSpc>
            </a:pPr>
            <a:r>
              <a:rPr sz="2000" spc="-5" dirty="0">
                <a:solidFill>
                  <a:srgbClr val="001C3D"/>
                </a:solidFill>
                <a:latin typeface="Calibri"/>
                <a:cs typeface="Calibri"/>
              </a:rPr>
              <a:t>According </a:t>
            </a:r>
            <a:r>
              <a:rPr sz="2000" dirty="0">
                <a:solidFill>
                  <a:srgbClr val="001C3D"/>
                </a:solidFill>
                <a:latin typeface="Calibri"/>
                <a:cs typeface="Calibri"/>
              </a:rPr>
              <a:t>to the </a:t>
            </a:r>
            <a:r>
              <a:rPr sz="2000" spc="-5" dirty="0">
                <a:solidFill>
                  <a:srgbClr val="001C3D"/>
                </a:solidFill>
                <a:latin typeface="Calibri"/>
                <a:cs typeface="Calibri"/>
              </a:rPr>
              <a:t>Directive, </a:t>
            </a:r>
            <a:r>
              <a:rPr sz="2000" dirty="0">
                <a:solidFill>
                  <a:srgbClr val="001C3D"/>
                </a:solidFill>
                <a:latin typeface="Calibri"/>
                <a:cs typeface="Calibri"/>
              </a:rPr>
              <a:t>suspects </a:t>
            </a:r>
            <a:r>
              <a:rPr sz="2000" spc="-5" dirty="0">
                <a:solidFill>
                  <a:srgbClr val="001C3D"/>
                </a:solidFill>
                <a:latin typeface="Calibri"/>
                <a:cs typeface="Calibri"/>
              </a:rPr>
              <a:t>must </a:t>
            </a:r>
            <a:r>
              <a:rPr sz="2000" dirty="0">
                <a:solidFill>
                  <a:srgbClr val="001C3D"/>
                </a:solidFill>
                <a:latin typeface="Calibri"/>
                <a:cs typeface="Calibri"/>
              </a:rPr>
              <a:t> be</a:t>
            </a:r>
            <a:r>
              <a:rPr sz="2000" spc="5" dirty="0">
                <a:solidFill>
                  <a:srgbClr val="001C3D"/>
                </a:solidFill>
                <a:latin typeface="Calibri"/>
                <a:cs typeface="Calibri"/>
              </a:rPr>
              <a:t> </a:t>
            </a:r>
            <a:r>
              <a:rPr sz="2000" spc="-5" dirty="0">
                <a:solidFill>
                  <a:srgbClr val="001C3D"/>
                </a:solidFill>
                <a:latin typeface="Calibri"/>
                <a:cs typeface="Calibri"/>
              </a:rPr>
              <a:t>provided</a:t>
            </a:r>
            <a:r>
              <a:rPr sz="2000" dirty="0">
                <a:solidFill>
                  <a:srgbClr val="001C3D"/>
                </a:solidFill>
                <a:latin typeface="Calibri"/>
                <a:cs typeface="Calibri"/>
              </a:rPr>
              <a:t> </a:t>
            </a:r>
            <a:r>
              <a:rPr sz="2000" b="1" spc="-5" dirty="0">
                <a:solidFill>
                  <a:srgbClr val="001C3D"/>
                </a:solidFill>
                <a:latin typeface="Calibri"/>
                <a:cs typeface="Calibri"/>
              </a:rPr>
              <a:t>promptly</a:t>
            </a:r>
            <a:r>
              <a:rPr sz="2000" spc="-5" dirty="0">
                <a:solidFill>
                  <a:srgbClr val="001C3D"/>
                </a:solidFill>
                <a:latin typeface="Calibri"/>
                <a:cs typeface="Calibri"/>
              </a:rPr>
              <a:t>,</a:t>
            </a:r>
            <a:r>
              <a:rPr sz="2000" dirty="0">
                <a:solidFill>
                  <a:srgbClr val="001C3D"/>
                </a:solidFill>
                <a:latin typeface="Calibri"/>
                <a:cs typeface="Calibri"/>
              </a:rPr>
              <a:t> and</a:t>
            </a:r>
            <a:r>
              <a:rPr sz="2000" spc="5" dirty="0">
                <a:solidFill>
                  <a:srgbClr val="001C3D"/>
                </a:solidFill>
                <a:latin typeface="Calibri"/>
                <a:cs typeface="Calibri"/>
              </a:rPr>
              <a:t> </a:t>
            </a:r>
            <a:r>
              <a:rPr sz="2000" dirty="0">
                <a:solidFill>
                  <a:srgbClr val="001C3D"/>
                </a:solidFill>
                <a:latin typeface="Calibri"/>
                <a:cs typeface="Calibri"/>
              </a:rPr>
              <a:t>in</a:t>
            </a:r>
            <a:r>
              <a:rPr sz="2000" spc="5" dirty="0">
                <a:solidFill>
                  <a:srgbClr val="001C3D"/>
                </a:solidFill>
                <a:latin typeface="Calibri"/>
                <a:cs typeface="Calibri"/>
              </a:rPr>
              <a:t> </a:t>
            </a:r>
            <a:r>
              <a:rPr sz="2000" dirty="0">
                <a:solidFill>
                  <a:srgbClr val="001C3D"/>
                </a:solidFill>
                <a:latin typeface="Calibri"/>
                <a:cs typeface="Calibri"/>
              </a:rPr>
              <a:t>any</a:t>
            </a:r>
            <a:r>
              <a:rPr sz="2000" spc="5" dirty="0">
                <a:solidFill>
                  <a:srgbClr val="001C3D"/>
                </a:solidFill>
                <a:latin typeface="Calibri"/>
                <a:cs typeface="Calibri"/>
              </a:rPr>
              <a:t> </a:t>
            </a:r>
            <a:r>
              <a:rPr sz="2000" dirty="0">
                <a:solidFill>
                  <a:srgbClr val="001C3D"/>
                </a:solidFill>
                <a:latin typeface="Calibri"/>
                <a:cs typeface="Calibri"/>
              </a:rPr>
              <a:t>case </a:t>
            </a:r>
            <a:r>
              <a:rPr sz="2000" spc="5" dirty="0">
                <a:solidFill>
                  <a:srgbClr val="001C3D"/>
                </a:solidFill>
                <a:latin typeface="Calibri"/>
                <a:cs typeface="Calibri"/>
              </a:rPr>
              <a:t> </a:t>
            </a:r>
            <a:r>
              <a:rPr sz="2000" b="1" dirty="0">
                <a:solidFill>
                  <a:srgbClr val="001C3D"/>
                </a:solidFill>
                <a:latin typeface="Calibri"/>
                <a:cs typeface="Calibri"/>
              </a:rPr>
              <a:t>before </a:t>
            </a:r>
            <a:r>
              <a:rPr sz="2000" b="1" spc="-5" dirty="0">
                <a:solidFill>
                  <a:srgbClr val="001C3D"/>
                </a:solidFill>
                <a:latin typeface="Calibri"/>
                <a:cs typeface="Calibri"/>
              </a:rPr>
              <a:t>the first </a:t>
            </a:r>
            <a:r>
              <a:rPr sz="2000" b="1" dirty="0">
                <a:solidFill>
                  <a:srgbClr val="001C3D"/>
                </a:solidFill>
                <a:latin typeface="Calibri"/>
                <a:cs typeface="Calibri"/>
              </a:rPr>
              <a:t>official </a:t>
            </a:r>
            <a:r>
              <a:rPr sz="2000" b="1" spc="-5" dirty="0">
                <a:solidFill>
                  <a:srgbClr val="001C3D"/>
                </a:solidFill>
                <a:latin typeface="Calibri"/>
                <a:cs typeface="Calibri"/>
              </a:rPr>
              <a:t>questioning</a:t>
            </a:r>
            <a:r>
              <a:rPr sz="2000" spc="-5" dirty="0">
                <a:solidFill>
                  <a:srgbClr val="001C3D"/>
                </a:solidFill>
                <a:latin typeface="Calibri"/>
                <a:cs typeface="Calibri"/>
              </a:rPr>
              <a:t>, with </a:t>
            </a:r>
            <a:r>
              <a:rPr sz="2000" dirty="0">
                <a:solidFill>
                  <a:srgbClr val="001C3D"/>
                </a:solidFill>
                <a:latin typeface="Calibri"/>
                <a:cs typeface="Calibri"/>
              </a:rPr>
              <a:t> </a:t>
            </a:r>
            <a:r>
              <a:rPr sz="2000" spc="-5" dirty="0">
                <a:solidFill>
                  <a:srgbClr val="001C3D"/>
                </a:solidFill>
                <a:latin typeface="Calibri"/>
                <a:cs typeface="Calibri"/>
              </a:rPr>
              <a:t>information</a:t>
            </a:r>
            <a:r>
              <a:rPr sz="2000" dirty="0">
                <a:solidFill>
                  <a:srgbClr val="001C3D"/>
                </a:solidFill>
                <a:latin typeface="Calibri"/>
                <a:cs typeface="Calibri"/>
              </a:rPr>
              <a:t> </a:t>
            </a:r>
            <a:r>
              <a:rPr sz="2000" spc="-5" dirty="0">
                <a:solidFill>
                  <a:srgbClr val="001C3D"/>
                </a:solidFill>
                <a:latin typeface="Calibri"/>
                <a:cs typeface="Calibri"/>
              </a:rPr>
              <a:t>about</a:t>
            </a:r>
            <a:r>
              <a:rPr sz="2000" dirty="0">
                <a:solidFill>
                  <a:srgbClr val="001C3D"/>
                </a:solidFill>
                <a:latin typeface="Calibri"/>
                <a:cs typeface="Calibri"/>
              </a:rPr>
              <a:t> at</a:t>
            </a:r>
            <a:r>
              <a:rPr sz="2000" spc="5" dirty="0">
                <a:solidFill>
                  <a:srgbClr val="001C3D"/>
                </a:solidFill>
                <a:latin typeface="Calibri"/>
                <a:cs typeface="Calibri"/>
              </a:rPr>
              <a:t> </a:t>
            </a:r>
            <a:r>
              <a:rPr sz="2000" dirty="0">
                <a:solidFill>
                  <a:srgbClr val="001C3D"/>
                </a:solidFill>
                <a:latin typeface="Calibri"/>
                <a:cs typeface="Calibri"/>
              </a:rPr>
              <a:t>least</a:t>
            </a:r>
            <a:r>
              <a:rPr sz="2000" spc="5" dirty="0">
                <a:solidFill>
                  <a:srgbClr val="001C3D"/>
                </a:solidFill>
                <a:latin typeface="Calibri"/>
                <a:cs typeface="Calibri"/>
              </a:rPr>
              <a:t> </a:t>
            </a:r>
            <a:r>
              <a:rPr sz="2000" dirty="0">
                <a:solidFill>
                  <a:srgbClr val="001C3D"/>
                </a:solidFill>
                <a:latin typeface="Calibri"/>
                <a:cs typeface="Calibri"/>
              </a:rPr>
              <a:t>the</a:t>
            </a:r>
            <a:r>
              <a:rPr sz="2000" spc="5" dirty="0">
                <a:solidFill>
                  <a:srgbClr val="001C3D"/>
                </a:solidFill>
                <a:latin typeface="Calibri"/>
                <a:cs typeface="Calibri"/>
              </a:rPr>
              <a:t> </a:t>
            </a:r>
            <a:r>
              <a:rPr sz="2000" spc="-5" dirty="0">
                <a:solidFill>
                  <a:srgbClr val="001C3D"/>
                </a:solidFill>
                <a:latin typeface="Calibri"/>
                <a:cs typeface="Calibri"/>
              </a:rPr>
              <a:t>following </a:t>
            </a:r>
            <a:r>
              <a:rPr sz="2000" dirty="0">
                <a:solidFill>
                  <a:srgbClr val="001C3D"/>
                </a:solidFill>
                <a:latin typeface="Calibri"/>
                <a:cs typeface="Calibri"/>
              </a:rPr>
              <a:t> </a:t>
            </a:r>
            <a:r>
              <a:rPr sz="2000" spc="-5" dirty="0">
                <a:solidFill>
                  <a:srgbClr val="001C3D"/>
                </a:solidFill>
                <a:latin typeface="Calibri"/>
                <a:cs typeface="Calibri"/>
              </a:rPr>
              <a:t>procedural rights:</a:t>
            </a:r>
            <a:endParaRPr sz="2000">
              <a:latin typeface="Calibri"/>
              <a:cs typeface="Calibri"/>
            </a:endParaRPr>
          </a:p>
        </p:txBody>
      </p:sp>
      <p:sp>
        <p:nvSpPr>
          <p:cNvPr id="33" name="object 33"/>
          <p:cNvSpPr txBox="1"/>
          <p:nvPr/>
        </p:nvSpPr>
        <p:spPr>
          <a:xfrm>
            <a:off x="402267" y="3900964"/>
            <a:ext cx="4529455" cy="1189355"/>
          </a:xfrm>
          <a:prstGeom prst="rect">
            <a:avLst/>
          </a:prstGeom>
        </p:spPr>
        <p:txBody>
          <a:bodyPr vert="horz" wrap="square" lIns="0" tIns="12700" rIns="0" bIns="0" rtlCol="0">
            <a:spAutoFit/>
          </a:bodyPr>
          <a:lstStyle/>
          <a:p>
            <a:pPr marL="12700" marR="5080">
              <a:lnSpc>
                <a:spcPct val="100000"/>
              </a:lnSpc>
              <a:spcBef>
                <a:spcPts val="100"/>
              </a:spcBef>
              <a:tabLst>
                <a:tab pos="662305" algn="l"/>
                <a:tab pos="1102995" algn="l"/>
                <a:tab pos="1619885" algn="l"/>
                <a:tab pos="2700020" algn="l"/>
                <a:tab pos="3501390" algn="l"/>
                <a:tab pos="3976370" algn="l"/>
              </a:tabLst>
            </a:pPr>
            <a:r>
              <a:rPr sz="2000" i="1" dirty="0">
                <a:solidFill>
                  <a:srgbClr val="001C3D"/>
                </a:solidFill>
                <a:latin typeface="Calibri"/>
                <a:cs typeface="Calibri"/>
              </a:rPr>
              <a:t>Click	on	the	numb</a:t>
            </a:r>
            <a:r>
              <a:rPr sz="2000" i="1" spc="-5" dirty="0">
                <a:solidFill>
                  <a:srgbClr val="001C3D"/>
                </a:solidFill>
                <a:latin typeface="Calibri"/>
                <a:cs typeface="Calibri"/>
              </a:rPr>
              <a:t>e</a:t>
            </a:r>
            <a:r>
              <a:rPr sz="2000" i="1" dirty="0">
                <a:solidFill>
                  <a:srgbClr val="001C3D"/>
                </a:solidFill>
                <a:latin typeface="Calibri"/>
                <a:cs typeface="Calibri"/>
              </a:rPr>
              <a:t>rs	</a:t>
            </a:r>
            <a:r>
              <a:rPr sz="2000" i="1" spc="-5" dirty="0">
                <a:solidFill>
                  <a:srgbClr val="001C3D"/>
                </a:solidFill>
                <a:latin typeface="Calibri"/>
                <a:cs typeface="Calibri"/>
              </a:rPr>
              <a:t>b</a:t>
            </a:r>
            <a:r>
              <a:rPr sz="2000" i="1" dirty="0">
                <a:solidFill>
                  <a:srgbClr val="001C3D"/>
                </a:solidFill>
                <a:latin typeface="Calibri"/>
                <a:cs typeface="Calibri"/>
              </a:rPr>
              <a:t>el</a:t>
            </a:r>
            <a:r>
              <a:rPr sz="2000" i="1" spc="-5" dirty="0">
                <a:solidFill>
                  <a:srgbClr val="001C3D"/>
                </a:solidFill>
                <a:latin typeface="Calibri"/>
                <a:cs typeface="Calibri"/>
              </a:rPr>
              <a:t>o</a:t>
            </a:r>
            <a:r>
              <a:rPr sz="2000" i="1" dirty="0">
                <a:solidFill>
                  <a:srgbClr val="001C3D"/>
                </a:solidFill>
                <a:latin typeface="Calibri"/>
                <a:cs typeface="Calibri"/>
              </a:rPr>
              <a:t>w	for	more  information.</a:t>
            </a:r>
            <a:endParaRPr sz="2000">
              <a:latin typeface="Calibri"/>
              <a:cs typeface="Calibri"/>
            </a:endParaRPr>
          </a:p>
          <a:p>
            <a:pPr marL="144780">
              <a:lnSpc>
                <a:spcPct val="100000"/>
              </a:lnSpc>
              <a:spcBef>
                <a:spcPts val="520"/>
              </a:spcBef>
              <a:tabLst>
                <a:tab pos="1080770" algn="l"/>
                <a:tab pos="2016760" algn="l"/>
                <a:tab pos="2952750" algn="l"/>
                <a:tab pos="3888740" algn="l"/>
              </a:tabLst>
            </a:pPr>
            <a:r>
              <a:rPr sz="3200" dirty="0">
                <a:solidFill>
                  <a:srgbClr val="FFFFFF"/>
                </a:solidFill>
                <a:latin typeface="Calibri"/>
                <a:cs typeface="Calibri"/>
              </a:rPr>
              <a:t>1	2	3	4	5</a:t>
            </a:r>
            <a:endParaRPr sz="3200">
              <a:latin typeface="Calibri"/>
              <a:cs typeface="Calibri"/>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104014" y="0"/>
            <a:ext cx="4040504" cy="3545840"/>
            <a:chOff x="5104014" y="0"/>
            <a:chExt cx="4040504" cy="3545840"/>
          </a:xfrm>
        </p:grpSpPr>
        <p:pic>
          <p:nvPicPr>
            <p:cNvPr id="3" name="object 3"/>
            <p:cNvPicPr/>
            <p:nvPr/>
          </p:nvPicPr>
          <p:blipFill>
            <a:blip r:embed="rId2" cstate="print"/>
            <a:stretch>
              <a:fillRect/>
            </a:stretch>
          </p:blipFill>
          <p:spPr>
            <a:xfrm>
              <a:off x="5150766" y="0"/>
              <a:ext cx="3993231" cy="3478559"/>
            </a:xfrm>
            <a:prstGeom prst="rect">
              <a:avLst/>
            </a:prstGeom>
          </p:spPr>
        </p:pic>
        <p:pic>
          <p:nvPicPr>
            <p:cNvPr id="4" name="object 4"/>
            <p:cNvPicPr/>
            <p:nvPr/>
          </p:nvPicPr>
          <p:blipFill>
            <a:blip r:embed="rId3" cstate="print"/>
            <a:stretch>
              <a:fillRect/>
            </a:stretch>
          </p:blipFill>
          <p:spPr>
            <a:xfrm>
              <a:off x="5104014" y="0"/>
              <a:ext cx="4039984" cy="3545377"/>
            </a:xfrm>
            <a:prstGeom prst="rect">
              <a:avLst/>
            </a:prstGeom>
          </p:spPr>
        </p:pic>
        <p:sp>
          <p:nvSpPr>
            <p:cNvPr id="5" name="object 5"/>
            <p:cNvSpPr/>
            <p:nvPr/>
          </p:nvSpPr>
          <p:spPr>
            <a:xfrm>
              <a:off x="5150766" y="0"/>
              <a:ext cx="3993515" cy="3479165"/>
            </a:xfrm>
            <a:custGeom>
              <a:avLst/>
              <a:gdLst/>
              <a:ahLst/>
              <a:cxnLst/>
              <a:rect l="l" t="t" r="r" b="b"/>
              <a:pathLst>
                <a:path w="3993515" h="3479165">
                  <a:moveTo>
                    <a:pt x="0" y="3478559"/>
                  </a:moveTo>
                  <a:lnTo>
                    <a:pt x="3993230" y="3478559"/>
                  </a:lnTo>
                  <a:lnTo>
                    <a:pt x="3993230" y="0"/>
                  </a:lnTo>
                  <a:lnTo>
                    <a:pt x="0" y="0"/>
                  </a:lnTo>
                  <a:lnTo>
                    <a:pt x="0" y="3478559"/>
                  </a:lnTo>
                  <a:close/>
                </a:path>
              </a:pathLst>
            </a:custGeom>
            <a:solidFill>
              <a:srgbClr val="00274E">
                <a:alpha val="39999"/>
              </a:srgbClr>
            </a:solidFill>
          </p:spPr>
          <p:txBody>
            <a:bodyPr wrap="square" lIns="0" tIns="0" rIns="0" bIns="0" rtlCol="0"/>
            <a:lstStyle/>
            <a:p>
              <a:endParaRPr/>
            </a:p>
          </p:txBody>
        </p:sp>
      </p:grpSp>
      <p:sp>
        <p:nvSpPr>
          <p:cNvPr id="6" name="object 6"/>
          <p:cNvSpPr txBox="1"/>
          <p:nvPr/>
        </p:nvSpPr>
        <p:spPr>
          <a:xfrm>
            <a:off x="78737" y="1094374"/>
            <a:ext cx="5006340" cy="3073400"/>
          </a:xfrm>
          <a:prstGeom prst="rect">
            <a:avLst/>
          </a:prstGeom>
        </p:spPr>
        <p:txBody>
          <a:bodyPr vert="horz" wrap="square" lIns="0" tIns="12700" rIns="0" bIns="0" rtlCol="0">
            <a:spAutoFit/>
          </a:bodyPr>
          <a:lstStyle/>
          <a:p>
            <a:pPr marL="12700" marR="11430">
              <a:lnSpc>
                <a:spcPct val="100000"/>
              </a:lnSpc>
              <a:spcBef>
                <a:spcPts val="100"/>
              </a:spcBef>
            </a:pPr>
            <a:r>
              <a:rPr sz="2000" dirty="0">
                <a:solidFill>
                  <a:srgbClr val="001C3D"/>
                </a:solidFill>
                <a:latin typeface="Calibri"/>
                <a:cs typeface="Calibri"/>
              </a:rPr>
              <a:t>It</a:t>
            </a:r>
            <a:r>
              <a:rPr sz="2000" spc="80" dirty="0">
                <a:solidFill>
                  <a:srgbClr val="001C3D"/>
                </a:solidFill>
                <a:latin typeface="Calibri"/>
                <a:cs typeface="Calibri"/>
              </a:rPr>
              <a:t> </a:t>
            </a:r>
            <a:r>
              <a:rPr sz="2000" spc="-5" dirty="0">
                <a:solidFill>
                  <a:srgbClr val="001C3D"/>
                </a:solidFill>
                <a:latin typeface="Calibri"/>
                <a:cs typeface="Calibri"/>
              </a:rPr>
              <a:t>follows</a:t>
            </a:r>
            <a:r>
              <a:rPr sz="2000" spc="85" dirty="0">
                <a:solidFill>
                  <a:srgbClr val="001C3D"/>
                </a:solidFill>
                <a:latin typeface="Calibri"/>
                <a:cs typeface="Calibri"/>
              </a:rPr>
              <a:t> </a:t>
            </a:r>
            <a:r>
              <a:rPr sz="2000" spc="-5" dirty="0">
                <a:solidFill>
                  <a:srgbClr val="001C3D"/>
                </a:solidFill>
                <a:latin typeface="Calibri"/>
                <a:cs typeface="Calibri"/>
              </a:rPr>
              <a:t>from</a:t>
            </a:r>
            <a:r>
              <a:rPr sz="2000" spc="85" dirty="0">
                <a:solidFill>
                  <a:srgbClr val="001C3D"/>
                </a:solidFill>
                <a:latin typeface="Calibri"/>
                <a:cs typeface="Calibri"/>
              </a:rPr>
              <a:t> </a:t>
            </a:r>
            <a:r>
              <a:rPr sz="2000" dirty="0">
                <a:solidFill>
                  <a:srgbClr val="001C3D"/>
                </a:solidFill>
                <a:latin typeface="Calibri"/>
                <a:cs typeface="Calibri"/>
              </a:rPr>
              <a:t>the</a:t>
            </a:r>
            <a:r>
              <a:rPr sz="2000" spc="80" dirty="0">
                <a:solidFill>
                  <a:srgbClr val="001C3D"/>
                </a:solidFill>
                <a:latin typeface="Calibri"/>
                <a:cs typeface="Calibri"/>
              </a:rPr>
              <a:t> </a:t>
            </a:r>
            <a:r>
              <a:rPr sz="2000" dirty="0">
                <a:solidFill>
                  <a:srgbClr val="001C3D"/>
                </a:solidFill>
                <a:latin typeface="Calibri"/>
                <a:cs typeface="Calibri"/>
              </a:rPr>
              <a:t>ECtHR</a:t>
            </a:r>
            <a:r>
              <a:rPr sz="2000" spc="80" dirty="0">
                <a:solidFill>
                  <a:srgbClr val="001C3D"/>
                </a:solidFill>
                <a:latin typeface="Calibri"/>
                <a:cs typeface="Calibri"/>
              </a:rPr>
              <a:t> </a:t>
            </a:r>
            <a:r>
              <a:rPr sz="2000" dirty="0">
                <a:solidFill>
                  <a:srgbClr val="001C3D"/>
                </a:solidFill>
                <a:latin typeface="Calibri"/>
                <a:cs typeface="Calibri"/>
              </a:rPr>
              <a:t>case</a:t>
            </a:r>
            <a:r>
              <a:rPr sz="2000" spc="80" dirty="0">
                <a:solidFill>
                  <a:srgbClr val="001C3D"/>
                </a:solidFill>
                <a:latin typeface="Calibri"/>
                <a:cs typeface="Calibri"/>
              </a:rPr>
              <a:t> </a:t>
            </a:r>
            <a:r>
              <a:rPr sz="2000" dirty="0">
                <a:solidFill>
                  <a:srgbClr val="001C3D"/>
                </a:solidFill>
                <a:latin typeface="Calibri"/>
                <a:cs typeface="Calibri"/>
              </a:rPr>
              <a:t>law</a:t>
            </a:r>
            <a:r>
              <a:rPr sz="2000" spc="80" dirty="0">
                <a:solidFill>
                  <a:srgbClr val="001C3D"/>
                </a:solidFill>
                <a:latin typeface="Calibri"/>
                <a:cs typeface="Calibri"/>
              </a:rPr>
              <a:t> </a:t>
            </a:r>
            <a:r>
              <a:rPr sz="2000" dirty="0">
                <a:solidFill>
                  <a:srgbClr val="001C3D"/>
                </a:solidFill>
                <a:latin typeface="Calibri"/>
                <a:cs typeface="Calibri"/>
              </a:rPr>
              <a:t>that</a:t>
            </a:r>
            <a:r>
              <a:rPr sz="2000" spc="80" dirty="0">
                <a:solidFill>
                  <a:srgbClr val="001C3D"/>
                </a:solidFill>
                <a:latin typeface="Calibri"/>
                <a:cs typeface="Calibri"/>
              </a:rPr>
              <a:t> </a:t>
            </a:r>
            <a:r>
              <a:rPr sz="2000" dirty="0">
                <a:solidFill>
                  <a:srgbClr val="001C3D"/>
                </a:solidFill>
                <a:latin typeface="Calibri"/>
                <a:cs typeface="Calibri"/>
              </a:rPr>
              <a:t>the </a:t>
            </a:r>
            <a:r>
              <a:rPr sz="2000" spc="-440" dirty="0">
                <a:solidFill>
                  <a:srgbClr val="001C3D"/>
                </a:solidFill>
                <a:latin typeface="Calibri"/>
                <a:cs typeface="Calibri"/>
              </a:rPr>
              <a:t> </a:t>
            </a:r>
            <a:r>
              <a:rPr sz="2000" spc="-5" dirty="0">
                <a:solidFill>
                  <a:srgbClr val="001C3D"/>
                </a:solidFill>
                <a:latin typeface="Calibri"/>
                <a:cs typeface="Calibri"/>
              </a:rPr>
              <a:t>lawyer’s</a:t>
            </a:r>
            <a:r>
              <a:rPr sz="2000" dirty="0">
                <a:solidFill>
                  <a:srgbClr val="001C3D"/>
                </a:solidFill>
                <a:latin typeface="Calibri"/>
                <a:cs typeface="Calibri"/>
              </a:rPr>
              <a:t> </a:t>
            </a:r>
            <a:r>
              <a:rPr sz="2000" spc="-5" dirty="0">
                <a:solidFill>
                  <a:srgbClr val="001C3D"/>
                </a:solidFill>
                <a:latin typeface="Calibri"/>
                <a:cs typeface="Calibri"/>
              </a:rPr>
              <a:t>role</a:t>
            </a:r>
            <a:r>
              <a:rPr sz="2000" dirty="0">
                <a:solidFill>
                  <a:srgbClr val="001C3D"/>
                </a:solidFill>
                <a:latin typeface="Calibri"/>
                <a:cs typeface="Calibri"/>
              </a:rPr>
              <a:t> </a:t>
            </a:r>
            <a:r>
              <a:rPr sz="2000" spc="-5" dirty="0">
                <a:solidFill>
                  <a:srgbClr val="001C3D"/>
                </a:solidFill>
                <a:latin typeface="Calibri"/>
                <a:cs typeface="Calibri"/>
              </a:rPr>
              <a:t>during</a:t>
            </a:r>
            <a:r>
              <a:rPr sz="2000" spc="10" dirty="0">
                <a:solidFill>
                  <a:srgbClr val="001C3D"/>
                </a:solidFill>
                <a:latin typeface="Calibri"/>
                <a:cs typeface="Calibri"/>
              </a:rPr>
              <a:t> </a:t>
            </a:r>
            <a:r>
              <a:rPr sz="2000" dirty="0">
                <a:solidFill>
                  <a:srgbClr val="001C3D"/>
                </a:solidFill>
                <a:latin typeface="Calibri"/>
                <a:cs typeface="Calibri"/>
              </a:rPr>
              <a:t>suspect </a:t>
            </a:r>
            <a:r>
              <a:rPr sz="2000" spc="-5" dirty="0">
                <a:solidFill>
                  <a:srgbClr val="001C3D"/>
                </a:solidFill>
                <a:latin typeface="Calibri"/>
                <a:cs typeface="Calibri"/>
              </a:rPr>
              <a:t>interrogation</a:t>
            </a:r>
            <a:r>
              <a:rPr sz="2000" dirty="0">
                <a:solidFill>
                  <a:srgbClr val="001C3D"/>
                </a:solidFill>
                <a:latin typeface="Calibri"/>
                <a:cs typeface="Calibri"/>
              </a:rPr>
              <a:t> is to:</a:t>
            </a:r>
            <a:endParaRPr sz="2000">
              <a:latin typeface="Calibri"/>
              <a:cs typeface="Calibri"/>
            </a:endParaRPr>
          </a:p>
          <a:p>
            <a:pPr>
              <a:lnSpc>
                <a:spcPct val="100000"/>
              </a:lnSpc>
              <a:spcBef>
                <a:spcPts val="15"/>
              </a:spcBef>
            </a:pPr>
            <a:endParaRPr sz="1950">
              <a:latin typeface="Calibri"/>
              <a:cs typeface="Calibri"/>
            </a:endParaRPr>
          </a:p>
          <a:p>
            <a:pPr marL="354965" marR="11430" indent="-342900" algn="just">
              <a:lnSpc>
                <a:spcPct val="100000"/>
              </a:lnSpc>
              <a:spcBef>
                <a:spcPts val="5"/>
              </a:spcBef>
              <a:buFont typeface="Arial"/>
              <a:buChar char="•"/>
              <a:tabLst>
                <a:tab pos="355600" algn="l"/>
              </a:tabLst>
            </a:pPr>
            <a:r>
              <a:rPr sz="2000" spc="-5" dirty="0">
                <a:solidFill>
                  <a:srgbClr val="001C3D"/>
                </a:solidFill>
                <a:latin typeface="Calibri"/>
                <a:cs typeface="Calibri"/>
              </a:rPr>
              <a:t>Protect </a:t>
            </a:r>
            <a:r>
              <a:rPr sz="2000" dirty="0">
                <a:solidFill>
                  <a:srgbClr val="001C3D"/>
                </a:solidFill>
                <a:latin typeface="Calibri"/>
                <a:cs typeface="Calibri"/>
              </a:rPr>
              <a:t>suspects </a:t>
            </a:r>
            <a:r>
              <a:rPr sz="2000" spc="-5" dirty="0">
                <a:solidFill>
                  <a:srgbClr val="001C3D"/>
                </a:solidFill>
                <a:latin typeface="Calibri"/>
                <a:cs typeface="Calibri"/>
              </a:rPr>
              <a:t>from torture, ill-treatment </a:t>
            </a:r>
            <a:r>
              <a:rPr sz="2000" dirty="0">
                <a:solidFill>
                  <a:srgbClr val="001C3D"/>
                </a:solidFill>
                <a:latin typeface="Calibri"/>
                <a:cs typeface="Calibri"/>
              </a:rPr>
              <a:t> and</a:t>
            </a:r>
            <a:r>
              <a:rPr sz="2000" spc="-5" dirty="0">
                <a:solidFill>
                  <a:srgbClr val="001C3D"/>
                </a:solidFill>
                <a:latin typeface="Calibri"/>
                <a:cs typeface="Calibri"/>
              </a:rPr>
              <a:t> improper</a:t>
            </a:r>
            <a:r>
              <a:rPr sz="2000" dirty="0">
                <a:solidFill>
                  <a:srgbClr val="001C3D"/>
                </a:solidFill>
                <a:latin typeface="Calibri"/>
                <a:cs typeface="Calibri"/>
              </a:rPr>
              <a:t> </a:t>
            </a:r>
            <a:r>
              <a:rPr sz="2000" spc="-5" dirty="0">
                <a:solidFill>
                  <a:srgbClr val="001C3D"/>
                </a:solidFill>
                <a:latin typeface="Calibri"/>
                <a:cs typeface="Calibri"/>
              </a:rPr>
              <a:t>compulsion</a:t>
            </a:r>
            <a:endParaRPr sz="2000">
              <a:latin typeface="Calibri"/>
              <a:cs typeface="Calibri"/>
            </a:endParaRPr>
          </a:p>
          <a:p>
            <a:pPr marL="354965" marR="10795" indent="-342900" algn="just">
              <a:lnSpc>
                <a:spcPct val="100000"/>
              </a:lnSpc>
              <a:buFont typeface="Arial"/>
              <a:buChar char="•"/>
              <a:tabLst>
                <a:tab pos="355600" algn="l"/>
              </a:tabLst>
            </a:pPr>
            <a:r>
              <a:rPr sz="2000" spc="-5" dirty="0">
                <a:solidFill>
                  <a:srgbClr val="001C3D"/>
                </a:solidFill>
                <a:latin typeface="Calibri"/>
                <a:cs typeface="Calibri"/>
              </a:rPr>
              <a:t>Help</a:t>
            </a:r>
            <a:r>
              <a:rPr sz="2000" dirty="0">
                <a:solidFill>
                  <a:srgbClr val="001C3D"/>
                </a:solidFill>
                <a:latin typeface="Calibri"/>
                <a:cs typeface="Calibri"/>
              </a:rPr>
              <a:t> suspects</a:t>
            </a:r>
            <a:r>
              <a:rPr sz="2000" spc="5" dirty="0">
                <a:solidFill>
                  <a:srgbClr val="001C3D"/>
                </a:solidFill>
                <a:latin typeface="Calibri"/>
                <a:cs typeface="Calibri"/>
              </a:rPr>
              <a:t> </a:t>
            </a:r>
            <a:r>
              <a:rPr sz="2000" spc="-5" dirty="0">
                <a:solidFill>
                  <a:srgbClr val="001C3D"/>
                </a:solidFill>
                <a:latin typeface="Calibri"/>
                <a:cs typeface="Calibri"/>
              </a:rPr>
              <a:t>understand</a:t>
            </a:r>
            <a:r>
              <a:rPr sz="2000" dirty="0">
                <a:solidFill>
                  <a:srgbClr val="001C3D"/>
                </a:solidFill>
                <a:latin typeface="Calibri"/>
                <a:cs typeface="Calibri"/>
              </a:rPr>
              <a:t> their</a:t>
            </a:r>
            <a:r>
              <a:rPr sz="2000" spc="5" dirty="0">
                <a:solidFill>
                  <a:srgbClr val="001C3D"/>
                </a:solidFill>
                <a:latin typeface="Calibri"/>
                <a:cs typeface="Calibri"/>
              </a:rPr>
              <a:t> </a:t>
            </a:r>
            <a:r>
              <a:rPr sz="2000" spc="-5" dirty="0">
                <a:solidFill>
                  <a:srgbClr val="001C3D"/>
                </a:solidFill>
                <a:latin typeface="Calibri"/>
                <a:cs typeface="Calibri"/>
              </a:rPr>
              <a:t>procedural </a:t>
            </a:r>
            <a:r>
              <a:rPr sz="2000" spc="-440" dirty="0">
                <a:solidFill>
                  <a:srgbClr val="001C3D"/>
                </a:solidFill>
                <a:latin typeface="Calibri"/>
                <a:cs typeface="Calibri"/>
              </a:rPr>
              <a:t> </a:t>
            </a:r>
            <a:r>
              <a:rPr sz="2000" spc="-5" dirty="0">
                <a:solidFill>
                  <a:srgbClr val="001C3D"/>
                </a:solidFill>
                <a:latin typeface="Calibri"/>
                <a:cs typeface="Calibri"/>
              </a:rPr>
              <a:t>rights,</a:t>
            </a:r>
            <a:r>
              <a:rPr sz="2000" dirty="0">
                <a:solidFill>
                  <a:srgbClr val="001C3D"/>
                </a:solidFill>
                <a:latin typeface="Calibri"/>
                <a:cs typeface="Calibri"/>
              </a:rPr>
              <a:t> and</a:t>
            </a:r>
            <a:r>
              <a:rPr sz="2000" spc="5" dirty="0">
                <a:solidFill>
                  <a:srgbClr val="001C3D"/>
                </a:solidFill>
                <a:latin typeface="Calibri"/>
                <a:cs typeface="Calibri"/>
              </a:rPr>
              <a:t> </a:t>
            </a:r>
            <a:r>
              <a:rPr sz="2000" dirty="0">
                <a:solidFill>
                  <a:srgbClr val="001C3D"/>
                </a:solidFill>
                <a:latin typeface="Calibri"/>
                <a:cs typeface="Calibri"/>
              </a:rPr>
              <a:t>assist</a:t>
            </a:r>
            <a:r>
              <a:rPr sz="2000" spc="5" dirty="0">
                <a:solidFill>
                  <a:srgbClr val="001C3D"/>
                </a:solidFill>
                <a:latin typeface="Calibri"/>
                <a:cs typeface="Calibri"/>
              </a:rPr>
              <a:t> </a:t>
            </a:r>
            <a:r>
              <a:rPr sz="2000" dirty="0">
                <a:solidFill>
                  <a:srgbClr val="001C3D"/>
                </a:solidFill>
                <a:latin typeface="Calibri"/>
                <a:cs typeface="Calibri"/>
              </a:rPr>
              <a:t>them</a:t>
            </a:r>
            <a:r>
              <a:rPr sz="2000" spc="5" dirty="0">
                <a:solidFill>
                  <a:srgbClr val="001C3D"/>
                </a:solidFill>
                <a:latin typeface="Calibri"/>
                <a:cs typeface="Calibri"/>
              </a:rPr>
              <a:t> </a:t>
            </a:r>
            <a:r>
              <a:rPr sz="2000" dirty="0">
                <a:solidFill>
                  <a:srgbClr val="001C3D"/>
                </a:solidFill>
                <a:latin typeface="Calibri"/>
                <a:cs typeface="Calibri"/>
              </a:rPr>
              <a:t>to</a:t>
            </a:r>
            <a:r>
              <a:rPr sz="2000" spc="5" dirty="0">
                <a:solidFill>
                  <a:srgbClr val="001C3D"/>
                </a:solidFill>
                <a:latin typeface="Calibri"/>
                <a:cs typeface="Calibri"/>
              </a:rPr>
              <a:t> </a:t>
            </a:r>
            <a:r>
              <a:rPr sz="2000" spc="-5" dirty="0">
                <a:solidFill>
                  <a:srgbClr val="001C3D"/>
                </a:solidFill>
                <a:latin typeface="Calibri"/>
                <a:cs typeface="Calibri"/>
              </a:rPr>
              <a:t>exercise</a:t>
            </a:r>
            <a:r>
              <a:rPr sz="2000" dirty="0">
                <a:solidFill>
                  <a:srgbClr val="001C3D"/>
                </a:solidFill>
                <a:latin typeface="Calibri"/>
                <a:cs typeface="Calibri"/>
              </a:rPr>
              <a:t> these </a:t>
            </a:r>
            <a:r>
              <a:rPr sz="2000" spc="5" dirty="0">
                <a:solidFill>
                  <a:srgbClr val="001C3D"/>
                </a:solidFill>
                <a:latin typeface="Calibri"/>
                <a:cs typeface="Calibri"/>
              </a:rPr>
              <a:t> </a:t>
            </a:r>
            <a:r>
              <a:rPr sz="2000" spc="-5" dirty="0">
                <a:solidFill>
                  <a:srgbClr val="001C3D"/>
                </a:solidFill>
                <a:latin typeface="Calibri"/>
                <a:cs typeface="Calibri"/>
              </a:rPr>
              <a:t>rights</a:t>
            </a:r>
            <a:endParaRPr sz="2000">
              <a:latin typeface="Calibri"/>
              <a:cs typeface="Calibri"/>
            </a:endParaRPr>
          </a:p>
          <a:p>
            <a:pPr marL="354965" marR="5080" indent="-342900" algn="just">
              <a:lnSpc>
                <a:spcPct val="100000"/>
              </a:lnSpc>
              <a:buFont typeface="Arial"/>
              <a:buChar char="•"/>
              <a:tabLst>
                <a:tab pos="358140" algn="l"/>
              </a:tabLst>
            </a:pPr>
            <a:r>
              <a:rPr sz="2000" spc="25" dirty="0">
                <a:solidFill>
                  <a:srgbClr val="001C3D"/>
                </a:solidFill>
                <a:latin typeface="Calibri"/>
                <a:cs typeface="Calibri"/>
              </a:rPr>
              <a:t>Provide</a:t>
            </a:r>
            <a:r>
              <a:rPr sz="2000" spc="30" dirty="0">
                <a:solidFill>
                  <a:srgbClr val="001C3D"/>
                </a:solidFill>
                <a:latin typeface="Calibri"/>
                <a:cs typeface="Calibri"/>
              </a:rPr>
              <a:t> </a:t>
            </a:r>
            <a:r>
              <a:rPr sz="2000" spc="25" dirty="0">
                <a:solidFill>
                  <a:srgbClr val="001C3D"/>
                </a:solidFill>
                <a:latin typeface="Calibri"/>
                <a:cs typeface="Calibri"/>
              </a:rPr>
              <a:t>emotional</a:t>
            </a:r>
            <a:r>
              <a:rPr sz="2000" spc="30" dirty="0">
                <a:solidFill>
                  <a:srgbClr val="001C3D"/>
                </a:solidFill>
                <a:latin typeface="Calibri"/>
                <a:cs typeface="Calibri"/>
              </a:rPr>
              <a:t> </a:t>
            </a:r>
            <a:r>
              <a:rPr sz="2000" spc="25" dirty="0">
                <a:solidFill>
                  <a:srgbClr val="001C3D"/>
                </a:solidFill>
                <a:latin typeface="Calibri"/>
                <a:cs typeface="Calibri"/>
              </a:rPr>
              <a:t>support</a:t>
            </a:r>
            <a:r>
              <a:rPr sz="2000" spc="30" dirty="0">
                <a:solidFill>
                  <a:srgbClr val="001C3D"/>
                </a:solidFill>
                <a:latin typeface="Calibri"/>
                <a:cs typeface="Calibri"/>
              </a:rPr>
              <a:t> </a:t>
            </a:r>
            <a:r>
              <a:rPr sz="2000" spc="15" dirty="0">
                <a:solidFill>
                  <a:srgbClr val="001C3D"/>
                </a:solidFill>
                <a:latin typeface="Calibri"/>
                <a:cs typeface="Calibri"/>
              </a:rPr>
              <a:t>to</a:t>
            </a:r>
            <a:r>
              <a:rPr sz="2000" spc="20" dirty="0">
                <a:solidFill>
                  <a:srgbClr val="001C3D"/>
                </a:solidFill>
                <a:latin typeface="Calibri"/>
                <a:cs typeface="Calibri"/>
              </a:rPr>
              <a:t> </a:t>
            </a:r>
            <a:r>
              <a:rPr sz="2000" spc="30" dirty="0">
                <a:solidFill>
                  <a:srgbClr val="001C3D"/>
                </a:solidFill>
                <a:latin typeface="Calibri"/>
                <a:cs typeface="Calibri"/>
              </a:rPr>
              <a:t>suspects </a:t>
            </a:r>
            <a:r>
              <a:rPr sz="2000" spc="-440" dirty="0">
                <a:solidFill>
                  <a:srgbClr val="001C3D"/>
                </a:solidFill>
                <a:latin typeface="Calibri"/>
                <a:cs typeface="Calibri"/>
              </a:rPr>
              <a:t> </a:t>
            </a:r>
            <a:r>
              <a:rPr sz="2000" spc="-5" dirty="0">
                <a:solidFill>
                  <a:srgbClr val="001C3D"/>
                </a:solidFill>
                <a:latin typeface="Calibri"/>
                <a:cs typeface="Calibri"/>
              </a:rPr>
              <a:t>(</a:t>
            </a:r>
            <a:r>
              <a:rPr sz="2000" b="1" i="1" u="sng" spc="-5" dirty="0">
                <a:solidFill>
                  <a:srgbClr val="001C3D"/>
                </a:solidFill>
                <a:uFill>
                  <a:solidFill>
                    <a:srgbClr val="00274E"/>
                  </a:solidFill>
                </a:uFill>
                <a:latin typeface="Calibri"/>
                <a:cs typeface="Calibri"/>
              </a:rPr>
              <a:t>Dayanan</a:t>
            </a:r>
            <a:r>
              <a:rPr sz="2000" b="1" i="1" u="sng" spc="5" dirty="0">
                <a:solidFill>
                  <a:srgbClr val="001C3D"/>
                </a:solidFill>
                <a:uFill>
                  <a:solidFill>
                    <a:srgbClr val="00274E"/>
                  </a:solidFill>
                </a:uFill>
                <a:latin typeface="Calibri"/>
                <a:cs typeface="Calibri"/>
              </a:rPr>
              <a:t> </a:t>
            </a:r>
            <a:r>
              <a:rPr sz="2000" b="1" i="1" u="sng" spc="-5" dirty="0">
                <a:solidFill>
                  <a:srgbClr val="001C3D"/>
                </a:solidFill>
                <a:uFill>
                  <a:solidFill>
                    <a:srgbClr val="00274E"/>
                  </a:solidFill>
                </a:uFill>
                <a:latin typeface="Calibri"/>
                <a:cs typeface="Calibri"/>
              </a:rPr>
              <a:t>v.</a:t>
            </a:r>
            <a:r>
              <a:rPr sz="2000" b="1" i="1" u="sng" dirty="0">
                <a:solidFill>
                  <a:srgbClr val="001C3D"/>
                </a:solidFill>
                <a:uFill>
                  <a:solidFill>
                    <a:srgbClr val="00274E"/>
                  </a:solidFill>
                </a:uFill>
                <a:latin typeface="Calibri"/>
                <a:cs typeface="Calibri"/>
              </a:rPr>
              <a:t> </a:t>
            </a:r>
            <a:r>
              <a:rPr sz="2000" b="1" i="1" u="sng" spc="-5" dirty="0">
                <a:solidFill>
                  <a:srgbClr val="001C3D"/>
                </a:solidFill>
                <a:uFill>
                  <a:solidFill>
                    <a:srgbClr val="00274E"/>
                  </a:solidFill>
                </a:uFill>
                <a:latin typeface="Calibri"/>
                <a:cs typeface="Calibri"/>
              </a:rPr>
              <a:t>Turkey</a:t>
            </a:r>
            <a:r>
              <a:rPr sz="2000" spc="-5" dirty="0">
                <a:solidFill>
                  <a:srgbClr val="001C3D"/>
                </a:solidFill>
                <a:latin typeface="Calibri"/>
                <a:cs typeface="Calibri"/>
              </a:rPr>
              <a:t>),</a:t>
            </a:r>
            <a:r>
              <a:rPr sz="2000" dirty="0">
                <a:solidFill>
                  <a:srgbClr val="001C3D"/>
                </a:solidFill>
                <a:latin typeface="Calibri"/>
                <a:cs typeface="Calibri"/>
              </a:rPr>
              <a:t> and, </a:t>
            </a:r>
            <a:r>
              <a:rPr sz="2000" spc="-5" dirty="0">
                <a:solidFill>
                  <a:srgbClr val="001C3D"/>
                </a:solidFill>
                <a:latin typeface="Calibri"/>
                <a:cs typeface="Calibri"/>
              </a:rPr>
              <a:t>importantly</a:t>
            </a:r>
            <a:endParaRPr sz="2000">
              <a:latin typeface="Calibri"/>
              <a:cs typeface="Calibri"/>
            </a:endParaRPr>
          </a:p>
        </p:txBody>
      </p:sp>
      <p:sp>
        <p:nvSpPr>
          <p:cNvPr id="7" name="object 7"/>
          <p:cNvSpPr txBox="1"/>
          <p:nvPr/>
        </p:nvSpPr>
        <p:spPr>
          <a:xfrm>
            <a:off x="78737" y="4142374"/>
            <a:ext cx="4998720" cy="635000"/>
          </a:xfrm>
          <a:prstGeom prst="rect">
            <a:avLst/>
          </a:prstGeom>
        </p:spPr>
        <p:txBody>
          <a:bodyPr vert="horz" wrap="square" lIns="0" tIns="12700" rIns="0" bIns="0" rtlCol="0">
            <a:spAutoFit/>
          </a:bodyPr>
          <a:lstStyle/>
          <a:p>
            <a:pPr marL="354965" marR="5080" indent="-342900">
              <a:lnSpc>
                <a:spcPct val="100000"/>
              </a:lnSpc>
              <a:spcBef>
                <a:spcPts val="100"/>
              </a:spcBef>
              <a:buFont typeface="Arial"/>
              <a:buChar char="•"/>
              <a:tabLst>
                <a:tab pos="354965" algn="l"/>
                <a:tab pos="355600" algn="l"/>
              </a:tabLst>
            </a:pPr>
            <a:r>
              <a:rPr sz="2000" spc="-5" dirty="0">
                <a:solidFill>
                  <a:srgbClr val="001C3D"/>
                </a:solidFill>
                <a:latin typeface="Calibri"/>
                <a:cs typeface="Calibri"/>
              </a:rPr>
              <a:t>Help</a:t>
            </a:r>
            <a:r>
              <a:rPr sz="2000" spc="30" dirty="0">
                <a:solidFill>
                  <a:srgbClr val="001C3D"/>
                </a:solidFill>
                <a:latin typeface="Calibri"/>
                <a:cs typeface="Calibri"/>
              </a:rPr>
              <a:t> </a:t>
            </a:r>
            <a:r>
              <a:rPr sz="2000" dirty="0">
                <a:solidFill>
                  <a:srgbClr val="001C3D"/>
                </a:solidFill>
                <a:latin typeface="Calibri"/>
                <a:cs typeface="Calibri"/>
              </a:rPr>
              <a:t>suspects</a:t>
            </a:r>
            <a:r>
              <a:rPr sz="2000" spc="30" dirty="0">
                <a:solidFill>
                  <a:srgbClr val="001C3D"/>
                </a:solidFill>
                <a:latin typeface="Calibri"/>
                <a:cs typeface="Calibri"/>
              </a:rPr>
              <a:t> </a:t>
            </a:r>
            <a:r>
              <a:rPr sz="2000" dirty="0">
                <a:solidFill>
                  <a:srgbClr val="001C3D"/>
                </a:solidFill>
                <a:latin typeface="Calibri"/>
                <a:cs typeface="Calibri"/>
              </a:rPr>
              <a:t>to</a:t>
            </a:r>
            <a:r>
              <a:rPr sz="2000" spc="30" dirty="0">
                <a:solidFill>
                  <a:srgbClr val="001C3D"/>
                </a:solidFill>
                <a:latin typeface="Calibri"/>
                <a:cs typeface="Calibri"/>
              </a:rPr>
              <a:t> </a:t>
            </a:r>
            <a:r>
              <a:rPr sz="2000" spc="-5" dirty="0">
                <a:solidFill>
                  <a:srgbClr val="001C3D"/>
                </a:solidFill>
                <a:latin typeface="Calibri"/>
                <a:cs typeface="Calibri"/>
              </a:rPr>
              <a:t>mount</a:t>
            </a:r>
            <a:r>
              <a:rPr sz="2000" spc="30" dirty="0">
                <a:solidFill>
                  <a:srgbClr val="001C3D"/>
                </a:solidFill>
                <a:latin typeface="Calibri"/>
                <a:cs typeface="Calibri"/>
              </a:rPr>
              <a:t> </a:t>
            </a:r>
            <a:r>
              <a:rPr sz="2000" dirty="0">
                <a:solidFill>
                  <a:srgbClr val="001C3D"/>
                </a:solidFill>
                <a:latin typeface="Calibri"/>
                <a:cs typeface="Calibri"/>
              </a:rPr>
              <a:t>an</a:t>
            </a:r>
            <a:r>
              <a:rPr sz="2000" spc="35" dirty="0">
                <a:solidFill>
                  <a:srgbClr val="001C3D"/>
                </a:solidFill>
                <a:latin typeface="Calibri"/>
                <a:cs typeface="Calibri"/>
              </a:rPr>
              <a:t> </a:t>
            </a:r>
            <a:r>
              <a:rPr sz="2000" dirty="0">
                <a:solidFill>
                  <a:srgbClr val="001C3D"/>
                </a:solidFill>
                <a:latin typeface="Calibri"/>
                <a:cs typeface="Calibri"/>
              </a:rPr>
              <a:t>effective</a:t>
            </a:r>
            <a:r>
              <a:rPr sz="2000" spc="25" dirty="0">
                <a:solidFill>
                  <a:srgbClr val="001C3D"/>
                </a:solidFill>
                <a:latin typeface="Calibri"/>
                <a:cs typeface="Calibri"/>
              </a:rPr>
              <a:t> </a:t>
            </a:r>
            <a:r>
              <a:rPr sz="2000" spc="-5" dirty="0">
                <a:solidFill>
                  <a:srgbClr val="001C3D"/>
                </a:solidFill>
                <a:latin typeface="Calibri"/>
                <a:cs typeface="Calibri"/>
              </a:rPr>
              <a:t>defence </a:t>
            </a:r>
            <a:r>
              <a:rPr sz="2000" spc="-440" dirty="0">
                <a:solidFill>
                  <a:srgbClr val="001C3D"/>
                </a:solidFill>
                <a:latin typeface="Calibri"/>
                <a:cs typeface="Calibri"/>
              </a:rPr>
              <a:t> </a:t>
            </a:r>
            <a:r>
              <a:rPr sz="2000" spc="-5" dirty="0">
                <a:solidFill>
                  <a:srgbClr val="001C3D"/>
                </a:solidFill>
                <a:latin typeface="Calibri"/>
                <a:cs typeface="Calibri"/>
              </a:rPr>
              <a:t>against </a:t>
            </a:r>
            <a:r>
              <a:rPr sz="2000" dirty="0">
                <a:solidFill>
                  <a:srgbClr val="001C3D"/>
                </a:solidFill>
                <a:latin typeface="Calibri"/>
                <a:cs typeface="Calibri"/>
              </a:rPr>
              <a:t>the </a:t>
            </a:r>
            <a:r>
              <a:rPr sz="2000" spc="-5" dirty="0">
                <a:solidFill>
                  <a:srgbClr val="001C3D"/>
                </a:solidFill>
                <a:latin typeface="Calibri"/>
                <a:cs typeface="Calibri"/>
              </a:rPr>
              <a:t>accusation.</a:t>
            </a:r>
            <a:endParaRPr sz="2000">
              <a:latin typeface="Calibri"/>
              <a:cs typeface="Calibri"/>
            </a:endParaRPr>
          </a:p>
        </p:txBody>
      </p:sp>
      <p:sp>
        <p:nvSpPr>
          <p:cNvPr id="8" name="object 8"/>
          <p:cNvSpPr txBox="1"/>
          <p:nvPr/>
        </p:nvSpPr>
        <p:spPr>
          <a:xfrm>
            <a:off x="5292079" y="4365104"/>
            <a:ext cx="1440180" cy="1477645"/>
          </a:xfrm>
          <a:prstGeom prst="rect">
            <a:avLst/>
          </a:prstGeom>
          <a:solidFill>
            <a:srgbClr val="00B2E2"/>
          </a:solidFill>
        </p:spPr>
        <p:txBody>
          <a:bodyPr vert="horz" wrap="square" lIns="0" tIns="0" rIns="0" bIns="0" rtlCol="0">
            <a:spAutoFit/>
          </a:bodyPr>
          <a:lstStyle/>
          <a:p>
            <a:pPr>
              <a:lnSpc>
                <a:spcPct val="100000"/>
              </a:lnSpc>
            </a:pPr>
            <a:endParaRPr sz="2100">
              <a:latin typeface="Times New Roman"/>
              <a:cs typeface="Times New Roman"/>
            </a:endParaRPr>
          </a:p>
          <a:p>
            <a:pPr marL="330200" marR="92075" indent="-226060">
              <a:lnSpc>
                <a:spcPct val="101899"/>
              </a:lnSpc>
              <a:spcBef>
                <a:spcPts val="5"/>
              </a:spcBef>
            </a:pPr>
            <a:r>
              <a:rPr sz="1800" dirty="0">
                <a:solidFill>
                  <a:srgbClr val="FFFFFF"/>
                </a:solidFill>
                <a:latin typeface="Calibri"/>
                <a:cs typeface="Calibri"/>
              </a:rPr>
              <a:t>Active</a:t>
            </a:r>
            <a:r>
              <a:rPr sz="1800" spc="-45" dirty="0">
                <a:solidFill>
                  <a:srgbClr val="FFFFFF"/>
                </a:solidFill>
                <a:latin typeface="Calibri"/>
                <a:cs typeface="Calibri"/>
              </a:rPr>
              <a:t> </a:t>
            </a:r>
            <a:r>
              <a:rPr sz="1800" spc="-5" dirty="0">
                <a:solidFill>
                  <a:srgbClr val="FFFFFF"/>
                </a:solidFill>
                <a:latin typeface="Calibri"/>
                <a:cs typeface="Calibri"/>
              </a:rPr>
              <a:t>role</a:t>
            </a:r>
            <a:r>
              <a:rPr sz="1800" spc="-40" dirty="0">
                <a:solidFill>
                  <a:srgbClr val="FFFFFF"/>
                </a:solidFill>
                <a:latin typeface="Calibri"/>
                <a:cs typeface="Calibri"/>
              </a:rPr>
              <a:t> </a:t>
            </a:r>
            <a:r>
              <a:rPr sz="1800" spc="-5" dirty="0">
                <a:solidFill>
                  <a:srgbClr val="FFFFFF"/>
                </a:solidFill>
                <a:latin typeface="Calibri"/>
                <a:cs typeface="Calibri"/>
              </a:rPr>
              <a:t>of </a:t>
            </a:r>
            <a:r>
              <a:rPr sz="1800" spc="-390" dirty="0">
                <a:solidFill>
                  <a:srgbClr val="FFFFFF"/>
                </a:solidFill>
                <a:latin typeface="Calibri"/>
                <a:cs typeface="Calibri"/>
              </a:rPr>
              <a:t> </a:t>
            </a:r>
            <a:r>
              <a:rPr sz="1800" dirty="0">
                <a:solidFill>
                  <a:srgbClr val="FFFFFF"/>
                </a:solidFill>
                <a:latin typeface="Calibri"/>
                <a:cs typeface="Calibri"/>
              </a:rPr>
              <a:t>a</a:t>
            </a:r>
            <a:r>
              <a:rPr sz="1800" spc="-15" dirty="0">
                <a:solidFill>
                  <a:srgbClr val="FFFFFF"/>
                </a:solidFill>
                <a:latin typeface="Calibri"/>
                <a:cs typeface="Calibri"/>
              </a:rPr>
              <a:t> </a:t>
            </a:r>
            <a:r>
              <a:rPr sz="1800" spc="-5" dirty="0">
                <a:solidFill>
                  <a:srgbClr val="FFFFFF"/>
                </a:solidFill>
                <a:latin typeface="Calibri"/>
                <a:cs typeface="Calibri"/>
              </a:rPr>
              <a:t>lawyer</a:t>
            </a:r>
            <a:endParaRPr sz="1800">
              <a:latin typeface="Calibri"/>
              <a:cs typeface="Calibri"/>
            </a:endParaRPr>
          </a:p>
        </p:txBody>
      </p:sp>
      <p:grpSp>
        <p:nvGrpSpPr>
          <p:cNvPr id="9" name="object 9"/>
          <p:cNvGrpSpPr/>
          <p:nvPr/>
        </p:nvGrpSpPr>
        <p:grpSpPr>
          <a:xfrm>
            <a:off x="2703" y="146584"/>
            <a:ext cx="9010015" cy="775335"/>
            <a:chOff x="2703" y="146584"/>
            <a:chExt cx="9010015" cy="775335"/>
          </a:xfrm>
        </p:grpSpPr>
        <p:sp>
          <p:nvSpPr>
            <p:cNvPr id="10" name="object 10"/>
            <p:cNvSpPr/>
            <p:nvPr/>
          </p:nvSpPr>
          <p:spPr>
            <a:xfrm>
              <a:off x="7164287" y="404663"/>
              <a:ext cx="720090" cy="504190"/>
            </a:xfrm>
            <a:custGeom>
              <a:avLst/>
              <a:gdLst/>
              <a:ahLst/>
              <a:cxnLst/>
              <a:rect l="l" t="t" r="r" b="b"/>
              <a:pathLst>
                <a:path w="720090" h="504190">
                  <a:moveTo>
                    <a:pt x="720079" y="0"/>
                  </a:moveTo>
                  <a:lnTo>
                    <a:pt x="0" y="0"/>
                  </a:lnTo>
                  <a:lnTo>
                    <a:pt x="0" y="504056"/>
                  </a:lnTo>
                  <a:lnTo>
                    <a:pt x="720079" y="504056"/>
                  </a:lnTo>
                  <a:lnTo>
                    <a:pt x="720079" y="441049"/>
                  </a:lnTo>
                  <a:lnTo>
                    <a:pt x="312784" y="441049"/>
                  </a:lnTo>
                  <a:lnTo>
                    <a:pt x="267975" y="433822"/>
                  </a:lnTo>
                  <a:lnTo>
                    <a:pt x="229060" y="413696"/>
                  </a:lnTo>
                  <a:lnTo>
                    <a:pt x="198372" y="383008"/>
                  </a:lnTo>
                  <a:lnTo>
                    <a:pt x="178246" y="344092"/>
                  </a:lnTo>
                  <a:lnTo>
                    <a:pt x="171019" y="299284"/>
                  </a:lnTo>
                  <a:lnTo>
                    <a:pt x="171019" y="157518"/>
                  </a:lnTo>
                  <a:lnTo>
                    <a:pt x="360039" y="157518"/>
                  </a:lnTo>
                  <a:lnTo>
                    <a:pt x="454552" y="63007"/>
                  </a:lnTo>
                  <a:lnTo>
                    <a:pt x="720079" y="63007"/>
                  </a:lnTo>
                  <a:lnTo>
                    <a:pt x="720079" y="0"/>
                  </a:lnTo>
                  <a:close/>
                </a:path>
                <a:path w="720090" h="504190">
                  <a:moveTo>
                    <a:pt x="720079" y="63007"/>
                  </a:moveTo>
                  <a:lnTo>
                    <a:pt x="454552" y="63007"/>
                  </a:lnTo>
                  <a:lnTo>
                    <a:pt x="549061" y="157518"/>
                  </a:lnTo>
                  <a:lnTo>
                    <a:pt x="501806" y="157518"/>
                  </a:lnTo>
                  <a:lnTo>
                    <a:pt x="501806" y="299284"/>
                  </a:lnTo>
                  <a:lnTo>
                    <a:pt x="494578" y="344092"/>
                  </a:lnTo>
                  <a:lnTo>
                    <a:pt x="474453" y="383008"/>
                  </a:lnTo>
                  <a:lnTo>
                    <a:pt x="443765" y="413696"/>
                  </a:lnTo>
                  <a:lnTo>
                    <a:pt x="404849" y="433822"/>
                  </a:lnTo>
                  <a:lnTo>
                    <a:pt x="360039" y="441049"/>
                  </a:lnTo>
                  <a:lnTo>
                    <a:pt x="720079" y="441049"/>
                  </a:lnTo>
                  <a:lnTo>
                    <a:pt x="720079" y="63007"/>
                  </a:lnTo>
                  <a:close/>
                </a:path>
                <a:path w="720090" h="504190">
                  <a:moveTo>
                    <a:pt x="407295" y="157518"/>
                  </a:moveTo>
                  <a:lnTo>
                    <a:pt x="265530" y="157518"/>
                  </a:lnTo>
                  <a:lnTo>
                    <a:pt x="265530" y="299284"/>
                  </a:lnTo>
                  <a:lnTo>
                    <a:pt x="269243" y="317677"/>
                  </a:lnTo>
                  <a:lnTo>
                    <a:pt x="279370" y="332697"/>
                  </a:lnTo>
                  <a:lnTo>
                    <a:pt x="294391" y="342825"/>
                  </a:lnTo>
                  <a:lnTo>
                    <a:pt x="312784" y="346538"/>
                  </a:lnTo>
                  <a:lnTo>
                    <a:pt x="360039" y="346538"/>
                  </a:lnTo>
                  <a:lnTo>
                    <a:pt x="403581" y="317677"/>
                  </a:lnTo>
                  <a:lnTo>
                    <a:pt x="407295" y="157518"/>
                  </a:lnTo>
                  <a:close/>
                </a:path>
              </a:pathLst>
            </a:custGeom>
            <a:solidFill>
              <a:srgbClr val="FFD5A9"/>
            </a:solidFill>
          </p:spPr>
          <p:txBody>
            <a:bodyPr wrap="square" lIns="0" tIns="0" rIns="0" bIns="0" rtlCol="0"/>
            <a:lstStyle/>
            <a:p>
              <a:endParaRPr/>
            </a:p>
          </p:txBody>
        </p:sp>
        <p:sp>
          <p:nvSpPr>
            <p:cNvPr id="11" name="object 11"/>
            <p:cNvSpPr/>
            <p:nvPr/>
          </p:nvSpPr>
          <p:spPr>
            <a:xfrm>
              <a:off x="7335306" y="467671"/>
              <a:ext cx="378460" cy="378460"/>
            </a:xfrm>
            <a:custGeom>
              <a:avLst/>
              <a:gdLst/>
              <a:ahLst/>
              <a:cxnLst/>
              <a:rect l="l" t="t" r="r" b="b"/>
              <a:pathLst>
                <a:path w="378459" h="378459">
                  <a:moveTo>
                    <a:pt x="283532" y="0"/>
                  </a:moveTo>
                  <a:lnTo>
                    <a:pt x="189020" y="94510"/>
                  </a:lnTo>
                  <a:lnTo>
                    <a:pt x="236275" y="94510"/>
                  </a:lnTo>
                  <a:lnTo>
                    <a:pt x="236275" y="236275"/>
                  </a:lnTo>
                  <a:lnTo>
                    <a:pt x="232562" y="254669"/>
                  </a:lnTo>
                  <a:lnTo>
                    <a:pt x="222435" y="269690"/>
                  </a:lnTo>
                  <a:lnTo>
                    <a:pt x="207414" y="279817"/>
                  </a:lnTo>
                  <a:lnTo>
                    <a:pt x="189020" y="283531"/>
                  </a:lnTo>
                  <a:lnTo>
                    <a:pt x="141765" y="283531"/>
                  </a:lnTo>
                  <a:lnTo>
                    <a:pt x="123371" y="279817"/>
                  </a:lnTo>
                  <a:lnTo>
                    <a:pt x="108351" y="269690"/>
                  </a:lnTo>
                  <a:lnTo>
                    <a:pt x="98224" y="254670"/>
                  </a:lnTo>
                  <a:lnTo>
                    <a:pt x="94510" y="236277"/>
                  </a:lnTo>
                  <a:lnTo>
                    <a:pt x="94510" y="94510"/>
                  </a:lnTo>
                  <a:lnTo>
                    <a:pt x="0" y="94510"/>
                  </a:lnTo>
                  <a:lnTo>
                    <a:pt x="0" y="236275"/>
                  </a:lnTo>
                  <a:lnTo>
                    <a:pt x="7227" y="281085"/>
                  </a:lnTo>
                  <a:lnTo>
                    <a:pt x="27352" y="320001"/>
                  </a:lnTo>
                  <a:lnTo>
                    <a:pt x="58040" y="350689"/>
                  </a:lnTo>
                  <a:lnTo>
                    <a:pt x="96956" y="370814"/>
                  </a:lnTo>
                  <a:lnTo>
                    <a:pt x="141765" y="378042"/>
                  </a:lnTo>
                  <a:lnTo>
                    <a:pt x="189020" y="378042"/>
                  </a:lnTo>
                  <a:lnTo>
                    <a:pt x="233829" y="370814"/>
                  </a:lnTo>
                  <a:lnTo>
                    <a:pt x="272745" y="350689"/>
                  </a:lnTo>
                  <a:lnTo>
                    <a:pt x="303434" y="320001"/>
                  </a:lnTo>
                  <a:lnTo>
                    <a:pt x="323559" y="281085"/>
                  </a:lnTo>
                  <a:lnTo>
                    <a:pt x="330786" y="236275"/>
                  </a:lnTo>
                  <a:lnTo>
                    <a:pt x="330786" y="94510"/>
                  </a:lnTo>
                  <a:lnTo>
                    <a:pt x="378042" y="94510"/>
                  </a:lnTo>
                  <a:lnTo>
                    <a:pt x="283532" y="0"/>
                  </a:lnTo>
                  <a:close/>
                </a:path>
              </a:pathLst>
            </a:custGeom>
            <a:solidFill>
              <a:srgbClr val="AA8C6F"/>
            </a:solidFill>
          </p:spPr>
          <p:txBody>
            <a:bodyPr wrap="square" lIns="0" tIns="0" rIns="0" bIns="0" rtlCol="0"/>
            <a:lstStyle/>
            <a:p>
              <a:endParaRPr/>
            </a:p>
          </p:txBody>
        </p:sp>
        <p:sp>
          <p:nvSpPr>
            <p:cNvPr id="12" name="object 12"/>
            <p:cNvSpPr/>
            <p:nvPr/>
          </p:nvSpPr>
          <p:spPr>
            <a:xfrm>
              <a:off x="7164287" y="404663"/>
              <a:ext cx="720090" cy="504190"/>
            </a:xfrm>
            <a:custGeom>
              <a:avLst/>
              <a:gdLst/>
              <a:ahLst/>
              <a:cxnLst/>
              <a:rect l="l" t="t" r="r" b="b"/>
              <a:pathLst>
                <a:path w="720090" h="504190">
                  <a:moveTo>
                    <a:pt x="549061" y="157517"/>
                  </a:moveTo>
                  <a:lnTo>
                    <a:pt x="501805" y="157517"/>
                  </a:lnTo>
                  <a:lnTo>
                    <a:pt x="501805" y="299282"/>
                  </a:lnTo>
                  <a:lnTo>
                    <a:pt x="494578" y="344091"/>
                  </a:lnTo>
                  <a:lnTo>
                    <a:pt x="474453" y="383008"/>
                  </a:lnTo>
                  <a:lnTo>
                    <a:pt x="443765" y="413696"/>
                  </a:lnTo>
                  <a:lnTo>
                    <a:pt x="404849" y="433821"/>
                  </a:lnTo>
                  <a:lnTo>
                    <a:pt x="360040" y="441049"/>
                  </a:lnTo>
                  <a:lnTo>
                    <a:pt x="312784" y="441049"/>
                  </a:lnTo>
                  <a:lnTo>
                    <a:pt x="267975" y="433821"/>
                  </a:lnTo>
                  <a:lnTo>
                    <a:pt x="229059" y="413696"/>
                  </a:lnTo>
                  <a:lnTo>
                    <a:pt x="198371" y="383008"/>
                  </a:lnTo>
                  <a:lnTo>
                    <a:pt x="178246" y="344091"/>
                  </a:lnTo>
                  <a:lnTo>
                    <a:pt x="171019" y="299282"/>
                  </a:lnTo>
                  <a:lnTo>
                    <a:pt x="171019" y="157517"/>
                  </a:lnTo>
                  <a:lnTo>
                    <a:pt x="265530" y="157517"/>
                  </a:lnTo>
                  <a:lnTo>
                    <a:pt x="265530" y="299282"/>
                  </a:lnTo>
                  <a:lnTo>
                    <a:pt x="269243" y="317676"/>
                  </a:lnTo>
                  <a:lnTo>
                    <a:pt x="279370" y="332697"/>
                  </a:lnTo>
                  <a:lnTo>
                    <a:pt x="294391" y="342824"/>
                  </a:lnTo>
                  <a:lnTo>
                    <a:pt x="312784" y="346538"/>
                  </a:lnTo>
                  <a:lnTo>
                    <a:pt x="360040" y="346538"/>
                  </a:lnTo>
                  <a:lnTo>
                    <a:pt x="378433" y="342825"/>
                  </a:lnTo>
                  <a:lnTo>
                    <a:pt x="393454" y="332698"/>
                  </a:lnTo>
                  <a:lnTo>
                    <a:pt x="403581" y="317677"/>
                  </a:lnTo>
                  <a:lnTo>
                    <a:pt x="407295" y="299284"/>
                  </a:lnTo>
                  <a:lnTo>
                    <a:pt x="407295" y="157517"/>
                  </a:lnTo>
                  <a:lnTo>
                    <a:pt x="360040" y="157517"/>
                  </a:lnTo>
                  <a:lnTo>
                    <a:pt x="454551" y="63007"/>
                  </a:lnTo>
                  <a:lnTo>
                    <a:pt x="549061" y="157517"/>
                  </a:lnTo>
                  <a:close/>
                </a:path>
                <a:path w="720090" h="504190">
                  <a:moveTo>
                    <a:pt x="0" y="0"/>
                  </a:moveTo>
                  <a:lnTo>
                    <a:pt x="720080" y="0"/>
                  </a:lnTo>
                  <a:lnTo>
                    <a:pt x="720080" y="504056"/>
                  </a:lnTo>
                  <a:lnTo>
                    <a:pt x="0" y="504056"/>
                  </a:lnTo>
                  <a:lnTo>
                    <a:pt x="0" y="0"/>
                  </a:lnTo>
                  <a:close/>
                </a:path>
              </a:pathLst>
            </a:custGeom>
            <a:ln w="25399">
              <a:solidFill>
                <a:srgbClr val="EF6510"/>
              </a:solidFill>
            </a:ln>
          </p:spPr>
          <p:txBody>
            <a:bodyPr wrap="square" lIns="0" tIns="0" rIns="0" bIns="0" rtlCol="0"/>
            <a:lstStyle/>
            <a:p>
              <a:endParaRPr/>
            </a:p>
          </p:txBody>
        </p:sp>
        <p:sp>
          <p:nvSpPr>
            <p:cNvPr id="13" name="object 13"/>
            <p:cNvSpPr/>
            <p:nvPr/>
          </p:nvSpPr>
          <p:spPr>
            <a:xfrm>
              <a:off x="8244407" y="404663"/>
              <a:ext cx="755650" cy="504190"/>
            </a:xfrm>
            <a:custGeom>
              <a:avLst/>
              <a:gdLst/>
              <a:ahLst/>
              <a:cxnLst/>
              <a:rect l="l" t="t" r="r" b="b"/>
              <a:pathLst>
                <a:path w="755650" h="504190">
                  <a:moveTo>
                    <a:pt x="755575" y="0"/>
                  </a:moveTo>
                  <a:lnTo>
                    <a:pt x="0" y="0"/>
                  </a:lnTo>
                  <a:lnTo>
                    <a:pt x="0" y="504056"/>
                  </a:lnTo>
                  <a:lnTo>
                    <a:pt x="755575" y="504056"/>
                  </a:lnTo>
                  <a:lnTo>
                    <a:pt x="755575" y="441049"/>
                  </a:lnTo>
                  <a:lnTo>
                    <a:pt x="236021" y="441049"/>
                  </a:lnTo>
                  <a:lnTo>
                    <a:pt x="236021" y="252027"/>
                  </a:lnTo>
                  <a:lnTo>
                    <a:pt x="188766" y="252027"/>
                  </a:lnTo>
                  <a:lnTo>
                    <a:pt x="377786" y="63007"/>
                  </a:lnTo>
                  <a:lnTo>
                    <a:pt x="755575" y="63007"/>
                  </a:lnTo>
                  <a:lnTo>
                    <a:pt x="755575" y="0"/>
                  </a:lnTo>
                  <a:close/>
                </a:path>
                <a:path w="755650" h="504190">
                  <a:moveTo>
                    <a:pt x="755575" y="86635"/>
                  </a:moveTo>
                  <a:lnTo>
                    <a:pt x="495926" y="86635"/>
                  </a:lnTo>
                  <a:lnTo>
                    <a:pt x="495926" y="181145"/>
                  </a:lnTo>
                  <a:lnTo>
                    <a:pt x="566808" y="252027"/>
                  </a:lnTo>
                  <a:lnTo>
                    <a:pt x="519553" y="252027"/>
                  </a:lnTo>
                  <a:lnTo>
                    <a:pt x="519553" y="441049"/>
                  </a:lnTo>
                  <a:lnTo>
                    <a:pt x="755575" y="441049"/>
                  </a:lnTo>
                  <a:lnTo>
                    <a:pt x="755575" y="86635"/>
                  </a:lnTo>
                  <a:close/>
                </a:path>
                <a:path w="755650" h="504190">
                  <a:moveTo>
                    <a:pt x="755575" y="63007"/>
                  </a:moveTo>
                  <a:lnTo>
                    <a:pt x="377786" y="63007"/>
                  </a:lnTo>
                  <a:lnTo>
                    <a:pt x="448670" y="133889"/>
                  </a:lnTo>
                  <a:lnTo>
                    <a:pt x="448670" y="86635"/>
                  </a:lnTo>
                  <a:lnTo>
                    <a:pt x="755575" y="86635"/>
                  </a:lnTo>
                  <a:lnTo>
                    <a:pt x="755575" y="63007"/>
                  </a:lnTo>
                  <a:close/>
                </a:path>
              </a:pathLst>
            </a:custGeom>
            <a:solidFill>
              <a:srgbClr val="EAF8FC"/>
            </a:solidFill>
          </p:spPr>
          <p:txBody>
            <a:bodyPr wrap="square" lIns="0" tIns="0" rIns="0" bIns="0" rtlCol="0"/>
            <a:lstStyle/>
            <a:p>
              <a:endParaRPr/>
            </a:p>
          </p:txBody>
        </p:sp>
        <p:sp>
          <p:nvSpPr>
            <p:cNvPr id="14" name="object 14"/>
            <p:cNvSpPr/>
            <p:nvPr/>
          </p:nvSpPr>
          <p:spPr>
            <a:xfrm>
              <a:off x="8480429" y="491299"/>
              <a:ext cx="283845" cy="354965"/>
            </a:xfrm>
            <a:custGeom>
              <a:avLst/>
              <a:gdLst/>
              <a:ahLst/>
              <a:cxnLst/>
              <a:rect l="l" t="t" r="r" b="b"/>
              <a:pathLst>
                <a:path w="283845" h="354965">
                  <a:moveTo>
                    <a:pt x="259904" y="0"/>
                  </a:moveTo>
                  <a:lnTo>
                    <a:pt x="212648" y="0"/>
                  </a:lnTo>
                  <a:lnTo>
                    <a:pt x="212648" y="47254"/>
                  </a:lnTo>
                  <a:lnTo>
                    <a:pt x="259904" y="94509"/>
                  </a:lnTo>
                  <a:lnTo>
                    <a:pt x="259904" y="0"/>
                  </a:lnTo>
                  <a:close/>
                </a:path>
                <a:path w="283845" h="354965">
                  <a:moveTo>
                    <a:pt x="283531" y="165392"/>
                  </a:moveTo>
                  <a:lnTo>
                    <a:pt x="0" y="165392"/>
                  </a:lnTo>
                  <a:lnTo>
                    <a:pt x="0" y="354413"/>
                  </a:lnTo>
                  <a:lnTo>
                    <a:pt x="118137" y="354413"/>
                  </a:lnTo>
                  <a:lnTo>
                    <a:pt x="118137" y="259902"/>
                  </a:lnTo>
                  <a:lnTo>
                    <a:pt x="283531" y="259902"/>
                  </a:lnTo>
                  <a:lnTo>
                    <a:pt x="283531" y="165392"/>
                  </a:lnTo>
                  <a:close/>
                </a:path>
                <a:path w="283845" h="354965">
                  <a:moveTo>
                    <a:pt x="283531" y="259902"/>
                  </a:moveTo>
                  <a:lnTo>
                    <a:pt x="165393" y="259902"/>
                  </a:lnTo>
                  <a:lnTo>
                    <a:pt x="165393" y="354413"/>
                  </a:lnTo>
                  <a:lnTo>
                    <a:pt x="283531" y="354413"/>
                  </a:lnTo>
                  <a:lnTo>
                    <a:pt x="283531" y="259902"/>
                  </a:lnTo>
                  <a:close/>
                </a:path>
              </a:pathLst>
            </a:custGeom>
            <a:solidFill>
              <a:srgbClr val="C4D0D4"/>
            </a:solidFill>
          </p:spPr>
          <p:txBody>
            <a:bodyPr wrap="square" lIns="0" tIns="0" rIns="0" bIns="0" rtlCol="0"/>
            <a:lstStyle/>
            <a:p>
              <a:endParaRPr/>
            </a:p>
          </p:txBody>
        </p:sp>
        <p:sp>
          <p:nvSpPr>
            <p:cNvPr id="15" name="object 15"/>
            <p:cNvSpPr/>
            <p:nvPr/>
          </p:nvSpPr>
          <p:spPr>
            <a:xfrm>
              <a:off x="8433174" y="467671"/>
              <a:ext cx="378460" cy="378460"/>
            </a:xfrm>
            <a:custGeom>
              <a:avLst/>
              <a:gdLst/>
              <a:ahLst/>
              <a:cxnLst/>
              <a:rect l="l" t="t" r="r" b="b"/>
              <a:pathLst>
                <a:path w="378459" h="378459">
                  <a:moveTo>
                    <a:pt x="189020" y="0"/>
                  </a:moveTo>
                  <a:lnTo>
                    <a:pt x="0" y="189020"/>
                  </a:lnTo>
                  <a:lnTo>
                    <a:pt x="378042" y="189020"/>
                  </a:lnTo>
                  <a:lnTo>
                    <a:pt x="189020" y="0"/>
                  </a:lnTo>
                  <a:close/>
                </a:path>
                <a:path w="378459" h="378459">
                  <a:moveTo>
                    <a:pt x="212648" y="283531"/>
                  </a:moveTo>
                  <a:lnTo>
                    <a:pt x="165393" y="283531"/>
                  </a:lnTo>
                  <a:lnTo>
                    <a:pt x="165393" y="378042"/>
                  </a:lnTo>
                  <a:lnTo>
                    <a:pt x="212648" y="378042"/>
                  </a:lnTo>
                  <a:lnTo>
                    <a:pt x="212648" y="283531"/>
                  </a:lnTo>
                  <a:close/>
                </a:path>
              </a:pathLst>
            </a:custGeom>
            <a:solidFill>
              <a:srgbClr val="9AA5A8"/>
            </a:solidFill>
          </p:spPr>
          <p:txBody>
            <a:bodyPr wrap="square" lIns="0" tIns="0" rIns="0" bIns="0" rtlCol="0"/>
            <a:lstStyle/>
            <a:p>
              <a:endParaRPr/>
            </a:p>
          </p:txBody>
        </p:sp>
        <p:sp>
          <p:nvSpPr>
            <p:cNvPr id="16" name="object 16"/>
            <p:cNvSpPr/>
            <p:nvPr/>
          </p:nvSpPr>
          <p:spPr>
            <a:xfrm>
              <a:off x="8244407" y="404663"/>
              <a:ext cx="755650" cy="504190"/>
            </a:xfrm>
            <a:custGeom>
              <a:avLst/>
              <a:gdLst/>
              <a:ahLst/>
              <a:cxnLst/>
              <a:rect l="l" t="t" r="r" b="b"/>
              <a:pathLst>
                <a:path w="755650" h="504190">
                  <a:moveTo>
                    <a:pt x="377787" y="63007"/>
                  </a:moveTo>
                  <a:lnTo>
                    <a:pt x="448671" y="133889"/>
                  </a:lnTo>
                  <a:lnTo>
                    <a:pt x="448671" y="86635"/>
                  </a:lnTo>
                  <a:lnTo>
                    <a:pt x="495926" y="86635"/>
                  </a:lnTo>
                  <a:lnTo>
                    <a:pt x="495926" y="181145"/>
                  </a:lnTo>
                  <a:lnTo>
                    <a:pt x="566808" y="252028"/>
                  </a:lnTo>
                  <a:lnTo>
                    <a:pt x="519554" y="252028"/>
                  </a:lnTo>
                  <a:lnTo>
                    <a:pt x="519554" y="441049"/>
                  </a:lnTo>
                  <a:lnTo>
                    <a:pt x="236022" y="441049"/>
                  </a:lnTo>
                  <a:lnTo>
                    <a:pt x="236022" y="252028"/>
                  </a:lnTo>
                  <a:lnTo>
                    <a:pt x="188766" y="252028"/>
                  </a:lnTo>
                  <a:lnTo>
                    <a:pt x="377787" y="63007"/>
                  </a:lnTo>
                  <a:close/>
                </a:path>
                <a:path w="755650" h="504190">
                  <a:moveTo>
                    <a:pt x="448671" y="133889"/>
                  </a:moveTo>
                  <a:lnTo>
                    <a:pt x="495926" y="181145"/>
                  </a:lnTo>
                </a:path>
                <a:path w="755650" h="504190">
                  <a:moveTo>
                    <a:pt x="519554" y="252028"/>
                  </a:moveTo>
                  <a:lnTo>
                    <a:pt x="236022" y="252028"/>
                  </a:lnTo>
                </a:path>
                <a:path w="755650" h="504190">
                  <a:moveTo>
                    <a:pt x="354159" y="441049"/>
                  </a:moveTo>
                  <a:lnTo>
                    <a:pt x="354159" y="346538"/>
                  </a:lnTo>
                  <a:lnTo>
                    <a:pt x="401415" y="346538"/>
                  </a:lnTo>
                  <a:lnTo>
                    <a:pt x="401415" y="441049"/>
                  </a:lnTo>
                </a:path>
                <a:path w="755650" h="504190">
                  <a:moveTo>
                    <a:pt x="0" y="0"/>
                  </a:moveTo>
                  <a:lnTo>
                    <a:pt x="755575" y="0"/>
                  </a:lnTo>
                  <a:lnTo>
                    <a:pt x="755575" y="504056"/>
                  </a:lnTo>
                  <a:lnTo>
                    <a:pt x="0" y="504056"/>
                  </a:lnTo>
                  <a:lnTo>
                    <a:pt x="0" y="0"/>
                  </a:lnTo>
                  <a:close/>
                </a:path>
              </a:pathLst>
            </a:custGeom>
            <a:ln w="25399">
              <a:solidFill>
                <a:srgbClr val="00B2E2"/>
              </a:solidFill>
            </a:ln>
          </p:spPr>
          <p:txBody>
            <a:bodyPr wrap="square" lIns="0" tIns="0" rIns="0" bIns="0" rtlCol="0"/>
            <a:lstStyle/>
            <a:p>
              <a:endParaRPr/>
            </a:p>
          </p:txBody>
        </p:sp>
        <p:pic>
          <p:nvPicPr>
            <p:cNvPr id="17" name="object 17"/>
            <p:cNvPicPr/>
            <p:nvPr/>
          </p:nvPicPr>
          <p:blipFill>
            <a:blip r:embed="rId4" cstate="print"/>
            <a:stretch>
              <a:fillRect/>
            </a:stretch>
          </p:blipFill>
          <p:spPr>
            <a:xfrm>
              <a:off x="2703" y="146584"/>
              <a:ext cx="5433391" cy="576064"/>
            </a:xfrm>
            <a:prstGeom prst="rect">
              <a:avLst/>
            </a:prstGeom>
          </p:spPr>
        </p:pic>
      </p:grpSp>
      <p:sp>
        <p:nvSpPr>
          <p:cNvPr id="18" name="object 18"/>
          <p:cNvSpPr txBox="1">
            <a:spLocks noGrp="1"/>
          </p:cNvSpPr>
          <p:nvPr>
            <p:ph type="title"/>
          </p:nvPr>
        </p:nvSpPr>
        <p:spPr>
          <a:xfrm>
            <a:off x="81443" y="239036"/>
            <a:ext cx="2616835" cy="391160"/>
          </a:xfrm>
          <a:prstGeom prst="rect">
            <a:avLst/>
          </a:prstGeom>
        </p:spPr>
        <p:txBody>
          <a:bodyPr vert="horz" wrap="square" lIns="0" tIns="12700" rIns="0" bIns="0" rtlCol="0">
            <a:spAutoFit/>
          </a:bodyPr>
          <a:lstStyle/>
          <a:p>
            <a:pPr marL="12700">
              <a:lnSpc>
                <a:spcPct val="100000"/>
              </a:lnSpc>
              <a:spcBef>
                <a:spcPts val="100"/>
              </a:spcBef>
            </a:pPr>
            <a:r>
              <a:rPr spc="-5" dirty="0"/>
              <a:t>Part</a:t>
            </a:r>
            <a:r>
              <a:rPr spc="-30" dirty="0"/>
              <a:t> </a:t>
            </a:r>
            <a:r>
              <a:rPr dirty="0"/>
              <a:t>4:</a:t>
            </a:r>
            <a:r>
              <a:rPr spc="-25" dirty="0"/>
              <a:t> </a:t>
            </a:r>
            <a:r>
              <a:rPr spc="-5" dirty="0"/>
              <a:t>Interrogation</a:t>
            </a:r>
          </a:p>
        </p:txBody>
      </p:sp>
      <p:sp>
        <p:nvSpPr>
          <p:cNvPr id="19" name="object 19"/>
          <p:cNvSpPr txBox="1"/>
          <p:nvPr/>
        </p:nvSpPr>
        <p:spPr>
          <a:xfrm>
            <a:off x="7074556" y="4367757"/>
            <a:ext cx="1440180" cy="1477645"/>
          </a:xfrm>
          <a:prstGeom prst="rect">
            <a:avLst/>
          </a:prstGeom>
          <a:solidFill>
            <a:srgbClr val="00B2E2"/>
          </a:solidFill>
        </p:spPr>
        <p:txBody>
          <a:bodyPr vert="horz" wrap="square" lIns="0" tIns="0" rIns="0" bIns="0" rtlCol="0">
            <a:spAutoFit/>
          </a:bodyPr>
          <a:lstStyle/>
          <a:p>
            <a:pPr>
              <a:lnSpc>
                <a:spcPct val="100000"/>
              </a:lnSpc>
            </a:pPr>
            <a:endParaRPr sz="2100">
              <a:latin typeface="Times New Roman"/>
              <a:cs typeface="Times New Roman"/>
            </a:endParaRPr>
          </a:p>
          <a:p>
            <a:pPr marL="194945" marR="183515" indent="132080">
              <a:lnSpc>
                <a:spcPct val="101899"/>
              </a:lnSpc>
              <a:spcBef>
                <a:spcPts val="5"/>
              </a:spcBef>
            </a:pPr>
            <a:r>
              <a:rPr sz="1800" spc="-5" dirty="0">
                <a:solidFill>
                  <a:srgbClr val="FFFFFF"/>
                </a:solidFill>
                <a:latin typeface="Calibri"/>
                <a:cs typeface="Calibri"/>
              </a:rPr>
              <a:t>National </a:t>
            </a:r>
            <a:r>
              <a:rPr sz="1800" dirty="0">
                <a:solidFill>
                  <a:srgbClr val="FFFFFF"/>
                </a:solidFill>
                <a:latin typeface="Calibri"/>
                <a:cs typeface="Calibri"/>
              </a:rPr>
              <a:t> p</a:t>
            </a:r>
            <a:r>
              <a:rPr sz="1800" spc="-5" dirty="0">
                <a:solidFill>
                  <a:srgbClr val="FFFFFF"/>
                </a:solidFill>
                <a:latin typeface="Calibri"/>
                <a:cs typeface="Calibri"/>
              </a:rPr>
              <a:t>r</a:t>
            </a:r>
            <a:r>
              <a:rPr sz="1800" dirty="0">
                <a:solidFill>
                  <a:srgbClr val="FFFFFF"/>
                </a:solidFill>
                <a:latin typeface="Calibri"/>
                <a:cs typeface="Calibri"/>
              </a:rPr>
              <a:t>o</a:t>
            </a:r>
            <a:r>
              <a:rPr sz="1800" spc="-5" dirty="0">
                <a:solidFill>
                  <a:srgbClr val="FFFFFF"/>
                </a:solidFill>
                <a:latin typeface="Calibri"/>
                <a:cs typeface="Calibri"/>
              </a:rPr>
              <a:t>ce</a:t>
            </a:r>
            <a:r>
              <a:rPr sz="1800" dirty="0">
                <a:solidFill>
                  <a:srgbClr val="FFFFFF"/>
                </a:solidFill>
                <a:latin typeface="Calibri"/>
                <a:cs typeface="Calibri"/>
              </a:rPr>
              <a:t>du</a:t>
            </a:r>
            <a:r>
              <a:rPr sz="1800" spc="-5" dirty="0">
                <a:solidFill>
                  <a:srgbClr val="FFFFFF"/>
                </a:solidFill>
                <a:latin typeface="Calibri"/>
                <a:cs typeface="Calibri"/>
              </a:rPr>
              <a:t>re</a:t>
            </a:r>
            <a:r>
              <a:rPr sz="1800" dirty="0">
                <a:solidFill>
                  <a:srgbClr val="FFFFFF"/>
                </a:solidFill>
                <a:latin typeface="Calibri"/>
                <a:cs typeface="Calibri"/>
              </a:rPr>
              <a:t>s</a:t>
            </a:r>
            <a:endParaRPr sz="1800">
              <a:latin typeface="Calibri"/>
              <a:cs typeface="Calibri"/>
            </a:endParaRPr>
          </a:p>
        </p:txBody>
      </p:sp>
      <p:grpSp>
        <p:nvGrpSpPr>
          <p:cNvPr id="20" name="object 20"/>
          <p:cNvGrpSpPr/>
          <p:nvPr/>
        </p:nvGrpSpPr>
        <p:grpSpPr>
          <a:xfrm>
            <a:off x="1780119" y="6248622"/>
            <a:ext cx="798830" cy="510540"/>
            <a:chOff x="1780119" y="6248622"/>
            <a:chExt cx="798830" cy="510540"/>
          </a:xfrm>
        </p:grpSpPr>
        <p:sp>
          <p:nvSpPr>
            <p:cNvPr id="21" name="object 21"/>
            <p:cNvSpPr/>
            <p:nvPr/>
          </p:nvSpPr>
          <p:spPr>
            <a:xfrm>
              <a:off x="1783294" y="6251797"/>
              <a:ext cx="792480" cy="504190"/>
            </a:xfrm>
            <a:custGeom>
              <a:avLst/>
              <a:gdLst/>
              <a:ahLst/>
              <a:cxnLst/>
              <a:rect l="l" t="t" r="r" b="b"/>
              <a:pathLst>
                <a:path w="792480" h="504190">
                  <a:moveTo>
                    <a:pt x="396044" y="0"/>
                  </a:moveTo>
                  <a:lnTo>
                    <a:pt x="337519" y="2732"/>
                  </a:lnTo>
                  <a:lnTo>
                    <a:pt x="281661" y="10670"/>
                  </a:lnTo>
                  <a:lnTo>
                    <a:pt x="229081" y="23424"/>
                  </a:lnTo>
                  <a:lnTo>
                    <a:pt x="180393" y="40603"/>
                  </a:lnTo>
                  <a:lnTo>
                    <a:pt x="136210" y="61818"/>
                  </a:lnTo>
                  <a:lnTo>
                    <a:pt x="97142" y="86679"/>
                  </a:lnTo>
                  <a:lnTo>
                    <a:pt x="63805" y="114796"/>
                  </a:lnTo>
                  <a:lnTo>
                    <a:pt x="36809" y="145779"/>
                  </a:lnTo>
                  <a:lnTo>
                    <a:pt x="16768" y="179238"/>
                  </a:lnTo>
                  <a:lnTo>
                    <a:pt x="0" y="252027"/>
                  </a:lnTo>
                  <a:lnTo>
                    <a:pt x="4294" y="289270"/>
                  </a:lnTo>
                  <a:lnTo>
                    <a:pt x="36809" y="358276"/>
                  </a:lnTo>
                  <a:lnTo>
                    <a:pt x="63805" y="389259"/>
                  </a:lnTo>
                  <a:lnTo>
                    <a:pt x="97142" y="417376"/>
                  </a:lnTo>
                  <a:lnTo>
                    <a:pt x="136210" y="442237"/>
                  </a:lnTo>
                  <a:lnTo>
                    <a:pt x="180393" y="463452"/>
                  </a:lnTo>
                  <a:lnTo>
                    <a:pt x="229081" y="480631"/>
                  </a:lnTo>
                  <a:lnTo>
                    <a:pt x="281661" y="493385"/>
                  </a:lnTo>
                  <a:lnTo>
                    <a:pt x="337519" y="501323"/>
                  </a:lnTo>
                  <a:lnTo>
                    <a:pt x="396044" y="504055"/>
                  </a:lnTo>
                  <a:lnTo>
                    <a:pt x="454568" y="501323"/>
                  </a:lnTo>
                  <a:lnTo>
                    <a:pt x="510426" y="493385"/>
                  </a:lnTo>
                  <a:lnTo>
                    <a:pt x="563006" y="480631"/>
                  </a:lnTo>
                  <a:lnTo>
                    <a:pt x="611693" y="463452"/>
                  </a:lnTo>
                  <a:lnTo>
                    <a:pt x="655877" y="442237"/>
                  </a:lnTo>
                  <a:lnTo>
                    <a:pt x="694944" y="417376"/>
                  </a:lnTo>
                  <a:lnTo>
                    <a:pt x="728282" y="389259"/>
                  </a:lnTo>
                  <a:lnTo>
                    <a:pt x="755278" y="358276"/>
                  </a:lnTo>
                  <a:lnTo>
                    <a:pt x="775319" y="324816"/>
                  </a:lnTo>
                  <a:lnTo>
                    <a:pt x="792087" y="252027"/>
                  </a:lnTo>
                  <a:lnTo>
                    <a:pt x="787793" y="214785"/>
                  </a:lnTo>
                  <a:lnTo>
                    <a:pt x="755278" y="145779"/>
                  </a:lnTo>
                  <a:lnTo>
                    <a:pt x="728282" y="114796"/>
                  </a:lnTo>
                  <a:lnTo>
                    <a:pt x="694944" y="86679"/>
                  </a:lnTo>
                  <a:lnTo>
                    <a:pt x="655877" y="61818"/>
                  </a:lnTo>
                  <a:lnTo>
                    <a:pt x="611693" y="40603"/>
                  </a:lnTo>
                  <a:lnTo>
                    <a:pt x="563006" y="23424"/>
                  </a:lnTo>
                  <a:lnTo>
                    <a:pt x="510426" y="10670"/>
                  </a:lnTo>
                  <a:lnTo>
                    <a:pt x="454568" y="2732"/>
                  </a:lnTo>
                  <a:lnTo>
                    <a:pt x="396044" y="0"/>
                  </a:lnTo>
                  <a:close/>
                </a:path>
              </a:pathLst>
            </a:custGeom>
            <a:solidFill>
              <a:srgbClr val="F7B699"/>
            </a:solidFill>
          </p:spPr>
          <p:txBody>
            <a:bodyPr wrap="square" lIns="0" tIns="0" rIns="0" bIns="0" rtlCol="0"/>
            <a:lstStyle/>
            <a:p>
              <a:endParaRPr/>
            </a:p>
          </p:txBody>
        </p:sp>
        <p:sp>
          <p:nvSpPr>
            <p:cNvPr id="22" name="object 22"/>
            <p:cNvSpPr/>
            <p:nvPr/>
          </p:nvSpPr>
          <p:spPr>
            <a:xfrm>
              <a:off x="1783294" y="6251797"/>
              <a:ext cx="792480" cy="504190"/>
            </a:xfrm>
            <a:custGeom>
              <a:avLst/>
              <a:gdLst/>
              <a:ahLst/>
              <a:cxnLst/>
              <a:rect l="l" t="t" r="r" b="b"/>
              <a:pathLst>
                <a:path w="792480" h="504190">
                  <a:moveTo>
                    <a:pt x="0" y="252027"/>
                  </a:moveTo>
                  <a:lnTo>
                    <a:pt x="16768" y="179238"/>
                  </a:lnTo>
                  <a:lnTo>
                    <a:pt x="36809" y="145779"/>
                  </a:lnTo>
                  <a:lnTo>
                    <a:pt x="63805" y="114796"/>
                  </a:lnTo>
                  <a:lnTo>
                    <a:pt x="97142" y="86679"/>
                  </a:lnTo>
                  <a:lnTo>
                    <a:pt x="136210" y="61818"/>
                  </a:lnTo>
                  <a:lnTo>
                    <a:pt x="180393" y="40603"/>
                  </a:lnTo>
                  <a:lnTo>
                    <a:pt x="229081" y="23424"/>
                  </a:lnTo>
                  <a:lnTo>
                    <a:pt x="281661" y="10670"/>
                  </a:lnTo>
                  <a:lnTo>
                    <a:pt x="337519" y="2732"/>
                  </a:lnTo>
                  <a:lnTo>
                    <a:pt x="396044" y="0"/>
                  </a:lnTo>
                  <a:lnTo>
                    <a:pt x="454568" y="2732"/>
                  </a:lnTo>
                  <a:lnTo>
                    <a:pt x="510426" y="10670"/>
                  </a:lnTo>
                  <a:lnTo>
                    <a:pt x="563006" y="23424"/>
                  </a:lnTo>
                  <a:lnTo>
                    <a:pt x="611693" y="40603"/>
                  </a:lnTo>
                  <a:lnTo>
                    <a:pt x="655877" y="61818"/>
                  </a:lnTo>
                  <a:lnTo>
                    <a:pt x="694944" y="86679"/>
                  </a:lnTo>
                  <a:lnTo>
                    <a:pt x="728282" y="114796"/>
                  </a:lnTo>
                  <a:lnTo>
                    <a:pt x="755278" y="145779"/>
                  </a:lnTo>
                  <a:lnTo>
                    <a:pt x="775319" y="179238"/>
                  </a:lnTo>
                  <a:lnTo>
                    <a:pt x="792087" y="252027"/>
                  </a:lnTo>
                  <a:lnTo>
                    <a:pt x="787793" y="289270"/>
                  </a:lnTo>
                  <a:lnTo>
                    <a:pt x="755278" y="358276"/>
                  </a:lnTo>
                  <a:lnTo>
                    <a:pt x="728282" y="389259"/>
                  </a:lnTo>
                  <a:lnTo>
                    <a:pt x="694944" y="417376"/>
                  </a:lnTo>
                  <a:lnTo>
                    <a:pt x="655877" y="442237"/>
                  </a:lnTo>
                  <a:lnTo>
                    <a:pt x="611693" y="463452"/>
                  </a:lnTo>
                  <a:lnTo>
                    <a:pt x="563006" y="480631"/>
                  </a:lnTo>
                  <a:lnTo>
                    <a:pt x="510426" y="493385"/>
                  </a:lnTo>
                  <a:lnTo>
                    <a:pt x="454568" y="501323"/>
                  </a:lnTo>
                  <a:lnTo>
                    <a:pt x="396044" y="504055"/>
                  </a:lnTo>
                  <a:lnTo>
                    <a:pt x="337519" y="501323"/>
                  </a:lnTo>
                  <a:lnTo>
                    <a:pt x="281661" y="493385"/>
                  </a:lnTo>
                  <a:lnTo>
                    <a:pt x="229081" y="480631"/>
                  </a:lnTo>
                  <a:lnTo>
                    <a:pt x="180393" y="463452"/>
                  </a:lnTo>
                  <a:lnTo>
                    <a:pt x="136210" y="442237"/>
                  </a:lnTo>
                  <a:lnTo>
                    <a:pt x="97142" y="417376"/>
                  </a:lnTo>
                  <a:lnTo>
                    <a:pt x="63805" y="389259"/>
                  </a:lnTo>
                  <a:lnTo>
                    <a:pt x="36809" y="358276"/>
                  </a:lnTo>
                  <a:lnTo>
                    <a:pt x="16768" y="324816"/>
                  </a:lnTo>
                  <a:lnTo>
                    <a:pt x="0" y="252027"/>
                  </a:lnTo>
                  <a:close/>
                </a:path>
              </a:pathLst>
            </a:custGeom>
            <a:ln w="6349">
              <a:solidFill>
                <a:srgbClr val="C18C75"/>
              </a:solidFill>
            </a:ln>
          </p:spPr>
          <p:txBody>
            <a:bodyPr wrap="square" lIns="0" tIns="0" rIns="0" bIns="0" rtlCol="0"/>
            <a:lstStyle/>
            <a:p>
              <a:endParaRPr/>
            </a:p>
          </p:txBody>
        </p:sp>
      </p:grpSp>
      <p:grpSp>
        <p:nvGrpSpPr>
          <p:cNvPr id="23" name="object 23"/>
          <p:cNvGrpSpPr/>
          <p:nvPr/>
        </p:nvGrpSpPr>
        <p:grpSpPr>
          <a:xfrm>
            <a:off x="2830337" y="6248622"/>
            <a:ext cx="798830" cy="510540"/>
            <a:chOff x="2830337" y="6248622"/>
            <a:chExt cx="798830" cy="510540"/>
          </a:xfrm>
        </p:grpSpPr>
        <p:sp>
          <p:nvSpPr>
            <p:cNvPr id="24" name="object 24"/>
            <p:cNvSpPr/>
            <p:nvPr/>
          </p:nvSpPr>
          <p:spPr>
            <a:xfrm>
              <a:off x="2833512" y="6251797"/>
              <a:ext cx="792480" cy="504190"/>
            </a:xfrm>
            <a:custGeom>
              <a:avLst/>
              <a:gdLst/>
              <a:ahLst/>
              <a:cxnLst/>
              <a:rect l="l" t="t" r="r" b="b"/>
              <a:pathLst>
                <a:path w="792479" h="504190">
                  <a:moveTo>
                    <a:pt x="396044" y="0"/>
                  </a:moveTo>
                  <a:lnTo>
                    <a:pt x="337519" y="2732"/>
                  </a:lnTo>
                  <a:lnTo>
                    <a:pt x="281661" y="10670"/>
                  </a:lnTo>
                  <a:lnTo>
                    <a:pt x="229081" y="23424"/>
                  </a:lnTo>
                  <a:lnTo>
                    <a:pt x="180393" y="40603"/>
                  </a:lnTo>
                  <a:lnTo>
                    <a:pt x="136210" y="61818"/>
                  </a:lnTo>
                  <a:lnTo>
                    <a:pt x="97142" y="86679"/>
                  </a:lnTo>
                  <a:lnTo>
                    <a:pt x="63805" y="114796"/>
                  </a:lnTo>
                  <a:lnTo>
                    <a:pt x="36809" y="145779"/>
                  </a:lnTo>
                  <a:lnTo>
                    <a:pt x="16768" y="179238"/>
                  </a:lnTo>
                  <a:lnTo>
                    <a:pt x="0" y="252027"/>
                  </a:lnTo>
                  <a:lnTo>
                    <a:pt x="4294" y="289270"/>
                  </a:lnTo>
                  <a:lnTo>
                    <a:pt x="36809" y="358276"/>
                  </a:lnTo>
                  <a:lnTo>
                    <a:pt x="63805" y="389259"/>
                  </a:lnTo>
                  <a:lnTo>
                    <a:pt x="97142" y="417376"/>
                  </a:lnTo>
                  <a:lnTo>
                    <a:pt x="136210" y="442237"/>
                  </a:lnTo>
                  <a:lnTo>
                    <a:pt x="180393" y="463452"/>
                  </a:lnTo>
                  <a:lnTo>
                    <a:pt x="229081" y="480631"/>
                  </a:lnTo>
                  <a:lnTo>
                    <a:pt x="281661" y="493385"/>
                  </a:lnTo>
                  <a:lnTo>
                    <a:pt x="337519" y="501323"/>
                  </a:lnTo>
                  <a:lnTo>
                    <a:pt x="396044" y="504055"/>
                  </a:lnTo>
                  <a:lnTo>
                    <a:pt x="454569" y="501323"/>
                  </a:lnTo>
                  <a:lnTo>
                    <a:pt x="510427" y="493385"/>
                  </a:lnTo>
                  <a:lnTo>
                    <a:pt x="563006" y="480631"/>
                  </a:lnTo>
                  <a:lnTo>
                    <a:pt x="611694" y="463452"/>
                  </a:lnTo>
                  <a:lnTo>
                    <a:pt x="655878" y="442237"/>
                  </a:lnTo>
                  <a:lnTo>
                    <a:pt x="694945" y="417376"/>
                  </a:lnTo>
                  <a:lnTo>
                    <a:pt x="728283" y="389259"/>
                  </a:lnTo>
                  <a:lnTo>
                    <a:pt x="755279" y="358276"/>
                  </a:lnTo>
                  <a:lnTo>
                    <a:pt x="775320" y="324816"/>
                  </a:lnTo>
                  <a:lnTo>
                    <a:pt x="792088" y="252027"/>
                  </a:lnTo>
                  <a:lnTo>
                    <a:pt x="787794" y="214785"/>
                  </a:lnTo>
                  <a:lnTo>
                    <a:pt x="755279" y="145779"/>
                  </a:lnTo>
                  <a:lnTo>
                    <a:pt x="728283" y="114796"/>
                  </a:lnTo>
                  <a:lnTo>
                    <a:pt x="694945" y="86679"/>
                  </a:lnTo>
                  <a:lnTo>
                    <a:pt x="655878" y="61818"/>
                  </a:lnTo>
                  <a:lnTo>
                    <a:pt x="611694" y="40603"/>
                  </a:lnTo>
                  <a:lnTo>
                    <a:pt x="563006" y="23424"/>
                  </a:lnTo>
                  <a:lnTo>
                    <a:pt x="510427" y="10670"/>
                  </a:lnTo>
                  <a:lnTo>
                    <a:pt x="454569" y="2732"/>
                  </a:lnTo>
                  <a:lnTo>
                    <a:pt x="396044" y="0"/>
                  </a:lnTo>
                  <a:close/>
                </a:path>
              </a:pathLst>
            </a:custGeom>
            <a:solidFill>
              <a:srgbClr val="F7B699">
                <a:alpha val="65879"/>
              </a:srgbClr>
            </a:solidFill>
          </p:spPr>
          <p:txBody>
            <a:bodyPr wrap="square" lIns="0" tIns="0" rIns="0" bIns="0" rtlCol="0"/>
            <a:lstStyle/>
            <a:p>
              <a:endParaRPr/>
            </a:p>
          </p:txBody>
        </p:sp>
        <p:sp>
          <p:nvSpPr>
            <p:cNvPr id="25" name="object 25"/>
            <p:cNvSpPr/>
            <p:nvPr/>
          </p:nvSpPr>
          <p:spPr>
            <a:xfrm>
              <a:off x="2833512" y="6251797"/>
              <a:ext cx="792480" cy="504190"/>
            </a:xfrm>
            <a:custGeom>
              <a:avLst/>
              <a:gdLst/>
              <a:ahLst/>
              <a:cxnLst/>
              <a:rect l="l" t="t" r="r" b="b"/>
              <a:pathLst>
                <a:path w="792479" h="504190">
                  <a:moveTo>
                    <a:pt x="0" y="252027"/>
                  </a:moveTo>
                  <a:lnTo>
                    <a:pt x="16768" y="179238"/>
                  </a:lnTo>
                  <a:lnTo>
                    <a:pt x="36809" y="145779"/>
                  </a:lnTo>
                  <a:lnTo>
                    <a:pt x="63805" y="114796"/>
                  </a:lnTo>
                  <a:lnTo>
                    <a:pt x="97142" y="86679"/>
                  </a:lnTo>
                  <a:lnTo>
                    <a:pt x="136210" y="61818"/>
                  </a:lnTo>
                  <a:lnTo>
                    <a:pt x="180393" y="40603"/>
                  </a:lnTo>
                  <a:lnTo>
                    <a:pt x="229081" y="23424"/>
                  </a:lnTo>
                  <a:lnTo>
                    <a:pt x="281661" y="10670"/>
                  </a:lnTo>
                  <a:lnTo>
                    <a:pt x="337519" y="2732"/>
                  </a:lnTo>
                  <a:lnTo>
                    <a:pt x="396044"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8" y="252027"/>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4" y="504055"/>
                  </a:lnTo>
                  <a:lnTo>
                    <a:pt x="337519" y="501323"/>
                  </a:lnTo>
                  <a:lnTo>
                    <a:pt x="281661" y="493385"/>
                  </a:lnTo>
                  <a:lnTo>
                    <a:pt x="229081" y="480631"/>
                  </a:lnTo>
                  <a:lnTo>
                    <a:pt x="180393" y="463452"/>
                  </a:lnTo>
                  <a:lnTo>
                    <a:pt x="136210" y="442237"/>
                  </a:lnTo>
                  <a:lnTo>
                    <a:pt x="97142" y="417376"/>
                  </a:lnTo>
                  <a:lnTo>
                    <a:pt x="63805" y="389259"/>
                  </a:lnTo>
                  <a:lnTo>
                    <a:pt x="36809" y="358276"/>
                  </a:lnTo>
                  <a:lnTo>
                    <a:pt x="16768" y="324816"/>
                  </a:lnTo>
                  <a:lnTo>
                    <a:pt x="0" y="252027"/>
                  </a:lnTo>
                  <a:close/>
                </a:path>
              </a:pathLst>
            </a:custGeom>
            <a:ln w="6349">
              <a:solidFill>
                <a:srgbClr val="C18C75"/>
              </a:solidFill>
            </a:ln>
          </p:spPr>
          <p:txBody>
            <a:bodyPr wrap="square" lIns="0" tIns="0" rIns="0" bIns="0" rtlCol="0"/>
            <a:lstStyle/>
            <a:p>
              <a:endParaRPr/>
            </a:p>
          </p:txBody>
        </p:sp>
      </p:grpSp>
      <p:sp>
        <p:nvSpPr>
          <p:cNvPr id="26" name="object 26"/>
          <p:cNvSpPr txBox="1"/>
          <p:nvPr/>
        </p:nvSpPr>
        <p:spPr>
          <a:xfrm>
            <a:off x="78737" y="5361574"/>
            <a:ext cx="4999355" cy="1398905"/>
          </a:xfrm>
          <a:prstGeom prst="rect">
            <a:avLst/>
          </a:prstGeom>
        </p:spPr>
        <p:txBody>
          <a:bodyPr vert="horz" wrap="square" lIns="0" tIns="12700" rIns="0" bIns="0" rtlCol="0">
            <a:spAutoFit/>
          </a:bodyPr>
          <a:lstStyle/>
          <a:p>
            <a:pPr marL="12700" marR="5080">
              <a:lnSpc>
                <a:spcPct val="100000"/>
              </a:lnSpc>
              <a:spcBef>
                <a:spcPts val="100"/>
              </a:spcBef>
            </a:pPr>
            <a:r>
              <a:rPr sz="2000" i="1" spc="-5" dirty="0">
                <a:solidFill>
                  <a:srgbClr val="001C3D"/>
                </a:solidFill>
                <a:latin typeface="Calibri"/>
                <a:cs typeface="Calibri"/>
              </a:rPr>
              <a:t>When</a:t>
            </a:r>
            <a:r>
              <a:rPr sz="2000" i="1" spc="434" dirty="0">
                <a:solidFill>
                  <a:srgbClr val="001C3D"/>
                </a:solidFill>
                <a:latin typeface="Calibri"/>
                <a:cs typeface="Calibri"/>
              </a:rPr>
              <a:t> </a:t>
            </a:r>
            <a:r>
              <a:rPr sz="2000" i="1" dirty="0">
                <a:solidFill>
                  <a:srgbClr val="001C3D"/>
                </a:solidFill>
                <a:latin typeface="Calibri"/>
                <a:cs typeface="Calibri"/>
              </a:rPr>
              <a:t>you</a:t>
            </a:r>
            <a:r>
              <a:rPr sz="2000" i="1" spc="440" dirty="0">
                <a:solidFill>
                  <a:srgbClr val="001C3D"/>
                </a:solidFill>
                <a:latin typeface="Calibri"/>
                <a:cs typeface="Calibri"/>
              </a:rPr>
              <a:t> </a:t>
            </a:r>
            <a:r>
              <a:rPr sz="2000" i="1" dirty="0">
                <a:solidFill>
                  <a:srgbClr val="001C3D"/>
                </a:solidFill>
                <a:latin typeface="Calibri"/>
                <a:cs typeface="Calibri"/>
              </a:rPr>
              <a:t>have</a:t>
            </a:r>
            <a:r>
              <a:rPr sz="2000" i="1" spc="440" dirty="0">
                <a:solidFill>
                  <a:srgbClr val="001C3D"/>
                </a:solidFill>
                <a:latin typeface="Calibri"/>
                <a:cs typeface="Calibri"/>
              </a:rPr>
              <a:t> </a:t>
            </a:r>
            <a:r>
              <a:rPr sz="2000" i="1" spc="-5" dirty="0">
                <a:solidFill>
                  <a:srgbClr val="001C3D"/>
                </a:solidFill>
                <a:latin typeface="Calibri"/>
                <a:cs typeface="Calibri"/>
              </a:rPr>
              <a:t>finished  reading,</a:t>
            </a:r>
            <a:r>
              <a:rPr sz="2000" i="1" spc="434" dirty="0">
                <a:solidFill>
                  <a:srgbClr val="001C3D"/>
                </a:solidFill>
                <a:latin typeface="Calibri"/>
                <a:cs typeface="Calibri"/>
              </a:rPr>
              <a:t> </a:t>
            </a:r>
            <a:r>
              <a:rPr sz="2000" i="1" dirty="0">
                <a:solidFill>
                  <a:srgbClr val="001C3D"/>
                </a:solidFill>
                <a:latin typeface="Calibri"/>
                <a:cs typeface="Calibri"/>
              </a:rPr>
              <a:t>click</a:t>
            </a:r>
            <a:r>
              <a:rPr sz="2000" i="1" spc="434" dirty="0">
                <a:solidFill>
                  <a:srgbClr val="001C3D"/>
                </a:solidFill>
                <a:latin typeface="Calibri"/>
                <a:cs typeface="Calibri"/>
              </a:rPr>
              <a:t> </a:t>
            </a:r>
            <a:r>
              <a:rPr sz="2000" i="1" dirty="0">
                <a:solidFill>
                  <a:srgbClr val="001C3D"/>
                </a:solidFill>
                <a:latin typeface="Calibri"/>
                <a:cs typeface="Calibri"/>
              </a:rPr>
              <a:t>on</a:t>
            </a:r>
            <a:r>
              <a:rPr sz="2000" i="1" spc="440" dirty="0">
                <a:solidFill>
                  <a:srgbClr val="001C3D"/>
                </a:solidFill>
                <a:latin typeface="Calibri"/>
                <a:cs typeface="Calibri"/>
              </a:rPr>
              <a:t> </a:t>
            </a:r>
            <a:r>
              <a:rPr sz="2000" i="1" dirty="0">
                <a:solidFill>
                  <a:srgbClr val="001C3D"/>
                </a:solidFill>
                <a:latin typeface="Calibri"/>
                <a:cs typeface="Calibri"/>
              </a:rPr>
              <a:t>the </a:t>
            </a:r>
            <a:r>
              <a:rPr sz="2000" i="1" spc="-434" dirty="0">
                <a:solidFill>
                  <a:srgbClr val="001C3D"/>
                </a:solidFill>
                <a:latin typeface="Calibri"/>
                <a:cs typeface="Calibri"/>
              </a:rPr>
              <a:t> </a:t>
            </a:r>
            <a:r>
              <a:rPr sz="2000" i="1" spc="-5" dirty="0">
                <a:solidFill>
                  <a:srgbClr val="001C3D"/>
                </a:solidFill>
                <a:latin typeface="Calibri"/>
                <a:cs typeface="Calibri"/>
              </a:rPr>
              <a:t>boxes </a:t>
            </a:r>
            <a:r>
              <a:rPr sz="2000" i="1" dirty="0">
                <a:solidFill>
                  <a:srgbClr val="001C3D"/>
                </a:solidFill>
                <a:latin typeface="Calibri"/>
                <a:cs typeface="Calibri"/>
              </a:rPr>
              <a:t>on the </a:t>
            </a:r>
            <a:r>
              <a:rPr sz="2000" i="1" spc="-5" dirty="0">
                <a:solidFill>
                  <a:srgbClr val="001C3D"/>
                </a:solidFill>
                <a:latin typeface="Calibri"/>
                <a:cs typeface="Calibri"/>
              </a:rPr>
              <a:t>left-hand</a:t>
            </a:r>
            <a:r>
              <a:rPr sz="2000" i="1" dirty="0">
                <a:solidFill>
                  <a:srgbClr val="001C3D"/>
                </a:solidFill>
                <a:latin typeface="Calibri"/>
                <a:cs typeface="Calibri"/>
              </a:rPr>
              <a:t> side</a:t>
            </a:r>
            <a:endParaRPr sz="2000">
              <a:latin typeface="Calibri"/>
              <a:cs typeface="Calibri"/>
            </a:endParaRPr>
          </a:p>
          <a:p>
            <a:pPr>
              <a:lnSpc>
                <a:spcPct val="100000"/>
              </a:lnSpc>
              <a:spcBef>
                <a:spcPts val="35"/>
              </a:spcBef>
            </a:pPr>
            <a:endParaRPr sz="1750">
              <a:latin typeface="Calibri"/>
              <a:cs typeface="Calibri"/>
            </a:endParaRPr>
          </a:p>
          <a:p>
            <a:pPr marL="257175" algn="ctr">
              <a:lnSpc>
                <a:spcPct val="100000"/>
              </a:lnSpc>
              <a:tabLst>
                <a:tab pos="1307465" algn="l"/>
              </a:tabLst>
            </a:pPr>
            <a:r>
              <a:rPr sz="3200" dirty="0">
                <a:solidFill>
                  <a:srgbClr val="FFFFFF"/>
                </a:solidFill>
                <a:latin typeface="Calibri"/>
                <a:cs typeface="Calibri"/>
              </a:rPr>
              <a:t>1	2</a:t>
            </a:r>
            <a:endParaRPr sz="3200">
              <a:latin typeface="Calibri"/>
              <a:cs typeface="Calibri"/>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104014" y="0"/>
            <a:ext cx="4040504" cy="3545840"/>
            <a:chOff x="5104014" y="0"/>
            <a:chExt cx="4040504" cy="3545840"/>
          </a:xfrm>
        </p:grpSpPr>
        <p:pic>
          <p:nvPicPr>
            <p:cNvPr id="3" name="object 3"/>
            <p:cNvPicPr/>
            <p:nvPr/>
          </p:nvPicPr>
          <p:blipFill>
            <a:blip r:embed="rId2" cstate="print"/>
            <a:stretch>
              <a:fillRect/>
            </a:stretch>
          </p:blipFill>
          <p:spPr>
            <a:xfrm>
              <a:off x="5150766" y="0"/>
              <a:ext cx="3993231" cy="3478559"/>
            </a:xfrm>
            <a:prstGeom prst="rect">
              <a:avLst/>
            </a:prstGeom>
          </p:spPr>
        </p:pic>
        <p:pic>
          <p:nvPicPr>
            <p:cNvPr id="4" name="object 4"/>
            <p:cNvPicPr/>
            <p:nvPr/>
          </p:nvPicPr>
          <p:blipFill>
            <a:blip r:embed="rId3" cstate="print"/>
            <a:stretch>
              <a:fillRect/>
            </a:stretch>
          </p:blipFill>
          <p:spPr>
            <a:xfrm>
              <a:off x="5104014" y="0"/>
              <a:ext cx="4039984" cy="3545377"/>
            </a:xfrm>
            <a:prstGeom prst="rect">
              <a:avLst/>
            </a:prstGeom>
          </p:spPr>
        </p:pic>
        <p:sp>
          <p:nvSpPr>
            <p:cNvPr id="5" name="object 5"/>
            <p:cNvSpPr/>
            <p:nvPr/>
          </p:nvSpPr>
          <p:spPr>
            <a:xfrm>
              <a:off x="5150766" y="0"/>
              <a:ext cx="3993515" cy="3479165"/>
            </a:xfrm>
            <a:custGeom>
              <a:avLst/>
              <a:gdLst/>
              <a:ahLst/>
              <a:cxnLst/>
              <a:rect l="l" t="t" r="r" b="b"/>
              <a:pathLst>
                <a:path w="3993515" h="3479165">
                  <a:moveTo>
                    <a:pt x="0" y="3478559"/>
                  </a:moveTo>
                  <a:lnTo>
                    <a:pt x="3993230" y="3478559"/>
                  </a:lnTo>
                  <a:lnTo>
                    <a:pt x="3993230" y="0"/>
                  </a:lnTo>
                  <a:lnTo>
                    <a:pt x="0" y="0"/>
                  </a:lnTo>
                  <a:lnTo>
                    <a:pt x="0" y="3478559"/>
                  </a:lnTo>
                  <a:close/>
                </a:path>
              </a:pathLst>
            </a:custGeom>
            <a:solidFill>
              <a:srgbClr val="00274E">
                <a:alpha val="39999"/>
              </a:srgbClr>
            </a:solidFill>
          </p:spPr>
          <p:txBody>
            <a:bodyPr wrap="square" lIns="0" tIns="0" rIns="0" bIns="0" rtlCol="0"/>
            <a:lstStyle/>
            <a:p>
              <a:endParaRPr/>
            </a:p>
          </p:txBody>
        </p:sp>
      </p:grpSp>
      <p:sp>
        <p:nvSpPr>
          <p:cNvPr id="6" name="object 6"/>
          <p:cNvSpPr txBox="1"/>
          <p:nvPr/>
        </p:nvSpPr>
        <p:spPr>
          <a:xfrm>
            <a:off x="78737" y="1094374"/>
            <a:ext cx="174625" cy="330200"/>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001C3D"/>
                </a:solidFill>
                <a:latin typeface="Calibri"/>
                <a:cs typeface="Calibri"/>
              </a:rPr>
              <a:t>It</a:t>
            </a:r>
            <a:endParaRPr sz="2000">
              <a:latin typeface="Calibri"/>
              <a:cs typeface="Calibri"/>
            </a:endParaRPr>
          </a:p>
        </p:txBody>
      </p:sp>
      <p:sp>
        <p:nvSpPr>
          <p:cNvPr id="7" name="object 7"/>
          <p:cNvSpPr txBox="1"/>
          <p:nvPr/>
        </p:nvSpPr>
        <p:spPr>
          <a:xfrm>
            <a:off x="78737" y="2008774"/>
            <a:ext cx="114935" cy="330200"/>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001C3D"/>
                </a:solidFill>
                <a:latin typeface="Arial"/>
                <a:cs typeface="Arial"/>
              </a:rPr>
              <a:t>•</a:t>
            </a:r>
            <a:endParaRPr sz="2000">
              <a:latin typeface="Arial"/>
              <a:cs typeface="Arial"/>
            </a:endParaRPr>
          </a:p>
        </p:txBody>
      </p:sp>
      <p:sp>
        <p:nvSpPr>
          <p:cNvPr id="8" name="object 8"/>
          <p:cNvSpPr txBox="1"/>
          <p:nvPr/>
        </p:nvSpPr>
        <p:spPr>
          <a:xfrm>
            <a:off x="78737" y="4142374"/>
            <a:ext cx="114935" cy="330200"/>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001C3D"/>
                </a:solidFill>
                <a:latin typeface="Arial"/>
                <a:cs typeface="Arial"/>
              </a:rPr>
              <a:t>•</a:t>
            </a:r>
            <a:endParaRPr sz="2000">
              <a:latin typeface="Arial"/>
              <a:cs typeface="Arial"/>
            </a:endParaRPr>
          </a:p>
        </p:txBody>
      </p:sp>
      <p:sp>
        <p:nvSpPr>
          <p:cNvPr id="9" name="object 9"/>
          <p:cNvSpPr txBox="1"/>
          <p:nvPr/>
        </p:nvSpPr>
        <p:spPr>
          <a:xfrm>
            <a:off x="78737" y="5361574"/>
            <a:ext cx="2795905" cy="635000"/>
          </a:xfrm>
          <a:prstGeom prst="rect">
            <a:avLst/>
          </a:prstGeom>
        </p:spPr>
        <p:txBody>
          <a:bodyPr vert="horz" wrap="square" lIns="0" tIns="12700" rIns="0" bIns="0" rtlCol="0">
            <a:spAutoFit/>
          </a:bodyPr>
          <a:lstStyle/>
          <a:p>
            <a:pPr marL="12700">
              <a:lnSpc>
                <a:spcPct val="100000"/>
              </a:lnSpc>
              <a:spcBef>
                <a:spcPts val="100"/>
              </a:spcBef>
            </a:pPr>
            <a:r>
              <a:rPr sz="2000" i="1" dirty="0">
                <a:solidFill>
                  <a:srgbClr val="001C3D"/>
                </a:solidFill>
                <a:latin typeface="Calibri"/>
                <a:cs typeface="Calibri"/>
              </a:rPr>
              <a:t>W</a:t>
            </a:r>
            <a:endParaRPr sz="2000">
              <a:latin typeface="Calibri"/>
              <a:cs typeface="Calibri"/>
            </a:endParaRPr>
          </a:p>
          <a:p>
            <a:pPr marL="12700">
              <a:lnSpc>
                <a:spcPct val="100000"/>
              </a:lnSpc>
            </a:pPr>
            <a:r>
              <a:rPr sz="2000" i="1" spc="-5" dirty="0">
                <a:solidFill>
                  <a:srgbClr val="001C3D"/>
                </a:solidFill>
                <a:latin typeface="Calibri"/>
                <a:cs typeface="Calibri"/>
              </a:rPr>
              <a:t>boxes</a:t>
            </a:r>
            <a:r>
              <a:rPr sz="2000" i="1" spc="-10" dirty="0">
                <a:solidFill>
                  <a:srgbClr val="001C3D"/>
                </a:solidFill>
                <a:latin typeface="Calibri"/>
                <a:cs typeface="Calibri"/>
              </a:rPr>
              <a:t> </a:t>
            </a:r>
            <a:r>
              <a:rPr sz="2000" i="1" dirty="0">
                <a:solidFill>
                  <a:srgbClr val="001C3D"/>
                </a:solidFill>
                <a:latin typeface="Calibri"/>
                <a:cs typeface="Calibri"/>
              </a:rPr>
              <a:t>on</a:t>
            </a:r>
            <a:r>
              <a:rPr sz="2000" i="1" spc="-10" dirty="0">
                <a:solidFill>
                  <a:srgbClr val="001C3D"/>
                </a:solidFill>
                <a:latin typeface="Calibri"/>
                <a:cs typeface="Calibri"/>
              </a:rPr>
              <a:t> </a:t>
            </a:r>
            <a:r>
              <a:rPr sz="2000" i="1" dirty="0">
                <a:solidFill>
                  <a:srgbClr val="001C3D"/>
                </a:solidFill>
                <a:latin typeface="Calibri"/>
                <a:cs typeface="Calibri"/>
              </a:rPr>
              <a:t>the</a:t>
            </a:r>
            <a:r>
              <a:rPr sz="2000" i="1" spc="-10" dirty="0">
                <a:solidFill>
                  <a:srgbClr val="001C3D"/>
                </a:solidFill>
                <a:latin typeface="Calibri"/>
                <a:cs typeface="Calibri"/>
              </a:rPr>
              <a:t> </a:t>
            </a:r>
            <a:r>
              <a:rPr sz="2000" i="1" spc="-5" dirty="0">
                <a:solidFill>
                  <a:srgbClr val="001C3D"/>
                </a:solidFill>
                <a:latin typeface="Calibri"/>
                <a:cs typeface="Calibri"/>
              </a:rPr>
              <a:t>left-hand</a:t>
            </a:r>
            <a:r>
              <a:rPr sz="2000" i="1" spc="-10" dirty="0">
                <a:solidFill>
                  <a:srgbClr val="001C3D"/>
                </a:solidFill>
                <a:latin typeface="Calibri"/>
                <a:cs typeface="Calibri"/>
              </a:rPr>
              <a:t> </a:t>
            </a:r>
            <a:r>
              <a:rPr sz="2000" i="1" dirty="0">
                <a:solidFill>
                  <a:srgbClr val="001C3D"/>
                </a:solidFill>
                <a:latin typeface="Calibri"/>
                <a:cs typeface="Calibri"/>
              </a:rPr>
              <a:t>side</a:t>
            </a:r>
            <a:endParaRPr sz="2000">
              <a:latin typeface="Calibri"/>
              <a:cs typeface="Calibri"/>
            </a:endParaRPr>
          </a:p>
        </p:txBody>
      </p:sp>
      <p:grpSp>
        <p:nvGrpSpPr>
          <p:cNvPr id="10" name="object 10"/>
          <p:cNvGrpSpPr/>
          <p:nvPr/>
        </p:nvGrpSpPr>
        <p:grpSpPr>
          <a:xfrm>
            <a:off x="2703" y="146584"/>
            <a:ext cx="9010015" cy="5695950"/>
            <a:chOff x="2703" y="146584"/>
            <a:chExt cx="9010015" cy="5695950"/>
          </a:xfrm>
        </p:grpSpPr>
        <p:sp>
          <p:nvSpPr>
            <p:cNvPr id="11" name="object 11"/>
            <p:cNvSpPr/>
            <p:nvPr/>
          </p:nvSpPr>
          <p:spPr>
            <a:xfrm>
              <a:off x="7164287" y="404663"/>
              <a:ext cx="720090" cy="504190"/>
            </a:xfrm>
            <a:custGeom>
              <a:avLst/>
              <a:gdLst/>
              <a:ahLst/>
              <a:cxnLst/>
              <a:rect l="l" t="t" r="r" b="b"/>
              <a:pathLst>
                <a:path w="720090" h="504190">
                  <a:moveTo>
                    <a:pt x="720079" y="0"/>
                  </a:moveTo>
                  <a:lnTo>
                    <a:pt x="0" y="0"/>
                  </a:lnTo>
                  <a:lnTo>
                    <a:pt x="0" y="504056"/>
                  </a:lnTo>
                  <a:lnTo>
                    <a:pt x="720079" y="504056"/>
                  </a:lnTo>
                  <a:lnTo>
                    <a:pt x="720079" y="441049"/>
                  </a:lnTo>
                  <a:lnTo>
                    <a:pt x="312784" y="441049"/>
                  </a:lnTo>
                  <a:lnTo>
                    <a:pt x="267975" y="433822"/>
                  </a:lnTo>
                  <a:lnTo>
                    <a:pt x="229060" y="413696"/>
                  </a:lnTo>
                  <a:lnTo>
                    <a:pt x="198372" y="383008"/>
                  </a:lnTo>
                  <a:lnTo>
                    <a:pt x="178246" y="344092"/>
                  </a:lnTo>
                  <a:lnTo>
                    <a:pt x="171019" y="299284"/>
                  </a:lnTo>
                  <a:lnTo>
                    <a:pt x="171019" y="157518"/>
                  </a:lnTo>
                  <a:lnTo>
                    <a:pt x="360039" y="157518"/>
                  </a:lnTo>
                  <a:lnTo>
                    <a:pt x="454552" y="63007"/>
                  </a:lnTo>
                  <a:lnTo>
                    <a:pt x="720079" y="63007"/>
                  </a:lnTo>
                  <a:lnTo>
                    <a:pt x="720079" y="0"/>
                  </a:lnTo>
                  <a:close/>
                </a:path>
                <a:path w="720090" h="504190">
                  <a:moveTo>
                    <a:pt x="720079" y="63007"/>
                  </a:moveTo>
                  <a:lnTo>
                    <a:pt x="454552" y="63007"/>
                  </a:lnTo>
                  <a:lnTo>
                    <a:pt x="549061" y="157518"/>
                  </a:lnTo>
                  <a:lnTo>
                    <a:pt x="501806" y="157518"/>
                  </a:lnTo>
                  <a:lnTo>
                    <a:pt x="501806" y="299284"/>
                  </a:lnTo>
                  <a:lnTo>
                    <a:pt x="494578" y="344092"/>
                  </a:lnTo>
                  <a:lnTo>
                    <a:pt x="474453" y="383008"/>
                  </a:lnTo>
                  <a:lnTo>
                    <a:pt x="443765" y="413696"/>
                  </a:lnTo>
                  <a:lnTo>
                    <a:pt x="404849" y="433822"/>
                  </a:lnTo>
                  <a:lnTo>
                    <a:pt x="360039" y="441049"/>
                  </a:lnTo>
                  <a:lnTo>
                    <a:pt x="720079" y="441049"/>
                  </a:lnTo>
                  <a:lnTo>
                    <a:pt x="720079" y="63007"/>
                  </a:lnTo>
                  <a:close/>
                </a:path>
                <a:path w="720090" h="504190">
                  <a:moveTo>
                    <a:pt x="407295" y="157518"/>
                  </a:moveTo>
                  <a:lnTo>
                    <a:pt x="265530" y="157518"/>
                  </a:lnTo>
                  <a:lnTo>
                    <a:pt x="265530" y="299284"/>
                  </a:lnTo>
                  <a:lnTo>
                    <a:pt x="269243" y="317677"/>
                  </a:lnTo>
                  <a:lnTo>
                    <a:pt x="279370" y="332697"/>
                  </a:lnTo>
                  <a:lnTo>
                    <a:pt x="294391" y="342825"/>
                  </a:lnTo>
                  <a:lnTo>
                    <a:pt x="312784" y="346538"/>
                  </a:lnTo>
                  <a:lnTo>
                    <a:pt x="360039" y="346538"/>
                  </a:lnTo>
                  <a:lnTo>
                    <a:pt x="403581" y="317677"/>
                  </a:lnTo>
                  <a:lnTo>
                    <a:pt x="407295" y="157518"/>
                  </a:lnTo>
                  <a:close/>
                </a:path>
              </a:pathLst>
            </a:custGeom>
            <a:solidFill>
              <a:srgbClr val="FFD5A9"/>
            </a:solidFill>
          </p:spPr>
          <p:txBody>
            <a:bodyPr wrap="square" lIns="0" tIns="0" rIns="0" bIns="0" rtlCol="0"/>
            <a:lstStyle/>
            <a:p>
              <a:endParaRPr/>
            </a:p>
          </p:txBody>
        </p:sp>
        <p:sp>
          <p:nvSpPr>
            <p:cNvPr id="12" name="object 12"/>
            <p:cNvSpPr/>
            <p:nvPr/>
          </p:nvSpPr>
          <p:spPr>
            <a:xfrm>
              <a:off x="7335306" y="467671"/>
              <a:ext cx="378460" cy="378460"/>
            </a:xfrm>
            <a:custGeom>
              <a:avLst/>
              <a:gdLst/>
              <a:ahLst/>
              <a:cxnLst/>
              <a:rect l="l" t="t" r="r" b="b"/>
              <a:pathLst>
                <a:path w="378459" h="378459">
                  <a:moveTo>
                    <a:pt x="283532" y="0"/>
                  </a:moveTo>
                  <a:lnTo>
                    <a:pt x="189020" y="94510"/>
                  </a:lnTo>
                  <a:lnTo>
                    <a:pt x="236275" y="94510"/>
                  </a:lnTo>
                  <a:lnTo>
                    <a:pt x="236275" y="236275"/>
                  </a:lnTo>
                  <a:lnTo>
                    <a:pt x="232562" y="254669"/>
                  </a:lnTo>
                  <a:lnTo>
                    <a:pt x="222435" y="269690"/>
                  </a:lnTo>
                  <a:lnTo>
                    <a:pt x="207414" y="279817"/>
                  </a:lnTo>
                  <a:lnTo>
                    <a:pt x="189020" y="283531"/>
                  </a:lnTo>
                  <a:lnTo>
                    <a:pt x="141765" y="283531"/>
                  </a:lnTo>
                  <a:lnTo>
                    <a:pt x="123371" y="279817"/>
                  </a:lnTo>
                  <a:lnTo>
                    <a:pt x="108351" y="269690"/>
                  </a:lnTo>
                  <a:lnTo>
                    <a:pt x="98224" y="254670"/>
                  </a:lnTo>
                  <a:lnTo>
                    <a:pt x="94510" y="236277"/>
                  </a:lnTo>
                  <a:lnTo>
                    <a:pt x="94510" y="94510"/>
                  </a:lnTo>
                  <a:lnTo>
                    <a:pt x="0" y="94510"/>
                  </a:lnTo>
                  <a:lnTo>
                    <a:pt x="0" y="236275"/>
                  </a:lnTo>
                  <a:lnTo>
                    <a:pt x="7227" y="281085"/>
                  </a:lnTo>
                  <a:lnTo>
                    <a:pt x="27352" y="320001"/>
                  </a:lnTo>
                  <a:lnTo>
                    <a:pt x="58040" y="350689"/>
                  </a:lnTo>
                  <a:lnTo>
                    <a:pt x="96956" y="370814"/>
                  </a:lnTo>
                  <a:lnTo>
                    <a:pt x="141765" y="378042"/>
                  </a:lnTo>
                  <a:lnTo>
                    <a:pt x="189020" y="378042"/>
                  </a:lnTo>
                  <a:lnTo>
                    <a:pt x="233829" y="370814"/>
                  </a:lnTo>
                  <a:lnTo>
                    <a:pt x="272745" y="350689"/>
                  </a:lnTo>
                  <a:lnTo>
                    <a:pt x="303434" y="320001"/>
                  </a:lnTo>
                  <a:lnTo>
                    <a:pt x="323559" y="281085"/>
                  </a:lnTo>
                  <a:lnTo>
                    <a:pt x="330786" y="236275"/>
                  </a:lnTo>
                  <a:lnTo>
                    <a:pt x="330786" y="94510"/>
                  </a:lnTo>
                  <a:lnTo>
                    <a:pt x="378042" y="94510"/>
                  </a:lnTo>
                  <a:lnTo>
                    <a:pt x="283532" y="0"/>
                  </a:lnTo>
                  <a:close/>
                </a:path>
              </a:pathLst>
            </a:custGeom>
            <a:solidFill>
              <a:srgbClr val="AA8C6F"/>
            </a:solidFill>
          </p:spPr>
          <p:txBody>
            <a:bodyPr wrap="square" lIns="0" tIns="0" rIns="0" bIns="0" rtlCol="0"/>
            <a:lstStyle/>
            <a:p>
              <a:endParaRPr/>
            </a:p>
          </p:txBody>
        </p:sp>
        <p:sp>
          <p:nvSpPr>
            <p:cNvPr id="13" name="object 13"/>
            <p:cNvSpPr/>
            <p:nvPr/>
          </p:nvSpPr>
          <p:spPr>
            <a:xfrm>
              <a:off x="7164287" y="404663"/>
              <a:ext cx="720090" cy="504190"/>
            </a:xfrm>
            <a:custGeom>
              <a:avLst/>
              <a:gdLst/>
              <a:ahLst/>
              <a:cxnLst/>
              <a:rect l="l" t="t" r="r" b="b"/>
              <a:pathLst>
                <a:path w="720090" h="504190">
                  <a:moveTo>
                    <a:pt x="549061" y="157517"/>
                  </a:moveTo>
                  <a:lnTo>
                    <a:pt x="501805" y="157517"/>
                  </a:lnTo>
                  <a:lnTo>
                    <a:pt x="501805" y="299282"/>
                  </a:lnTo>
                  <a:lnTo>
                    <a:pt x="494578" y="344091"/>
                  </a:lnTo>
                  <a:lnTo>
                    <a:pt x="474453" y="383008"/>
                  </a:lnTo>
                  <a:lnTo>
                    <a:pt x="443765" y="413696"/>
                  </a:lnTo>
                  <a:lnTo>
                    <a:pt x="404849" y="433821"/>
                  </a:lnTo>
                  <a:lnTo>
                    <a:pt x="360040" y="441049"/>
                  </a:lnTo>
                  <a:lnTo>
                    <a:pt x="312784" y="441049"/>
                  </a:lnTo>
                  <a:lnTo>
                    <a:pt x="267975" y="433821"/>
                  </a:lnTo>
                  <a:lnTo>
                    <a:pt x="229059" y="413696"/>
                  </a:lnTo>
                  <a:lnTo>
                    <a:pt x="198371" y="383008"/>
                  </a:lnTo>
                  <a:lnTo>
                    <a:pt x="178246" y="344091"/>
                  </a:lnTo>
                  <a:lnTo>
                    <a:pt x="171019" y="299282"/>
                  </a:lnTo>
                  <a:lnTo>
                    <a:pt x="171019" y="157517"/>
                  </a:lnTo>
                  <a:lnTo>
                    <a:pt x="265530" y="157517"/>
                  </a:lnTo>
                  <a:lnTo>
                    <a:pt x="265530" y="299282"/>
                  </a:lnTo>
                  <a:lnTo>
                    <a:pt x="269243" y="317676"/>
                  </a:lnTo>
                  <a:lnTo>
                    <a:pt x="279370" y="332697"/>
                  </a:lnTo>
                  <a:lnTo>
                    <a:pt x="294391" y="342824"/>
                  </a:lnTo>
                  <a:lnTo>
                    <a:pt x="312784" y="346538"/>
                  </a:lnTo>
                  <a:lnTo>
                    <a:pt x="360040" y="346538"/>
                  </a:lnTo>
                  <a:lnTo>
                    <a:pt x="378433" y="342825"/>
                  </a:lnTo>
                  <a:lnTo>
                    <a:pt x="393454" y="332698"/>
                  </a:lnTo>
                  <a:lnTo>
                    <a:pt x="403581" y="317677"/>
                  </a:lnTo>
                  <a:lnTo>
                    <a:pt x="407295" y="299284"/>
                  </a:lnTo>
                  <a:lnTo>
                    <a:pt x="407295" y="157517"/>
                  </a:lnTo>
                  <a:lnTo>
                    <a:pt x="360040" y="157517"/>
                  </a:lnTo>
                  <a:lnTo>
                    <a:pt x="454551" y="63007"/>
                  </a:lnTo>
                  <a:lnTo>
                    <a:pt x="549061" y="157517"/>
                  </a:lnTo>
                  <a:close/>
                </a:path>
                <a:path w="720090" h="504190">
                  <a:moveTo>
                    <a:pt x="0" y="0"/>
                  </a:moveTo>
                  <a:lnTo>
                    <a:pt x="720080" y="0"/>
                  </a:lnTo>
                  <a:lnTo>
                    <a:pt x="720080" y="504056"/>
                  </a:lnTo>
                  <a:lnTo>
                    <a:pt x="0" y="504056"/>
                  </a:lnTo>
                  <a:lnTo>
                    <a:pt x="0" y="0"/>
                  </a:lnTo>
                  <a:close/>
                </a:path>
              </a:pathLst>
            </a:custGeom>
            <a:ln w="25399">
              <a:solidFill>
                <a:srgbClr val="EF6510"/>
              </a:solidFill>
            </a:ln>
          </p:spPr>
          <p:txBody>
            <a:bodyPr wrap="square" lIns="0" tIns="0" rIns="0" bIns="0" rtlCol="0"/>
            <a:lstStyle/>
            <a:p>
              <a:endParaRPr/>
            </a:p>
          </p:txBody>
        </p:sp>
        <p:sp>
          <p:nvSpPr>
            <p:cNvPr id="14" name="object 14"/>
            <p:cNvSpPr/>
            <p:nvPr/>
          </p:nvSpPr>
          <p:spPr>
            <a:xfrm>
              <a:off x="8244407" y="404663"/>
              <a:ext cx="755650" cy="504190"/>
            </a:xfrm>
            <a:custGeom>
              <a:avLst/>
              <a:gdLst/>
              <a:ahLst/>
              <a:cxnLst/>
              <a:rect l="l" t="t" r="r" b="b"/>
              <a:pathLst>
                <a:path w="755650" h="504190">
                  <a:moveTo>
                    <a:pt x="755575" y="0"/>
                  </a:moveTo>
                  <a:lnTo>
                    <a:pt x="0" y="0"/>
                  </a:lnTo>
                  <a:lnTo>
                    <a:pt x="0" y="504056"/>
                  </a:lnTo>
                  <a:lnTo>
                    <a:pt x="755575" y="504056"/>
                  </a:lnTo>
                  <a:lnTo>
                    <a:pt x="755575" y="441049"/>
                  </a:lnTo>
                  <a:lnTo>
                    <a:pt x="236021" y="441049"/>
                  </a:lnTo>
                  <a:lnTo>
                    <a:pt x="236021" y="252027"/>
                  </a:lnTo>
                  <a:lnTo>
                    <a:pt x="188766" y="252027"/>
                  </a:lnTo>
                  <a:lnTo>
                    <a:pt x="377786" y="63007"/>
                  </a:lnTo>
                  <a:lnTo>
                    <a:pt x="755575" y="63007"/>
                  </a:lnTo>
                  <a:lnTo>
                    <a:pt x="755575" y="0"/>
                  </a:lnTo>
                  <a:close/>
                </a:path>
                <a:path w="755650" h="504190">
                  <a:moveTo>
                    <a:pt x="755575" y="86635"/>
                  </a:moveTo>
                  <a:lnTo>
                    <a:pt x="495926" y="86635"/>
                  </a:lnTo>
                  <a:lnTo>
                    <a:pt x="495926" y="181145"/>
                  </a:lnTo>
                  <a:lnTo>
                    <a:pt x="566808" y="252027"/>
                  </a:lnTo>
                  <a:lnTo>
                    <a:pt x="519553" y="252027"/>
                  </a:lnTo>
                  <a:lnTo>
                    <a:pt x="519553" y="441049"/>
                  </a:lnTo>
                  <a:lnTo>
                    <a:pt x="755575" y="441049"/>
                  </a:lnTo>
                  <a:lnTo>
                    <a:pt x="755575" y="86635"/>
                  </a:lnTo>
                  <a:close/>
                </a:path>
                <a:path w="755650" h="504190">
                  <a:moveTo>
                    <a:pt x="755575" y="63007"/>
                  </a:moveTo>
                  <a:lnTo>
                    <a:pt x="377786" y="63007"/>
                  </a:lnTo>
                  <a:lnTo>
                    <a:pt x="448670" y="133889"/>
                  </a:lnTo>
                  <a:lnTo>
                    <a:pt x="448670" y="86635"/>
                  </a:lnTo>
                  <a:lnTo>
                    <a:pt x="755575" y="86635"/>
                  </a:lnTo>
                  <a:lnTo>
                    <a:pt x="755575" y="63007"/>
                  </a:lnTo>
                  <a:close/>
                </a:path>
              </a:pathLst>
            </a:custGeom>
            <a:solidFill>
              <a:srgbClr val="EAF8FC"/>
            </a:solidFill>
          </p:spPr>
          <p:txBody>
            <a:bodyPr wrap="square" lIns="0" tIns="0" rIns="0" bIns="0" rtlCol="0"/>
            <a:lstStyle/>
            <a:p>
              <a:endParaRPr/>
            </a:p>
          </p:txBody>
        </p:sp>
        <p:sp>
          <p:nvSpPr>
            <p:cNvPr id="15" name="object 15"/>
            <p:cNvSpPr/>
            <p:nvPr/>
          </p:nvSpPr>
          <p:spPr>
            <a:xfrm>
              <a:off x="8480429" y="491299"/>
              <a:ext cx="283845" cy="354965"/>
            </a:xfrm>
            <a:custGeom>
              <a:avLst/>
              <a:gdLst/>
              <a:ahLst/>
              <a:cxnLst/>
              <a:rect l="l" t="t" r="r" b="b"/>
              <a:pathLst>
                <a:path w="283845" h="354965">
                  <a:moveTo>
                    <a:pt x="259904" y="0"/>
                  </a:moveTo>
                  <a:lnTo>
                    <a:pt x="212648" y="0"/>
                  </a:lnTo>
                  <a:lnTo>
                    <a:pt x="212648" y="47254"/>
                  </a:lnTo>
                  <a:lnTo>
                    <a:pt x="259904" y="94509"/>
                  </a:lnTo>
                  <a:lnTo>
                    <a:pt x="259904" y="0"/>
                  </a:lnTo>
                  <a:close/>
                </a:path>
                <a:path w="283845" h="354965">
                  <a:moveTo>
                    <a:pt x="283531" y="165392"/>
                  </a:moveTo>
                  <a:lnTo>
                    <a:pt x="0" y="165392"/>
                  </a:lnTo>
                  <a:lnTo>
                    <a:pt x="0" y="354413"/>
                  </a:lnTo>
                  <a:lnTo>
                    <a:pt x="118137" y="354413"/>
                  </a:lnTo>
                  <a:lnTo>
                    <a:pt x="118137" y="259902"/>
                  </a:lnTo>
                  <a:lnTo>
                    <a:pt x="283531" y="259902"/>
                  </a:lnTo>
                  <a:lnTo>
                    <a:pt x="283531" y="165392"/>
                  </a:lnTo>
                  <a:close/>
                </a:path>
                <a:path w="283845" h="354965">
                  <a:moveTo>
                    <a:pt x="283531" y="259902"/>
                  </a:moveTo>
                  <a:lnTo>
                    <a:pt x="165393" y="259902"/>
                  </a:lnTo>
                  <a:lnTo>
                    <a:pt x="165393" y="354413"/>
                  </a:lnTo>
                  <a:lnTo>
                    <a:pt x="283531" y="354413"/>
                  </a:lnTo>
                  <a:lnTo>
                    <a:pt x="283531" y="259902"/>
                  </a:lnTo>
                  <a:close/>
                </a:path>
              </a:pathLst>
            </a:custGeom>
            <a:solidFill>
              <a:srgbClr val="C4D0D4"/>
            </a:solidFill>
          </p:spPr>
          <p:txBody>
            <a:bodyPr wrap="square" lIns="0" tIns="0" rIns="0" bIns="0" rtlCol="0"/>
            <a:lstStyle/>
            <a:p>
              <a:endParaRPr/>
            </a:p>
          </p:txBody>
        </p:sp>
        <p:sp>
          <p:nvSpPr>
            <p:cNvPr id="16" name="object 16"/>
            <p:cNvSpPr/>
            <p:nvPr/>
          </p:nvSpPr>
          <p:spPr>
            <a:xfrm>
              <a:off x="8433174" y="467671"/>
              <a:ext cx="378460" cy="378460"/>
            </a:xfrm>
            <a:custGeom>
              <a:avLst/>
              <a:gdLst/>
              <a:ahLst/>
              <a:cxnLst/>
              <a:rect l="l" t="t" r="r" b="b"/>
              <a:pathLst>
                <a:path w="378459" h="378459">
                  <a:moveTo>
                    <a:pt x="189020" y="0"/>
                  </a:moveTo>
                  <a:lnTo>
                    <a:pt x="0" y="189020"/>
                  </a:lnTo>
                  <a:lnTo>
                    <a:pt x="378042" y="189020"/>
                  </a:lnTo>
                  <a:lnTo>
                    <a:pt x="189020" y="0"/>
                  </a:lnTo>
                  <a:close/>
                </a:path>
                <a:path w="378459" h="378459">
                  <a:moveTo>
                    <a:pt x="212648" y="283531"/>
                  </a:moveTo>
                  <a:lnTo>
                    <a:pt x="165393" y="283531"/>
                  </a:lnTo>
                  <a:lnTo>
                    <a:pt x="165393" y="378042"/>
                  </a:lnTo>
                  <a:lnTo>
                    <a:pt x="212648" y="378042"/>
                  </a:lnTo>
                  <a:lnTo>
                    <a:pt x="212648" y="283531"/>
                  </a:lnTo>
                  <a:close/>
                </a:path>
              </a:pathLst>
            </a:custGeom>
            <a:solidFill>
              <a:srgbClr val="9AA5A8"/>
            </a:solidFill>
          </p:spPr>
          <p:txBody>
            <a:bodyPr wrap="square" lIns="0" tIns="0" rIns="0" bIns="0" rtlCol="0"/>
            <a:lstStyle/>
            <a:p>
              <a:endParaRPr/>
            </a:p>
          </p:txBody>
        </p:sp>
        <p:sp>
          <p:nvSpPr>
            <p:cNvPr id="17" name="object 17"/>
            <p:cNvSpPr/>
            <p:nvPr/>
          </p:nvSpPr>
          <p:spPr>
            <a:xfrm>
              <a:off x="8244407" y="404663"/>
              <a:ext cx="755650" cy="504190"/>
            </a:xfrm>
            <a:custGeom>
              <a:avLst/>
              <a:gdLst/>
              <a:ahLst/>
              <a:cxnLst/>
              <a:rect l="l" t="t" r="r" b="b"/>
              <a:pathLst>
                <a:path w="755650" h="504190">
                  <a:moveTo>
                    <a:pt x="377787" y="63007"/>
                  </a:moveTo>
                  <a:lnTo>
                    <a:pt x="448671" y="133889"/>
                  </a:lnTo>
                  <a:lnTo>
                    <a:pt x="448671" y="86635"/>
                  </a:lnTo>
                  <a:lnTo>
                    <a:pt x="495926" y="86635"/>
                  </a:lnTo>
                  <a:lnTo>
                    <a:pt x="495926" y="181145"/>
                  </a:lnTo>
                  <a:lnTo>
                    <a:pt x="566808" y="252028"/>
                  </a:lnTo>
                  <a:lnTo>
                    <a:pt x="519554" y="252028"/>
                  </a:lnTo>
                  <a:lnTo>
                    <a:pt x="519554" y="441049"/>
                  </a:lnTo>
                  <a:lnTo>
                    <a:pt x="236022" y="441049"/>
                  </a:lnTo>
                  <a:lnTo>
                    <a:pt x="236022" y="252028"/>
                  </a:lnTo>
                  <a:lnTo>
                    <a:pt x="188766" y="252028"/>
                  </a:lnTo>
                  <a:lnTo>
                    <a:pt x="377787" y="63007"/>
                  </a:lnTo>
                  <a:close/>
                </a:path>
                <a:path w="755650" h="504190">
                  <a:moveTo>
                    <a:pt x="448671" y="133889"/>
                  </a:moveTo>
                  <a:lnTo>
                    <a:pt x="495926" y="181145"/>
                  </a:lnTo>
                </a:path>
                <a:path w="755650" h="504190">
                  <a:moveTo>
                    <a:pt x="519554" y="252028"/>
                  </a:moveTo>
                  <a:lnTo>
                    <a:pt x="236022" y="252028"/>
                  </a:lnTo>
                </a:path>
                <a:path w="755650" h="504190">
                  <a:moveTo>
                    <a:pt x="354159" y="441049"/>
                  </a:moveTo>
                  <a:lnTo>
                    <a:pt x="354159" y="346538"/>
                  </a:lnTo>
                  <a:lnTo>
                    <a:pt x="401415" y="346538"/>
                  </a:lnTo>
                  <a:lnTo>
                    <a:pt x="401415" y="441049"/>
                  </a:lnTo>
                </a:path>
                <a:path w="755650" h="504190">
                  <a:moveTo>
                    <a:pt x="0" y="0"/>
                  </a:moveTo>
                  <a:lnTo>
                    <a:pt x="755575" y="0"/>
                  </a:lnTo>
                  <a:lnTo>
                    <a:pt x="755575" y="504056"/>
                  </a:lnTo>
                  <a:lnTo>
                    <a:pt x="0" y="504056"/>
                  </a:lnTo>
                  <a:lnTo>
                    <a:pt x="0" y="0"/>
                  </a:lnTo>
                  <a:close/>
                </a:path>
              </a:pathLst>
            </a:custGeom>
            <a:ln w="25399">
              <a:solidFill>
                <a:srgbClr val="00B2E2"/>
              </a:solidFill>
            </a:ln>
          </p:spPr>
          <p:txBody>
            <a:bodyPr wrap="square" lIns="0" tIns="0" rIns="0" bIns="0" rtlCol="0"/>
            <a:lstStyle/>
            <a:p>
              <a:endParaRPr/>
            </a:p>
          </p:txBody>
        </p:sp>
        <p:pic>
          <p:nvPicPr>
            <p:cNvPr id="18" name="object 18"/>
            <p:cNvPicPr/>
            <p:nvPr/>
          </p:nvPicPr>
          <p:blipFill>
            <a:blip r:embed="rId4" cstate="print"/>
            <a:stretch>
              <a:fillRect/>
            </a:stretch>
          </p:blipFill>
          <p:spPr>
            <a:xfrm>
              <a:off x="2703" y="146584"/>
              <a:ext cx="5433391" cy="576064"/>
            </a:xfrm>
            <a:prstGeom prst="rect">
              <a:avLst/>
            </a:prstGeom>
          </p:spPr>
        </p:pic>
        <p:sp>
          <p:nvSpPr>
            <p:cNvPr id="19" name="object 19"/>
            <p:cNvSpPr/>
            <p:nvPr/>
          </p:nvSpPr>
          <p:spPr>
            <a:xfrm>
              <a:off x="5292079" y="5782042"/>
              <a:ext cx="1440180" cy="60960"/>
            </a:xfrm>
            <a:custGeom>
              <a:avLst/>
              <a:gdLst/>
              <a:ahLst/>
              <a:cxnLst/>
              <a:rect l="l" t="t" r="r" b="b"/>
              <a:pathLst>
                <a:path w="1440179" h="60960">
                  <a:moveTo>
                    <a:pt x="0" y="60389"/>
                  </a:moveTo>
                  <a:lnTo>
                    <a:pt x="1440159" y="60389"/>
                  </a:lnTo>
                  <a:lnTo>
                    <a:pt x="1440159" y="0"/>
                  </a:lnTo>
                  <a:lnTo>
                    <a:pt x="0" y="0"/>
                  </a:lnTo>
                  <a:lnTo>
                    <a:pt x="0" y="60389"/>
                  </a:lnTo>
                  <a:close/>
                </a:path>
              </a:pathLst>
            </a:custGeom>
            <a:solidFill>
              <a:srgbClr val="00B2E2"/>
            </a:solidFill>
          </p:spPr>
          <p:txBody>
            <a:bodyPr wrap="square" lIns="0" tIns="0" rIns="0" bIns="0" rtlCol="0"/>
            <a:lstStyle/>
            <a:p>
              <a:endParaRPr/>
            </a:p>
          </p:txBody>
        </p:sp>
      </p:grpSp>
      <p:sp>
        <p:nvSpPr>
          <p:cNvPr id="20" name="object 20"/>
          <p:cNvSpPr txBox="1">
            <a:spLocks noGrp="1"/>
          </p:cNvSpPr>
          <p:nvPr>
            <p:ph type="title"/>
          </p:nvPr>
        </p:nvSpPr>
        <p:spPr>
          <a:xfrm>
            <a:off x="81443" y="239036"/>
            <a:ext cx="2616835" cy="391160"/>
          </a:xfrm>
          <a:prstGeom prst="rect">
            <a:avLst/>
          </a:prstGeom>
        </p:spPr>
        <p:txBody>
          <a:bodyPr vert="horz" wrap="square" lIns="0" tIns="12700" rIns="0" bIns="0" rtlCol="0">
            <a:spAutoFit/>
          </a:bodyPr>
          <a:lstStyle/>
          <a:p>
            <a:pPr marL="12700">
              <a:lnSpc>
                <a:spcPct val="100000"/>
              </a:lnSpc>
              <a:spcBef>
                <a:spcPts val="100"/>
              </a:spcBef>
            </a:pPr>
            <a:r>
              <a:rPr spc="-5" dirty="0"/>
              <a:t>Part</a:t>
            </a:r>
            <a:r>
              <a:rPr spc="-30" dirty="0"/>
              <a:t> </a:t>
            </a:r>
            <a:r>
              <a:rPr dirty="0"/>
              <a:t>4:</a:t>
            </a:r>
            <a:r>
              <a:rPr spc="-25" dirty="0"/>
              <a:t> </a:t>
            </a:r>
            <a:r>
              <a:rPr spc="-5" dirty="0"/>
              <a:t>Interrogation</a:t>
            </a:r>
          </a:p>
        </p:txBody>
      </p:sp>
      <p:sp>
        <p:nvSpPr>
          <p:cNvPr id="21" name="object 21"/>
          <p:cNvSpPr txBox="1">
            <a:spLocks noGrp="1"/>
          </p:cNvSpPr>
          <p:nvPr>
            <p:ph type="body" idx="1"/>
          </p:nvPr>
        </p:nvSpPr>
        <p:spPr>
          <a:prstGeom prst="rect">
            <a:avLst/>
          </a:prstGeom>
        </p:spPr>
        <p:txBody>
          <a:bodyPr vert="horz" wrap="square" lIns="0" tIns="0" rIns="0" bIns="0" rtlCol="0">
            <a:spAutoFit/>
          </a:bodyPr>
          <a:lstStyle/>
          <a:p>
            <a:pPr marL="94615">
              <a:lnSpc>
                <a:spcPts val="2305"/>
              </a:lnSpc>
            </a:pPr>
            <a:r>
              <a:rPr spc="-5" dirty="0"/>
              <a:t>follows</a:t>
            </a:r>
            <a:r>
              <a:rPr spc="85" dirty="0"/>
              <a:t> </a:t>
            </a:r>
            <a:r>
              <a:rPr spc="-5" dirty="0"/>
              <a:t>from</a:t>
            </a:r>
            <a:r>
              <a:rPr spc="525" dirty="0"/>
              <a:t> </a:t>
            </a:r>
            <a:r>
              <a:rPr dirty="0"/>
              <a:t>the</a:t>
            </a:r>
            <a:r>
              <a:rPr spc="530" dirty="0"/>
              <a:t> </a:t>
            </a:r>
            <a:r>
              <a:rPr dirty="0"/>
              <a:t>ECtHR</a:t>
            </a:r>
            <a:r>
              <a:rPr spc="525" dirty="0"/>
              <a:t> </a:t>
            </a:r>
            <a:r>
              <a:rPr dirty="0"/>
              <a:t>case</a:t>
            </a:r>
            <a:r>
              <a:rPr spc="530" dirty="0"/>
              <a:t> </a:t>
            </a:r>
            <a:r>
              <a:rPr dirty="0"/>
              <a:t>law</a:t>
            </a:r>
            <a:r>
              <a:rPr spc="530" dirty="0"/>
              <a:t> </a:t>
            </a:r>
            <a:r>
              <a:rPr dirty="0"/>
              <a:t>that</a:t>
            </a:r>
            <a:r>
              <a:rPr spc="525" dirty="0"/>
              <a:t> </a:t>
            </a:r>
            <a:r>
              <a:rPr dirty="0"/>
              <a:t>the</a:t>
            </a:r>
          </a:p>
          <a:p>
            <a:pPr>
              <a:lnSpc>
                <a:spcPct val="100000"/>
              </a:lnSpc>
            </a:pPr>
            <a:r>
              <a:rPr spc="-5" dirty="0"/>
              <a:t>wyer’s role</a:t>
            </a:r>
            <a:r>
              <a:rPr dirty="0"/>
              <a:t> </a:t>
            </a:r>
            <a:r>
              <a:rPr spc="-5" dirty="0"/>
              <a:t>during</a:t>
            </a:r>
            <a:r>
              <a:rPr spc="10" dirty="0"/>
              <a:t> </a:t>
            </a:r>
            <a:r>
              <a:rPr dirty="0"/>
              <a:t>suspect </a:t>
            </a:r>
            <a:r>
              <a:rPr spc="-5" dirty="0"/>
              <a:t>interrogation</a:t>
            </a:r>
            <a:r>
              <a:rPr dirty="0"/>
              <a:t> is</a:t>
            </a:r>
            <a:r>
              <a:rPr spc="-5" dirty="0"/>
              <a:t> </a:t>
            </a:r>
            <a:r>
              <a:rPr dirty="0"/>
              <a:t>to:</a:t>
            </a:r>
          </a:p>
          <a:p>
            <a:pPr>
              <a:lnSpc>
                <a:spcPct val="100000"/>
              </a:lnSpc>
              <a:spcBef>
                <a:spcPts val="15"/>
              </a:spcBef>
            </a:pPr>
            <a:endParaRPr sz="1950"/>
          </a:p>
          <a:p>
            <a:pPr marL="162560" marR="3249930" algn="just">
              <a:lnSpc>
                <a:spcPct val="100000"/>
              </a:lnSpc>
              <a:spcBef>
                <a:spcPts val="5"/>
              </a:spcBef>
            </a:pPr>
            <a:r>
              <a:rPr spc="-5" dirty="0"/>
              <a:t>Protect </a:t>
            </a:r>
            <a:r>
              <a:rPr dirty="0"/>
              <a:t>suspects </a:t>
            </a:r>
            <a:r>
              <a:rPr spc="-5" dirty="0"/>
              <a:t>from torture, ill-treatment </a:t>
            </a:r>
            <a:r>
              <a:rPr dirty="0"/>
              <a:t> and</a:t>
            </a:r>
            <a:r>
              <a:rPr spc="-5" dirty="0"/>
              <a:t> improper</a:t>
            </a:r>
            <a:r>
              <a:rPr dirty="0"/>
              <a:t> </a:t>
            </a:r>
            <a:r>
              <a:rPr spc="-5" dirty="0"/>
              <a:t>compulsion</a:t>
            </a:r>
          </a:p>
          <a:p>
            <a:pPr marL="162560" marR="3249295" algn="just">
              <a:lnSpc>
                <a:spcPct val="100000"/>
              </a:lnSpc>
            </a:pPr>
            <a:r>
              <a:rPr spc="-5" dirty="0"/>
              <a:t>Help</a:t>
            </a:r>
            <a:r>
              <a:rPr dirty="0"/>
              <a:t> suspects</a:t>
            </a:r>
            <a:r>
              <a:rPr spc="5" dirty="0"/>
              <a:t> </a:t>
            </a:r>
            <a:r>
              <a:rPr spc="-5" dirty="0"/>
              <a:t>understand</a:t>
            </a:r>
            <a:r>
              <a:rPr dirty="0"/>
              <a:t> their</a:t>
            </a:r>
            <a:r>
              <a:rPr spc="5" dirty="0"/>
              <a:t> </a:t>
            </a:r>
            <a:r>
              <a:rPr spc="-5" dirty="0"/>
              <a:t>procedural </a:t>
            </a:r>
            <a:r>
              <a:rPr spc="-440" dirty="0"/>
              <a:t> </a:t>
            </a:r>
            <a:r>
              <a:rPr spc="-5" dirty="0"/>
              <a:t>rights,</a:t>
            </a:r>
            <a:r>
              <a:rPr dirty="0"/>
              <a:t> and</a:t>
            </a:r>
            <a:r>
              <a:rPr spc="5" dirty="0"/>
              <a:t> </a:t>
            </a:r>
            <a:r>
              <a:rPr dirty="0"/>
              <a:t>assist</a:t>
            </a:r>
            <a:r>
              <a:rPr spc="5" dirty="0"/>
              <a:t> </a:t>
            </a:r>
            <a:r>
              <a:rPr dirty="0"/>
              <a:t>them</a:t>
            </a:r>
            <a:r>
              <a:rPr spc="5" dirty="0"/>
              <a:t> </a:t>
            </a:r>
            <a:r>
              <a:rPr dirty="0"/>
              <a:t>to</a:t>
            </a:r>
            <a:r>
              <a:rPr spc="5" dirty="0"/>
              <a:t> </a:t>
            </a:r>
            <a:r>
              <a:rPr spc="-5" dirty="0"/>
              <a:t>exercise</a:t>
            </a:r>
            <a:r>
              <a:rPr dirty="0"/>
              <a:t> these </a:t>
            </a:r>
            <a:r>
              <a:rPr spc="5" dirty="0"/>
              <a:t> </a:t>
            </a:r>
            <a:r>
              <a:rPr spc="-5" dirty="0"/>
              <a:t>rights</a:t>
            </a:r>
          </a:p>
          <a:p>
            <a:pPr marL="162560" marR="3243580" indent="1905" algn="just">
              <a:lnSpc>
                <a:spcPct val="100000"/>
              </a:lnSpc>
            </a:pPr>
            <a:r>
              <a:rPr spc="25" dirty="0"/>
              <a:t>Provide</a:t>
            </a:r>
            <a:r>
              <a:rPr spc="30" dirty="0"/>
              <a:t> </a:t>
            </a:r>
            <a:r>
              <a:rPr spc="25" dirty="0"/>
              <a:t>emotional</a:t>
            </a:r>
            <a:r>
              <a:rPr spc="30" dirty="0"/>
              <a:t> </a:t>
            </a:r>
            <a:r>
              <a:rPr spc="25" dirty="0"/>
              <a:t>support</a:t>
            </a:r>
            <a:r>
              <a:rPr spc="30" dirty="0"/>
              <a:t> </a:t>
            </a:r>
            <a:r>
              <a:rPr spc="15" dirty="0"/>
              <a:t>to</a:t>
            </a:r>
            <a:r>
              <a:rPr spc="20" dirty="0"/>
              <a:t> </a:t>
            </a:r>
            <a:r>
              <a:rPr spc="30" dirty="0"/>
              <a:t>suspects </a:t>
            </a:r>
            <a:r>
              <a:rPr spc="-440" dirty="0"/>
              <a:t> </a:t>
            </a:r>
            <a:r>
              <a:rPr spc="-5" dirty="0"/>
              <a:t>(</a:t>
            </a:r>
            <a:r>
              <a:rPr b="1" i="1" spc="-5" dirty="0">
                <a:latin typeface="Calibri"/>
                <a:cs typeface="Calibri"/>
              </a:rPr>
              <a:t>Dayanan</a:t>
            </a:r>
            <a:r>
              <a:rPr b="1" i="1" spc="5" dirty="0">
                <a:latin typeface="Calibri"/>
                <a:cs typeface="Calibri"/>
              </a:rPr>
              <a:t> </a:t>
            </a:r>
            <a:r>
              <a:rPr b="1" i="1" spc="-5" dirty="0">
                <a:latin typeface="Calibri"/>
                <a:cs typeface="Calibri"/>
              </a:rPr>
              <a:t>v.</a:t>
            </a:r>
            <a:r>
              <a:rPr b="1" i="1" dirty="0">
                <a:latin typeface="Calibri"/>
                <a:cs typeface="Calibri"/>
              </a:rPr>
              <a:t> </a:t>
            </a:r>
            <a:r>
              <a:rPr b="1" i="1" spc="-5" dirty="0">
                <a:latin typeface="Calibri"/>
                <a:cs typeface="Calibri"/>
              </a:rPr>
              <a:t>Turkey</a:t>
            </a:r>
            <a:r>
              <a:rPr spc="-5" dirty="0"/>
              <a:t>),</a:t>
            </a:r>
            <a:r>
              <a:rPr dirty="0"/>
              <a:t> and, </a:t>
            </a:r>
            <a:r>
              <a:rPr spc="-5" dirty="0"/>
              <a:t>importantly</a:t>
            </a:r>
          </a:p>
          <a:p>
            <a:pPr marL="162560" marR="3250565" algn="just">
              <a:lnSpc>
                <a:spcPct val="100000"/>
              </a:lnSpc>
            </a:pPr>
            <a:r>
              <a:rPr spc="-5" dirty="0"/>
              <a:t>Help </a:t>
            </a:r>
            <a:r>
              <a:rPr dirty="0"/>
              <a:t>suspects to </a:t>
            </a:r>
            <a:r>
              <a:rPr spc="-5" dirty="0"/>
              <a:t>mount </a:t>
            </a:r>
            <a:r>
              <a:rPr dirty="0"/>
              <a:t>an effective </a:t>
            </a:r>
            <a:r>
              <a:rPr spc="-5" dirty="0"/>
              <a:t>defence </a:t>
            </a:r>
            <a:r>
              <a:rPr spc="-440" dirty="0"/>
              <a:t> </a:t>
            </a:r>
            <a:r>
              <a:rPr spc="-5" dirty="0"/>
              <a:t>against </a:t>
            </a:r>
            <a:r>
              <a:rPr dirty="0"/>
              <a:t>the </a:t>
            </a:r>
            <a:r>
              <a:rPr spc="-5" dirty="0"/>
              <a:t>accusation.</a:t>
            </a:r>
          </a:p>
          <a:p>
            <a:pPr marL="5125085" algn="just">
              <a:lnSpc>
                <a:spcPts val="1495"/>
              </a:lnSpc>
              <a:tabLst>
                <a:tab pos="7131050" algn="l"/>
              </a:tabLst>
            </a:pPr>
            <a:r>
              <a:rPr sz="1800" dirty="0">
                <a:solidFill>
                  <a:srgbClr val="FFFFFF"/>
                </a:solidFill>
              </a:rPr>
              <a:t>Active </a:t>
            </a:r>
            <a:r>
              <a:rPr sz="1800" spc="-5" dirty="0">
                <a:solidFill>
                  <a:srgbClr val="FFFFFF"/>
                </a:solidFill>
              </a:rPr>
              <a:t>role</a:t>
            </a:r>
            <a:r>
              <a:rPr sz="1800" spc="5" dirty="0">
                <a:solidFill>
                  <a:srgbClr val="FFFFFF"/>
                </a:solidFill>
              </a:rPr>
              <a:t> </a:t>
            </a:r>
            <a:r>
              <a:rPr sz="1800" spc="-5" dirty="0">
                <a:solidFill>
                  <a:srgbClr val="FFFFFF"/>
                </a:solidFill>
              </a:rPr>
              <a:t>of	National</a:t>
            </a:r>
            <a:endParaRPr sz="1800"/>
          </a:p>
          <a:p>
            <a:pPr marL="5351145" algn="just">
              <a:lnSpc>
                <a:spcPct val="100000"/>
              </a:lnSpc>
              <a:spcBef>
                <a:spcPts val="40"/>
              </a:spcBef>
              <a:tabLst>
                <a:tab pos="6998334" algn="l"/>
              </a:tabLst>
            </a:pPr>
            <a:r>
              <a:rPr sz="1800" dirty="0">
                <a:solidFill>
                  <a:srgbClr val="FFFFFF"/>
                </a:solidFill>
              </a:rPr>
              <a:t>a la</a:t>
            </a:r>
            <a:r>
              <a:rPr sz="1800" spc="-5" dirty="0">
                <a:solidFill>
                  <a:srgbClr val="FFFFFF"/>
                </a:solidFill>
              </a:rPr>
              <a:t>wy</a:t>
            </a:r>
            <a:r>
              <a:rPr sz="1800" dirty="0">
                <a:solidFill>
                  <a:srgbClr val="FFFFFF"/>
                </a:solidFill>
              </a:rPr>
              <a:t>er	p</a:t>
            </a:r>
            <a:r>
              <a:rPr sz="1800" spc="-5" dirty="0">
                <a:solidFill>
                  <a:srgbClr val="FFFFFF"/>
                </a:solidFill>
              </a:rPr>
              <a:t>r</a:t>
            </a:r>
            <a:r>
              <a:rPr sz="1800" dirty="0">
                <a:solidFill>
                  <a:srgbClr val="FFFFFF"/>
                </a:solidFill>
              </a:rPr>
              <a:t>o</a:t>
            </a:r>
            <a:r>
              <a:rPr sz="1800" spc="-5" dirty="0">
                <a:solidFill>
                  <a:srgbClr val="FFFFFF"/>
                </a:solidFill>
              </a:rPr>
              <a:t>ce</a:t>
            </a:r>
            <a:r>
              <a:rPr sz="1800" dirty="0">
                <a:solidFill>
                  <a:srgbClr val="FFFFFF"/>
                </a:solidFill>
              </a:rPr>
              <a:t>du</a:t>
            </a:r>
            <a:r>
              <a:rPr sz="1800" spc="-5" dirty="0">
                <a:solidFill>
                  <a:srgbClr val="FFFFFF"/>
                </a:solidFill>
              </a:rPr>
              <a:t>re</a:t>
            </a:r>
            <a:r>
              <a:rPr sz="1800" dirty="0">
                <a:solidFill>
                  <a:srgbClr val="FFFFFF"/>
                </a:solidFill>
              </a:rPr>
              <a:t>s</a:t>
            </a:r>
            <a:endParaRPr sz="1800"/>
          </a:p>
          <a:p>
            <a:pPr marL="45720" algn="just">
              <a:lnSpc>
                <a:spcPct val="100000"/>
              </a:lnSpc>
              <a:spcBef>
                <a:spcPts val="1105"/>
              </a:spcBef>
            </a:pPr>
            <a:r>
              <a:rPr i="1" spc="-5" dirty="0">
                <a:latin typeface="Calibri"/>
                <a:cs typeface="Calibri"/>
              </a:rPr>
              <a:t>hen</a:t>
            </a:r>
            <a:r>
              <a:rPr i="1" spc="434" dirty="0">
                <a:latin typeface="Calibri"/>
                <a:cs typeface="Calibri"/>
              </a:rPr>
              <a:t> </a:t>
            </a:r>
            <a:r>
              <a:rPr i="1" dirty="0">
                <a:latin typeface="Calibri"/>
                <a:cs typeface="Calibri"/>
              </a:rPr>
              <a:t>you</a:t>
            </a:r>
            <a:r>
              <a:rPr i="1" spc="440" dirty="0">
                <a:latin typeface="Calibri"/>
                <a:cs typeface="Calibri"/>
              </a:rPr>
              <a:t> </a:t>
            </a:r>
            <a:r>
              <a:rPr i="1" dirty="0">
                <a:latin typeface="Calibri"/>
                <a:cs typeface="Calibri"/>
              </a:rPr>
              <a:t>have</a:t>
            </a:r>
            <a:r>
              <a:rPr i="1" spc="440" dirty="0">
                <a:latin typeface="Calibri"/>
                <a:cs typeface="Calibri"/>
              </a:rPr>
              <a:t> </a:t>
            </a:r>
            <a:r>
              <a:rPr i="1" spc="-5" dirty="0">
                <a:latin typeface="Calibri"/>
                <a:cs typeface="Calibri"/>
              </a:rPr>
              <a:t>finished  reading,</a:t>
            </a:r>
            <a:r>
              <a:rPr i="1" spc="440" dirty="0">
                <a:latin typeface="Calibri"/>
                <a:cs typeface="Calibri"/>
              </a:rPr>
              <a:t> </a:t>
            </a:r>
            <a:r>
              <a:rPr i="1" dirty="0">
                <a:latin typeface="Calibri"/>
                <a:cs typeface="Calibri"/>
              </a:rPr>
              <a:t>click</a:t>
            </a:r>
            <a:r>
              <a:rPr i="1" spc="434" dirty="0">
                <a:latin typeface="Calibri"/>
                <a:cs typeface="Calibri"/>
              </a:rPr>
              <a:t> </a:t>
            </a:r>
            <a:r>
              <a:rPr i="1" dirty="0">
                <a:latin typeface="Calibri"/>
                <a:cs typeface="Calibri"/>
              </a:rPr>
              <a:t>on</a:t>
            </a:r>
            <a:r>
              <a:rPr i="1" spc="434" dirty="0">
                <a:latin typeface="Calibri"/>
                <a:cs typeface="Calibri"/>
              </a:rPr>
              <a:t> </a:t>
            </a:r>
            <a:r>
              <a:rPr i="1" dirty="0">
                <a:latin typeface="Calibri"/>
                <a:cs typeface="Calibri"/>
              </a:rPr>
              <a:t>the</a:t>
            </a:r>
          </a:p>
        </p:txBody>
      </p:sp>
      <p:sp>
        <p:nvSpPr>
          <p:cNvPr id="22" name="object 22"/>
          <p:cNvSpPr/>
          <p:nvPr/>
        </p:nvSpPr>
        <p:spPr>
          <a:xfrm>
            <a:off x="7074556" y="5782042"/>
            <a:ext cx="1440180" cy="63500"/>
          </a:xfrm>
          <a:custGeom>
            <a:avLst/>
            <a:gdLst/>
            <a:ahLst/>
            <a:cxnLst/>
            <a:rect l="l" t="t" r="r" b="b"/>
            <a:pathLst>
              <a:path w="1440179" h="63500">
                <a:moveTo>
                  <a:pt x="0" y="63042"/>
                </a:moveTo>
                <a:lnTo>
                  <a:pt x="1440159" y="63042"/>
                </a:lnTo>
                <a:lnTo>
                  <a:pt x="1440159" y="0"/>
                </a:lnTo>
                <a:lnTo>
                  <a:pt x="0" y="0"/>
                </a:lnTo>
                <a:lnTo>
                  <a:pt x="0" y="63042"/>
                </a:lnTo>
                <a:close/>
              </a:path>
            </a:pathLst>
          </a:custGeom>
          <a:solidFill>
            <a:srgbClr val="00B2E2"/>
          </a:solidFill>
        </p:spPr>
        <p:txBody>
          <a:bodyPr wrap="square" lIns="0" tIns="0" rIns="0" bIns="0" rtlCol="0"/>
          <a:lstStyle/>
          <a:p>
            <a:endParaRPr/>
          </a:p>
        </p:txBody>
      </p:sp>
      <p:grpSp>
        <p:nvGrpSpPr>
          <p:cNvPr id="23" name="object 23"/>
          <p:cNvGrpSpPr/>
          <p:nvPr/>
        </p:nvGrpSpPr>
        <p:grpSpPr>
          <a:xfrm>
            <a:off x="1780119" y="6248622"/>
            <a:ext cx="798830" cy="510540"/>
            <a:chOff x="1780119" y="6248622"/>
            <a:chExt cx="798830" cy="510540"/>
          </a:xfrm>
        </p:grpSpPr>
        <p:sp>
          <p:nvSpPr>
            <p:cNvPr id="24" name="object 24"/>
            <p:cNvSpPr/>
            <p:nvPr/>
          </p:nvSpPr>
          <p:spPr>
            <a:xfrm>
              <a:off x="1783294" y="6251797"/>
              <a:ext cx="792480" cy="504190"/>
            </a:xfrm>
            <a:custGeom>
              <a:avLst/>
              <a:gdLst/>
              <a:ahLst/>
              <a:cxnLst/>
              <a:rect l="l" t="t" r="r" b="b"/>
              <a:pathLst>
                <a:path w="792480" h="504190">
                  <a:moveTo>
                    <a:pt x="396044" y="0"/>
                  </a:moveTo>
                  <a:lnTo>
                    <a:pt x="337519" y="2732"/>
                  </a:lnTo>
                  <a:lnTo>
                    <a:pt x="281661" y="10670"/>
                  </a:lnTo>
                  <a:lnTo>
                    <a:pt x="229081" y="23424"/>
                  </a:lnTo>
                  <a:lnTo>
                    <a:pt x="180393" y="40603"/>
                  </a:lnTo>
                  <a:lnTo>
                    <a:pt x="136210" y="61818"/>
                  </a:lnTo>
                  <a:lnTo>
                    <a:pt x="97142" y="86679"/>
                  </a:lnTo>
                  <a:lnTo>
                    <a:pt x="63805" y="114796"/>
                  </a:lnTo>
                  <a:lnTo>
                    <a:pt x="36809" y="145779"/>
                  </a:lnTo>
                  <a:lnTo>
                    <a:pt x="16768" y="179238"/>
                  </a:lnTo>
                  <a:lnTo>
                    <a:pt x="0" y="252027"/>
                  </a:lnTo>
                  <a:lnTo>
                    <a:pt x="4294" y="289270"/>
                  </a:lnTo>
                  <a:lnTo>
                    <a:pt x="36809" y="358276"/>
                  </a:lnTo>
                  <a:lnTo>
                    <a:pt x="63805" y="389259"/>
                  </a:lnTo>
                  <a:lnTo>
                    <a:pt x="97142" y="417376"/>
                  </a:lnTo>
                  <a:lnTo>
                    <a:pt x="136210" y="442237"/>
                  </a:lnTo>
                  <a:lnTo>
                    <a:pt x="180393" y="463452"/>
                  </a:lnTo>
                  <a:lnTo>
                    <a:pt x="229081" y="480631"/>
                  </a:lnTo>
                  <a:lnTo>
                    <a:pt x="281661" y="493385"/>
                  </a:lnTo>
                  <a:lnTo>
                    <a:pt x="337519" y="501323"/>
                  </a:lnTo>
                  <a:lnTo>
                    <a:pt x="396044" y="504055"/>
                  </a:lnTo>
                  <a:lnTo>
                    <a:pt x="454568" y="501323"/>
                  </a:lnTo>
                  <a:lnTo>
                    <a:pt x="510426" y="493385"/>
                  </a:lnTo>
                  <a:lnTo>
                    <a:pt x="563006" y="480631"/>
                  </a:lnTo>
                  <a:lnTo>
                    <a:pt x="611693" y="463452"/>
                  </a:lnTo>
                  <a:lnTo>
                    <a:pt x="655877" y="442237"/>
                  </a:lnTo>
                  <a:lnTo>
                    <a:pt x="694944" y="417376"/>
                  </a:lnTo>
                  <a:lnTo>
                    <a:pt x="728282" y="389259"/>
                  </a:lnTo>
                  <a:lnTo>
                    <a:pt x="755278" y="358276"/>
                  </a:lnTo>
                  <a:lnTo>
                    <a:pt x="775319" y="324816"/>
                  </a:lnTo>
                  <a:lnTo>
                    <a:pt x="792087" y="252027"/>
                  </a:lnTo>
                  <a:lnTo>
                    <a:pt x="787793" y="214785"/>
                  </a:lnTo>
                  <a:lnTo>
                    <a:pt x="755278" y="145779"/>
                  </a:lnTo>
                  <a:lnTo>
                    <a:pt x="728282" y="114796"/>
                  </a:lnTo>
                  <a:lnTo>
                    <a:pt x="694944" y="86679"/>
                  </a:lnTo>
                  <a:lnTo>
                    <a:pt x="655877" y="61818"/>
                  </a:lnTo>
                  <a:lnTo>
                    <a:pt x="611693" y="40603"/>
                  </a:lnTo>
                  <a:lnTo>
                    <a:pt x="563006" y="23424"/>
                  </a:lnTo>
                  <a:lnTo>
                    <a:pt x="510426" y="10670"/>
                  </a:lnTo>
                  <a:lnTo>
                    <a:pt x="454568" y="2732"/>
                  </a:lnTo>
                  <a:lnTo>
                    <a:pt x="396044" y="0"/>
                  </a:lnTo>
                  <a:close/>
                </a:path>
              </a:pathLst>
            </a:custGeom>
            <a:solidFill>
              <a:srgbClr val="F7B699"/>
            </a:solidFill>
          </p:spPr>
          <p:txBody>
            <a:bodyPr wrap="square" lIns="0" tIns="0" rIns="0" bIns="0" rtlCol="0"/>
            <a:lstStyle/>
            <a:p>
              <a:endParaRPr/>
            </a:p>
          </p:txBody>
        </p:sp>
        <p:sp>
          <p:nvSpPr>
            <p:cNvPr id="25" name="object 25"/>
            <p:cNvSpPr/>
            <p:nvPr/>
          </p:nvSpPr>
          <p:spPr>
            <a:xfrm>
              <a:off x="1783294" y="6251797"/>
              <a:ext cx="792480" cy="504190"/>
            </a:xfrm>
            <a:custGeom>
              <a:avLst/>
              <a:gdLst/>
              <a:ahLst/>
              <a:cxnLst/>
              <a:rect l="l" t="t" r="r" b="b"/>
              <a:pathLst>
                <a:path w="792480" h="504190">
                  <a:moveTo>
                    <a:pt x="0" y="252027"/>
                  </a:moveTo>
                  <a:lnTo>
                    <a:pt x="16768" y="179238"/>
                  </a:lnTo>
                  <a:lnTo>
                    <a:pt x="36809" y="145779"/>
                  </a:lnTo>
                  <a:lnTo>
                    <a:pt x="63805" y="114796"/>
                  </a:lnTo>
                  <a:lnTo>
                    <a:pt x="97142" y="86679"/>
                  </a:lnTo>
                  <a:lnTo>
                    <a:pt x="136210" y="61818"/>
                  </a:lnTo>
                  <a:lnTo>
                    <a:pt x="180393" y="40603"/>
                  </a:lnTo>
                  <a:lnTo>
                    <a:pt x="229081" y="23424"/>
                  </a:lnTo>
                  <a:lnTo>
                    <a:pt x="281661" y="10670"/>
                  </a:lnTo>
                  <a:lnTo>
                    <a:pt x="337519" y="2732"/>
                  </a:lnTo>
                  <a:lnTo>
                    <a:pt x="396044" y="0"/>
                  </a:lnTo>
                  <a:lnTo>
                    <a:pt x="454568" y="2732"/>
                  </a:lnTo>
                  <a:lnTo>
                    <a:pt x="510426" y="10670"/>
                  </a:lnTo>
                  <a:lnTo>
                    <a:pt x="563006" y="23424"/>
                  </a:lnTo>
                  <a:lnTo>
                    <a:pt x="611693" y="40603"/>
                  </a:lnTo>
                  <a:lnTo>
                    <a:pt x="655877" y="61818"/>
                  </a:lnTo>
                  <a:lnTo>
                    <a:pt x="694944" y="86679"/>
                  </a:lnTo>
                  <a:lnTo>
                    <a:pt x="728282" y="114796"/>
                  </a:lnTo>
                  <a:lnTo>
                    <a:pt x="755278" y="145779"/>
                  </a:lnTo>
                  <a:lnTo>
                    <a:pt x="775319" y="179238"/>
                  </a:lnTo>
                  <a:lnTo>
                    <a:pt x="792087" y="252027"/>
                  </a:lnTo>
                  <a:lnTo>
                    <a:pt x="787793" y="289270"/>
                  </a:lnTo>
                  <a:lnTo>
                    <a:pt x="755278" y="358276"/>
                  </a:lnTo>
                  <a:lnTo>
                    <a:pt x="728282" y="389259"/>
                  </a:lnTo>
                  <a:lnTo>
                    <a:pt x="694944" y="417376"/>
                  </a:lnTo>
                  <a:lnTo>
                    <a:pt x="655877" y="442237"/>
                  </a:lnTo>
                  <a:lnTo>
                    <a:pt x="611693" y="463452"/>
                  </a:lnTo>
                  <a:lnTo>
                    <a:pt x="563006" y="480631"/>
                  </a:lnTo>
                  <a:lnTo>
                    <a:pt x="510426" y="493385"/>
                  </a:lnTo>
                  <a:lnTo>
                    <a:pt x="454568" y="501323"/>
                  </a:lnTo>
                  <a:lnTo>
                    <a:pt x="396044" y="504055"/>
                  </a:lnTo>
                  <a:lnTo>
                    <a:pt x="337519" y="501323"/>
                  </a:lnTo>
                  <a:lnTo>
                    <a:pt x="281661" y="493385"/>
                  </a:lnTo>
                  <a:lnTo>
                    <a:pt x="229081" y="480631"/>
                  </a:lnTo>
                  <a:lnTo>
                    <a:pt x="180393" y="463452"/>
                  </a:lnTo>
                  <a:lnTo>
                    <a:pt x="136210" y="442237"/>
                  </a:lnTo>
                  <a:lnTo>
                    <a:pt x="97142" y="417376"/>
                  </a:lnTo>
                  <a:lnTo>
                    <a:pt x="63805" y="389259"/>
                  </a:lnTo>
                  <a:lnTo>
                    <a:pt x="36809" y="358276"/>
                  </a:lnTo>
                  <a:lnTo>
                    <a:pt x="16768" y="324816"/>
                  </a:lnTo>
                  <a:lnTo>
                    <a:pt x="0" y="252027"/>
                  </a:lnTo>
                  <a:close/>
                </a:path>
              </a:pathLst>
            </a:custGeom>
            <a:ln w="6349">
              <a:solidFill>
                <a:srgbClr val="C18C75"/>
              </a:solidFill>
            </a:ln>
          </p:spPr>
          <p:txBody>
            <a:bodyPr wrap="square" lIns="0" tIns="0" rIns="0" bIns="0" rtlCol="0"/>
            <a:lstStyle/>
            <a:p>
              <a:endParaRPr/>
            </a:p>
          </p:txBody>
        </p:sp>
      </p:grpSp>
      <p:grpSp>
        <p:nvGrpSpPr>
          <p:cNvPr id="26" name="object 26"/>
          <p:cNvGrpSpPr/>
          <p:nvPr/>
        </p:nvGrpSpPr>
        <p:grpSpPr>
          <a:xfrm>
            <a:off x="2830337" y="6248622"/>
            <a:ext cx="798830" cy="510540"/>
            <a:chOff x="2830337" y="6248622"/>
            <a:chExt cx="798830" cy="510540"/>
          </a:xfrm>
        </p:grpSpPr>
        <p:sp>
          <p:nvSpPr>
            <p:cNvPr id="27" name="object 27"/>
            <p:cNvSpPr/>
            <p:nvPr/>
          </p:nvSpPr>
          <p:spPr>
            <a:xfrm>
              <a:off x="2833512" y="6251797"/>
              <a:ext cx="792480" cy="504190"/>
            </a:xfrm>
            <a:custGeom>
              <a:avLst/>
              <a:gdLst/>
              <a:ahLst/>
              <a:cxnLst/>
              <a:rect l="l" t="t" r="r" b="b"/>
              <a:pathLst>
                <a:path w="792479" h="504190">
                  <a:moveTo>
                    <a:pt x="396044" y="0"/>
                  </a:moveTo>
                  <a:lnTo>
                    <a:pt x="337519" y="2732"/>
                  </a:lnTo>
                  <a:lnTo>
                    <a:pt x="281661" y="10670"/>
                  </a:lnTo>
                  <a:lnTo>
                    <a:pt x="229081" y="23424"/>
                  </a:lnTo>
                  <a:lnTo>
                    <a:pt x="180393" y="40603"/>
                  </a:lnTo>
                  <a:lnTo>
                    <a:pt x="136210" y="61818"/>
                  </a:lnTo>
                  <a:lnTo>
                    <a:pt x="97142" y="86679"/>
                  </a:lnTo>
                  <a:lnTo>
                    <a:pt x="63805" y="114796"/>
                  </a:lnTo>
                  <a:lnTo>
                    <a:pt x="36809" y="145779"/>
                  </a:lnTo>
                  <a:lnTo>
                    <a:pt x="16768" y="179238"/>
                  </a:lnTo>
                  <a:lnTo>
                    <a:pt x="0" y="252027"/>
                  </a:lnTo>
                  <a:lnTo>
                    <a:pt x="4294" y="289270"/>
                  </a:lnTo>
                  <a:lnTo>
                    <a:pt x="36809" y="358276"/>
                  </a:lnTo>
                  <a:lnTo>
                    <a:pt x="63805" y="389259"/>
                  </a:lnTo>
                  <a:lnTo>
                    <a:pt x="97142" y="417376"/>
                  </a:lnTo>
                  <a:lnTo>
                    <a:pt x="136210" y="442237"/>
                  </a:lnTo>
                  <a:lnTo>
                    <a:pt x="180393" y="463452"/>
                  </a:lnTo>
                  <a:lnTo>
                    <a:pt x="229081" y="480631"/>
                  </a:lnTo>
                  <a:lnTo>
                    <a:pt x="281661" y="493385"/>
                  </a:lnTo>
                  <a:lnTo>
                    <a:pt x="337519" y="501323"/>
                  </a:lnTo>
                  <a:lnTo>
                    <a:pt x="396044" y="504055"/>
                  </a:lnTo>
                  <a:lnTo>
                    <a:pt x="454569" y="501323"/>
                  </a:lnTo>
                  <a:lnTo>
                    <a:pt x="510427" y="493385"/>
                  </a:lnTo>
                  <a:lnTo>
                    <a:pt x="563006" y="480631"/>
                  </a:lnTo>
                  <a:lnTo>
                    <a:pt x="611694" y="463452"/>
                  </a:lnTo>
                  <a:lnTo>
                    <a:pt x="655878" y="442237"/>
                  </a:lnTo>
                  <a:lnTo>
                    <a:pt x="694945" y="417376"/>
                  </a:lnTo>
                  <a:lnTo>
                    <a:pt x="728283" y="389259"/>
                  </a:lnTo>
                  <a:lnTo>
                    <a:pt x="755279" y="358276"/>
                  </a:lnTo>
                  <a:lnTo>
                    <a:pt x="775320" y="324816"/>
                  </a:lnTo>
                  <a:lnTo>
                    <a:pt x="792088" y="252027"/>
                  </a:lnTo>
                  <a:lnTo>
                    <a:pt x="787794" y="214785"/>
                  </a:lnTo>
                  <a:lnTo>
                    <a:pt x="755279" y="145779"/>
                  </a:lnTo>
                  <a:lnTo>
                    <a:pt x="728283" y="114796"/>
                  </a:lnTo>
                  <a:lnTo>
                    <a:pt x="694945" y="86679"/>
                  </a:lnTo>
                  <a:lnTo>
                    <a:pt x="655878" y="61818"/>
                  </a:lnTo>
                  <a:lnTo>
                    <a:pt x="611694" y="40603"/>
                  </a:lnTo>
                  <a:lnTo>
                    <a:pt x="563006" y="23424"/>
                  </a:lnTo>
                  <a:lnTo>
                    <a:pt x="510427" y="10670"/>
                  </a:lnTo>
                  <a:lnTo>
                    <a:pt x="454569" y="2732"/>
                  </a:lnTo>
                  <a:lnTo>
                    <a:pt x="396044" y="0"/>
                  </a:lnTo>
                  <a:close/>
                </a:path>
              </a:pathLst>
            </a:custGeom>
            <a:solidFill>
              <a:srgbClr val="F7B699">
                <a:alpha val="65879"/>
              </a:srgbClr>
            </a:solidFill>
          </p:spPr>
          <p:txBody>
            <a:bodyPr wrap="square" lIns="0" tIns="0" rIns="0" bIns="0" rtlCol="0"/>
            <a:lstStyle/>
            <a:p>
              <a:endParaRPr/>
            </a:p>
          </p:txBody>
        </p:sp>
        <p:sp>
          <p:nvSpPr>
            <p:cNvPr id="28" name="object 28"/>
            <p:cNvSpPr/>
            <p:nvPr/>
          </p:nvSpPr>
          <p:spPr>
            <a:xfrm>
              <a:off x="2833512" y="6251797"/>
              <a:ext cx="792480" cy="504190"/>
            </a:xfrm>
            <a:custGeom>
              <a:avLst/>
              <a:gdLst/>
              <a:ahLst/>
              <a:cxnLst/>
              <a:rect l="l" t="t" r="r" b="b"/>
              <a:pathLst>
                <a:path w="792479" h="504190">
                  <a:moveTo>
                    <a:pt x="0" y="252027"/>
                  </a:moveTo>
                  <a:lnTo>
                    <a:pt x="16768" y="179238"/>
                  </a:lnTo>
                  <a:lnTo>
                    <a:pt x="36809" y="145779"/>
                  </a:lnTo>
                  <a:lnTo>
                    <a:pt x="63805" y="114796"/>
                  </a:lnTo>
                  <a:lnTo>
                    <a:pt x="97142" y="86679"/>
                  </a:lnTo>
                  <a:lnTo>
                    <a:pt x="136210" y="61818"/>
                  </a:lnTo>
                  <a:lnTo>
                    <a:pt x="180393" y="40603"/>
                  </a:lnTo>
                  <a:lnTo>
                    <a:pt x="229081" y="23424"/>
                  </a:lnTo>
                  <a:lnTo>
                    <a:pt x="281661" y="10670"/>
                  </a:lnTo>
                  <a:lnTo>
                    <a:pt x="337519" y="2732"/>
                  </a:lnTo>
                  <a:lnTo>
                    <a:pt x="396044"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8" y="252027"/>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4" y="504055"/>
                  </a:lnTo>
                  <a:lnTo>
                    <a:pt x="337519" y="501323"/>
                  </a:lnTo>
                  <a:lnTo>
                    <a:pt x="281661" y="493385"/>
                  </a:lnTo>
                  <a:lnTo>
                    <a:pt x="229081" y="480631"/>
                  </a:lnTo>
                  <a:lnTo>
                    <a:pt x="180393" y="463452"/>
                  </a:lnTo>
                  <a:lnTo>
                    <a:pt x="136210" y="442237"/>
                  </a:lnTo>
                  <a:lnTo>
                    <a:pt x="97142" y="417376"/>
                  </a:lnTo>
                  <a:lnTo>
                    <a:pt x="63805" y="389259"/>
                  </a:lnTo>
                  <a:lnTo>
                    <a:pt x="36809" y="358276"/>
                  </a:lnTo>
                  <a:lnTo>
                    <a:pt x="16768" y="324816"/>
                  </a:lnTo>
                  <a:lnTo>
                    <a:pt x="0" y="252027"/>
                  </a:lnTo>
                  <a:close/>
                </a:path>
              </a:pathLst>
            </a:custGeom>
            <a:ln w="6349">
              <a:solidFill>
                <a:srgbClr val="C18C75"/>
              </a:solidFill>
            </a:ln>
          </p:spPr>
          <p:txBody>
            <a:bodyPr wrap="square" lIns="0" tIns="0" rIns="0" bIns="0" rtlCol="0"/>
            <a:lstStyle/>
            <a:p>
              <a:endParaRPr/>
            </a:p>
          </p:txBody>
        </p:sp>
      </p:grpSp>
      <p:sp>
        <p:nvSpPr>
          <p:cNvPr id="29" name="object 29"/>
          <p:cNvSpPr txBox="1"/>
          <p:nvPr/>
        </p:nvSpPr>
        <p:spPr>
          <a:xfrm>
            <a:off x="2066338" y="6247285"/>
            <a:ext cx="1282065" cy="513080"/>
          </a:xfrm>
          <a:prstGeom prst="rect">
            <a:avLst/>
          </a:prstGeom>
        </p:spPr>
        <p:txBody>
          <a:bodyPr vert="horz" wrap="square" lIns="0" tIns="12700" rIns="0" bIns="0" rtlCol="0">
            <a:spAutoFit/>
          </a:bodyPr>
          <a:lstStyle/>
          <a:p>
            <a:pPr marL="12700">
              <a:lnSpc>
                <a:spcPct val="100000"/>
              </a:lnSpc>
              <a:spcBef>
                <a:spcPts val="100"/>
              </a:spcBef>
              <a:tabLst>
                <a:tab pos="1062355" algn="l"/>
              </a:tabLst>
            </a:pPr>
            <a:r>
              <a:rPr sz="3200" dirty="0">
                <a:solidFill>
                  <a:srgbClr val="FFFFFF"/>
                </a:solidFill>
                <a:latin typeface="Calibri"/>
                <a:cs typeface="Calibri"/>
              </a:rPr>
              <a:t>1	2</a:t>
            </a:r>
            <a:endParaRPr sz="3200">
              <a:latin typeface="Calibri"/>
              <a:cs typeface="Calibri"/>
            </a:endParaRPr>
          </a:p>
        </p:txBody>
      </p:sp>
      <p:grpSp>
        <p:nvGrpSpPr>
          <p:cNvPr id="30" name="object 30"/>
          <p:cNvGrpSpPr/>
          <p:nvPr/>
        </p:nvGrpSpPr>
        <p:grpSpPr>
          <a:xfrm>
            <a:off x="310827" y="968028"/>
            <a:ext cx="8522970" cy="4827270"/>
            <a:chOff x="310827" y="968028"/>
            <a:chExt cx="8522970" cy="4827270"/>
          </a:xfrm>
        </p:grpSpPr>
        <p:sp>
          <p:nvSpPr>
            <p:cNvPr id="31" name="object 31"/>
            <p:cNvSpPr/>
            <p:nvPr/>
          </p:nvSpPr>
          <p:spPr>
            <a:xfrm>
              <a:off x="323527" y="980727"/>
              <a:ext cx="8497570" cy="4801870"/>
            </a:xfrm>
            <a:custGeom>
              <a:avLst/>
              <a:gdLst/>
              <a:ahLst/>
              <a:cxnLst/>
              <a:rect l="l" t="t" r="r" b="b"/>
              <a:pathLst>
                <a:path w="8497570" h="4801870">
                  <a:moveTo>
                    <a:pt x="8496943" y="0"/>
                  </a:moveTo>
                  <a:lnTo>
                    <a:pt x="0" y="0"/>
                  </a:lnTo>
                  <a:lnTo>
                    <a:pt x="0" y="4801315"/>
                  </a:lnTo>
                  <a:lnTo>
                    <a:pt x="8496943" y="4801315"/>
                  </a:lnTo>
                  <a:lnTo>
                    <a:pt x="8496943" y="0"/>
                  </a:lnTo>
                  <a:close/>
                </a:path>
              </a:pathLst>
            </a:custGeom>
            <a:solidFill>
              <a:srgbClr val="FFFFFF"/>
            </a:solidFill>
          </p:spPr>
          <p:txBody>
            <a:bodyPr wrap="square" lIns="0" tIns="0" rIns="0" bIns="0" rtlCol="0"/>
            <a:lstStyle/>
            <a:p>
              <a:endParaRPr/>
            </a:p>
          </p:txBody>
        </p:sp>
        <p:sp>
          <p:nvSpPr>
            <p:cNvPr id="32" name="object 32"/>
            <p:cNvSpPr/>
            <p:nvPr/>
          </p:nvSpPr>
          <p:spPr>
            <a:xfrm>
              <a:off x="323527" y="980728"/>
              <a:ext cx="8497570" cy="4801870"/>
            </a:xfrm>
            <a:custGeom>
              <a:avLst/>
              <a:gdLst/>
              <a:ahLst/>
              <a:cxnLst/>
              <a:rect l="l" t="t" r="r" b="b"/>
              <a:pathLst>
                <a:path w="8497570" h="4801870">
                  <a:moveTo>
                    <a:pt x="0" y="0"/>
                  </a:moveTo>
                  <a:lnTo>
                    <a:pt x="8496943" y="0"/>
                  </a:lnTo>
                  <a:lnTo>
                    <a:pt x="8496943" y="4801314"/>
                  </a:lnTo>
                  <a:lnTo>
                    <a:pt x="0" y="4801314"/>
                  </a:lnTo>
                  <a:lnTo>
                    <a:pt x="0" y="0"/>
                  </a:lnTo>
                  <a:close/>
                </a:path>
              </a:pathLst>
            </a:custGeom>
            <a:ln w="25399">
              <a:solidFill>
                <a:srgbClr val="F7B699"/>
              </a:solidFill>
            </a:ln>
          </p:spPr>
          <p:txBody>
            <a:bodyPr wrap="square" lIns="0" tIns="0" rIns="0" bIns="0" rtlCol="0"/>
            <a:lstStyle/>
            <a:p>
              <a:endParaRPr/>
            </a:p>
          </p:txBody>
        </p:sp>
      </p:grpSp>
      <p:sp>
        <p:nvSpPr>
          <p:cNvPr id="33" name="object 33"/>
          <p:cNvSpPr txBox="1"/>
          <p:nvPr/>
        </p:nvSpPr>
        <p:spPr>
          <a:xfrm>
            <a:off x="402267" y="1013748"/>
            <a:ext cx="834580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01C3D"/>
                </a:solidFill>
                <a:latin typeface="Calibri"/>
                <a:cs typeface="Calibri"/>
              </a:rPr>
              <a:t>The</a:t>
            </a:r>
            <a:r>
              <a:rPr sz="1800" spc="180" dirty="0">
                <a:solidFill>
                  <a:srgbClr val="001C3D"/>
                </a:solidFill>
                <a:latin typeface="Calibri"/>
                <a:cs typeface="Calibri"/>
              </a:rPr>
              <a:t> </a:t>
            </a:r>
            <a:r>
              <a:rPr sz="1800" dirty="0">
                <a:solidFill>
                  <a:srgbClr val="001C3D"/>
                </a:solidFill>
                <a:latin typeface="Calibri"/>
                <a:cs typeface="Calibri"/>
              </a:rPr>
              <a:t>last</a:t>
            </a:r>
            <a:r>
              <a:rPr sz="1800" spc="185" dirty="0">
                <a:solidFill>
                  <a:srgbClr val="001C3D"/>
                </a:solidFill>
                <a:latin typeface="Calibri"/>
                <a:cs typeface="Calibri"/>
              </a:rPr>
              <a:t> </a:t>
            </a:r>
            <a:r>
              <a:rPr sz="1800" dirty="0">
                <a:solidFill>
                  <a:srgbClr val="001C3D"/>
                </a:solidFill>
                <a:latin typeface="Calibri"/>
                <a:cs typeface="Calibri"/>
              </a:rPr>
              <a:t>aspect</a:t>
            </a:r>
            <a:r>
              <a:rPr sz="1800" spc="185" dirty="0">
                <a:solidFill>
                  <a:srgbClr val="001C3D"/>
                </a:solidFill>
                <a:latin typeface="Calibri"/>
                <a:cs typeface="Calibri"/>
              </a:rPr>
              <a:t> </a:t>
            </a:r>
            <a:r>
              <a:rPr sz="1800" spc="-5" dirty="0">
                <a:solidFill>
                  <a:srgbClr val="001C3D"/>
                </a:solidFill>
                <a:latin typeface="Calibri"/>
                <a:cs typeface="Calibri"/>
              </a:rPr>
              <a:t>was</a:t>
            </a:r>
            <a:r>
              <a:rPr sz="1800" spc="185" dirty="0">
                <a:solidFill>
                  <a:srgbClr val="001C3D"/>
                </a:solidFill>
                <a:latin typeface="Calibri"/>
                <a:cs typeface="Calibri"/>
              </a:rPr>
              <a:t> </a:t>
            </a:r>
            <a:r>
              <a:rPr sz="1800" spc="-5" dirty="0">
                <a:solidFill>
                  <a:srgbClr val="001C3D"/>
                </a:solidFill>
                <a:latin typeface="Calibri"/>
                <a:cs typeface="Calibri"/>
              </a:rPr>
              <a:t>stressed</a:t>
            </a:r>
            <a:r>
              <a:rPr sz="1800" spc="185" dirty="0">
                <a:solidFill>
                  <a:srgbClr val="001C3D"/>
                </a:solidFill>
                <a:latin typeface="Calibri"/>
                <a:cs typeface="Calibri"/>
              </a:rPr>
              <a:t> </a:t>
            </a:r>
            <a:r>
              <a:rPr sz="1800" dirty="0">
                <a:solidFill>
                  <a:srgbClr val="001C3D"/>
                </a:solidFill>
                <a:latin typeface="Calibri"/>
                <a:cs typeface="Calibri"/>
              </a:rPr>
              <a:t>in</a:t>
            </a:r>
            <a:r>
              <a:rPr sz="1800" spc="185" dirty="0">
                <a:solidFill>
                  <a:srgbClr val="001C3D"/>
                </a:solidFill>
                <a:latin typeface="Calibri"/>
                <a:cs typeface="Calibri"/>
              </a:rPr>
              <a:t> </a:t>
            </a:r>
            <a:r>
              <a:rPr sz="1800" b="1" i="1" spc="-5" dirty="0">
                <a:solidFill>
                  <a:srgbClr val="001C3D"/>
                </a:solidFill>
                <a:latin typeface="Calibri"/>
                <a:cs typeface="Calibri"/>
              </a:rPr>
              <a:t>Salduz</a:t>
            </a:r>
            <a:r>
              <a:rPr sz="1800" b="1" i="1" spc="185" dirty="0">
                <a:solidFill>
                  <a:srgbClr val="001C3D"/>
                </a:solidFill>
                <a:latin typeface="Calibri"/>
                <a:cs typeface="Calibri"/>
              </a:rPr>
              <a:t> </a:t>
            </a:r>
            <a:r>
              <a:rPr sz="1800" b="1" i="1" dirty="0">
                <a:solidFill>
                  <a:srgbClr val="001C3D"/>
                </a:solidFill>
                <a:latin typeface="Calibri"/>
                <a:cs typeface="Calibri"/>
              </a:rPr>
              <a:t>v</a:t>
            </a:r>
            <a:r>
              <a:rPr sz="1800" b="1" i="1" spc="185" dirty="0">
                <a:solidFill>
                  <a:srgbClr val="001C3D"/>
                </a:solidFill>
                <a:latin typeface="Calibri"/>
                <a:cs typeface="Calibri"/>
              </a:rPr>
              <a:t> </a:t>
            </a:r>
            <a:r>
              <a:rPr sz="1800" b="1" i="1" spc="-5" dirty="0">
                <a:solidFill>
                  <a:srgbClr val="001C3D"/>
                </a:solidFill>
                <a:latin typeface="Calibri"/>
                <a:cs typeface="Calibri"/>
              </a:rPr>
              <a:t>Turkey</a:t>
            </a:r>
            <a:r>
              <a:rPr sz="1800" b="1" i="1" spc="185" dirty="0">
                <a:solidFill>
                  <a:srgbClr val="001C3D"/>
                </a:solidFill>
                <a:latin typeface="Calibri"/>
                <a:cs typeface="Calibri"/>
              </a:rPr>
              <a:t> </a:t>
            </a:r>
            <a:r>
              <a:rPr sz="1800" dirty="0">
                <a:solidFill>
                  <a:srgbClr val="001C3D"/>
                </a:solidFill>
                <a:latin typeface="Calibri"/>
                <a:cs typeface="Calibri"/>
              </a:rPr>
              <a:t>and</a:t>
            </a:r>
            <a:r>
              <a:rPr sz="1800" spc="185" dirty="0">
                <a:solidFill>
                  <a:srgbClr val="001C3D"/>
                </a:solidFill>
                <a:latin typeface="Calibri"/>
                <a:cs typeface="Calibri"/>
              </a:rPr>
              <a:t> </a:t>
            </a:r>
            <a:r>
              <a:rPr sz="1800" b="1" i="1" spc="-5" dirty="0">
                <a:solidFill>
                  <a:srgbClr val="00274E"/>
                </a:solidFill>
                <a:latin typeface="Calibri"/>
                <a:cs typeface="Calibri"/>
              </a:rPr>
              <a:t>Pishchalnikov</a:t>
            </a:r>
            <a:r>
              <a:rPr sz="1800" b="1" i="1" spc="185" dirty="0">
                <a:solidFill>
                  <a:srgbClr val="00274E"/>
                </a:solidFill>
                <a:latin typeface="Calibri"/>
                <a:cs typeface="Calibri"/>
              </a:rPr>
              <a:t> </a:t>
            </a:r>
            <a:r>
              <a:rPr sz="1800" b="1" i="1" dirty="0">
                <a:solidFill>
                  <a:srgbClr val="00274E"/>
                </a:solidFill>
                <a:latin typeface="Calibri"/>
                <a:cs typeface="Calibri"/>
              </a:rPr>
              <a:t>v</a:t>
            </a:r>
            <a:r>
              <a:rPr sz="1800" b="1" i="1" spc="185" dirty="0">
                <a:solidFill>
                  <a:srgbClr val="00274E"/>
                </a:solidFill>
                <a:latin typeface="Calibri"/>
                <a:cs typeface="Calibri"/>
              </a:rPr>
              <a:t> </a:t>
            </a:r>
            <a:r>
              <a:rPr sz="1800" b="1" i="1" spc="-5" dirty="0">
                <a:solidFill>
                  <a:srgbClr val="00274E"/>
                </a:solidFill>
                <a:latin typeface="Calibri"/>
                <a:cs typeface="Calibri"/>
              </a:rPr>
              <a:t>Russia</a:t>
            </a:r>
            <a:r>
              <a:rPr sz="1800" spc="-5" dirty="0">
                <a:solidFill>
                  <a:srgbClr val="001C3D"/>
                </a:solidFill>
                <a:latin typeface="Calibri"/>
                <a:cs typeface="Calibri"/>
              </a:rPr>
              <a:t>.</a:t>
            </a:r>
            <a:r>
              <a:rPr sz="1800" spc="180" dirty="0">
                <a:solidFill>
                  <a:srgbClr val="001C3D"/>
                </a:solidFill>
                <a:latin typeface="Calibri"/>
                <a:cs typeface="Calibri"/>
              </a:rPr>
              <a:t> </a:t>
            </a:r>
            <a:r>
              <a:rPr sz="1800" spc="-5" dirty="0">
                <a:solidFill>
                  <a:srgbClr val="001C3D"/>
                </a:solidFill>
                <a:latin typeface="Calibri"/>
                <a:cs typeface="Calibri"/>
              </a:rPr>
              <a:t>There,</a:t>
            </a:r>
            <a:r>
              <a:rPr sz="1800" spc="185" dirty="0">
                <a:solidFill>
                  <a:srgbClr val="001C3D"/>
                </a:solidFill>
                <a:latin typeface="Calibri"/>
                <a:cs typeface="Calibri"/>
              </a:rPr>
              <a:t> </a:t>
            </a:r>
            <a:r>
              <a:rPr sz="1800" dirty="0">
                <a:solidFill>
                  <a:srgbClr val="001C3D"/>
                </a:solidFill>
                <a:latin typeface="Calibri"/>
                <a:cs typeface="Calibri"/>
              </a:rPr>
              <a:t>the</a:t>
            </a:r>
            <a:endParaRPr sz="1800">
              <a:latin typeface="Calibri"/>
              <a:cs typeface="Calibri"/>
            </a:endParaRPr>
          </a:p>
        </p:txBody>
      </p:sp>
      <p:sp>
        <p:nvSpPr>
          <p:cNvPr id="34" name="object 34"/>
          <p:cNvSpPr txBox="1"/>
          <p:nvPr/>
        </p:nvSpPr>
        <p:spPr>
          <a:xfrm>
            <a:off x="53337" y="1255048"/>
            <a:ext cx="8720455" cy="330200"/>
          </a:xfrm>
          <a:prstGeom prst="rect">
            <a:avLst/>
          </a:prstGeom>
        </p:spPr>
        <p:txBody>
          <a:bodyPr vert="horz" wrap="square" lIns="0" tIns="12700" rIns="0" bIns="0" rtlCol="0">
            <a:spAutoFit/>
          </a:bodyPr>
          <a:lstStyle/>
          <a:p>
            <a:pPr marL="38100">
              <a:lnSpc>
                <a:spcPct val="100000"/>
              </a:lnSpc>
              <a:spcBef>
                <a:spcPts val="100"/>
              </a:spcBef>
              <a:tabLst>
                <a:tab pos="361315" algn="l"/>
              </a:tabLst>
            </a:pPr>
            <a:r>
              <a:rPr sz="3000" baseline="-31944" dirty="0">
                <a:solidFill>
                  <a:srgbClr val="001C3D"/>
                </a:solidFill>
                <a:latin typeface="Calibri"/>
                <a:cs typeface="Calibri"/>
              </a:rPr>
              <a:t>la	</a:t>
            </a:r>
            <a:r>
              <a:rPr sz="1800" spc="-5" dirty="0">
                <a:solidFill>
                  <a:srgbClr val="001C3D"/>
                </a:solidFill>
                <a:latin typeface="Calibri"/>
                <a:cs typeface="Calibri"/>
              </a:rPr>
              <a:t>Court</a:t>
            </a:r>
            <a:r>
              <a:rPr sz="1800" spc="120" dirty="0">
                <a:solidFill>
                  <a:srgbClr val="001C3D"/>
                </a:solidFill>
                <a:latin typeface="Calibri"/>
                <a:cs typeface="Calibri"/>
              </a:rPr>
              <a:t> </a:t>
            </a:r>
            <a:r>
              <a:rPr sz="1800" dirty="0">
                <a:solidFill>
                  <a:srgbClr val="001C3D"/>
                </a:solidFill>
                <a:latin typeface="Calibri"/>
                <a:cs typeface="Calibri"/>
              </a:rPr>
              <a:t>said</a:t>
            </a:r>
            <a:r>
              <a:rPr sz="1800" spc="120" dirty="0">
                <a:solidFill>
                  <a:srgbClr val="001C3D"/>
                </a:solidFill>
                <a:latin typeface="Calibri"/>
                <a:cs typeface="Calibri"/>
              </a:rPr>
              <a:t> </a:t>
            </a:r>
            <a:r>
              <a:rPr sz="1800" dirty="0">
                <a:solidFill>
                  <a:srgbClr val="001C3D"/>
                </a:solidFill>
                <a:latin typeface="Calibri"/>
                <a:cs typeface="Calibri"/>
              </a:rPr>
              <a:t>that</a:t>
            </a:r>
            <a:r>
              <a:rPr sz="1800" spc="120" dirty="0">
                <a:solidFill>
                  <a:srgbClr val="001C3D"/>
                </a:solidFill>
                <a:latin typeface="Calibri"/>
                <a:cs typeface="Calibri"/>
              </a:rPr>
              <a:t> </a:t>
            </a:r>
            <a:r>
              <a:rPr sz="1800" dirty="0">
                <a:solidFill>
                  <a:srgbClr val="001C3D"/>
                </a:solidFill>
                <a:latin typeface="Calibri"/>
                <a:cs typeface="Calibri"/>
              </a:rPr>
              <a:t>the</a:t>
            </a:r>
            <a:r>
              <a:rPr sz="1800" spc="120" dirty="0">
                <a:solidFill>
                  <a:srgbClr val="001C3D"/>
                </a:solidFill>
                <a:latin typeface="Calibri"/>
                <a:cs typeface="Calibri"/>
              </a:rPr>
              <a:t> </a:t>
            </a:r>
            <a:r>
              <a:rPr sz="1800" dirty="0">
                <a:solidFill>
                  <a:srgbClr val="001C3D"/>
                </a:solidFill>
                <a:latin typeface="Calibri"/>
                <a:cs typeface="Calibri"/>
              </a:rPr>
              <a:t>assistance</a:t>
            </a:r>
            <a:r>
              <a:rPr sz="1800" spc="120" dirty="0">
                <a:solidFill>
                  <a:srgbClr val="001C3D"/>
                </a:solidFill>
                <a:latin typeface="Calibri"/>
                <a:cs typeface="Calibri"/>
              </a:rPr>
              <a:t> </a:t>
            </a:r>
            <a:r>
              <a:rPr sz="1800" spc="-5" dirty="0">
                <a:solidFill>
                  <a:srgbClr val="001C3D"/>
                </a:solidFill>
                <a:latin typeface="Calibri"/>
                <a:cs typeface="Calibri"/>
              </a:rPr>
              <a:t>of</a:t>
            </a:r>
            <a:r>
              <a:rPr sz="1800" spc="120" dirty="0">
                <a:solidFill>
                  <a:srgbClr val="001C3D"/>
                </a:solidFill>
                <a:latin typeface="Calibri"/>
                <a:cs typeface="Calibri"/>
              </a:rPr>
              <a:t> </a:t>
            </a:r>
            <a:r>
              <a:rPr sz="1800" dirty="0">
                <a:solidFill>
                  <a:srgbClr val="001C3D"/>
                </a:solidFill>
                <a:latin typeface="Calibri"/>
                <a:cs typeface="Calibri"/>
              </a:rPr>
              <a:t>a</a:t>
            </a:r>
            <a:r>
              <a:rPr sz="1800" spc="120" dirty="0">
                <a:solidFill>
                  <a:srgbClr val="001C3D"/>
                </a:solidFill>
                <a:latin typeface="Calibri"/>
                <a:cs typeface="Calibri"/>
              </a:rPr>
              <a:t> </a:t>
            </a:r>
            <a:r>
              <a:rPr sz="1800" spc="-5" dirty="0">
                <a:solidFill>
                  <a:srgbClr val="001C3D"/>
                </a:solidFill>
                <a:latin typeface="Calibri"/>
                <a:cs typeface="Calibri"/>
              </a:rPr>
              <a:t>lawyer</a:t>
            </a:r>
            <a:r>
              <a:rPr sz="1800" spc="125" dirty="0">
                <a:solidFill>
                  <a:srgbClr val="001C3D"/>
                </a:solidFill>
                <a:latin typeface="Calibri"/>
                <a:cs typeface="Calibri"/>
              </a:rPr>
              <a:t> </a:t>
            </a:r>
            <a:r>
              <a:rPr sz="1800" dirty="0">
                <a:solidFill>
                  <a:srgbClr val="001C3D"/>
                </a:solidFill>
                <a:latin typeface="Calibri"/>
                <a:cs typeface="Calibri"/>
              </a:rPr>
              <a:t>helps</a:t>
            </a:r>
            <a:r>
              <a:rPr sz="1800" spc="120" dirty="0">
                <a:solidFill>
                  <a:srgbClr val="001C3D"/>
                </a:solidFill>
                <a:latin typeface="Calibri"/>
                <a:cs typeface="Calibri"/>
              </a:rPr>
              <a:t> </a:t>
            </a:r>
            <a:r>
              <a:rPr sz="1800" dirty="0">
                <a:solidFill>
                  <a:srgbClr val="001C3D"/>
                </a:solidFill>
                <a:latin typeface="Calibri"/>
                <a:cs typeface="Calibri"/>
              </a:rPr>
              <a:t>to</a:t>
            </a:r>
            <a:r>
              <a:rPr sz="1800" spc="120" dirty="0">
                <a:solidFill>
                  <a:srgbClr val="001C3D"/>
                </a:solidFill>
                <a:latin typeface="Calibri"/>
                <a:cs typeface="Calibri"/>
              </a:rPr>
              <a:t> </a:t>
            </a:r>
            <a:r>
              <a:rPr sz="1800" spc="-5" dirty="0">
                <a:solidFill>
                  <a:srgbClr val="001C3D"/>
                </a:solidFill>
                <a:latin typeface="Calibri"/>
                <a:cs typeface="Calibri"/>
              </a:rPr>
              <a:t>ensure</a:t>
            </a:r>
            <a:r>
              <a:rPr sz="1800" spc="120" dirty="0">
                <a:solidFill>
                  <a:srgbClr val="001C3D"/>
                </a:solidFill>
                <a:latin typeface="Calibri"/>
                <a:cs typeface="Calibri"/>
              </a:rPr>
              <a:t> </a:t>
            </a:r>
            <a:r>
              <a:rPr sz="1800" dirty="0">
                <a:solidFill>
                  <a:srgbClr val="001C3D"/>
                </a:solidFill>
                <a:latin typeface="Calibri"/>
                <a:cs typeface="Calibri"/>
              </a:rPr>
              <a:t>the</a:t>
            </a:r>
            <a:r>
              <a:rPr sz="1800" spc="120" dirty="0">
                <a:solidFill>
                  <a:srgbClr val="001C3D"/>
                </a:solidFill>
                <a:latin typeface="Calibri"/>
                <a:cs typeface="Calibri"/>
              </a:rPr>
              <a:t> </a:t>
            </a:r>
            <a:r>
              <a:rPr sz="1800" dirty="0">
                <a:solidFill>
                  <a:srgbClr val="001C3D"/>
                </a:solidFill>
                <a:latin typeface="Calibri"/>
                <a:cs typeface="Calibri"/>
              </a:rPr>
              <a:t>equality</a:t>
            </a:r>
            <a:r>
              <a:rPr sz="1800" spc="120" dirty="0">
                <a:solidFill>
                  <a:srgbClr val="001C3D"/>
                </a:solidFill>
                <a:latin typeface="Calibri"/>
                <a:cs typeface="Calibri"/>
              </a:rPr>
              <a:t> </a:t>
            </a:r>
            <a:r>
              <a:rPr sz="1800" spc="-5" dirty="0">
                <a:solidFill>
                  <a:srgbClr val="001C3D"/>
                </a:solidFill>
                <a:latin typeface="Calibri"/>
                <a:cs typeface="Calibri"/>
              </a:rPr>
              <a:t>of</a:t>
            </a:r>
            <a:r>
              <a:rPr sz="1800" spc="120" dirty="0">
                <a:solidFill>
                  <a:srgbClr val="001C3D"/>
                </a:solidFill>
                <a:latin typeface="Calibri"/>
                <a:cs typeface="Calibri"/>
              </a:rPr>
              <a:t> </a:t>
            </a:r>
            <a:r>
              <a:rPr sz="1800" spc="-5" dirty="0">
                <a:solidFill>
                  <a:srgbClr val="001C3D"/>
                </a:solidFill>
                <a:latin typeface="Calibri"/>
                <a:cs typeface="Calibri"/>
              </a:rPr>
              <a:t>arms</a:t>
            </a:r>
            <a:r>
              <a:rPr sz="1800" spc="120" dirty="0">
                <a:solidFill>
                  <a:srgbClr val="001C3D"/>
                </a:solidFill>
                <a:latin typeface="Calibri"/>
                <a:cs typeface="Calibri"/>
              </a:rPr>
              <a:t> </a:t>
            </a:r>
            <a:r>
              <a:rPr sz="1800" spc="-5" dirty="0">
                <a:solidFill>
                  <a:srgbClr val="001C3D"/>
                </a:solidFill>
                <a:latin typeface="Calibri"/>
                <a:cs typeface="Calibri"/>
              </a:rPr>
              <a:t>between</a:t>
            </a:r>
            <a:endParaRPr sz="1800">
              <a:latin typeface="Calibri"/>
              <a:cs typeface="Calibri"/>
            </a:endParaRPr>
          </a:p>
        </p:txBody>
      </p:sp>
      <p:sp>
        <p:nvSpPr>
          <p:cNvPr id="35" name="object 35"/>
          <p:cNvSpPr txBox="1"/>
          <p:nvPr/>
        </p:nvSpPr>
        <p:spPr>
          <a:xfrm>
            <a:off x="402267" y="1559848"/>
            <a:ext cx="834707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01C3D"/>
                </a:solidFill>
                <a:latin typeface="Calibri"/>
                <a:cs typeface="Calibri"/>
              </a:rPr>
              <a:t>the</a:t>
            </a:r>
            <a:r>
              <a:rPr sz="1800" spc="10" dirty="0">
                <a:solidFill>
                  <a:srgbClr val="001C3D"/>
                </a:solidFill>
                <a:latin typeface="Calibri"/>
                <a:cs typeface="Calibri"/>
              </a:rPr>
              <a:t> </a:t>
            </a:r>
            <a:r>
              <a:rPr sz="1800" dirty="0">
                <a:solidFill>
                  <a:srgbClr val="001C3D"/>
                </a:solidFill>
                <a:latin typeface="Calibri"/>
                <a:cs typeface="Calibri"/>
              </a:rPr>
              <a:t>suspect</a:t>
            </a:r>
            <a:r>
              <a:rPr sz="1800" spc="15" dirty="0">
                <a:solidFill>
                  <a:srgbClr val="001C3D"/>
                </a:solidFill>
                <a:latin typeface="Calibri"/>
                <a:cs typeface="Calibri"/>
              </a:rPr>
              <a:t> </a:t>
            </a:r>
            <a:r>
              <a:rPr sz="1800" dirty="0">
                <a:solidFill>
                  <a:srgbClr val="001C3D"/>
                </a:solidFill>
                <a:latin typeface="Calibri"/>
                <a:cs typeface="Calibri"/>
              </a:rPr>
              <a:t>and</a:t>
            </a:r>
            <a:r>
              <a:rPr sz="1800" spc="15" dirty="0">
                <a:solidFill>
                  <a:srgbClr val="001C3D"/>
                </a:solidFill>
                <a:latin typeface="Calibri"/>
                <a:cs typeface="Calibri"/>
              </a:rPr>
              <a:t> </a:t>
            </a:r>
            <a:r>
              <a:rPr sz="1800" dirty="0">
                <a:solidFill>
                  <a:srgbClr val="001C3D"/>
                </a:solidFill>
                <a:latin typeface="Calibri"/>
                <a:cs typeface="Calibri"/>
              </a:rPr>
              <a:t>the</a:t>
            </a:r>
            <a:r>
              <a:rPr sz="1800" spc="15" dirty="0">
                <a:solidFill>
                  <a:srgbClr val="001C3D"/>
                </a:solidFill>
                <a:latin typeface="Calibri"/>
                <a:cs typeface="Calibri"/>
              </a:rPr>
              <a:t> </a:t>
            </a:r>
            <a:r>
              <a:rPr sz="1800" dirty="0">
                <a:solidFill>
                  <a:srgbClr val="001C3D"/>
                </a:solidFill>
                <a:latin typeface="Calibri"/>
                <a:cs typeface="Calibri"/>
              </a:rPr>
              <a:t>investigative</a:t>
            </a:r>
            <a:r>
              <a:rPr sz="1800" spc="15" dirty="0">
                <a:solidFill>
                  <a:srgbClr val="001C3D"/>
                </a:solidFill>
                <a:latin typeface="Calibri"/>
                <a:cs typeface="Calibri"/>
              </a:rPr>
              <a:t> </a:t>
            </a:r>
            <a:r>
              <a:rPr sz="1800" spc="-5" dirty="0">
                <a:solidFill>
                  <a:srgbClr val="001C3D"/>
                </a:solidFill>
                <a:latin typeface="Calibri"/>
                <a:cs typeface="Calibri"/>
              </a:rPr>
              <a:t>authorities,</a:t>
            </a:r>
            <a:r>
              <a:rPr sz="1800" spc="15" dirty="0">
                <a:solidFill>
                  <a:srgbClr val="001C3D"/>
                </a:solidFill>
                <a:latin typeface="Calibri"/>
                <a:cs typeface="Calibri"/>
              </a:rPr>
              <a:t> </a:t>
            </a:r>
            <a:r>
              <a:rPr sz="1800" dirty="0">
                <a:solidFill>
                  <a:srgbClr val="001C3D"/>
                </a:solidFill>
                <a:latin typeface="Calibri"/>
                <a:cs typeface="Calibri"/>
              </a:rPr>
              <a:t>by</a:t>
            </a:r>
            <a:r>
              <a:rPr sz="1800" spc="10" dirty="0">
                <a:solidFill>
                  <a:srgbClr val="001C3D"/>
                </a:solidFill>
                <a:latin typeface="Calibri"/>
                <a:cs typeface="Calibri"/>
              </a:rPr>
              <a:t> </a:t>
            </a:r>
            <a:r>
              <a:rPr sz="1800" dirty="0">
                <a:solidFill>
                  <a:srgbClr val="001C3D"/>
                </a:solidFill>
                <a:latin typeface="Calibri"/>
                <a:cs typeface="Calibri"/>
              </a:rPr>
              <a:t>giving</a:t>
            </a:r>
            <a:r>
              <a:rPr sz="1800" spc="15" dirty="0">
                <a:solidFill>
                  <a:srgbClr val="001C3D"/>
                </a:solidFill>
                <a:latin typeface="Calibri"/>
                <a:cs typeface="Calibri"/>
              </a:rPr>
              <a:t> </a:t>
            </a:r>
            <a:r>
              <a:rPr sz="1800" dirty="0">
                <a:solidFill>
                  <a:srgbClr val="001C3D"/>
                </a:solidFill>
                <a:latin typeface="Calibri"/>
                <a:cs typeface="Calibri"/>
              </a:rPr>
              <a:t>suspects</a:t>
            </a:r>
            <a:r>
              <a:rPr sz="1800" spc="15" dirty="0">
                <a:solidFill>
                  <a:srgbClr val="001C3D"/>
                </a:solidFill>
                <a:latin typeface="Calibri"/>
                <a:cs typeface="Calibri"/>
              </a:rPr>
              <a:t> </a:t>
            </a:r>
            <a:r>
              <a:rPr sz="1800" dirty="0">
                <a:solidFill>
                  <a:srgbClr val="001C3D"/>
                </a:solidFill>
                <a:latin typeface="Calibri"/>
                <a:cs typeface="Calibri"/>
              </a:rPr>
              <a:t>an</a:t>
            </a:r>
            <a:r>
              <a:rPr sz="1800" spc="15" dirty="0">
                <a:solidFill>
                  <a:srgbClr val="001C3D"/>
                </a:solidFill>
                <a:latin typeface="Calibri"/>
                <a:cs typeface="Calibri"/>
              </a:rPr>
              <a:t> </a:t>
            </a:r>
            <a:r>
              <a:rPr sz="1800" spc="-5" dirty="0">
                <a:solidFill>
                  <a:srgbClr val="001C3D"/>
                </a:solidFill>
                <a:latin typeface="Calibri"/>
                <a:cs typeface="Calibri"/>
              </a:rPr>
              <a:t>opportunity</a:t>
            </a:r>
            <a:r>
              <a:rPr sz="1800" spc="15" dirty="0">
                <a:solidFill>
                  <a:srgbClr val="001C3D"/>
                </a:solidFill>
                <a:latin typeface="Calibri"/>
                <a:cs typeface="Calibri"/>
              </a:rPr>
              <a:t> </a:t>
            </a:r>
            <a:r>
              <a:rPr sz="1800" dirty="0">
                <a:solidFill>
                  <a:srgbClr val="001C3D"/>
                </a:solidFill>
                <a:latin typeface="Calibri"/>
                <a:cs typeface="Calibri"/>
              </a:rPr>
              <a:t>to</a:t>
            </a:r>
            <a:r>
              <a:rPr sz="1800" spc="15" dirty="0">
                <a:solidFill>
                  <a:srgbClr val="001C3D"/>
                </a:solidFill>
                <a:latin typeface="Calibri"/>
                <a:cs typeface="Calibri"/>
              </a:rPr>
              <a:t> </a:t>
            </a:r>
            <a:r>
              <a:rPr sz="1800" dirty="0">
                <a:solidFill>
                  <a:srgbClr val="001C3D"/>
                </a:solidFill>
                <a:latin typeface="Calibri"/>
                <a:cs typeface="Calibri"/>
              </a:rPr>
              <a:t>defend</a:t>
            </a:r>
            <a:endParaRPr sz="1800">
              <a:latin typeface="Calibri"/>
              <a:cs typeface="Calibri"/>
            </a:endParaRPr>
          </a:p>
        </p:txBody>
      </p:sp>
      <p:sp>
        <p:nvSpPr>
          <p:cNvPr id="36" name="object 36"/>
          <p:cNvSpPr txBox="1"/>
          <p:nvPr/>
        </p:nvSpPr>
        <p:spPr>
          <a:xfrm>
            <a:off x="402267" y="1826548"/>
            <a:ext cx="2587625"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001C3D"/>
                </a:solidFill>
                <a:latin typeface="Calibri"/>
                <a:cs typeface="Calibri"/>
              </a:rPr>
              <a:t>against </a:t>
            </a:r>
            <a:r>
              <a:rPr sz="1800" dirty="0">
                <a:solidFill>
                  <a:srgbClr val="001C3D"/>
                </a:solidFill>
                <a:latin typeface="Calibri"/>
                <a:cs typeface="Calibri"/>
              </a:rPr>
              <a:t>the</a:t>
            </a:r>
            <a:r>
              <a:rPr sz="1800" spc="-5" dirty="0">
                <a:solidFill>
                  <a:srgbClr val="001C3D"/>
                </a:solidFill>
                <a:latin typeface="Calibri"/>
                <a:cs typeface="Calibri"/>
              </a:rPr>
              <a:t> criminal</a:t>
            </a:r>
            <a:r>
              <a:rPr sz="1800" dirty="0">
                <a:solidFill>
                  <a:srgbClr val="001C3D"/>
                </a:solidFill>
                <a:latin typeface="Calibri"/>
                <a:cs typeface="Calibri"/>
              </a:rPr>
              <a:t> </a:t>
            </a:r>
            <a:r>
              <a:rPr sz="1800" spc="-5" dirty="0">
                <a:solidFill>
                  <a:srgbClr val="001C3D"/>
                </a:solidFill>
                <a:latin typeface="Calibri"/>
                <a:cs typeface="Calibri"/>
              </a:rPr>
              <a:t>charge.</a:t>
            </a:r>
            <a:endParaRPr sz="1800">
              <a:latin typeface="Calibri"/>
              <a:cs typeface="Calibri"/>
            </a:endParaRPr>
          </a:p>
        </p:txBody>
      </p:sp>
      <p:sp>
        <p:nvSpPr>
          <p:cNvPr id="37" name="object 37"/>
          <p:cNvSpPr txBox="1"/>
          <p:nvPr/>
        </p:nvSpPr>
        <p:spPr>
          <a:xfrm>
            <a:off x="78737" y="2372648"/>
            <a:ext cx="8670290" cy="1490345"/>
          </a:xfrm>
          <a:prstGeom prst="rect">
            <a:avLst/>
          </a:prstGeom>
        </p:spPr>
        <p:txBody>
          <a:bodyPr vert="horz" wrap="square" lIns="0" tIns="12700" rIns="0" bIns="0" rtlCol="0">
            <a:spAutoFit/>
          </a:bodyPr>
          <a:lstStyle/>
          <a:p>
            <a:pPr marL="335915" algn="just">
              <a:lnSpc>
                <a:spcPct val="100000"/>
              </a:lnSpc>
              <a:spcBef>
                <a:spcPts val="100"/>
              </a:spcBef>
            </a:pPr>
            <a:r>
              <a:rPr sz="1800" dirty="0">
                <a:solidFill>
                  <a:srgbClr val="001C3D"/>
                </a:solidFill>
                <a:latin typeface="Calibri"/>
                <a:cs typeface="Calibri"/>
              </a:rPr>
              <a:t>In</a:t>
            </a:r>
            <a:r>
              <a:rPr sz="1800" spc="229" dirty="0">
                <a:solidFill>
                  <a:srgbClr val="001C3D"/>
                </a:solidFill>
                <a:latin typeface="Calibri"/>
                <a:cs typeface="Calibri"/>
              </a:rPr>
              <a:t> </a:t>
            </a:r>
            <a:r>
              <a:rPr sz="1800" dirty="0">
                <a:solidFill>
                  <a:srgbClr val="001C3D"/>
                </a:solidFill>
                <a:latin typeface="Calibri"/>
                <a:cs typeface="Calibri"/>
              </a:rPr>
              <a:t>the</a:t>
            </a:r>
            <a:r>
              <a:rPr sz="1800" spc="235" dirty="0">
                <a:solidFill>
                  <a:srgbClr val="001C3D"/>
                </a:solidFill>
                <a:latin typeface="Calibri"/>
                <a:cs typeface="Calibri"/>
              </a:rPr>
              <a:t> </a:t>
            </a:r>
            <a:r>
              <a:rPr sz="1800" b="1" i="1" spc="-5" dirty="0">
                <a:solidFill>
                  <a:srgbClr val="001C3D"/>
                </a:solidFill>
                <a:latin typeface="Calibri"/>
                <a:cs typeface="Calibri"/>
              </a:rPr>
              <a:t>Aras</a:t>
            </a:r>
            <a:r>
              <a:rPr sz="1800" b="1" i="1" spc="235" dirty="0">
                <a:solidFill>
                  <a:srgbClr val="001C3D"/>
                </a:solidFill>
                <a:latin typeface="Calibri"/>
                <a:cs typeface="Calibri"/>
              </a:rPr>
              <a:t> </a:t>
            </a:r>
            <a:r>
              <a:rPr sz="1800" b="1" i="1" dirty="0">
                <a:solidFill>
                  <a:srgbClr val="001C3D"/>
                </a:solidFill>
                <a:latin typeface="Calibri"/>
                <a:cs typeface="Calibri"/>
              </a:rPr>
              <a:t>v</a:t>
            </a:r>
            <a:r>
              <a:rPr sz="1800" b="1" i="1" spc="235" dirty="0">
                <a:solidFill>
                  <a:srgbClr val="001C3D"/>
                </a:solidFill>
                <a:latin typeface="Calibri"/>
                <a:cs typeface="Calibri"/>
              </a:rPr>
              <a:t> </a:t>
            </a:r>
            <a:r>
              <a:rPr sz="1800" b="1" i="1" spc="-5" dirty="0">
                <a:solidFill>
                  <a:srgbClr val="001C3D"/>
                </a:solidFill>
                <a:latin typeface="Calibri"/>
                <a:cs typeface="Calibri"/>
              </a:rPr>
              <a:t>Turkey</a:t>
            </a:r>
            <a:r>
              <a:rPr sz="1800" b="1" i="1" spc="235" dirty="0">
                <a:solidFill>
                  <a:srgbClr val="001C3D"/>
                </a:solidFill>
                <a:latin typeface="Calibri"/>
                <a:cs typeface="Calibri"/>
              </a:rPr>
              <a:t> </a:t>
            </a:r>
            <a:r>
              <a:rPr sz="1800" b="1" i="1" spc="-5" dirty="0">
                <a:solidFill>
                  <a:srgbClr val="001C3D"/>
                </a:solidFill>
                <a:latin typeface="Calibri"/>
                <a:cs typeface="Calibri"/>
              </a:rPr>
              <a:t>(no.2)</a:t>
            </a:r>
            <a:r>
              <a:rPr sz="1800" b="1" i="1" spc="235" dirty="0">
                <a:solidFill>
                  <a:srgbClr val="001C3D"/>
                </a:solidFill>
                <a:latin typeface="Calibri"/>
                <a:cs typeface="Calibri"/>
              </a:rPr>
              <a:t> </a:t>
            </a:r>
            <a:r>
              <a:rPr sz="1800" dirty="0">
                <a:solidFill>
                  <a:srgbClr val="001C3D"/>
                </a:solidFill>
                <a:latin typeface="Calibri"/>
                <a:cs typeface="Calibri"/>
              </a:rPr>
              <a:t>case,</a:t>
            </a:r>
            <a:r>
              <a:rPr sz="1800" spc="229" dirty="0">
                <a:solidFill>
                  <a:srgbClr val="001C3D"/>
                </a:solidFill>
                <a:latin typeface="Calibri"/>
                <a:cs typeface="Calibri"/>
              </a:rPr>
              <a:t> </a:t>
            </a:r>
            <a:r>
              <a:rPr sz="1800" dirty="0">
                <a:solidFill>
                  <a:srgbClr val="001C3D"/>
                </a:solidFill>
                <a:latin typeface="Calibri"/>
                <a:cs typeface="Calibri"/>
              </a:rPr>
              <a:t>the</a:t>
            </a:r>
            <a:r>
              <a:rPr sz="1800" spc="235" dirty="0">
                <a:solidFill>
                  <a:srgbClr val="001C3D"/>
                </a:solidFill>
                <a:latin typeface="Calibri"/>
                <a:cs typeface="Calibri"/>
              </a:rPr>
              <a:t> </a:t>
            </a:r>
            <a:r>
              <a:rPr sz="1800" spc="-5" dirty="0">
                <a:solidFill>
                  <a:srgbClr val="001C3D"/>
                </a:solidFill>
                <a:latin typeface="Calibri"/>
                <a:cs typeface="Calibri"/>
              </a:rPr>
              <a:t>European</a:t>
            </a:r>
            <a:r>
              <a:rPr sz="1800" spc="235" dirty="0">
                <a:solidFill>
                  <a:srgbClr val="001C3D"/>
                </a:solidFill>
                <a:latin typeface="Calibri"/>
                <a:cs typeface="Calibri"/>
              </a:rPr>
              <a:t> </a:t>
            </a:r>
            <a:r>
              <a:rPr sz="1800" spc="-5" dirty="0">
                <a:solidFill>
                  <a:srgbClr val="001C3D"/>
                </a:solidFill>
                <a:latin typeface="Calibri"/>
                <a:cs typeface="Calibri"/>
              </a:rPr>
              <a:t>Court</a:t>
            </a:r>
            <a:r>
              <a:rPr sz="1800" spc="235" dirty="0">
                <a:solidFill>
                  <a:srgbClr val="001C3D"/>
                </a:solidFill>
                <a:latin typeface="Calibri"/>
                <a:cs typeface="Calibri"/>
              </a:rPr>
              <a:t> </a:t>
            </a:r>
            <a:r>
              <a:rPr sz="1800" spc="-5" dirty="0">
                <a:solidFill>
                  <a:srgbClr val="001C3D"/>
                </a:solidFill>
                <a:latin typeface="Calibri"/>
                <a:cs typeface="Calibri"/>
              </a:rPr>
              <a:t>of</a:t>
            </a:r>
            <a:r>
              <a:rPr sz="1800" spc="235" dirty="0">
                <a:solidFill>
                  <a:srgbClr val="001C3D"/>
                </a:solidFill>
                <a:latin typeface="Calibri"/>
                <a:cs typeface="Calibri"/>
              </a:rPr>
              <a:t> </a:t>
            </a:r>
            <a:r>
              <a:rPr sz="1800" spc="-5" dirty="0">
                <a:solidFill>
                  <a:srgbClr val="001C3D"/>
                </a:solidFill>
                <a:latin typeface="Calibri"/>
                <a:cs typeface="Calibri"/>
              </a:rPr>
              <a:t>Human</a:t>
            </a:r>
            <a:r>
              <a:rPr sz="1800" spc="235" dirty="0">
                <a:solidFill>
                  <a:srgbClr val="001C3D"/>
                </a:solidFill>
                <a:latin typeface="Calibri"/>
                <a:cs typeface="Calibri"/>
              </a:rPr>
              <a:t> </a:t>
            </a:r>
            <a:r>
              <a:rPr sz="1800" dirty="0">
                <a:solidFill>
                  <a:srgbClr val="001C3D"/>
                </a:solidFill>
                <a:latin typeface="Calibri"/>
                <a:cs typeface="Calibri"/>
              </a:rPr>
              <a:t>Rights</a:t>
            </a:r>
            <a:r>
              <a:rPr sz="1800" spc="229" dirty="0">
                <a:solidFill>
                  <a:srgbClr val="001C3D"/>
                </a:solidFill>
                <a:latin typeface="Calibri"/>
                <a:cs typeface="Calibri"/>
              </a:rPr>
              <a:t> </a:t>
            </a:r>
            <a:r>
              <a:rPr sz="1800" spc="-5" dirty="0">
                <a:solidFill>
                  <a:srgbClr val="001C3D"/>
                </a:solidFill>
                <a:latin typeface="Calibri"/>
                <a:cs typeface="Calibri"/>
              </a:rPr>
              <a:t>found</a:t>
            </a:r>
            <a:r>
              <a:rPr sz="1800" spc="235" dirty="0">
                <a:solidFill>
                  <a:srgbClr val="001C3D"/>
                </a:solidFill>
                <a:latin typeface="Calibri"/>
                <a:cs typeface="Calibri"/>
              </a:rPr>
              <a:t> </a:t>
            </a:r>
            <a:r>
              <a:rPr sz="1800" dirty="0">
                <a:solidFill>
                  <a:srgbClr val="001C3D"/>
                </a:solidFill>
                <a:latin typeface="Calibri"/>
                <a:cs typeface="Calibri"/>
              </a:rPr>
              <a:t>that</a:t>
            </a:r>
            <a:r>
              <a:rPr sz="1800" spc="235" dirty="0">
                <a:solidFill>
                  <a:srgbClr val="001C3D"/>
                </a:solidFill>
                <a:latin typeface="Calibri"/>
                <a:cs typeface="Calibri"/>
              </a:rPr>
              <a:t> </a:t>
            </a:r>
            <a:r>
              <a:rPr sz="1800" dirty="0">
                <a:solidFill>
                  <a:srgbClr val="001C3D"/>
                </a:solidFill>
                <a:latin typeface="Calibri"/>
                <a:cs typeface="Calibri"/>
              </a:rPr>
              <a:t>the</a:t>
            </a:r>
            <a:endParaRPr sz="1800">
              <a:latin typeface="Calibri"/>
              <a:cs typeface="Calibri"/>
            </a:endParaRPr>
          </a:p>
          <a:p>
            <a:pPr marL="335915" marR="5080" indent="-323850" algn="just">
              <a:lnSpc>
                <a:spcPct val="99500"/>
              </a:lnSpc>
              <a:spcBef>
                <a:spcPts val="50"/>
              </a:spcBef>
              <a:buSzPct val="111111"/>
              <a:buFont typeface="Arial"/>
              <a:buChar char="•"/>
              <a:tabLst>
                <a:tab pos="336550" algn="l"/>
              </a:tabLst>
            </a:pPr>
            <a:r>
              <a:rPr sz="1800" spc="-5" dirty="0">
                <a:solidFill>
                  <a:srgbClr val="001C3D"/>
                </a:solidFill>
                <a:latin typeface="Calibri"/>
                <a:cs typeface="Calibri"/>
              </a:rPr>
              <a:t>right </a:t>
            </a:r>
            <a:r>
              <a:rPr sz="1800" dirty="0">
                <a:solidFill>
                  <a:srgbClr val="001C3D"/>
                </a:solidFill>
                <a:latin typeface="Calibri"/>
                <a:cs typeface="Calibri"/>
              </a:rPr>
              <a:t>to legal assistance </a:t>
            </a:r>
            <a:r>
              <a:rPr sz="1800" spc="-5" dirty="0">
                <a:solidFill>
                  <a:srgbClr val="001C3D"/>
                </a:solidFill>
                <a:latin typeface="Calibri"/>
                <a:cs typeface="Calibri"/>
              </a:rPr>
              <a:t>was violated, inter </a:t>
            </a:r>
            <a:r>
              <a:rPr sz="1800" dirty="0">
                <a:solidFill>
                  <a:srgbClr val="001C3D"/>
                </a:solidFill>
                <a:latin typeface="Calibri"/>
                <a:cs typeface="Calibri"/>
              </a:rPr>
              <a:t>alia, because the </a:t>
            </a:r>
            <a:r>
              <a:rPr sz="1800" spc="-5" dirty="0">
                <a:solidFill>
                  <a:srgbClr val="001C3D"/>
                </a:solidFill>
                <a:latin typeface="Calibri"/>
                <a:cs typeface="Calibri"/>
              </a:rPr>
              <a:t>applicant’s lawyer was only </a:t>
            </a:r>
            <a:r>
              <a:rPr sz="1800" dirty="0">
                <a:solidFill>
                  <a:srgbClr val="001C3D"/>
                </a:solidFill>
                <a:latin typeface="Calibri"/>
                <a:cs typeface="Calibri"/>
              </a:rPr>
              <a:t> </a:t>
            </a:r>
            <a:r>
              <a:rPr sz="1800" spc="-5" dirty="0">
                <a:solidFill>
                  <a:srgbClr val="001C3D"/>
                </a:solidFill>
                <a:latin typeface="Calibri"/>
                <a:cs typeface="Calibri"/>
              </a:rPr>
              <a:t>allowed </a:t>
            </a:r>
            <a:r>
              <a:rPr sz="1800" dirty="0">
                <a:solidFill>
                  <a:srgbClr val="001C3D"/>
                </a:solidFill>
                <a:latin typeface="Calibri"/>
                <a:cs typeface="Calibri"/>
              </a:rPr>
              <a:t>to </a:t>
            </a:r>
            <a:r>
              <a:rPr sz="1800" spc="-5" dirty="0">
                <a:solidFill>
                  <a:srgbClr val="001C3D"/>
                </a:solidFill>
                <a:latin typeface="Calibri"/>
                <a:cs typeface="Calibri"/>
              </a:rPr>
              <a:t>enter </a:t>
            </a:r>
            <a:r>
              <a:rPr sz="1800" dirty="0">
                <a:solidFill>
                  <a:srgbClr val="001C3D"/>
                </a:solidFill>
                <a:latin typeface="Calibri"/>
                <a:cs typeface="Calibri"/>
              </a:rPr>
              <a:t>the </a:t>
            </a:r>
            <a:r>
              <a:rPr sz="1800" spc="-5" dirty="0">
                <a:solidFill>
                  <a:srgbClr val="001C3D"/>
                </a:solidFill>
                <a:latin typeface="Calibri"/>
                <a:cs typeface="Calibri"/>
              </a:rPr>
              <a:t>interrogation room, </a:t>
            </a:r>
            <a:r>
              <a:rPr sz="1800" dirty="0">
                <a:solidFill>
                  <a:srgbClr val="001C3D"/>
                </a:solidFill>
                <a:latin typeface="Calibri"/>
                <a:cs typeface="Calibri"/>
              </a:rPr>
              <a:t>but </a:t>
            </a:r>
            <a:r>
              <a:rPr sz="1800" spc="-5" dirty="0">
                <a:solidFill>
                  <a:srgbClr val="001C3D"/>
                </a:solidFill>
                <a:latin typeface="Calibri"/>
                <a:cs typeface="Calibri"/>
              </a:rPr>
              <a:t>was not allowed </a:t>
            </a:r>
            <a:r>
              <a:rPr sz="1800" dirty="0">
                <a:solidFill>
                  <a:srgbClr val="001C3D"/>
                </a:solidFill>
                <a:latin typeface="Calibri"/>
                <a:cs typeface="Calibri"/>
              </a:rPr>
              <a:t>to </a:t>
            </a:r>
            <a:r>
              <a:rPr sz="1800" spc="-5" dirty="0">
                <a:solidFill>
                  <a:srgbClr val="001C3D"/>
                </a:solidFill>
                <a:latin typeface="Calibri"/>
                <a:cs typeface="Calibri"/>
              </a:rPr>
              <a:t>consult </a:t>
            </a:r>
            <a:r>
              <a:rPr sz="1800" dirty="0">
                <a:solidFill>
                  <a:srgbClr val="001C3D"/>
                </a:solidFill>
                <a:latin typeface="Calibri"/>
                <a:cs typeface="Calibri"/>
              </a:rPr>
              <a:t>the applicant in </a:t>
            </a:r>
            <a:r>
              <a:rPr sz="1800" spc="5" dirty="0">
                <a:solidFill>
                  <a:srgbClr val="001C3D"/>
                </a:solidFill>
                <a:latin typeface="Calibri"/>
                <a:cs typeface="Calibri"/>
              </a:rPr>
              <a:t> </a:t>
            </a:r>
            <a:r>
              <a:rPr sz="1800" spc="-5" dirty="0">
                <a:solidFill>
                  <a:srgbClr val="001C3D"/>
                </a:solidFill>
                <a:latin typeface="Calibri"/>
                <a:cs typeface="Calibri"/>
              </a:rPr>
              <a:t>private, or</a:t>
            </a:r>
            <a:r>
              <a:rPr sz="1800" dirty="0">
                <a:solidFill>
                  <a:srgbClr val="001C3D"/>
                </a:solidFill>
                <a:latin typeface="Calibri"/>
                <a:cs typeface="Calibri"/>
              </a:rPr>
              <a:t> to </a:t>
            </a:r>
            <a:r>
              <a:rPr sz="1800" spc="-5" dirty="0">
                <a:solidFill>
                  <a:srgbClr val="001C3D"/>
                </a:solidFill>
                <a:latin typeface="Calibri"/>
                <a:cs typeface="Calibri"/>
              </a:rPr>
              <a:t>take</a:t>
            </a:r>
            <a:r>
              <a:rPr sz="1800" dirty="0">
                <a:solidFill>
                  <a:srgbClr val="001C3D"/>
                </a:solidFill>
                <a:latin typeface="Calibri"/>
                <a:cs typeface="Calibri"/>
              </a:rPr>
              <a:t> the </a:t>
            </a:r>
            <a:r>
              <a:rPr sz="1800" spc="-5" dirty="0">
                <a:solidFill>
                  <a:srgbClr val="001C3D"/>
                </a:solidFill>
                <a:latin typeface="Calibri"/>
                <a:cs typeface="Calibri"/>
              </a:rPr>
              <a:t>floor</a:t>
            </a:r>
            <a:r>
              <a:rPr sz="1800" dirty="0">
                <a:solidFill>
                  <a:srgbClr val="001C3D"/>
                </a:solidFill>
                <a:latin typeface="Calibri"/>
                <a:cs typeface="Calibri"/>
              </a:rPr>
              <a:t> and defend </a:t>
            </a:r>
            <a:r>
              <a:rPr sz="1800" spc="-5" dirty="0">
                <a:solidFill>
                  <a:srgbClr val="001C3D"/>
                </a:solidFill>
                <a:latin typeface="Calibri"/>
                <a:cs typeface="Calibri"/>
              </a:rPr>
              <a:t>him.”</a:t>
            </a:r>
            <a:endParaRPr sz="1800">
              <a:latin typeface="Calibri"/>
              <a:cs typeface="Calibri"/>
            </a:endParaRPr>
          </a:p>
          <a:p>
            <a:pPr marL="12700">
              <a:lnSpc>
                <a:spcPct val="100000"/>
              </a:lnSpc>
              <a:spcBef>
                <a:spcPts val="475"/>
              </a:spcBef>
            </a:pPr>
            <a:r>
              <a:rPr sz="2000" dirty="0">
                <a:solidFill>
                  <a:srgbClr val="001C3D"/>
                </a:solidFill>
                <a:latin typeface="Arial"/>
                <a:cs typeface="Arial"/>
              </a:rPr>
              <a:t>•</a:t>
            </a:r>
            <a:endParaRPr sz="2000">
              <a:latin typeface="Arial"/>
              <a:cs typeface="Arial"/>
            </a:endParaRPr>
          </a:p>
        </p:txBody>
      </p:sp>
      <p:sp>
        <p:nvSpPr>
          <p:cNvPr id="38" name="object 38"/>
          <p:cNvSpPr txBox="1"/>
          <p:nvPr/>
        </p:nvSpPr>
        <p:spPr>
          <a:xfrm>
            <a:off x="402267" y="3756948"/>
            <a:ext cx="8347075" cy="1671320"/>
          </a:xfrm>
          <a:prstGeom prst="rect">
            <a:avLst/>
          </a:prstGeom>
        </p:spPr>
        <p:txBody>
          <a:bodyPr vert="horz" wrap="square" lIns="0" tIns="12700" rIns="0" bIns="0" rtlCol="0">
            <a:spAutoFit/>
          </a:bodyPr>
          <a:lstStyle/>
          <a:p>
            <a:pPr marL="12700" marR="5080" algn="just">
              <a:lnSpc>
                <a:spcPct val="100000"/>
              </a:lnSpc>
              <a:spcBef>
                <a:spcPts val="100"/>
              </a:spcBef>
            </a:pPr>
            <a:r>
              <a:rPr sz="1800" dirty="0">
                <a:solidFill>
                  <a:srgbClr val="001C3D"/>
                </a:solidFill>
                <a:latin typeface="Calibri"/>
                <a:cs typeface="Calibri"/>
              </a:rPr>
              <a:t>This effectively </a:t>
            </a:r>
            <a:r>
              <a:rPr sz="1800" spc="-5" dirty="0">
                <a:solidFill>
                  <a:srgbClr val="001C3D"/>
                </a:solidFill>
                <a:latin typeface="Calibri"/>
                <a:cs typeface="Calibri"/>
              </a:rPr>
              <a:t>means </a:t>
            </a:r>
            <a:r>
              <a:rPr sz="1800" dirty="0">
                <a:solidFill>
                  <a:srgbClr val="001C3D"/>
                </a:solidFill>
                <a:latin typeface="Calibri"/>
                <a:cs typeface="Calibri"/>
              </a:rPr>
              <a:t>that the </a:t>
            </a:r>
            <a:r>
              <a:rPr sz="1800" spc="-5" dirty="0">
                <a:solidFill>
                  <a:srgbClr val="001C3D"/>
                </a:solidFill>
                <a:latin typeface="Calibri"/>
                <a:cs typeface="Calibri"/>
              </a:rPr>
              <a:t>European Court of Human </a:t>
            </a:r>
            <a:r>
              <a:rPr sz="1800" dirty="0">
                <a:solidFill>
                  <a:srgbClr val="001C3D"/>
                </a:solidFill>
                <a:latin typeface="Calibri"/>
                <a:cs typeface="Calibri"/>
              </a:rPr>
              <a:t>Rights </a:t>
            </a:r>
            <a:r>
              <a:rPr sz="1800" spc="-5" dirty="0">
                <a:solidFill>
                  <a:srgbClr val="001C3D"/>
                </a:solidFill>
                <a:latin typeface="Calibri"/>
                <a:cs typeface="Calibri"/>
              </a:rPr>
              <a:t>envisages </a:t>
            </a:r>
            <a:r>
              <a:rPr sz="1800" dirty="0">
                <a:solidFill>
                  <a:srgbClr val="001C3D"/>
                </a:solidFill>
                <a:latin typeface="Calibri"/>
                <a:cs typeface="Calibri"/>
              </a:rPr>
              <a:t>an </a:t>
            </a:r>
            <a:r>
              <a:rPr sz="1800" spc="-5" dirty="0">
                <a:solidFill>
                  <a:srgbClr val="001C3D"/>
                </a:solidFill>
                <a:latin typeface="Calibri"/>
                <a:cs typeface="Calibri"/>
              </a:rPr>
              <a:t>active role </a:t>
            </a:r>
            <a:r>
              <a:rPr sz="1800" dirty="0">
                <a:solidFill>
                  <a:srgbClr val="001C3D"/>
                </a:solidFill>
                <a:latin typeface="Calibri"/>
                <a:cs typeface="Calibri"/>
              </a:rPr>
              <a:t> </a:t>
            </a:r>
            <a:r>
              <a:rPr sz="1800" spc="-5" dirty="0">
                <a:solidFill>
                  <a:srgbClr val="001C3D"/>
                </a:solidFill>
                <a:latin typeface="Calibri"/>
                <a:cs typeface="Calibri"/>
              </a:rPr>
              <a:t>for</a:t>
            </a:r>
            <a:r>
              <a:rPr sz="1800" dirty="0">
                <a:solidFill>
                  <a:srgbClr val="001C3D"/>
                </a:solidFill>
                <a:latin typeface="Calibri"/>
                <a:cs typeface="Calibri"/>
              </a:rPr>
              <a:t> a</a:t>
            </a:r>
            <a:r>
              <a:rPr sz="1800" spc="5" dirty="0">
                <a:solidFill>
                  <a:srgbClr val="001C3D"/>
                </a:solidFill>
                <a:latin typeface="Calibri"/>
                <a:cs typeface="Calibri"/>
              </a:rPr>
              <a:t> </a:t>
            </a:r>
            <a:r>
              <a:rPr sz="1800" spc="-5" dirty="0">
                <a:solidFill>
                  <a:srgbClr val="001C3D"/>
                </a:solidFill>
                <a:latin typeface="Calibri"/>
                <a:cs typeface="Calibri"/>
              </a:rPr>
              <a:t>lawyer</a:t>
            </a:r>
            <a:r>
              <a:rPr sz="1800" dirty="0">
                <a:solidFill>
                  <a:srgbClr val="001C3D"/>
                </a:solidFill>
                <a:latin typeface="Calibri"/>
                <a:cs typeface="Calibri"/>
              </a:rPr>
              <a:t> </a:t>
            </a:r>
            <a:r>
              <a:rPr sz="1800" spc="-5" dirty="0">
                <a:solidFill>
                  <a:srgbClr val="001C3D"/>
                </a:solidFill>
                <a:latin typeface="Calibri"/>
                <a:cs typeface="Calibri"/>
              </a:rPr>
              <a:t>during</a:t>
            </a:r>
            <a:r>
              <a:rPr sz="1800" dirty="0">
                <a:solidFill>
                  <a:srgbClr val="001C3D"/>
                </a:solidFill>
                <a:latin typeface="Calibri"/>
                <a:cs typeface="Calibri"/>
              </a:rPr>
              <a:t> suspect</a:t>
            </a:r>
            <a:r>
              <a:rPr sz="1800" spc="5" dirty="0">
                <a:solidFill>
                  <a:srgbClr val="001C3D"/>
                </a:solidFill>
                <a:latin typeface="Calibri"/>
                <a:cs typeface="Calibri"/>
              </a:rPr>
              <a:t> </a:t>
            </a:r>
            <a:r>
              <a:rPr sz="1800" spc="-5" dirty="0">
                <a:solidFill>
                  <a:srgbClr val="001C3D"/>
                </a:solidFill>
                <a:latin typeface="Calibri"/>
                <a:cs typeface="Calibri"/>
              </a:rPr>
              <a:t>interrogations,</a:t>
            </a:r>
            <a:r>
              <a:rPr sz="1800" dirty="0">
                <a:solidFill>
                  <a:srgbClr val="001C3D"/>
                </a:solidFill>
                <a:latin typeface="Calibri"/>
                <a:cs typeface="Calibri"/>
              </a:rPr>
              <a:t> including</a:t>
            </a:r>
            <a:r>
              <a:rPr sz="1800" spc="5" dirty="0">
                <a:solidFill>
                  <a:srgbClr val="001C3D"/>
                </a:solidFill>
                <a:latin typeface="Calibri"/>
                <a:cs typeface="Calibri"/>
              </a:rPr>
              <a:t> </a:t>
            </a:r>
            <a:r>
              <a:rPr sz="1800" dirty="0">
                <a:solidFill>
                  <a:srgbClr val="001C3D"/>
                </a:solidFill>
                <a:latin typeface="Calibri"/>
                <a:cs typeface="Calibri"/>
              </a:rPr>
              <a:t>the</a:t>
            </a:r>
            <a:r>
              <a:rPr sz="1800" spc="5" dirty="0">
                <a:solidFill>
                  <a:srgbClr val="001C3D"/>
                </a:solidFill>
                <a:latin typeface="Calibri"/>
                <a:cs typeface="Calibri"/>
              </a:rPr>
              <a:t> </a:t>
            </a:r>
            <a:r>
              <a:rPr sz="1800" spc="-5" dirty="0">
                <a:solidFill>
                  <a:srgbClr val="001C3D"/>
                </a:solidFill>
                <a:latin typeface="Calibri"/>
                <a:cs typeface="Calibri"/>
              </a:rPr>
              <a:t>possibility</a:t>
            </a:r>
            <a:r>
              <a:rPr sz="1800" dirty="0">
                <a:solidFill>
                  <a:srgbClr val="001C3D"/>
                </a:solidFill>
                <a:latin typeface="Calibri"/>
                <a:cs typeface="Calibri"/>
              </a:rPr>
              <a:t> to</a:t>
            </a:r>
            <a:r>
              <a:rPr sz="1800" spc="5" dirty="0">
                <a:solidFill>
                  <a:srgbClr val="001C3D"/>
                </a:solidFill>
                <a:latin typeface="Calibri"/>
                <a:cs typeface="Calibri"/>
              </a:rPr>
              <a:t> </a:t>
            </a:r>
            <a:r>
              <a:rPr sz="1800" dirty="0">
                <a:solidFill>
                  <a:srgbClr val="001C3D"/>
                </a:solidFill>
                <a:latin typeface="Calibri"/>
                <a:cs typeface="Calibri"/>
              </a:rPr>
              <a:t>influence</a:t>
            </a:r>
            <a:r>
              <a:rPr sz="1800" spc="405" dirty="0">
                <a:solidFill>
                  <a:srgbClr val="001C3D"/>
                </a:solidFill>
                <a:latin typeface="Calibri"/>
                <a:cs typeface="Calibri"/>
              </a:rPr>
              <a:t> </a:t>
            </a:r>
            <a:r>
              <a:rPr sz="1800" dirty="0">
                <a:solidFill>
                  <a:srgbClr val="001C3D"/>
                </a:solidFill>
                <a:latin typeface="Calibri"/>
                <a:cs typeface="Calibri"/>
              </a:rPr>
              <a:t>the </a:t>
            </a:r>
            <a:r>
              <a:rPr sz="1800" spc="5" dirty="0">
                <a:solidFill>
                  <a:srgbClr val="001C3D"/>
                </a:solidFill>
                <a:latin typeface="Calibri"/>
                <a:cs typeface="Calibri"/>
              </a:rPr>
              <a:t> </a:t>
            </a:r>
            <a:r>
              <a:rPr sz="1800" spc="-5" dirty="0">
                <a:solidFill>
                  <a:srgbClr val="001C3D"/>
                </a:solidFill>
                <a:latin typeface="Calibri"/>
                <a:cs typeface="Calibri"/>
              </a:rPr>
              <a:t>factual</a:t>
            </a:r>
            <a:r>
              <a:rPr sz="1800" dirty="0">
                <a:solidFill>
                  <a:srgbClr val="001C3D"/>
                </a:solidFill>
                <a:latin typeface="Calibri"/>
                <a:cs typeface="Calibri"/>
              </a:rPr>
              <a:t> </a:t>
            </a:r>
            <a:r>
              <a:rPr sz="1800" spc="-5" dirty="0">
                <a:solidFill>
                  <a:srgbClr val="001C3D"/>
                </a:solidFill>
                <a:latin typeface="Calibri"/>
                <a:cs typeface="Calibri"/>
              </a:rPr>
              <a:t>outcome</a:t>
            </a:r>
            <a:r>
              <a:rPr sz="1800" dirty="0">
                <a:solidFill>
                  <a:srgbClr val="001C3D"/>
                </a:solidFill>
                <a:latin typeface="Calibri"/>
                <a:cs typeface="Calibri"/>
              </a:rPr>
              <a:t> </a:t>
            </a:r>
            <a:r>
              <a:rPr sz="1800" spc="-5" dirty="0">
                <a:solidFill>
                  <a:srgbClr val="001C3D"/>
                </a:solidFill>
                <a:latin typeface="Calibri"/>
                <a:cs typeface="Calibri"/>
              </a:rPr>
              <a:t>of</a:t>
            </a:r>
            <a:r>
              <a:rPr sz="1800" dirty="0">
                <a:solidFill>
                  <a:srgbClr val="001C3D"/>
                </a:solidFill>
                <a:latin typeface="Calibri"/>
                <a:cs typeface="Calibri"/>
              </a:rPr>
              <a:t> the</a:t>
            </a:r>
            <a:r>
              <a:rPr sz="1800" spc="5" dirty="0">
                <a:solidFill>
                  <a:srgbClr val="001C3D"/>
                </a:solidFill>
                <a:latin typeface="Calibri"/>
                <a:cs typeface="Calibri"/>
              </a:rPr>
              <a:t> </a:t>
            </a:r>
            <a:r>
              <a:rPr sz="1800" spc="-5" dirty="0">
                <a:solidFill>
                  <a:srgbClr val="001C3D"/>
                </a:solidFill>
                <a:latin typeface="Calibri"/>
                <a:cs typeface="Calibri"/>
              </a:rPr>
              <a:t>interrogation</a:t>
            </a:r>
            <a:r>
              <a:rPr sz="1800" dirty="0">
                <a:solidFill>
                  <a:srgbClr val="001C3D"/>
                </a:solidFill>
                <a:latin typeface="Calibri"/>
                <a:cs typeface="Calibri"/>
              </a:rPr>
              <a:t> </a:t>
            </a:r>
            <a:r>
              <a:rPr sz="1800" spc="-5" dirty="0">
                <a:solidFill>
                  <a:srgbClr val="001C3D"/>
                </a:solidFill>
                <a:latin typeface="Calibri"/>
                <a:cs typeface="Calibri"/>
              </a:rPr>
              <a:t>.A</a:t>
            </a:r>
            <a:r>
              <a:rPr sz="1800" dirty="0">
                <a:solidFill>
                  <a:srgbClr val="001C3D"/>
                </a:solidFill>
                <a:latin typeface="Calibri"/>
                <a:cs typeface="Calibri"/>
              </a:rPr>
              <a:t> </a:t>
            </a:r>
            <a:r>
              <a:rPr sz="1800" spc="-5" dirty="0">
                <a:solidFill>
                  <a:srgbClr val="001C3D"/>
                </a:solidFill>
                <a:latin typeface="Calibri"/>
                <a:cs typeface="Calibri"/>
              </a:rPr>
              <a:t>lawyer</a:t>
            </a:r>
            <a:r>
              <a:rPr sz="1800" dirty="0">
                <a:solidFill>
                  <a:srgbClr val="001C3D"/>
                </a:solidFill>
                <a:latin typeface="Calibri"/>
                <a:cs typeface="Calibri"/>
              </a:rPr>
              <a:t> </a:t>
            </a:r>
            <a:r>
              <a:rPr sz="1800" spc="-5" dirty="0">
                <a:solidFill>
                  <a:srgbClr val="001C3D"/>
                </a:solidFill>
                <a:latin typeface="Calibri"/>
                <a:cs typeface="Calibri"/>
              </a:rPr>
              <a:t>may</a:t>
            </a:r>
            <a:r>
              <a:rPr sz="1800" dirty="0">
                <a:solidFill>
                  <a:srgbClr val="001C3D"/>
                </a:solidFill>
                <a:latin typeface="Calibri"/>
                <a:cs typeface="Calibri"/>
              </a:rPr>
              <a:t> do</a:t>
            </a:r>
            <a:r>
              <a:rPr sz="1800" spc="5" dirty="0">
                <a:solidFill>
                  <a:srgbClr val="001C3D"/>
                </a:solidFill>
                <a:latin typeface="Calibri"/>
                <a:cs typeface="Calibri"/>
              </a:rPr>
              <a:t> </a:t>
            </a:r>
            <a:r>
              <a:rPr sz="1800" spc="-5" dirty="0">
                <a:solidFill>
                  <a:srgbClr val="001C3D"/>
                </a:solidFill>
                <a:latin typeface="Calibri"/>
                <a:cs typeface="Calibri"/>
              </a:rPr>
              <a:t>so,</a:t>
            </a:r>
            <a:r>
              <a:rPr sz="1800" dirty="0">
                <a:solidFill>
                  <a:srgbClr val="001C3D"/>
                </a:solidFill>
                <a:latin typeface="Calibri"/>
                <a:cs typeface="Calibri"/>
              </a:rPr>
              <a:t> </a:t>
            </a:r>
            <a:r>
              <a:rPr sz="1800" spc="-5" dirty="0">
                <a:solidFill>
                  <a:srgbClr val="001C3D"/>
                </a:solidFill>
                <a:latin typeface="Calibri"/>
                <a:cs typeface="Calibri"/>
              </a:rPr>
              <a:t>for</a:t>
            </a:r>
            <a:r>
              <a:rPr sz="1800" dirty="0">
                <a:solidFill>
                  <a:srgbClr val="001C3D"/>
                </a:solidFill>
                <a:latin typeface="Calibri"/>
                <a:cs typeface="Calibri"/>
              </a:rPr>
              <a:t> </a:t>
            </a:r>
            <a:r>
              <a:rPr sz="1800" spc="-5" dirty="0">
                <a:solidFill>
                  <a:srgbClr val="001C3D"/>
                </a:solidFill>
                <a:latin typeface="Calibri"/>
                <a:cs typeface="Calibri"/>
              </a:rPr>
              <a:t>example,</a:t>
            </a:r>
            <a:r>
              <a:rPr sz="1800" spc="395" dirty="0">
                <a:solidFill>
                  <a:srgbClr val="001C3D"/>
                </a:solidFill>
                <a:latin typeface="Calibri"/>
                <a:cs typeface="Calibri"/>
              </a:rPr>
              <a:t> </a:t>
            </a:r>
            <a:r>
              <a:rPr sz="1800" dirty="0">
                <a:solidFill>
                  <a:srgbClr val="001C3D"/>
                </a:solidFill>
                <a:latin typeface="Calibri"/>
                <a:cs typeface="Calibri"/>
              </a:rPr>
              <a:t>by</a:t>
            </a:r>
            <a:r>
              <a:rPr sz="1800" spc="405" dirty="0">
                <a:solidFill>
                  <a:srgbClr val="001C3D"/>
                </a:solidFill>
                <a:latin typeface="Calibri"/>
                <a:cs typeface="Calibri"/>
              </a:rPr>
              <a:t> </a:t>
            </a:r>
            <a:r>
              <a:rPr sz="1800" dirty="0">
                <a:solidFill>
                  <a:srgbClr val="001C3D"/>
                </a:solidFill>
                <a:latin typeface="Calibri"/>
                <a:cs typeface="Calibri"/>
              </a:rPr>
              <a:t>advising </a:t>
            </a:r>
            <a:r>
              <a:rPr sz="1800" spc="-395" dirty="0">
                <a:solidFill>
                  <a:srgbClr val="001C3D"/>
                </a:solidFill>
                <a:latin typeface="Calibri"/>
                <a:cs typeface="Calibri"/>
              </a:rPr>
              <a:t> </a:t>
            </a:r>
            <a:r>
              <a:rPr sz="1800" dirty="0">
                <a:solidFill>
                  <a:srgbClr val="001C3D"/>
                </a:solidFill>
                <a:latin typeface="Calibri"/>
                <a:cs typeface="Calibri"/>
              </a:rPr>
              <a:t>clients </a:t>
            </a:r>
            <a:r>
              <a:rPr sz="1800" spc="-5" dirty="0">
                <a:solidFill>
                  <a:srgbClr val="001C3D"/>
                </a:solidFill>
                <a:latin typeface="Calibri"/>
                <a:cs typeface="Calibri"/>
              </a:rPr>
              <a:t>about whether or not </a:t>
            </a:r>
            <a:r>
              <a:rPr sz="1800" dirty="0">
                <a:solidFill>
                  <a:srgbClr val="001C3D"/>
                </a:solidFill>
                <a:latin typeface="Calibri"/>
                <a:cs typeface="Calibri"/>
              </a:rPr>
              <a:t>to </a:t>
            </a:r>
            <a:r>
              <a:rPr sz="1800" spc="-5" dirty="0">
                <a:solidFill>
                  <a:srgbClr val="001C3D"/>
                </a:solidFill>
                <a:latin typeface="Calibri"/>
                <a:cs typeface="Calibri"/>
              </a:rPr>
              <a:t>respond </a:t>
            </a:r>
            <a:r>
              <a:rPr sz="1800" dirty="0">
                <a:solidFill>
                  <a:srgbClr val="001C3D"/>
                </a:solidFill>
                <a:latin typeface="Calibri"/>
                <a:cs typeface="Calibri"/>
              </a:rPr>
              <a:t>to </a:t>
            </a:r>
            <a:r>
              <a:rPr sz="1800" spc="-5" dirty="0">
                <a:solidFill>
                  <a:srgbClr val="001C3D"/>
                </a:solidFill>
                <a:latin typeface="Calibri"/>
                <a:cs typeface="Calibri"/>
              </a:rPr>
              <a:t>certain questions, </a:t>
            </a:r>
            <a:r>
              <a:rPr sz="1800" dirty="0">
                <a:solidFill>
                  <a:srgbClr val="001C3D"/>
                </a:solidFill>
                <a:latin typeface="Calibri"/>
                <a:cs typeface="Calibri"/>
              </a:rPr>
              <a:t>assisting them to </a:t>
            </a:r>
            <a:r>
              <a:rPr sz="1800" spc="-5" dirty="0">
                <a:solidFill>
                  <a:srgbClr val="001C3D"/>
                </a:solidFill>
                <a:latin typeface="Calibri"/>
                <a:cs typeface="Calibri"/>
              </a:rPr>
              <a:t>provide </a:t>
            </a:r>
            <a:r>
              <a:rPr sz="1800" dirty="0">
                <a:solidFill>
                  <a:srgbClr val="001C3D"/>
                </a:solidFill>
                <a:latin typeface="Calibri"/>
                <a:cs typeface="Calibri"/>
              </a:rPr>
              <a:t> their </a:t>
            </a:r>
            <a:r>
              <a:rPr sz="1800" spc="-5" dirty="0">
                <a:solidFill>
                  <a:srgbClr val="001C3D"/>
                </a:solidFill>
                <a:latin typeface="Calibri"/>
                <a:cs typeface="Calibri"/>
              </a:rPr>
              <a:t>accounts, </a:t>
            </a:r>
            <a:r>
              <a:rPr sz="1800" dirty="0">
                <a:solidFill>
                  <a:srgbClr val="001C3D"/>
                </a:solidFill>
                <a:latin typeface="Calibri"/>
                <a:cs typeface="Calibri"/>
              </a:rPr>
              <a:t>suggesting new lines </a:t>
            </a:r>
            <a:r>
              <a:rPr sz="1800" spc="-5" dirty="0">
                <a:solidFill>
                  <a:srgbClr val="001C3D"/>
                </a:solidFill>
                <a:latin typeface="Calibri"/>
                <a:cs typeface="Calibri"/>
              </a:rPr>
              <a:t>of inquiry, </a:t>
            </a:r>
            <a:r>
              <a:rPr sz="1800" dirty="0">
                <a:solidFill>
                  <a:srgbClr val="001C3D"/>
                </a:solidFill>
                <a:latin typeface="Calibri"/>
                <a:cs typeface="Calibri"/>
              </a:rPr>
              <a:t>and </a:t>
            </a:r>
            <a:r>
              <a:rPr sz="1800" spc="-5" dirty="0">
                <a:solidFill>
                  <a:srgbClr val="001C3D"/>
                </a:solidFill>
                <a:latin typeface="Calibri"/>
                <a:cs typeface="Calibri"/>
              </a:rPr>
              <a:t>bringing </a:t>
            </a:r>
            <a:r>
              <a:rPr sz="1800" dirty="0">
                <a:solidFill>
                  <a:srgbClr val="001C3D"/>
                </a:solidFill>
                <a:latin typeface="Calibri"/>
                <a:cs typeface="Calibri"/>
              </a:rPr>
              <a:t>in </a:t>
            </a:r>
            <a:r>
              <a:rPr sz="1800" spc="-5" dirty="0">
                <a:solidFill>
                  <a:srgbClr val="001C3D"/>
                </a:solidFill>
                <a:latin typeface="Calibri"/>
                <a:cs typeface="Calibri"/>
              </a:rPr>
              <a:t>information favorable </a:t>
            </a:r>
            <a:r>
              <a:rPr sz="1800" dirty="0">
                <a:solidFill>
                  <a:srgbClr val="001C3D"/>
                </a:solidFill>
                <a:latin typeface="Calibri"/>
                <a:cs typeface="Calibri"/>
              </a:rPr>
              <a:t>to </a:t>
            </a:r>
            <a:r>
              <a:rPr sz="1800" spc="5" dirty="0">
                <a:solidFill>
                  <a:srgbClr val="001C3D"/>
                </a:solidFill>
                <a:latin typeface="Calibri"/>
                <a:cs typeface="Calibri"/>
              </a:rPr>
              <a:t> </a:t>
            </a:r>
            <a:r>
              <a:rPr sz="1800" dirty="0">
                <a:solidFill>
                  <a:srgbClr val="001C3D"/>
                </a:solidFill>
                <a:latin typeface="Calibri"/>
                <a:cs typeface="Calibri"/>
              </a:rPr>
              <a:t>their</a:t>
            </a:r>
            <a:r>
              <a:rPr sz="1800" spc="-5" dirty="0">
                <a:solidFill>
                  <a:srgbClr val="001C3D"/>
                </a:solidFill>
                <a:latin typeface="Calibri"/>
                <a:cs typeface="Calibri"/>
              </a:rPr>
              <a:t> </a:t>
            </a:r>
            <a:r>
              <a:rPr sz="1800" dirty="0">
                <a:solidFill>
                  <a:srgbClr val="001C3D"/>
                </a:solidFill>
                <a:latin typeface="Calibri"/>
                <a:cs typeface="Calibri"/>
              </a:rPr>
              <a:t>clients.</a:t>
            </a:r>
            <a:endParaRPr sz="1800">
              <a:latin typeface="Calibri"/>
              <a:cs typeface="Calibri"/>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104014" y="0"/>
            <a:ext cx="4040504" cy="3545840"/>
            <a:chOff x="5104014" y="0"/>
            <a:chExt cx="4040504" cy="3545840"/>
          </a:xfrm>
        </p:grpSpPr>
        <p:pic>
          <p:nvPicPr>
            <p:cNvPr id="3" name="object 3"/>
            <p:cNvPicPr/>
            <p:nvPr/>
          </p:nvPicPr>
          <p:blipFill>
            <a:blip r:embed="rId2" cstate="print"/>
            <a:stretch>
              <a:fillRect/>
            </a:stretch>
          </p:blipFill>
          <p:spPr>
            <a:xfrm>
              <a:off x="5150766" y="0"/>
              <a:ext cx="3993231" cy="3478559"/>
            </a:xfrm>
            <a:prstGeom prst="rect">
              <a:avLst/>
            </a:prstGeom>
          </p:spPr>
        </p:pic>
        <p:pic>
          <p:nvPicPr>
            <p:cNvPr id="4" name="object 4"/>
            <p:cNvPicPr/>
            <p:nvPr/>
          </p:nvPicPr>
          <p:blipFill>
            <a:blip r:embed="rId3" cstate="print"/>
            <a:stretch>
              <a:fillRect/>
            </a:stretch>
          </p:blipFill>
          <p:spPr>
            <a:xfrm>
              <a:off x="5104014" y="0"/>
              <a:ext cx="4039984" cy="3545377"/>
            </a:xfrm>
            <a:prstGeom prst="rect">
              <a:avLst/>
            </a:prstGeom>
          </p:spPr>
        </p:pic>
        <p:sp>
          <p:nvSpPr>
            <p:cNvPr id="5" name="object 5"/>
            <p:cNvSpPr/>
            <p:nvPr/>
          </p:nvSpPr>
          <p:spPr>
            <a:xfrm>
              <a:off x="5150766" y="0"/>
              <a:ext cx="3993515" cy="3479165"/>
            </a:xfrm>
            <a:custGeom>
              <a:avLst/>
              <a:gdLst/>
              <a:ahLst/>
              <a:cxnLst/>
              <a:rect l="l" t="t" r="r" b="b"/>
              <a:pathLst>
                <a:path w="3993515" h="3479165">
                  <a:moveTo>
                    <a:pt x="0" y="3478559"/>
                  </a:moveTo>
                  <a:lnTo>
                    <a:pt x="3993230" y="3478559"/>
                  </a:lnTo>
                  <a:lnTo>
                    <a:pt x="3993230" y="0"/>
                  </a:lnTo>
                  <a:lnTo>
                    <a:pt x="0" y="0"/>
                  </a:lnTo>
                  <a:lnTo>
                    <a:pt x="0" y="3478559"/>
                  </a:lnTo>
                  <a:close/>
                </a:path>
              </a:pathLst>
            </a:custGeom>
            <a:solidFill>
              <a:srgbClr val="00274E">
                <a:alpha val="39999"/>
              </a:srgbClr>
            </a:solidFill>
          </p:spPr>
          <p:txBody>
            <a:bodyPr wrap="square" lIns="0" tIns="0" rIns="0" bIns="0" rtlCol="0"/>
            <a:lstStyle/>
            <a:p>
              <a:endParaRPr/>
            </a:p>
          </p:txBody>
        </p:sp>
      </p:grpSp>
      <p:sp>
        <p:nvSpPr>
          <p:cNvPr id="6" name="object 6"/>
          <p:cNvSpPr txBox="1"/>
          <p:nvPr/>
        </p:nvSpPr>
        <p:spPr>
          <a:xfrm>
            <a:off x="78737" y="1094374"/>
            <a:ext cx="174625" cy="330200"/>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001C3D"/>
                </a:solidFill>
                <a:latin typeface="Calibri"/>
                <a:cs typeface="Calibri"/>
              </a:rPr>
              <a:t>It</a:t>
            </a:r>
            <a:endParaRPr sz="2000">
              <a:latin typeface="Calibri"/>
              <a:cs typeface="Calibri"/>
            </a:endParaRPr>
          </a:p>
        </p:txBody>
      </p:sp>
      <p:sp>
        <p:nvSpPr>
          <p:cNvPr id="7" name="object 7"/>
          <p:cNvSpPr txBox="1"/>
          <p:nvPr/>
        </p:nvSpPr>
        <p:spPr>
          <a:xfrm>
            <a:off x="78737" y="2008774"/>
            <a:ext cx="114935" cy="330200"/>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001C3D"/>
                </a:solidFill>
                <a:latin typeface="Arial"/>
                <a:cs typeface="Arial"/>
              </a:rPr>
              <a:t>•</a:t>
            </a:r>
            <a:endParaRPr sz="2000">
              <a:latin typeface="Arial"/>
              <a:cs typeface="Arial"/>
            </a:endParaRPr>
          </a:p>
        </p:txBody>
      </p:sp>
      <p:sp>
        <p:nvSpPr>
          <p:cNvPr id="8" name="object 8"/>
          <p:cNvSpPr txBox="1"/>
          <p:nvPr/>
        </p:nvSpPr>
        <p:spPr>
          <a:xfrm>
            <a:off x="78737" y="4142374"/>
            <a:ext cx="114935" cy="330200"/>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001C3D"/>
                </a:solidFill>
                <a:latin typeface="Arial"/>
                <a:cs typeface="Arial"/>
              </a:rPr>
              <a:t>•</a:t>
            </a:r>
            <a:endParaRPr sz="2000">
              <a:latin typeface="Arial"/>
              <a:cs typeface="Arial"/>
            </a:endParaRPr>
          </a:p>
        </p:txBody>
      </p:sp>
      <p:sp>
        <p:nvSpPr>
          <p:cNvPr id="9" name="object 9"/>
          <p:cNvSpPr txBox="1"/>
          <p:nvPr/>
        </p:nvSpPr>
        <p:spPr>
          <a:xfrm>
            <a:off x="78737" y="5361574"/>
            <a:ext cx="2795905" cy="635000"/>
          </a:xfrm>
          <a:prstGeom prst="rect">
            <a:avLst/>
          </a:prstGeom>
        </p:spPr>
        <p:txBody>
          <a:bodyPr vert="horz" wrap="square" lIns="0" tIns="12700" rIns="0" bIns="0" rtlCol="0">
            <a:spAutoFit/>
          </a:bodyPr>
          <a:lstStyle/>
          <a:p>
            <a:pPr marL="12700">
              <a:lnSpc>
                <a:spcPct val="100000"/>
              </a:lnSpc>
              <a:spcBef>
                <a:spcPts val="100"/>
              </a:spcBef>
            </a:pPr>
            <a:r>
              <a:rPr sz="2000" i="1" dirty="0">
                <a:solidFill>
                  <a:srgbClr val="001C3D"/>
                </a:solidFill>
                <a:latin typeface="Calibri"/>
                <a:cs typeface="Calibri"/>
              </a:rPr>
              <a:t>W</a:t>
            </a:r>
            <a:endParaRPr sz="2000">
              <a:latin typeface="Calibri"/>
              <a:cs typeface="Calibri"/>
            </a:endParaRPr>
          </a:p>
          <a:p>
            <a:pPr marL="12700">
              <a:lnSpc>
                <a:spcPct val="100000"/>
              </a:lnSpc>
            </a:pPr>
            <a:r>
              <a:rPr sz="2000" i="1" spc="-5" dirty="0">
                <a:solidFill>
                  <a:srgbClr val="001C3D"/>
                </a:solidFill>
                <a:latin typeface="Calibri"/>
                <a:cs typeface="Calibri"/>
              </a:rPr>
              <a:t>boxes</a:t>
            </a:r>
            <a:r>
              <a:rPr sz="2000" i="1" spc="-10" dirty="0">
                <a:solidFill>
                  <a:srgbClr val="001C3D"/>
                </a:solidFill>
                <a:latin typeface="Calibri"/>
                <a:cs typeface="Calibri"/>
              </a:rPr>
              <a:t> </a:t>
            </a:r>
            <a:r>
              <a:rPr sz="2000" i="1" dirty="0">
                <a:solidFill>
                  <a:srgbClr val="001C3D"/>
                </a:solidFill>
                <a:latin typeface="Calibri"/>
                <a:cs typeface="Calibri"/>
              </a:rPr>
              <a:t>on</a:t>
            </a:r>
            <a:r>
              <a:rPr sz="2000" i="1" spc="-10" dirty="0">
                <a:solidFill>
                  <a:srgbClr val="001C3D"/>
                </a:solidFill>
                <a:latin typeface="Calibri"/>
                <a:cs typeface="Calibri"/>
              </a:rPr>
              <a:t> </a:t>
            </a:r>
            <a:r>
              <a:rPr sz="2000" i="1" dirty="0">
                <a:solidFill>
                  <a:srgbClr val="001C3D"/>
                </a:solidFill>
                <a:latin typeface="Calibri"/>
                <a:cs typeface="Calibri"/>
              </a:rPr>
              <a:t>the</a:t>
            </a:r>
            <a:r>
              <a:rPr sz="2000" i="1" spc="-10" dirty="0">
                <a:solidFill>
                  <a:srgbClr val="001C3D"/>
                </a:solidFill>
                <a:latin typeface="Calibri"/>
                <a:cs typeface="Calibri"/>
              </a:rPr>
              <a:t> </a:t>
            </a:r>
            <a:r>
              <a:rPr sz="2000" i="1" spc="-5" dirty="0">
                <a:solidFill>
                  <a:srgbClr val="001C3D"/>
                </a:solidFill>
                <a:latin typeface="Calibri"/>
                <a:cs typeface="Calibri"/>
              </a:rPr>
              <a:t>left-hand</a:t>
            </a:r>
            <a:r>
              <a:rPr sz="2000" i="1" spc="-10" dirty="0">
                <a:solidFill>
                  <a:srgbClr val="001C3D"/>
                </a:solidFill>
                <a:latin typeface="Calibri"/>
                <a:cs typeface="Calibri"/>
              </a:rPr>
              <a:t> </a:t>
            </a:r>
            <a:r>
              <a:rPr sz="2000" i="1" dirty="0">
                <a:solidFill>
                  <a:srgbClr val="001C3D"/>
                </a:solidFill>
                <a:latin typeface="Calibri"/>
                <a:cs typeface="Calibri"/>
              </a:rPr>
              <a:t>side</a:t>
            </a:r>
            <a:endParaRPr sz="2000">
              <a:latin typeface="Calibri"/>
              <a:cs typeface="Calibri"/>
            </a:endParaRPr>
          </a:p>
        </p:txBody>
      </p:sp>
      <p:grpSp>
        <p:nvGrpSpPr>
          <p:cNvPr id="10" name="object 10"/>
          <p:cNvGrpSpPr/>
          <p:nvPr/>
        </p:nvGrpSpPr>
        <p:grpSpPr>
          <a:xfrm>
            <a:off x="2703" y="146584"/>
            <a:ext cx="9010015" cy="5695950"/>
            <a:chOff x="2703" y="146584"/>
            <a:chExt cx="9010015" cy="5695950"/>
          </a:xfrm>
        </p:grpSpPr>
        <p:sp>
          <p:nvSpPr>
            <p:cNvPr id="11" name="object 11"/>
            <p:cNvSpPr/>
            <p:nvPr/>
          </p:nvSpPr>
          <p:spPr>
            <a:xfrm>
              <a:off x="7164287" y="404663"/>
              <a:ext cx="720090" cy="504190"/>
            </a:xfrm>
            <a:custGeom>
              <a:avLst/>
              <a:gdLst/>
              <a:ahLst/>
              <a:cxnLst/>
              <a:rect l="l" t="t" r="r" b="b"/>
              <a:pathLst>
                <a:path w="720090" h="504190">
                  <a:moveTo>
                    <a:pt x="720079" y="0"/>
                  </a:moveTo>
                  <a:lnTo>
                    <a:pt x="0" y="0"/>
                  </a:lnTo>
                  <a:lnTo>
                    <a:pt x="0" y="504056"/>
                  </a:lnTo>
                  <a:lnTo>
                    <a:pt x="720079" y="504056"/>
                  </a:lnTo>
                  <a:lnTo>
                    <a:pt x="720079" y="441049"/>
                  </a:lnTo>
                  <a:lnTo>
                    <a:pt x="312784" y="441049"/>
                  </a:lnTo>
                  <a:lnTo>
                    <a:pt x="267975" y="433822"/>
                  </a:lnTo>
                  <a:lnTo>
                    <a:pt x="229060" y="413696"/>
                  </a:lnTo>
                  <a:lnTo>
                    <a:pt x="198372" y="383008"/>
                  </a:lnTo>
                  <a:lnTo>
                    <a:pt x="178246" y="344092"/>
                  </a:lnTo>
                  <a:lnTo>
                    <a:pt x="171019" y="299284"/>
                  </a:lnTo>
                  <a:lnTo>
                    <a:pt x="171019" y="157518"/>
                  </a:lnTo>
                  <a:lnTo>
                    <a:pt x="360039" y="157518"/>
                  </a:lnTo>
                  <a:lnTo>
                    <a:pt x="454552" y="63007"/>
                  </a:lnTo>
                  <a:lnTo>
                    <a:pt x="720079" y="63007"/>
                  </a:lnTo>
                  <a:lnTo>
                    <a:pt x="720079" y="0"/>
                  </a:lnTo>
                  <a:close/>
                </a:path>
                <a:path w="720090" h="504190">
                  <a:moveTo>
                    <a:pt x="720079" y="63007"/>
                  </a:moveTo>
                  <a:lnTo>
                    <a:pt x="454552" y="63007"/>
                  </a:lnTo>
                  <a:lnTo>
                    <a:pt x="549061" y="157518"/>
                  </a:lnTo>
                  <a:lnTo>
                    <a:pt x="501806" y="157518"/>
                  </a:lnTo>
                  <a:lnTo>
                    <a:pt x="501806" y="299284"/>
                  </a:lnTo>
                  <a:lnTo>
                    <a:pt x="494578" y="344092"/>
                  </a:lnTo>
                  <a:lnTo>
                    <a:pt x="474453" y="383008"/>
                  </a:lnTo>
                  <a:lnTo>
                    <a:pt x="443765" y="413696"/>
                  </a:lnTo>
                  <a:lnTo>
                    <a:pt x="404849" y="433822"/>
                  </a:lnTo>
                  <a:lnTo>
                    <a:pt x="360039" y="441049"/>
                  </a:lnTo>
                  <a:lnTo>
                    <a:pt x="720079" y="441049"/>
                  </a:lnTo>
                  <a:lnTo>
                    <a:pt x="720079" y="63007"/>
                  </a:lnTo>
                  <a:close/>
                </a:path>
                <a:path w="720090" h="504190">
                  <a:moveTo>
                    <a:pt x="407295" y="157518"/>
                  </a:moveTo>
                  <a:lnTo>
                    <a:pt x="265530" y="157518"/>
                  </a:lnTo>
                  <a:lnTo>
                    <a:pt x="265530" y="299284"/>
                  </a:lnTo>
                  <a:lnTo>
                    <a:pt x="269243" y="317677"/>
                  </a:lnTo>
                  <a:lnTo>
                    <a:pt x="279370" y="332697"/>
                  </a:lnTo>
                  <a:lnTo>
                    <a:pt x="294391" y="342825"/>
                  </a:lnTo>
                  <a:lnTo>
                    <a:pt x="312784" y="346538"/>
                  </a:lnTo>
                  <a:lnTo>
                    <a:pt x="360039" y="346538"/>
                  </a:lnTo>
                  <a:lnTo>
                    <a:pt x="403581" y="317677"/>
                  </a:lnTo>
                  <a:lnTo>
                    <a:pt x="407295" y="157518"/>
                  </a:lnTo>
                  <a:close/>
                </a:path>
              </a:pathLst>
            </a:custGeom>
            <a:solidFill>
              <a:srgbClr val="FFD5A9"/>
            </a:solidFill>
          </p:spPr>
          <p:txBody>
            <a:bodyPr wrap="square" lIns="0" tIns="0" rIns="0" bIns="0" rtlCol="0"/>
            <a:lstStyle/>
            <a:p>
              <a:endParaRPr/>
            </a:p>
          </p:txBody>
        </p:sp>
        <p:sp>
          <p:nvSpPr>
            <p:cNvPr id="12" name="object 12"/>
            <p:cNvSpPr/>
            <p:nvPr/>
          </p:nvSpPr>
          <p:spPr>
            <a:xfrm>
              <a:off x="7335306" y="467671"/>
              <a:ext cx="378460" cy="378460"/>
            </a:xfrm>
            <a:custGeom>
              <a:avLst/>
              <a:gdLst/>
              <a:ahLst/>
              <a:cxnLst/>
              <a:rect l="l" t="t" r="r" b="b"/>
              <a:pathLst>
                <a:path w="378459" h="378459">
                  <a:moveTo>
                    <a:pt x="283532" y="0"/>
                  </a:moveTo>
                  <a:lnTo>
                    <a:pt x="189020" y="94510"/>
                  </a:lnTo>
                  <a:lnTo>
                    <a:pt x="236275" y="94510"/>
                  </a:lnTo>
                  <a:lnTo>
                    <a:pt x="236275" y="236275"/>
                  </a:lnTo>
                  <a:lnTo>
                    <a:pt x="232562" y="254669"/>
                  </a:lnTo>
                  <a:lnTo>
                    <a:pt x="222435" y="269690"/>
                  </a:lnTo>
                  <a:lnTo>
                    <a:pt x="207414" y="279817"/>
                  </a:lnTo>
                  <a:lnTo>
                    <a:pt x="189020" y="283531"/>
                  </a:lnTo>
                  <a:lnTo>
                    <a:pt x="141765" y="283531"/>
                  </a:lnTo>
                  <a:lnTo>
                    <a:pt x="123371" y="279817"/>
                  </a:lnTo>
                  <a:lnTo>
                    <a:pt x="108351" y="269690"/>
                  </a:lnTo>
                  <a:lnTo>
                    <a:pt x="98224" y="254670"/>
                  </a:lnTo>
                  <a:lnTo>
                    <a:pt x="94510" y="236277"/>
                  </a:lnTo>
                  <a:lnTo>
                    <a:pt x="94510" y="94510"/>
                  </a:lnTo>
                  <a:lnTo>
                    <a:pt x="0" y="94510"/>
                  </a:lnTo>
                  <a:lnTo>
                    <a:pt x="0" y="236275"/>
                  </a:lnTo>
                  <a:lnTo>
                    <a:pt x="7227" y="281085"/>
                  </a:lnTo>
                  <a:lnTo>
                    <a:pt x="27352" y="320001"/>
                  </a:lnTo>
                  <a:lnTo>
                    <a:pt x="58040" y="350689"/>
                  </a:lnTo>
                  <a:lnTo>
                    <a:pt x="96956" y="370814"/>
                  </a:lnTo>
                  <a:lnTo>
                    <a:pt x="141765" y="378042"/>
                  </a:lnTo>
                  <a:lnTo>
                    <a:pt x="189020" y="378042"/>
                  </a:lnTo>
                  <a:lnTo>
                    <a:pt x="233829" y="370814"/>
                  </a:lnTo>
                  <a:lnTo>
                    <a:pt x="272745" y="350689"/>
                  </a:lnTo>
                  <a:lnTo>
                    <a:pt x="303434" y="320001"/>
                  </a:lnTo>
                  <a:lnTo>
                    <a:pt x="323559" y="281085"/>
                  </a:lnTo>
                  <a:lnTo>
                    <a:pt x="330786" y="236275"/>
                  </a:lnTo>
                  <a:lnTo>
                    <a:pt x="330786" y="94510"/>
                  </a:lnTo>
                  <a:lnTo>
                    <a:pt x="378042" y="94510"/>
                  </a:lnTo>
                  <a:lnTo>
                    <a:pt x="283532" y="0"/>
                  </a:lnTo>
                  <a:close/>
                </a:path>
              </a:pathLst>
            </a:custGeom>
            <a:solidFill>
              <a:srgbClr val="AA8C6F"/>
            </a:solidFill>
          </p:spPr>
          <p:txBody>
            <a:bodyPr wrap="square" lIns="0" tIns="0" rIns="0" bIns="0" rtlCol="0"/>
            <a:lstStyle/>
            <a:p>
              <a:endParaRPr/>
            </a:p>
          </p:txBody>
        </p:sp>
        <p:sp>
          <p:nvSpPr>
            <p:cNvPr id="13" name="object 13"/>
            <p:cNvSpPr/>
            <p:nvPr/>
          </p:nvSpPr>
          <p:spPr>
            <a:xfrm>
              <a:off x="7164287" y="404663"/>
              <a:ext cx="720090" cy="504190"/>
            </a:xfrm>
            <a:custGeom>
              <a:avLst/>
              <a:gdLst/>
              <a:ahLst/>
              <a:cxnLst/>
              <a:rect l="l" t="t" r="r" b="b"/>
              <a:pathLst>
                <a:path w="720090" h="504190">
                  <a:moveTo>
                    <a:pt x="549061" y="157517"/>
                  </a:moveTo>
                  <a:lnTo>
                    <a:pt x="501805" y="157517"/>
                  </a:lnTo>
                  <a:lnTo>
                    <a:pt x="501805" y="299282"/>
                  </a:lnTo>
                  <a:lnTo>
                    <a:pt x="494578" y="344091"/>
                  </a:lnTo>
                  <a:lnTo>
                    <a:pt x="474453" y="383008"/>
                  </a:lnTo>
                  <a:lnTo>
                    <a:pt x="443765" y="413696"/>
                  </a:lnTo>
                  <a:lnTo>
                    <a:pt x="404849" y="433821"/>
                  </a:lnTo>
                  <a:lnTo>
                    <a:pt x="360040" y="441049"/>
                  </a:lnTo>
                  <a:lnTo>
                    <a:pt x="312784" y="441049"/>
                  </a:lnTo>
                  <a:lnTo>
                    <a:pt x="267975" y="433821"/>
                  </a:lnTo>
                  <a:lnTo>
                    <a:pt x="229059" y="413696"/>
                  </a:lnTo>
                  <a:lnTo>
                    <a:pt x="198371" y="383008"/>
                  </a:lnTo>
                  <a:lnTo>
                    <a:pt x="178246" y="344091"/>
                  </a:lnTo>
                  <a:lnTo>
                    <a:pt x="171019" y="299282"/>
                  </a:lnTo>
                  <a:lnTo>
                    <a:pt x="171019" y="157517"/>
                  </a:lnTo>
                  <a:lnTo>
                    <a:pt x="265530" y="157517"/>
                  </a:lnTo>
                  <a:lnTo>
                    <a:pt x="265530" y="299282"/>
                  </a:lnTo>
                  <a:lnTo>
                    <a:pt x="269243" y="317676"/>
                  </a:lnTo>
                  <a:lnTo>
                    <a:pt x="279370" y="332697"/>
                  </a:lnTo>
                  <a:lnTo>
                    <a:pt x="294391" y="342824"/>
                  </a:lnTo>
                  <a:lnTo>
                    <a:pt x="312784" y="346538"/>
                  </a:lnTo>
                  <a:lnTo>
                    <a:pt x="360040" y="346538"/>
                  </a:lnTo>
                  <a:lnTo>
                    <a:pt x="378433" y="342825"/>
                  </a:lnTo>
                  <a:lnTo>
                    <a:pt x="393454" y="332698"/>
                  </a:lnTo>
                  <a:lnTo>
                    <a:pt x="403581" y="317677"/>
                  </a:lnTo>
                  <a:lnTo>
                    <a:pt x="407295" y="299284"/>
                  </a:lnTo>
                  <a:lnTo>
                    <a:pt x="407295" y="157517"/>
                  </a:lnTo>
                  <a:lnTo>
                    <a:pt x="360040" y="157517"/>
                  </a:lnTo>
                  <a:lnTo>
                    <a:pt x="454551" y="63007"/>
                  </a:lnTo>
                  <a:lnTo>
                    <a:pt x="549061" y="157517"/>
                  </a:lnTo>
                  <a:close/>
                </a:path>
                <a:path w="720090" h="504190">
                  <a:moveTo>
                    <a:pt x="0" y="0"/>
                  </a:moveTo>
                  <a:lnTo>
                    <a:pt x="720080" y="0"/>
                  </a:lnTo>
                  <a:lnTo>
                    <a:pt x="720080" y="504056"/>
                  </a:lnTo>
                  <a:lnTo>
                    <a:pt x="0" y="504056"/>
                  </a:lnTo>
                  <a:lnTo>
                    <a:pt x="0" y="0"/>
                  </a:lnTo>
                  <a:close/>
                </a:path>
              </a:pathLst>
            </a:custGeom>
            <a:ln w="25399">
              <a:solidFill>
                <a:srgbClr val="EF6510"/>
              </a:solidFill>
            </a:ln>
          </p:spPr>
          <p:txBody>
            <a:bodyPr wrap="square" lIns="0" tIns="0" rIns="0" bIns="0" rtlCol="0"/>
            <a:lstStyle/>
            <a:p>
              <a:endParaRPr/>
            </a:p>
          </p:txBody>
        </p:sp>
        <p:sp>
          <p:nvSpPr>
            <p:cNvPr id="14" name="object 14"/>
            <p:cNvSpPr/>
            <p:nvPr/>
          </p:nvSpPr>
          <p:spPr>
            <a:xfrm>
              <a:off x="8244407" y="404663"/>
              <a:ext cx="755650" cy="504190"/>
            </a:xfrm>
            <a:custGeom>
              <a:avLst/>
              <a:gdLst/>
              <a:ahLst/>
              <a:cxnLst/>
              <a:rect l="l" t="t" r="r" b="b"/>
              <a:pathLst>
                <a:path w="755650" h="504190">
                  <a:moveTo>
                    <a:pt x="755575" y="0"/>
                  </a:moveTo>
                  <a:lnTo>
                    <a:pt x="0" y="0"/>
                  </a:lnTo>
                  <a:lnTo>
                    <a:pt x="0" y="504056"/>
                  </a:lnTo>
                  <a:lnTo>
                    <a:pt x="755575" y="504056"/>
                  </a:lnTo>
                  <a:lnTo>
                    <a:pt x="755575" y="441049"/>
                  </a:lnTo>
                  <a:lnTo>
                    <a:pt x="236021" y="441049"/>
                  </a:lnTo>
                  <a:lnTo>
                    <a:pt x="236021" y="252027"/>
                  </a:lnTo>
                  <a:lnTo>
                    <a:pt x="188766" y="252027"/>
                  </a:lnTo>
                  <a:lnTo>
                    <a:pt x="377786" y="63007"/>
                  </a:lnTo>
                  <a:lnTo>
                    <a:pt x="755575" y="63007"/>
                  </a:lnTo>
                  <a:lnTo>
                    <a:pt x="755575" y="0"/>
                  </a:lnTo>
                  <a:close/>
                </a:path>
                <a:path w="755650" h="504190">
                  <a:moveTo>
                    <a:pt x="755575" y="86635"/>
                  </a:moveTo>
                  <a:lnTo>
                    <a:pt x="495926" y="86635"/>
                  </a:lnTo>
                  <a:lnTo>
                    <a:pt x="495926" y="181145"/>
                  </a:lnTo>
                  <a:lnTo>
                    <a:pt x="566808" y="252027"/>
                  </a:lnTo>
                  <a:lnTo>
                    <a:pt x="519553" y="252027"/>
                  </a:lnTo>
                  <a:lnTo>
                    <a:pt x="519553" y="441049"/>
                  </a:lnTo>
                  <a:lnTo>
                    <a:pt x="755575" y="441049"/>
                  </a:lnTo>
                  <a:lnTo>
                    <a:pt x="755575" y="86635"/>
                  </a:lnTo>
                  <a:close/>
                </a:path>
                <a:path w="755650" h="504190">
                  <a:moveTo>
                    <a:pt x="755575" y="63007"/>
                  </a:moveTo>
                  <a:lnTo>
                    <a:pt x="377786" y="63007"/>
                  </a:lnTo>
                  <a:lnTo>
                    <a:pt x="448670" y="133889"/>
                  </a:lnTo>
                  <a:lnTo>
                    <a:pt x="448670" y="86635"/>
                  </a:lnTo>
                  <a:lnTo>
                    <a:pt x="755575" y="86635"/>
                  </a:lnTo>
                  <a:lnTo>
                    <a:pt x="755575" y="63007"/>
                  </a:lnTo>
                  <a:close/>
                </a:path>
              </a:pathLst>
            </a:custGeom>
            <a:solidFill>
              <a:srgbClr val="EAF8FC"/>
            </a:solidFill>
          </p:spPr>
          <p:txBody>
            <a:bodyPr wrap="square" lIns="0" tIns="0" rIns="0" bIns="0" rtlCol="0"/>
            <a:lstStyle/>
            <a:p>
              <a:endParaRPr/>
            </a:p>
          </p:txBody>
        </p:sp>
        <p:sp>
          <p:nvSpPr>
            <p:cNvPr id="15" name="object 15"/>
            <p:cNvSpPr/>
            <p:nvPr/>
          </p:nvSpPr>
          <p:spPr>
            <a:xfrm>
              <a:off x="8480429" y="491299"/>
              <a:ext cx="283845" cy="354965"/>
            </a:xfrm>
            <a:custGeom>
              <a:avLst/>
              <a:gdLst/>
              <a:ahLst/>
              <a:cxnLst/>
              <a:rect l="l" t="t" r="r" b="b"/>
              <a:pathLst>
                <a:path w="283845" h="354965">
                  <a:moveTo>
                    <a:pt x="259904" y="0"/>
                  </a:moveTo>
                  <a:lnTo>
                    <a:pt x="212648" y="0"/>
                  </a:lnTo>
                  <a:lnTo>
                    <a:pt x="212648" y="47254"/>
                  </a:lnTo>
                  <a:lnTo>
                    <a:pt x="259904" y="94509"/>
                  </a:lnTo>
                  <a:lnTo>
                    <a:pt x="259904" y="0"/>
                  </a:lnTo>
                  <a:close/>
                </a:path>
                <a:path w="283845" h="354965">
                  <a:moveTo>
                    <a:pt x="283531" y="165392"/>
                  </a:moveTo>
                  <a:lnTo>
                    <a:pt x="0" y="165392"/>
                  </a:lnTo>
                  <a:lnTo>
                    <a:pt x="0" y="354413"/>
                  </a:lnTo>
                  <a:lnTo>
                    <a:pt x="118137" y="354413"/>
                  </a:lnTo>
                  <a:lnTo>
                    <a:pt x="118137" y="259902"/>
                  </a:lnTo>
                  <a:lnTo>
                    <a:pt x="283531" y="259902"/>
                  </a:lnTo>
                  <a:lnTo>
                    <a:pt x="283531" y="165392"/>
                  </a:lnTo>
                  <a:close/>
                </a:path>
                <a:path w="283845" h="354965">
                  <a:moveTo>
                    <a:pt x="283531" y="259902"/>
                  </a:moveTo>
                  <a:lnTo>
                    <a:pt x="165393" y="259902"/>
                  </a:lnTo>
                  <a:lnTo>
                    <a:pt x="165393" y="354413"/>
                  </a:lnTo>
                  <a:lnTo>
                    <a:pt x="283531" y="354413"/>
                  </a:lnTo>
                  <a:lnTo>
                    <a:pt x="283531" y="259902"/>
                  </a:lnTo>
                  <a:close/>
                </a:path>
              </a:pathLst>
            </a:custGeom>
            <a:solidFill>
              <a:srgbClr val="C4D0D4"/>
            </a:solidFill>
          </p:spPr>
          <p:txBody>
            <a:bodyPr wrap="square" lIns="0" tIns="0" rIns="0" bIns="0" rtlCol="0"/>
            <a:lstStyle/>
            <a:p>
              <a:endParaRPr/>
            </a:p>
          </p:txBody>
        </p:sp>
        <p:sp>
          <p:nvSpPr>
            <p:cNvPr id="16" name="object 16"/>
            <p:cNvSpPr/>
            <p:nvPr/>
          </p:nvSpPr>
          <p:spPr>
            <a:xfrm>
              <a:off x="8433174" y="467671"/>
              <a:ext cx="378460" cy="378460"/>
            </a:xfrm>
            <a:custGeom>
              <a:avLst/>
              <a:gdLst/>
              <a:ahLst/>
              <a:cxnLst/>
              <a:rect l="l" t="t" r="r" b="b"/>
              <a:pathLst>
                <a:path w="378459" h="378459">
                  <a:moveTo>
                    <a:pt x="189020" y="0"/>
                  </a:moveTo>
                  <a:lnTo>
                    <a:pt x="0" y="189020"/>
                  </a:lnTo>
                  <a:lnTo>
                    <a:pt x="378042" y="189020"/>
                  </a:lnTo>
                  <a:lnTo>
                    <a:pt x="189020" y="0"/>
                  </a:lnTo>
                  <a:close/>
                </a:path>
                <a:path w="378459" h="378459">
                  <a:moveTo>
                    <a:pt x="212648" y="283531"/>
                  </a:moveTo>
                  <a:lnTo>
                    <a:pt x="165393" y="283531"/>
                  </a:lnTo>
                  <a:lnTo>
                    <a:pt x="165393" y="378042"/>
                  </a:lnTo>
                  <a:lnTo>
                    <a:pt x="212648" y="378042"/>
                  </a:lnTo>
                  <a:lnTo>
                    <a:pt x="212648" y="283531"/>
                  </a:lnTo>
                  <a:close/>
                </a:path>
              </a:pathLst>
            </a:custGeom>
            <a:solidFill>
              <a:srgbClr val="9AA5A8"/>
            </a:solidFill>
          </p:spPr>
          <p:txBody>
            <a:bodyPr wrap="square" lIns="0" tIns="0" rIns="0" bIns="0" rtlCol="0"/>
            <a:lstStyle/>
            <a:p>
              <a:endParaRPr/>
            </a:p>
          </p:txBody>
        </p:sp>
        <p:sp>
          <p:nvSpPr>
            <p:cNvPr id="17" name="object 17"/>
            <p:cNvSpPr/>
            <p:nvPr/>
          </p:nvSpPr>
          <p:spPr>
            <a:xfrm>
              <a:off x="8244407" y="404663"/>
              <a:ext cx="755650" cy="504190"/>
            </a:xfrm>
            <a:custGeom>
              <a:avLst/>
              <a:gdLst/>
              <a:ahLst/>
              <a:cxnLst/>
              <a:rect l="l" t="t" r="r" b="b"/>
              <a:pathLst>
                <a:path w="755650" h="504190">
                  <a:moveTo>
                    <a:pt x="377787" y="63007"/>
                  </a:moveTo>
                  <a:lnTo>
                    <a:pt x="448671" y="133889"/>
                  </a:lnTo>
                  <a:lnTo>
                    <a:pt x="448671" y="86635"/>
                  </a:lnTo>
                  <a:lnTo>
                    <a:pt x="495926" y="86635"/>
                  </a:lnTo>
                  <a:lnTo>
                    <a:pt x="495926" y="181145"/>
                  </a:lnTo>
                  <a:lnTo>
                    <a:pt x="566808" y="252028"/>
                  </a:lnTo>
                  <a:lnTo>
                    <a:pt x="519554" y="252028"/>
                  </a:lnTo>
                  <a:lnTo>
                    <a:pt x="519554" y="441049"/>
                  </a:lnTo>
                  <a:lnTo>
                    <a:pt x="236022" y="441049"/>
                  </a:lnTo>
                  <a:lnTo>
                    <a:pt x="236022" y="252028"/>
                  </a:lnTo>
                  <a:lnTo>
                    <a:pt x="188766" y="252028"/>
                  </a:lnTo>
                  <a:lnTo>
                    <a:pt x="377787" y="63007"/>
                  </a:lnTo>
                  <a:close/>
                </a:path>
                <a:path w="755650" h="504190">
                  <a:moveTo>
                    <a:pt x="448671" y="133889"/>
                  </a:moveTo>
                  <a:lnTo>
                    <a:pt x="495926" y="181145"/>
                  </a:lnTo>
                </a:path>
                <a:path w="755650" h="504190">
                  <a:moveTo>
                    <a:pt x="519554" y="252028"/>
                  </a:moveTo>
                  <a:lnTo>
                    <a:pt x="236022" y="252028"/>
                  </a:lnTo>
                </a:path>
                <a:path w="755650" h="504190">
                  <a:moveTo>
                    <a:pt x="354159" y="441049"/>
                  </a:moveTo>
                  <a:lnTo>
                    <a:pt x="354159" y="346538"/>
                  </a:lnTo>
                  <a:lnTo>
                    <a:pt x="401415" y="346538"/>
                  </a:lnTo>
                  <a:lnTo>
                    <a:pt x="401415" y="441049"/>
                  </a:lnTo>
                </a:path>
                <a:path w="755650" h="504190">
                  <a:moveTo>
                    <a:pt x="0" y="0"/>
                  </a:moveTo>
                  <a:lnTo>
                    <a:pt x="755575" y="0"/>
                  </a:lnTo>
                  <a:lnTo>
                    <a:pt x="755575" y="504056"/>
                  </a:lnTo>
                  <a:lnTo>
                    <a:pt x="0" y="504056"/>
                  </a:lnTo>
                  <a:lnTo>
                    <a:pt x="0" y="0"/>
                  </a:lnTo>
                  <a:close/>
                </a:path>
              </a:pathLst>
            </a:custGeom>
            <a:ln w="25399">
              <a:solidFill>
                <a:srgbClr val="00B2E2"/>
              </a:solidFill>
            </a:ln>
          </p:spPr>
          <p:txBody>
            <a:bodyPr wrap="square" lIns="0" tIns="0" rIns="0" bIns="0" rtlCol="0"/>
            <a:lstStyle/>
            <a:p>
              <a:endParaRPr/>
            </a:p>
          </p:txBody>
        </p:sp>
        <p:pic>
          <p:nvPicPr>
            <p:cNvPr id="18" name="object 18"/>
            <p:cNvPicPr/>
            <p:nvPr/>
          </p:nvPicPr>
          <p:blipFill>
            <a:blip r:embed="rId4" cstate="print"/>
            <a:stretch>
              <a:fillRect/>
            </a:stretch>
          </p:blipFill>
          <p:spPr>
            <a:xfrm>
              <a:off x="2703" y="146584"/>
              <a:ext cx="5433391" cy="576064"/>
            </a:xfrm>
            <a:prstGeom prst="rect">
              <a:avLst/>
            </a:prstGeom>
          </p:spPr>
        </p:pic>
        <p:sp>
          <p:nvSpPr>
            <p:cNvPr id="19" name="object 19"/>
            <p:cNvSpPr/>
            <p:nvPr/>
          </p:nvSpPr>
          <p:spPr>
            <a:xfrm>
              <a:off x="5292079" y="5782042"/>
              <a:ext cx="1440180" cy="60960"/>
            </a:xfrm>
            <a:custGeom>
              <a:avLst/>
              <a:gdLst/>
              <a:ahLst/>
              <a:cxnLst/>
              <a:rect l="l" t="t" r="r" b="b"/>
              <a:pathLst>
                <a:path w="1440179" h="60960">
                  <a:moveTo>
                    <a:pt x="0" y="60389"/>
                  </a:moveTo>
                  <a:lnTo>
                    <a:pt x="1440159" y="60389"/>
                  </a:lnTo>
                  <a:lnTo>
                    <a:pt x="1440159" y="0"/>
                  </a:lnTo>
                  <a:lnTo>
                    <a:pt x="0" y="0"/>
                  </a:lnTo>
                  <a:lnTo>
                    <a:pt x="0" y="60389"/>
                  </a:lnTo>
                  <a:close/>
                </a:path>
              </a:pathLst>
            </a:custGeom>
            <a:solidFill>
              <a:srgbClr val="00B2E2"/>
            </a:solidFill>
          </p:spPr>
          <p:txBody>
            <a:bodyPr wrap="square" lIns="0" tIns="0" rIns="0" bIns="0" rtlCol="0"/>
            <a:lstStyle/>
            <a:p>
              <a:endParaRPr/>
            </a:p>
          </p:txBody>
        </p:sp>
      </p:grpSp>
      <p:sp>
        <p:nvSpPr>
          <p:cNvPr id="20" name="object 20"/>
          <p:cNvSpPr txBox="1">
            <a:spLocks noGrp="1"/>
          </p:cNvSpPr>
          <p:nvPr>
            <p:ph type="title"/>
          </p:nvPr>
        </p:nvSpPr>
        <p:spPr>
          <a:xfrm>
            <a:off x="81443" y="239036"/>
            <a:ext cx="2616835" cy="391160"/>
          </a:xfrm>
          <a:prstGeom prst="rect">
            <a:avLst/>
          </a:prstGeom>
        </p:spPr>
        <p:txBody>
          <a:bodyPr vert="horz" wrap="square" lIns="0" tIns="12700" rIns="0" bIns="0" rtlCol="0">
            <a:spAutoFit/>
          </a:bodyPr>
          <a:lstStyle/>
          <a:p>
            <a:pPr marL="12700">
              <a:lnSpc>
                <a:spcPct val="100000"/>
              </a:lnSpc>
              <a:spcBef>
                <a:spcPts val="100"/>
              </a:spcBef>
            </a:pPr>
            <a:r>
              <a:rPr spc="-5" dirty="0"/>
              <a:t>Part</a:t>
            </a:r>
            <a:r>
              <a:rPr spc="-30" dirty="0"/>
              <a:t> </a:t>
            </a:r>
            <a:r>
              <a:rPr dirty="0"/>
              <a:t>4:</a:t>
            </a:r>
            <a:r>
              <a:rPr spc="-25" dirty="0"/>
              <a:t> </a:t>
            </a:r>
            <a:r>
              <a:rPr spc="-5" dirty="0"/>
              <a:t>Interrogation</a:t>
            </a:r>
          </a:p>
        </p:txBody>
      </p:sp>
      <p:sp>
        <p:nvSpPr>
          <p:cNvPr id="21" name="object 21"/>
          <p:cNvSpPr txBox="1">
            <a:spLocks noGrp="1"/>
          </p:cNvSpPr>
          <p:nvPr>
            <p:ph type="body" idx="1"/>
          </p:nvPr>
        </p:nvSpPr>
        <p:spPr>
          <a:prstGeom prst="rect">
            <a:avLst/>
          </a:prstGeom>
        </p:spPr>
        <p:txBody>
          <a:bodyPr vert="horz" wrap="square" lIns="0" tIns="0" rIns="0" bIns="0" rtlCol="0">
            <a:spAutoFit/>
          </a:bodyPr>
          <a:lstStyle/>
          <a:p>
            <a:pPr marL="94615">
              <a:lnSpc>
                <a:spcPts val="2305"/>
              </a:lnSpc>
            </a:pPr>
            <a:r>
              <a:rPr spc="-5" dirty="0"/>
              <a:t>follows</a:t>
            </a:r>
            <a:r>
              <a:rPr spc="85" dirty="0"/>
              <a:t> </a:t>
            </a:r>
            <a:r>
              <a:rPr spc="-5" dirty="0"/>
              <a:t>from</a:t>
            </a:r>
            <a:r>
              <a:rPr spc="525" dirty="0"/>
              <a:t> </a:t>
            </a:r>
            <a:r>
              <a:rPr dirty="0"/>
              <a:t>the</a:t>
            </a:r>
            <a:r>
              <a:rPr spc="530" dirty="0"/>
              <a:t> </a:t>
            </a:r>
            <a:r>
              <a:rPr dirty="0"/>
              <a:t>ECtHR</a:t>
            </a:r>
            <a:r>
              <a:rPr spc="525" dirty="0"/>
              <a:t> </a:t>
            </a:r>
            <a:r>
              <a:rPr dirty="0"/>
              <a:t>case</a:t>
            </a:r>
            <a:r>
              <a:rPr spc="530" dirty="0"/>
              <a:t> </a:t>
            </a:r>
            <a:r>
              <a:rPr dirty="0"/>
              <a:t>law</a:t>
            </a:r>
            <a:r>
              <a:rPr spc="530" dirty="0"/>
              <a:t> </a:t>
            </a:r>
            <a:r>
              <a:rPr dirty="0"/>
              <a:t>that</a:t>
            </a:r>
            <a:r>
              <a:rPr spc="525" dirty="0"/>
              <a:t> </a:t>
            </a:r>
            <a:r>
              <a:rPr dirty="0"/>
              <a:t>the</a:t>
            </a:r>
          </a:p>
          <a:p>
            <a:pPr>
              <a:lnSpc>
                <a:spcPct val="100000"/>
              </a:lnSpc>
            </a:pPr>
            <a:r>
              <a:rPr spc="-5" dirty="0"/>
              <a:t>wyer’s role</a:t>
            </a:r>
            <a:r>
              <a:rPr dirty="0"/>
              <a:t> </a:t>
            </a:r>
            <a:r>
              <a:rPr spc="-5" dirty="0"/>
              <a:t>during</a:t>
            </a:r>
            <a:r>
              <a:rPr spc="10" dirty="0"/>
              <a:t> </a:t>
            </a:r>
            <a:r>
              <a:rPr dirty="0"/>
              <a:t>suspect </a:t>
            </a:r>
            <a:r>
              <a:rPr spc="-5" dirty="0"/>
              <a:t>interrogation</a:t>
            </a:r>
            <a:r>
              <a:rPr dirty="0"/>
              <a:t> is</a:t>
            </a:r>
            <a:r>
              <a:rPr spc="-5" dirty="0"/>
              <a:t> </a:t>
            </a:r>
            <a:r>
              <a:rPr dirty="0"/>
              <a:t>to:</a:t>
            </a:r>
          </a:p>
          <a:p>
            <a:pPr>
              <a:lnSpc>
                <a:spcPct val="100000"/>
              </a:lnSpc>
              <a:spcBef>
                <a:spcPts val="15"/>
              </a:spcBef>
            </a:pPr>
            <a:endParaRPr sz="1950"/>
          </a:p>
          <a:p>
            <a:pPr marL="162560" marR="3249930" algn="just">
              <a:lnSpc>
                <a:spcPct val="100000"/>
              </a:lnSpc>
              <a:spcBef>
                <a:spcPts val="5"/>
              </a:spcBef>
            </a:pPr>
            <a:r>
              <a:rPr spc="-5" dirty="0"/>
              <a:t>Protect </a:t>
            </a:r>
            <a:r>
              <a:rPr dirty="0"/>
              <a:t>suspects </a:t>
            </a:r>
            <a:r>
              <a:rPr spc="-5" dirty="0"/>
              <a:t>from torture, ill-treatment </a:t>
            </a:r>
            <a:r>
              <a:rPr dirty="0"/>
              <a:t> and</a:t>
            </a:r>
            <a:r>
              <a:rPr spc="-5" dirty="0"/>
              <a:t> improper</a:t>
            </a:r>
            <a:r>
              <a:rPr dirty="0"/>
              <a:t> </a:t>
            </a:r>
            <a:r>
              <a:rPr spc="-5" dirty="0"/>
              <a:t>compulsion</a:t>
            </a:r>
          </a:p>
          <a:p>
            <a:pPr marL="162560" marR="3249295" algn="just">
              <a:lnSpc>
                <a:spcPct val="100000"/>
              </a:lnSpc>
            </a:pPr>
            <a:r>
              <a:rPr spc="-5" dirty="0"/>
              <a:t>Help</a:t>
            </a:r>
            <a:r>
              <a:rPr dirty="0"/>
              <a:t> suspects</a:t>
            </a:r>
            <a:r>
              <a:rPr spc="5" dirty="0"/>
              <a:t> </a:t>
            </a:r>
            <a:r>
              <a:rPr spc="-5" dirty="0"/>
              <a:t>understand</a:t>
            </a:r>
            <a:r>
              <a:rPr dirty="0"/>
              <a:t> their</a:t>
            </a:r>
            <a:r>
              <a:rPr spc="5" dirty="0"/>
              <a:t> </a:t>
            </a:r>
            <a:r>
              <a:rPr spc="-5" dirty="0"/>
              <a:t>procedural </a:t>
            </a:r>
            <a:r>
              <a:rPr spc="-440" dirty="0"/>
              <a:t> </a:t>
            </a:r>
            <a:r>
              <a:rPr spc="-5" dirty="0"/>
              <a:t>rights,</a:t>
            </a:r>
            <a:r>
              <a:rPr dirty="0"/>
              <a:t> and</a:t>
            </a:r>
            <a:r>
              <a:rPr spc="5" dirty="0"/>
              <a:t> </a:t>
            </a:r>
            <a:r>
              <a:rPr dirty="0"/>
              <a:t>assist</a:t>
            </a:r>
            <a:r>
              <a:rPr spc="5" dirty="0"/>
              <a:t> </a:t>
            </a:r>
            <a:r>
              <a:rPr dirty="0"/>
              <a:t>them</a:t>
            </a:r>
            <a:r>
              <a:rPr spc="5" dirty="0"/>
              <a:t> </a:t>
            </a:r>
            <a:r>
              <a:rPr dirty="0"/>
              <a:t>to</a:t>
            </a:r>
            <a:r>
              <a:rPr spc="5" dirty="0"/>
              <a:t> </a:t>
            </a:r>
            <a:r>
              <a:rPr spc="-5" dirty="0"/>
              <a:t>exercise</a:t>
            </a:r>
            <a:r>
              <a:rPr dirty="0"/>
              <a:t> these </a:t>
            </a:r>
            <a:r>
              <a:rPr spc="5" dirty="0"/>
              <a:t> </a:t>
            </a:r>
            <a:r>
              <a:rPr spc="-5" dirty="0"/>
              <a:t>rights</a:t>
            </a:r>
          </a:p>
          <a:p>
            <a:pPr marL="162560" marR="3243580" indent="1905" algn="just">
              <a:lnSpc>
                <a:spcPct val="100000"/>
              </a:lnSpc>
            </a:pPr>
            <a:r>
              <a:rPr spc="25" dirty="0"/>
              <a:t>Provide</a:t>
            </a:r>
            <a:r>
              <a:rPr spc="30" dirty="0"/>
              <a:t> </a:t>
            </a:r>
            <a:r>
              <a:rPr spc="25" dirty="0"/>
              <a:t>emotional</a:t>
            </a:r>
            <a:r>
              <a:rPr spc="30" dirty="0"/>
              <a:t> </a:t>
            </a:r>
            <a:r>
              <a:rPr spc="25" dirty="0"/>
              <a:t>support</a:t>
            </a:r>
            <a:r>
              <a:rPr spc="30" dirty="0"/>
              <a:t> </a:t>
            </a:r>
            <a:r>
              <a:rPr spc="15" dirty="0"/>
              <a:t>to</a:t>
            </a:r>
            <a:r>
              <a:rPr spc="20" dirty="0"/>
              <a:t> </a:t>
            </a:r>
            <a:r>
              <a:rPr spc="30" dirty="0"/>
              <a:t>suspects </a:t>
            </a:r>
            <a:r>
              <a:rPr spc="-440" dirty="0"/>
              <a:t> </a:t>
            </a:r>
            <a:r>
              <a:rPr spc="-5" dirty="0"/>
              <a:t>(</a:t>
            </a:r>
            <a:r>
              <a:rPr b="1" i="1" spc="-5" dirty="0">
                <a:latin typeface="Calibri"/>
                <a:cs typeface="Calibri"/>
              </a:rPr>
              <a:t>Dayanan</a:t>
            </a:r>
            <a:r>
              <a:rPr b="1" i="1" spc="5" dirty="0">
                <a:latin typeface="Calibri"/>
                <a:cs typeface="Calibri"/>
              </a:rPr>
              <a:t> </a:t>
            </a:r>
            <a:r>
              <a:rPr b="1" i="1" spc="-5" dirty="0">
                <a:latin typeface="Calibri"/>
                <a:cs typeface="Calibri"/>
              </a:rPr>
              <a:t>v.</a:t>
            </a:r>
            <a:r>
              <a:rPr b="1" i="1" dirty="0">
                <a:latin typeface="Calibri"/>
                <a:cs typeface="Calibri"/>
              </a:rPr>
              <a:t> </a:t>
            </a:r>
            <a:r>
              <a:rPr b="1" i="1" spc="-5" dirty="0">
                <a:latin typeface="Calibri"/>
                <a:cs typeface="Calibri"/>
              </a:rPr>
              <a:t>Turkey</a:t>
            </a:r>
            <a:r>
              <a:rPr spc="-5" dirty="0"/>
              <a:t>),</a:t>
            </a:r>
            <a:r>
              <a:rPr dirty="0"/>
              <a:t> and, </a:t>
            </a:r>
            <a:r>
              <a:rPr spc="-5" dirty="0"/>
              <a:t>importantly</a:t>
            </a:r>
          </a:p>
          <a:p>
            <a:pPr marL="162560" marR="3250565" algn="just">
              <a:lnSpc>
                <a:spcPct val="100000"/>
              </a:lnSpc>
            </a:pPr>
            <a:r>
              <a:rPr spc="-5" dirty="0"/>
              <a:t>Help </a:t>
            </a:r>
            <a:r>
              <a:rPr dirty="0"/>
              <a:t>suspects to </a:t>
            </a:r>
            <a:r>
              <a:rPr spc="-5" dirty="0"/>
              <a:t>mount </a:t>
            </a:r>
            <a:r>
              <a:rPr dirty="0"/>
              <a:t>an effective </a:t>
            </a:r>
            <a:r>
              <a:rPr spc="-5" dirty="0"/>
              <a:t>defence </a:t>
            </a:r>
            <a:r>
              <a:rPr spc="-440" dirty="0"/>
              <a:t> </a:t>
            </a:r>
            <a:r>
              <a:rPr spc="-5" dirty="0"/>
              <a:t>against </a:t>
            </a:r>
            <a:r>
              <a:rPr dirty="0"/>
              <a:t>the </a:t>
            </a:r>
            <a:r>
              <a:rPr spc="-5" dirty="0"/>
              <a:t>accusation.</a:t>
            </a:r>
          </a:p>
          <a:p>
            <a:pPr marL="5125085" algn="just">
              <a:lnSpc>
                <a:spcPts val="1495"/>
              </a:lnSpc>
              <a:tabLst>
                <a:tab pos="7131050" algn="l"/>
              </a:tabLst>
            </a:pPr>
            <a:r>
              <a:rPr sz="1800" dirty="0">
                <a:solidFill>
                  <a:srgbClr val="FFFFFF"/>
                </a:solidFill>
              </a:rPr>
              <a:t>Active </a:t>
            </a:r>
            <a:r>
              <a:rPr sz="1800" spc="-5" dirty="0">
                <a:solidFill>
                  <a:srgbClr val="FFFFFF"/>
                </a:solidFill>
              </a:rPr>
              <a:t>role</a:t>
            </a:r>
            <a:r>
              <a:rPr sz="1800" spc="5" dirty="0">
                <a:solidFill>
                  <a:srgbClr val="FFFFFF"/>
                </a:solidFill>
              </a:rPr>
              <a:t> </a:t>
            </a:r>
            <a:r>
              <a:rPr sz="1800" spc="-5" dirty="0">
                <a:solidFill>
                  <a:srgbClr val="FFFFFF"/>
                </a:solidFill>
              </a:rPr>
              <a:t>of	National</a:t>
            </a:r>
            <a:endParaRPr sz="1800"/>
          </a:p>
          <a:p>
            <a:pPr marL="5351145" algn="just">
              <a:lnSpc>
                <a:spcPct val="100000"/>
              </a:lnSpc>
              <a:spcBef>
                <a:spcPts val="40"/>
              </a:spcBef>
              <a:tabLst>
                <a:tab pos="6998334" algn="l"/>
              </a:tabLst>
            </a:pPr>
            <a:r>
              <a:rPr sz="1800" dirty="0">
                <a:solidFill>
                  <a:srgbClr val="FFFFFF"/>
                </a:solidFill>
              </a:rPr>
              <a:t>a la</a:t>
            </a:r>
            <a:r>
              <a:rPr sz="1800" spc="-5" dirty="0">
                <a:solidFill>
                  <a:srgbClr val="FFFFFF"/>
                </a:solidFill>
              </a:rPr>
              <a:t>wy</a:t>
            </a:r>
            <a:r>
              <a:rPr sz="1800" dirty="0">
                <a:solidFill>
                  <a:srgbClr val="FFFFFF"/>
                </a:solidFill>
              </a:rPr>
              <a:t>er	p</a:t>
            </a:r>
            <a:r>
              <a:rPr sz="1800" spc="-5" dirty="0">
                <a:solidFill>
                  <a:srgbClr val="FFFFFF"/>
                </a:solidFill>
              </a:rPr>
              <a:t>r</a:t>
            </a:r>
            <a:r>
              <a:rPr sz="1800" dirty="0">
                <a:solidFill>
                  <a:srgbClr val="FFFFFF"/>
                </a:solidFill>
              </a:rPr>
              <a:t>o</a:t>
            </a:r>
            <a:r>
              <a:rPr sz="1800" spc="-5" dirty="0">
                <a:solidFill>
                  <a:srgbClr val="FFFFFF"/>
                </a:solidFill>
              </a:rPr>
              <a:t>ce</a:t>
            </a:r>
            <a:r>
              <a:rPr sz="1800" dirty="0">
                <a:solidFill>
                  <a:srgbClr val="FFFFFF"/>
                </a:solidFill>
              </a:rPr>
              <a:t>du</a:t>
            </a:r>
            <a:r>
              <a:rPr sz="1800" spc="-5" dirty="0">
                <a:solidFill>
                  <a:srgbClr val="FFFFFF"/>
                </a:solidFill>
              </a:rPr>
              <a:t>re</a:t>
            </a:r>
            <a:r>
              <a:rPr sz="1800" dirty="0">
                <a:solidFill>
                  <a:srgbClr val="FFFFFF"/>
                </a:solidFill>
              </a:rPr>
              <a:t>s</a:t>
            </a:r>
            <a:endParaRPr sz="1800"/>
          </a:p>
          <a:p>
            <a:pPr marL="45720" algn="just">
              <a:lnSpc>
                <a:spcPct val="100000"/>
              </a:lnSpc>
              <a:spcBef>
                <a:spcPts val="1105"/>
              </a:spcBef>
            </a:pPr>
            <a:r>
              <a:rPr i="1" spc="-5" dirty="0">
                <a:latin typeface="Calibri"/>
                <a:cs typeface="Calibri"/>
              </a:rPr>
              <a:t>hen</a:t>
            </a:r>
            <a:r>
              <a:rPr i="1" spc="434" dirty="0">
                <a:latin typeface="Calibri"/>
                <a:cs typeface="Calibri"/>
              </a:rPr>
              <a:t> </a:t>
            </a:r>
            <a:r>
              <a:rPr i="1" dirty="0">
                <a:latin typeface="Calibri"/>
                <a:cs typeface="Calibri"/>
              </a:rPr>
              <a:t>you</a:t>
            </a:r>
            <a:r>
              <a:rPr i="1" spc="440" dirty="0">
                <a:latin typeface="Calibri"/>
                <a:cs typeface="Calibri"/>
              </a:rPr>
              <a:t> </a:t>
            </a:r>
            <a:r>
              <a:rPr i="1" dirty="0">
                <a:latin typeface="Calibri"/>
                <a:cs typeface="Calibri"/>
              </a:rPr>
              <a:t>have</a:t>
            </a:r>
            <a:r>
              <a:rPr i="1" spc="440" dirty="0">
                <a:latin typeface="Calibri"/>
                <a:cs typeface="Calibri"/>
              </a:rPr>
              <a:t> </a:t>
            </a:r>
            <a:r>
              <a:rPr i="1" spc="-5" dirty="0">
                <a:latin typeface="Calibri"/>
                <a:cs typeface="Calibri"/>
              </a:rPr>
              <a:t>finished  reading,</a:t>
            </a:r>
            <a:r>
              <a:rPr i="1" spc="440" dirty="0">
                <a:latin typeface="Calibri"/>
                <a:cs typeface="Calibri"/>
              </a:rPr>
              <a:t> </a:t>
            </a:r>
            <a:r>
              <a:rPr i="1" dirty="0">
                <a:latin typeface="Calibri"/>
                <a:cs typeface="Calibri"/>
              </a:rPr>
              <a:t>click</a:t>
            </a:r>
            <a:r>
              <a:rPr i="1" spc="434" dirty="0">
                <a:latin typeface="Calibri"/>
                <a:cs typeface="Calibri"/>
              </a:rPr>
              <a:t> </a:t>
            </a:r>
            <a:r>
              <a:rPr i="1" dirty="0">
                <a:latin typeface="Calibri"/>
                <a:cs typeface="Calibri"/>
              </a:rPr>
              <a:t>on</a:t>
            </a:r>
            <a:r>
              <a:rPr i="1" spc="434" dirty="0">
                <a:latin typeface="Calibri"/>
                <a:cs typeface="Calibri"/>
              </a:rPr>
              <a:t> </a:t>
            </a:r>
            <a:r>
              <a:rPr i="1" dirty="0">
                <a:latin typeface="Calibri"/>
                <a:cs typeface="Calibri"/>
              </a:rPr>
              <a:t>the</a:t>
            </a:r>
          </a:p>
        </p:txBody>
      </p:sp>
      <p:sp>
        <p:nvSpPr>
          <p:cNvPr id="22" name="object 22"/>
          <p:cNvSpPr/>
          <p:nvPr/>
        </p:nvSpPr>
        <p:spPr>
          <a:xfrm>
            <a:off x="7074556" y="5782042"/>
            <a:ext cx="1440180" cy="63500"/>
          </a:xfrm>
          <a:custGeom>
            <a:avLst/>
            <a:gdLst/>
            <a:ahLst/>
            <a:cxnLst/>
            <a:rect l="l" t="t" r="r" b="b"/>
            <a:pathLst>
              <a:path w="1440179" h="63500">
                <a:moveTo>
                  <a:pt x="0" y="63042"/>
                </a:moveTo>
                <a:lnTo>
                  <a:pt x="1440159" y="63042"/>
                </a:lnTo>
                <a:lnTo>
                  <a:pt x="1440159" y="0"/>
                </a:lnTo>
                <a:lnTo>
                  <a:pt x="0" y="0"/>
                </a:lnTo>
                <a:lnTo>
                  <a:pt x="0" y="63042"/>
                </a:lnTo>
                <a:close/>
              </a:path>
            </a:pathLst>
          </a:custGeom>
          <a:solidFill>
            <a:srgbClr val="00B2E2"/>
          </a:solidFill>
        </p:spPr>
        <p:txBody>
          <a:bodyPr wrap="square" lIns="0" tIns="0" rIns="0" bIns="0" rtlCol="0"/>
          <a:lstStyle/>
          <a:p>
            <a:endParaRPr/>
          </a:p>
        </p:txBody>
      </p:sp>
      <p:grpSp>
        <p:nvGrpSpPr>
          <p:cNvPr id="23" name="object 23"/>
          <p:cNvGrpSpPr/>
          <p:nvPr/>
        </p:nvGrpSpPr>
        <p:grpSpPr>
          <a:xfrm>
            <a:off x="1780119" y="6248622"/>
            <a:ext cx="798830" cy="510540"/>
            <a:chOff x="1780119" y="6248622"/>
            <a:chExt cx="798830" cy="510540"/>
          </a:xfrm>
        </p:grpSpPr>
        <p:sp>
          <p:nvSpPr>
            <p:cNvPr id="24" name="object 24"/>
            <p:cNvSpPr/>
            <p:nvPr/>
          </p:nvSpPr>
          <p:spPr>
            <a:xfrm>
              <a:off x="1783294" y="6251797"/>
              <a:ext cx="792480" cy="504190"/>
            </a:xfrm>
            <a:custGeom>
              <a:avLst/>
              <a:gdLst/>
              <a:ahLst/>
              <a:cxnLst/>
              <a:rect l="l" t="t" r="r" b="b"/>
              <a:pathLst>
                <a:path w="792480" h="504190">
                  <a:moveTo>
                    <a:pt x="396044" y="0"/>
                  </a:moveTo>
                  <a:lnTo>
                    <a:pt x="337519" y="2732"/>
                  </a:lnTo>
                  <a:lnTo>
                    <a:pt x="281661" y="10670"/>
                  </a:lnTo>
                  <a:lnTo>
                    <a:pt x="229081" y="23424"/>
                  </a:lnTo>
                  <a:lnTo>
                    <a:pt x="180393" y="40603"/>
                  </a:lnTo>
                  <a:lnTo>
                    <a:pt x="136210" y="61818"/>
                  </a:lnTo>
                  <a:lnTo>
                    <a:pt x="97142" y="86679"/>
                  </a:lnTo>
                  <a:lnTo>
                    <a:pt x="63805" y="114796"/>
                  </a:lnTo>
                  <a:lnTo>
                    <a:pt x="36809" y="145779"/>
                  </a:lnTo>
                  <a:lnTo>
                    <a:pt x="16768" y="179238"/>
                  </a:lnTo>
                  <a:lnTo>
                    <a:pt x="0" y="252027"/>
                  </a:lnTo>
                  <a:lnTo>
                    <a:pt x="4294" y="289270"/>
                  </a:lnTo>
                  <a:lnTo>
                    <a:pt x="36809" y="358276"/>
                  </a:lnTo>
                  <a:lnTo>
                    <a:pt x="63805" y="389259"/>
                  </a:lnTo>
                  <a:lnTo>
                    <a:pt x="97142" y="417376"/>
                  </a:lnTo>
                  <a:lnTo>
                    <a:pt x="136210" y="442237"/>
                  </a:lnTo>
                  <a:lnTo>
                    <a:pt x="180393" y="463452"/>
                  </a:lnTo>
                  <a:lnTo>
                    <a:pt x="229081" y="480631"/>
                  </a:lnTo>
                  <a:lnTo>
                    <a:pt x="281661" y="493385"/>
                  </a:lnTo>
                  <a:lnTo>
                    <a:pt x="337519" y="501323"/>
                  </a:lnTo>
                  <a:lnTo>
                    <a:pt x="396044" y="504055"/>
                  </a:lnTo>
                  <a:lnTo>
                    <a:pt x="454568" y="501323"/>
                  </a:lnTo>
                  <a:lnTo>
                    <a:pt x="510426" y="493385"/>
                  </a:lnTo>
                  <a:lnTo>
                    <a:pt x="563006" y="480631"/>
                  </a:lnTo>
                  <a:lnTo>
                    <a:pt x="611693" y="463452"/>
                  </a:lnTo>
                  <a:lnTo>
                    <a:pt x="655877" y="442237"/>
                  </a:lnTo>
                  <a:lnTo>
                    <a:pt x="694944" y="417376"/>
                  </a:lnTo>
                  <a:lnTo>
                    <a:pt x="728282" y="389259"/>
                  </a:lnTo>
                  <a:lnTo>
                    <a:pt x="755278" y="358276"/>
                  </a:lnTo>
                  <a:lnTo>
                    <a:pt x="775319" y="324816"/>
                  </a:lnTo>
                  <a:lnTo>
                    <a:pt x="792087" y="252027"/>
                  </a:lnTo>
                  <a:lnTo>
                    <a:pt x="787793" y="214785"/>
                  </a:lnTo>
                  <a:lnTo>
                    <a:pt x="755278" y="145779"/>
                  </a:lnTo>
                  <a:lnTo>
                    <a:pt x="728282" y="114796"/>
                  </a:lnTo>
                  <a:lnTo>
                    <a:pt x="694944" y="86679"/>
                  </a:lnTo>
                  <a:lnTo>
                    <a:pt x="655877" y="61818"/>
                  </a:lnTo>
                  <a:lnTo>
                    <a:pt x="611693" y="40603"/>
                  </a:lnTo>
                  <a:lnTo>
                    <a:pt x="563006" y="23424"/>
                  </a:lnTo>
                  <a:lnTo>
                    <a:pt x="510426" y="10670"/>
                  </a:lnTo>
                  <a:lnTo>
                    <a:pt x="454568" y="2732"/>
                  </a:lnTo>
                  <a:lnTo>
                    <a:pt x="396044" y="0"/>
                  </a:lnTo>
                  <a:close/>
                </a:path>
              </a:pathLst>
            </a:custGeom>
            <a:solidFill>
              <a:srgbClr val="F7B699"/>
            </a:solidFill>
          </p:spPr>
          <p:txBody>
            <a:bodyPr wrap="square" lIns="0" tIns="0" rIns="0" bIns="0" rtlCol="0"/>
            <a:lstStyle/>
            <a:p>
              <a:endParaRPr/>
            </a:p>
          </p:txBody>
        </p:sp>
        <p:sp>
          <p:nvSpPr>
            <p:cNvPr id="25" name="object 25"/>
            <p:cNvSpPr/>
            <p:nvPr/>
          </p:nvSpPr>
          <p:spPr>
            <a:xfrm>
              <a:off x="1783294" y="6251797"/>
              <a:ext cx="792480" cy="504190"/>
            </a:xfrm>
            <a:custGeom>
              <a:avLst/>
              <a:gdLst/>
              <a:ahLst/>
              <a:cxnLst/>
              <a:rect l="l" t="t" r="r" b="b"/>
              <a:pathLst>
                <a:path w="792480" h="504190">
                  <a:moveTo>
                    <a:pt x="0" y="252027"/>
                  </a:moveTo>
                  <a:lnTo>
                    <a:pt x="16768" y="179238"/>
                  </a:lnTo>
                  <a:lnTo>
                    <a:pt x="36809" y="145779"/>
                  </a:lnTo>
                  <a:lnTo>
                    <a:pt x="63805" y="114796"/>
                  </a:lnTo>
                  <a:lnTo>
                    <a:pt x="97142" y="86679"/>
                  </a:lnTo>
                  <a:lnTo>
                    <a:pt x="136210" y="61818"/>
                  </a:lnTo>
                  <a:lnTo>
                    <a:pt x="180393" y="40603"/>
                  </a:lnTo>
                  <a:lnTo>
                    <a:pt x="229081" y="23424"/>
                  </a:lnTo>
                  <a:lnTo>
                    <a:pt x="281661" y="10670"/>
                  </a:lnTo>
                  <a:lnTo>
                    <a:pt x="337519" y="2732"/>
                  </a:lnTo>
                  <a:lnTo>
                    <a:pt x="396044" y="0"/>
                  </a:lnTo>
                  <a:lnTo>
                    <a:pt x="454568" y="2732"/>
                  </a:lnTo>
                  <a:lnTo>
                    <a:pt x="510426" y="10670"/>
                  </a:lnTo>
                  <a:lnTo>
                    <a:pt x="563006" y="23424"/>
                  </a:lnTo>
                  <a:lnTo>
                    <a:pt x="611693" y="40603"/>
                  </a:lnTo>
                  <a:lnTo>
                    <a:pt x="655877" y="61818"/>
                  </a:lnTo>
                  <a:lnTo>
                    <a:pt x="694944" y="86679"/>
                  </a:lnTo>
                  <a:lnTo>
                    <a:pt x="728282" y="114796"/>
                  </a:lnTo>
                  <a:lnTo>
                    <a:pt x="755278" y="145779"/>
                  </a:lnTo>
                  <a:lnTo>
                    <a:pt x="775319" y="179238"/>
                  </a:lnTo>
                  <a:lnTo>
                    <a:pt x="792087" y="252027"/>
                  </a:lnTo>
                  <a:lnTo>
                    <a:pt x="787793" y="289270"/>
                  </a:lnTo>
                  <a:lnTo>
                    <a:pt x="755278" y="358276"/>
                  </a:lnTo>
                  <a:lnTo>
                    <a:pt x="728282" y="389259"/>
                  </a:lnTo>
                  <a:lnTo>
                    <a:pt x="694944" y="417376"/>
                  </a:lnTo>
                  <a:lnTo>
                    <a:pt x="655877" y="442237"/>
                  </a:lnTo>
                  <a:lnTo>
                    <a:pt x="611693" y="463452"/>
                  </a:lnTo>
                  <a:lnTo>
                    <a:pt x="563006" y="480631"/>
                  </a:lnTo>
                  <a:lnTo>
                    <a:pt x="510426" y="493385"/>
                  </a:lnTo>
                  <a:lnTo>
                    <a:pt x="454568" y="501323"/>
                  </a:lnTo>
                  <a:lnTo>
                    <a:pt x="396044" y="504055"/>
                  </a:lnTo>
                  <a:lnTo>
                    <a:pt x="337519" y="501323"/>
                  </a:lnTo>
                  <a:lnTo>
                    <a:pt x="281661" y="493385"/>
                  </a:lnTo>
                  <a:lnTo>
                    <a:pt x="229081" y="480631"/>
                  </a:lnTo>
                  <a:lnTo>
                    <a:pt x="180393" y="463452"/>
                  </a:lnTo>
                  <a:lnTo>
                    <a:pt x="136210" y="442237"/>
                  </a:lnTo>
                  <a:lnTo>
                    <a:pt x="97142" y="417376"/>
                  </a:lnTo>
                  <a:lnTo>
                    <a:pt x="63805" y="389259"/>
                  </a:lnTo>
                  <a:lnTo>
                    <a:pt x="36809" y="358276"/>
                  </a:lnTo>
                  <a:lnTo>
                    <a:pt x="16768" y="324816"/>
                  </a:lnTo>
                  <a:lnTo>
                    <a:pt x="0" y="252027"/>
                  </a:lnTo>
                  <a:close/>
                </a:path>
              </a:pathLst>
            </a:custGeom>
            <a:ln w="6349">
              <a:solidFill>
                <a:srgbClr val="C18C75"/>
              </a:solidFill>
            </a:ln>
          </p:spPr>
          <p:txBody>
            <a:bodyPr wrap="square" lIns="0" tIns="0" rIns="0" bIns="0" rtlCol="0"/>
            <a:lstStyle/>
            <a:p>
              <a:endParaRPr/>
            </a:p>
          </p:txBody>
        </p:sp>
      </p:grpSp>
      <p:grpSp>
        <p:nvGrpSpPr>
          <p:cNvPr id="26" name="object 26"/>
          <p:cNvGrpSpPr/>
          <p:nvPr/>
        </p:nvGrpSpPr>
        <p:grpSpPr>
          <a:xfrm>
            <a:off x="2830337" y="6248622"/>
            <a:ext cx="798830" cy="510540"/>
            <a:chOff x="2830337" y="6248622"/>
            <a:chExt cx="798830" cy="510540"/>
          </a:xfrm>
        </p:grpSpPr>
        <p:sp>
          <p:nvSpPr>
            <p:cNvPr id="27" name="object 27"/>
            <p:cNvSpPr/>
            <p:nvPr/>
          </p:nvSpPr>
          <p:spPr>
            <a:xfrm>
              <a:off x="2833512" y="6251797"/>
              <a:ext cx="792480" cy="504190"/>
            </a:xfrm>
            <a:custGeom>
              <a:avLst/>
              <a:gdLst/>
              <a:ahLst/>
              <a:cxnLst/>
              <a:rect l="l" t="t" r="r" b="b"/>
              <a:pathLst>
                <a:path w="792479" h="504190">
                  <a:moveTo>
                    <a:pt x="396044" y="0"/>
                  </a:moveTo>
                  <a:lnTo>
                    <a:pt x="337519" y="2732"/>
                  </a:lnTo>
                  <a:lnTo>
                    <a:pt x="281661" y="10670"/>
                  </a:lnTo>
                  <a:lnTo>
                    <a:pt x="229081" y="23424"/>
                  </a:lnTo>
                  <a:lnTo>
                    <a:pt x="180393" y="40603"/>
                  </a:lnTo>
                  <a:lnTo>
                    <a:pt x="136210" y="61818"/>
                  </a:lnTo>
                  <a:lnTo>
                    <a:pt x="97142" y="86679"/>
                  </a:lnTo>
                  <a:lnTo>
                    <a:pt x="63805" y="114796"/>
                  </a:lnTo>
                  <a:lnTo>
                    <a:pt x="36809" y="145779"/>
                  </a:lnTo>
                  <a:lnTo>
                    <a:pt x="16768" y="179238"/>
                  </a:lnTo>
                  <a:lnTo>
                    <a:pt x="0" y="252027"/>
                  </a:lnTo>
                  <a:lnTo>
                    <a:pt x="4294" y="289270"/>
                  </a:lnTo>
                  <a:lnTo>
                    <a:pt x="36809" y="358276"/>
                  </a:lnTo>
                  <a:lnTo>
                    <a:pt x="63805" y="389259"/>
                  </a:lnTo>
                  <a:lnTo>
                    <a:pt x="97142" y="417376"/>
                  </a:lnTo>
                  <a:lnTo>
                    <a:pt x="136210" y="442237"/>
                  </a:lnTo>
                  <a:lnTo>
                    <a:pt x="180393" y="463452"/>
                  </a:lnTo>
                  <a:lnTo>
                    <a:pt x="229081" y="480631"/>
                  </a:lnTo>
                  <a:lnTo>
                    <a:pt x="281661" y="493385"/>
                  </a:lnTo>
                  <a:lnTo>
                    <a:pt x="337519" y="501323"/>
                  </a:lnTo>
                  <a:lnTo>
                    <a:pt x="396044" y="504055"/>
                  </a:lnTo>
                  <a:lnTo>
                    <a:pt x="454569" y="501323"/>
                  </a:lnTo>
                  <a:lnTo>
                    <a:pt x="510427" y="493385"/>
                  </a:lnTo>
                  <a:lnTo>
                    <a:pt x="563006" y="480631"/>
                  </a:lnTo>
                  <a:lnTo>
                    <a:pt x="611694" y="463452"/>
                  </a:lnTo>
                  <a:lnTo>
                    <a:pt x="655878" y="442237"/>
                  </a:lnTo>
                  <a:lnTo>
                    <a:pt x="694945" y="417376"/>
                  </a:lnTo>
                  <a:lnTo>
                    <a:pt x="728283" y="389259"/>
                  </a:lnTo>
                  <a:lnTo>
                    <a:pt x="755279" y="358276"/>
                  </a:lnTo>
                  <a:lnTo>
                    <a:pt x="775320" y="324816"/>
                  </a:lnTo>
                  <a:lnTo>
                    <a:pt x="792088" y="252027"/>
                  </a:lnTo>
                  <a:lnTo>
                    <a:pt x="787794" y="214785"/>
                  </a:lnTo>
                  <a:lnTo>
                    <a:pt x="755279" y="145779"/>
                  </a:lnTo>
                  <a:lnTo>
                    <a:pt x="728283" y="114796"/>
                  </a:lnTo>
                  <a:lnTo>
                    <a:pt x="694945" y="86679"/>
                  </a:lnTo>
                  <a:lnTo>
                    <a:pt x="655878" y="61818"/>
                  </a:lnTo>
                  <a:lnTo>
                    <a:pt x="611694" y="40603"/>
                  </a:lnTo>
                  <a:lnTo>
                    <a:pt x="563006" y="23424"/>
                  </a:lnTo>
                  <a:lnTo>
                    <a:pt x="510427" y="10670"/>
                  </a:lnTo>
                  <a:lnTo>
                    <a:pt x="454569" y="2732"/>
                  </a:lnTo>
                  <a:lnTo>
                    <a:pt x="396044" y="0"/>
                  </a:lnTo>
                  <a:close/>
                </a:path>
              </a:pathLst>
            </a:custGeom>
            <a:solidFill>
              <a:srgbClr val="F7B699">
                <a:alpha val="65879"/>
              </a:srgbClr>
            </a:solidFill>
          </p:spPr>
          <p:txBody>
            <a:bodyPr wrap="square" lIns="0" tIns="0" rIns="0" bIns="0" rtlCol="0"/>
            <a:lstStyle/>
            <a:p>
              <a:endParaRPr/>
            </a:p>
          </p:txBody>
        </p:sp>
        <p:sp>
          <p:nvSpPr>
            <p:cNvPr id="28" name="object 28"/>
            <p:cNvSpPr/>
            <p:nvPr/>
          </p:nvSpPr>
          <p:spPr>
            <a:xfrm>
              <a:off x="2833512" y="6251797"/>
              <a:ext cx="792480" cy="504190"/>
            </a:xfrm>
            <a:custGeom>
              <a:avLst/>
              <a:gdLst/>
              <a:ahLst/>
              <a:cxnLst/>
              <a:rect l="l" t="t" r="r" b="b"/>
              <a:pathLst>
                <a:path w="792479" h="504190">
                  <a:moveTo>
                    <a:pt x="0" y="252027"/>
                  </a:moveTo>
                  <a:lnTo>
                    <a:pt x="16768" y="179238"/>
                  </a:lnTo>
                  <a:lnTo>
                    <a:pt x="36809" y="145779"/>
                  </a:lnTo>
                  <a:lnTo>
                    <a:pt x="63805" y="114796"/>
                  </a:lnTo>
                  <a:lnTo>
                    <a:pt x="97142" y="86679"/>
                  </a:lnTo>
                  <a:lnTo>
                    <a:pt x="136210" y="61818"/>
                  </a:lnTo>
                  <a:lnTo>
                    <a:pt x="180393" y="40603"/>
                  </a:lnTo>
                  <a:lnTo>
                    <a:pt x="229081" y="23424"/>
                  </a:lnTo>
                  <a:lnTo>
                    <a:pt x="281661" y="10670"/>
                  </a:lnTo>
                  <a:lnTo>
                    <a:pt x="337519" y="2732"/>
                  </a:lnTo>
                  <a:lnTo>
                    <a:pt x="396044"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8" y="252027"/>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4" y="504055"/>
                  </a:lnTo>
                  <a:lnTo>
                    <a:pt x="337519" y="501323"/>
                  </a:lnTo>
                  <a:lnTo>
                    <a:pt x="281661" y="493385"/>
                  </a:lnTo>
                  <a:lnTo>
                    <a:pt x="229081" y="480631"/>
                  </a:lnTo>
                  <a:lnTo>
                    <a:pt x="180393" y="463452"/>
                  </a:lnTo>
                  <a:lnTo>
                    <a:pt x="136210" y="442237"/>
                  </a:lnTo>
                  <a:lnTo>
                    <a:pt x="97142" y="417376"/>
                  </a:lnTo>
                  <a:lnTo>
                    <a:pt x="63805" y="389259"/>
                  </a:lnTo>
                  <a:lnTo>
                    <a:pt x="36809" y="358276"/>
                  </a:lnTo>
                  <a:lnTo>
                    <a:pt x="16768" y="324816"/>
                  </a:lnTo>
                  <a:lnTo>
                    <a:pt x="0" y="252027"/>
                  </a:lnTo>
                  <a:close/>
                </a:path>
              </a:pathLst>
            </a:custGeom>
            <a:ln w="6349">
              <a:solidFill>
                <a:srgbClr val="C18C75"/>
              </a:solidFill>
            </a:ln>
          </p:spPr>
          <p:txBody>
            <a:bodyPr wrap="square" lIns="0" tIns="0" rIns="0" bIns="0" rtlCol="0"/>
            <a:lstStyle/>
            <a:p>
              <a:endParaRPr/>
            </a:p>
          </p:txBody>
        </p:sp>
      </p:grpSp>
      <p:sp>
        <p:nvSpPr>
          <p:cNvPr id="29" name="object 29"/>
          <p:cNvSpPr txBox="1"/>
          <p:nvPr/>
        </p:nvSpPr>
        <p:spPr>
          <a:xfrm>
            <a:off x="2066338" y="6247285"/>
            <a:ext cx="1282065" cy="513080"/>
          </a:xfrm>
          <a:prstGeom prst="rect">
            <a:avLst/>
          </a:prstGeom>
        </p:spPr>
        <p:txBody>
          <a:bodyPr vert="horz" wrap="square" lIns="0" tIns="12700" rIns="0" bIns="0" rtlCol="0">
            <a:spAutoFit/>
          </a:bodyPr>
          <a:lstStyle/>
          <a:p>
            <a:pPr marL="12700">
              <a:lnSpc>
                <a:spcPct val="100000"/>
              </a:lnSpc>
              <a:spcBef>
                <a:spcPts val="100"/>
              </a:spcBef>
              <a:tabLst>
                <a:tab pos="1062355" algn="l"/>
              </a:tabLst>
            </a:pPr>
            <a:r>
              <a:rPr sz="3200" dirty="0">
                <a:solidFill>
                  <a:srgbClr val="FFFFFF"/>
                </a:solidFill>
                <a:latin typeface="Calibri"/>
                <a:cs typeface="Calibri"/>
              </a:rPr>
              <a:t>1	2</a:t>
            </a:r>
            <a:endParaRPr sz="3200">
              <a:latin typeface="Calibri"/>
              <a:cs typeface="Calibri"/>
            </a:endParaRPr>
          </a:p>
        </p:txBody>
      </p:sp>
      <p:grpSp>
        <p:nvGrpSpPr>
          <p:cNvPr id="30" name="object 30"/>
          <p:cNvGrpSpPr/>
          <p:nvPr/>
        </p:nvGrpSpPr>
        <p:grpSpPr>
          <a:xfrm>
            <a:off x="310827" y="968028"/>
            <a:ext cx="8522970" cy="4827270"/>
            <a:chOff x="310827" y="968028"/>
            <a:chExt cx="8522970" cy="4827270"/>
          </a:xfrm>
        </p:grpSpPr>
        <p:sp>
          <p:nvSpPr>
            <p:cNvPr id="31" name="object 31"/>
            <p:cNvSpPr/>
            <p:nvPr/>
          </p:nvSpPr>
          <p:spPr>
            <a:xfrm>
              <a:off x="323527" y="980727"/>
              <a:ext cx="8497570" cy="4801870"/>
            </a:xfrm>
            <a:custGeom>
              <a:avLst/>
              <a:gdLst/>
              <a:ahLst/>
              <a:cxnLst/>
              <a:rect l="l" t="t" r="r" b="b"/>
              <a:pathLst>
                <a:path w="8497570" h="4801870">
                  <a:moveTo>
                    <a:pt x="8496943" y="0"/>
                  </a:moveTo>
                  <a:lnTo>
                    <a:pt x="0" y="0"/>
                  </a:lnTo>
                  <a:lnTo>
                    <a:pt x="0" y="4801315"/>
                  </a:lnTo>
                  <a:lnTo>
                    <a:pt x="8496943" y="4801315"/>
                  </a:lnTo>
                  <a:lnTo>
                    <a:pt x="8496943" y="0"/>
                  </a:lnTo>
                  <a:close/>
                </a:path>
              </a:pathLst>
            </a:custGeom>
            <a:solidFill>
              <a:srgbClr val="FFFFFF"/>
            </a:solidFill>
          </p:spPr>
          <p:txBody>
            <a:bodyPr wrap="square" lIns="0" tIns="0" rIns="0" bIns="0" rtlCol="0"/>
            <a:lstStyle/>
            <a:p>
              <a:endParaRPr/>
            </a:p>
          </p:txBody>
        </p:sp>
        <p:sp>
          <p:nvSpPr>
            <p:cNvPr id="32" name="object 32"/>
            <p:cNvSpPr/>
            <p:nvPr/>
          </p:nvSpPr>
          <p:spPr>
            <a:xfrm>
              <a:off x="323527" y="980728"/>
              <a:ext cx="8497570" cy="4801870"/>
            </a:xfrm>
            <a:custGeom>
              <a:avLst/>
              <a:gdLst/>
              <a:ahLst/>
              <a:cxnLst/>
              <a:rect l="l" t="t" r="r" b="b"/>
              <a:pathLst>
                <a:path w="8497570" h="4801870">
                  <a:moveTo>
                    <a:pt x="0" y="0"/>
                  </a:moveTo>
                  <a:lnTo>
                    <a:pt x="8496943" y="0"/>
                  </a:lnTo>
                  <a:lnTo>
                    <a:pt x="8496943" y="4801314"/>
                  </a:lnTo>
                  <a:lnTo>
                    <a:pt x="0" y="4801314"/>
                  </a:lnTo>
                  <a:lnTo>
                    <a:pt x="0" y="0"/>
                  </a:lnTo>
                  <a:close/>
                </a:path>
              </a:pathLst>
            </a:custGeom>
            <a:ln w="25399">
              <a:solidFill>
                <a:srgbClr val="F7B699"/>
              </a:solidFill>
            </a:ln>
          </p:spPr>
          <p:txBody>
            <a:bodyPr wrap="square" lIns="0" tIns="0" rIns="0" bIns="0" rtlCol="0"/>
            <a:lstStyle/>
            <a:p>
              <a:endParaRPr/>
            </a:p>
          </p:txBody>
        </p:sp>
      </p:grpSp>
      <p:sp>
        <p:nvSpPr>
          <p:cNvPr id="33" name="object 33"/>
          <p:cNvSpPr txBox="1"/>
          <p:nvPr/>
        </p:nvSpPr>
        <p:spPr>
          <a:xfrm>
            <a:off x="402267" y="1013748"/>
            <a:ext cx="834580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01C3D"/>
                </a:solidFill>
                <a:latin typeface="Calibri"/>
                <a:cs typeface="Calibri"/>
              </a:rPr>
              <a:t>The</a:t>
            </a:r>
            <a:r>
              <a:rPr sz="1800" spc="180" dirty="0">
                <a:solidFill>
                  <a:srgbClr val="001C3D"/>
                </a:solidFill>
                <a:latin typeface="Calibri"/>
                <a:cs typeface="Calibri"/>
              </a:rPr>
              <a:t> </a:t>
            </a:r>
            <a:r>
              <a:rPr sz="1800" dirty="0">
                <a:solidFill>
                  <a:srgbClr val="001C3D"/>
                </a:solidFill>
                <a:latin typeface="Calibri"/>
                <a:cs typeface="Calibri"/>
              </a:rPr>
              <a:t>last</a:t>
            </a:r>
            <a:r>
              <a:rPr sz="1800" spc="185" dirty="0">
                <a:solidFill>
                  <a:srgbClr val="001C3D"/>
                </a:solidFill>
                <a:latin typeface="Calibri"/>
                <a:cs typeface="Calibri"/>
              </a:rPr>
              <a:t> </a:t>
            </a:r>
            <a:r>
              <a:rPr sz="1800" dirty="0">
                <a:solidFill>
                  <a:srgbClr val="001C3D"/>
                </a:solidFill>
                <a:latin typeface="Calibri"/>
                <a:cs typeface="Calibri"/>
              </a:rPr>
              <a:t>aspect</a:t>
            </a:r>
            <a:r>
              <a:rPr sz="1800" spc="185" dirty="0">
                <a:solidFill>
                  <a:srgbClr val="001C3D"/>
                </a:solidFill>
                <a:latin typeface="Calibri"/>
                <a:cs typeface="Calibri"/>
              </a:rPr>
              <a:t> </a:t>
            </a:r>
            <a:r>
              <a:rPr sz="1800" spc="-5" dirty="0">
                <a:solidFill>
                  <a:srgbClr val="001C3D"/>
                </a:solidFill>
                <a:latin typeface="Calibri"/>
                <a:cs typeface="Calibri"/>
              </a:rPr>
              <a:t>was</a:t>
            </a:r>
            <a:r>
              <a:rPr sz="1800" spc="185" dirty="0">
                <a:solidFill>
                  <a:srgbClr val="001C3D"/>
                </a:solidFill>
                <a:latin typeface="Calibri"/>
                <a:cs typeface="Calibri"/>
              </a:rPr>
              <a:t> </a:t>
            </a:r>
            <a:r>
              <a:rPr sz="1800" spc="-5" dirty="0">
                <a:solidFill>
                  <a:srgbClr val="001C3D"/>
                </a:solidFill>
                <a:latin typeface="Calibri"/>
                <a:cs typeface="Calibri"/>
              </a:rPr>
              <a:t>stressed</a:t>
            </a:r>
            <a:r>
              <a:rPr sz="1800" spc="185" dirty="0">
                <a:solidFill>
                  <a:srgbClr val="001C3D"/>
                </a:solidFill>
                <a:latin typeface="Calibri"/>
                <a:cs typeface="Calibri"/>
              </a:rPr>
              <a:t> </a:t>
            </a:r>
            <a:r>
              <a:rPr sz="1800" dirty="0">
                <a:solidFill>
                  <a:srgbClr val="001C3D"/>
                </a:solidFill>
                <a:latin typeface="Calibri"/>
                <a:cs typeface="Calibri"/>
              </a:rPr>
              <a:t>in</a:t>
            </a:r>
            <a:r>
              <a:rPr sz="1800" spc="185" dirty="0">
                <a:solidFill>
                  <a:srgbClr val="001C3D"/>
                </a:solidFill>
                <a:latin typeface="Calibri"/>
                <a:cs typeface="Calibri"/>
              </a:rPr>
              <a:t> </a:t>
            </a:r>
            <a:r>
              <a:rPr sz="1800" b="1" i="1" spc="-5" dirty="0">
                <a:solidFill>
                  <a:srgbClr val="001C3D"/>
                </a:solidFill>
                <a:latin typeface="Calibri"/>
                <a:cs typeface="Calibri"/>
              </a:rPr>
              <a:t>Salduz</a:t>
            </a:r>
            <a:r>
              <a:rPr sz="1800" b="1" i="1" spc="185" dirty="0">
                <a:solidFill>
                  <a:srgbClr val="001C3D"/>
                </a:solidFill>
                <a:latin typeface="Calibri"/>
                <a:cs typeface="Calibri"/>
              </a:rPr>
              <a:t> </a:t>
            </a:r>
            <a:r>
              <a:rPr sz="1800" b="1" i="1" dirty="0">
                <a:solidFill>
                  <a:srgbClr val="001C3D"/>
                </a:solidFill>
                <a:latin typeface="Calibri"/>
                <a:cs typeface="Calibri"/>
              </a:rPr>
              <a:t>v</a:t>
            </a:r>
            <a:r>
              <a:rPr sz="1800" b="1" i="1" spc="185" dirty="0">
                <a:solidFill>
                  <a:srgbClr val="001C3D"/>
                </a:solidFill>
                <a:latin typeface="Calibri"/>
                <a:cs typeface="Calibri"/>
              </a:rPr>
              <a:t> </a:t>
            </a:r>
            <a:r>
              <a:rPr sz="1800" b="1" i="1" spc="-5" dirty="0">
                <a:solidFill>
                  <a:srgbClr val="001C3D"/>
                </a:solidFill>
                <a:latin typeface="Calibri"/>
                <a:cs typeface="Calibri"/>
              </a:rPr>
              <a:t>Turkey</a:t>
            </a:r>
            <a:r>
              <a:rPr sz="1800" b="1" i="1" spc="185" dirty="0">
                <a:solidFill>
                  <a:srgbClr val="001C3D"/>
                </a:solidFill>
                <a:latin typeface="Calibri"/>
                <a:cs typeface="Calibri"/>
              </a:rPr>
              <a:t> </a:t>
            </a:r>
            <a:r>
              <a:rPr sz="1800" dirty="0">
                <a:solidFill>
                  <a:srgbClr val="001C3D"/>
                </a:solidFill>
                <a:latin typeface="Calibri"/>
                <a:cs typeface="Calibri"/>
              </a:rPr>
              <a:t>and</a:t>
            </a:r>
            <a:r>
              <a:rPr sz="1800" spc="185" dirty="0">
                <a:solidFill>
                  <a:srgbClr val="001C3D"/>
                </a:solidFill>
                <a:latin typeface="Calibri"/>
                <a:cs typeface="Calibri"/>
              </a:rPr>
              <a:t> </a:t>
            </a:r>
            <a:r>
              <a:rPr sz="1800" b="1" i="1" spc="-5" dirty="0">
                <a:solidFill>
                  <a:srgbClr val="00274E"/>
                </a:solidFill>
                <a:latin typeface="Calibri"/>
                <a:cs typeface="Calibri"/>
              </a:rPr>
              <a:t>Pishchalnikov</a:t>
            </a:r>
            <a:r>
              <a:rPr sz="1800" b="1" i="1" spc="185" dirty="0">
                <a:solidFill>
                  <a:srgbClr val="00274E"/>
                </a:solidFill>
                <a:latin typeface="Calibri"/>
                <a:cs typeface="Calibri"/>
              </a:rPr>
              <a:t> </a:t>
            </a:r>
            <a:r>
              <a:rPr sz="1800" b="1" i="1" dirty="0">
                <a:solidFill>
                  <a:srgbClr val="00274E"/>
                </a:solidFill>
                <a:latin typeface="Calibri"/>
                <a:cs typeface="Calibri"/>
              </a:rPr>
              <a:t>v</a:t>
            </a:r>
            <a:r>
              <a:rPr sz="1800" b="1" i="1" spc="185" dirty="0">
                <a:solidFill>
                  <a:srgbClr val="00274E"/>
                </a:solidFill>
                <a:latin typeface="Calibri"/>
                <a:cs typeface="Calibri"/>
              </a:rPr>
              <a:t> </a:t>
            </a:r>
            <a:r>
              <a:rPr sz="1800" b="1" i="1" spc="-5" dirty="0">
                <a:solidFill>
                  <a:srgbClr val="00274E"/>
                </a:solidFill>
                <a:latin typeface="Calibri"/>
                <a:cs typeface="Calibri"/>
              </a:rPr>
              <a:t>Russia</a:t>
            </a:r>
            <a:r>
              <a:rPr sz="1800" spc="-5" dirty="0">
                <a:solidFill>
                  <a:srgbClr val="001C3D"/>
                </a:solidFill>
                <a:latin typeface="Calibri"/>
                <a:cs typeface="Calibri"/>
              </a:rPr>
              <a:t>.</a:t>
            </a:r>
            <a:r>
              <a:rPr sz="1800" spc="180" dirty="0">
                <a:solidFill>
                  <a:srgbClr val="001C3D"/>
                </a:solidFill>
                <a:latin typeface="Calibri"/>
                <a:cs typeface="Calibri"/>
              </a:rPr>
              <a:t> </a:t>
            </a:r>
            <a:r>
              <a:rPr sz="1800" spc="-5" dirty="0">
                <a:solidFill>
                  <a:srgbClr val="001C3D"/>
                </a:solidFill>
                <a:latin typeface="Calibri"/>
                <a:cs typeface="Calibri"/>
              </a:rPr>
              <a:t>There,</a:t>
            </a:r>
            <a:r>
              <a:rPr sz="1800" spc="185" dirty="0">
                <a:solidFill>
                  <a:srgbClr val="001C3D"/>
                </a:solidFill>
                <a:latin typeface="Calibri"/>
                <a:cs typeface="Calibri"/>
              </a:rPr>
              <a:t> </a:t>
            </a:r>
            <a:r>
              <a:rPr sz="1800" dirty="0">
                <a:solidFill>
                  <a:srgbClr val="001C3D"/>
                </a:solidFill>
                <a:latin typeface="Calibri"/>
                <a:cs typeface="Calibri"/>
              </a:rPr>
              <a:t>the</a:t>
            </a:r>
            <a:endParaRPr sz="1800">
              <a:latin typeface="Calibri"/>
              <a:cs typeface="Calibri"/>
            </a:endParaRPr>
          </a:p>
        </p:txBody>
      </p:sp>
      <p:sp>
        <p:nvSpPr>
          <p:cNvPr id="34" name="object 34"/>
          <p:cNvSpPr txBox="1"/>
          <p:nvPr/>
        </p:nvSpPr>
        <p:spPr>
          <a:xfrm>
            <a:off x="53337" y="1255048"/>
            <a:ext cx="8720455" cy="330200"/>
          </a:xfrm>
          <a:prstGeom prst="rect">
            <a:avLst/>
          </a:prstGeom>
        </p:spPr>
        <p:txBody>
          <a:bodyPr vert="horz" wrap="square" lIns="0" tIns="12700" rIns="0" bIns="0" rtlCol="0">
            <a:spAutoFit/>
          </a:bodyPr>
          <a:lstStyle/>
          <a:p>
            <a:pPr marL="38100">
              <a:lnSpc>
                <a:spcPct val="100000"/>
              </a:lnSpc>
              <a:spcBef>
                <a:spcPts val="100"/>
              </a:spcBef>
              <a:tabLst>
                <a:tab pos="361315" algn="l"/>
              </a:tabLst>
            </a:pPr>
            <a:r>
              <a:rPr sz="3000" baseline="-31944" dirty="0">
                <a:solidFill>
                  <a:srgbClr val="001C3D"/>
                </a:solidFill>
                <a:latin typeface="Calibri"/>
                <a:cs typeface="Calibri"/>
              </a:rPr>
              <a:t>la	</a:t>
            </a:r>
            <a:r>
              <a:rPr sz="1800" spc="-5" dirty="0">
                <a:solidFill>
                  <a:srgbClr val="001C3D"/>
                </a:solidFill>
                <a:latin typeface="Calibri"/>
                <a:cs typeface="Calibri"/>
              </a:rPr>
              <a:t>Court</a:t>
            </a:r>
            <a:r>
              <a:rPr sz="1800" spc="120" dirty="0">
                <a:solidFill>
                  <a:srgbClr val="001C3D"/>
                </a:solidFill>
                <a:latin typeface="Calibri"/>
                <a:cs typeface="Calibri"/>
              </a:rPr>
              <a:t> </a:t>
            </a:r>
            <a:r>
              <a:rPr sz="1800" dirty="0">
                <a:solidFill>
                  <a:srgbClr val="001C3D"/>
                </a:solidFill>
                <a:latin typeface="Calibri"/>
                <a:cs typeface="Calibri"/>
              </a:rPr>
              <a:t>said</a:t>
            </a:r>
            <a:r>
              <a:rPr sz="1800" spc="120" dirty="0">
                <a:solidFill>
                  <a:srgbClr val="001C3D"/>
                </a:solidFill>
                <a:latin typeface="Calibri"/>
                <a:cs typeface="Calibri"/>
              </a:rPr>
              <a:t> </a:t>
            </a:r>
            <a:r>
              <a:rPr sz="1800" dirty="0">
                <a:solidFill>
                  <a:srgbClr val="001C3D"/>
                </a:solidFill>
                <a:latin typeface="Calibri"/>
                <a:cs typeface="Calibri"/>
              </a:rPr>
              <a:t>that</a:t>
            </a:r>
            <a:r>
              <a:rPr sz="1800" spc="120" dirty="0">
                <a:solidFill>
                  <a:srgbClr val="001C3D"/>
                </a:solidFill>
                <a:latin typeface="Calibri"/>
                <a:cs typeface="Calibri"/>
              </a:rPr>
              <a:t> </a:t>
            </a:r>
            <a:r>
              <a:rPr sz="1800" dirty="0">
                <a:solidFill>
                  <a:srgbClr val="001C3D"/>
                </a:solidFill>
                <a:latin typeface="Calibri"/>
                <a:cs typeface="Calibri"/>
              </a:rPr>
              <a:t>the</a:t>
            </a:r>
            <a:r>
              <a:rPr sz="1800" spc="120" dirty="0">
                <a:solidFill>
                  <a:srgbClr val="001C3D"/>
                </a:solidFill>
                <a:latin typeface="Calibri"/>
                <a:cs typeface="Calibri"/>
              </a:rPr>
              <a:t> </a:t>
            </a:r>
            <a:r>
              <a:rPr sz="1800" dirty="0">
                <a:solidFill>
                  <a:srgbClr val="001C3D"/>
                </a:solidFill>
                <a:latin typeface="Calibri"/>
                <a:cs typeface="Calibri"/>
              </a:rPr>
              <a:t>assistance</a:t>
            </a:r>
            <a:r>
              <a:rPr sz="1800" spc="120" dirty="0">
                <a:solidFill>
                  <a:srgbClr val="001C3D"/>
                </a:solidFill>
                <a:latin typeface="Calibri"/>
                <a:cs typeface="Calibri"/>
              </a:rPr>
              <a:t> </a:t>
            </a:r>
            <a:r>
              <a:rPr sz="1800" spc="-5" dirty="0">
                <a:solidFill>
                  <a:srgbClr val="001C3D"/>
                </a:solidFill>
                <a:latin typeface="Calibri"/>
                <a:cs typeface="Calibri"/>
              </a:rPr>
              <a:t>of</a:t>
            </a:r>
            <a:r>
              <a:rPr sz="1800" spc="120" dirty="0">
                <a:solidFill>
                  <a:srgbClr val="001C3D"/>
                </a:solidFill>
                <a:latin typeface="Calibri"/>
                <a:cs typeface="Calibri"/>
              </a:rPr>
              <a:t> </a:t>
            </a:r>
            <a:r>
              <a:rPr sz="1800" dirty="0">
                <a:solidFill>
                  <a:srgbClr val="001C3D"/>
                </a:solidFill>
                <a:latin typeface="Calibri"/>
                <a:cs typeface="Calibri"/>
              </a:rPr>
              <a:t>a</a:t>
            </a:r>
            <a:r>
              <a:rPr sz="1800" spc="120" dirty="0">
                <a:solidFill>
                  <a:srgbClr val="001C3D"/>
                </a:solidFill>
                <a:latin typeface="Calibri"/>
                <a:cs typeface="Calibri"/>
              </a:rPr>
              <a:t> </a:t>
            </a:r>
            <a:r>
              <a:rPr sz="1800" spc="-5" dirty="0">
                <a:solidFill>
                  <a:srgbClr val="001C3D"/>
                </a:solidFill>
                <a:latin typeface="Calibri"/>
                <a:cs typeface="Calibri"/>
              </a:rPr>
              <a:t>lawyer</a:t>
            </a:r>
            <a:r>
              <a:rPr sz="1800" spc="125" dirty="0">
                <a:solidFill>
                  <a:srgbClr val="001C3D"/>
                </a:solidFill>
                <a:latin typeface="Calibri"/>
                <a:cs typeface="Calibri"/>
              </a:rPr>
              <a:t> </a:t>
            </a:r>
            <a:r>
              <a:rPr sz="1800" dirty="0">
                <a:solidFill>
                  <a:srgbClr val="001C3D"/>
                </a:solidFill>
                <a:latin typeface="Calibri"/>
                <a:cs typeface="Calibri"/>
              </a:rPr>
              <a:t>helps</a:t>
            </a:r>
            <a:r>
              <a:rPr sz="1800" spc="120" dirty="0">
                <a:solidFill>
                  <a:srgbClr val="001C3D"/>
                </a:solidFill>
                <a:latin typeface="Calibri"/>
                <a:cs typeface="Calibri"/>
              </a:rPr>
              <a:t> </a:t>
            </a:r>
            <a:r>
              <a:rPr sz="1800" dirty="0">
                <a:solidFill>
                  <a:srgbClr val="001C3D"/>
                </a:solidFill>
                <a:latin typeface="Calibri"/>
                <a:cs typeface="Calibri"/>
              </a:rPr>
              <a:t>to</a:t>
            </a:r>
            <a:r>
              <a:rPr sz="1800" spc="120" dirty="0">
                <a:solidFill>
                  <a:srgbClr val="001C3D"/>
                </a:solidFill>
                <a:latin typeface="Calibri"/>
                <a:cs typeface="Calibri"/>
              </a:rPr>
              <a:t> </a:t>
            </a:r>
            <a:r>
              <a:rPr sz="1800" spc="-5" dirty="0">
                <a:solidFill>
                  <a:srgbClr val="001C3D"/>
                </a:solidFill>
                <a:latin typeface="Calibri"/>
                <a:cs typeface="Calibri"/>
              </a:rPr>
              <a:t>ensure</a:t>
            </a:r>
            <a:r>
              <a:rPr sz="1800" spc="120" dirty="0">
                <a:solidFill>
                  <a:srgbClr val="001C3D"/>
                </a:solidFill>
                <a:latin typeface="Calibri"/>
                <a:cs typeface="Calibri"/>
              </a:rPr>
              <a:t> </a:t>
            </a:r>
            <a:r>
              <a:rPr sz="1800" dirty="0">
                <a:solidFill>
                  <a:srgbClr val="001C3D"/>
                </a:solidFill>
                <a:latin typeface="Calibri"/>
                <a:cs typeface="Calibri"/>
              </a:rPr>
              <a:t>the</a:t>
            </a:r>
            <a:r>
              <a:rPr sz="1800" spc="120" dirty="0">
                <a:solidFill>
                  <a:srgbClr val="001C3D"/>
                </a:solidFill>
                <a:latin typeface="Calibri"/>
                <a:cs typeface="Calibri"/>
              </a:rPr>
              <a:t> </a:t>
            </a:r>
            <a:r>
              <a:rPr sz="1800" dirty="0">
                <a:solidFill>
                  <a:srgbClr val="001C3D"/>
                </a:solidFill>
                <a:latin typeface="Calibri"/>
                <a:cs typeface="Calibri"/>
              </a:rPr>
              <a:t>equality</a:t>
            </a:r>
            <a:r>
              <a:rPr sz="1800" spc="120" dirty="0">
                <a:solidFill>
                  <a:srgbClr val="001C3D"/>
                </a:solidFill>
                <a:latin typeface="Calibri"/>
                <a:cs typeface="Calibri"/>
              </a:rPr>
              <a:t> </a:t>
            </a:r>
            <a:r>
              <a:rPr sz="1800" spc="-5" dirty="0">
                <a:solidFill>
                  <a:srgbClr val="001C3D"/>
                </a:solidFill>
                <a:latin typeface="Calibri"/>
                <a:cs typeface="Calibri"/>
              </a:rPr>
              <a:t>of</a:t>
            </a:r>
            <a:r>
              <a:rPr sz="1800" spc="120" dirty="0">
                <a:solidFill>
                  <a:srgbClr val="001C3D"/>
                </a:solidFill>
                <a:latin typeface="Calibri"/>
                <a:cs typeface="Calibri"/>
              </a:rPr>
              <a:t> </a:t>
            </a:r>
            <a:r>
              <a:rPr sz="1800" spc="-5" dirty="0">
                <a:solidFill>
                  <a:srgbClr val="001C3D"/>
                </a:solidFill>
                <a:latin typeface="Calibri"/>
                <a:cs typeface="Calibri"/>
              </a:rPr>
              <a:t>arms</a:t>
            </a:r>
            <a:r>
              <a:rPr sz="1800" spc="120" dirty="0">
                <a:solidFill>
                  <a:srgbClr val="001C3D"/>
                </a:solidFill>
                <a:latin typeface="Calibri"/>
                <a:cs typeface="Calibri"/>
              </a:rPr>
              <a:t> </a:t>
            </a:r>
            <a:r>
              <a:rPr sz="1800" spc="-5" dirty="0">
                <a:solidFill>
                  <a:srgbClr val="001C3D"/>
                </a:solidFill>
                <a:latin typeface="Calibri"/>
                <a:cs typeface="Calibri"/>
              </a:rPr>
              <a:t>between</a:t>
            </a:r>
            <a:endParaRPr sz="1800">
              <a:latin typeface="Calibri"/>
              <a:cs typeface="Calibri"/>
            </a:endParaRPr>
          </a:p>
        </p:txBody>
      </p:sp>
      <p:sp>
        <p:nvSpPr>
          <p:cNvPr id="35" name="object 35"/>
          <p:cNvSpPr txBox="1"/>
          <p:nvPr/>
        </p:nvSpPr>
        <p:spPr>
          <a:xfrm>
            <a:off x="402267" y="1559848"/>
            <a:ext cx="834707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01C3D"/>
                </a:solidFill>
                <a:latin typeface="Calibri"/>
                <a:cs typeface="Calibri"/>
              </a:rPr>
              <a:t>the</a:t>
            </a:r>
            <a:r>
              <a:rPr sz="1800" spc="10" dirty="0">
                <a:solidFill>
                  <a:srgbClr val="001C3D"/>
                </a:solidFill>
                <a:latin typeface="Calibri"/>
                <a:cs typeface="Calibri"/>
              </a:rPr>
              <a:t> </a:t>
            </a:r>
            <a:r>
              <a:rPr sz="1800" dirty="0">
                <a:solidFill>
                  <a:srgbClr val="001C3D"/>
                </a:solidFill>
                <a:latin typeface="Calibri"/>
                <a:cs typeface="Calibri"/>
              </a:rPr>
              <a:t>suspect</a:t>
            </a:r>
            <a:r>
              <a:rPr sz="1800" spc="15" dirty="0">
                <a:solidFill>
                  <a:srgbClr val="001C3D"/>
                </a:solidFill>
                <a:latin typeface="Calibri"/>
                <a:cs typeface="Calibri"/>
              </a:rPr>
              <a:t> </a:t>
            </a:r>
            <a:r>
              <a:rPr sz="1800" dirty="0">
                <a:solidFill>
                  <a:srgbClr val="001C3D"/>
                </a:solidFill>
                <a:latin typeface="Calibri"/>
                <a:cs typeface="Calibri"/>
              </a:rPr>
              <a:t>and</a:t>
            </a:r>
            <a:r>
              <a:rPr sz="1800" spc="15" dirty="0">
                <a:solidFill>
                  <a:srgbClr val="001C3D"/>
                </a:solidFill>
                <a:latin typeface="Calibri"/>
                <a:cs typeface="Calibri"/>
              </a:rPr>
              <a:t> </a:t>
            </a:r>
            <a:r>
              <a:rPr sz="1800" dirty="0">
                <a:solidFill>
                  <a:srgbClr val="001C3D"/>
                </a:solidFill>
                <a:latin typeface="Calibri"/>
                <a:cs typeface="Calibri"/>
              </a:rPr>
              <a:t>the</a:t>
            </a:r>
            <a:r>
              <a:rPr sz="1800" spc="15" dirty="0">
                <a:solidFill>
                  <a:srgbClr val="001C3D"/>
                </a:solidFill>
                <a:latin typeface="Calibri"/>
                <a:cs typeface="Calibri"/>
              </a:rPr>
              <a:t> </a:t>
            </a:r>
            <a:r>
              <a:rPr sz="1800" dirty="0">
                <a:solidFill>
                  <a:srgbClr val="001C3D"/>
                </a:solidFill>
                <a:latin typeface="Calibri"/>
                <a:cs typeface="Calibri"/>
              </a:rPr>
              <a:t>investigative</a:t>
            </a:r>
            <a:r>
              <a:rPr sz="1800" spc="15" dirty="0">
                <a:solidFill>
                  <a:srgbClr val="001C3D"/>
                </a:solidFill>
                <a:latin typeface="Calibri"/>
                <a:cs typeface="Calibri"/>
              </a:rPr>
              <a:t> </a:t>
            </a:r>
            <a:r>
              <a:rPr sz="1800" spc="-5" dirty="0">
                <a:solidFill>
                  <a:srgbClr val="001C3D"/>
                </a:solidFill>
                <a:latin typeface="Calibri"/>
                <a:cs typeface="Calibri"/>
              </a:rPr>
              <a:t>authorities,</a:t>
            </a:r>
            <a:r>
              <a:rPr sz="1800" spc="15" dirty="0">
                <a:solidFill>
                  <a:srgbClr val="001C3D"/>
                </a:solidFill>
                <a:latin typeface="Calibri"/>
                <a:cs typeface="Calibri"/>
              </a:rPr>
              <a:t> </a:t>
            </a:r>
            <a:r>
              <a:rPr sz="1800" dirty="0">
                <a:solidFill>
                  <a:srgbClr val="001C3D"/>
                </a:solidFill>
                <a:latin typeface="Calibri"/>
                <a:cs typeface="Calibri"/>
              </a:rPr>
              <a:t>by</a:t>
            </a:r>
            <a:r>
              <a:rPr sz="1800" spc="10" dirty="0">
                <a:solidFill>
                  <a:srgbClr val="001C3D"/>
                </a:solidFill>
                <a:latin typeface="Calibri"/>
                <a:cs typeface="Calibri"/>
              </a:rPr>
              <a:t> </a:t>
            </a:r>
            <a:r>
              <a:rPr sz="1800" dirty="0">
                <a:solidFill>
                  <a:srgbClr val="001C3D"/>
                </a:solidFill>
                <a:latin typeface="Calibri"/>
                <a:cs typeface="Calibri"/>
              </a:rPr>
              <a:t>giving</a:t>
            </a:r>
            <a:r>
              <a:rPr sz="1800" spc="15" dirty="0">
                <a:solidFill>
                  <a:srgbClr val="001C3D"/>
                </a:solidFill>
                <a:latin typeface="Calibri"/>
                <a:cs typeface="Calibri"/>
              </a:rPr>
              <a:t> </a:t>
            </a:r>
            <a:r>
              <a:rPr sz="1800" dirty="0">
                <a:solidFill>
                  <a:srgbClr val="001C3D"/>
                </a:solidFill>
                <a:latin typeface="Calibri"/>
                <a:cs typeface="Calibri"/>
              </a:rPr>
              <a:t>suspects</a:t>
            </a:r>
            <a:r>
              <a:rPr sz="1800" spc="15" dirty="0">
                <a:solidFill>
                  <a:srgbClr val="001C3D"/>
                </a:solidFill>
                <a:latin typeface="Calibri"/>
                <a:cs typeface="Calibri"/>
              </a:rPr>
              <a:t> </a:t>
            </a:r>
            <a:r>
              <a:rPr sz="1800" dirty="0">
                <a:solidFill>
                  <a:srgbClr val="001C3D"/>
                </a:solidFill>
                <a:latin typeface="Calibri"/>
                <a:cs typeface="Calibri"/>
              </a:rPr>
              <a:t>an</a:t>
            </a:r>
            <a:r>
              <a:rPr sz="1800" spc="15" dirty="0">
                <a:solidFill>
                  <a:srgbClr val="001C3D"/>
                </a:solidFill>
                <a:latin typeface="Calibri"/>
                <a:cs typeface="Calibri"/>
              </a:rPr>
              <a:t> </a:t>
            </a:r>
            <a:r>
              <a:rPr sz="1800" spc="-5" dirty="0">
                <a:solidFill>
                  <a:srgbClr val="001C3D"/>
                </a:solidFill>
                <a:latin typeface="Calibri"/>
                <a:cs typeface="Calibri"/>
              </a:rPr>
              <a:t>opportunity</a:t>
            </a:r>
            <a:r>
              <a:rPr sz="1800" spc="15" dirty="0">
                <a:solidFill>
                  <a:srgbClr val="001C3D"/>
                </a:solidFill>
                <a:latin typeface="Calibri"/>
                <a:cs typeface="Calibri"/>
              </a:rPr>
              <a:t> </a:t>
            </a:r>
            <a:r>
              <a:rPr sz="1800" dirty="0">
                <a:solidFill>
                  <a:srgbClr val="001C3D"/>
                </a:solidFill>
                <a:latin typeface="Calibri"/>
                <a:cs typeface="Calibri"/>
              </a:rPr>
              <a:t>to</a:t>
            </a:r>
            <a:r>
              <a:rPr sz="1800" spc="15" dirty="0">
                <a:solidFill>
                  <a:srgbClr val="001C3D"/>
                </a:solidFill>
                <a:latin typeface="Calibri"/>
                <a:cs typeface="Calibri"/>
              </a:rPr>
              <a:t> </a:t>
            </a:r>
            <a:r>
              <a:rPr sz="1800" dirty="0">
                <a:solidFill>
                  <a:srgbClr val="001C3D"/>
                </a:solidFill>
                <a:latin typeface="Calibri"/>
                <a:cs typeface="Calibri"/>
              </a:rPr>
              <a:t>defend</a:t>
            </a:r>
            <a:endParaRPr sz="1800">
              <a:latin typeface="Calibri"/>
              <a:cs typeface="Calibri"/>
            </a:endParaRPr>
          </a:p>
        </p:txBody>
      </p:sp>
      <p:sp>
        <p:nvSpPr>
          <p:cNvPr id="36" name="object 36"/>
          <p:cNvSpPr txBox="1"/>
          <p:nvPr/>
        </p:nvSpPr>
        <p:spPr>
          <a:xfrm>
            <a:off x="402267" y="1826548"/>
            <a:ext cx="2587625"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001C3D"/>
                </a:solidFill>
                <a:latin typeface="Calibri"/>
                <a:cs typeface="Calibri"/>
              </a:rPr>
              <a:t>against </a:t>
            </a:r>
            <a:r>
              <a:rPr sz="1800" dirty="0">
                <a:solidFill>
                  <a:srgbClr val="001C3D"/>
                </a:solidFill>
                <a:latin typeface="Calibri"/>
                <a:cs typeface="Calibri"/>
              </a:rPr>
              <a:t>the</a:t>
            </a:r>
            <a:r>
              <a:rPr sz="1800" spc="-5" dirty="0">
                <a:solidFill>
                  <a:srgbClr val="001C3D"/>
                </a:solidFill>
                <a:latin typeface="Calibri"/>
                <a:cs typeface="Calibri"/>
              </a:rPr>
              <a:t> criminal</a:t>
            </a:r>
            <a:r>
              <a:rPr sz="1800" dirty="0">
                <a:solidFill>
                  <a:srgbClr val="001C3D"/>
                </a:solidFill>
                <a:latin typeface="Calibri"/>
                <a:cs typeface="Calibri"/>
              </a:rPr>
              <a:t> </a:t>
            </a:r>
            <a:r>
              <a:rPr sz="1800" spc="-5" dirty="0">
                <a:solidFill>
                  <a:srgbClr val="001C3D"/>
                </a:solidFill>
                <a:latin typeface="Calibri"/>
                <a:cs typeface="Calibri"/>
              </a:rPr>
              <a:t>charge.</a:t>
            </a:r>
            <a:endParaRPr sz="1800">
              <a:latin typeface="Calibri"/>
              <a:cs typeface="Calibri"/>
            </a:endParaRPr>
          </a:p>
        </p:txBody>
      </p:sp>
      <p:sp>
        <p:nvSpPr>
          <p:cNvPr id="37" name="object 37"/>
          <p:cNvSpPr txBox="1"/>
          <p:nvPr/>
        </p:nvSpPr>
        <p:spPr>
          <a:xfrm>
            <a:off x="78737" y="2372648"/>
            <a:ext cx="8670290" cy="1490345"/>
          </a:xfrm>
          <a:prstGeom prst="rect">
            <a:avLst/>
          </a:prstGeom>
        </p:spPr>
        <p:txBody>
          <a:bodyPr vert="horz" wrap="square" lIns="0" tIns="12700" rIns="0" bIns="0" rtlCol="0">
            <a:spAutoFit/>
          </a:bodyPr>
          <a:lstStyle/>
          <a:p>
            <a:pPr marL="335915" algn="just">
              <a:lnSpc>
                <a:spcPct val="100000"/>
              </a:lnSpc>
              <a:spcBef>
                <a:spcPts val="100"/>
              </a:spcBef>
            </a:pPr>
            <a:r>
              <a:rPr sz="1800" dirty="0">
                <a:solidFill>
                  <a:srgbClr val="001C3D"/>
                </a:solidFill>
                <a:latin typeface="Calibri"/>
                <a:cs typeface="Calibri"/>
              </a:rPr>
              <a:t>In</a:t>
            </a:r>
            <a:r>
              <a:rPr sz="1800" spc="229" dirty="0">
                <a:solidFill>
                  <a:srgbClr val="001C3D"/>
                </a:solidFill>
                <a:latin typeface="Calibri"/>
                <a:cs typeface="Calibri"/>
              </a:rPr>
              <a:t> </a:t>
            </a:r>
            <a:r>
              <a:rPr sz="1800" dirty="0">
                <a:solidFill>
                  <a:srgbClr val="001C3D"/>
                </a:solidFill>
                <a:latin typeface="Calibri"/>
                <a:cs typeface="Calibri"/>
              </a:rPr>
              <a:t>the</a:t>
            </a:r>
            <a:r>
              <a:rPr sz="1800" spc="235" dirty="0">
                <a:solidFill>
                  <a:srgbClr val="001C3D"/>
                </a:solidFill>
                <a:latin typeface="Calibri"/>
                <a:cs typeface="Calibri"/>
              </a:rPr>
              <a:t> </a:t>
            </a:r>
            <a:r>
              <a:rPr sz="1800" b="1" i="1" spc="-5" dirty="0">
                <a:solidFill>
                  <a:srgbClr val="001C3D"/>
                </a:solidFill>
                <a:latin typeface="Calibri"/>
                <a:cs typeface="Calibri"/>
              </a:rPr>
              <a:t>Aras</a:t>
            </a:r>
            <a:r>
              <a:rPr sz="1800" b="1" i="1" spc="235" dirty="0">
                <a:solidFill>
                  <a:srgbClr val="001C3D"/>
                </a:solidFill>
                <a:latin typeface="Calibri"/>
                <a:cs typeface="Calibri"/>
              </a:rPr>
              <a:t> </a:t>
            </a:r>
            <a:r>
              <a:rPr sz="1800" b="1" i="1" dirty="0">
                <a:solidFill>
                  <a:srgbClr val="001C3D"/>
                </a:solidFill>
                <a:latin typeface="Calibri"/>
                <a:cs typeface="Calibri"/>
              </a:rPr>
              <a:t>v</a:t>
            </a:r>
            <a:r>
              <a:rPr sz="1800" b="1" i="1" spc="235" dirty="0">
                <a:solidFill>
                  <a:srgbClr val="001C3D"/>
                </a:solidFill>
                <a:latin typeface="Calibri"/>
                <a:cs typeface="Calibri"/>
              </a:rPr>
              <a:t> </a:t>
            </a:r>
            <a:r>
              <a:rPr sz="1800" b="1" i="1" spc="-5" dirty="0">
                <a:solidFill>
                  <a:srgbClr val="001C3D"/>
                </a:solidFill>
                <a:latin typeface="Calibri"/>
                <a:cs typeface="Calibri"/>
              </a:rPr>
              <a:t>Turkey</a:t>
            </a:r>
            <a:r>
              <a:rPr sz="1800" b="1" i="1" spc="235" dirty="0">
                <a:solidFill>
                  <a:srgbClr val="001C3D"/>
                </a:solidFill>
                <a:latin typeface="Calibri"/>
                <a:cs typeface="Calibri"/>
              </a:rPr>
              <a:t> </a:t>
            </a:r>
            <a:r>
              <a:rPr sz="1800" b="1" i="1" spc="-5" dirty="0">
                <a:solidFill>
                  <a:srgbClr val="001C3D"/>
                </a:solidFill>
                <a:latin typeface="Calibri"/>
                <a:cs typeface="Calibri"/>
              </a:rPr>
              <a:t>(no.2)</a:t>
            </a:r>
            <a:r>
              <a:rPr sz="1800" b="1" i="1" spc="235" dirty="0">
                <a:solidFill>
                  <a:srgbClr val="001C3D"/>
                </a:solidFill>
                <a:latin typeface="Calibri"/>
                <a:cs typeface="Calibri"/>
              </a:rPr>
              <a:t> </a:t>
            </a:r>
            <a:r>
              <a:rPr sz="1800" dirty="0">
                <a:solidFill>
                  <a:srgbClr val="001C3D"/>
                </a:solidFill>
                <a:latin typeface="Calibri"/>
                <a:cs typeface="Calibri"/>
              </a:rPr>
              <a:t>case,</a:t>
            </a:r>
            <a:r>
              <a:rPr sz="1800" spc="229" dirty="0">
                <a:solidFill>
                  <a:srgbClr val="001C3D"/>
                </a:solidFill>
                <a:latin typeface="Calibri"/>
                <a:cs typeface="Calibri"/>
              </a:rPr>
              <a:t> </a:t>
            </a:r>
            <a:r>
              <a:rPr sz="1800" dirty="0">
                <a:solidFill>
                  <a:srgbClr val="001C3D"/>
                </a:solidFill>
                <a:latin typeface="Calibri"/>
                <a:cs typeface="Calibri"/>
              </a:rPr>
              <a:t>the</a:t>
            </a:r>
            <a:r>
              <a:rPr sz="1800" spc="235" dirty="0">
                <a:solidFill>
                  <a:srgbClr val="001C3D"/>
                </a:solidFill>
                <a:latin typeface="Calibri"/>
                <a:cs typeface="Calibri"/>
              </a:rPr>
              <a:t> </a:t>
            </a:r>
            <a:r>
              <a:rPr sz="1800" spc="-5" dirty="0">
                <a:solidFill>
                  <a:srgbClr val="001C3D"/>
                </a:solidFill>
                <a:latin typeface="Calibri"/>
                <a:cs typeface="Calibri"/>
              </a:rPr>
              <a:t>European</a:t>
            </a:r>
            <a:r>
              <a:rPr sz="1800" spc="235" dirty="0">
                <a:solidFill>
                  <a:srgbClr val="001C3D"/>
                </a:solidFill>
                <a:latin typeface="Calibri"/>
                <a:cs typeface="Calibri"/>
              </a:rPr>
              <a:t> </a:t>
            </a:r>
            <a:r>
              <a:rPr sz="1800" spc="-5" dirty="0">
                <a:solidFill>
                  <a:srgbClr val="001C3D"/>
                </a:solidFill>
                <a:latin typeface="Calibri"/>
                <a:cs typeface="Calibri"/>
              </a:rPr>
              <a:t>Court</a:t>
            </a:r>
            <a:r>
              <a:rPr sz="1800" spc="235" dirty="0">
                <a:solidFill>
                  <a:srgbClr val="001C3D"/>
                </a:solidFill>
                <a:latin typeface="Calibri"/>
                <a:cs typeface="Calibri"/>
              </a:rPr>
              <a:t> </a:t>
            </a:r>
            <a:r>
              <a:rPr sz="1800" spc="-5" dirty="0">
                <a:solidFill>
                  <a:srgbClr val="001C3D"/>
                </a:solidFill>
                <a:latin typeface="Calibri"/>
                <a:cs typeface="Calibri"/>
              </a:rPr>
              <a:t>of</a:t>
            </a:r>
            <a:r>
              <a:rPr sz="1800" spc="235" dirty="0">
                <a:solidFill>
                  <a:srgbClr val="001C3D"/>
                </a:solidFill>
                <a:latin typeface="Calibri"/>
                <a:cs typeface="Calibri"/>
              </a:rPr>
              <a:t> </a:t>
            </a:r>
            <a:r>
              <a:rPr sz="1800" spc="-5" dirty="0">
                <a:solidFill>
                  <a:srgbClr val="001C3D"/>
                </a:solidFill>
                <a:latin typeface="Calibri"/>
                <a:cs typeface="Calibri"/>
              </a:rPr>
              <a:t>Human</a:t>
            </a:r>
            <a:r>
              <a:rPr sz="1800" spc="235" dirty="0">
                <a:solidFill>
                  <a:srgbClr val="001C3D"/>
                </a:solidFill>
                <a:latin typeface="Calibri"/>
                <a:cs typeface="Calibri"/>
              </a:rPr>
              <a:t> </a:t>
            </a:r>
            <a:r>
              <a:rPr sz="1800" dirty="0">
                <a:solidFill>
                  <a:srgbClr val="001C3D"/>
                </a:solidFill>
                <a:latin typeface="Calibri"/>
                <a:cs typeface="Calibri"/>
              </a:rPr>
              <a:t>Rights</a:t>
            </a:r>
            <a:r>
              <a:rPr sz="1800" spc="229" dirty="0">
                <a:solidFill>
                  <a:srgbClr val="001C3D"/>
                </a:solidFill>
                <a:latin typeface="Calibri"/>
                <a:cs typeface="Calibri"/>
              </a:rPr>
              <a:t> </a:t>
            </a:r>
            <a:r>
              <a:rPr sz="1800" spc="-5" dirty="0">
                <a:solidFill>
                  <a:srgbClr val="001C3D"/>
                </a:solidFill>
                <a:latin typeface="Calibri"/>
                <a:cs typeface="Calibri"/>
              </a:rPr>
              <a:t>found</a:t>
            </a:r>
            <a:r>
              <a:rPr sz="1800" spc="235" dirty="0">
                <a:solidFill>
                  <a:srgbClr val="001C3D"/>
                </a:solidFill>
                <a:latin typeface="Calibri"/>
                <a:cs typeface="Calibri"/>
              </a:rPr>
              <a:t> </a:t>
            </a:r>
            <a:r>
              <a:rPr sz="1800" dirty="0">
                <a:solidFill>
                  <a:srgbClr val="001C3D"/>
                </a:solidFill>
                <a:latin typeface="Calibri"/>
                <a:cs typeface="Calibri"/>
              </a:rPr>
              <a:t>that</a:t>
            </a:r>
            <a:r>
              <a:rPr sz="1800" spc="235" dirty="0">
                <a:solidFill>
                  <a:srgbClr val="001C3D"/>
                </a:solidFill>
                <a:latin typeface="Calibri"/>
                <a:cs typeface="Calibri"/>
              </a:rPr>
              <a:t> </a:t>
            </a:r>
            <a:r>
              <a:rPr sz="1800" dirty="0">
                <a:solidFill>
                  <a:srgbClr val="001C3D"/>
                </a:solidFill>
                <a:latin typeface="Calibri"/>
                <a:cs typeface="Calibri"/>
              </a:rPr>
              <a:t>the</a:t>
            </a:r>
            <a:endParaRPr sz="1800">
              <a:latin typeface="Calibri"/>
              <a:cs typeface="Calibri"/>
            </a:endParaRPr>
          </a:p>
          <a:p>
            <a:pPr marL="335915" marR="5080" indent="-323850" algn="just">
              <a:lnSpc>
                <a:spcPct val="99500"/>
              </a:lnSpc>
              <a:spcBef>
                <a:spcPts val="50"/>
              </a:spcBef>
              <a:buSzPct val="111111"/>
              <a:buFont typeface="Arial"/>
              <a:buChar char="•"/>
              <a:tabLst>
                <a:tab pos="336550" algn="l"/>
              </a:tabLst>
            </a:pPr>
            <a:r>
              <a:rPr sz="1800" spc="-5" dirty="0">
                <a:solidFill>
                  <a:srgbClr val="001C3D"/>
                </a:solidFill>
                <a:latin typeface="Calibri"/>
                <a:cs typeface="Calibri"/>
              </a:rPr>
              <a:t>right </a:t>
            </a:r>
            <a:r>
              <a:rPr sz="1800" dirty="0">
                <a:solidFill>
                  <a:srgbClr val="001C3D"/>
                </a:solidFill>
                <a:latin typeface="Calibri"/>
                <a:cs typeface="Calibri"/>
              </a:rPr>
              <a:t>to legal assistance </a:t>
            </a:r>
            <a:r>
              <a:rPr sz="1800" spc="-5" dirty="0">
                <a:solidFill>
                  <a:srgbClr val="001C3D"/>
                </a:solidFill>
                <a:latin typeface="Calibri"/>
                <a:cs typeface="Calibri"/>
              </a:rPr>
              <a:t>was violated, inter </a:t>
            </a:r>
            <a:r>
              <a:rPr sz="1800" dirty="0">
                <a:solidFill>
                  <a:srgbClr val="001C3D"/>
                </a:solidFill>
                <a:latin typeface="Calibri"/>
                <a:cs typeface="Calibri"/>
              </a:rPr>
              <a:t>alia, because the </a:t>
            </a:r>
            <a:r>
              <a:rPr sz="1800" spc="-5" dirty="0">
                <a:solidFill>
                  <a:srgbClr val="001C3D"/>
                </a:solidFill>
                <a:latin typeface="Calibri"/>
                <a:cs typeface="Calibri"/>
              </a:rPr>
              <a:t>applicant’s lawyer was only </a:t>
            </a:r>
            <a:r>
              <a:rPr sz="1800" dirty="0">
                <a:solidFill>
                  <a:srgbClr val="001C3D"/>
                </a:solidFill>
                <a:latin typeface="Calibri"/>
                <a:cs typeface="Calibri"/>
              </a:rPr>
              <a:t> </a:t>
            </a:r>
            <a:r>
              <a:rPr sz="1800" spc="-5" dirty="0">
                <a:solidFill>
                  <a:srgbClr val="001C3D"/>
                </a:solidFill>
                <a:latin typeface="Calibri"/>
                <a:cs typeface="Calibri"/>
              </a:rPr>
              <a:t>allowed </a:t>
            </a:r>
            <a:r>
              <a:rPr sz="1800" dirty="0">
                <a:solidFill>
                  <a:srgbClr val="001C3D"/>
                </a:solidFill>
                <a:latin typeface="Calibri"/>
                <a:cs typeface="Calibri"/>
              </a:rPr>
              <a:t>to </a:t>
            </a:r>
            <a:r>
              <a:rPr sz="1800" spc="-5" dirty="0">
                <a:solidFill>
                  <a:srgbClr val="001C3D"/>
                </a:solidFill>
                <a:latin typeface="Calibri"/>
                <a:cs typeface="Calibri"/>
              </a:rPr>
              <a:t>enter </a:t>
            </a:r>
            <a:r>
              <a:rPr sz="1800" dirty="0">
                <a:solidFill>
                  <a:srgbClr val="001C3D"/>
                </a:solidFill>
                <a:latin typeface="Calibri"/>
                <a:cs typeface="Calibri"/>
              </a:rPr>
              <a:t>the </a:t>
            </a:r>
            <a:r>
              <a:rPr sz="1800" spc="-5" dirty="0">
                <a:solidFill>
                  <a:srgbClr val="001C3D"/>
                </a:solidFill>
                <a:latin typeface="Calibri"/>
                <a:cs typeface="Calibri"/>
              </a:rPr>
              <a:t>interrogation room, </a:t>
            </a:r>
            <a:r>
              <a:rPr sz="1800" dirty="0">
                <a:solidFill>
                  <a:srgbClr val="001C3D"/>
                </a:solidFill>
                <a:latin typeface="Calibri"/>
                <a:cs typeface="Calibri"/>
              </a:rPr>
              <a:t>but </a:t>
            </a:r>
            <a:r>
              <a:rPr sz="1800" spc="-5" dirty="0">
                <a:solidFill>
                  <a:srgbClr val="001C3D"/>
                </a:solidFill>
                <a:latin typeface="Calibri"/>
                <a:cs typeface="Calibri"/>
              </a:rPr>
              <a:t>was not allowed </a:t>
            </a:r>
            <a:r>
              <a:rPr sz="1800" dirty="0">
                <a:solidFill>
                  <a:srgbClr val="001C3D"/>
                </a:solidFill>
                <a:latin typeface="Calibri"/>
                <a:cs typeface="Calibri"/>
              </a:rPr>
              <a:t>to </a:t>
            </a:r>
            <a:r>
              <a:rPr sz="1800" spc="-5" dirty="0">
                <a:solidFill>
                  <a:srgbClr val="001C3D"/>
                </a:solidFill>
                <a:latin typeface="Calibri"/>
                <a:cs typeface="Calibri"/>
              </a:rPr>
              <a:t>consult </a:t>
            </a:r>
            <a:r>
              <a:rPr sz="1800" dirty="0">
                <a:solidFill>
                  <a:srgbClr val="001C3D"/>
                </a:solidFill>
                <a:latin typeface="Calibri"/>
                <a:cs typeface="Calibri"/>
              </a:rPr>
              <a:t>the applicant in </a:t>
            </a:r>
            <a:r>
              <a:rPr sz="1800" spc="5" dirty="0">
                <a:solidFill>
                  <a:srgbClr val="001C3D"/>
                </a:solidFill>
                <a:latin typeface="Calibri"/>
                <a:cs typeface="Calibri"/>
              </a:rPr>
              <a:t> </a:t>
            </a:r>
            <a:r>
              <a:rPr sz="1800" spc="-5" dirty="0">
                <a:solidFill>
                  <a:srgbClr val="001C3D"/>
                </a:solidFill>
                <a:latin typeface="Calibri"/>
                <a:cs typeface="Calibri"/>
              </a:rPr>
              <a:t>private, or</a:t>
            </a:r>
            <a:r>
              <a:rPr sz="1800" dirty="0">
                <a:solidFill>
                  <a:srgbClr val="001C3D"/>
                </a:solidFill>
                <a:latin typeface="Calibri"/>
                <a:cs typeface="Calibri"/>
              </a:rPr>
              <a:t> to </a:t>
            </a:r>
            <a:r>
              <a:rPr sz="1800" spc="-5" dirty="0">
                <a:solidFill>
                  <a:srgbClr val="001C3D"/>
                </a:solidFill>
                <a:latin typeface="Calibri"/>
                <a:cs typeface="Calibri"/>
              </a:rPr>
              <a:t>take</a:t>
            </a:r>
            <a:r>
              <a:rPr sz="1800" dirty="0">
                <a:solidFill>
                  <a:srgbClr val="001C3D"/>
                </a:solidFill>
                <a:latin typeface="Calibri"/>
                <a:cs typeface="Calibri"/>
              </a:rPr>
              <a:t> the </a:t>
            </a:r>
            <a:r>
              <a:rPr sz="1800" spc="-5" dirty="0">
                <a:solidFill>
                  <a:srgbClr val="001C3D"/>
                </a:solidFill>
                <a:latin typeface="Calibri"/>
                <a:cs typeface="Calibri"/>
              </a:rPr>
              <a:t>floor</a:t>
            </a:r>
            <a:r>
              <a:rPr sz="1800" dirty="0">
                <a:solidFill>
                  <a:srgbClr val="001C3D"/>
                </a:solidFill>
                <a:latin typeface="Calibri"/>
                <a:cs typeface="Calibri"/>
              </a:rPr>
              <a:t> and defend </a:t>
            </a:r>
            <a:r>
              <a:rPr sz="1800" spc="-5" dirty="0">
                <a:solidFill>
                  <a:srgbClr val="001C3D"/>
                </a:solidFill>
                <a:latin typeface="Calibri"/>
                <a:cs typeface="Calibri"/>
              </a:rPr>
              <a:t>him.”</a:t>
            </a:r>
            <a:endParaRPr sz="1800">
              <a:latin typeface="Calibri"/>
              <a:cs typeface="Calibri"/>
            </a:endParaRPr>
          </a:p>
          <a:p>
            <a:pPr marL="12700">
              <a:lnSpc>
                <a:spcPct val="100000"/>
              </a:lnSpc>
              <a:spcBef>
                <a:spcPts val="475"/>
              </a:spcBef>
            </a:pPr>
            <a:r>
              <a:rPr sz="2000" dirty="0">
                <a:solidFill>
                  <a:srgbClr val="001C3D"/>
                </a:solidFill>
                <a:latin typeface="Arial"/>
                <a:cs typeface="Arial"/>
              </a:rPr>
              <a:t>•</a:t>
            </a:r>
            <a:endParaRPr sz="2000">
              <a:latin typeface="Arial"/>
              <a:cs typeface="Arial"/>
            </a:endParaRPr>
          </a:p>
        </p:txBody>
      </p:sp>
      <p:sp>
        <p:nvSpPr>
          <p:cNvPr id="38" name="object 38"/>
          <p:cNvSpPr txBox="1"/>
          <p:nvPr/>
        </p:nvSpPr>
        <p:spPr>
          <a:xfrm>
            <a:off x="402267" y="3756948"/>
            <a:ext cx="8347075" cy="1671320"/>
          </a:xfrm>
          <a:prstGeom prst="rect">
            <a:avLst/>
          </a:prstGeom>
        </p:spPr>
        <p:txBody>
          <a:bodyPr vert="horz" wrap="square" lIns="0" tIns="12700" rIns="0" bIns="0" rtlCol="0">
            <a:spAutoFit/>
          </a:bodyPr>
          <a:lstStyle/>
          <a:p>
            <a:pPr marL="12700" marR="5080" algn="just">
              <a:lnSpc>
                <a:spcPct val="100000"/>
              </a:lnSpc>
              <a:spcBef>
                <a:spcPts val="100"/>
              </a:spcBef>
            </a:pPr>
            <a:r>
              <a:rPr sz="1800" dirty="0">
                <a:solidFill>
                  <a:srgbClr val="001C3D"/>
                </a:solidFill>
                <a:latin typeface="Calibri"/>
                <a:cs typeface="Calibri"/>
              </a:rPr>
              <a:t>This effectively </a:t>
            </a:r>
            <a:r>
              <a:rPr sz="1800" spc="-5" dirty="0">
                <a:solidFill>
                  <a:srgbClr val="001C3D"/>
                </a:solidFill>
                <a:latin typeface="Calibri"/>
                <a:cs typeface="Calibri"/>
              </a:rPr>
              <a:t>means </a:t>
            </a:r>
            <a:r>
              <a:rPr sz="1800" dirty="0">
                <a:solidFill>
                  <a:srgbClr val="001C3D"/>
                </a:solidFill>
                <a:latin typeface="Calibri"/>
                <a:cs typeface="Calibri"/>
              </a:rPr>
              <a:t>that the </a:t>
            </a:r>
            <a:r>
              <a:rPr sz="1800" spc="-5" dirty="0">
                <a:solidFill>
                  <a:srgbClr val="001C3D"/>
                </a:solidFill>
                <a:latin typeface="Calibri"/>
                <a:cs typeface="Calibri"/>
              </a:rPr>
              <a:t>European Court of Human </a:t>
            </a:r>
            <a:r>
              <a:rPr sz="1800" dirty="0">
                <a:solidFill>
                  <a:srgbClr val="001C3D"/>
                </a:solidFill>
                <a:latin typeface="Calibri"/>
                <a:cs typeface="Calibri"/>
              </a:rPr>
              <a:t>Rights </a:t>
            </a:r>
            <a:r>
              <a:rPr sz="1800" spc="-5" dirty="0">
                <a:solidFill>
                  <a:srgbClr val="001C3D"/>
                </a:solidFill>
                <a:latin typeface="Calibri"/>
                <a:cs typeface="Calibri"/>
              </a:rPr>
              <a:t>envisages </a:t>
            </a:r>
            <a:r>
              <a:rPr sz="1800" dirty="0">
                <a:solidFill>
                  <a:srgbClr val="001C3D"/>
                </a:solidFill>
                <a:latin typeface="Calibri"/>
                <a:cs typeface="Calibri"/>
              </a:rPr>
              <a:t>an </a:t>
            </a:r>
            <a:r>
              <a:rPr sz="1800" spc="-5" dirty="0">
                <a:solidFill>
                  <a:srgbClr val="001C3D"/>
                </a:solidFill>
                <a:latin typeface="Calibri"/>
                <a:cs typeface="Calibri"/>
              </a:rPr>
              <a:t>active role </a:t>
            </a:r>
            <a:r>
              <a:rPr sz="1800" dirty="0">
                <a:solidFill>
                  <a:srgbClr val="001C3D"/>
                </a:solidFill>
                <a:latin typeface="Calibri"/>
                <a:cs typeface="Calibri"/>
              </a:rPr>
              <a:t> </a:t>
            </a:r>
            <a:r>
              <a:rPr sz="1800" spc="-5" dirty="0">
                <a:solidFill>
                  <a:srgbClr val="001C3D"/>
                </a:solidFill>
                <a:latin typeface="Calibri"/>
                <a:cs typeface="Calibri"/>
              </a:rPr>
              <a:t>for</a:t>
            </a:r>
            <a:r>
              <a:rPr sz="1800" dirty="0">
                <a:solidFill>
                  <a:srgbClr val="001C3D"/>
                </a:solidFill>
                <a:latin typeface="Calibri"/>
                <a:cs typeface="Calibri"/>
              </a:rPr>
              <a:t> a</a:t>
            </a:r>
            <a:r>
              <a:rPr sz="1800" spc="5" dirty="0">
                <a:solidFill>
                  <a:srgbClr val="001C3D"/>
                </a:solidFill>
                <a:latin typeface="Calibri"/>
                <a:cs typeface="Calibri"/>
              </a:rPr>
              <a:t> </a:t>
            </a:r>
            <a:r>
              <a:rPr sz="1800" spc="-5" dirty="0">
                <a:solidFill>
                  <a:srgbClr val="001C3D"/>
                </a:solidFill>
                <a:latin typeface="Calibri"/>
                <a:cs typeface="Calibri"/>
              </a:rPr>
              <a:t>lawyer</a:t>
            </a:r>
            <a:r>
              <a:rPr sz="1800" dirty="0">
                <a:solidFill>
                  <a:srgbClr val="001C3D"/>
                </a:solidFill>
                <a:latin typeface="Calibri"/>
                <a:cs typeface="Calibri"/>
              </a:rPr>
              <a:t> </a:t>
            </a:r>
            <a:r>
              <a:rPr sz="1800" spc="-5" dirty="0">
                <a:solidFill>
                  <a:srgbClr val="001C3D"/>
                </a:solidFill>
                <a:latin typeface="Calibri"/>
                <a:cs typeface="Calibri"/>
              </a:rPr>
              <a:t>during</a:t>
            </a:r>
            <a:r>
              <a:rPr sz="1800" dirty="0">
                <a:solidFill>
                  <a:srgbClr val="001C3D"/>
                </a:solidFill>
                <a:latin typeface="Calibri"/>
                <a:cs typeface="Calibri"/>
              </a:rPr>
              <a:t> suspect</a:t>
            </a:r>
            <a:r>
              <a:rPr sz="1800" spc="5" dirty="0">
                <a:solidFill>
                  <a:srgbClr val="001C3D"/>
                </a:solidFill>
                <a:latin typeface="Calibri"/>
                <a:cs typeface="Calibri"/>
              </a:rPr>
              <a:t> </a:t>
            </a:r>
            <a:r>
              <a:rPr sz="1800" spc="-5" dirty="0">
                <a:solidFill>
                  <a:srgbClr val="001C3D"/>
                </a:solidFill>
                <a:latin typeface="Calibri"/>
                <a:cs typeface="Calibri"/>
              </a:rPr>
              <a:t>interrogations,</a:t>
            </a:r>
            <a:r>
              <a:rPr sz="1800" dirty="0">
                <a:solidFill>
                  <a:srgbClr val="001C3D"/>
                </a:solidFill>
                <a:latin typeface="Calibri"/>
                <a:cs typeface="Calibri"/>
              </a:rPr>
              <a:t> including</a:t>
            </a:r>
            <a:r>
              <a:rPr sz="1800" spc="5" dirty="0">
                <a:solidFill>
                  <a:srgbClr val="001C3D"/>
                </a:solidFill>
                <a:latin typeface="Calibri"/>
                <a:cs typeface="Calibri"/>
              </a:rPr>
              <a:t> </a:t>
            </a:r>
            <a:r>
              <a:rPr sz="1800" dirty="0">
                <a:solidFill>
                  <a:srgbClr val="001C3D"/>
                </a:solidFill>
                <a:latin typeface="Calibri"/>
                <a:cs typeface="Calibri"/>
              </a:rPr>
              <a:t>the</a:t>
            </a:r>
            <a:r>
              <a:rPr sz="1800" spc="5" dirty="0">
                <a:solidFill>
                  <a:srgbClr val="001C3D"/>
                </a:solidFill>
                <a:latin typeface="Calibri"/>
                <a:cs typeface="Calibri"/>
              </a:rPr>
              <a:t> </a:t>
            </a:r>
            <a:r>
              <a:rPr sz="1800" spc="-5" dirty="0">
                <a:solidFill>
                  <a:srgbClr val="001C3D"/>
                </a:solidFill>
                <a:latin typeface="Calibri"/>
                <a:cs typeface="Calibri"/>
              </a:rPr>
              <a:t>possibility</a:t>
            </a:r>
            <a:r>
              <a:rPr sz="1800" dirty="0">
                <a:solidFill>
                  <a:srgbClr val="001C3D"/>
                </a:solidFill>
                <a:latin typeface="Calibri"/>
                <a:cs typeface="Calibri"/>
              </a:rPr>
              <a:t> to</a:t>
            </a:r>
            <a:r>
              <a:rPr sz="1800" spc="5" dirty="0">
                <a:solidFill>
                  <a:srgbClr val="001C3D"/>
                </a:solidFill>
                <a:latin typeface="Calibri"/>
                <a:cs typeface="Calibri"/>
              </a:rPr>
              <a:t> </a:t>
            </a:r>
            <a:r>
              <a:rPr sz="1800" dirty="0">
                <a:solidFill>
                  <a:srgbClr val="001C3D"/>
                </a:solidFill>
                <a:latin typeface="Calibri"/>
                <a:cs typeface="Calibri"/>
              </a:rPr>
              <a:t>influence</a:t>
            </a:r>
            <a:r>
              <a:rPr sz="1800" spc="405" dirty="0">
                <a:solidFill>
                  <a:srgbClr val="001C3D"/>
                </a:solidFill>
                <a:latin typeface="Calibri"/>
                <a:cs typeface="Calibri"/>
              </a:rPr>
              <a:t> </a:t>
            </a:r>
            <a:r>
              <a:rPr sz="1800" dirty="0">
                <a:solidFill>
                  <a:srgbClr val="001C3D"/>
                </a:solidFill>
                <a:latin typeface="Calibri"/>
                <a:cs typeface="Calibri"/>
              </a:rPr>
              <a:t>the </a:t>
            </a:r>
            <a:r>
              <a:rPr sz="1800" spc="5" dirty="0">
                <a:solidFill>
                  <a:srgbClr val="001C3D"/>
                </a:solidFill>
                <a:latin typeface="Calibri"/>
                <a:cs typeface="Calibri"/>
              </a:rPr>
              <a:t> </a:t>
            </a:r>
            <a:r>
              <a:rPr sz="1800" spc="-5" dirty="0">
                <a:solidFill>
                  <a:srgbClr val="001C3D"/>
                </a:solidFill>
                <a:latin typeface="Calibri"/>
                <a:cs typeface="Calibri"/>
              </a:rPr>
              <a:t>factual</a:t>
            </a:r>
            <a:r>
              <a:rPr sz="1800" dirty="0">
                <a:solidFill>
                  <a:srgbClr val="001C3D"/>
                </a:solidFill>
                <a:latin typeface="Calibri"/>
                <a:cs typeface="Calibri"/>
              </a:rPr>
              <a:t> </a:t>
            </a:r>
            <a:r>
              <a:rPr sz="1800" spc="-5" dirty="0">
                <a:solidFill>
                  <a:srgbClr val="001C3D"/>
                </a:solidFill>
                <a:latin typeface="Calibri"/>
                <a:cs typeface="Calibri"/>
              </a:rPr>
              <a:t>outcome</a:t>
            </a:r>
            <a:r>
              <a:rPr sz="1800" dirty="0">
                <a:solidFill>
                  <a:srgbClr val="001C3D"/>
                </a:solidFill>
                <a:latin typeface="Calibri"/>
                <a:cs typeface="Calibri"/>
              </a:rPr>
              <a:t> </a:t>
            </a:r>
            <a:r>
              <a:rPr sz="1800" spc="-5" dirty="0">
                <a:solidFill>
                  <a:srgbClr val="001C3D"/>
                </a:solidFill>
                <a:latin typeface="Calibri"/>
                <a:cs typeface="Calibri"/>
              </a:rPr>
              <a:t>of</a:t>
            </a:r>
            <a:r>
              <a:rPr sz="1800" dirty="0">
                <a:solidFill>
                  <a:srgbClr val="001C3D"/>
                </a:solidFill>
                <a:latin typeface="Calibri"/>
                <a:cs typeface="Calibri"/>
              </a:rPr>
              <a:t> the</a:t>
            </a:r>
            <a:r>
              <a:rPr sz="1800" spc="5" dirty="0">
                <a:solidFill>
                  <a:srgbClr val="001C3D"/>
                </a:solidFill>
                <a:latin typeface="Calibri"/>
                <a:cs typeface="Calibri"/>
              </a:rPr>
              <a:t> </a:t>
            </a:r>
            <a:r>
              <a:rPr sz="1800" spc="-5" dirty="0">
                <a:solidFill>
                  <a:srgbClr val="001C3D"/>
                </a:solidFill>
                <a:latin typeface="Calibri"/>
                <a:cs typeface="Calibri"/>
              </a:rPr>
              <a:t>interrogation</a:t>
            </a:r>
            <a:r>
              <a:rPr sz="1800" dirty="0">
                <a:solidFill>
                  <a:srgbClr val="001C3D"/>
                </a:solidFill>
                <a:latin typeface="Calibri"/>
                <a:cs typeface="Calibri"/>
              </a:rPr>
              <a:t> </a:t>
            </a:r>
            <a:r>
              <a:rPr sz="1800" spc="-5" dirty="0">
                <a:solidFill>
                  <a:srgbClr val="001C3D"/>
                </a:solidFill>
                <a:latin typeface="Calibri"/>
                <a:cs typeface="Calibri"/>
              </a:rPr>
              <a:t>.A</a:t>
            </a:r>
            <a:r>
              <a:rPr sz="1800" dirty="0">
                <a:solidFill>
                  <a:srgbClr val="001C3D"/>
                </a:solidFill>
                <a:latin typeface="Calibri"/>
                <a:cs typeface="Calibri"/>
              </a:rPr>
              <a:t> </a:t>
            </a:r>
            <a:r>
              <a:rPr sz="1800" spc="-5" dirty="0">
                <a:solidFill>
                  <a:srgbClr val="001C3D"/>
                </a:solidFill>
                <a:latin typeface="Calibri"/>
                <a:cs typeface="Calibri"/>
              </a:rPr>
              <a:t>lawyer</a:t>
            </a:r>
            <a:r>
              <a:rPr sz="1800" dirty="0">
                <a:solidFill>
                  <a:srgbClr val="001C3D"/>
                </a:solidFill>
                <a:latin typeface="Calibri"/>
                <a:cs typeface="Calibri"/>
              </a:rPr>
              <a:t> </a:t>
            </a:r>
            <a:r>
              <a:rPr sz="1800" spc="-5" dirty="0">
                <a:solidFill>
                  <a:srgbClr val="001C3D"/>
                </a:solidFill>
                <a:latin typeface="Calibri"/>
                <a:cs typeface="Calibri"/>
              </a:rPr>
              <a:t>may</a:t>
            </a:r>
            <a:r>
              <a:rPr sz="1800" dirty="0">
                <a:solidFill>
                  <a:srgbClr val="001C3D"/>
                </a:solidFill>
                <a:latin typeface="Calibri"/>
                <a:cs typeface="Calibri"/>
              </a:rPr>
              <a:t> do</a:t>
            </a:r>
            <a:r>
              <a:rPr sz="1800" spc="5" dirty="0">
                <a:solidFill>
                  <a:srgbClr val="001C3D"/>
                </a:solidFill>
                <a:latin typeface="Calibri"/>
                <a:cs typeface="Calibri"/>
              </a:rPr>
              <a:t> </a:t>
            </a:r>
            <a:r>
              <a:rPr sz="1800" spc="-5" dirty="0">
                <a:solidFill>
                  <a:srgbClr val="001C3D"/>
                </a:solidFill>
                <a:latin typeface="Calibri"/>
                <a:cs typeface="Calibri"/>
              </a:rPr>
              <a:t>so,</a:t>
            </a:r>
            <a:r>
              <a:rPr sz="1800" dirty="0">
                <a:solidFill>
                  <a:srgbClr val="001C3D"/>
                </a:solidFill>
                <a:latin typeface="Calibri"/>
                <a:cs typeface="Calibri"/>
              </a:rPr>
              <a:t> </a:t>
            </a:r>
            <a:r>
              <a:rPr sz="1800" spc="-5" dirty="0">
                <a:solidFill>
                  <a:srgbClr val="001C3D"/>
                </a:solidFill>
                <a:latin typeface="Calibri"/>
                <a:cs typeface="Calibri"/>
              </a:rPr>
              <a:t>for</a:t>
            </a:r>
            <a:r>
              <a:rPr sz="1800" dirty="0">
                <a:solidFill>
                  <a:srgbClr val="001C3D"/>
                </a:solidFill>
                <a:latin typeface="Calibri"/>
                <a:cs typeface="Calibri"/>
              </a:rPr>
              <a:t> </a:t>
            </a:r>
            <a:r>
              <a:rPr sz="1800" spc="-5" dirty="0">
                <a:solidFill>
                  <a:srgbClr val="001C3D"/>
                </a:solidFill>
                <a:latin typeface="Calibri"/>
                <a:cs typeface="Calibri"/>
              </a:rPr>
              <a:t>example,</a:t>
            </a:r>
            <a:r>
              <a:rPr sz="1800" spc="395" dirty="0">
                <a:solidFill>
                  <a:srgbClr val="001C3D"/>
                </a:solidFill>
                <a:latin typeface="Calibri"/>
                <a:cs typeface="Calibri"/>
              </a:rPr>
              <a:t> </a:t>
            </a:r>
            <a:r>
              <a:rPr sz="1800" dirty="0">
                <a:solidFill>
                  <a:srgbClr val="001C3D"/>
                </a:solidFill>
                <a:latin typeface="Calibri"/>
                <a:cs typeface="Calibri"/>
              </a:rPr>
              <a:t>by</a:t>
            </a:r>
            <a:r>
              <a:rPr sz="1800" spc="405" dirty="0">
                <a:solidFill>
                  <a:srgbClr val="001C3D"/>
                </a:solidFill>
                <a:latin typeface="Calibri"/>
                <a:cs typeface="Calibri"/>
              </a:rPr>
              <a:t> </a:t>
            </a:r>
            <a:r>
              <a:rPr sz="1800" dirty="0">
                <a:solidFill>
                  <a:srgbClr val="001C3D"/>
                </a:solidFill>
                <a:latin typeface="Calibri"/>
                <a:cs typeface="Calibri"/>
              </a:rPr>
              <a:t>advising </a:t>
            </a:r>
            <a:r>
              <a:rPr sz="1800" spc="-395" dirty="0">
                <a:solidFill>
                  <a:srgbClr val="001C3D"/>
                </a:solidFill>
                <a:latin typeface="Calibri"/>
                <a:cs typeface="Calibri"/>
              </a:rPr>
              <a:t> </a:t>
            </a:r>
            <a:r>
              <a:rPr sz="1800" dirty="0">
                <a:solidFill>
                  <a:srgbClr val="001C3D"/>
                </a:solidFill>
                <a:latin typeface="Calibri"/>
                <a:cs typeface="Calibri"/>
              </a:rPr>
              <a:t>clients </a:t>
            </a:r>
            <a:r>
              <a:rPr sz="1800" spc="-5" dirty="0">
                <a:solidFill>
                  <a:srgbClr val="001C3D"/>
                </a:solidFill>
                <a:latin typeface="Calibri"/>
                <a:cs typeface="Calibri"/>
              </a:rPr>
              <a:t>about whether or not </a:t>
            </a:r>
            <a:r>
              <a:rPr sz="1800" dirty="0">
                <a:solidFill>
                  <a:srgbClr val="001C3D"/>
                </a:solidFill>
                <a:latin typeface="Calibri"/>
                <a:cs typeface="Calibri"/>
              </a:rPr>
              <a:t>to </a:t>
            </a:r>
            <a:r>
              <a:rPr sz="1800" spc="-5" dirty="0">
                <a:solidFill>
                  <a:srgbClr val="001C3D"/>
                </a:solidFill>
                <a:latin typeface="Calibri"/>
                <a:cs typeface="Calibri"/>
              </a:rPr>
              <a:t>respond </a:t>
            </a:r>
            <a:r>
              <a:rPr sz="1800" dirty="0">
                <a:solidFill>
                  <a:srgbClr val="001C3D"/>
                </a:solidFill>
                <a:latin typeface="Calibri"/>
                <a:cs typeface="Calibri"/>
              </a:rPr>
              <a:t>to </a:t>
            </a:r>
            <a:r>
              <a:rPr sz="1800" spc="-5" dirty="0">
                <a:solidFill>
                  <a:srgbClr val="001C3D"/>
                </a:solidFill>
                <a:latin typeface="Calibri"/>
                <a:cs typeface="Calibri"/>
              </a:rPr>
              <a:t>certain questions, </a:t>
            </a:r>
            <a:r>
              <a:rPr sz="1800" dirty="0">
                <a:solidFill>
                  <a:srgbClr val="001C3D"/>
                </a:solidFill>
                <a:latin typeface="Calibri"/>
                <a:cs typeface="Calibri"/>
              </a:rPr>
              <a:t>assisting them to </a:t>
            </a:r>
            <a:r>
              <a:rPr sz="1800" spc="-5" dirty="0">
                <a:solidFill>
                  <a:srgbClr val="001C3D"/>
                </a:solidFill>
                <a:latin typeface="Calibri"/>
                <a:cs typeface="Calibri"/>
              </a:rPr>
              <a:t>provide </a:t>
            </a:r>
            <a:r>
              <a:rPr sz="1800" dirty="0">
                <a:solidFill>
                  <a:srgbClr val="001C3D"/>
                </a:solidFill>
                <a:latin typeface="Calibri"/>
                <a:cs typeface="Calibri"/>
              </a:rPr>
              <a:t> their </a:t>
            </a:r>
            <a:r>
              <a:rPr sz="1800" spc="-5" dirty="0">
                <a:solidFill>
                  <a:srgbClr val="001C3D"/>
                </a:solidFill>
                <a:latin typeface="Calibri"/>
                <a:cs typeface="Calibri"/>
              </a:rPr>
              <a:t>accounts, </a:t>
            </a:r>
            <a:r>
              <a:rPr sz="1800" dirty="0">
                <a:solidFill>
                  <a:srgbClr val="001C3D"/>
                </a:solidFill>
                <a:latin typeface="Calibri"/>
                <a:cs typeface="Calibri"/>
              </a:rPr>
              <a:t>suggesting new lines </a:t>
            </a:r>
            <a:r>
              <a:rPr sz="1800" spc="-5" dirty="0">
                <a:solidFill>
                  <a:srgbClr val="001C3D"/>
                </a:solidFill>
                <a:latin typeface="Calibri"/>
                <a:cs typeface="Calibri"/>
              </a:rPr>
              <a:t>of inquiry, </a:t>
            </a:r>
            <a:r>
              <a:rPr sz="1800" dirty="0">
                <a:solidFill>
                  <a:srgbClr val="001C3D"/>
                </a:solidFill>
                <a:latin typeface="Calibri"/>
                <a:cs typeface="Calibri"/>
              </a:rPr>
              <a:t>and </a:t>
            </a:r>
            <a:r>
              <a:rPr sz="1800" spc="-5" dirty="0">
                <a:solidFill>
                  <a:srgbClr val="001C3D"/>
                </a:solidFill>
                <a:latin typeface="Calibri"/>
                <a:cs typeface="Calibri"/>
              </a:rPr>
              <a:t>bringing </a:t>
            </a:r>
            <a:r>
              <a:rPr sz="1800" dirty="0">
                <a:solidFill>
                  <a:srgbClr val="001C3D"/>
                </a:solidFill>
                <a:latin typeface="Calibri"/>
                <a:cs typeface="Calibri"/>
              </a:rPr>
              <a:t>in </a:t>
            </a:r>
            <a:r>
              <a:rPr sz="1800" spc="-5" dirty="0">
                <a:solidFill>
                  <a:srgbClr val="001C3D"/>
                </a:solidFill>
                <a:latin typeface="Calibri"/>
                <a:cs typeface="Calibri"/>
              </a:rPr>
              <a:t>information favorable </a:t>
            </a:r>
            <a:r>
              <a:rPr sz="1800" dirty="0">
                <a:solidFill>
                  <a:srgbClr val="001C3D"/>
                </a:solidFill>
                <a:latin typeface="Calibri"/>
                <a:cs typeface="Calibri"/>
              </a:rPr>
              <a:t>to </a:t>
            </a:r>
            <a:r>
              <a:rPr sz="1800" spc="5" dirty="0">
                <a:solidFill>
                  <a:srgbClr val="001C3D"/>
                </a:solidFill>
                <a:latin typeface="Calibri"/>
                <a:cs typeface="Calibri"/>
              </a:rPr>
              <a:t> </a:t>
            </a:r>
            <a:r>
              <a:rPr sz="1800" dirty="0">
                <a:solidFill>
                  <a:srgbClr val="001C3D"/>
                </a:solidFill>
                <a:latin typeface="Calibri"/>
                <a:cs typeface="Calibri"/>
              </a:rPr>
              <a:t>their</a:t>
            </a:r>
            <a:r>
              <a:rPr sz="1800" spc="-5" dirty="0">
                <a:solidFill>
                  <a:srgbClr val="001C3D"/>
                </a:solidFill>
                <a:latin typeface="Calibri"/>
                <a:cs typeface="Calibri"/>
              </a:rPr>
              <a:t> </a:t>
            </a:r>
            <a:r>
              <a:rPr sz="1800" dirty="0">
                <a:solidFill>
                  <a:srgbClr val="001C3D"/>
                </a:solidFill>
                <a:latin typeface="Calibri"/>
                <a:cs typeface="Calibri"/>
              </a:rPr>
              <a:t>clients.</a:t>
            </a:r>
            <a:endParaRPr sz="1800">
              <a:latin typeface="Calibri"/>
              <a:cs typeface="Calibri"/>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703" y="0"/>
            <a:ext cx="9141460" cy="5842635"/>
            <a:chOff x="2703" y="0"/>
            <a:chExt cx="9141460" cy="5842635"/>
          </a:xfrm>
        </p:grpSpPr>
        <p:pic>
          <p:nvPicPr>
            <p:cNvPr id="3" name="object 3"/>
            <p:cNvPicPr/>
            <p:nvPr/>
          </p:nvPicPr>
          <p:blipFill>
            <a:blip r:embed="rId2" cstate="print"/>
            <a:stretch>
              <a:fillRect/>
            </a:stretch>
          </p:blipFill>
          <p:spPr>
            <a:xfrm>
              <a:off x="5150766" y="0"/>
              <a:ext cx="3993231" cy="3478559"/>
            </a:xfrm>
            <a:prstGeom prst="rect">
              <a:avLst/>
            </a:prstGeom>
          </p:spPr>
        </p:pic>
        <p:pic>
          <p:nvPicPr>
            <p:cNvPr id="4" name="object 4"/>
            <p:cNvPicPr/>
            <p:nvPr/>
          </p:nvPicPr>
          <p:blipFill>
            <a:blip r:embed="rId3" cstate="print"/>
            <a:stretch>
              <a:fillRect/>
            </a:stretch>
          </p:blipFill>
          <p:spPr>
            <a:xfrm>
              <a:off x="5104014" y="0"/>
              <a:ext cx="4039984" cy="3545377"/>
            </a:xfrm>
            <a:prstGeom prst="rect">
              <a:avLst/>
            </a:prstGeom>
          </p:spPr>
        </p:pic>
        <p:sp>
          <p:nvSpPr>
            <p:cNvPr id="5" name="object 5"/>
            <p:cNvSpPr/>
            <p:nvPr/>
          </p:nvSpPr>
          <p:spPr>
            <a:xfrm>
              <a:off x="5150766" y="0"/>
              <a:ext cx="3993515" cy="3479165"/>
            </a:xfrm>
            <a:custGeom>
              <a:avLst/>
              <a:gdLst/>
              <a:ahLst/>
              <a:cxnLst/>
              <a:rect l="l" t="t" r="r" b="b"/>
              <a:pathLst>
                <a:path w="3993515" h="3479165">
                  <a:moveTo>
                    <a:pt x="0" y="3478559"/>
                  </a:moveTo>
                  <a:lnTo>
                    <a:pt x="3993230" y="3478559"/>
                  </a:lnTo>
                  <a:lnTo>
                    <a:pt x="3993230" y="0"/>
                  </a:lnTo>
                  <a:lnTo>
                    <a:pt x="0" y="0"/>
                  </a:lnTo>
                  <a:lnTo>
                    <a:pt x="0" y="3478559"/>
                  </a:lnTo>
                  <a:close/>
                </a:path>
              </a:pathLst>
            </a:custGeom>
            <a:solidFill>
              <a:srgbClr val="00274E">
                <a:alpha val="39999"/>
              </a:srgbClr>
            </a:solidFill>
          </p:spPr>
          <p:txBody>
            <a:bodyPr wrap="square" lIns="0" tIns="0" rIns="0" bIns="0" rtlCol="0"/>
            <a:lstStyle/>
            <a:p>
              <a:endParaRPr/>
            </a:p>
          </p:txBody>
        </p:sp>
        <p:sp>
          <p:nvSpPr>
            <p:cNvPr id="6" name="object 6"/>
            <p:cNvSpPr/>
            <p:nvPr/>
          </p:nvSpPr>
          <p:spPr>
            <a:xfrm>
              <a:off x="7164287" y="404663"/>
              <a:ext cx="720090" cy="504190"/>
            </a:xfrm>
            <a:custGeom>
              <a:avLst/>
              <a:gdLst/>
              <a:ahLst/>
              <a:cxnLst/>
              <a:rect l="l" t="t" r="r" b="b"/>
              <a:pathLst>
                <a:path w="720090" h="504190">
                  <a:moveTo>
                    <a:pt x="720079" y="0"/>
                  </a:moveTo>
                  <a:lnTo>
                    <a:pt x="0" y="0"/>
                  </a:lnTo>
                  <a:lnTo>
                    <a:pt x="0" y="504056"/>
                  </a:lnTo>
                  <a:lnTo>
                    <a:pt x="720079" y="504056"/>
                  </a:lnTo>
                  <a:lnTo>
                    <a:pt x="720079" y="441049"/>
                  </a:lnTo>
                  <a:lnTo>
                    <a:pt x="312784" y="441049"/>
                  </a:lnTo>
                  <a:lnTo>
                    <a:pt x="267975" y="433822"/>
                  </a:lnTo>
                  <a:lnTo>
                    <a:pt x="229060" y="413696"/>
                  </a:lnTo>
                  <a:lnTo>
                    <a:pt x="198372" y="383008"/>
                  </a:lnTo>
                  <a:lnTo>
                    <a:pt x="178246" y="344092"/>
                  </a:lnTo>
                  <a:lnTo>
                    <a:pt x="171019" y="299284"/>
                  </a:lnTo>
                  <a:lnTo>
                    <a:pt x="171019" y="157518"/>
                  </a:lnTo>
                  <a:lnTo>
                    <a:pt x="360039" y="157518"/>
                  </a:lnTo>
                  <a:lnTo>
                    <a:pt x="454552" y="63007"/>
                  </a:lnTo>
                  <a:lnTo>
                    <a:pt x="720079" y="63007"/>
                  </a:lnTo>
                  <a:lnTo>
                    <a:pt x="720079" y="0"/>
                  </a:lnTo>
                  <a:close/>
                </a:path>
                <a:path w="720090" h="504190">
                  <a:moveTo>
                    <a:pt x="720079" y="63007"/>
                  </a:moveTo>
                  <a:lnTo>
                    <a:pt x="454552" y="63007"/>
                  </a:lnTo>
                  <a:lnTo>
                    <a:pt x="549061" y="157518"/>
                  </a:lnTo>
                  <a:lnTo>
                    <a:pt x="501806" y="157518"/>
                  </a:lnTo>
                  <a:lnTo>
                    <a:pt x="501806" y="299284"/>
                  </a:lnTo>
                  <a:lnTo>
                    <a:pt x="494578" y="344092"/>
                  </a:lnTo>
                  <a:lnTo>
                    <a:pt x="474453" y="383008"/>
                  </a:lnTo>
                  <a:lnTo>
                    <a:pt x="443765" y="413696"/>
                  </a:lnTo>
                  <a:lnTo>
                    <a:pt x="404849" y="433822"/>
                  </a:lnTo>
                  <a:lnTo>
                    <a:pt x="360039" y="441049"/>
                  </a:lnTo>
                  <a:lnTo>
                    <a:pt x="720079" y="441049"/>
                  </a:lnTo>
                  <a:lnTo>
                    <a:pt x="720079" y="63007"/>
                  </a:lnTo>
                  <a:close/>
                </a:path>
                <a:path w="720090" h="504190">
                  <a:moveTo>
                    <a:pt x="407295" y="157518"/>
                  </a:moveTo>
                  <a:lnTo>
                    <a:pt x="265530" y="157518"/>
                  </a:lnTo>
                  <a:lnTo>
                    <a:pt x="265530" y="299284"/>
                  </a:lnTo>
                  <a:lnTo>
                    <a:pt x="269243" y="317677"/>
                  </a:lnTo>
                  <a:lnTo>
                    <a:pt x="279370" y="332697"/>
                  </a:lnTo>
                  <a:lnTo>
                    <a:pt x="294391" y="342825"/>
                  </a:lnTo>
                  <a:lnTo>
                    <a:pt x="312784" y="346538"/>
                  </a:lnTo>
                  <a:lnTo>
                    <a:pt x="360039" y="346538"/>
                  </a:lnTo>
                  <a:lnTo>
                    <a:pt x="403581" y="317677"/>
                  </a:lnTo>
                  <a:lnTo>
                    <a:pt x="407295" y="157518"/>
                  </a:lnTo>
                  <a:close/>
                </a:path>
              </a:pathLst>
            </a:custGeom>
            <a:solidFill>
              <a:srgbClr val="FFD5A9"/>
            </a:solidFill>
          </p:spPr>
          <p:txBody>
            <a:bodyPr wrap="square" lIns="0" tIns="0" rIns="0" bIns="0" rtlCol="0"/>
            <a:lstStyle/>
            <a:p>
              <a:endParaRPr/>
            </a:p>
          </p:txBody>
        </p:sp>
        <p:sp>
          <p:nvSpPr>
            <p:cNvPr id="7" name="object 7"/>
            <p:cNvSpPr/>
            <p:nvPr/>
          </p:nvSpPr>
          <p:spPr>
            <a:xfrm>
              <a:off x="7335306" y="467671"/>
              <a:ext cx="378460" cy="378460"/>
            </a:xfrm>
            <a:custGeom>
              <a:avLst/>
              <a:gdLst/>
              <a:ahLst/>
              <a:cxnLst/>
              <a:rect l="l" t="t" r="r" b="b"/>
              <a:pathLst>
                <a:path w="378459" h="378459">
                  <a:moveTo>
                    <a:pt x="283532" y="0"/>
                  </a:moveTo>
                  <a:lnTo>
                    <a:pt x="189020" y="94510"/>
                  </a:lnTo>
                  <a:lnTo>
                    <a:pt x="236275" y="94510"/>
                  </a:lnTo>
                  <a:lnTo>
                    <a:pt x="236275" y="236275"/>
                  </a:lnTo>
                  <a:lnTo>
                    <a:pt x="232562" y="254669"/>
                  </a:lnTo>
                  <a:lnTo>
                    <a:pt x="222435" y="269690"/>
                  </a:lnTo>
                  <a:lnTo>
                    <a:pt x="207414" y="279817"/>
                  </a:lnTo>
                  <a:lnTo>
                    <a:pt x="189020" y="283531"/>
                  </a:lnTo>
                  <a:lnTo>
                    <a:pt x="141765" y="283531"/>
                  </a:lnTo>
                  <a:lnTo>
                    <a:pt x="123371" y="279817"/>
                  </a:lnTo>
                  <a:lnTo>
                    <a:pt x="108351" y="269690"/>
                  </a:lnTo>
                  <a:lnTo>
                    <a:pt x="98224" y="254670"/>
                  </a:lnTo>
                  <a:lnTo>
                    <a:pt x="94510" y="236277"/>
                  </a:lnTo>
                  <a:lnTo>
                    <a:pt x="94510" y="94510"/>
                  </a:lnTo>
                  <a:lnTo>
                    <a:pt x="0" y="94510"/>
                  </a:lnTo>
                  <a:lnTo>
                    <a:pt x="0" y="236275"/>
                  </a:lnTo>
                  <a:lnTo>
                    <a:pt x="7227" y="281085"/>
                  </a:lnTo>
                  <a:lnTo>
                    <a:pt x="27352" y="320001"/>
                  </a:lnTo>
                  <a:lnTo>
                    <a:pt x="58040" y="350689"/>
                  </a:lnTo>
                  <a:lnTo>
                    <a:pt x="96956" y="370814"/>
                  </a:lnTo>
                  <a:lnTo>
                    <a:pt x="141765" y="378042"/>
                  </a:lnTo>
                  <a:lnTo>
                    <a:pt x="189020" y="378042"/>
                  </a:lnTo>
                  <a:lnTo>
                    <a:pt x="233829" y="370814"/>
                  </a:lnTo>
                  <a:lnTo>
                    <a:pt x="272745" y="350689"/>
                  </a:lnTo>
                  <a:lnTo>
                    <a:pt x="303434" y="320001"/>
                  </a:lnTo>
                  <a:lnTo>
                    <a:pt x="323559" y="281085"/>
                  </a:lnTo>
                  <a:lnTo>
                    <a:pt x="330786" y="236275"/>
                  </a:lnTo>
                  <a:lnTo>
                    <a:pt x="330786" y="94510"/>
                  </a:lnTo>
                  <a:lnTo>
                    <a:pt x="378042" y="94510"/>
                  </a:lnTo>
                  <a:lnTo>
                    <a:pt x="283532" y="0"/>
                  </a:lnTo>
                  <a:close/>
                </a:path>
              </a:pathLst>
            </a:custGeom>
            <a:solidFill>
              <a:srgbClr val="AA8C6F"/>
            </a:solidFill>
          </p:spPr>
          <p:txBody>
            <a:bodyPr wrap="square" lIns="0" tIns="0" rIns="0" bIns="0" rtlCol="0"/>
            <a:lstStyle/>
            <a:p>
              <a:endParaRPr/>
            </a:p>
          </p:txBody>
        </p:sp>
        <p:sp>
          <p:nvSpPr>
            <p:cNvPr id="8" name="object 8"/>
            <p:cNvSpPr/>
            <p:nvPr/>
          </p:nvSpPr>
          <p:spPr>
            <a:xfrm>
              <a:off x="7164287" y="404663"/>
              <a:ext cx="720090" cy="504190"/>
            </a:xfrm>
            <a:custGeom>
              <a:avLst/>
              <a:gdLst/>
              <a:ahLst/>
              <a:cxnLst/>
              <a:rect l="l" t="t" r="r" b="b"/>
              <a:pathLst>
                <a:path w="720090" h="504190">
                  <a:moveTo>
                    <a:pt x="549061" y="157517"/>
                  </a:moveTo>
                  <a:lnTo>
                    <a:pt x="501805" y="157517"/>
                  </a:lnTo>
                  <a:lnTo>
                    <a:pt x="501805" y="299282"/>
                  </a:lnTo>
                  <a:lnTo>
                    <a:pt x="494578" y="344091"/>
                  </a:lnTo>
                  <a:lnTo>
                    <a:pt x="474453" y="383008"/>
                  </a:lnTo>
                  <a:lnTo>
                    <a:pt x="443765" y="413696"/>
                  </a:lnTo>
                  <a:lnTo>
                    <a:pt x="404849" y="433821"/>
                  </a:lnTo>
                  <a:lnTo>
                    <a:pt x="360040" y="441049"/>
                  </a:lnTo>
                  <a:lnTo>
                    <a:pt x="312784" y="441049"/>
                  </a:lnTo>
                  <a:lnTo>
                    <a:pt x="267975" y="433821"/>
                  </a:lnTo>
                  <a:lnTo>
                    <a:pt x="229059" y="413696"/>
                  </a:lnTo>
                  <a:lnTo>
                    <a:pt x="198371" y="383008"/>
                  </a:lnTo>
                  <a:lnTo>
                    <a:pt x="178246" y="344091"/>
                  </a:lnTo>
                  <a:lnTo>
                    <a:pt x="171019" y="299282"/>
                  </a:lnTo>
                  <a:lnTo>
                    <a:pt x="171019" y="157517"/>
                  </a:lnTo>
                  <a:lnTo>
                    <a:pt x="265530" y="157517"/>
                  </a:lnTo>
                  <a:lnTo>
                    <a:pt x="265530" y="299282"/>
                  </a:lnTo>
                  <a:lnTo>
                    <a:pt x="269243" y="317676"/>
                  </a:lnTo>
                  <a:lnTo>
                    <a:pt x="279370" y="332697"/>
                  </a:lnTo>
                  <a:lnTo>
                    <a:pt x="294391" y="342824"/>
                  </a:lnTo>
                  <a:lnTo>
                    <a:pt x="312784" y="346538"/>
                  </a:lnTo>
                  <a:lnTo>
                    <a:pt x="360040" y="346538"/>
                  </a:lnTo>
                  <a:lnTo>
                    <a:pt x="378433" y="342825"/>
                  </a:lnTo>
                  <a:lnTo>
                    <a:pt x="393454" y="332698"/>
                  </a:lnTo>
                  <a:lnTo>
                    <a:pt x="403581" y="317677"/>
                  </a:lnTo>
                  <a:lnTo>
                    <a:pt x="407295" y="299284"/>
                  </a:lnTo>
                  <a:lnTo>
                    <a:pt x="407295" y="157517"/>
                  </a:lnTo>
                  <a:lnTo>
                    <a:pt x="360040" y="157517"/>
                  </a:lnTo>
                  <a:lnTo>
                    <a:pt x="454551" y="63007"/>
                  </a:lnTo>
                  <a:lnTo>
                    <a:pt x="549061" y="157517"/>
                  </a:lnTo>
                  <a:close/>
                </a:path>
                <a:path w="720090" h="504190">
                  <a:moveTo>
                    <a:pt x="0" y="0"/>
                  </a:moveTo>
                  <a:lnTo>
                    <a:pt x="720080" y="0"/>
                  </a:lnTo>
                  <a:lnTo>
                    <a:pt x="720080" y="504056"/>
                  </a:lnTo>
                  <a:lnTo>
                    <a:pt x="0" y="504056"/>
                  </a:lnTo>
                  <a:lnTo>
                    <a:pt x="0" y="0"/>
                  </a:lnTo>
                  <a:close/>
                </a:path>
              </a:pathLst>
            </a:custGeom>
            <a:ln w="25399">
              <a:solidFill>
                <a:srgbClr val="EF6510"/>
              </a:solidFill>
            </a:ln>
          </p:spPr>
          <p:txBody>
            <a:bodyPr wrap="square" lIns="0" tIns="0" rIns="0" bIns="0" rtlCol="0"/>
            <a:lstStyle/>
            <a:p>
              <a:endParaRPr/>
            </a:p>
          </p:txBody>
        </p:sp>
        <p:sp>
          <p:nvSpPr>
            <p:cNvPr id="9" name="object 9"/>
            <p:cNvSpPr/>
            <p:nvPr/>
          </p:nvSpPr>
          <p:spPr>
            <a:xfrm>
              <a:off x="8244407" y="404663"/>
              <a:ext cx="755650" cy="504190"/>
            </a:xfrm>
            <a:custGeom>
              <a:avLst/>
              <a:gdLst/>
              <a:ahLst/>
              <a:cxnLst/>
              <a:rect l="l" t="t" r="r" b="b"/>
              <a:pathLst>
                <a:path w="755650" h="504190">
                  <a:moveTo>
                    <a:pt x="755575" y="0"/>
                  </a:moveTo>
                  <a:lnTo>
                    <a:pt x="0" y="0"/>
                  </a:lnTo>
                  <a:lnTo>
                    <a:pt x="0" y="504056"/>
                  </a:lnTo>
                  <a:lnTo>
                    <a:pt x="755575" y="504056"/>
                  </a:lnTo>
                  <a:lnTo>
                    <a:pt x="755575" y="441049"/>
                  </a:lnTo>
                  <a:lnTo>
                    <a:pt x="236021" y="441049"/>
                  </a:lnTo>
                  <a:lnTo>
                    <a:pt x="236021" y="252027"/>
                  </a:lnTo>
                  <a:lnTo>
                    <a:pt x="188766" y="252027"/>
                  </a:lnTo>
                  <a:lnTo>
                    <a:pt x="377786" y="63007"/>
                  </a:lnTo>
                  <a:lnTo>
                    <a:pt x="755575" y="63007"/>
                  </a:lnTo>
                  <a:lnTo>
                    <a:pt x="755575" y="0"/>
                  </a:lnTo>
                  <a:close/>
                </a:path>
                <a:path w="755650" h="504190">
                  <a:moveTo>
                    <a:pt x="755575" y="86635"/>
                  </a:moveTo>
                  <a:lnTo>
                    <a:pt x="495926" y="86635"/>
                  </a:lnTo>
                  <a:lnTo>
                    <a:pt x="495926" y="181145"/>
                  </a:lnTo>
                  <a:lnTo>
                    <a:pt x="566808" y="252027"/>
                  </a:lnTo>
                  <a:lnTo>
                    <a:pt x="519553" y="252027"/>
                  </a:lnTo>
                  <a:lnTo>
                    <a:pt x="519553" y="441049"/>
                  </a:lnTo>
                  <a:lnTo>
                    <a:pt x="755575" y="441049"/>
                  </a:lnTo>
                  <a:lnTo>
                    <a:pt x="755575" y="86635"/>
                  </a:lnTo>
                  <a:close/>
                </a:path>
                <a:path w="755650" h="504190">
                  <a:moveTo>
                    <a:pt x="755575" y="63007"/>
                  </a:moveTo>
                  <a:lnTo>
                    <a:pt x="377786" y="63007"/>
                  </a:lnTo>
                  <a:lnTo>
                    <a:pt x="448670" y="133889"/>
                  </a:lnTo>
                  <a:lnTo>
                    <a:pt x="448670" y="86635"/>
                  </a:lnTo>
                  <a:lnTo>
                    <a:pt x="755575" y="86635"/>
                  </a:lnTo>
                  <a:lnTo>
                    <a:pt x="755575" y="63007"/>
                  </a:lnTo>
                  <a:close/>
                </a:path>
              </a:pathLst>
            </a:custGeom>
            <a:solidFill>
              <a:srgbClr val="EAF8FC"/>
            </a:solidFill>
          </p:spPr>
          <p:txBody>
            <a:bodyPr wrap="square" lIns="0" tIns="0" rIns="0" bIns="0" rtlCol="0"/>
            <a:lstStyle/>
            <a:p>
              <a:endParaRPr/>
            </a:p>
          </p:txBody>
        </p:sp>
        <p:sp>
          <p:nvSpPr>
            <p:cNvPr id="10" name="object 10"/>
            <p:cNvSpPr/>
            <p:nvPr/>
          </p:nvSpPr>
          <p:spPr>
            <a:xfrm>
              <a:off x="8480429" y="491299"/>
              <a:ext cx="283845" cy="354965"/>
            </a:xfrm>
            <a:custGeom>
              <a:avLst/>
              <a:gdLst/>
              <a:ahLst/>
              <a:cxnLst/>
              <a:rect l="l" t="t" r="r" b="b"/>
              <a:pathLst>
                <a:path w="283845" h="354965">
                  <a:moveTo>
                    <a:pt x="259904" y="0"/>
                  </a:moveTo>
                  <a:lnTo>
                    <a:pt x="212648" y="0"/>
                  </a:lnTo>
                  <a:lnTo>
                    <a:pt x="212648" y="47254"/>
                  </a:lnTo>
                  <a:lnTo>
                    <a:pt x="259904" y="94509"/>
                  </a:lnTo>
                  <a:lnTo>
                    <a:pt x="259904" y="0"/>
                  </a:lnTo>
                  <a:close/>
                </a:path>
                <a:path w="283845" h="354965">
                  <a:moveTo>
                    <a:pt x="283531" y="165392"/>
                  </a:moveTo>
                  <a:lnTo>
                    <a:pt x="0" y="165392"/>
                  </a:lnTo>
                  <a:lnTo>
                    <a:pt x="0" y="354413"/>
                  </a:lnTo>
                  <a:lnTo>
                    <a:pt x="118137" y="354413"/>
                  </a:lnTo>
                  <a:lnTo>
                    <a:pt x="118137" y="259902"/>
                  </a:lnTo>
                  <a:lnTo>
                    <a:pt x="283531" y="259902"/>
                  </a:lnTo>
                  <a:lnTo>
                    <a:pt x="283531" y="165392"/>
                  </a:lnTo>
                  <a:close/>
                </a:path>
                <a:path w="283845" h="354965">
                  <a:moveTo>
                    <a:pt x="283531" y="259902"/>
                  </a:moveTo>
                  <a:lnTo>
                    <a:pt x="165393" y="259902"/>
                  </a:lnTo>
                  <a:lnTo>
                    <a:pt x="165393" y="354413"/>
                  </a:lnTo>
                  <a:lnTo>
                    <a:pt x="283531" y="354413"/>
                  </a:lnTo>
                  <a:lnTo>
                    <a:pt x="283531" y="259902"/>
                  </a:lnTo>
                  <a:close/>
                </a:path>
              </a:pathLst>
            </a:custGeom>
            <a:solidFill>
              <a:srgbClr val="C4D0D4"/>
            </a:solidFill>
          </p:spPr>
          <p:txBody>
            <a:bodyPr wrap="square" lIns="0" tIns="0" rIns="0" bIns="0" rtlCol="0"/>
            <a:lstStyle/>
            <a:p>
              <a:endParaRPr/>
            </a:p>
          </p:txBody>
        </p:sp>
        <p:sp>
          <p:nvSpPr>
            <p:cNvPr id="11" name="object 11"/>
            <p:cNvSpPr/>
            <p:nvPr/>
          </p:nvSpPr>
          <p:spPr>
            <a:xfrm>
              <a:off x="8433174" y="467671"/>
              <a:ext cx="378460" cy="378460"/>
            </a:xfrm>
            <a:custGeom>
              <a:avLst/>
              <a:gdLst/>
              <a:ahLst/>
              <a:cxnLst/>
              <a:rect l="l" t="t" r="r" b="b"/>
              <a:pathLst>
                <a:path w="378459" h="378459">
                  <a:moveTo>
                    <a:pt x="189020" y="0"/>
                  </a:moveTo>
                  <a:lnTo>
                    <a:pt x="0" y="189020"/>
                  </a:lnTo>
                  <a:lnTo>
                    <a:pt x="378042" y="189020"/>
                  </a:lnTo>
                  <a:lnTo>
                    <a:pt x="189020" y="0"/>
                  </a:lnTo>
                  <a:close/>
                </a:path>
                <a:path w="378459" h="378459">
                  <a:moveTo>
                    <a:pt x="212648" y="283531"/>
                  </a:moveTo>
                  <a:lnTo>
                    <a:pt x="165393" y="283531"/>
                  </a:lnTo>
                  <a:lnTo>
                    <a:pt x="165393" y="378042"/>
                  </a:lnTo>
                  <a:lnTo>
                    <a:pt x="212648" y="378042"/>
                  </a:lnTo>
                  <a:lnTo>
                    <a:pt x="212648" y="283531"/>
                  </a:lnTo>
                  <a:close/>
                </a:path>
              </a:pathLst>
            </a:custGeom>
            <a:solidFill>
              <a:srgbClr val="9AA5A8"/>
            </a:solidFill>
          </p:spPr>
          <p:txBody>
            <a:bodyPr wrap="square" lIns="0" tIns="0" rIns="0" bIns="0" rtlCol="0"/>
            <a:lstStyle/>
            <a:p>
              <a:endParaRPr/>
            </a:p>
          </p:txBody>
        </p:sp>
        <p:sp>
          <p:nvSpPr>
            <p:cNvPr id="12" name="object 12"/>
            <p:cNvSpPr/>
            <p:nvPr/>
          </p:nvSpPr>
          <p:spPr>
            <a:xfrm>
              <a:off x="8244407" y="404663"/>
              <a:ext cx="755650" cy="504190"/>
            </a:xfrm>
            <a:custGeom>
              <a:avLst/>
              <a:gdLst/>
              <a:ahLst/>
              <a:cxnLst/>
              <a:rect l="l" t="t" r="r" b="b"/>
              <a:pathLst>
                <a:path w="755650" h="504190">
                  <a:moveTo>
                    <a:pt x="377787" y="63007"/>
                  </a:moveTo>
                  <a:lnTo>
                    <a:pt x="448671" y="133889"/>
                  </a:lnTo>
                  <a:lnTo>
                    <a:pt x="448671" y="86635"/>
                  </a:lnTo>
                  <a:lnTo>
                    <a:pt x="495926" y="86635"/>
                  </a:lnTo>
                  <a:lnTo>
                    <a:pt x="495926" y="181145"/>
                  </a:lnTo>
                  <a:lnTo>
                    <a:pt x="566808" y="252028"/>
                  </a:lnTo>
                  <a:lnTo>
                    <a:pt x="519554" y="252028"/>
                  </a:lnTo>
                  <a:lnTo>
                    <a:pt x="519554" y="441049"/>
                  </a:lnTo>
                  <a:lnTo>
                    <a:pt x="236022" y="441049"/>
                  </a:lnTo>
                  <a:lnTo>
                    <a:pt x="236022" y="252028"/>
                  </a:lnTo>
                  <a:lnTo>
                    <a:pt x="188766" y="252028"/>
                  </a:lnTo>
                  <a:lnTo>
                    <a:pt x="377787" y="63007"/>
                  </a:lnTo>
                  <a:close/>
                </a:path>
                <a:path w="755650" h="504190">
                  <a:moveTo>
                    <a:pt x="448671" y="133889"/>
                  </a:moveTo>
                  <a:lnTo>
                    <a:pt x="495926" y="181145"/>
                  </a:lnTo>
                </a:path>
                <a:path w="755650" h="504190">
                  <a:moveTo>
                    <a:pt x="519554" y="252028"/>
                  </a:moveTo>
                  <a:lnTo>
                    <a:pt x="236022" y="252028"/>
                  </a:lnTo>
                </a:path>
                <a:path w="755650" h="504190">
                  <a:moveTo>
                    <a:pt x="354159" y="441049"/>
                  </a:moveTo>
                  <a:lnTo>
                    <a:pt x="354159" y="346538"/>
                  </a:lnTo>
                  <a:lnTo>
                    <a:pt x="401415" y="346538"/>
                  </a:lnTo>
                  <a:lnTo>
                    <a:pt x="401415" y="441049"/>
                  </a:lnTo>
                </a:path>
                <a:path w="755650" h="504190">
                  <a:moveTo>
                    <a:pt x="0" y="0"/>
                  </a:moveTo>
                  <a:lnTo>
                    <a:pt x="755575" y="0"/>
                  </a:lnTo>
                  <a:lnTo>
                    <a:pt x="755575" y="504056"/>
                  </a:lnTo>
                  <a:lnTo>
                    <a:pt x="0" y="504056"/>
                  </a:lnTo>
                  <a:lnTo>
                    <a:pt x="0" y="0"/>
                  </a:lnTo>
                  <a:close/>
                </a:path>
              </a:pathLst>
            </a:custGeom>
            <a:ln w="25399">
              <a:solidFill>
                <a:srgbClr val="00B2E2"/>
              </a:solidFill>
            </a:ln>
          </p:spPr>
          <p:txBody>
            <a:bodyPr wrap="square" lIns="0" tIns="0" rIns="0" bIns="0" rtlCol="0"/>
            <a:lstStyle/>
            <a:p>
              <a:endParaRPr/>
            </a:p>
          </p:txBody>
        </p:sp>
        <p:pic>
          <p:nvPicPr>
            <p:cNvPr id="13" name="object 13"/>
            <p:cNvPicPr/>
            <p:nvPr/>
          </p:nvPicPr>
          <p:blipFill>
            <a:blip r:embed="rId4" cstate="print"/>
            <a:stretch>
              <a:fillRect/>
            </a:stretch>
          </p:blipFill>
          <p:spPr>
            <a:xfrm>
              <a:off x="2703" y="146584"/>
              <a:ext cx="5433391" cy="576064"/>
            </a:xfrm>
            <a:prstGeom prst="rect">
              <a:avLst/>
            </a:prstGeom>
          </p:spPr>
        </p:pic>
        <p:sp>
          <p:nvSpPr>
            <p:cNvPr id="14" name="object 14"/>
            <p:cNvSpPr/>
            <p:nvPr/>
          </p:nvSpPr>
          <p:spPr>
            <a:xfrm>
              <a:off x="5292079" y="4365104"/>
              <a:ext cx="1440180" cy="1477645"/>
            </a:xfrm>
            <a:custGeom>
              <a:avLst/>
              <a:gdLst/>
              <a:ahLst/>
              <a:cxnLst/>
              <a:rect l="l" t="t" r="r" b="b"/>
              <a:pathLst>
                <a:path w="1440179" h="1477645">
                  <a:moveTo>
                    <a:pt x="1440159" y="0"/>
                  </a:moveTo>
                  <a:lnTo>
                    <a:pt x="0" y="0"/>
                  </a:lnTo>
                  <a:lnTo>
                    <a:pt x="0" y="1477327"/>
                  </a:lnTo>
                  <a:lnTo>
                    <a:pt x="1440159" y="1477327"/>
                  </a:lnTo>
                  <a:lnTo>
                    <a:pt x="1440159" y="0"/>
                  </a:lnTo>
                  <a:close/>
                </a:path>
              </a:pathLst>
            </a:custGeom>
            <a:solidFill>
              <a:srgbClr val="00B2E2"/>
            </a:solidFill>
          </p:spPr>
          <p:txBody>
            <a:bodyPr wrap="square" lIns="0" tIns="0" rIns="0" bIns="0" rtlCol="0"/>
            <a:lstStyle/>
            <a:p>
              <a:endParaRPr/>
            </a:p>
          </p:txBody>
        </p:sp>
      </p:grpSp>
      <p:sp>
        <p:nvSpPr>
          <p:cNvPr id="15" name="object 15"/>
          <p:cNvSpPr txBox="1"/>
          <p:nvPr/>
        </p:nvSpPr>
        <p:spPr>
          <a:xfrm>
            <a:off x="91437" y="2008774"/>
            <a:ext cx="89535" cy="330200"/>
          </a:xfrm>
          <a:prstGeom prst="rect">
            <a:avLst/>
          </a:prstGeom>
        </p:spPr>
        <p:txBody>
          <a:bodyPr vert="horz" wrap="square" lIns="0" tIns="12700" rIns="0" bIns="0" rtlCol="0">
            <a:spAutoFit/>
          </a:bodyPr>
          <a:lstStyle/>
          <a:p>
            <a:pPr>
              <a:lnSpc>
                <a:spcPct val="100000"/>
              </a:lnSpc>
              <a:spcBef>
                <a:spcPts val="100"/>
              </a:spcBef>
            </a:pPr>
            <a:r>
              <a:rPr sz="2000" dirty="0">
                <a:solidFill>
                  <a:srgbClr val="001C3D"/>
                </a:solidFill>
                <a:latin typeface="Arial"/>
                <a:cs typeface="Arial"/>
              </a:rPr>
              <a:t>•</a:t>
            </a:r>
            <a:endParaRPr sz="2000">
              <a:latin typeface="Arial"/>
              <a:cs typeface="Arial"/>
            </a:endParaRPr>
          </a:p>
        </p:txBody>
      </p:sp>
      <p:sp>
        <p:nvSpPr>
          <p:cNvPr id="16" name="object 16"/>
          <p:cNvSpPr txBox="1"/>
          <p:nvPr/>
        </p:nvSpPr>
        <p:spPr>
          <a:xfrm>
            <a:off x="91437" y="266322"/>
            <a:ext cx="8232140" cy="5735320"/>
          </a:xfrm>
          <a:prstGeom prst="rect">
            <a:avLst/>
          </a:prstGeom>
        </p:spPr>
        <p:txBody>
          <a:bodyPr vert="horz" wrap="square" lIns="0" tIns="0" rIns="0" bIns="0" rtlCol="0">
            <a:spAutoFit/>
          </a:bodyPr>
          <a:lstStyle/>
          <a:p>
            <a:pPr marL="164465">
              <a:lnSpc>
                <a:spcPts val="2765"/>
              </a:lnSpc>
            </a:pPr>
            <a:r>
              <a:rPr sz="2400" b="1" spc="-5" dirty="0">
                <a:solidFill>
                  <a:srgbClr val="FFFFFF"/>
                </a:solidFill>
                <a:latin typeface="Calibri"/>
                <a:cs typeface="Calibri"/>
              </a:rPr>
              <a:t>art</a:t>
            </a:r>
            <a:r>
              <a:rPr sz="2400" b="1" spc="-25" dirty="0">
                <a:solidFill>
                  <a:srgbClr val="FFFFFF"/>
                </a:solidFill>
                <a:latin typeface="Calibri"/>
                <a:cs typeface="Calibri"/>
              </a:rPr>
              <a:t> </a:t>
            </a:r>
            <a:r>
              <a:rPr sz="2400" b="1" dirty="0">
                <a:solidFill>
                  <a:srgbClr val="FFFFFF"/>
                </a:solidFill>
                <a:latin typeface="Calibri"/>
                <a:cs typeface="Calibri"/>
              </a:rPr>
              <a:t>4:</a:t>
            </a:r>
            <a:r>
              <a:rPr sz="2400" b="1" spc="-15" dirty="0">
                <a:solidFill>
                  <a:srgbClr val="FFFFFF"/>
                </a:solidFill>
                <a:latin typeface="Calibri"/>
                <a:cs typeface="Calibri"/>
              </a:rPr>
              <a:t> </a:t>
            </a:r>
            <a:r>
              <a:rPr sz="2400" b="1" spc="-5" dirty="0">
                <a:solidFill>
                  <a:srgbClr val="FFFFFF"/>
                </a:solidFill>
                <a:latin typeface="Calibri"/>
                <a:cs typeface="Calibri"/>
              </a:rPr>
              <a:t>Interrogation</a:t>
            </a:r>
            <a:endParaRPr sz="2400">
              <a:latin typeface="Calibri"/>
              <a:cs typeface="Calibri"/>
            </a:endParaRPr>
          </a:p>
          <a:p>
            <a:pPr>
              <a:lnSpc>
                <a:spcPct val="100000"/>
              </a:lnSpc>
              <a:spcBef>
                <a:spcPts val="5"/>
              </a:spcBef>
            </a:pPr>
            <a:endParaRPr sz="3150">
              <a:latin typeface="Calibri"/>
              <a:cs typeface="Calibri"/>
            </a:endParaRPr>
          </a:p>
          <a:p>
            <a:pPr marL="179705" marR="3249930" indent="94615">
              <a:lnSpc>
                <a:spcPct val="100000"/>
              </a:lnSpc>
              <a:spcBef>
                <a:spcPts val="5"/>
              </a:spcBef>
            </a:pPr>
            <a:r>
              <a:rPr sz="2000" spc="-5" dirty="0">
                <a:solidFill>
                  <a:srgbClr val="001C3D"/>
                </a:solidFill>
                <a:latin typeface="Calibri"/>
                <a:cs typeface="Calibri"/>
              </a:rPr>
              <a:t>follows</a:t>
            </a:r>
            <a:r>
              <a:rPr sz="2000" spc="85" dirty="0">
                <a:solidFill>
                  <a:srgbClr val="001C3D"/>
                </a:solidFill>
                <a:latin typeface="Calibri"/>
                <a:cs typeface="Calibri"/>
              </a:rPr>
              <a:t> </a:t>
            </a:r>
            <a:r>
              <a:rPr sz="2000" spc="-5" dirty="0">
                <a:solidFill>
                  <a:srgbClr val="001C3D"/>
                </a:solidFill>
                <a:latin typeface="Calibri"/>
                <a:cs typeface="Calibri"/>
              </a:rPr>
              <a:t>from</a:t>
            </a:r>
            <a:r>
              <a:rPr sz="2000" spc="85" dirty="0">
                <a:solidFill>
                  <a:srgbClr val="001C3D"/>
                </a:solidFill>
                <a:latin typeface="Calibri"/>
                <a:cs typeface="Calibri"/>
              </a:rPr>
              <a:t> </a:t>
            </a:r>
            <a:r>
              <a:rPr sz="2000" dirty="0">
                <a:solidFill>
                  <a:srgbClr val="001C3D"/>
                </a:solidFill>
                <a:latin typeface="Calibri"/>
                <a:cs typeface="Calibri"/>
              </a:rPr>
              <a:t>the</a:t>
            </a:r>
            <a:r>
              <a:rPr sz="2000" spc="80" dirty="0">
                <a:solidFill>
                  <a:srgbClr val="001C3D"/>
                </a:solidFill>
                <a:latin typeface="Calibri"/>
                <a:cs typeface="Calibri"/>
              </a:rPr>
              <a:t> </a:t>
            </a:r>
            <a:r>
              <a:rPr sz="2000" dirty="0">
                <a:solidFill>
                  <a:srgbClr val="001C3D"/>
                </a:solidFill>
                <a:latin typeface="Calibri"/>
                <a:cs typeface="Calibri"/>
              </a:rPr>
              <a:t>ECtHR</a:t>
            </a:r>
            <a:r>
              <a:rPr sz="2000" spc="80" dirty="0">
                <a:solidFill>
                  <a:srgbClr val="001C3D"/>
                </a:solidFill>
                <a:latin typeface="Calibri"/>
                <a:cs typeface="Calibri"/>
              </a:rPr>
              <a:t> </a:t>
            </a:r>
            <a:r>
              <a:rPr sz="2000" dirty="0">
                <a:solidFill>
                  <a:srgbClr val="001C3D"/>
                </a:solidFill>
                <a:latin typeface="Calibri"/>
                <a:cs typeface="Calibri"/>
              </a:rPr>
              <a:t>case</a:t>
            </a:r>
            <a:r>
              <a:rPr sz="2000" spc="80" dirty="0">
                <a:solidFill>
                  <a:srgbClr val="001C3D"/>
                </a:solidFill>
                <a:latin typeface="Calibri"/>
                <a:cs typeface="Calibri"/>
              </a:rPr>
              <a:t> </a:t>
            </a:r>
            <a:r>
              <a:rPr sz="2000" dirty="0">
                <a:solidFill>
                  <a:srgbClr val="001C3D"/>
                </a:solidFill>
                <a:latin typeface="Calibri"/>
                <a:cs typeface="Calibri"/>
              </a:rPr>
              <a:t>law</a:t>
            </a:r>
            <a:r>
              <a:rPr sz="2000" spc="80" dirty="0">
                <a:solidFill>
                  <a:srgbClr val="001C3D"/>
                </a:solidFill>
                <a:latin typeface="Calibri"/>
                <a:cs typeface="Calibri"/>
              </a:rPr>
              <a:t> </a:t>
            </a:r>
            <a:r>
              <a:rPr sz="2000" dirty="0">
                <a:solidFill>
                  <a:srgbClr val="001C3D"/>
                </a:solidFill>
                <a:latin typeface="Calibri"/>
                <a:cs typeface="Calibri"/>
              </a:rPr>
              <a:t>that</a:t>
            </a:r>
            <a:r>
              <a:rPr sz="2000" spc="80" dirty="0">
                <a:solidFill>
                  <a:srgbClr val="001C3D"/>
                </a:solidFill>
                <a:latin typeface="Calibri"/>
                <a:cs typeface="Calibri"/>
              </a:rPr>
              <a:t> </a:t>
            </a:r>
            <a:r>
              <a:rPr sz="2000" dirty="0">
                <a:solidFill>
                  <a:srgbClr val="001C3D"/>
                </a:solidFill>
                <a:latin typeface="Calibri"/>
                <a:cs typeface="Calibri"/>
              </a:rPr>
              <a:t>the </a:t>
            </a:r>
            <a:r>
              <a:rPr sz="2000" spc="-440" dirty="0">
                <a:solidFill>
                  <a:srgbClr val="001C3D"/>
                </a:solidFill>
                <a:latin typeface="Calibri"/>
                <a:cs typeface="Calibri"/>
              </a:rPr>
              <a:t> </a:t>
            </a:r>
            <a:r>
              <a:rPr sz="2000" spc="-5" dirty="0">
                <a:solidFill>
                  <a:srgbClr val="001C3D"/>
                </a:solidFill>
                <a:latin typeface="Calibri"/>
                <a:cs typeface="Calibri"/>
              </a:rPr>
              <a:t>wyer’s role</a:t>
            </a:r>
            <a:r>
              <a:rPr sz="2000" dirty="0">
                <a:solidFill>
                  <a:srgbClr val="001C3D"/>
                </a:solidFill>
                <a:latin typeface="Calibri"/>
                <a:cs typeface="Calibri"/>
              </a:rPr>
              <a:t> </a:t>
            </a:r>
            <a:r>
              <a:rPr sz="2000" spc="-5" dirty="0">
                <a:solidFill>
                  <a:srgbClr val="001C3D"/>
                </a:solidFill>
                <a:latin typeface="Calibri"/>
                <a:cs typeface="Calibri"/>
              </a:rPr>
              <a:t>during</a:t>
            </a:r>
            <a:r>
              <a:rPr sz="2000" spc="10" dirty="0">
                <a:solidFill>
                  <a:srgbClr val="001C3D"/>
                </a:solidFill>
                <a:latin typeface="Calibri"/>
                <a:cs typeface="Calibri"/>
              </a:rPr>
              <a:t> </a:t>
            </a:r>
            <a:r>
              <a:rPr sz="2000" dirty="0">
                <a:solidFill>
                  <a:srgbClr val="001C3D"/>
                </a:solidFill>
                <a:latin typeface="Calibri"/>
                <a:cs typeface="Calibri"/>
              </a:rPr>
              <a:t>suspect </a:t>
            </a:r>
            <a:r>
              <a:rPr sz="2000" spc="-5" dirty="0">
                <a:solidFill>
                  <a:srgbClr val="001C3D"/>
                </a:solidFill>
                <a:latin typeface="Calibri"/>
                <a:cs typeface="Calibri"/>
              </a:rPr>
              <a:t>interrogation</a:t>
            </a:r>
            <a:r>
              <a:rPr sz="2000" dirty="0">
                <a:solidFill>
                  <a:srgbClr val="001C3D"/>
                </a:solidFill>
                <a:latin typeface="Calibri"/>
                <a:cs typeface="Calibri"/>
              </a:rPr>
              <a:t> is</a:t>
            </a:r>
            <a:r>
              <a:rPr sz="2000" spc="-5" dirty="0">
                <a:solidFill>
                  <a:srgbClr val="001C3D"/>
                </a:solidFill>
                <a:latin typeface="Calibri"/>
                <a:cs typeface="Calibri"/>
              </a:rPr>
              <a:t> </a:t>
            </a:r>
            <a:r>
              <a:rPr sz="2000" dirty="0">
                <a:solidFill>
                  <a:srgbClr val="001C3D"/>
                </a:solidFill>
                <a:latin typeface="Calibri"/>
                <a:cs typeface="Calibri"/>
              </a:rPr>
              <a:t>to:</a:t>
            </a:r>
            <a:endParaRPr sz="2000">
              <a:latin typeface="Calibri"/>
              <a:cs typeface="Calibri"/>
            </a:endParaRPr>
          </a:p>
          <a:p>
            <a:pPr>
              <a:lnSpc>
                <a:spcPct val="100000"/>
              </a:lnSpc>
              <a:spcBef>
                <a:spcPts val="15"/>
              </a:spcBef>
            </a:pPr>
            <a:endParaRPr sz="1950">
              <a:latin typeface="Calibri"/>
              <a:cs typeface="Calibri"/>
            </a:endParaRPr>
          </a:p>
          <a:p>
            <a:pPr marL="342265" marR="3249930" algn="just">
              <a:lnSpc>
                <a:spcPct val="100000"/>
              </a:lnSpc>
              <a:spcBef>
                <a:spcPts val="5"/>
              </a:spcBef>
            </a:pPr>
            <a:r>
              <a:rPr sz="2000" spc="-5" dirty="0">
                <a:solidFill>
                  <a:srgbClr val="001C3D"/>
                </a:solidFill>
                <a:latin typeface="Calibri"/>
                <a:cs typeface="Calibri"/>
              </a:rPr>
              <a:t>Protect </a:t>
            </a:r>
            <a:r>
              <a:rPr sz="2000" dirty="0">
                <a:solidFill>
                  <a:srgbClr val="001C3D"/>
                </a:solidFill>
                <a:latin typeface="Calibri"/>
                <a:cs typeface="Calibri"/>
              </a:rPr>
              <a:t>suspects </a:t>
            </a:r>
            <a:r>
              <a:rPr sz="2000" spc="-5" dirty="0">
                <a:solidFill>
                  <a:srgbClr val="001C3D"/>
                </a:solidFill>
                <a:latin typeface="Calibri"/>
                <a:cs typeface="Calibri"/>
              </a:rPr>
              <a:t>from torture, ill-treatment </a:t>
            </a:r>
            <a:r>
              <a:rPr sz="2000" dirty="0">
                <a:solidFill>
                  <a:srgbClr val="001C3D"/>
                </a:solidFill>
                <a:latin typeface="Calibri"/>
                <a:cs typeface="Calibri"/>
              </a:rPr>
              <a:t> and</a:t>
            </a:r>
            <a:r>
              <a:rPr sz="2000" spc="-5" dirty="0">
                <a:solidFill>
                  <a:srgbClr val="001C3D"/>
                </a:solidFill>
                <a:latin typeface="Calibri"/>
                <a:cs typeface="Calibri"/>
              </a:rPr>
              <a:t> improper</a:t>
            </a:r>
            <a:r>
              <a:rPr sz="2000" dirty="0">
                <a:solidFill>
                  <a:srgbClr val="001C3D"/>
                </a:solidFill>
                <a:latin typeface="Calibri"/>
                <a:cs typeface="Calibri"/>
              </a:rPr>
              <a:t> </a:t>
            </a:r>
            <a:r>
              <a:rPr sz="2000" spc="-5" dirty="0">
                <a:solidFill>
                  <a:srgbClr val="001C3D"/>
                </a:solidFill>
                <a:latin typeface="Calibri"/>
                <a:cs typeface="Calibri"/>
              </a:rPr>
              <a:t>compulsion</a:t>
            </a:r>
            <a:endParaRPr sz="2000">
              <a:latin typeface="Calibri"/>
              <a:cs typeface="Calibri"/>
            </a:endParaRPr>
          </a:p>
          <a:p>
            <a:pPr marL="342265" marR="3249295" algn="just">
              <a:lnSpc>
                <a:spcPct val="100000"/>
              </a:lnSpc>
            </a:pPr>
            <a:r>
              <a:rPr sz="2000" spc="-5" dirty="0">
                <a:solidFill>
                  <a:srgbClr val="001C3D"/>
                </a:solidFill>
                <a:latin typeface="Calibri"/>
                <a:cs typeface="Calibri"/>
              </a:rPr>
              <a:t>Help</a:t>
            </a:r>
            <a:r>
              <a:rPr sz="2000" dirty="0">
                <a:solidFill>
                  <a:srgbClr val="001C3D"/>
                </a:solidFill>
                <a:latin typeface="Calibri"/>
                <a:cs typeface="Calibri"/>
              </a:rPr>
              <a:t> suspects</a:t>
            </a:r>
            <a:r>
              <a:rPr sz="2000" spc="5" dirty="0">
                <a:solidFill>
                  <a:srgbClr val="001C3D"/>
                </a:solidFill>
                <a:latin typeface="Calibri"/>
                <a:cs typeface="Calibri"/>
              </a:rPr>
              <a:t> </a:t>
            </a:r>
            <a:r>
              <a:rPr sz="2000" spc="-5" dirty="0">
                <a:solidFill>
                  <a:srgbClr val="001C3D"/>
                </a:solidFill>
                <a:latin typeface="Calibri"/>
                <a:cs typeface="Calibri"/>
              </a:rPr>
              <a:t>understand</a:t>
            </a:r>
            <a:r>
              <a:rPr sz="2000" dirty="0">
                <a:solidFill>
                  <a:srgbClr val="001C3D"/>
                </a:solidFill>
                <a:latin typeface="Calibri"/>
                <a:cs typeface="Calibri"/>
              </a:rPr>
              <a:t> their</a:t>
            </a:r>
            <a:r>
              <a:rPr sz="2000" spc="5" dirty="0">
                <a:solidFill>
                  <a:srgbClr val="001C3D"/>
                </a:solidFill>
                <a:latin typeface="Calibri"/>
                <a:cs typeface="Calibri"/>
              </a:rPr>
              <a:t> </a:t>
            </a:r>
            <a:r>
              <a:rPr sz="2000" spc="-5" dirty="0">
                <a:solidFill>
                  <a:srgbClr val="001C3D"/>
                </a:solidFill>
                <a:latin typeface="Calibri"/>
                <a:cs typeface="Calibri"/>
              </a:rPr>
              <a:t>procedural </a:t>
            </a:r>
            <a:r>
              <a:rPr sz="2000" spc="-440" dirty="0">
                <a:solidFill>
                  <a:srgbClr val="001C3D"/>
                </a:solidFill>
                <a:latin typeface="Calibri"/>
                <a:cs typeface="Calibri"/>
              </a:rPr>
              <a:t> </a:t>
            </a:r>
            <a:r>
              <a:rPr sz="2000" spc="-5" dirty="0">
                <a:solidFill>
                  <a:srgbClr val="001C3D"/>
                </a:solidFill>
                <a:latin typeface="Calibri"/>
                <a:cs typeface="Calibri"/>
              </a:rPr>
              <a:t>rights,</a:t>
            </a:r>
            <a:r>
              <a:rPr sz="2000" dirty="0">
                <a:solidFill>
                  <a:srgbClr val="001C3D"/>
                </a:solidFill>
                <a:latin typeface="Calibri"/>
                <a:cs typeface="Calibri"/>
              </a:rPr>
              <a:t> and</a:t>
            </a:r>
            <a:r>
              <a:rPr sz="2000" spc="5" dirty="0">
                <a:solidFill>
                  <a:srgbClr val="001C3D"/>
                </a:solidFill>
                <a:latin typeface="Calibri"/>
                <a:cs typeface="Calibri"/>
              </a:rPr>
              <a:t> </a:t>
            </a:r>
            <a:r>
              <a:rPr sz="2000" dirty="0">
                <a:solidFill>
                  <a:srgbClr val="001C3D"/>
                </a:solidFill>
                <a:latin typeface="Calibri"/>
                <a:cs typeface="Calibri"/>
              </a:rPr>
              <a:t>assist</a:t>
            </a:r>
            <a:r>
              <a:rPr sz="2000" spc="5" dirty="0">
                <a:solidFill>
                  <a:srgbClr val="001C3D"/>
                </a:solidFill>
                <a:latin typeface="Calibri"/>
                <a:cs typeface="Calibri"/>
              </a:rPr>
              <a:t> </a:t>
            </a:r>
            <a:r>
              <a:rPr sz="2000" dirty="0">
                <a:solidFill>
                  <a:srgbClr val="001C3D"/>
                </a:solidFill>
                <a:latin typeface="Calibri"/>
                <a:cs typeface="Calibri"/>
              </a:rPr>
              <a:t>them</a:t>
            </a:r>
            <a:r>
              <a:rPr sz="2000" spc="5" dirty="0">
                <a:solidFill>
                  <a:srgbClr val="001C3D"/>
                </a:solidFill>
                <a:latin typeface="Calibri"/>
                <a:cs typeface="Calibri"/>
              </a:rPr>
              <a:t> </a:t>
            </a:r>
            <a:r>
              <a:rPr sz="2000" dirty="0">
                <a:solidFill>
                  <a:srgbClr val="001C3D"/>
                </a:solidFill>
                <a:latin typeface="Calibri"/>
                <a:cs typeface="Calibri"/>
              </a:rPr>
              <a:t>to</a:t>
            </a:r>
            <a:r>
              <a:rPr sz="2000" spc="5" dirty="0">
                <a:solidFill>
                  <a:srgbClr val="001C3D"/>
                </a:solidFill>
                <a:latin typeface="Calibri"/>
                <a:cs typeface="Calibri"/>
              </a:rPr>
              <a:t> </a:t>
            </a:r>
            <a:r>
              <a:rPr sz="2000" spc="-5" dirty="0">
                <a:solidFill>
                  <a:srgbClr val="001C3D"/>
                </a:solidFill>
                <a:latin typeface="Calibri"/>
                <a:cs typeface="Calibri"/>
              </a:rPr>
              <a:t>exercise</a:t>
            </a:r>
            <a:r>
              <a:rPr sz="2000" dirty="0">
                <a:solidFill>
                  <a:srgbClr val="001C3D"/>
                </a:solidFill>
                <a:latin typeface="Calibri"/>
                <a:cs typeface="Calibri"/>
              </a:rPr>
              <a:t> these </a:t>
            </a:r>
            <a:r>
              <a:rPr sz="2000" spc="5" dirty="0">
                <a:solidFill>
                  <a:srgbClr val="001C3D"/>
                </a:solidFill>
                <a:latin typeface="Calibri"/>
                <a:cs typeface="Calibri"/>
              </a:rPr>
              <a:t> </a:t>
            </a:r>
            <a:r>
              <a:rPr sz="2000" spc="-5" dirty="0">
                <a:solidFill>
                  <a:srgbClr val="001C3D"/>
                </a:solidFill>
                <a:latin typeface="Calibri"/>
                <a:cs typeface="Calibri"/>
              </a:rPr>
              <a:t>rights</a:t>
            </a:r>
            <a:endParaRPr sz="2000">
              <a:latin typeface="Calibri"/>
              <a:cs typeface="Calibri"/>
            </a:endParaRPr>
          </a:p>
          <a:p>
            <a:pPr marL="342265" marR="3243580" indent="1905" algn="just">
              <a:lnSpc>
                <a:spcPct val="100000"/>
              </a:lnSpc>
            </a:pPr>
            <a:r>
              <a:rPr sz="2000" spc="25" dirty="0">
                <a:solidFill>
                  <a:srgbClr val="001C3D"/>
                </a:solidFill>
                <a:latin typeface="Calibri"/>
                <a:cs typeface="Calibri"/>
              </a:rPr>
              <a:t>Provide</a:t>
            </a:r>
            <a:r>
              <a:rPr sz="2000" spc="30" dirty="0">
                <a:solidFill>
                  <a:srgbClr val="001C3D"/>
                </a:solidFill>
                <a:latin typeface="Calibri"/>
                <a:cs typeface="Calibri"/>
              </a:rPr>
              <a:t> </a:t>
            </a:r>
            <a:r>
              <a:rPr sz="2000" spc="25" dirty="0">
                <a:solidFill>
                  <a:srgbClr val="001C3D"/>
                </a:solidFill>
                <a:latin typeface="Calibri"/>
                <a:cs typeface="Calibri"/>
              </a:rPr>
              <a:t>emotional</a:t>
            </a:r>
            <a:r>
              <a:rPr sz="2000" spc="30" dirty="0">
                <a:solidFill>
                  <a:srgbClr val="001C3D"/>
                </a:solidFill>
                <a:latin typeface="Calibri"/>
                <a:cs typeface="Calibri"/>
              </a:rPr>
              <a:t> </a:t>
            </a:r>
            <a:r>
              <a:rPr sz="2000" spc="25" dirty="0">
                <a:solidFill>
                  <a:srgbClr val="001C3D"/>
                </a:solidFill>
                <a:latin typeface="Calibri"/>
                <a:cs typeface="Calibri"/>
              </a:rPr>
              <a:t>support</a:t>
            </a:r>
            <a:r>
              <a:rPr sz="2000" spc="30" dirty="0">
                <a:solidFill>
                  <a:srgbClr val="001C3D"/>
                </a:solidFill>
                <a:latin typeface="Calibri"/>
                <a:cs typeface="Calibri"/>
              </a:rPr>
              <a:t> </a:t>
            </a:r>
            <a:r>
              <a:rPr sz="2000" spc="15" dirty="0">
                <a:solidFill>
                  <a:srgbClr val="001C3D"/>
                </a:solidFill>
                <a:latin typeface="Calibri"/>
                <a:cs typeface="Calibri"/>
              </a:rPr>
              <a:t>to</a:t>
            </a:r>
            <a:r>
              <a:rPr sz="2000" spc="20" dirty="0">
                <a:solidFill>
                  <a:srgbClr val="001C3D"/>
                </a:solidFill>
                <a:latin typeface="Calibri"/>
                <a:cs typeface="Calibri"/>
              </a:rPr>
              <a:t> </a:t>
            </a:r>
            <a:r>
              <a:rPr sz="2000" spc="30" dirty="0">
                <a:solidFill>
                  <a:srgbClr val="001C3D"/>
                </a:solidFill>
                <a:latin typeface="Calibri"/>
                <a:cs typeface="Calibri"/>
              </a:rPr>
              <a:t>suspects </a:t>
            </a:r>
            <a:r>
              <a:rPr sz="2000" spc="-440" dirty="0">
                <a:solidFill>
                  <a:srgbClr val="001C3D"/>
                </a:solidFill>
                <a:latin typeface="Calibri"/>
                <a:cs typeface="Calibri"/>
              </a:rPr>
              <a:t> </a:t>
            </a:r>
            <a:r>
              <a:rPr sz="2000" spc="-5" dirty="0">
                <a:solidFill>
                  <a:srgbClr val="001C3D"/>
                </a:solidFill>
                <a:latin typeface="Calibri"/>
                <a:cs typeface="Calibri"/>
              </a:rPr>
              <a:t>(</a:t>
            </a:r>
            <a:r>
              <a:rPr sz="2000" b="1" i="1" spc="-5" dirty="0">
                <a:solidFill>
                  <a:srgbClr val="001C3D"/>
                </a:solidFill>
                <a:latin typeface="Calibri"/>
                <a:cs typeface="Calibri"/>
              </a:rPr>
              <a:t>Dayanan</a:t>
            </a:r>
            <a:r>
              <a:rPr sz="2000" b="1" i="1" spc="5" dirty="0">
                <a:solidFill>
                  <a:srgbClr val="001C3D"/>
                </a:solidFill>
                <a:latin typeface="Calibri"/>
                <a:cs typeface="Calibri"/>
              </a:rPr>
              <a:t> </a:t>
            </a:r>
            <a:r>
              <a:rPr sz="2000" b="1" i="1" spc="-5" dirty="0">
                <a:solidFill>
                  <a:srgbClr val="001C3D"/>
                </a:solidFill>
                <a:latin typeface="Calibri"/>
                <a:cs typeface="Calibri"/>
              </a:rPr>
              <a:t>v.</a:t>
            </a:r>
            <a:r>
              <a:rPr sz="2000" b="1" i="1" dirty="0">
                <a:solidFill>
                  <a:srgbClr val="001C3D"/>
                </a:solidFill>
                <a:latin typeface="Calibri"/>
                <a:cs typeface="Calibri"/>
              </a:rPr>
              <a:t> </a:t>
            </a:r>
            <a:r>
              <a:rPr sz="2000" b="1" i="1" spc="-5" dirty="0">
                <a:solidFill>
                  <a:srgbClr val="001C3D"/>
                </a:solidFill>
                <a:latin typeface="Calibri"/>
                <a:cs typeface="Calibri"/>
              </a:rPr>
              <a:t>Turkey</a:t>
            </a:r>
            <a:r>
              <a:rPr sz="2000" spc="-5" dirty="0">
                <a:solidFill>
                  <a:srgbClr val="001C3D"/>
                </a:solidFill>
                <a:latin typeface="Calibri"/>
                <a:cs typeface="Calibri"/>
              </a:rPr>
              <a:t>),</a:t>
            </a:r>
            <a:r>
              <a:rPr sz="2000" dirty="0">
                <a:solidFill>
                  <a:srgbClr val="001C3D"/>
                </a:solidFill>
                <a:latin typeface="Calibri"/>
                <a:cs typeface="Calibri"/>
              </a:rPr>
              <a:t> and, </a:t>
            </a:r>
            <a:r>
              <a:rPr sz="2000" spc="-5" dirty="0">
                <a:solidFill>
                  <a:srgbClr val="001C3D"/>
                </a:solidFill>
                <a:latin typeface="Calibri"/>
                <a:cs typeface="Calibri"/>
              </a:rPr>
              <a:t>importantly</a:t>
            </a:r>
            <a:endParaRPr sz="2000">
              <a:latin typeface="Calibri"/>
              <a:cs typeface="Calibri"/>
            </a:endParaRPr>
          </a:p>
          <a:p>
            <a:pPr marL="342265" marR="3250565" algn="just">
              <a:lnSpc>
                <a:spcPct val="100000"/>
              </a:lnSpc>
            </a:pPr>
            <a:r>
              <a:rPr sz="2000" spc="-5" dirty="0">
                <a:solidFill>
                  <a:srgbClr val="001C3D"/>
                </a:solidFill>
                <a:latin typeface="Calibri"/>
                <a:cs typeface="Calibri"/>
              </a:rPr>
              <a:t>Help </a:t>
            </a:r>
            <a:r>
              <a:rPr sz="2000" dirty="0">
                <a:solidFill>
                  <a:srgbClr val="001C3D"/>
                </a:solidFill>
                <a:latin typeface="Calibri"/>
                <a:cs typeface="Calibri"/>
              </a:rPr>
              <a:t>suspects to </a:t>
            </a:r>
            <a:r>
              <a:rPr sz="2000" spc="-5" dirty="0">
                <a:solidFill>
                  <a:srgbClr val="001C3D"/>
                </a:solidFill>
                <a:latin typeface="Calibri"/>
                <a:cs typeface="Calibri"/>
              </a:rPr>
              <a:t>mount </a:t>
            </a:r>
            <a:r>
              <a:rPr sz="2000" dirty="0">
                <a:solidFill>
                  <a:srgbClr val="001C3D"/>
                </a:solidFill>
                <a:latin typeface="Calibri"/>
                <a:cs typeface="Calibri"/>
              </a:rPr>
              <a:t>an effective </a:t>
            </a:r>
            <a:r>
              <a:rPr sz="2000" spc="-5" dirty="0">
                <a:solidFill>
                  <a:srgbClr val="001C3D"/>
                </a:solidFill>
                <a:latin typeface="Calibri"/>
                <a:cs typeface="Calibri"/>
              </a:rPr>
              <a:t>defence </a:t>
            </a:r>
            <a:r>
              <a:rPr sz="2000" spc="-440" dirty="0">
                <a:solidFill>
                  <a:srgbClr val="001C3D"/>
                </a:solidFill>
                <a:latin typeface="Calibri"/>
                <a:cs typeface="Calibri"/>
              </a:rPr>
              <a:t> </a:t>
            </a:r>
            <a:r>
              <a:rPr sz="2000" spc="-5" dirty="0">
                <a:solidFill>
                  <a:srgbClr val="001C3D"/>
                </a:solidFill>
                <a:latin typeface="Calibri"/>
                <a:cs typeface="Calibri"/>
              </a:rPr>
              <a:t>against </a:t>
            </a:r>
            <a:r>
              <a:rPr sz="2000" dirty="0">
                <a:solidFill>
                  <a:srgbClr val="001C3D"/>
                </a:solidFill>
                <a:latin typeface="Calibri"/>
                <a:cs typeface="Calibri"/>
              </a:rPr>
              <a:t>the </a:t>
            </a:r>
            <a:r>
              <a:rPr sz="2000" spc="-5" dirty="0">
                <a:solidFill>
                  <a:srgbClr val="001C3D"/>
                </a:solidFill>
                <a:latin typeface="Calibri"/>
                <a:cs typeface="Calibri"/>
              </a:rPr>
              <a:t>accusation.</a:t>
            </a:r>
            <a:endParaRPr sz="2000">
              <a:latin typeface="Calibri"/>
              <a:cs typeface="Calibri"/>
            </a:endParaRPr>
          </a:p>
          <a:p>
            <a:pPr marL="5305425" algn="just">
              <a:lnSpc>
                <a:spcPts val="1495"/>
              </a:lnSpc>
              <a:tabLst>
                <a:tab pos="7310755" algn="l"/>
              </a:tabLst>
            </a:pPr>
            <a:r>
              <a:rPr sz="1800" dirty="0">
                <a:solidFill>
                  <a:srgbClr val="FFFFFF"/>
                </a:solidFill>
                <a:latin typeface="Calibri"/>
                <a:cs typeface="Calibri"/>
              </a:rPr>
              <a:t>Active </a:t>
            </a:r>
            <a:r>
              <a:rPr sz="1800" spc="-5" dirty="0">
                <a:solidFill>
                  <a:srgbClr val="FFFFFF"/>
                </a:solidFill>
                <a:latin typeface="Calibri"/>
                <a:cs typeface="Calibri"/>
              </a:rPr>
              <a:t>role</a:t>
            </a:r>
            <a:r>
              <a:rPr sz="1800" spc="5" dirty="0">
                <a:solidFill>
                  <a:srgbClr val="FFFFFF"/>
                </a:solidFill>
                <a:latin typeface="Calibri"/>
                <a:cs typeface="Calibri"/>
              </a:rPr>
              <a:t> </a:t>
            </a:r>
            <a:r>
              <a:rPr sz="1800" spc="-5" dirty="0">
                <a:solidFill>
                  <a:srgbClr val="FFFFFF"/>
                </a:solidFill>
                <a:latin typeface="Calibri"/>
                <a:cs typeface="Calibri"/>
              </a:rPr>
              <a:t>of	National</a:t>
            </a:r>
            <a:endParaRPr sz="1800">
              <a:latin typeface="Calibri"/>
              <a:cs typeface="Calibri"/>
            </a:endParaRPr>
          </a:p>
          <a:p>
            <a:pPr marL="5530850" algn="just">
              <a:lnSpc>
                <a:spcPct val="100000"/>
              </a:lnSpc>
              <a:spcBef>
                <a:spcPts val="40"/>
              </a:spcBef>
              <a:tabLst>
                <a:tab pos="7178040" algn="l"/>
              </a:tabLst>
            </a:pPr>
            <a:r>
              <a:rPr sz="1800" dirty="0">
                <a:solidFill>
                  <a:srgbClr val="FFFFFF"/>
                </a:solidFill>
                <a:latin typeface="Calibri"/>
                <a:cs typeface="Calibri"/>
              </a:rPr>
              <a:t>a la</a:t>
            </a:r>
            <a:r>
              <a:rPr sz="1800" spc="-5" dirty="0">
                <a:solidFill>
                  <a:srgbClr val="FFFFFF"/>
                </a:solidFill>
                <a:latin typeface="Calibri"/>
                <a:cs typeface="Calibri"/>
              </a:rPr>
              <a:t>wy</a:t>
            </a:r>
            <a:r>
              <a:rPr sz="1800" dirty="0">
                <a:solidFill>
                  <a:srgbClr val="FFFFFF"/>
                </a:solidFill>
                <a:latin typeface="Calibri"/>
                <a:cs typeface="Calibri"/>
              </a:rPr>
              <a:t>er	p</a:t>
            </a:r>
            <a:r>
              <a:rPr sz="1800" spc="-5" dirty="0">
                <a:solidFill>
                  <a:srgbClr val="FFFFFF"/>
                </a:solidFill>
                <a:latin typeface="Calibri"/>
                <a:cs typeface="Calibri"/>
              </a:rPr>
              <a:t>r</a:t>
            </a:r>
            <a:r>
              <a:rPr sz="1800" dirty="0">
                <a:solidFill>
                  <a:srgbClr val="FFFFFF"/>
                </a:solidFill>
                <a:latin typeface="Calibri"/>
                <a:cs typeface="Calibri"/>
              </a:rPr>
              <a:t>o</a:t>
            </a:r>
            <a:r>
              <a:rPr sz="1800" spc="-5" dirty="0">
                <a:solidFill>
                  <a:srgbClr val="FFFFFF"/>
                </a:solidFill>
                <a:latin typeface="Calibri"/>
                <a:cs typeface="Calibri"/>
              </a:rPr>
              <a:t>ce</a:t>
            </a:r>
            <a:r>
              <a:rPr sz="1800" dirty="0">
                <a:solidFill>
                  <a:srgbClr val="FFFFFF"/>
                </a:solidFill>
                <a:latin typeface="Calibri"/>
                <a:cs typeface="Calibri"/>
              </a:rPr>
              <a:t>du</a:t>
            </a:r>
            <a:r>
              <a:rPr sz="1800" spc="-5" dirty="0">
                <a:solidFill>
                  <a:srgbClr val="FFFFFF"/>
                </a:solidFill>
                <a:latin typeface="Calibri"/>
                <a:cs typeface="Calibri"/>
              </a:rPr>
              <a:t>re</a:t>
            </a:r>
            <a:r>
              <a:rPr sz="1800" dirty="0">
                <a:solidFill>
                  <a:srgbClr val="FFFFFF"/>
                </a:solidFill>
                <a:latin typeface="Calibri"/>
                <a:cs typeface="Calibri"/>
              </a:rPr>
              <a:t>s</a:t>
            </a:r>
            <a:endParaRPr sz="1800">
              <a:latin typeface="Calibri"/>
              <a:cs typeface="Calibri"/>
            </a:endParaRPr>
          </a:p>
          <a:p>
            <a:pPr marL="130175" marR="3249930" indent="-130810" algn="just">
              <a:lnSpc>
                <a:spcPct val="100000"/>
              </a:lnSpc>
              <a:spcBef>
                <a:spcPts val="1105"/>
              </a:spcBef>
            </a:pPr>
            <a:r>
              <a:rPr sz="2000" i="1" spc="-5" dirty="0">
                <a:solidFill>
                  <a:srgbClr val="001C3D"/>
                </a:solidFill>
                <a:latin typeface="Calibri"/>
                <a:cs typeface="Calibri"/>
              </a:rPr>
              <a:t>When</a:t>
            </a:r>
            <a:r>
              <a:rPr sz="2000" i="1" spc="434" dirty="0">
                <a:solidFill>
                  <a:srgbClr val="001C3D"/>
                </a:solidFill>
                <a:latin typeface="Calibri"/>
                <a:cs typeface="Calibri"/>
              </a:rPr>
              <a:t> </a:t>
            </a:r>
            <a:r>
              <a:rPr sz="2000" i="1" dirty="0">
                <a:solidFill>
                  <a:srgbClr val="001C3D"/>
                </a:solidFill>
                <a:latin typeface="Calibri"/>
                <a:cs typeface="Calibri"/>
              </a:rPr>
              <a:t>you</a:t>
            </a:r>
            <a:r>
              <a:rPr sz="2000" i="1" spc="440" dirty="0">
                <a:solidFill>
                  <a:srgbClr val="001C3D"/>
                </a:solidFill>
                <a:latin typeface="Calibri"/>
                <a:cs typeface="Calibri"/>
              </a:rPr>
              <a:t> </a:t>
            </a:r>
            <a:r>
              <a:rPr sz="2000" i="1" dirty="0">
                <a:solidFill>
                  <a:srgbClr val="001C3D"/>
                </a:solidFill>
                <a:latin typeface="Calibri"/>
                <a:cs typeface="Calibri"/>
              </a:rPr>
              <a:t>have</a:t>
            </a:r>
            <a:r>
              <a:rPr sz="2000" i="1" spc="440" dirty="0">
                <a:solidFill>
                  <a:srgbClr val="001C3D"/>
                </a:solidFill>
                <a:latin typeface="Calibri"/>
                <a:cs typeface="Calibri"/>
              </a:rPr>
              <a:t> </a:t>
            </a:r>
            <a:r>
              <a:rPr sz="2000" i="1" spc="-5" dirty="0">
                <a:solidFill>
                  <a:srgbClr val="001C3D"/>
                </a:solidFill>
                <a:latin typeface="Calibri"/>
                <a:cs typeface="Calibri"/>
              </a:rPr>
              <a:t>finished  reading,</a:t>
            </a:r>
            <a:r>
              <a:rPr sz="2000" i="1" spc="434" dirty="0">
                <a:solidFill>
                  <a:srgbClr val="001C3D"/>
                </a:solidFill>
                <a:latin typeface="Calibri"/>
                <a:cs typeface="Calibri"/>
              </a:rPr>
              <a:t> </a:t>
            </a:r>
            <a:r>
              <a:rPr sz="2000" i="1" dirty="0">
                <a:solidFill>
                  <a:srgbClr val="001C3D"/>
                </a:solidFill>
                <a:latin typeface="Calibri"/>
                <a:cs typeface="Calibri"/>
              </a:rPr>
              <a:t>click</a:t>
            </a:r>
            <a:r>
              <a:rPr sz="2000" i="1" spc="434" dirty="0">
                <a:solidFill>
                  <a:srgbClr val="001C3D"/>
                </a:solidFill>
                <a:latin typeface="Calibri"/>
                <a:cs typeface="Calibri"/>
              </a:rPr>
              <a:t> </a:t>
            </a:r>
            <a:r>
              <a:rPr sz="2000" i="1" dirty="0">
                <a:solidFill>
                  <a:srgbClr val="001C3D"/>
                </a:solidFill>
                <a:latin typeface="Calibri"/>
                <a:cs typeface="Calibri"/>
              </a:rPr>
              <a:t>on</a:t>
            </a:r>
            <a:r>
              <a:rPr sz="2000" i="1" spc="440" dirty="0">
                <a:solidFill>
                  <a:srgbClr val="001C3D"/>
                </a:solidFill>
                <a:latin typeface="Calibri"/>
                <a:cs typeface="Calibri"/>
              </a:rPr>
              <a:t> </a:t>
            </a:r>
            <a:r>
              <a:rPr sz="2000" i="1" dirty="0">
                <a:solidFill>
                  <a:srgbClr val="001C3D"/>
                </a:solidFill>
                <a:latin typeface="Calibri"/>
                <a:cs typeface="Calibri"/>
              </a:rPr>
              <a:t>the </a:t>
            </a:r>
            <a:r>
              <a:rPr sz="2000" i="1" spc="-440" dirty="0">
                <a:solidFill>
                  <a:srgbClr val="001C3D"/>
                </a:solidFill>
                <a:latin typeface="Calibri"/>
                <a:cs typeface="Calibri"/>
              </a:rPr>
              <a:t> </a:t>
            </a:r>
            <a:r>
              <a:rPr sz="2000" i="1" spc="-5" dirty="0">
                <a:solidFill>
                  <a:srgbClr val="001C3D"/>
                </a:solidFill>
                <a:latin typeface="Calibri"/>
                <a:cs typeface="Calibri"/>
              </a:rPr>
              <a:t>oxes </a:t>
            </a:r>
            <a:r>
              <a:rPr sz="2000" i="1" dirty="0">
                <a:solidFill>
                  <a:srgbClr val="001C3D"/>
                </a:solidFill>
                <a:latin typeface="Calibri"/>
                <a:cs typeface="Calibri"/>
              </a:rPr>
              <a:t>on the </a:t>
            </a:r>
            <a:r>
              <a:rPr sz="2000" i="1" spc="-5" dirty="0">
                <a:solidFill>
                  <a:srgbClr val="001C3D"/>
                </a:solidFill>
                <a:latin typeface="Calibri"/>
                <a:cs typeface="Calibri"/>
              </a:rPr>
              <a:t>left-hand</a:t>
            </a:r>
            <a:r>
              <a:rPr sz="2000" i="1" dirty="0">
                <a:solidFill>
                  <a:srgbClr val="001C3D"/>
                </a:solidFill>
                <a:latin typeface="Calibri"/>
                <a:cs typeface="Calibri"/>
              </a:rPr>
              <a:t> side</a:t>
            </a:r>
            <a:endParaRPr sz="2000">
              <a:latin typeface="Calibri"/>
              <a:cs typeface="Calibri"/>
            </a:endParaRPr>
          </a:p>
        </p:txBody>
      </p:sp>
      <p:grpSp>
        <p:nvGrpSpPr>
          <p:cNvPr id="17" name="object 17"/>
          <p:cNvGrpSpPr/>
          <p:nvPr/>
        </p:nvGrpSpPr>
        <p:grpSpPr>
          <a:xfrm>
            <a:off x="1780119" y="6248622"/>
            <a:ext cx="798830" cy="510540"/>
            <a:chOff x="1780119" y="6248622"/>
            <a:chExt cx="798830" cy="510540"/>
          </a:xfrm>
        </p:grpSpPr>
        <p:sp>
          <p:nvSpPr>
            <p:cNvPr id="18" name="object 18"/>
            <p:cNvSpPr/>
            <p:nvPr/>
          </p:nvSpPr>
          <p:spPr>
            <a:xfrm>
              <a:off x="1783294" y="6251797"/>
              <a:ext cx="792480" cy="504190"/>
            </a:xfrm>
            <a:custGeom>
              <a:avLst/>
              <a:gdLst/>
              <a:ahLst/>
              <a:cxnLst/>
              <a:rect l="l" t="t" r="r" b="b"/>
              <a:pathLst>
                <a:path w="792480" h="504190">
                  <a:moveTo>
                    <a:pt x="396044" y="0"/>
                  </a:moveTo>
                  <a:lnTo>
                    <a:pt x="337519" y="2732"/>
                  </a:lnTo>
                  <a:lnTo>
                    <a:pt x="281661" y="10670"/>
                  </a:lnTo>
                  <a:lnTo>
                    <a:pt x="229081" y="23424"/>
                  </a:lnTo>
                  <a:lnTo>
                    <a:pt x="180393" y="40603"/>
                  </a:lnTo>
                  <a:lnTo>
                    <a:pt x="136210" y="61818"/>
                  </a:lnTo>
                  <a:lnTo>
                    <a:pt x="97142" y="86679"/>
                  </a:lnTo>
                  <a:lnTo>
                    <a:pt x="63805" y="114796"/>
                  </a:lnTo>
                  <a:lnTo>
                    <a:pt x="36809" y="145779"/>
                  </a:lnTo>
                  <a:lnTo>
                    <a:pt x="16768" y="179238"/>
                  </a:lnTo>
                  <a:lnTo>
                    <a:pt x="0" y="252027"/>
                  </a:lnTo>
                  <a:lnTo>
                    <a:pt x="4294" y="289270"/>
                  </a:lnTo>
                  <a:lnTo>
                    <a:pt x="36809" y="358276"/>
                  </a:lnTo>
                  <a:lnTo>
                    <a:pt x="63805" y="389259"/>
                  </a:lnTo>
                  <a:lnTo>
                    <a:pt x="97142" y="417376"/>
                  </a:lnTo>
                  <a:lnTo>
                    <a:pt x="136210" y="442237"/>
                  </a:lnTo>
                  <a:lnTo>
                    <a:pt x="180393" y="463452"/>
                  </a:lnTo>
                  <a:lnTo>
                    <a:pt x="229081" y="480631"/>
                  </a:lnTo>
                  <a:lnTo>
                    <a:pt x="281661" y="493385"/>
                  </a:lnTo>
                  <a:lnTo>
                    <a:pt x="337519" y="501323"/>
                  </a:lnTo>
                  <a:lnTo>
                    <a:pt x="396044" y="504055"/>
                  </a:lnTo>
                  <a:lnTo>
                    <a:pt x="454568" y="501323"/>
                  </a:lnTo>
                  <a:lnTo>
                    <a:pt x="510426" y="493385"/>
                  </a:lnTo>
                  <a:lnTo>
                    <a:pt x="563006" y="480631"/>
                  </a:lnTo>
                  <a:lnTo>
                    <a:pt x="611693" y="463452"/>
                  </a:lnTo>
                  <a:lnTo>
                    <a:pt x="655877" y="442237"/>
                  </a:lnTo>
                  <a:lnTo>
                    <a:pt x="694944" y="417376"/>
                  </a:lnTo>
                  <a:lnTo>
                    <a:pt x="728282" y="389259"/>
                  </a:lnTo>
                  <a:lnTo>
                    <a:pt x="755278" y="358276"/>
                  </a:lnTo>
                  <a:lnTo>
                    <a:pt x="775319" y="324816"/>
                  </a:lnTo>
                  <a:lnTo>
                    <a:pt x="792087" y="252027"/>
                  </a:lnTo>
                  <a:lnTo>
                    <a:pt x="787793" y="214785"/>
                  </a:lnTo>
                  <a:lnTo>
                    <a:pt x="755278" y="145779"/>
                  </a:lnTo>
                  <a:lnTo>
                    <a:pt x="728282" y="114796"/>
                  </a:lnTo>
                  <a:lnTo>
                    <a:pt x="694944" y="86679"/>
                  </a:lnTo>
                  <a:lnTo>
                    <a:pt x="655877" y="61818"/>
                  </a:lnTo>
                  <a:lnTo>
                    <a:pt x="611693" y="40603"/>
                  </a:lnTo>
                  <a:lnTo>
                    <a:pt x="563006" y="23424"/>
                  </a:lnTo>
                  <a:lnTo>
                    <a:pt x="510426" y="10670"/>
                  </a:lnTo>
                  <a:lnTo>
                    <a:pt x="454568" y="2732"/>
                  </a:lnTo>
                  <a:lnTo>
                    <a:pt x="396044" y="0"/>
                  </a:lnTo>
                  <a:close/>
                </a:path>
              </a:pathLst>
            </a:custGeom>
            <a:solidFill>
              <a:srgbClr val="F7B699"/>
            </a:solidFill>
          </p:spPr>
          <p:txBody>
            <a:bodyPr wrap="square" lIns="0" tIns="0" rIns="0" bIns="0" rtlCol="0"/>
            <a:lstStyle/>
            <a:p>
              <a:endParaRPr/>
            </a:p>
          </p:txBody>
        </p:sp>
        <p:sp>
          <p:nvSpPr>
            <p:cNvPr id="19" name="object 19"/>
            <p:cNvSpPr/>
            <p:nvPr/>
          </p:nvSpPr>
          <p:spPr>
            <a:xfrm>
              <a:off x="1783294" y="6251797"/>
              <a:ext cx="792480" cy="504190"/>
            </a:xfrm>
            <a:custGeom>
              <a:avLst/>
              <a:gdLst/>
              <a:ahLst/>
              <a:cxnLst/>
              <a:rect l="l" t="t" r="r" b="b"/>
              <a:pathLst>
                <a:path w="792480" h="504190">
                  <a:moveTo>
                    <a:pt x="0" y="252027"/>
                  </a:moveTo>
                  <a:lnTo>
                    <a:pt x="16768" y="179238"/>
                  </a:lnTo>
                  <a:lnTo>
                    <a:pt x="36809" y="145779"/>
                  </a:lnTo>
                  <a:lnTo>
                    <a:pt x="63805" y="114796"/>
                  </a:lnTo>
                  <a:lnTo>
                    <a:pt x="97142" y="86679"/>
                  </a:lnTo>
                  <a:lnTo>
                    <a:pt x="136210" y="61818"/>
                  </a:lnTo>
                  <a:lnTo>
                    <a:pt x="180393" y="40603"/>
                  </a:lnTo>
                  <a:lnTo>
                    <a:pt x="229081" y="23424"/>
                  </a:lnTo>
                  <a:lnTo>
                    <a:pt x="281661" y="10670"/>
                  </a:lnTo>
                  <a:lnTo>
                    <a:pt x="337519" y="2732"/>
                  </a:lnTo>
                  <a:lnTo>
                    <a:pt x="396044" y="0"/>
                  </a:lnTo>
                  <a:lnTo>
                    <a:pt x="454568" y="2732"/>
                  </a:lnTo>
                  <a:lnTo>
                    <a:pt x="510426" y="10670"/>
                  </a:lnTo>
                  <a:lnTo>
                    <a:pt x="563006" y="23424"/>
                  </a:lnTo>
                  <a:lnTo>
                    <a:pt x="611693" y="40603"/>
                  </a:lnTo>
                  <a:lnTo>
                    <a:pt x="655877" y="61818"/>
                  </a:lnTo>
                  <a:lnTo>
                    <a:pt x="694944" y="86679"/>
                  </a:lnTo>
                  <a:lnTo>
                    <a:pt x="728282" y="114796"/>
                  </a:lnTo>
                  <a:lnTo>
                    <a:pt x="755278" y="145779"/>
                  </a:lnTo>
                  <a:lnTo>
                    <a:pt x="775319" y="179238"/>
                  </a:lnTo>
                  <a:lnTo>
                    <a:pt x="792087" y="252027"/>
                  </a:lnTo>
                  <a:lnTo>
                    <a:pt x="787793" y="289270"/>
                  </a:lnTo>
                  <a:lnTo>
                    <a:pt x="755278" y="358276"/>
                  </a:lnTo>
                  <a:lnTo>
                    <a:pt x="728282" y="389259"/>
                  </a:lnTo>
                  <a:lnTo>
                    <a:pt x="694944" y="417376"/>
                  </a:lnTo>
                  <a:lnTo>
                    <a:pt x="655877" y="442237"/>
                  </a:lnTo>
                  <a:lnTo>
                    <a:pt x="611693" y="463452"/>
                  </a:lnTo>
                  <a:lnTo>
                    <a:pt x="563006" y="480631"/>
                  </a:lnTo>
                  <a:lnTo>
                    <a:pt x="510426" y="493385"/>
                  </a:lnTo>
                  <a:lnTo>
                    <a:pt x="454568" y="501323"/>
                  </a:lnTo>
                  <a:lnTo>
                    <a:pt x="396044" y="504055"/>
                  </a:lnTo>
                  <a:lnTo>
                    <a:pt x="337519" y="501323"/>
                  </a:lnTo>
                  <a:lnTo>
                    <a:pt x="281661" y="493385"/>
                  </a:lnTo>
                  <a:lnTo>
                    <a:pt x="229081" y="480631"/>
                  </a:lnTo>
                  <a:lnTo>
                    <a:pt x="180393" y="463452"/>
                  </a:lnTo>
                  <a:lnTo>
                    <a:pt x="136210" y="442237"/>
                  </a:lnTo>
                  <a:lnTo>
                    <a:pt x="97142" y="417376"/>
                  </a:lnTo>
                  <a:lnTo>
                    <a:pt x="63805" y="389259"/>
                  </a:lnTo>
                  <a:lnTo>
                    <a:pt x="36809" y="358276"/>
                  </a:lnTo>
                  <a:lnTo>
                    <a:pt x="16768" y="324816"/>
                  </a:lnTo>
                  <a:lnTo>
                    <a:pt x="0" y="252027"/>
                  </a:lnTo>
                  <a:close/>
                </a:path>
              </a:pathLst>
            </a:custGeom>
            <a:ln w="6349">
              <a:solidFill>
                <a:srgbClr val="C18C75"/>
              </a:solidFill>
            </a:ln>
          </p:spPr>
          <p:txBody>
            <a:bodyPr wrap="square" lIns="0" tIns="0" rIns="0" bIns="0" rtlCol="0"/>
            <a:lstStyle/>
            <a:p>
              <a:endParaRPr/>
            </a:p>
          </p:txBody>
        </p:sp>
      </p:grpSp>
      <p:grpSp>
        <p:nvGrpSpPr>
          <p:cNvPr id="20" name="object 20"/>
          <p:cNvGrpSpPr/>
          <p:nvPr/>
        </p:nvGrpSpPr>
        <p:grpSpPr>
          <a:xfrm>
            <a:off x="2830337" y="6248622"/>
            <a:ext cx="798830" cy="510540"/>
            <a:chOff x="2830337" y="6248622"/>
            <a:chExt cx="798830" cy="510540"/>
          </a:xfrm>
        </p:grpSpPr>
        <p:sp>
          <p:nvSpPr>
            <p:cNvPr id="21" name="object 21"/>
            <p:cNvSpPr/>
            <p:nvPr/>
          </p:nvSpPr>
          <p:spPr>
            <a:xfrm>
              <a:off x="2833512" y="6251797"/>
              <a:ext cx="792480" cy="504190"/>
            </a:xfrm>
            <a:custGeom>
              <a:avLst/>
              <a:gdLst/>
              <a:ahLst/>
              <a:cxnLst/>
              <a:rect l="l" t="t" r="r" b="b"/>
              <a:pathLst>
                <a:path w="792479" h="504190">
                  <a:moveTo>
                    <a:pt x="396044" y="0"/>
                  </a:moveTo>
                  <a:lnTo>
                    <a:pt x="337519" y="2732"/>
                  </a:lnTo>
                  <a:lnTo>
                    <a:pt x="281661" y="10670"/>
                  </a:lnTo>
                  <a:lnTo>
                    <a:pt x="229081" y="23424"/>
                  </a:lnTo>
                  <a:lnTo>
                    <a:pt x="180393" y="40603"/>
                  </a:lnTo>
                  <a:lnTo>
                    <a:pt x="136210" y="61818"/>
                  </a:lnTo>
                  <a:lnTo>
                    <a:pt x="97142" y="86679"/>
                  </a:lnTo>
                  <a:lnTo>
                    <a:pt x="63805" y="114796"/>
                  </a:lnTo>
                  <a:lnTo>
                    <a:pt x="36809" y="145779"/>
                  </a:lnTo>
                  <a:lnTo>
                    <a:pt x="16768" y="179238"/>
                  </a:lnTo>
                  <a:lnTo>
                    <a:pt x="0" y="252027"/>
                  </a:lnTo>
                  <a:lnTo>
                    <a:pt x="4294" y="289270"/>
                  </a:lnTo>
                  <a:lnTo>
                    <a:pt x="36809" y="358276"/>
                  </a:lnTo>
                  <a:lnTo>
                    <a:pt x="63805" y="389259"/>
                  </a:lnTo>
                  <a:lnTo>
                    <a:pt x="97142" y="417376"/>
                  </a:lnTo>
                  <a:lnTo>
                    <a:pt x="136210" y="442237"/>
                  </a:lnTo>
                  <a:lnTo>
                    <a:pt x="180393" y="463452"/>
                  </a:lnTo>
                  <a:lnTo>
                    <a:pt x="229081" y="480631"/>
                  </a:lnTo>
                  <a:lnTo>
                    <a:pt x="281661" y="493385"/>
                  </a:lnTo>
                  <a:lnTo>
                    <a:pt x="337519" y="501323"/>
                  </a:lnTo>
                  <a:lnTo>
                    <a:pt x="396044" y="504055"/>
                  </a:lnTo>
                  <a:lnTo>
                    <a:pt x="454569" y="501323"/>
                  </a:lnTo>
                  <a:lnTo>
                    <a:pt x="510427" y="493385"/>
                  </a:lnTo>
                  <a:lnTo>
                    <a:pt x="563006" y="480631"/>
                  </a:lnTo>
                  <a:lnTo>
                    <a:pt x="611694" y="463452"/>
                  </a:lnTo>
                  <a:lnTo>
                    <a:pt x="655878" y="442237"/>
                  </a:lnTo>
                  <a:lnTo>
                    <a:pt x="694945" y="417376"/>
                  </a:lnTo>
                  <a:lnTo>
                    <a:pt x="728283" y="389259"/>
                  </a:lnTo>
                  <a:lnTo>
                    <a:pt x="755279" y="358276"/>
                  </a:lnTo>
                  <a:lnTo>
                    <a:pt x="775320" y="324816"/>
                  </a:lnTo>
                  <a:lnTo>
                    <a:pt x="792088" y="252027"/>
                  </a:lnTo>
                  <a:lnTo>
                    <a:pt x="787794" y="214785"/>
                  </a:lnTo>
                  <a:lnTo>
                    <a:pt x="755279" y="145779"/>
                  </a:lnTo>
                  <a:lnTo>
                    <a:pt x="728283" y="114796"/>
                  </a:lnTo>
                  <a:lnTo>
                    <a:pt x="694945" y="86679"/>
                  </a:lnTo>
                  <a:lnTo>
                    <a:pt x="655878" y="61818"/>
                  </a:lnTo>
                  <a:lnTo>
                    <a:pt x="611694" y="40603"/>
                  </a:lnTo>
                  <a:lnTo>
                    <a:pt x="563006" y="23424"/>
                  </a:lnTo>
                  <a:lnTo>
                    <a:pt x="510427" y="10670"/>
                  </a:lnTo>
                  <a:lnTo>
                    <a:pt x="454569" y="2732"/>
                  </a:lnTo>
                  <a:lnTo>
                    <a:pt x="396044" y="0"/>
                  </a:lnTo>
                  <a:close/>
                </a:path>
              </a:pathLst>
            </a:custGeom>
            <a:solidFill>
              <a:srgbClr val="F7B699">
                <a:alpha val="65879"/>
              </a:srgbClr>
            </a:solidFill>
          </p:spPr>
          <p:txBody>
            <a:bodyPr wrap="square" lIns="0" tIns="0" rIns="0" bIns="0" rtlCol="0"/>
            <a:lstStyle/>
            <a:p>
              <a:endParaRPr/>
            </a:p>
          </p:txBody>
        </p:sp>
        <p:sp>
          <p:nvSpPr>
            <p:cNvPr id="22" name="object 22"/>
            <p:cNvSpPr/>
            <p:nvPr/>
          </p:nvSpPr>
          <p:spPr>
            <a:xfrm>
              <a:off x="2833512" y="6251797"/>
              <a:ext cx="792480" cy="504190"/>
            </a:xfrm>
            <a:custGeom>
              <a:avLst/>
              <a:gdLst/>
              <a:ahLst/>
              <a:cxnLst/>
              <a:rect l="l" t="t" r="r" b="b"/>
              <a:pathLst>
                <a:path w="792479" h="504190">
                  <a:moveTo>
                    <a:pt x="0" y="252027"/>
                  </a:moveTo>
                  <a:lnTo>
                    <a:pt x="16768" y="179238"/>
                  </a:lnTo>
                  <a:lnTo>
                    <a:pt x="36809" y="145779"/>
                  </a:lnTo>
                  <a:lnTo>
                    <a:pt x="63805" y="114796"/>
                  </a:lnTo>
                  <a:lnTo>
                    <a:pt x="97142" y="86679"/>
                  </a:lnTo>
                  <a:lnTo>
                    <a:pt x="136210" y="61818"/>
                  </a:lnTo>
                  <a:lnTo>
                    <a:pt x="180393" y="40603"/>
                  </a:lnTo>
                  <a:lnTo>
                    <a:pt x="229081" y="23424"/>
                  </a:lnTo>
                  <a:lnTo>
                    <a:pt x="281661" y="10670"/>
                  </a:lnTo>
                  <a:lnTo>
                    <a:pt x="337519" y="2732"/>
                  </a:lnTo>
                  <a:lnTo>
                    <a:pt x="396044"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8" y="252027"/>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4" y="504055"/>
                  </a:lnTo>
                  <a:lnTo>
                    <a:pt x="337519" y="501323"/>
                  </a:lnTo>
                  <a:lnTo>
                    <a:pt x="281661" y="493385"/>
                  </a:lnTo>
                  <a:lnTo>
                    <a:pt x="229081" y="480631"/>
                  </a:lnTo>
                  <a:lnTo>
                    <a:pt x="180393" y="463452"/>
                  </a:lnTo>
                  <a:lnTo>
                    <a:pt x="136210" y="442237"/>
                  </a:lnTo>
                  <a:lnTo>
                    <a:pt x="97142" y="417376"/>
                  </a:lnTo>
                  <a:lnTo>
                    <a:pt x="63805" y="389259"/>
                  </a:lnTo>
                  <a:lnTo>
                    <a:pt x="36809" y="358276"/>
                  </a:lnTo>
                  <a:lnTo>
                    <a:pt x="16768" y="324816"/>
                  </a:lnTo>
                  <a:lnTo>
                    <a:pt x="0" y="252027"/>
                  </a:lnTo>
                  <a:close/>
                </a:path>
              </a:pathLst>
            </a:custGeom>
            <a:ln w="6349">
              <a:solidFill>
                <a:srgbClr val="C18C75"/>
              </a:solidFill>
            </a:ln>
          </p:spPr>
          <p:txBody>
            <a:bodyPr wrap="square" lIns="0" tIns="0" rIns="0" bIns="0" rtlCol="0"/>
            <a:lstStyle/>
            <a:p>
              <a:endParaRPr/>
            </a:p>
          </p:txBody>
        </p:sp>
      </p:grpSp>
      <p:sp>
        <p:nvSpPr>
          <p:cNvPr id="23" name="object 23"/>
          <p:cNvSpPr txBox="1"/>
          <p:nvPr/>
        </p:nvSpPr>
        <p:spPr>
          <a:xfrm>
            <a:off x="2066338" y="6247285"/>
            <a:ext cx="1282065" cy="513080"/>
          </a:xfrm>
          <a:prstGeom prst="rect">
            <a:avLst/>
          </a:prstGeom>
        </p:spPr>
        <p:txBody>
          <a:bodyPr vert="horz" wrap="square" lIns="0" tIns="12700" rIns="0" bIns="0" rtlCol="0">
            <a:spAutoFit/>
          </a:bodyPr>
          <a:lstStyle/>
          <a:p>
            <a:pPr marL="12700">
              <a:lnSpc>
                <a:spcPct val="100000"/>
              </a:lnSpc>
              <a:spcBef>
                <a:spcPts val="100"/>
              </a:spcBef>
              <a:tabLst>
                <a:tab pos="1062355" algn="l"/>
              </a:tabLst>
            </a:pPr>
            <a:r>
              <a:rPr sz="3200" dirty="0">
                <a:solidFill>
                  <a:srgbClr val="FFFFFF"/>
                </a:solidFill>
                <a:latin typeface="Calibri"/>
                <a:cs typeface="Calibri"/>
              </a:rPr>
              <a:t>1	2</a:t>
            </a:r>
            <a:endParaRPr sz="3200">
              <a:latin typeface="Calibri"/>
              <a:cs typeface="Calibri"/>
            </a:endParaRPr>
          </a:p>
        </p:txBody>
      </p:sp>
      <p:grpSp>
        <p:nvGrpSpPr>
          <p:cNvPr id="24" name="object 24"/>
          <p:cNvGrpSpPr/>
          <p:nvPr/>
        </p:nvGrpSpPr>
        <p:grpSpPr>
          <a:xfrm>
            <a:off x="238819" y="0"/>
            <a:ext cx="8666480" cy="6212205"/>
            <a:chOff x="238819" y="0"/>
            <a:chExt cx="8666480" cy="6212205"/>
          </a:xfrm>
        </p:grpSpPr>
        <p:sp>
          <p:nvSpPr>
            <p:cNvPr id="25" name="object 25"/>
            <p:cNvSpPr/>
            <p:nvPr/>
          </p:nvSpPr>
          <p:spPr>
            <a:xfrm>
              <a:off x="251519" y="0"/>
              <a:ext cx="8641080" cy="6186805"/>
            </a:xfrm>
            <a:custGeom>
              <a:avLst/>
              <a:gdLst/>
              <a:ahLst/>
              <a:cxnLst/>
              <a:rect l="l" t="t" r="r" b="b"/>
              <a:pathLst>
                <a:path w="8641080" h="6186805">
                  <a:moveTo>
                    <a:pt x="8640959" y="0"/>
                  </a:moveTo>
                  <a:lnTo>
                    <a:pt x="0" y="0"/>
                  </a:lnTo>
                  <a:lnTo>
                    <a:pt x="0" y="6186309"/>
                  </a:lnTo>
                  <a:lnTo>
                    <a:pt x="8640959" y="6186309"/>
                  </a:lnTo>
                  <a:lnTo>
                    <a:pt x="8640959" y="0"/>
                  </a:lnTo>
                  <a:close/>
                </a:path>
              </a:pathLst>
            </a:custGeom>
            <a:solidFill>
              <a:srgbClr val="FFFFFF"/>
            </a:solidFill>
          </p:spPr>
          <p:txBody>
            <a:bodyPr wrap="square" lIns="0" tIns="0" rIns="0" bIns="0" rtlCol="0"/>
            <a:lstStyle/>
            <a:p>
              <a:endParaRPr/>
            </a:p>
          </p:txBody>
        </p:sp>
        <p:sp>
          <p:nvSpPr>
            <p:cNvPr id="26" name="object 26"/>
            <p:cNvSpPr/>
            <p:nvPr/>
          </p:nvSpPr>
          <p:spPr>
            <a:xfrm>
              <a:off x="251519" y="0"/>
              <a:ext cx="8641080" cy="6186805"/>
            </a:xfrm>
            <a:custGeom>
              <a:avLst/>
              <a:gdLst/>
              <a:ahLst/>
              <a:cxnLst/>
              <a:rect l="l" t="t" r="r" b="b"/>
              <a:pathLst>
                <a:path w="8641080" h="6186805">
                  <a:moveTo>
                    <a:pt x="0" y="0"/>
                  </a:moveTo>
                  <a:lnTo>
                    <a:pt x="8640959" y="0"/>
                  </a:lnTo>
                  <a:lnTo>
                    <a:pt x="8640959" y="6186309"/>
                  </a:lnTo>
                  <a:lnTo>
                    <a:pt x="0" y="6186309"/>
                  </a:lnTo>
                  <a:lnTo>
                    <a:pt x="0" y="0"/>
                  </a:lnTo>
                  <a:close/>
                </a:path>
              </a:pathLst>
            </a:custGeom>
            <a:ln w="25399">
              <a:solidFill>
                <a:srgbClr val="F7B699"/>
              </a:solidFill>
            </a:ln>
          </p:spPr>
          <p:txBody>
            <a:bodyPr wrap="square" lIns="0" tIns="0" rIns="0" bIns="0" rtlCol="0"/>
            <a:lstStyle/>
            <a:p>
              <a:endParaRPr/>
            </a:p>
          </p:txBody>
        </p:sp>
      </p:grpSp>
      <p:sp>
        <p:nvSpPr>
          <p:cNvPr id="27" name="object 27"/>
          <p:cNvSpPr txBox="1"/>
          <p:nvPr/>
        </p:nvSpPr>
        <p:spPr>
          <a:xfrm>
            <a:off x="330259" y="33019"/>
            <a:ext cx="8297545"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001C3D"/>
                </a:solidFill>
                <a:latin typeface="Calibri"/>
                <a:cs typeface="Calibri"/>
              </a:rPr>
              <a:t>Which national procedures are compatible with the “effective</a:t>
            </a:r>
            <a:r>
              <a:rPr sz="1800" b="1" dirty="0">
                <a:solidFill>
                  <a:srgbClr val="001C3D"/>
                </a:solidFill>
                <a:latin typeface="Calibri"/>
                <a:cs typeface="Calibri"/>
              </a:rPr>
              <a:t> </a:t>
            </a:r>
            <a:r>
              <a:rPr sz="1800" b="1" spc="-5" dirty="0">
                <a:solidFill>
                  <a:srgbClr val="001C3D"/>
                </a:solidFill>
                <a:latin typeface="Calibri"/>
                <a:cs typeface="Calibri"/>
              </a:rPr>
              <a:t>exercise</a:t>
            </a:r>
            <a:r>
              <a:rPr sz="1800" b="1" dirty="0">
                <a:solidFill>
                  <a:srgbClr val="001C3D"/>
                </a:solidFill>
                <a:latin typeface="Calibri"/>
                <a:cs typeface="Calibri"/>
              </a:rPr>
              <a:t> </a:t>
            </a:r>
            <a:r>
              <a:rPr sz="1800" b="1" spc="-5" dirty="0">
                <a:solidFill>
                  <a:srgbClr val="001C3D"/>
                </a:solidFill>
                <a:latin typeface="Calibri"/>
                <a:cs typeface="Calibri"/>
              </a:rPr>
              <a:t>and the essence</a:t>
            </a:r>
            <a:endParaRPr sz="1800">
              <a:latin typeface="Calibri"/>
              <a:cs typeface="Calibri"/>
            </a:endParaRPr>
          </a:p>
        </p:txBody>
      </p:sp>
      <p:sp>
        <p:nvSpPr>
          <p:cNvPr id="28" name="object 28"/>
          <p:cNvSpPr txBox="1">
            <a:spLocks noGrp="1"/>
          </p:cNvSpPr>
          <p:nvPr>
            <p:ph type="title"/>
          </p:nvPr>
        </p:nvSpPr>
        <p:spPr>
          <a:xfrm>
            <a:off x="81443" y="223520"/>
            <a:ext cx="2444750" cy="391160"/>
          </a:xfrm>
          <a:prstGeom prst="rect">
            <a:avLst/>
          </a:prstGeom>
        </p:spPr>
        <p:txBody>
          <a:bodyPr vert="horz" wrap="square" lIns="0" tIns="12700" rIns="0" bIns="0" rtlCol="0">
            <a:spAutoFit/>
          </a:bodyPr>
          <a:lstStyle/>
          <a:p>
            <a:pPr marL="12700">
              <a:lnSpc>
                <a:spcPct val="100000"/>
              </a:lnSpc>
              <a:spcBef>
                <a:spcPts val="100"/>
              </a:spcBef>
            </a:pPr>
            <a:r>
              <a:rPr sz="3600" baseline="-2314" dirty="0"/>
              <a:t>P</a:t>
            </a:r>
            <a:r>
              <a:rPr sz="3600" spc="165" baseline="-2314" dirty="0"/>
              <a:t> </a:t>
            </a:r>
            <a:r>
              <a:rPr sz="1800" dirty="0">
                <a:solidFill>
                  <a:srgbClr val="001C3D"/>
                </a:solidFill>
              </a:rPr>
              <a:t>of</a:t>
            </a:r>
            <a:r>
              <a:rPr sz="1800" spc="-15" dirty="0">
                <a:solidFill>
                  <a:srgbClr val="001C3D"/>
                </a:solidFill>
              </a:rPr>
              <a:t> </a:t>
            </a:r>
            <a:r>
              <a:rPr sz="1800" spc="-5" dirty="0">
                <a:solidFill>
                  <a:srgbClr val="001C3D"/>
                </a:solidFill>
              </a:rPr>
              <a:t>the</a:t>
            </a:r>
            <a:r>
              <a:rPr sz="1800" spc="-20" dirty="0">
                <a:solidFill>
                  <a:srgbClr val="001C3D"/>
                </a:solidFill>
              </a:rPr>
              <a:t> </a:t>
            </a:r>
            <a:r>
              <a:rPr sz="1800" dirty="0">
                <a:solidFill>
                  <a:srgbClr val="001C3D"/>
                </a:solidFill>
              </a:rPr>
              <a:t>defence</a:t>
            </a:r>
            <a:r>
              <a:rPr sz="1800" spc="-20" dirty="0">
                <a:solidFill>
                  <a:srgbClr val="001C3D"/>
                </a:solidFill>
              </a:rPr>
              <a:t> </a:t>
            </a:r>
            <a:r>
              <a:rPr sz="1800" spc="-5" dirty="0">
                <a:solidFill>
                  <a:srgbClr val="001C3D"/>
                </a:solidFill>
              </a:rPr>
              <a:t>rights”?</a:t>
            </a:r>
            <a:endParaRPr sz="1800"/>
          </a:p>
        </p:txBody>
      </p:sp>
      <p:sp>
        <p:nvSpPr>
          <p:cNvPr id="29" name="object 29"/>
          <p:cNvSpPr txBox="1"/>
          <p:nvPr/>
        </p:nvSpPr>
        <p:spPr>
          <a:xfrm>
            <a:off x="27937" y="845821"/>
            <a:ext cx="8842375" cy="1125220"/>
          </a:xfrm>
          <a:prstGeom prst="rect">
            <a:avLst/>
          </a:prstGeom>
        </p:spPr>
        <p:txBody>
          <a:bodyPr vert="horz" wrap="square" lIns="0" tIns="39369" rIns="0" bIns="0" rtlCol="0">
            <a:spAutoFit/>
          </a:bodyPr>
          <a:lstStyle/>
          <a:p>
            <a:pPr marL="63500" marR="55880" indent="251460" algn="just">
              <a:lnSpc>
                <a:spcPct val="90300"/>
              </a:lnSpc>
              <a:spcBef>
                <a:spcPts val="309"/>
              </a:spcBef>
            </a:pPr>
            <a:r>
              <a:rPr sz="1800" dirty="0">
                <a:solidFill>
                  <a:srgbClr val="001C3D"/>
                </a:solidFill>
                <a:latin typeface="Calibri"/>
                <a:cs typeface="Calibri"/>
              </a:rPr>
              <a:t>These</a:t>
            </a:r>
            <a:r>
              <a:rPr sz="1800" spc="5" dirty="0">
                <a:solidFill>
                  <a:srgbClr val="001C3D"/>
                </a:solidFill>
                <a:latin typeface="Calibri"/>
                <a:cs typeface="Calibri"/>
              </a:rPr>
              <a:t> </a:t>
            </a:r>
            <a:r>
              <a:rPr sz="1800" spc="-5" dirty="0">
                <a:solidFill>
                  <a:srgbClr val="001C3D"/>
                </a:solidFill>
                <a:latin typeface="Calibri"/>
                <a:cs typeface="Calibri"/>
              </a:rPr>
              <a:t>are,</a:t>
            </a:r>
            <a:r>
              <a:rPr sz="1800" dirty="0">
                <a:solidFill>
                  <a:srgbClr val="001C3D"/>
                </a:solidFill>
                <a:latin typeface="Calibri"/>
                <a:cs typeface="Calibri"/>
              </a:rPr>
              <a:t> </a:t>
            </a:r>
            <a:r>
              <a:rPr sz="1800" spc="-5" dirty="0">
                <a:solidFill>
                  <a:srgbClr val="001C3D"/>
                </a:solidFill>
                <a:latin typeface="Calibri"/>
                <a:cs typeface="Calibri"/>
              </a:rPr>
              <a:t>for</a:t>
            </a:r>
            <a:r>
              <a:rPr sz="1800" spc="395" dirty="0">
                <a:solidFill>
                  <a:srgbClr val="001C3D"/>
                </a:solidFill>
                <a:latin typeface="Calibri"/>
                <a:cs typeface="Calibri"/>
              </a:rPr>
              <a:t> </a:t>
            </a:r>
            <a:r>
              <a:rPr sz="1800" spc="-5" dirty="0">
                <a:solidFill>
                  <a:srgbClr val="001C3D"/>
                </a:solidFill>
                <a:latin typeface="Calibri"/>
                <a:cs typeface="Calibri"/>
              </a:rPr>
              <a:t>example,</a:t>
            </a:r>
            <a:r>
              <a:rPr sz="1800" spc="395" dirty="0">
                <a:solidFill>
                  <a:srgbClr val="001C3D"/>
                </a:solidFill>
                <a:latin typeface="Calibri"/>
                <a:cs typeface="Calibri"/>
              </a:rPr>
              <a:t> </a:t>
            </a:r>
            <a:r>
              <a:rPr sz="1800" dirty="0">
                <a:solidFill>
                  <a:srgbClr val="001C3D"/>
                </a:solidFill>
                <a:latin typeface="Calibri"/>
                <a:cs typeface="Calibri"/>
              </a:rPr>
              <a:t>the</a:t>
            </a:r>
            <a:r>
              <a:rPr sz="1800" spc="409" dirty="0">
                <a:solidFill>
                  <a:srgbClr val="001C3D"/>
                </a:solidFill>
                <a:latin typeface="Calibri"/>
                <a:cs typeface="Calibri"/>
              </a:rPr>
              <a:t> </a:t>
            </a:r>
            <a:r>
              <a:rPr sz="1800" spc="-5" dirty="0">
                <a:solidFill>
                  <a:srgbClr val="001C3D"/>
                </a:solidFill>
                <a:latin typeface="Calibri"/>
                <a:cs typeface="Calibri"/>
              </a:rPr>
              <a:t>requirement</a:t>
            </a:r>
            <a:r>
              <a:rPr sz="1800" spc="395" dirty="0">
                <a:solidFill>
                  <a:srgbClr val="001C3D"/>
                </a:solidFill>
                <a:latin typeface="Calibri"/>
                <a:cs typeface="Calibri"/>
              </a:rPr>
              <a:t> </a:t>
            </a:r>
            <a:r>
              <a:rPr sz="1800" dirty="0">
                <a:solidFill>
                  <a:srgbClr val="001C3D"/>
                </a:solidFill>
                <a:latin typeface="Calibri"/>
                <a:cs typeface="Calibri"/>
              </a:rPr>
              <a:t>that</a:t>
            </a:r>
            <a:r>
              <a:rPr sz="1800" spc="405" dirty="0">
                <a:solidFill>
                  <a:srgbClr val="001C3D"/>
                </a:solidFill>
                <a:latin typeface="Calibri"/>
                <a:cs typeface="Calibri"/>
              </a:rPr>
              <a:t> </a:t>
            </a:r>
            <a:r>
              <a:rPr sz="1800" dirty="0">
                <a:solidFill>
                  <a:srgbClr val="001C3D"/>
                </a:solidFill>
                <a:latin typeface="Calibri"/>
                <a:cs typeface="Calibri"/>
              </a:rPr>
              <a:t>a</a:t>
            </a:r>
            <a:r>
              <a:rPr sz="1800" spc="409" dirty="0">
                <a:solidFill>
                  <a:srgbClr val="001C3D"/>
                </a:solidFill>
                <a:latin typeface="Calibri"/>
                <a:cs typeface="Calibri"/>
              </a:rPr>
              <a:t> </a:t>
            </a:r>
            <a:r>
              <a:rPr sz="1800" spc="-5" dirty="0">
                <a:solidFill>
                  <a:srgbClr val="001C3D"/>
                </a:solidFill>
                <a:latin typeface="Calibri"/>
                <a:cs typeface="Calibri"/>
              </a:rPr>
              <a:t>lawyer</a:t>
            </a:r>
            <a:r>
              <a:rPr sz="1800" spc="395" dirty="0">
                <a:solidFill>
                  <a:srgbClr val="001C3D"/>
                </a:solidFill>
                <a:latin typeface="Calibri"/>
                <a:cs typeface="Calibri"/>
              </a:rPr>
              <a:t> </a:t>
            </a:r>
            <a:r>
              <a:rPr sz="1800" spc="-5" dirty="0">
                <a:solidFill>
                  <a:srgbClr val="001C3D"/>
                </a:solidFill>
                <a:latin typeface="Calibri"/>
                <a:cs typeface="Calibri"/>
              </a:rPr>
              <a:t>should</a:t>
            </a:r>
            <a:r>
              <a:rPr sz="1800" spc="400" dirty="0">
                <a:solidFill>
                  <a:srgbClr val="001C3D"/>
                </a:solidFill>
                <a:latin typeface="Calibri"/>
                <a:cs typeface="Calibri"/>
              </a:rPr>
              <a:t> </a:t>
            </a:r>
            <a:r>
              <a:rPr sz="1800" b="1" spc="-5" dirty="0">
                <a:solidFill>
                  <a:srgbClr val="001C3D"/>
                </a:solidFill>
                <a:latin typeface="Calibri"/>
                <a:cs typeface="Calibri"/>
              </a:rPr>
              <a:t>respect</a:t>
            </a:r>
            <a:r>
              <a:rPr sz="1800" b="1" spc="395" dirty="0">
                <a:solidFill>
                  <a:srgbClr val="001C3D"/>
                </a:solidFill>
                <a:latin typeface="Calibri"/>
                <a:cs typeface="Calibri"/>
              </a:rPr>
              <a:t> </a:t>
            </a:r>
            <a:r>
              <a:rPr sz="1800" b="1" spc="-5" dirty="0">
                <a:solidFill>
                  <a:srgbClr val="001C3D"/>
                </a:solidFill>
                <a:latin typeface="Calibri"/>
                <a:cs typeface="Calibri"/>
              </a:rPr>
              <a:t>the</a:t>
            </a:r>
            <a:r>
              <a:rPr sz="1800" b="1" spc="395" dirty="0">
                <a:solidFill>
                  <a:srgbClr val="001C3D"/>
                </a:solidFill>
                <a:latin typeface="Calibri"/>
                <a:cs typeface="Calibri"/>
              </a:rPr>
              <a:t> </a:t>
            </a:r>
            <a:r>
              <a:rPr sz="1800" b="1" spc="-5" dirty="0">
                <a:solidFill>
                  <a:srgbClr val="001C3D"/>
                </a:solidFill>
                <a:latin typeface="Calibri"/>
                <a:cs typeface="Calibri"/>
              </a:rPr>
              <a:t>order</a:t>
            </a:r>
            <a:r>
              <a:rPr sz="1800" b="1" spc="400" dirty="0">
                <a:solidFill>
                  <a:srgbClr val="001C3D"/>
                </a:solidFill>
                <a:latin typeface="Calibri"/>
                <a:cs typeface="Calibri"/>
              </a:rPr>
              <a:t> </a:t>
            </a:r>
            <a:r>
              <a:rPr sz="1800" b="1" spc="-5" dirty="0">
                <a:solidFill>
                  <a:srgbClr val="001C3D"/>
                </a:solidFill>
                <a:latin typeface="Calibri"/>
                <a:cs typeface="Calibri"/>
              </a:rPr>
              <a:t>and </a:t>
            </a:r>
            <a:r>
              <a:rPr sz="1800" b="1" spc="-395" dirty="0">
                <a:solidFill>
                  <a:srgbClr val="001C3D"/>
                </a:solidFill>
                <a:latin typeface="Calibri"/>
                <a:cs typeface="Calibri"/>
              </a:rPr>
              <a:t> </a:t>
            </a:r>
            <a:r>
              <a:rPr sz="3000" baseline="1388" dirty="0">
                <a:solidFill>
                  <a:srgbClr val="001C3D"/>
                </a:solidFill>
                <a:latin typeface="Calibri"/>
                <a:cs typeface="Calibri"/>
              </a:rPr>
              <a:t>It</a:t>
            </a:r>
            <a:r>
              <a:rPr sz="3000" spc="525" baseline="1388" dirty="0">
                <a:solidFill>
                  <a:srgbClr val="001C3D"/>
                </a:solidFill>
                <a:latin typeface="Calibri"/>
                <a:cs typeface="Calibri"/>
              </a:rPr>
              <a:t> </a:t>
            </a:r>
            <a:r>
              <a:rPr sz="1800" b="1" dirty="0">
                <a:solidFill>
                  <a:srgbClr val="001C3D"/>
                </a:solidFill>
                <a:latin typeface="Calibri"/>
                <a:cs typeface="Calibri"/>
              </a:rPr>
              <a:t>procedure</a:t>
            </a:r>
            <a:r>
              <a:rPr sz="1800" b="1" spc="235" dirty="0">
                <a:solidFill>
                  <a:srgbClr val="001C3D"/>
                </a:solidFill>
                <a:latin typeface="Calibri"/>
                <a:cs typeface="Calibri"/>
              </a:rPr>
              <a:t> </a:t>
            </a:r>
            <a:r>
              <a:rPr sz="1800" spc="-5" dirty="0">
                <a:solidFill>
                  <a:srgbClr val="001C3D"/>
                </a:solidFill>
                <a:latin typeface="Calibri"/>
                <a:cs typeface="Calibri"/>
              </a:rPr>
              <a:t>of</a:t>
            </a:r>
            <a:r>
              <a:rPr sz="1800" spc="245" dirty="0">
                <a:solidFill>
                  <a:srgbClr val="001C3D"/>
                </a:solidFill>
                <a:latin typeface="Calibri"/>
                <a:cs typeface="Calibri"/>
              </a:rPr>
              <a:t> </a:t>
            </a:r>
            <a:r>
              <a:rPr sz="1800" dirty="0">
                <a:solidFill>
                  <a:srgbClr val="001C3D"/>
                </a:solidFill>
                <a:latin typeface="Calibri"/>
                <a:cs typeface="Calibri"/>
              </a:rPr>
              <a:t>the</a:t>
            </a:r>
            <a:r>
              <a:rPr sz="1800" spc="240" dirty="0">
                <a:solidFill>
                  <a:srgbClr val="001C3D"/>
                </a:solidFill>
                <a:latin typeface="Calibri"/>
                <a:cs typeface="Calibri"/>
              </a:rPr>
              <a:t> </a:t>
            </a:r>
            <a:r>
              <a:rPr sz="1800" spc="-5" dirty="0">
                <a:solidFill>
                  <a:srgbClr val="001C3D"/>
                </a:solidFill>
                <a:latin typeface="Calibri"/>
                <a:cs typeface="Calibri"/>
              </a:rPr>
              <a:t>questioning,</a:t>
            </a:r>
            <a:r>
              <a:rPr sz="1800" spc="645" dirty="0">
                <a:solidFill>
                  <a:srgbClr val="001C3D"/>
                </a:solidFill>
                <a:latin typeface="Calibri"/>
                <a:cs typeface="Calibri"/>
              </a:rPr>
              <a:t> </a:t>
            </a:r>
            <a:r>
              <a:rPr sz="1800" dirty="0">
                <a:solidFill>
                  <a:srgbClr val="001C3D"/>
                </a:solidFill>
                <a:latin typeface="Calibri"/>
                <a:cs typeface="Calibri"/>
              </a:rPr>
              <a:t>and</a:t>
            </a:r>
            <a:r>
              <a:rPr sz="1800" spc="645" dirty="0">
                <a:solidFill>
                  <a:srgbClr val="001C3D"/>
                </a:solidFill>
                <a:latin typeface="Calibri"/>
                <a:cs typeface="Calibri"/>
              </a:rPr>
              <a:t> </a:t>
            </a:r>
            <a:r>
              <a:rPr sz="1800" dirty="0">
                <a:solidFill>
                  <a:srgbClr val="001C3D"/>
                </a:solidFill>
                <a:latin typeface="Calibri"/>
                <a:cs typeface="Calibri"/>
              </a:rPr>
              <a:t>that</a:t>
            </a:r>
            <a:r>
              <a:rPr sz="1800" spc="645" dirty="0">
                <a:solidFill>
                  <a:srgbClr val="001C3D"/>
                </a:solidFill>
                <a:latin typeface="Calibri"/>
                <a:cs typeface="Calibri"/>
              </a:rPr>
              <a:t> </a:t>
            </a:r>
            <a:r>
              <a:rPr sz="1800" dirty="0">
                <a:solidFill>
                  <a:srgbClr val="001C3D"/>
                </a:solidFill>
                <a:latin typeface="Calibri"/>
                <a:cs typeface="Calibri"/>
              </a:rPr>
              <a:t>he</a:t>
            </a:r>
            <a:r>
              <a:rPr sz="1800" spc="640" dirty="0">
                <a:solidFill>
                  <a:srgbClr val="001C3D"/>
                </a:solidFill>
                <a:latin typeface="Calibri"/>
                <a:cs typeface="Calibri"/>
              </a:rPr>
              <a:t> </a:t>
            </a:r>
            <a:r>
              <a:rPr sz="1800" b="1" dirty="0">
                <a:solidFill>
                  <a:srgbClr val="001C3D"/>
                </a:solidFill>
                <a:latin typeface="Calibri"/>
                <a:cs typeface="Calibri"/>
              </a:rPr>
              <a:t>should</a:t>
            </a:r>
            <a:r>
              <a:rPr sz="1800" b="1" spc="645" dirty="0">
                <a:solidFill>
                  <a:srgbClr val="001C3D"/>
                </a:solidFill>
                <a:latin typeface="Calibri"/>
                <a:cs typeface="Calibri"/>
              </a:rPr>
              <a:t> </a:t>
            </a:r>
            <a:r>
              <a:rPr sz="1800" b="1" dirty="0">
                <a:solidFill>
                  <a:srgbClr val="001C3D"/>
                </a:solidFill>
                <a:latin typeface="Calibri"/>
                <a:cs typeface="Calibri"/>
              </a:rPr>
              <a:t>not</a:t>
            </a:r>
            <a:r>
              <a:rPr sz="1800" b="1" spc="650" dirty="0">
                <a:solidFill>
                  <a:srgbClr val="001C3D"/>
                </a:solidFill>
                <a:latin typeface="Calibri"/>
                <a:cs typeface="Calibri"/>
              </a:rPr>
              <a:t> </a:t>
            </a:r>
            <a:r>
              <a:rPr sz="1800" b="1" dirty="0">
                <a:solidFill>
                  <a:srgbClr val="001C3D"/>
                </a:solidFill>
                <a:latin typeface="Calibri"/>
                <a:cs typeface="Calibri"/>
              </a:rPr>
              <a:t>obstruct</a:t>
            </a:r>
            <a:r>
              <a:rPr sz="1800" b="1" spc="645" dirty="0">
                <a:solidFill>
                  <a:srgbClr val="001C3D"/>
                </a:solidFill>
                <a:latin typeface="Calibri"/>
                <a:cs typeface="Calibri"/>
              </a:rPr>
              <a:t> </a:t>
            </a:r>
            <a:r>
              <a:rPr sz="1800" b="1" dirty="0">
                <a:solidFill>
                  <a:srgbClr val="001C3D"/>
                </a:solidFill>
                <a:latin typeface="Calibri"/>
                <a:cs typeface="Calibri"/>
              </a:rPr>
              <a:t>the</a:t>
            </a:r>
            <a:r>
              <a:rPr sz="1800" b="1" spc="650" dirty="0">
                <a:solidFill>
                  <a:srgbClr val="001C3D"/>
                </a:solidFill>
                <a:latin typeface="Calibri"/>
                <a:cs typeface="Calibri"/>
              </a:rPr>
              <a:t> </a:t>
            </a:r>
            <a:r>
              <a:rPr sz="1800" b="1" spc="-5" dirty="0">
                <a:solidFill>
                  <a:srgbClr val="001C3D"/>
                </a:solidFill>
                <a:latin typeface="Calibri"/>
                <a:cs typeface="Calibri"/>
              </a:rPr>
              <a:t>interrogation</a:t>
            </a:r>
            <a:r>
              <a:rPr sz="1800" spc="-5" dirty="0">
                <a:solidFill>
                  <a:srgbClr val="001C3D"/>
                </a:solidFill>
                <a:latin typeface="Calibri"/>
                <a:cs typeface="Calibri"/>
              </a:rPr>
              <a:t>. </a:t>
            </a:r>
            <a:r>
              <a:rPr sz="1800" spc="-395" dirty="0">
                <a:solidFill>
                  <a:srgbClr val="001C3D"/>
                </a:solidFill>
                <a:latin typeface="Calibri"/>
                <a:cs typeface="Calibri"/>
              </a:rPr>
              <a:t> </a:t>
            </a:r>
            <a:r>
              <a:rPr sz="3000" baseline="-6944" dirty="0">
                <a:solidFill>
                  <a:srgbClr val="001C3D"/>
                </a:solidFill>
                <a:latin typeface="Calibri"/>
                <a:cs typeface="Calibri"/>
              </a:rPr>
              <a:t>la</a:t>
            </a:r>
            <a:r>
              <a:rPr sz="3000" spc="179" baseline="-6944" dirty="0">
                <a:solidFill>
                  <a:srgbClr val="001C3D"/>
                </a:solidFill>
                <a:latin typeface="Calibri"/>
                <a:cs typeface="Calibri"/>
              </a:rPr>
              <a:t> </a:t>
            </a:r>
            <a:r>
              <a:rPr sz="1800" spc="-5" dirty="0">
                <a:solidFill>
                  <a:srgbClr val="001C3D"/>
                </a:solidFill>
                <a:latin typeface="Calibri"/>
                <a:cs typeface="Calibri"/>
              </a:rPr>
              <a:t>Obstructing</a:t>
            </a:r>
            <a:r>
              <a:rPr sz="1800" spc="60" dirty="0">
                <a:solidFill>
                  <a:srgbClr val="001C3D"/>
                </a:solidFill>
                <a:latin typeface="Calibri"/>
                <a:cs typeface="Calibri"/>
              </a:rPr>
              <a:t> </a:t>
            </a:r>
            <a:r>
              <a:rPr sz="1800" dirty="0">
                <a:solidFill>
                  <a:srgbClr val="001C3D"/>
                </a:solidFill>
                <a:latin typeface="Calibri"/>
                <a:cs typeface="Calibri"/>
              </a:rPr>
              <a:t>the</a:t>
            </a:r>
            <a:r>
              <a:rPr sz="1800" spc="65" dirty="0">
                <a:solidFill>
                  <a:srgbClr val="001C3D"/>
                </a:solidFill>
                <a:latin typeface="Calibri"/>
                <a:cs typeface="Calibri"/>
              </a:rPr>
              <a:t> </a:t>
            </a:r>
            <a:r>
              <a:rPr sz="1800" spc="-5" dirty="0">
                <a:solidFill>
                  <a:srgbClr val="001C3D"/>
                </a:solidFill>
                <a:latin typeface="Calibri"/>
                <a:cs typeface="Calibri"/>
              </a:rPr>
              <a:t>interrogation</a:t>
            </a:r>
            <a:r>
              <a:rPr sz="1800" spc="65" dirty="0">
                <a:solidFill>
                  <a:srgbClr val="001C3D"/>
                </a:solidFill>
                <a:latin typeface="Calibri"/>
                <a:cs typeface="Calibri"/>
              </a:rPr>
              <a:t> </a:t>
            </a:r>
            <a:r>
              <a:rPr sz="1800" spc="-5" dirty="0">
                <a:solidFill>
                  <a:srgbClr val="001C3D"/>
                </a:solidFill>
                <a:latin typeface="Calibri"/>
                <a:cs typeface="Calibri"/>
              </a:rPr>
              <a:t>means</a:t>
            </a:r>
            <a:r>
              <a:rPr sz="1800" spc="65" dirty="0">
                <a:solidFill>
                  <a:srgbClr val="001C3D"/>
                </a:solidFill>
                <a:latin typeface="Calibri"/>
                <a:cs typeface="Calibri"/>
              </a:rPr>
              <a:t> </a:t>
            </a:r>
            <a:r>
              <a:rPr sz="1800" spc="-5" dirty="0">
                <a:solidFill>
                  <a:srgbClr val="001C3D"/>
                </a:solidFill>
                <a:latin typeface="Calibri"/>
                <a:cs typeface="Calibri"/>
              </a:rPr>
              <a:t>behaving</a:t>
            </a:r>
            <a:r>
              <a:rPr sz="1800" spc="60" dirty="0">
                <a:solidFill>
                  <a:srgbClr val="001C3D"/>
                </a:solidFill>
                <a:latin typeface="Calibri"/>
                <a:cs typeface="Calibri"/>
              </a:rPr>
              <a:t> </a:t>
            </a:r>
            <a:r>
              <a:rPr sz="1800" dirty="0">
                <a:solidFill>
                  <a:srgbClr val="001C3D"/>
                </a:solidFill>
                <a:latin typeface="Calibri"/>
                <a:cs typeface="Calibri"/>
              </a:rPr>
              <a:t>in</a:t>
            </a:r>
            <a:r>
              <a:rPr sz="1800" spc="65" dirty="0">
                <a:solidFill>
                  <a:srgbClr val="001C3D"/>
                </a:solidFill>
                <a:latin typeface="Calibri"/>
                <a:cs typeface="Calibri"/>
              </a:rPr>
              <a:t> </a:t>
            </a:r>
            <a:r>
              <a:rPr sz="1800" dirty="0">
                <a:solidFill>
                  <a:srgbClr val="001C3D"/>
                </a:solidFill>
                <a:latin typeface="Calibri"/>
                <a:cs typeface="Calibri"/>
              </a:rPr>
              <a:t>such</a:t>
            </a:r>
            <a:r>
              <a:rPr sz="1800" spc="65" dirty="0">
                <a:solidFill>
                  <a:srgbClr val="001C3D"/>
                </a:solidFill>
                <a:latin typeface="Calibri"/>
                <a:cs typeface="Calibri"/>
              </a:rPr>
              <a:t> </a:t>
            </a:r>
            <a:r>
              <a:rPr sz="1800" dirty="0">
                <a:solidFill>
                  <a:srgbClr val="001C3D"/>
                </a:solidFill>
                <a:latin typeface="Calibri"/>
                <a:cs typeface="Calibri"/>
              </a:rPr>
              <a:t>a</a:t>
            </a:r>
            <a:r>
              <a:rPr sz="1800" spc="60" dirty="0">
                <a:solidFill>
                  <a:srgbClr val="001C3D"/>
                </a:solidFill>
                <a:latin typeface="Calibri"/>
                <a:cs typeface="Calibri"/>
              </a:rPr>
              <a:t> </a:t>
            </a:r>
            <a:r>
              <a:rPr sz="1800" spc="-5" dirty="0">
                <a:solidFill>
                  <a:srgbClr val="001C3D"/>
                </a:solidFill>
                <a:latin typeface="Calibri"/>
                <a:cs typeface="Calibri"/>
              </a:rPr>
              <a:t>way</a:t>
            </a:r>
            <a:r>
              <a:rPr sz="1800" spc="65" dirty="0">
                <a:solidFill>
                  <a:srgbClr val="001C3D"/>
                </a:solidFill>
                <a:latin typeface="Calibri"/>
                <a:cs typeface="Calibri"/>
              </a:rPr>
              <a:t> </a:t>
            </a:r>
            <a:r>
              <a:rPr sz="1800" dirty="0">
                <a:solidFill>
                  <a:srgbClr val="001C3D"/>
                </a:solidFill>
                <a:latin typeface="Calibri"/>
                <a:cs typeface="Calibri"/>
              </a:rPr>
              <a:t>that</a:t>
            </a:r>
            <a:r>
              <a:rPr sz="1800" spc="65" dirty="0">
                <a:solidFill>
                  <a:srgbClr val="001C3D"/>
                </a:solidFill>
                <a:latin typeface="Calibri"/>
                <a:cs typeface="Calibri"/>
              </a:rPr>
              <a:t> </a:t>
            </a:r>
            <a:r>
              <a:rPr sz="1800" spc="-5" dirty="0">
                <a:solidFill>
                  <a:srgbClr val="001C3D"/>
                </a:solidFill>
                <a:latin typeface="Calibri"/>
                <a:cs typeface="Calibri"/>
              </a:rPr>
              <a:t>prevents</a:t>
            </a:r>
            <a:r>
              <a:rPr sz="1800" spc="65" dirty="0">
                <a:solidFill>
                  <a:srgbClr val="001C3D"/>
                </a:solidFill>
                <a:latin typeface="Calibri"/>
                <a:cs typeface="Calibri"/>
              </a:rPr>
              <a:t> </a:t>
            </a:r>
            <a:r>
              <a:rPr sz="1800" dirty="0">
                <a:solidFill>
                  <a:srgbClr val="001C3D"/>
                </a:solidFill>
                <a:latin typeface="Calibri"/>
                <a:cs typeface="Calibri"/>
              </a:rPr>
              <a:t>the</a:t>
            </a:r>
            <a:r>
              <a:rPr sz="1800" spc="60" dirty="0">
                <a:solidFill>
                  <a:srgbClr val="001C3D"/>
                </a:solidFill>
                <a:latin typeface="Calibri"/>
                <a:cs typeface="Calibri"/>
              </a:rPr>
              <a:t> </a:t>
            </a:r>
            <a:r>
              <a:rPr sz="1800" spc="-5" dirty="0">
                <a:solidFill>
                  <a:srgbClr val="001C3D"/>
                </a:solidFill>
                <a:latin typeface="Calibri"/>
                <a:cs typeface="Calibri"/>
              </a:rPr>
              <a:t>police</a:t>
            </a:r>
            <a:r>
              <a:rPr sz="1800" spc="65" dirty="0">
                <a:solidFill>
                  <a:srgbClr val="001C3D"/>
                </a:solidFill>
                <a:latin typeface="Calibri"/>
                <a:cs typeface="Calibri"/>
              </a:rPr>
              <a:t> </a:t>
            </a:r>
            <a:r>
              <a:rPr sz="1800" spc="-5" dirty="0">
                <a:solidFill>
                  <a:srgbClr val="001C3D"/>
                </a:solidFill>
                <a:latin typeface="Calibri"/>
                <a:cs typeface="Calibri"/>
              </a:rPr>
              <a:t>from</a:t>
            </a:r>
            <a:endParaRPr sz="1800">
              <a:latin typeface="Calibri"/>
              <a:cs typeface="Calibri"/>
            </a:endParaRPr>
          </a:p>
          <a:p>
            <a:pPr marL="314960" algn="just">
              <a:lnSpc>
                <a:spcPct val="100000"/>
              </a:lnSpc>
            </a:pPr>
            <a:r>
              <a:rPr sz="1800" spc="-5" dirty="0">
                <a:solidFill>
                  <a:srgbClr val="001C3D"/>
                </a:solidFill>
                <a:latin typeface="Calibri"/>
                <a:cs typeface="Calibri"/>
              </a:rPr>
              <a:t>pursuing</a:t>
            </a:r>
            <a:r>
              <a:rPr sz="1800" dirty="0">
                <a:solidFill>
                  <a:srgbClr val="001C3D"/>
                </a:solidFill>
                <a:latin typeface="Calibri"/>
                <a:cs typeface="Calibri"/>
              </a:rPr>
              <a:t> the</a:t>
            </a:r>
            <a:r>
              <a:rPr sz="1800" spc="5" dirty="0">
                <a:solidFill>
                  <a:srgbClr val="001C3D"/>
                </a:solidFill>
                <a:latin typeface="Calibri"/>
                <a:cs typeface="Calibri"/>
              </a:rPr>
              <a:t> </a:t>
            </a:r>
            <a:r>
              <a:rPr sz="1800" spc="-5" dirty="0">
                <a:solidFill>
                  <a:srgbClr val="001C3D"/>
                </a:solidFill>
                <a:latin typeface="Calibri"/>
                <a:cs typeface="Calibri"/>
              </a:rPr>
              <a:t>interview,</a:t>
            </a:r>
            <a:r>
              <a:rPr sz="1800" dirty="0">
                <a:solidFill>
                  <a:srgbClr val="001C3D"/>
                </a:solidFill>
                <a:latin typeface="Calibri"/>
                <a:cs typeface="Calibri"/>
              </a:rPr>
              <a:t> as</a:t>
            </a:r>
            <a:r>
              <a:rPr sz="1800" spc="5" dirty="0">
                <a:solidFill>
                  <a:srgbClr val="001C3D"/>
                </a:solidFill>
                <a:latin typeface="Calibri"/>
                <a:cs typeface="Calibri"/>
              </a:rPr>
              <a:t> </a:t>
            </a:r>
            <a:r>
              <a:rPr sz="1800" spc="-5" dirty="0">
                <a:solidFill>
                  <a:srgbClr val="001C3D"/>
                </a:solidFill>
                <a:latin typeface="Calibri"/>
                <a:cs typeface="Calibri"/>
              </a:rPr>
              <a:t>long</a:t>
            </a:r>
            <a:r>
              <a:rPr sz="1800" spc="5" dirty="0">
                <a:solidFill>
                  <a:srgbClr val="001C3D"/>
                </a:solidFill>
                <a:latin typeface="Calibri"/>
                <a:cs typeface="Calibri"/>
              </a:rPr>
              <a:t> </a:t>
            </a:r>
            <a:r>
              <a:rPr sz="1800" dirty="0">
                <a:solidFill>
                  <a:srgbClr val="001C3D"/>
                </a:solidFill>
                <a:latin typeface="Calibri"/>
                <a:cs typeface="Calibri"/>
              </a:rPr>
              <a:t>as it</a:t>
            </a:r>
            <a:r>
              <a:rPr sz="1800" spc="5" dirty="0">
                <a:solidFill>
                  <a:srgbClr val="001C3D"/>
                </a:solidFill>
                <a:latin typeface="Calibri"/>
                <a:cs typeface="Calibri"/>
              </a:rPr>
              <a:t> </a:t>
            </a:r>
            <a:r>
              <a:rPr sz="1800" dirty="0">
                <a:solidFill>
                  <a:srgbClr val="001C3D"/>
                </a:solidFill>
                <a:latin typeface="Calibri"/>
                <a:cs typeface="Calibri"/>
              </a:rPr>
              <a:t>is</a:t>
            </a:r>
            <a:r>
              <a:rPr sz="1800" spc="5" dirty="0">
                <a:solidFill>
                  <a:srgbClr val="001C3D"/>
                </a:solidFill>
                <a:latin typeface="Calibri"/>
                <a:cs typeface="Calibri"/>
              </a:rPr>
              <a:t> </a:t>
            </a:r>
            <a:r>
              <a:rPr sz="1800" dirty="0">
                <a:solidFill>
                  <a:srgbClr val="001C3D"/>
                </a:solidFill>
                <a:latin typeface="Calibri"/>
                <a:cs typeface="Calibri"/>
              </a:rPr>
              <a:t>fair and</a:t>
            </a:r>
            <a:r>
              <a:rPr sz="1800" spc="5" dirty="0">
                <a:solidFill>
                  <a:srgbClr val="001C3D"/>
                </a:solidFill>
                <a:latin typeface="Calibri"/>
                <a:cs typeface="Calibri"/>
              </a:rPr>
              <a:t> </a:t>
            </a:r>
            <a:r>
              <a:rPr sz="1800" spc="-5" dirty="0">
                <a:solidFill>
                  <a:srgbClr val="001C3D"/>
                </a:solidFill>
                <a:latin typeface="Calibri"/>
                <a:cs typeface="Calibri"/>
              </a:rPr>
              <a:t>not</a:t>
            </a:r>
            <a:r>
              <a:rPr sz="1800" spc="5" dirty="0">
                <a:solidFill>
                  <a:srgbClr val="001C3D"/>
                </a:solidFill>
                <a:latin typeface="Calibri"/>
                <a:cs typeface="Calibri"/>
              </a:rPr>
              <a:t> </a:t>
            </a:r>
            <a:r>
              <a:rPr sz="1800" spc="-5" dirty="0">
                <a:solidFill>
                  <a:srgbClr val="001C3D"/>
                </a:solidFill>
                <a:latin typeface="Calibri"/>
                <a:cs typeface="Calibri"/>
              </a:rPr>
              <a:t>oppressive.</a:t>
            </a:r>
            <a:endParaRPr sz="1800">
              <a:latin typeface="Calibri"/>
              <a:cs typeface="Calibri"/>
            </a:endParaRPr>
          </a:p>
        </p:txBody>
      </p:sp>
      <p:sp>
        <p:nvSpPr>
          <p:cNvPr id="30" name="object 30"/>
          <p:cNvSpPr txBox="1"/>
          <p:nvPr/>
        </p:nvSpPr>
        <p:spPr>
          <a:xfrm>
            <a:off x="342959" y="2217421"/>
            <a:ext cx="8463280" cy="299720"/>
          </a:xfrm>
          <a:prstGeom prst="rect">
            <a:avLst/>
          </a:prstGeom>
        </p:spPr>
        <p:txBody>
          <a:bodyPr vert="horz" wrap="square" lIns="0" tIns="12700" rIns="0" bIns="0" rtlCol="0">
            <a:spAutoFit/>
          </a:bodyPr>
          <a:lstStyle/>
          <a:p>
            <a:pPr>
              <a:lnSpc>
                <a:spcPct val="100000"/>
              </a:lnSpc>
              <a:spcBef>
                <a:spcPts val="100"/>
              </a:spcBef>
            </a:pPr>
            <a:r>
              <a:rPr sz="1800" spc="-5" dirty="0">
                <a:solidFill>
                  <a:srgbClr val="001C3D"/>
                </a:solidFill>
                <a:latin typeface="Calibri"/>
                <a:cs typeface="Calibri"/>
              </a:rPr>
              <a:t>These</a:t>
            </a:r>
            <a:r>
              <a:rPr sz="1800" spc="135" dirty="0">
                <a:solidFill>
                  <a:srgbClr val="001C3D"/>
                </a:solidFill>
                <a:latin typeface="Calibri"/>
                <a:cs typeface="Calibri"/>
              </a:rPr>
              <a:t> </a:t>
            </a:r>
            <a:r>
              <a:rPr sz="1800" spc="-5" dirty="0">
                <a:solidFill>
                  <a:srgbClr val="001C3D"/>
                </a:solidFill>
                <a:latin typeface="Calibri"/>
                <a:cs typeface="Calibri"/>
              </a:rPr>
              <a:t>provisions</a:t>
            </a:r>
            <a:r>
              <a:rPr sz="1800" spc="155" dirty="0">
                <a:solidFill>
                  <a:srgbClr val="001C3D"/>
                </a:solidFill>
                <a:latin typeface="Calibri"/>
                <a:cs typeface="Calibri"/>
              </a:rPr>
              <a:t> </a:t>
            </a:r>
            <a:r>
              <a:rPr sz="1800" u="sng" spc="-5" dirty="0">
                <a:solidFill>
                  <a:srgbClr val="001C3D"/>
                </a:solidFill>
                <a:uFill>
                  <a:solidFill>
                    <a:srgbClr val="00274E"/>
                  </a:solidFill>
                </a:uFill>
                <a:latin typeface="Calibri"/>
                <a:cs typeface="Calibri"/>
              </a:rPr>
              <a:t>should</a:t>
            </a:r>
            <a:r>
              <a:rPr sz="1800" u="sng" spc="140" dirty="0">
                <a:solidFill>
                  <a:srgbClr val="001C3D"/>
                </a:solidFill>
                <a:uFill>
                  <a:solidFill>
                    <a:srgbClr val="00274E"/>
                  </a:solidFill>
                </a:uFill>
                <a:latin typeface="Calibri"/>
                <a:cs typeface="Calibri"/>
              </a:rPr>
              <a:t> </a:t>
            </a:r>
            <a:r>
              <a:rPr sz="1800" u="sng" spc="-5" dirty="0">
                <a:solidFill>
                  <a:srgbClr val="001C3D"/>
                </a:solidFill>
                <a:uFill>
                  <a:solidFill>
                    <a:srgbClr val="00274E"/>
                  </a:solidFill>
                </a:uFill>
                <a:latin typeface="Calibri"/>
                <a:cs typeface="Calibri"/>
              </a:rPr>
              <a:t>not</a:t>
            </a:r>
            <a:r>
              <a:rPr sz="1800" u="sng" spc="135" dirty="0">
                <a:solidFill>
                  <a:srgbClr val="001C3D"/>
                </a:solidFill>
                <a:uFill>
                  <a:solidFill>
                    <a:srgbClr val="00274E"/>
                  </a:solidFill>
                </a:uFill>
                <a:latin typeface="Calibri"/>
                <a:cs typeface="Calibri"/>
              </a:rPr>
              <a:t> </a:t>
            </a:r>
            <a:r>
              <a:rPr sz="1800" u="sng" dirty="0">
                <a:solidFill>
                  <a:srgbClr val="001C3D"/>
                </a:solidFill>
                <a:uFill>
                  <a:solidFill>
                    <a:srgbClr val="00274E"/>
                  </a:solidFill>
                </a:uFill>
                <a:latin typeface="Calibri"/>
                <a:cs typeface="Calibri"/>
              </a:rPr>
              <a:t>be</a:t>
            </a:r>
            <a:r>
              <a:rPr sz="1800" u="sng" spc="140" dirty="0">
                <a:solidFill>
                  <a:srgbClr val="001C3D"/>
                </a:solidFill>
                <a:uFill>
                  <a:solidFill>
                    <a:srgbClr val="00274E"/>
                  </a:solidFill>
                </a:uFill>
                <a:latin typeface="Calibri"/>
                <a:cs typeface="Calibri"/>
              </a:rPr>
              <a:t> </a:t>
            </a:r>
            <a:r>
              <a:rPr sz="1800" u="sng" spc="-5" dirty="0">
                <a:solidFill>
                  <a:srgbClr val="001C3D"/>
                </a:solidFill>
                <a:uFill>
                  <a:solidFill>
                    <a:srgbClr val="00274E"/>
                  </a:solidFill>
                </a:uFill>
                <a:latin typeface="Calibri"/>
                <a:cs typeface="Calibri"/>
              </a:rPr>
              <a:t>interpreted</a:t>
            </a:r>
            <a:r>
              <a:rPr sz="1800" u="sng" spc="140" dirty="0">
                <a:solidFill>
                  <a:srgbClr val="001C3D"/>
                </a:solidFill>
                <a:uFill>
                  <a:solidFill>
                    <a:srgbClr val="00274E"/>
                  </a:solidFill>
                </a:uFill>
                <a:latin typeface="Calibri"/>
                <a:cs typeface="Calibri"/>
              </a:rPr>
              <a:t> </a:t>
            </a:r>
            <a:r>
              <a:rPr sz="1800" u="sng" spc="-5" dirty="0">
                <a:solidFill>
                  <a:srgbClr val="001C3D"/>
                </a:solidFill>
                <a:uFill>
                  <a:solidFill>
                    <a:srgbClr val="00274E"/>
                  </a:solidFill>
                </a:uFill>
                <a:latin typeface="Calibri"/>
                <a:cs typeface="Calibri"/>
              </a:rPr>
              <a:t>or</a:t>
            </a:r>
            <a:r>
              <a:rPr sz="1800" u="sng" spc="135" dirty="0">
                <a:solidFill>
                  <a:srgbClr val="001C3D"/>
                </a:solidFill>
                <a:uFill>
                  <a:solidFill>
                    <a:srgbClr val="00274E"/>
                  </a:solidFill>
                </a:uFill>
                <a:latin typeface="Calibri"/>
                <a:cs typeface="Calibri"/>
              </a:rPr>
              <a:t> </a:t>
            </a:r>
            <a:r>
              <a:rPr sz="1800" u="sng" dirty="0">
                <a:solidFill>
                  <a:srgbClr val="001C3D"/>
                </a:solidFill>
                <a:uFill>
                  <a:solidFill>
                    <a:srgbClr val="00274E"/>
                  </a:solidFill>
                </a:uFill>
                <a:latin typeface="Calibri"/>
                <a:cs typeface="Calibri"/>
              </a:rPr>
              <a:t>applied</a:t>
            </a:r>
            <a:r>
              <a:rPr sz="1800" u="sng" spc="140" dirty="0">
                <a:solidFill>
                  <a:srgbClr val="001C3D"/>
                </a:solidFill>
                <a:uFill>
                  <a:solidFill>
                    <a:srgbClr val="00274E"/>
                  </a:solidFill>
                </a:uFill>
                <a:latin typeface="Calibri"/>
                <a:cs typeface="Calibri"/>
              </a:rPr>
              <a:t> </a:t>
            </a:r>
            <a:r>
              <a:rPr sz="1800" u="sng" dirty="0">
                <a:solidFill>
                  <a:srgbClr val="001C3D"/>
                </a:solidFill>
                <a:uFill>
                  <a:solidFill>
                    <a:srgbClr val="00274E"/>
                  </a:solidFill>
                </a:uFill>
                <a:latin typeface="Calibri"/>
                <a:cs typeface="Calibri"/>
              </a:rPr>
              <a:t>to</a:t>
            </a:r>
            <a:r>
              <a:rPr sz="1800" u="sng" spc="140" dirty="0">
                <a:solidFill>
                  <a:srgbClr val="001C3D"/>
                </a:solidFill>
                <a:uFill>
                  <a:solidFill>
                    <a:srgbClr val="00274E"/>
                  </a:solidFill>
                </a:uFill>
                <a:latin typeface="Calibri"/>
                <a:cs typeface="Calibri"/>
              </a:rPr>
              <a:t> </a:t>
            </a:r>
            <a:r>
              <a:rPr sz="1800" u="sng" spc="-5" dirty="0">
                <a:solidFill>
                  <a:srgbClr val="001C3D"/>
                </a:solidFill>
                <a:uFill>
                  <a:solidFill>
                    <a:srgbClr val="00274E"/>
                  </a:solidFill>
                </a:uFill>
                <a:latin typeface="Calibri"/>
                <a:cs typeface="Calibri"/>
              </a:rPr>
              <a:t>prevent</a:t>
            </a:r>
            <a:r>
              <a:rPr sz="1800" u="sng" spc="140" dirty="0">
                <a:solidFill>
                  <a:srgbClr val="001C3D"/>
                </a:solidFill>
                <a:uFill>
                  <a:solidFill>
                    <a:srgbClr val="00274E"/>
                  </a:solidFill>
                </a:uFill>
                <a:latin typeface="Calibri"/>
                <a:cs typeface="Calibri"/>
              </a:rPr>
              <a:t> </a:t>
            </a:r>
            <a:r>
              <a:rPr sz="1800" u="sng" spc="-5" dirty="0">
                <a:solidFill>
                  <a:srgbClr val="001C3D"/>
                </a:solidFill>
                <a:uFill>
                  <a:solidFill>
                    <a:srgbClr val="00274E"/>
                  </a:solidFill>
                </a:uFill>
                <a:latin typeface="Calibri"/>
                <a:cs typeface="Calibri"/>
              </a:rPr>
              <a:t>lawyers</a:t>
            </a:r>
            <a:r>
              <a:rPr sz="1800" u="sng" spc="135" dirty="0">
                <a:solidFill>
                  <a:srgbClr val="001C3D"/>
                </a:solidFill>
                <a:uFill>
                  <a:solidFill>
                    <a:srgbClr val="00274E"/>
                  </a:solidFill>
                </a:uFill>
                <a:latin typeface="Calibri"/>
                <a:cs typeface="Calibri"/>
              </a:rPr>
              <a:t> </a:t>
            </a:r>
            <a:r>
              <a:rPr sz="1800" u="sng" spc="-5" dirty="0">
                <a:solidFill>
                  <a:srgbClr val="001C3D"/>
                </a:solidFill>
                <a:uFill>
                  <a:solidFill>
                    <a:srgbClr val="00274E"/>
                  </a:solidFill>
                </a:uFill>
                <a:latin typeface="Calibri"/>
                <a:cs typeface="Calibri"/>
              </a:rPr>
              <a:t>from</a:t>
            </a:r>
            <a:r>
              <a:rPr sz="1800" u="sng" spc="140" dirty="0">
                <a:solidFill>
                  <a:srgbClr val="001C3D"/>
                </a:solidFill>
                <a:uFill>
                  <a:solidFill>
                    <a:srgbClr val="00274E"/>
                  </a:solidFill>
                </a:uFill>
                <a:latin typeface="Calibri"/>
                <a:cs typeface="Calibri"/>
              </a:rPr>
              <a:t> </a:t>
            </a:r>
            <a:r>
              <a:rPr sz="1800" u="sng" spc="-5" dirty="0">
                <a:solidFill>
                  <a:srgbClr val="001C3D"/>
                </a:solidFill>
                <a:uFill>
                  <a:solidFill>
                    <a:srgbClr val="00274E"/>
                  </a:solidFill>
                </a:uFill>
                <a:latin typeface="Calibri"/>
                <a:cs typeface="Calibri"/>
              </a:rPr>
              <a:t>exercising</a:t>
            </a:r>
            <a:endParaRPr sz="1800">
              <a:latin typeface="Calibri"/>
              <a:cs typeface="Calibri"/>
            </a:endParaRPr>
          </a:p>
        </p:txBody>
      </p:sp>
      <p:sp>
        <p:nvSpPr>
          <p:cNvPr id="31" name="object 31"/>
          <p:cNvSpPr txBox="1"/>
          <p:nvPr/>
        </p:nvSpPr>
        <p:spPr>
          <a:xfrm>
            <a:off x="27937" y="2496820"/>
            <a:ext cx="8842375" cy="3589020"/>
          </a:xfrm>
          <a:prstGeom prst="rect">
            <a:avLst/>
          </a:prstGeom>
        </p:spPr>
        <p:txBody>
          <a:bodyPr vert="horz" wrap="square" lIns="0" tIns="11430" rIns="0" bIns="0" rtlCol="0">
            <a:spAutoFit/>
          </a:bodyPr>
          <a:lstStyle/>
          <a:p>
            <a:pPr marL="314960" marR="55244" indent="-252095" algn="just">
              <a:lnSpc>
                <a:spcPct val="100299"/>
              </a:lnSpc>
              <a:spcBef>
                <a:spcPts val="90"/>
              </a:spcBef>
              <a:buSzPct val="111111"/>
              <a:buFont typeface="Arial"/>
              <a:buChar char="•"/>
              <a:tabLst>
                <a:tab pos="315595" algn="l"/>
              </a:tabLst>
            </a:pPr>
            <a:r>
              <a:rPr sz="1800" u="sng" dirty="0">
                <a:solidFill>
                  <a:srgbClr val="001C3D"/>
                </a:solidFill>
                <a:uFill>
                  <a:solidFill>
                    <a:srgbClr val="00274E"/>
                  </a:solidFill>
                </a:uFill>
                <a:latin typeface="Calibri"/>
                <a:cs typeface="Calibri"/>
              </a:rPr>
              <a:t>their </a:t>
            </a:r>
            <a:r>
              <a:rPr sz="1800" u="sng" spc="-5" dirty="0">
                <a:solidFill>
                  <a:srgbClr val="001C3D"/>
                </a:solidFill>
                <a:uFill>
                  <a:solidFill>
                    <a:srgbClr val="00274E"/>
                  </a:solidFill>
                </a:uFill>
                <a:latin typeface="Calibri"/>
                <a:cs typeface="Calibri"/>
              </a:rPr>
              <a:t>legitimate functions during </a:t>
            </a:r>
            <a:r>
              <a:rPr sz="1800" u="sng" dirty="0">
                <a:solidFill>
                  <a:srgbClr val="001C3D"/>
                </a:solidFill>
                <a:uFill>
                  <a:solidFill>
                    <a:srgbClr val="00274E"/>
                  </a:solidFill>
                </a:uFill>
                <a:latin typeface="Calibri"/>
                <a:cs typeface="Calibri"/>
              </a:rPr>
              <a:t>the </a:t>
            </a:r>
            <a:r>
              <a:rPr sz="1800" u="sng" spc="-5" dirty="0">
                <a:solidFill>
                  <a:srgbClr val="001C3D"/>
                </a:solidFill>
                <a:uFill>
                  <a:solidFill>
                    <a:srgbClr val="00274E"/>
                  </a:solidFill>
                </a:uFill>
                <a:latin typeface="Calibri"/>
                <a:cs typeface="Calibri"/>
              </a:rPr>
              <a:t>questioning</a:t>
            </a:r>
            <a:r>
              <a:rPr sz="1800" spc="-5" dirty="0">
                <a:solidFill>
                  <a:srgbClr val="001C3D"/>
                </a:solidFill>
                <a:latin typeface="Calibri"/>
                <a:cs typeface="Calibri"/>
              </a:rPr>
              <a:t>. </a:t>
            </a:r>
            <a:r>
              <a:rPr sz="1800" dirty="0">
                <a:solidFill>
                  <a:srgbClr val="001C3D"/>
                </a:solidFill>
                <a:latin typeface="Calibri"/>
                <a:cs typeface="Calibri"/>
              </a:rPr>
              <a:t>These </a:t>
            </a:r>
            <a:r>
              <a:rPr sz="1800" spc="-5" dirty="0">
                <a:solidFill>
                  <a:srgbClr val="001C3D"/>
                </a:solidFill>
                <a:latin typeface="Calibri"/>
                <a:cs typeface="Calibri"/>
              </a:rPr>
              <a:t>are, for example: </a:t>
            </a:r>
            <a:r>
              <a:rPr sz="1800" dirty="0">
                <a:solidFill>
                  <a:srgbClr val="001C3D"/>
                </a:solidFill>
                <a:latin typeface="Calibri"/>
                <a:cs typeface="Calibri"/>
              </a:rPr>
              <a:t>advising clients, </a:t>
            </a:r>
            <a:r>
              <a:rPr sz="1800" spc="5" dirty="0">
                <a:solidFill>
                  <a:srgbClr val="001C3D"/>
                </a:solidFill>
                <a:latin typeface="Calibri"/>
                <a:cs typeface="Calibri"/>
              </a:rPr>
              <a:t> </a:t>
            </a:r>
            <a:r>
              <a:rPr sz="1800" dirty="0">
                <a:solidFill>
                  <a:srgbClr val="001C3D"/>
                </a:solidFill>
                <a:latin typeface="Calibri"/>
                <a:cs typeface="Calibri"/>
              </a:rPr>
              <a:t>including to </a:t>
            </a:r>
            <a:r>
              <a:rPr sz="1800" spc="-5" dirty="0">
                <a:solidFill>
                  <a:srgbClr val="001C3D"/>
                </a:solidFill>
                <a:latin typeface="Calibri"/>
                <a:cs typeface="Calibri"/>
              </a:rPr>
              <a:t>remain </a:t>
            </a:r>
            <a:r>
              <a:rPr sz="1800" dirty="0">
                <a:solidFill>
                  <a:srgbClr val="001C3D"/>
                </a:solidFill>
                <a:latin typeface="Calibri"/>
                <a:cs typeface="Calibri"/>
              </a:rPr>
              <a:t>silent, asking a </a:t>
            </a:r>
            <a:r>
              <a:rPr sz="1800" spc="-5" dirty="0">
                <a:solidFill>
                  <a:srgbClr val="001C3D"/>
                </a:solidFill>
                <a:latin typeface="Calibri"/>
                <a:cs typeface="Calibri"/>
              </a:rPr>
              <a:t>time-out for </a:t>
            </a:r>
            <a:r>
              <a:rPr sz="1800" dirty="0">
                <a:solidFill>
                  <a:srgbClr val="001C3D"/>
                </a:solidFill>
                <a:latin typeface="Calibri"/>
                <a:cs typeface="Calibri"/>
              </a:rPr>
              <a:t>a </a:t>
            </a:r>
            <a:r>
              <a:rPr sz="1800" spc="-5" dirty="0">
                <a:solidFill>
                  <a:srgbClr val="001C3D"/>
                </a:solidFill>
                <a:latin typeface="Calibri"/>
                <a:cs typeface="Calibri"/>
              </a:rPr>
              <a:t>confidential consultation, or </a:t>
            </a:r>
            <a:r>
              <a:rPr sz="1800" dirty="0">
                <a:solidFill>
                  <a:srgbClr val="001C3D"/>
                </a:solidFill>
                <a:latin typeface="Calibri"/>
                <a:cs typeface="Calibri"/>
              </a:rPr>
              <a:t>challenging </a:t>
            </a:r>
            <a:r>
              <a:rPr sz="1800" spc="5" dirty="0">
                <a:solidFill>
                  <a:srgbClr val="001C3D"/>
                </a:solidFill>
                <a:latin typeface="Calibri"/>
                <a:cs typeface="Calibri"/>
              </a:rPr>
              <a:t> </a:t>
            </a:r>
            <a:r>
              <a:rPr sz="1800" spc="-5" dirty="0">
                <a:solidFill>
                  <a:srgbClr val="001C3D"/>
                </a:solidFill>
                <a:latin typeface="Calibri"/>
                <a:cs typeface="Calibri"/>
              </a:rPr>
              <a:t>questions or </a:t>
            </a:r>
            <a:r>
              <a:rPr sz="1800" dirty="0">
                <a:solidFill>
                  <a:srgbClr val="001C3D"/>
                </a:solidFill>
                <a:latin typeface="Calibri"/>
                <a:cs typeface="Calibri"/>
              </a:rPr>
              <a:t>lines </a:t>
            </a:r>
            <a:r>
              <a:rPr sz="1800" spc="-5" dirty="0">
                <a:solidFill>
                  <a:srgbClr val="001C3D"/>
                </a:solidFill>
                <a:latin typeface="Calibri"/>
                <a:cs typeface="Calibri"/>
              </a:rPr>
              <a:t>of questioning </a:t>
            </a:r>
            <a:r>
              <a:rPr sz="1800" dirty="0">
                <a:solidFill>
                  <a:srgbClr val="001C3D"/>
                </a:solidFill>
                <a:latin typeface="Calibri"/>
                <a:cs typeface="Calibri"/>
              </a:rPr>
              <a:t>that </a:t>
            </a:r>
            <a:r>
              <a:rPr sz="1800" spc="-5" dirty="0">
                <a:solidFill>
                  <a:srgbClr val="001C3D"/>
                </a:solidFill>
                <a:latin typeface="Calibri"/>
                <a:cs typeface="Calibri"/>
              </a:rPr>
              <a:t>imply coercion, manipulation, are </a:t>
            </a:r>
            <a:r>
              <a:rPr sz="1800" dirty="0">
                <a:solidFill>
                  <a:srgbClr val="001C3D"/>
                </a:solidFill>
                <a:latin typeface="Calibri"/>
                <a:cs typeface="Calibri"/>
              </a:rPr>
              <a:t>suggestive, </a:t>
            </a:r>
            <a:r>
              <a:rPr sz="1800" spc="-5" dirty="0">
                <a:solidFill>
                  <a:srgbClr val="001C3D"/>
                </a:solidFill>
                <a:latin typeface="Calibri"/>
                <a:cs typeface="Calibri"/>
              </a:rPr>
              <a:t>or </a:t>
            </a:r>
            <a:r>
              <a:rPr sz="1800" dirty="0">
                <a:solidFill>
                  <a:srgbClr val="001C3D"/>
                </a:solidFill>
                <a:latin typeface="Calibri"/>
                <a:cs typeface="Calibri"/>
              </a:rPr>
              <a:t> </a:t>
            </a:r>
            <a:r>
              <a:rPr sz="1800" spc="-5" dirty="0">
                <a:solidFill>
                  <a:srgbClr val="001C3D"/>
                </a:solidFill>
                <a:latin typeface="Calibri"/>
                <a:cs typeface="Calibri"/>
              </a:rPr>
              <a:t>simply unclear.</a:t>
            </a:r>
            <a:endParaRPr sz="1800">
              <a:latin typeface="Calibri"/>
              <a:cs typeface="Calibri"/>
            </a:endParaRPr>
          </a:p>
          <a:p>
            <a:pPr marL="63500">
              <a:lnSpc>
                <a:spcPts val="1895"/>
              </a:lnSpc>
            </a:pPr>
            <a:r>
              <a:rPr sz="2000" dirty="0">
                <a:solidFill>
                  <a:srgbClr val="001C3D"/>
                </a:solidFill>
                <a:latin typeface="Arial"/>
                <a:cs typeface="Arial"/>
              </a:rPr>
              <a:t>•</a:t>
            </a:r>
            <a:endParaRPr sz="2000">
              <a:latin typeface="Arial"/>
              <a:cs typeface="Arial"/>
            </a:endParaRPr>
          </a:p>
          <a:p>
            <a:pPr marL="314960" algn="just">
              <a:lnSpc>
                <a:spcPct val="100000"/>
              </a:lnSpc>
              <a:spcBef>
                <a:spcPts val="245"/>
              </a:spcBef>
            </a:pPr>
            <a:r>
              <a:rPr sz="1800" dirty="0">
                <a:solidFill>
                  <a:srgbClr val="001C3D"/>
                </a:solidFill>
                <a:latin typeface="Calibri"/>
                <a:cs typeface="Calibri"/>
              </a:rPr>
              <a:t>A</a:t>
            </a:r>
            <a:r>
              <a:rPr sz="1800" u="sng" spc="280" dirty="0">
                <a:solidFill>
                  <a:srgbClr val="001C3D"/>
                </a:solidFill>
                <a:uFill>
                  <a:solidFill>
                    <a:srgbClr val="00274E"/>
                  </a:solidFill>
                </a:uFill>
                <a:latin typeface="Calibri"/>
                <a:cs typeface="Calibri"/>
              </a:rPr>
              <a:t> </a:t>
            </a:r>
            <a:r>
              <a:rPr sz="1800" u="sng" spc="-5" dirty="0">
                <a:solidFill>
                  <a:srgbClr val="001C3D"/>
                </a:solidFill>
                <a:uFill>
                  <a:solidFill>
                    <a:srgbClr val="00274E"/>
                  </a:solidFill>
                </a:uFill>
                <a:latin typeface="Calibri"/>
                <a:cs typeface="Calibri"/>
              </a:rPr>
              <a:t>conflict</a:t>
            </a:r>
            <a:r>
              <a:rPr sz="1800" u="sng" spc="280" dirty="0">
                <a:solidFill>
                  <a:srgbClr val="001C3D"/>
                </a:solidFill>
                <a:uFill>
                  <a:solidFill>
                    <a:srgbClr val="00274E"/>
                  </a:solidFill>
                </a:uFill>
                <a:latin typeface="Calibri"/>
                <a:cs typeface="Calibri"/>
              </a:rPr>
              <a:t> </a:t>
            </a:r>
            <a:r>
              <a:rPr sz="1800" u="sng" spc="-5" dirty="0">
                <a:solidFill>
                  <a:srgbClr val="001C3D"/>
                </a:solidFill>
                <a:uFill>
                  <a:solidFill>
                    <a:srgbClr val="00274E"/>
                  </a:solidFill>
                </a:uFill>
                <a:latin typeface="Calibri"/>
                <a:cs typeface="Calibri"/>
              </a:rPr>
              <a:t>situation</a:t>
            </a:r>
            <a:r>
              <a:rPr sz="1800" u="sng" spc="285" dirty="0">
                <a:solidFill>
                  <a:srgbClr val="001C3D"/>
                </a:solidFill>
                <a:uFill>
                  <a:solidFill>
                    <a:srgbClr val="00274E"/>
                  </a:solidFill>
                </a:uFill>
                <a:latin typeface="Calibri"/>
                <a:cs typeface="Calibri"/>
              </a:rPr>
              <a:t> </a:t>
            </a:r>
            <a:r>
              <a:rPr sz="1800" u="sng" spc="-5" dirty="0">
                <a:solidFill>
                  <a:srgbClr val="001C3D"/>
                </a:solidFill>
                <a:uFill>
                  <a:solidFill>
                    <a:srgbClr val="00274E"/>
                  </a:solidFill>
                </a:uFill>
                <a:latin typeface="Calibri"/>
                <a:cs typeface="Calibri"/>
              </a:rPr>
              <a:t>ma</a:t>
            </a:r>
            <a:r>
              <a:rPr sz="1800" spc="-5" dirty="0">
                <a:solidFill>
                  <a:srgbClr val="001C3D"/>
                </a:solidFill>
                <a:latin typeface="Calibri"/>
                <a:cs typeface="Calibri"/>
              </a:rPr>
              <a:t>y</a:t>
            </a:r>
            <a:r>
              <a:rPr sz="1800" spc="285" dirty="0">
                <a:solidFill>
                  <a:srgbClr val="001C3D"/>
                </a:solidFill>
                <a:latin typeface="Calibri"/>
                <a:cs typeface="Calibri"/>
              </a:rPr>
              <a:t> </a:t>
            </a:r>
            <a:r>
              <a:rPr sz="1800" spc="-5" dirty="0">
                <a:solidFill>
                  <a:srgbClr val="001C3D"/>
                </a:solidFill>
                <a:latin typeface="Calibri"/>
                <a:cs typeface="Calibri"/>
              </a:rPr>
              <a:t>arise</a:t>
            </a:r>
            <a:r>
              <a:rPr sz="1800" spc="280" dirty="0">
                <a:solidFill>
                  <a:srgbClr val="001C3D"/>
                </a:solidFill>
                <a:latin typeface="Calibri"/>
                <a:cs typeface="Calibri"/>
              </a:rPr>
              <a:t> </a:t>
            </a:r>
            <a:r>
              <a:rPr sz="1800" spc="-5" dirty="0">
                <a:solidFill>
                  <a:srgbClr val="001C3D"/>
                </a:solidFill>
                <a:latin typeface="Calibri"/>
                <a:cs typeface="Calibri"/>
              </a:rPr>
              <a:t>when</a:t>
            </a:r>
            <a:r>
              <a:rPr sz="1800" spc="285" dirty="0">
                <a:solidFill>
                  <a:srgbClr val="001C3D"/>
                </a:solidFill>
                <a:latin typeface="Calibri"/>
                <a:cs typeface="Calibri"/>
              </a:rPr>
              <a:t> </a:t>
            </a:r>
            <a:r>
              <a:rPr sz="1800" dirty="0">
                <a:solidFill>
                  <a:srgbClr val="001C3D"/>
                </a:solidFill>
                <a:latin typeface="Calibri"/>
                <a:cs typeface="Calibri"/>
              </a:rPr>
              <a:t>a</a:t>
            </a:r>
            <a:r>
              <a:rPr sz="1800" spc="280" dirty="0">
                <a:solidFill>
                  <a:srgbClr val="001C3D"/>
                </a:solidFill>
                <a:latin typeface="Calibri"/>
                <a:cs typeface="Calibri"/>
              </a:rPr>
              <a:t> </a:t>
            </a:r>
            <a:r>
              <a:rPr sz="1800" spc="-5" dirty="0">
                <a:solidFill>
                  <a:srgbClr val="001C3D"/>
                </a:solidFill>
                <a:latin typeface="Calibri"/>
                <a:cs typeface="Calibri"/>
              </a:rPr>
              <a:t>lawyer</a:t>
            </a:r>
            <a:r>
              <a:rPr sz="1800" spc="285" dirty="0">
                <a:solidFill>
                  <a:srgbClr val="001C3D"/>
                </a:solidFill>
                <a:latin typeface="Calibri"/>
                <a:cs typeface="Calibri"/>
              </a:rPr>
              <a:t> </a:t>
            </a:r>
            <a:r>
              <a:rPr sz="1800" dirty="0">
                <a:solidFill>
                  <a:srgbClr val="001C3D"/>
                </a:solidFill>
                <a:latin typeface="Calibri"/>
                <a:cs typeface="Calibri"/>
              </a:rPr>
              <a:t>advises</a:t>
            </a:r>
            <a:r>
              <a:rPr sz="1800" spc="280" dirty="0">
                <a:solidFill>
                  <a:srgbClr val="001C3D"/>
                </a:solidFill>
                <a:latin typeface="Calibri"/>
                <a:cs typeface="Calibri"/>
              </a:rPr>
              <a:t> </a:t>
            </a:r>
            <a:r>
              <a:rPr sz="1800" dirty="0">
                <a:solidFill>
                  <a:srgbClr val="001C3D"/>
                </a:solidFill>
                <a:latin typeface="Calibri"/>
                <a:cs typeface="Calibri"/>
              </a:rPr>
              <a:t>a</a:t>
            </a:r>
            <a:r>
              <a:rPr sz="1800" spc="285" dirty="0">
                <a:solidFill>
                  <a:srgbClr val="001C3D"/>
                </a:solidFill>
                <a:latin typeface="Calibri"/>
                <a:cs typeface="Calibri"/>
              </a:rPr>
              <a:t> </a:t>
            </a:r>
            <a:r>
              <a:rPr sz="1800" dirty="0">
                <a:solidFill>
                  <a:srgbClr val="001C3D"/>
                </a:solidFill>
                <a:latin typeface="Calibri"/>
                <a:cs typeface="Calibri"/>
              </a:rPr>
              <a:t>client</a:t>
            </a:r>
            <a:r>
              <a:rPr sz="1800" spc="285" dirty="0">
                <a:solidFill>
                  <a:srgbClr val="001C3D"/>
                </a:solidFill>
                <a:latin typeface="Calibri"/>
                <a:cs typeface="Calibri"/>
              </a:rPr>
              <a:t> </a:t>
            </a:r>
            <a:r>
              <a:rPr sz="1800" dirty="0">
                <a:solidFill>
                  <a:srgbClr val="001C3D"/>
                </a:solidFill>
                <a:latin typeface="Calibri"/>
                <a:cs typeface="Calibri"/>
              </a:rPr>
              <a:t>to</a:t>
            </a:r>
            <a:r>
              <a:rPr sz="1800" spc="280" dirty="0">
                <a:solidFill>
                  <a:srgbClr val="001C3D"/>
                </a:solidFill>
                <a:latin typeface="Calibri"/>
                <a:cs typeface="Calibri"/>
              </a:rPr>
              <a:t> </a:t>
            </a:r>
            <a:r>
              <a:rPr sz="1800" spc="-5" dirty="0">
                <a:solidFill>
                  <a:srgbClr val="001C3D"/>
                </a:solidFill>
                <a:latin typeface="Calibri"/>
                <a:cs typeface="Calibri"/>
              </a:rPr>
              <a:t>remain</a:t>
            </a:r>
            <a:r>
              <a:rPr sz="1800" spc="285" dirty="0">
                <a:solidFill>
                  <a:srgbClr val="001C3D"/>
                </a:solidFill>
                <a:latin typeface="Calibri"/>
                <a:cs typeface="Calibri"/>
              </a:rPr>
              <a:t> </a:t>
            </a:r>
            <a:r>
              <a:rPr sz="1800" dirty="0">
                <a:solidFill>
                  <a:srgbClr val="001C3D"/>
                </a:solidFill>
                <a:latin typeface="Calibri"/>
                <a:cs typeface="Calibri"/>
              </a:rPr>
              <a:t>silent</a:t>
            </a:r>
            <a:r>
              <a:rPr sz="1800" spc="280" dirty="0">
                <a:solidFill>
                  <a:srgbClr val="001C3D"/>
                </a:solidFill>
                <a:latin typeface="Calibri"/>
                <a:cs typeface="Calibri"/>
              </a:rPr>
              <a:t> </a:t>
            </a:r>
            <a:r>
              <a:rPr sz="1800" spc="-5" dirty="0">
                <a:solidFill>
                  <a:srgbClr val="001C3D"/>
                </a:solidFill>
                <a:latin typeface="Calibri"/>
                <a:cs typeface="Calibri"/>
              </a:rPr>
              <a:t>following</a:t>
            </a:r>
            <a:endParaRPr sz="1800">
              <a:latin typeface="Calibri"/>
              <a:cs typeface="Calibri"/>
            </a:endParaRPr>
          </a:p>
          <a:p>
            <a:pPr marL="314960" marR="55244" indent="-252095" algn="just">
              <a:lnSpc>
                <a:spcPct val="99500"/>
              </a:lnSpc>
              <a:spcBef>
                <a:spcPts val="50"/>
              </a:spcBef>
              <a:buSzPct val="111111"/>
              <a:buFont typeface="Arial"/>
              <a:buChar char="•"/>
              <a:tabLst>
                <a:tab pos="315595" algn="l"/>
              </a:tabLst>
            </a:pPr>
            <a:r>
              <a:rPr sz="1800" spc="-5" dirty="0">
                <a:solidFill>
                  <a:srgbClr val="001C3D"/>
                </a:solidFill>
                <a:latin typeface="Calibri"/>
                <a:cs typeface="Calibri"/>
              </a:rPr>
              <a:t>(almost)</a:t>
            </a:r>
            <a:r>
              <a:rPr sz="1800" dirty="0">
                <a:solidFill>
                  <a:srgbClr val="001C3D"/>
                </a:solidFill>
                <a:latin typeface="Calibri"/>
                <a:cs typeface="Calibri"/>
              </a:rPr>
              <a:t> </a:t>
            </a:r>
            <a:r>
              <a:rPr sz="1800" spc="-5" dirty="0">
                <a:solidFill>
                  <a:srgbClr val="001C3D"/>
                </a:solidFill>
                <a:latin typeface="Calibri"/>
                <a:cs typeface="Calibri"/>
              </a:rPr>
              <a:t>every</a:t>
            </a:r>
            <a:r>
              <a:rPr sz="1800" dirty="0">
                <a:solidFill>
                  <a:srgbClr val="001C3D"/>
                </a:solidFill>
                <a:latin typeface="Calibri"/>
                <a:cs typeface="Calibri"/>
              </a:rPr>
              <a:t> </a:t>
            </a:r>
            <a:r>
              <a:rPr sz="1800" spc="-5" dirty="0">
                <a:solidFill>
                  <a:srgbClr val="001C3D"/>
                </a:solidFill>
                <a:latin typeface="Calibri"/>
                <a:cs typeface="Calibri"/>
              </a:rPr>
              <a:t>question,</a:t>
            </a:r>
            <a:r>
              <a:rPr sz="1800" dirty="0">
                <a:solidFill>
                  <a:srgbClr val="001C3D"/>
                </a:solidFill>
                <a:latin typeface="Calibri"/>
                <a:cs typeface="Calibri"/>
              </a:rPr>
              <a:t> </a:t>
            </a:r>
            <a:r>
              <a:rPr sz="1800" spc="-5" dirty="0">
                <a:solidFill>
                  <a:srgbClr val="001C3D"/>
                </a:solidFill>
                <a:latin typeface="Calibri"/>
                <a:cs typeface="Calibri"/>
              </a:rPr>
              <a:t>which</a:t>
            </a:r>
            <a:r>
              <a:rPr sz="1800" dirty="0">
                <a:solidFill>
                  <a:srgbClr val="001C3D"/>
                </a:solidFill>
                <a:latin typeface="Calibri"/>
                <a:cs typeface="Calibri"/>
              </a:rPr>
              <a:t> in</a:t>
            </a:r>
            <a:r>
              <a:rPr sz="1800" spc="5" dirty="0">
                <a:solidFill>
                  <a:srgbClr val="001C3D"/>
                </a:solidFill>
                <a:latin typeface="Calibri"/>
                <a:cs typeface="Calibri"/>
              </a:rPr>
              <a:t> </a:t>
            </a:r>
            <a:r>
              <a:rPr sz="1800" dirty="0">
                <a:solidFill>
                  <a:srgbClr val="001C3D"/>
                </a:solidFill>
                <a:latin typeface="Calibri"/>
                <a:cs typeface="Calibri"/>
              </a:rPr>
              <a:t>the</a:t>
            </a:r>
            <a:r>
              <a:rPr sz="1800" spc="5" dirty="0">
                <a:solidFill>
                  <a:srgbClr val="001C3D"/>
                </a:solidFill>
                <a:latin typeface="Calibri"/>
                <a:cs typeface="Calibri"/>
              </a:rPr>
              <a:t> </a:t>
            </a:r>
            <a:r>
              <a:rPr sz="1800" spc="-5" dirty="0">
                <a:solidFill>
                  <a:srgbClr val="001C3D"/>
                </a:solidFill>
                <a:latin typeface="Calibri"/>
                <a:cs typeface="Calibri"/>
              </a:rPr>
              <a:t>officer’s</a:t>
            </a:r>
            <a:r>
              <a:rPr sz="1800" dirty="0">
                <a:solidFill>
                  <a:srgbClr val="001C3D"/>
                </a:solidFill>
                <a:latin typeface="Calibri"/>
                <a:cs typeface="Calibri"/>
              </a:rPr>
              <a:t> view</a:t>
            </a:r>
            <a:r>
              <a:rPr sz="1800" spc="5" dirty="0">
                <a:solidFill>
                  <a:srgbClr val="001C3D"/>
                </a:solidFill>
                <a:latin typeface="Calibri"/>
                <a:cs typeface="Calibri"/>
              </a:rPr>
              <a:t> </a:t>
            </a:r>
            <a:r>
              <a:rPr sz="1800" spc="-5" dirty="0">
                <a:solidFill>
                  <a:srgbClr val="001C3D"/>
                </a:solidFill>
                <a:latin typeface="Calibri"/>
                <a:cs typeface="Calibri"/>
              </a:rPr>
              <a:t>prevents</a:t>
            </a:r>
            <a:r>
              <a:rPr sz="1800" dirty="0">
                <a:solidFill>
                  <a:srgbClr val="001C3D"/>
                </a:solidFill>
                <a:latin typeface="Calibri"/>
                <a:cs typeface="Calibri"/>
              </a:rPr>
              <a:t> him</a:t>
            </a:r>
            <a:r>
              <a:rPr sz="1800" spc="5" dirty="0">
                <a:solidFill>
                  <a:srgbClr val="001C3D"/>
                </a:solidFill>
                <a:latin typeface="Calibri"/>
                <a:cs typeface="Calibri"/>
              </a:rPr>
              <a:t> </a:t>
            </a:r>
            <a:r>
              <a:rPr sz="1800" spc="-5" dirty="0">
                <a:solidFill>
                  <a:srgbClr val="001C3D"/>
                </a:solidFill>
                <a:latin typeface="Calibri"/>
                <a:cs typeface="Calibri"/>
              </a:rPr>
              <a:t>from</a:t>
            </a:r>
            <a:r>
              <a:rPr sz="1800" dirty="0">
                <a:solidFill>
                  <a:srgbClr val="001C3D"/>
                </a:solidFill>
                <a:latin typeface="Calibri"/>
                <a:cs typeface="Calibri"/>
              </a:rPr>
              <a:t> </a:t>
            </a:r>
            <a:r>
              <a:rPr sz="1800" spc="-5" dirty="0">
                <a:solidFill>
                  <a:srgbClr val="001C3D"/>
                </a:solidFill>
                <a:latin typeface="Calibri"/>
                <a:cs typeface="Calibri"/>
              </a:rPr>
              <a:t>pursuing</a:t>
            </a:r>
            <a:r>
              <a:rPr sz="1800" dirty="0">
                <a:solidFill>
                  <a:srgbClr val="001C3D"/>
                </a:solidFill>
                <a:latin typeface="Calibri"/>
                <a:cs typeface="Calibri"/>
              </a:rPr>
              <a:t> an </a:t>
            </a:r>
            <a:r>
              <a:rPr sz="1800" spc="5" dirty="0">
                <a:solidFill>
                  <a:srgbClr val="001C3D"/>
                </a:solidFill>
                <a:latin typeface="Calibri"/>
                <a:cs typeface="Calibri"/>
              </a:rPr>
              <a:t> </a:t>
            </a:r>
            <a:r>
              <a:rPr sz="1800" spc="-5" dirty="0">
                <a:solidFill>
                  <a:srgbClr val="001C3D"/>
                </a:solidFill>
                <a:latin typeface="Calibri"/>
                <a:cs typeface="Calibri"/>
              </a:rPr>
              <a:t>interview. </a:t>
            </a:r>
            <a:r>
              <a:rPr sz="1800" dirty="0">
                <a:solidFill>
                  <a:srgbClr val="001C3D"/>
                </a:solidFill>
                <a:latin typeface="Calibri"/>
                <a:cs typeface="Calibri"/>
              </a:rPr>
              <a:t>The </a:t>
            </a:r>
            <a:r>
              <a:rPr sz="1800" spc="-5" dirty="0">
                <a:solidFill>
                  <a:srgbClr val="001C3D"/>
                </a:solidFill>
                <a:latin typeface="Calibri"/>
                <a:cs typeface="Calibri"/>
              </a:rPr>
              <a:t>officer may </a:t>
            </a:r>
            <a:r>
              <a:rPr sz="1800" dirty="0">
                <a:solidFill>
                  <a:srgbClr val="001C3D"/>
                </a:solidFill>
                <a:latin typeface="Calibri"/>
                <a:cs typeface="Calibri"/>
              </a:rPr>
              <a:t>believe that the client is inclined to give an </a:t>
            </a:r>
            <a:r>
              <a:rPr sz="1800" spc="-5" dirty="0">
                <a:solidFill>
                  <a:srgbClr val="001C3D"/>
                </a:solidFill>
                <a:latin typeface="Calibri"/>
                <a:cs typeface="Calibri"/>
              </a:rPr>
              <a:t>answer, </a:t>
            </a:r>
            <a:r>
              <a:rPr sz="1800" dirty="0">
                <a:solidFill>
                  <a:srgbClr val="001C3D"/>
                </a:solidFill>
                <a:latin typeface="Calibri"/>
                <a:cs typeface="Calibri"/>
              </a:rPr>
              <a:t>and he </a:t>
            </a:r>
            <a:r>
              <a:rPr sz="1800" spc="-5" dirty="0">
                <a:solidFill>
                  <a:srgbClr val="001C3D"/>
                </a:solidFill>
                <a:latin typeface="Calibri"/>
                <a:cs typeface="Calibri"/>
              </a:rPr>
              <a:t>may </a:t>
            </a:r>
            <a:r>
              <a:rPr sz="1800" dirty="0">
                <a:solidFill>
                  <a:srgbClr val="001C3D"/>
                </a:solidFill>
                <a:latin typeface="Calibri"/>
                <a:cs typeface="Calibri"/>
              </a:rPr>
              <a:t> </a:t>
            </a:r>
            <a:r>
              <a:rPr sz="1800" spc="-5" dirty="0">
                <a:solidFill>
                  <a:srgbClr val="001C3D"/>
                </a:solidFill>
                <a:latin typeface="Calibri"/>
                <a:cs typeface="Calibri"/>
              </a:rPr>
              <a:t>perceive </a:t>
            </a:r>
            <a:r>
              <a:rPr sz="1800" dirty="0">
                <a:solidFill>
                  <a:srgbClr val="001C3D"/>
                </a:solidFill>
                <a:latin typeface="Calibri"/>
                <a:cs typeface="Calibri"/>
              </a:rPr>
              <a:t>the </a:t>
            </a:r>
            <a:r>
              <a:rPr sz="1800" spc="-5" dirty="0">
                <a:solidFill>
                  <a:srgbClr val="001C3D"/>
                </a:solidFill>
                <a:latin typeface="Calibri"/>
                <a:cs typeface="Calibri"/>
              </a:rPr>
              <a:t>lawyer’s behavior </a:t>
            </a:r>
            <a:r>
              <a:rPr sz="1800" dirty="0">
                <a:solidFill>
                  <a:srgbClr val="001C3D"/>
                </a:solidFill>
                <a:latin typeface="Calibri"/>
                <a:cs typeface="Calibri"/>
              </a:rPr>
              <a:t>as </a:t>
            </a:r>
            <a:r>
              <a:rPr sz="1800" spc="-5" dirty="0">
                <a:solidFill>
                  <a:srgbClr val="001C3D"/>
                </a:solidFill>
                <a:latin typeface="Calibri"/>
                <a:cs typeface="Calibri"/>
              </a:rPr>
              <a:t>obstructive. </a:t>
            </a:r>
            <a:r>
              <a:rPr sz="1800" dirty="0">
                <a:solidFill>
                  <a:srgbClr val="001C3D"/>
                </a:solidFill>
                <a:latin typeface="Calibri"/>
                <a:cs typeface="Calibri"/>
              </a:rPr>
              <a:t>It is </a:t>
            </a:r>
            <a:r>
              <a:rPr sz="1800" spc="-5" dirty="0">
                <a:solidFill>
                  <a:srgbClr val="001C3D"/>
                </a:solidFill>
                <a:latin typeface="Calibri"/>
                <a:cs typeface="Calibri"/>
              </a:rPr>
              <a:t>however, </a:t>
            </a:r>
            <a:r>
              <a:rPr sz="1800" dirty="0">
                <a:solidFill>
                  <a:srgbClr val="001C3D"/>
                </a:solidFill>
                <a:latin typeface="Calibri"/>
                <a:cs typeface="Calibri"/>
              </a:rPr>
              <a:t>a </a:t>
            </a:r>
            <a:r>
              <a:rPr sz="1800" spc="-5" dirty="0">
                <a:solidFill>
                  <a:srgbClr val="001C3D"/>
                </a:solidFill>
                <a:latin typeface="Calibri"/>
                <a:cs typeface="Calibri"/>
              </a:rPr>
              <a:t>legitimate function of </a:t>
            </a:r>
            <a:r>
              <a:rPr sz="1800" dirty="0">
                <a:solidFill>
                  <a:srgbClr val="001C3D"/>
                </a:solidFill>
                <a:latin typeface="Calibri"/>
                <a:cs typeface="Calibri"/>
              </a:rPr>
              <a:t>the </a:t>
            </a:r>
            <a:r>
              <a:rPr sz="1800" spc="5" dirty="0">
                <a:solidFill>
                  <a:srgbClr val="001C3D"/>
                </a:solidFill>
                <a:latin typeface="Calibri"/>
                <a:cs typeface="Calibri"/>
              </a:rPr>
              <a:t> </a:t>
            </a:r>
            <a:r>
              <a:rPr sz="1800" spc="-5" dirty="0">
                <a:solidFill>
                  <a:srgbClr val="001C3D"/>
                </a:solidFill>
                <a:latin typeface="Calibri"/>
                <a:cs typeface="Calibri"/>
              </a:rPr>
              <a:t>lawyer </a:t>
            </a:r>
            <a:r>
              <a:rPr sz="1800" dirty="0">
                <a:solidFill>
                  <a:srgbClr val="001C3D"/>
                </a:solidFill>
                <a:latin typeface="Calibri"/>
                <a:cs typeface="Calibri"/>
              </a:rPr>
              <a:t>to advise his client at any </a:t>
            </a:r>
            <a:r>
              <a:rPr sz="1800" spc="-5" dirty="0">
                <a:solidFill>
                  <a:srgbClr val="001C3D"/>
                </a:solidFill>
                <a:latin typeface="Calibri"/>
                <a:cs typeface="Calibri"/>
              </a:rPr>
              <a:t>time during </a:t>
            </a:r>
            <a:r>
              <a:rPr sz="1800" dirty="0">
                <a:solidFill>
                  <a:srgbClr val="001C3D"/>
                </a:solidFill>
                <a:latin typeface="Calibri"/>
                <a:cs typeface="Calibri"/>
              </a:rPr>
              <a:t>the </a:t>
            </a:r>
            <a:r>
              <a:rPr sz="1800" spc="-5" dirty="0">
                <a:solidFill>
                  <a:srgbClr val="001C3D"/>
                </a:solidFill>
                <a:latin typeface="Calibri"/>
                <a:cs typeface="Calibri"/>
              </a:rPr>
              <a:t>questioning. </a:t>
            </a:r>
            <a:r>
              <a:rPr sz="1800" dirty="0">
                <a:solidFill>
                  <a:srgbClr val="001C3D"/>
                </a:solidFill>
                <a:latin typeface="Calibri"/>
                <a:cs typeface="Calibri"/>
              </a:rPr>
              <a:t>It </a:t>
            </a:r>
            <a:r>
              <a:rPr sz="1800" spc="-5" dirty="0">
                <a:solidFill>
                  <a:srgbClr val="001C3D"/>
                </a:solidFill>
                <a:latin typeface="Calibri"/>
                <a:cs typeface="Calibri"/>
              </a:rPr>
              <a:t>should </a:t>
            </a:r>
            <a:r>
              <a:rPr sz="1800" dirty="0">
                <a:solidFill>
                  <a:srgbClr val="001C3D"/>
                </a:solidFill>
                <a:latin typeface="Calibri"/>
                <a:cs typeface="Calibri"/>
              </a:rPr>
              <a:t>also be </a:t>
            </a:r>
            <a:r>
              <a:rPr sz="1800" spc="-5" dirty="0">
                <a:solidFill>
                  <a:srgbClr val="001C3D"/>
                </a:solidFill>
                <a:latin typeface="Calibri"/>
                <a:cs typeface="Calibri"/>
              </a:rPr>
              <a:t>presumed </a:t>
            </a:r>
            <a:r>
              <a:rPr sz="1800" dirty="0">
                <a:solidFill>
                  <a:srgbClr val="001C3D"/>
                </a:solidFill>
                <a:latin typeface="Calibri"/>
                <a:cs typeface="Calibri"/>
              </a:rPr>
              <a:t> that</a:t>
            </a:r>
            <a:r>
              <a:rPr sz="1800" spc="90" dirty="0">
                <a:solidFill>
                  <a:srgbClr val="001C3D"/>
                </a:solidFill>
                <a:latin typeface="Calibri"/>
                <a:cs typeface="Calibri"/>
              </a:rPr>
              <a:t> </a:t>
            </a:r>
            <a:r>
              <a:rPr sz="1800" dirty="0">
                <a:solidFill>
                  <a:srgbClr val="001C3D"/>
                </a:solidFill>
                <a:latin typeface="Calibri"/>
                <a:cs typeface="Calibri"/>
              </a:rPr>
              <a:t>the</a:t>
            </a:r>
            <a:r>
              <a:rPr sz="1800" spc="95" dirty="0">
                <a:solidFill>
                  <a:srgbClr val="001C3D"/>
                </a:solidFill>
                <a:latin typeface="Calibri"/>
                <a:cs typeface="Calibri"/>
              </a:rPr>
              <a:t> </a:t>
            </a:r>
            <a:r>
              <a:rPr sz="1800" spc="-5" dirty="0">
                <a:solidFill>
                  <a:srgbClr val="001C3D"/>
                </a:solidFill>
                <a:latin typeface="Calibri"/>
                <a:cs typeface="Calibri"/>
              </a:rPr>
              <a:t>lawyer</a:t>
            </a:r>
            <a:r>
              <a:rPr sz="1800" spc="90" dirty="0">
                <a:solidFill>
                  <a:srgbClr val="001C3D"/>
                </a:solidFill>
                <a:latin typeface="Calibri"/>
                <a:cs typeface="Calibri"/>
              </a:rPr>
              <a:t> </a:t>
            </a:r>
            <a:r>
              <a:rPr sz="1800" spc="-5" dirty="0">
                <a:solidFill>
                  <a:srgbClr val="001C3D"/>
                </a:solidFill>
                <a:latin typeface="Calibri"/>
                <a:cs typeface="Calibri"/>
              </a:rPr>
              <a:t>acts</a:t>
            </a:r>
            <a:r>
              <a:rPr sz="1800" spc="95" dirty="0">
                <a:solidFill>
                  <a:srgbClr val="001C3D"/>
                </a:solidFill>
                <a:latin typeface="Calibri"/>
                <a:cs typeface="Calibri"/>
              </a:rPr>
              <a:t> </a:t>
            </a:r>
            <a:r>
              <a:rPr sz="1800" dirty="0">
                <a:solidFill>
                  <a:srgbClr val="001C3D"/>
                </a:solidFill>
                <a:latin typeface="Calibri"/>
                <a:cs typeface="Calibri"/>
              </a:rPr>
              <a:t>in</a:t>
            </a:r>
            <a:r>
              <a:rPr sz="1800" spc="90" dirty="0">
                <a:solidFill>
                  <a:srgbClr val="001C3D"/>
                </a:solidFill>
                <a:latin typeface="Calibri"/>
                <a:cs typeface="Calibri"/>
              </a:rPr>
              <a:t> </a:t>
            </a:r>
            <a:r>
              <a:rPr sz="1800" spc="-5" dirty="0">
                <a:solidFill>
                  <a:srgbClr val="001C3D"/>
                </a:solidFill>
                <a:latin typeface="Calibri"/>
                <a:cs typeface="Calibri"/>
              </a:rPr>
              <a:t>accordance</a:t>
            </a:r>
            <a:r>
              <a:rPr sz="1800" spc="95" dirty="0">
                <a:solidFill>
                  <a:srgbClr val="001C3D"/>
                </a:solidFill>
                <a:latin typeface="Calibri"/>
                <a:cs typeface="Calibri"/>
              </a:rPr>
              <a:t> </a:t>
            </a:r>
            <a:r>
              <a:rPr sz="1800" spc="-5" dirty="0">
                <a:solidFill>
                  <a:srgbClr val="001C3D"/>
                </a:solidFill>
                <a:latin typeface="Calibri"/>
                <a:cs typeface="Calibri"/>
              </a:rPr>
              <a:t>with</a:t>
            </a:r>
            <a:r>
              <a:rPr sz="1800" spc="90" dirty="0">
                <a:solidFill>
                  <a:srgbClr val="001C3D"/>
                </a:solidFill>
                <a:latin typeface="Calibri"/>
                <a:cs typeface="Calibri"/>
              </a:rPr>
              <a:t> </a:t>
            </a:r>
            <a:r>
              <a:rPr sz="1800" dirty="0">
                <a:solidFill>
                  <a:srgbClr val="001C3D"/>
                </a:solidFill>
                <a:latin typeface="Calibri"/>
                <a:cs typeface="Calibri"/>
              </a:rPr>
              <a:t>his</a:t>
            </a:r>
            <a:r>
              <a:rPr sz="1800" spc="95" dirty="0">
                <a:solidFill>
                  <a:srgbClr val="001C3D"/>
                </a:solidFill>
                <a:latin typeface="Calibri"/>
                <a:cs typeface="Calibri"/>
              </a:rPr>
              <a:t> </a:t>
            </a:r>
            <a:r>
              <a:rPr sz="1800" spc="-5" dirty="0">
                <a:solidFill>
                  <a:srgbClr val="001C3D"/>
                </a:solidFill>
                <a:latin typeface="Calibri"/>
                <a:cs typeface="Calibri"/>
              </a:rPr>
              <a:t>client’s</a:t>
            </a:r>
            <a:r>
              <a:rPr sz="1800" spc="90" dirty="0">
                <a:solidFill>
                  <a:srgbClr val="001C3D"/>
                </a:solidFill>
                <a:latin typeface="Calibri"/>
                <a:cs typeface="Calibri"/>
              </a:rPr>
              <a:t> </a:t>
            </a:r>
            <a:r>
              <a:rPr sz="1800" spc="-5" dirty="0">
                <a:solidFill>
                  <a:srgbClr val="001C3D"/>
                </a:solidFill>
                <a:latin typeface="Calibri"/>
                <a:cs typeface="Calibri"/>
              </a:rPr>
              <a:t>will</a:t>
            </a:r>
            <a:r>
              <a:rPr sz="1800" spc="95" dirty="0">
                <a:solidFill>
                  <a:srgbClr val="001C3D"/>
                </a:solidFill>
                <a:latin typeface="Calibri"/>
                <a:cs typeface="Calibri"/>
              </a:rPr>
              <a:t> </a:t>
            </a:r>
            <a:r>
              <a:rPr sz="1800" dirty="0">
                <a:solidFill>
                  <a:srgbClr val="001C3D"/>
                </a:solidFill>
                <a:latin typeface="Calibri"/>
                <a:cs typeface="Calibri"/>
              </a:rPr>
              <a:t>and</a:t>
            </a:r>
            <a:r>
              <a:rPr sz="1800" spc="90" dirty="0">
                <a:solidFill>
                  <a:srgbClr val="001C3D"/>
                </a:solidFill>
                <a:latin typeface="Calibri"/>
                <a:cs typeface="Calibri"/>
              </a:rPr>
              <a:t> </a:t>
            </a:r>
            <a:r>
              <a:rPr sz="1800" dirty="0">
                <a:solidFill>
                  <a:srgbClr val="001C3D"/>
                </a:solidFill>
                <a:latin typeface="Calibri"/>
                <a:cs typeface="Calibri"/>
              </a:rPr>
              <a:t>his</a:t>
            </a:r>
            <a:r>
              <a:rPr sz="1800" spc="95" dirty="0">
                <a:solidFill>
                  <a:srgbClr val="001C3D"/>
                </a:solidFill>
                <a:latin typeface="Calibri"/>
                <a:cs typeface="Calibri"/>
              </a:rPr>
              <a:t> </a:t>
            </a:r>
            <a:r>
              <a:rPr sz="1800" dirty="0">
                <a:solidFill>
                  <a:srgbClr val="001C3D"/>
                </a:solidFill>
                <a:latin typeface="Calibri"/>
                <a:cs typeface="Calibri"/>
              </a:rPr>
              <a:t>best</a:t>
            </a:r>
            <a:r>
              <a:rPr sz="1800" spc="90" dirty="0">
                <a:solidFill>
                  <a:srgbClr val="001C3D"/>
                </a:solidFill>
                <a:latin typeface="Calibri"/>
                <a:cs typeface="Calibri"/>
              </a:rPr>
              <a:t> </a:t>
            </a:r>
            <a:r>
              <a:rPr sz="1800" spc="-5" dirty="0">
                <a:solidFill>
                  <a:srgbClr val="001C3D"/>
                </a:solidFill>
                <a:latin typeface="Calibri"/>
                <a:cs typeface="Calibri"/>
              </a:rPr>
              <a:t>interest.</a:t>
            </a:r>
            <a:r>
              <a:rPr sz="1800" spc="95" dirty="0">
                <a:solidFill>
                  <a:srgbClr val="001C3D"/>
                </a:solidFill>
                <a:latin typeface="Calibri"/>
                <a:cs typeface="Calibri"/>
              </a:rPr>
              <a:t> </a:t>
            </a:r>
            <a:r>
              <a:rPr sz="1800" spc="-5" dirty="0">
                <a:solidFill>
                  <a:srgbClr val="001C3D"/>
                </a:solidFill>
                <a:latin typeface="Calibri"/>
                <a:cs typeface="Calibri"/>
              </a:rPr>
              <a:t>For</a:t>
            </a:r>
            <a:r>
              <a:rPr sz="1800" spc="90" dirty="0">
                <a:solidFill>
                  <a:srgbClr val="001C3D"/>
                </a:solidFill>
                <a:latin typeface="Calibri"/>
                <a:cs typeface="Calibri"/>
              </a:rPr>
              <a:t> </a:t>
            </a:r>
            <a:r>
              <a:rPr sz="1800" spc="-5" dirty="0">
                <a:solidFill>
                  <a:srgbClr val="001C3D"/>
                </a:solidFill>
                <a:latin typeface="Calibri"/>
                <a:cs typeface="Calibri"/>
              </a:rPr>
              <a:t>example,</a:t>
            </a:r>
            <a:endParaRPr sz="1800">
              <a:latin typeface="Calibri"/>
              <a:cs typeface="Calibri"/>
            </a:endParaRPr>
          </a:p>
          <a:p>
            <a:pPr marL="314960" marR="55880" indent="-252095">
              <a:lnSpc>
                <a:spcPts val="2100"/>
              </a:lnSpc>
              <a:spcBef>
                <a:spcPts val="160"/>
              </a:spcBef>
            </a:pPr>
            <a:r>
              <a:rPr sz="3000" i="1" baseline="-37500" dirty="0">
                <a:solidFill>
                  <a:srgbClr val="001C3D"/>
                </a:solidFill>
                <a:latin typeface="Calibri"/>
                <a:cs typeface="Calibri"/>
              </a:rPr>
              <a:t>b</a:t>
            </a:r>
            <a:r>
              <a:rPr sz="3000" i="1" spc="67" baseline="-37500" dirty="0">
                <a:solidFill>
                  <a:srgbClr val="001C3D"/>
                </a:solidFill>
                <a:latin typeface="Calibri"/>
                <a:cs typeface="Calibri"/>
              </a:rPr>
              <a:t> </a:t>
            </a:r>
            <a:r>
              <a:rPr sz="1800" dirty="0">
                <a:solidFill>
                  <a:srgbClr val="001C3D"/>
                </a:solidFill>
                <a:latin typeface="Calibri"/>
                <a:cs typeface="Calibri"/>
              </a:rPr>
              <a:t>the</a:t>
            </a:r>
            <a:r>
              <a:rPr sz="1800" spc="225" dirty="0">
                <a:solidFill>
                  <a:srgbClr val="001C3D"/>
                </a:solidFill>
                <a:latin typeface="Calibri"/>
                <a:cs typeface="Calibri"/>
              </a:rPr>
              <a:t> </a:t>
            </a:r>
            <a:r>
              <a:rPr sz="1800" dirty="0">
                <a:solidFill>
                  <a:srgbClr val="001C3D"/>
                </a:solidFill>
                <a:latin typeface="Calibri"/>
                <a:cs typeface="Calibri"/>
              </a:rPr>
              <a:t>client</a:t>
            </a:r>
            <a:r>
              <a:rPr sz="1800" spc="225" dirty="0">
                <a:solidFill>
                  <a:srgbClr val="001C3D"/>
                </a:solidFill>
                <a:latin typeface="Calibri"/>
                <a:cs typeface="Calibri"/>
              </a:rPr>
              <a:t> </a:t>
            </a:r>
            <a:r>
              <a:rPr sz="1800" spc="-5" dirty="0">
                <a:solidFill>
                  <a:srgbClr val="001C3D"/>
                </a:solidFill>
                <a:latin typeface="Calibri"/>
                <a:cs typeface="Calibri"/>
              </a:rPr>
              <a:t>may</a:t>
            </a:r>
            <a:r>
              <a:rPr sz="1800" spc="225" dirty="0">
                <a:solidFill>
                  <a:srgbClr val="001C3D"/>
                </a:solidFill>
                <a:latin typeface="Calibri"/>
                <a:cs typeface="Calibri"/>
              </a:rPr>
              <a:t> </a:t>
            </a:r>
            <a:r>
              <a:rPr sz="1800" dirty="0">
                <a:solidFill>
                  <a:srgbClr val="001C3D"/>
                </a:solidFill>
                <a:latin typeface="Calibri"/>
                <a:cs typeface="Calibri"/>
              </a:rPr>
              <a:t>be</a:t>
            </a:r>
            <a:r>
              <a:rPr sz="1800" spc="229" dirty="0">
                <a:solidFill>
                  <a:srgbClr val="001C3D"/>
                </a:solidFill>
                <a:latin typeface="Calibri"/>
                <a:cs typeface="Calibri"/>
              </a:rPr>
              <a:t> </a:t>
            </a:r>
            <a:r>
              <a:rPr sz="1800" dirty="0">
                <a:solidFill>
                  <a:srgbClr val="001C3D"/>
                </a:solidFill>
                <a:latin typeface="Calibri"/>
                <a:cs typeface="Calibri"/>
              </a:rPr>
              <a:t>highly</a:t>
            </a:r>
            <a:r>
              <a:rPr sz="1800" spc="225" dirty="0">
                <a:solidFill>
                  <a:srgbClr val="001C3D"/>
                </a:solidFill>
                <a:latin typeface="Calibri"/>
                <a:cs typeface="Calibri"/>
              </a:rPr>
              <a:t> </a:t>
            </a:r>
            <a:r>
              <a:rPr sz="1800" dirty="0">
                <a:solidFill>
                  <a:srgbClr val="001C3D"/>
                </a:solidFill>
                <a:latin typeface="Calibri"/>
                <a:cs typeface="Calibri"/>
              </a:rPr>
              <a:t>suggestible,</a:t>
            </a:r>
            <a:r>
              <a:rPr sz="1800" spc="225" dirty="0">
                <a:solidFill>
                  <a:srgbClr val="001C3D"/>
                </a:solidFill>
                <a:latin typeface="Calibri"/>
                <a:cs typeface="Calibri"/>
              </a:rPr>
              <a:t> </a:t>
            </a:r>
            <a:r>
              <a:rPr sz="1800" dirty="0">
                <a:solidFill>
                  <a:srgbClr val="001C3D"/>
                </a:solidFill>
                <a:latin typeface="Calibri"/>
                <a:cs typeface="Calibri"/>
              </a:rPr>
              <a:t>and</a:t>
            </a:r>
            <a:r>
              <a:rPr sz="1800" spc="225" dirty="0">
                <a:solidFill>
                  <a:srgbClr val="001C3D"/>
                </a:solidFill>
                <a:latin typeface="Calibri"/>
                <a:cs typeface="Calibri"/>
              </a:rPr>
              <a:t> </a:t>
            </a:r>
            <a:r>
              <a:rPr sz="1800" dirty="0">
                <a:solidFill>
                  <a:srgbClr val="001C3D"/>
                </a:solidFill>
                <a:latin typeface="Calibri"/>
                <a:cs typeface="Calibri"/>
              </a:rPr>
              <a:t>the</a:t>
            </a:r>
            <a:r>
              <a:rPr sz="1800" spc="229" dirty="0">
                <a:solidFill>
                  <a:srgbClr val="001C3D"/>
                </a:solidFill>
                <a:latin typeface="Calibri"/>
                <a:cs typeface="Calibri"/>
              </a:rPr>
              <a:t> </a:t>
            </a:r>
            <a:r>
              <a:rPr sz="1800" spc="-5" dirty="0">
                <a:solidFill>
                  <a:srgbClr val="001C3D"/>
                </a:solidFill>
                <a:latin typeface="Calibri"/>
                <a:cs typeface="Calibri"/>
              </a:rPr>
              <a:t>lawyer</a:t>
            </a:r>
            <a:r>
              <a:rPr sz="1800" spc="225" dirty="0">
                <a:solidFill>
                  <a:srgbClr val="001C3D"/>
                </a:solidFill>
                <a:latin typeface="Calibri"/>
                <a:cs typeface="Calibri"/>
              </a:rPr>
              <a:t> </a:t>
            </a:r>
            <a:r>
              <a:rPr sz="1800" spc="-5" dirty="0">
                <a:solidFill>
                  <a:srgbClr val="001C3D"/>
                </a:solidFill>
                <a:latin typeface="Calibri"/>
                <a:cs typeface="Calibri"/>
              </a:rPr>
              <a:t>may</a:t>
            </a:r>
            <a:r>
              <a:rPr sz="1800" spc="225" dirty="0">
                <a:solidFill>
                  <a:srgbClr val="001C3D"/>
                </a:solidFill>
                <a:latin typeface="Calibri"/>
                <a:cs typeface="Calibri"/>
              </a:rPr>
              <a:t> </a:t>
            </a:r>
            <a:r>
              <a:rPr sz="1800" dirty="0">
                <a:solidFill>
                  <a:srgbClr val="001C3D"/>
                </a:solidFill>
                <a:latin typeface="Calibri"/>
                <a:cs typeface="Calibri"/>
              </a:rPr>
              <a:t>be</a:t>
            </a:r>
            <a:r>
              <a:rPr sz="1800" spc="225" dirty="0">
                <a:solidFill>
                  <a:srgbClr val="001C3D"/>
                </a:solidFill>
                <a:latin typeface="Calibri"/>
                <a:cs typeface="Calibri"/>
              </a:rPr>
              <a:t> </a:t>
            </a:r>
            <a:r>
              <a:rPr sz="1800" spc="-5" dirty="0">
                <a:solidFill>
                  <a:srgbClr val="001C3D"/>
                </a:solidFill>
                <a:latin typeface="Calibri"/>
                <a:cs typeface="Calibri"/>
              </a:rPr>
              <a:t>trying</a:t>
            </a:r>
            <a:r>
              <a:rPr sz="1800" spc="229" dirty="0">
                <a:solidFill>
                  <a:srgbClr val="001C3D"/>
                </a:solidFill>
                <a:latin typeface="Calibri"/>
                <a:cs typeface="Calibri"/>
              </a:rPr>
              <a:t> </a:t>
            </a:r>
            <a:r>
              <a:rPr sz="1800" dirty="0">
                <a:solidFill>
                  <a:srgbClr val="001C3D"/>
                </a:solidFill>
                <a:latin typeface="Calibri"/>
                <a:cs typeface="Calibri"/>
              </a:rPr>
              <a:t>to</a:t>
            </a:r>
            <a:r>
              <a:rPr sz="1800" spc="225" dirty="0">
                <a:solidFill>
                  <a:srgbClr val="001C3D"/>
                </a:solidFill>
                <a:latin typeface="Calibri"/>
                <a:cs typeface="Calibri"/>
              </a:rPr>
              <a:t> </a:t>
            </a:r>
            <a:r>
              <a:rPr sz="1800" spc="-5" dirty="0">
                <a:solidFill>
                  <a:srgbClr val="001C3D"/>
                </a:solidFill>
                <a:latin typeface="Calibri"/>
                <a:cs typeface="Calibri"/>
              </a:rPr>
              <a:t>protect</a:t>
            </a:r>
            <a:r>
              <a:rPr sz="1800" spc="225" dirty="0">
                <a:solidFill>
                  <a:srgbClr val="001C3D"/>
                </a:solidFill>
                <a:latin typeface="Calibri"/>
                <a:cs typeface="Calibri"/>
              </a:rPr>
              <a:t> </a:t>
            </a:r>
            <a:r>
              <a:rPr sz="1800" dirty="0">
                <a:solidFill>
                  <a:srgbClr val="001C3D"/>
                </a:solidFill>
                <a:latin typeface="Calibri"/>
                <a:cs typeface="Calibri"/>
              </a:rPr>
              <a:t>him</a:t>
            </a:r>
            <a:r>
              <a:rPr sz="1800" spc="229" dirty="0">
                <a:solidFill>
                  <a:srgbClr val="001C3D"/>
                </a:solidFill>
                <a:latin typeface="Calibri"/>
                <a:cs typeface="Calibri"/>
              </a:rPr>
              <a:t> </a:t>
            </a:r>
            <a:r>
              <a:rPr sz="1800" spc="-5" dirty="0">
                <a:solidFill>
                  <a:srgbClr val="001C3D"/>
                </a:solidFill>
                <a:latin typeface="Calibri"/>
                <a:cs typeface="Calibri"/>
              </a:rPr>
              <a:t>from </a:t>
            </a:r>
            <a:r>
              <a:rPr sz="1800" spc="-395" dirty="0">
                <a:solidFill>
                  <a:srgbClr val="001C3D"/>
                </a:solidFill>
                <a:latin typeface="Calibri"/>
                <a:cs typeface="Calibri"/>
              </a:rPr>
              <a:t> </a:t>
            </a:r>
            <a:r>
              <a:rPr sz="1800" dirty="0">
                <a:solidFill>
                  <a:srgbClr val="001C3D"/>
                </a:solidFill>
                <a:latin typeface="Calibri"/>
                <a:cs typeface="Calibri"/>
              </a:rPr>
              <a:t>giving </a:t>
            </a:r>
            <a:r>
              <a:rPr sz="1800" spc="-5" dirty="0">
                <a:solidFill>
                  <a:srgbClr val="001C3D"/>
                </a:solidFill>
                <a:latin typeface="Calibri"/>
                <a:cs typeface="Calibri"/>
              </a:rPr>
              <a:t>self-incriminating</a:t>
            </a:r>
            <a:r>
              <a:rPr sz="1800" dirty="0">
                <a:solidFill>
                  <a:srgbClr val="001C3D"/>
                </a:solidFill>
                <a:latin typeface="Calibri"/>
                <a:cs typeface="Calibri"/>
              </a:rPr>
              <a:t> </a:t>
            </a:r>
            <a:r>
              <a:rPr sz="1800" spc="-5" dirty="0">
                <a:solidFill>
                  <a:srgbClr val="001C3D"/>
                </a:solidFill>
                <a:latin typeface="Calibri"/>
                <a:cs typeface="Calibri"/>
              </a:rPr>
              <a:t>answers.</a:t>
            </a:r>
            <a:endParaRPr sz="1800">
              <a:latin typeface="Calibri"/>
              <a:cs typeface="Calibri"/>
            </a:endParaRPr>
          </a:p>
        </p:txBody>
      </p:sp>
      <p:grpSp>
        <p:nvGrpSpPr>
          <p:cNvPr id="32" name="object 32"/>
          <p:cNvGrpSpPr/>
          <p:nvPr/>
        </p:nvGrpSpPr>
        <p:grpSpPr>
          <a:xfrm>
            <a:off x="5207372" y="5792563"/>
            <a:ext cx="330835" cy="307340"/>
            <a:chOff x="5207372" y="5792563"/>
            <a:chExt cx="330835" cy="307340"/>
          </a:xfrm>
        </p:grpSpPr>
        <p:sp>
          <p:nvSpPr>
            <p:cNvPr id="33" name="object 33"/>
            <p:cNvSpPr/>
            <p:nvPr/>
          </p:nvSpPr>
          <p:spPr>
            <a:xfrm>
              <a:off x="5220071" y="5805263"/>
              <a:ext cx="305435" cy="281940"/>
            </a:xfrm>
            <a:custGeom>
              <a:avLst/>
              <a:gdLst/>
              <a:ahLst/>
              <a:cxnLst/>
              <a:rect l="l" t="t" r="r" b="b"/>
              <a:pathLst>
                <a:path w="305435" h="281939">
                  <a:moveTo>
                    <a:pt x="305183" y="0"/>
                  </a:moveTo>
                  <a:lnTo>
                    <a:pt x="0" y="0"/>
                  </a:lnTo>
                  <a:lnTo>
                    <a:pt x="0" y="281434"/>
                  </a:lnTo>
                  <a:lnTo>
                    <a:pt x="305183" y="281434"/>
                  </a:lnTo>
                  <a:lnTo>
                    <a:pt x="305183" y="246254"/>
                  </a:lnTo>
                  <a:lnTo>
                    <a:pt x="152591" y="246254"/>
                  </a:lnTo>
                  <a:lnTo>
                    <a:pt x="111511" y="237961"/>
                  </a:lnTo>
                  <a:lnTo>
                    <a:pt x="77965" y="215343"/>
                  </a:lnTo>
                  <a:lnTo>
                    <a:pt x="55347" y="181797"/>
                  </a:lnTo>
                  <a:lnTo>
                    <a:pt x="47053" y="140716"/>
                  </a:lnTo>
                  <a:lnTo>
                    <a:pt x="55347" y="99636"/>
                  </a:lnTo>
                  <a:lnTo>
                    <a:pt x="77965" y="66090"/>
                  </a:lnTo>
                  <a:lnTo>
                    <a:pt x="111511" y="43472"/>
                  </a:lnTo>
                  <a:lnTo>
                    <a:pt x="152591" y="35178"/>
                  </a:lnTo>
                  <a:lnTo>
                    <a:pt x="305183" y="35178"/>
                  </a:lnTo>
                  <a:lnTo>
                    <a:pt x="305183" y="0"/>
                  </a:lnTo>
                  <a:close/>
                </a:path>
                <a:path w="305435" h="281939">
                  <a:moveTo>
                    <a:pt x="305183" y="35178"/>
                  </a:moveTo>
                  <a:lnTo>
                    <a:pt x="152591" y="35178"/>
                  </a:lnTo>
                  <a:lnTo>
                    <a:pt x="193671" y="43472"/>
                  </a:lnTo>
                  <a:lnTo>
                    <a:pt x="227218" y="66090"/>
                  </a:lnTo>
                  <a:lnTo>
                    <a:pt x="249836" y="99636"/>
                  </a:lnTo>
                  <a:lnTo>
                    <a:pt x="258130" y="140716"/>
                  </a:lnTo>
                  <a:lnTo>
                    <a:pt x="249836" y="181797"/>
                  </a:lnTo>
                  <a:lnTo>
                    <a:pt x="227218" y="215343"/>
                  </a:lnTo>
                  <a:lnTo>
                    <a:pt x="193671" y="237961"/>
                  </a:lnTo>
                  <a:lnTo>
                    <a:pt x="152591" y="246254"/>
                  </a:lnTo>
                  <a:lnTo>
                    <a:pt x="305183" y="246254"/>
                  </a:lnTo>
                  <a:lnTo>
                    <a:pt x="305183" y="35178"/>
                  </a:lnTo>
                  <a:close/>
                </a:path>
              </a:pathLst>
            </a:custGeom>
            <a:solidFill>
              <a:srgbClr val="EF6510"/>
            </a:solidFill>
          </p:spPr>
          <p:txBody>
            <a:bodyPr wrap="square" lIns="0" tIns="0" rIns="0" bIns="0" rtlCol="0"/>
            <a:lstStyle/>
            <a:p>
              <a:endParaRPr/>
            </a:p>
          </p:txBody>
        </p:sp>
        <p:pic>
          <p:nvPicPr>
            <p:cNvPr id="34" name="object 34"/>
            <p:cNvPicPr/>
            <p:nvPr/>
          </p:nvPicPr>
          <p:blipFill>
            <a:blip r:embed="rId5" cstate="print"/>
            <a:stretch>
              <a:fillRect/>
            </a:stretch>
          </p:blipFill>
          <p:spPr>
            <a:xfrm>
              <a:off x="5254426" y="5827742"/>
              <a:ext cx="236475" cy="236476"/>
            </a:xfrm>
            <a:prstGeom prst="rect">
              <a:avLst/>
            </a:prstGeom>
          </p:spPr>
        </p:pic>
        <p:sp>
          <p:nvSpPr>
            <p:cNvPr id="35" name="object 35"/>
            <p:cNvSpPr/>
            <p:nvPr/>
          </p:nvSpPr>
          <p:spPr>
            <a:xfrm>
              <a:off x="5220072" y="5805263"/>
              <a:ext cx="305435" cy="281940"/>
            </a:xfrm>
            <a:custGeom>
              <a:avLst/>
              <a:gdLst/>
              <a:ahLst/>
              <a:cxnLst/>
              <a:rect l="l" t="t" r="r" b="b"/>
              <a:pathLst>
                <a:path w="305435" h="281939">
                  <a:moveTo>
                    <a:pt x="0" y="0"/>
                  </a:moveTo>
                  <a:lnTo>
                    <a:pt x="305184" y="0"/>
                  </a:lnTo>
                  <a:lnTo>
                    <a:pt x="305184" y="281434"/>
                  </a:lnTo>
                  <a:lnTo>
                    <a:pt x="0" y="281434"/>
                  </a:lnTo>
                  <a:lnTo>
                    <a:pt x="0" y="0"/>
                  </a:lnTo>
                  <a:close/>
                </a:path>
              </a:pathLst>
            </a:custGeom>
            <a:ln w="25399">
              <a:solidFill>
                <a:srgbClr val="BA4A05"/>
              </a:solidFill>
            </a:ln>
          </p:spPr>
          <p:txBody>
            <a:bodyPr wrap="square" lIns="0" tIns="0" rIns="0" bIns="0" rtlCol="0"/>
            <a:lstStyle/>
            <a:p>
              <a:endParaRPr/>
            </a:p>
          </p:txBody>
        </p:sp>
      </p:gr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703" y="0"/>
            <a:ext cx="9141460" cy="5842635"/>
            <a:chOff x="2703" y="0"/>
            <a:chExt cx="9141460" cy="5842635"/>
          </a:xfrm>
        </p:grpSpPr>
        <p:pic>
          <p:nvPicPr>
            <p:cNvPr id="3" name="object 3"/>
            <p:cNvPicPr/>
            <p:nvPr/>
          </p:nvPicPr>
          <p:blipFill>
            <a:blip r:embed="rId2" cstate="print"/>
            <a:stretch>
              <a:fillRect/>
            </a:stretch>
          </p:blipFill>
          <p:spPr>
            <a:xfrm>
              <a:off x="5150766" y="0"/>
              <a:ext cx="3993231" cy="3478559"/>
            </a:xfrm>
            <a:prstGeom prst="rect">
              <a:avLst/>
            </a:prstGeom>
          </p:spPr>
        </p:pic>
        <p:pic>
          <p:nvPicPr>
            <p:cNvPr id="4" name="object 4"/>
            <p:cNvPicPr/>
            <p:nvPr/>
          </p:nvPicPr>
          <p:blipFill>
            <a:blip r:embed="rId3" cstate="print"/>
            <a:stretch>
              <a:fillRect/>
            </a:stretch>
          </p:blipFill>
          <p:spPr>
            <a:xfrm>
              <a:off x="5104014" y="0"/>
              <a:ext cx="4039984" cy="3545377"/>
            </a:xfrm>
            <a:prstGeom prst="rect">
              <a:avLst/>
            </a:prstGeom>
          </p:spPr>
        </p:pic>
        <p:sp>
          <p:nvSpPr>
            <p:cNvPr id="5" name="object 5"/>
            <p:cNvSpPr/>
            <p:nvPr/>
          </p:nvSpPr>
          <p:spPr>
            <a:xfrm>
              <a:off x="5150766" y="0"/>
              <a:ext cx="3993515" cy="3479165"/>
            </a:xfrm>
            <a:custGeom>
              <a:avLst/>
              <a:gdLst/>
              <a:ahLst/>
              <a:cxnLst/>
              <a:rect l="l" t="t" r="r" b="b"/>
              <a:pathLst>
                <a:path w="3993515" h="3479165">
                  <a:moveTo>
                    <a:pt x="0" y="3478559"/>
                  </a:moveTo>
                  <a:lnTo>
                    <a:pt x="3993230" y="3478559"/>
                  </a:lnTo>
                  <a:lnTo>
                    <a:pt x="3993230" y="0"/>
                  </a:lnTo>
                  <a:lnTo>
                    <a:pt x="0" y="0"/>
                  </a:lnTo>
                  <a:lnTo>
                    <a:pt x="0" y="3478559"/>
                  </a:lnTo>
                  <a:close/>
                </a:path>
              </a:pathLst>
            </a:custGeom>
            <a:solidFill>
              <a:srgbClr val="00274E">
                <a:alpha val="39999"/>
              </a:srgbClr>
            </a:solidFill>
          </p:spPr>
          <p:txBody>
            <a:bodyPr wrap="square" lIns="0" tIns="0" rIns="0" bIns="0" rtlCol="0"/>
            <a:lstStyle/>
            <a:p>
              <a:endParaRPr/>
            </a:p>
          </p:txBody>
        </p:sp>
        <p:sp>
          <p:nvSpPr>
            <p:cNvPr id="6" name="object 6"/>
            <p:cNvSpPr/>
            <p:nvPr/>
          </p:nvSpPr>
          <p:spPr>
            <a:xfrm>
              <a:off x="7164287" y="404663"/>
              <a:ext cx="720090" cy="504190"/>
            </a:xfrm>
            <a:custGeom>
              <a:avLst/>
              <a:gdLst/>
              <a:ahLst/>
              <a:cxnLst/>
              <a:rect l="l" t="t" r="r" b="b"/>
              <a:pathLst>
                <a:path w="720090" h="504190">
                  <a:moveTo>
                    <a:pt x="720079" y="0"/>
                  </a:moveTo>
                  <a:lnTo>
                    <a:pt x="0" y="0"/>
                  </a:lnTo>
                  <a:lnTo>
                    <a:pt x="0" y="504056"/>
                  </a:lnTo>
                  <a:lnTo>
                    <a:pt x="720079" y="504056"/>
                  </a:lnTo>
                  <a:lnTo>
                    <a:pt x="720079" y="441049"/>
                  </a:lnTo>
                  <a:lnTo>
                    <a:pt x="312784" y="441049"/>
                  </a:lnTo>
                  <a:lnTo>
                    <a:pt x="267975" y="433822"/>
                  </a:lnTo>
                  <a:lnTo>
                    <a:pt x="229060" y="413696"/>
                  </a:lnTo>
                  <a:lnTo>
                    <a:pt x="198372" y="383008"/>
                  </a:lnTo>
                  <a:lnTo>
                    <a:pt x="178246" y="344092"/>
                  </a:lnTo>
                  <a:lnTo>
                    <a:pt x="171019" y="299284"/>
                  </a:lnTo>
                  <a:lnTo>
                    <a:pt x="171019" y="157518"/>
                  </a:lnTo>
                  <a:lnTo>
                    <a:pt x="360039" y="157518"/>
                  </a:lnTo>
                  <a:lnTo>
                    <a:pt x="454552" y="63007"/>
                  </a:lnTo>
                  <a:lnTo>
                    <a:pt x="720079" y="63007"/>
                  </a:lnTo>
                  <a:lnTo>
                    <a:pt x="720079" y="0"/>
                  </a:lnTo>
                  <a:close/>
                </a:path>
                <a:path w="720090" h="504190">
                  <a:moveTo>
                    <a:pt x="720079" y="63007"/>
                  </a:moveTo>
                  <a:lnTo>
                    <a:pt x="454552" y="63007"/>
                  </a:lnTo>
                  <a:lnTo>
                    <a:pt x="549061" y="157518"/>
                  </a:lnTo>
                  <a:lnTo>
                    <a:pt x="501806" y="157518"/>
                  </a:lnTo>
                  <a:lnTo>
                    <a:pt x="501806" y="299284"/>
                  </a:lnTo>
                  <a:lnTo>
                    <a:pt x="494578" y="344092"/>
                  </a:lnTo>
                  <a:lnTo>
                    <a:pt x="474453" y="383008"/>
                  </a:lnTo>
                  <a:lnTo>
                    <a:pt x="443765" y="413696"/>
                  </a:lnTo>
                  <a:lnTo>
                    <a:pt x="404849" y="433822"/>
                  </a:lnTo>
                  <a:lnTo>
                    <a:pt x="360039" y="441049"/>
                  </a:lnTo>
                  <a:lnTo>
                    <a:pt x="720079" y="441049"/>
                  </a:lnTo>
                  <a:lnTo>
                    <a:pt x="720079" y="63007"/>
                  </a:lnTo>
                  <a:close/>
                </a:path>
                <a:path w="720090" h="504190">
                  <a:moveTo>
                    <a:pt x="407295" y="157518"/>
                  </a:moveTo>
                  <a:lnTo>
                    <a:pt x="265530" y="157518"/>
                  </a:lnTo>
                  <a:lnTo>
                    <a:pt x="265530" y="299284"/>
                  </a:lnTo>
                  <a:lnTo>
                    <a:pt x="269243" y="317677"/>
                  </a:lnTo>
                  <a:lnTo>
                    <a:pt x="279370" y="332697"/>
                  </a:lnTo>
                  <a:lnTo>
                    <a:pt x="294391" y="342825"/>
                  </a:lnTo>
                  <a:lnTo>
                    <a:pt x="312784" y="346538"/>
                  </a:lnTo>
                  <a:lnTo>
                    <a:pt x="360039" y="346538"/>
                  </a:lnTo>
                  <a:lnTo>
                    <a:pt x="403581" y="317677"/>
                  </a:lnTo>
                  <a:lnTo>
                    <a:pt x="407295" y="157518"/>
                  </a:lnTo>
                  <a:close/>
                </a:path>
              </a:pathLst>
            </a:custGeom>
            <a:solidFill>
              <a:srgbClr val="FFD5A9"/>
            </a:solidFill>
          </p:spPr>
          <p:txBody>
            <a:bodyPr wrap="square" lIns="0" tIns="0" rIns="0" bIns="0" rtlCol="0"/>
            <a:lstStyle/>
            <a:p>
              <a:endParaRPr/>
            </a:p>
          </p:txBody>
        </p:sp>
        <p:sp>
          <p:nvSpPr>
            <p:cNvPr id="7" name="object 7"/>
            <p:cNvSpPr/>
            <p:nvPr/>
          </p:nvSpPr>
          <p:spPr>
            <a:xfrm>
              <a:off x="7335306" y="467671"/>
              <a:ext cx="378460" cy="378460"/>
            </a:xfrm>
            <a:custGeom>
              <a:avLst/>
              <a:gdLst/>
              <a:ahLst/>
              <a:cxnLst/>
              <a:rect l="l" t="t" r="r" b="b"/>
              <a:pathLst>
                <a:path w="378459" h="378459">
                  <a:moveTo>
                    <a:pt x="283532" y="0"/>
                  </a:moveTo>
                  <a:lnTo>
                    <a:pt x="189020" y="94510"/>
                  </a:lnTo>
                  <a:lnTo>
                    <a:pt x="236275" y="94510"/>
                  </a:lnTo>
                  <a:lnTo>
                    <a:pt x="236275" y="236275"/>
                  </a:lnTo>
                  <a:lnTo>
                    <a:pt x="232562" y="254669"/>
                  </a:lnTo>
                  <a:lnTo>
                    <a:pt x="222435" y="269690"/>
                  </a:lnTo>
                  <a:lnTo>
                    <a:pt x="207414" y="279817"/>
                  </a:lnTo>
                  <a:lnTo>
                    <a:pt x="189020" y="283531"/>
                  </a:lnTo>
                  <a:lnTo>
                    <a:pt x="141765" y="283531"/>
                  </a:lnTo>
                  <a:lnTo>
                    <a:pt x="123371" y="279817"/>
                  </a:lnTo>
                  <a:lnTo>
                    <a:pt x="108351" y="269690"/>
                  </a:lnTo>
                  <a:lnTo>
                    <a:pt x="98224" y="254670"/>
                  </a:lnTo>
                  <a:lnTo>
                    <a:pt x="94510" y="236277"/>
                  </a:lnTo>
                  <a:lnTo>
                    <a:pt x="94510" y="94510"/>
                  </a:lnTo>
                  <a:lnTo>
                    <a:pt x="0" y="94510"/>
                  </a:lnTo>
                  <a:lnTo>
                    <a:pt x="0" y="236275"/>
                  </a:lnTo>
                  <a:lnTo>
                    <a:pt x="7227" y="281085"/>
                  </a:lnTo>
                  <a:lnTo>
                    <a:pt x="27352" y="320001"/>
                  </a:lnTo>
                  <a:lnTo>
                    <a:pt x="58040" y="350689"/>
                  </a:lnTo>
                  <a:lnTo>
                    <a:pt x="96956" y="370814"/>
                  </a:lnTo>
                  <a:lnTo>
                    <a:pt x="141765" y="378042"/>
                  </a:lnTo>
                  <a:lnTo>
                    <a:pt x="189020" y="378042"/>
                  </a:lnTo>
                  <a:lnTo>
                    <a:pt x="233829" y="370814"/>
                  </a:lnTo>
                  <a:lnTo>
                    <a:pt x="272745" y="350689"/>
                  </a:lnTo>
                  <a:lnTo>
                    <a:pt x="303434" y="320001"/>
                  </a:lnTo>
                  <a:lnTo>
                    <a:pt x="323559" y="281085"/>
                  </a:lnTo>
                  <a:lnTo>
                    <a:pt x="330786" y="236275"/>
                  </a:lnTo>
                  <a:lnTo>
                    <a:pt x="330786" y="94510"/>
                  </a:lnTo>
                  <a:lnTo>
                    <a:pt x="378042" y="94510"/>
                  </a:lnTo>
                  <a:lnTo>
                    <a:pt x="283532" y="0"/>
                  </a:lnTo>
                  <a:close/>
                </a:path>
              </a:pathLst>
            </a:custGeom>
            <a:solidFill>
              <a:srgbClr val="AA8C6F"/>
            </a:solidFill>
          </p:spPr>
          <p:txBody>
            <a:bodyPr wrap="square" lIns="0" tIns="0" rIns="0" bIns="0" rtlCol="0"/>
            <a:lstStyle/>
            <a:p>
              <a:endParaRPr/>
            </a:p>
          </p:txBody>
        </p:sp>
        <p:sp>
          <p:nvSpPr>
            <p:cNvPr id="8" name="object 8"/>
            <p:cNvSpPr/>
            <p:nvPr/>
          </p:nvSpPr>
          <p:spPr>
            <a:xfrm>
              <a:off x="7164287" y="404663"/>
              <a:ext cx="720090" cy="504190"/>
            </a:xfrm>
            <a:custGeom>
              <a:avLst/>
              <a:gdLst/>
              <a:ahLst/>
              <a:cxnLst/>
              <a:rect l="l" t="t" r="r" b="b"/>
              <a:pathLst>
                <a:path w="720090" h="504190">
                  <a:moveTo>
                    <a:pt x="549061" y="157517"/>
                  </a:moveTo>
                  <a:lnTo>
                    <a:pt x="501805" y="157517"/>
                  </a:lnTo>
                  <a:lnTo>
                    <a:pt x="501805" y="299282"/>
                  </a:lnTo>
                  <a:lnTo>
                    <a:pt x="494578" y="344091"/>
                  </a:lnTo>
                  <a:lnTo>
                    <a:pt x="474453" y="383008"/>
                  </a:lnTo>
                  <a:lnTo>
                    <a:pt x="443765" y="413696"/>
                  </a:lnTo>
                  <a:lnTo>
                    <a:pt x="404849" y="433821"/>
                  </a:lnTo>
                  <a:lnTo>
                    <a:pt x="360040" y="441049"/>
                  </a:lnTo>
                  <a:lnTo>
                    <a:pt x="312784" y="441049"/>
                  </a:lnTo>
                  <a:lnTo>
                    <a:pt x="267975" y="433821"/>
                  </a:lnTo>
                  <a:lnTo>
                    <a:pt x="229059" y="413696"/>
                  </a:lnTo>
                  <a:lnTo>
                    <a:pt x="198371" y="383008"/>
                  </a:lnTo>
                  <a:lnTo>
                    <a:pt x="178246" y="344091"/>
                  </a:lnTo>
                  <a:lnTo>
                    <a:pt x="171019" y="299282"/>
                  </a:lnTo>
                  <a:lnTo>
                    <a:pt x="171019" y="157517"/>
                  </a:lnTo>
                  <a:lnTo>
                    <a:pt x="265530" y="157517"/>
                  </a:lnTo>
                  <a:lnTo>
                    <a:pt x="265530" y="299282"/>
                  </a:lnTo>
                  <a:lnTo>
                    <a:pt x="269243" y="317676"/>
                  </a:lnTo>
                  <a:lnTo>
                    <a:pt x="279370" y="332697"/>
                  </a:lnTo>
                  <a:lnTo>
                    <a:pt x="294391" y="342824"/>
                  </a:lnTo>
                  <a:lnTo>
                    <a:pt x="312784" y="346538"/>
                  </a:lnTo>
                  <a:lnTo>
                    <a:pt x="360040" y="346538"/>
                  </a:lnTo>
                  <a:lnTo>
                    <a:pt x="378433" y="342825"/>
                  </a:lnTo>
                  <a:lnTo>
                    <a:pt x="393454" y="332698"/>
                  </a:lnTo>
                  <a:lnTo>
                    <a:pt x="403581" y="317677"/>
                  </a:lnTo>
                  <a:lnTo>
                    <a:pt x="407295" y="299284"/>
                  </a:lnTo>
                  <a:lnTo>
                    <a:pt x="407295" y="157517"/>
                  </a:lnTo>
                  <a:lnTo>
                    <a:pt x="360040" y="157517"/>
                  </a:lnTo>
                  <a:lnTo>
                    <a:pt x="454551" y="63007"/>
                  </a:lnTo>
                  <a:lnTo>
                    <a:pt x="549061" y="157517"/>
                  </a:lnTo>
                  <a:close/>
                </a:path>
                <a:path w="720090" h="504190">
                  <a:moveTo>
                    <a:pt x="0" y="0"/>
                  </a:moveTo>
                  <a:lnTo>
                    <a:pt x="720080" y="0"/>
                  </a:lnTo>
                  <a:lnTo>
                    <a:pt x="720080" y="504056"/>
                  </a:lnTo>
                  <a:lnTo>
                    <a:pt x="0" y="504056"/>
                  </a:lnTo>
                  <a:lnTo>
                    <a:pt x="0" y="0"/>
                  </a:lnTo>
                  <a:close/>
                </a:path>
              </a:pathLst>
            </a:custGeom>
            <a:ln w="25399">
              <a:solidFill>
                <a:srgbClr val="EF6510"/>
              </a:solidFill>
            </a:ln>
          </p:spPr>
          <p:txBody>
            <a:bodyPr wrap="square" lIns="0" tIns="0" rIns="0" bIns="0" rtlCol="0"/>
            <a:lstStyle/>
            <a:p>
              <a:endParaRPr/>
            </a:p>
          </p:txBody>
        </p:sp>
        <p:sp>
          <p:nvSpPr>
            <p:cNvPr id="9" name="object 9"/>
            <p:cNvSpPr/>
            <p:nvPr/>
          </p:nvSpPr>
          <p:spPr>
            <a:xfrm>
              <a:off x="8244407" y="404663"/>
              <a:ext cx="755650" cy="504190"/>
            </a:xfrm>
            <a:custGeom>
              <a:avLst/>
              <a:gdLst/>
              <a:ahLst/>
              <a:cxnLst/>
              <a:rect l="l" t="t" r="r" b="b"/>
              <a:pathLst>
                <a:path w="755650" h="504190">
                  <a:moveTo>
                    <a:pt x="755575" y="0"/>
                  </a:moveTo>
                  <a:lnTo>
                    <a:pt x="0" y="0"/>
                  </a:lnTo>
                  <a:lnTo>
                    <a:pt x="0" y="504056"/>
                  </a:lnTo>
                  <a:lnTo>
                    <a:pt x="755575" y="504056"/>
                  </a:lnTo>
                  <a:lnTo>
                    <a:pt x="755575" y="441049"/>
                  </a:lnTo>
                  <a:lnTo>
                    <a:pt x="236021" y="441049"/>
                  </a:lnTo>
                  <a:lnTo>
                    <a:pt x="236021" y="252027"/>
                  </a:lnTo>
                  <a:lnTo>
                    <a:pt x="188766" y="252027"/>
                  </a:lnTo>
                  <a:lnTo>
                    <a:pt x="377786" y="63007"/>
                  </a:lnTo>
                  <a:lnTo>
                    <a:pt x="755575" y="63007"/>
                  </a:lnTo>
                  <a:lnTo>
                    <a:pt x="755575" y="0"/>
                  </a:lnTo>
                  <a:close/>
                </a:path>
                <a:path w="755650" h="504190">
                  <a:moveTo>
                    <a:pt x="755575" y="86635"/>
                  </a:moveTo>
                  <a:lnTo>
                    <a:pt x="495926" y="86635"/>
                  </a:lnTo>
                  <a:lnTo>
                    <a:pt x="495926" y="181145"/>
                  </a:lnTo>
                  <a:lnTo>
                    <a:pt x="566808" y="252027"/>
                  </a:lnTo>
                  <a:lnTo>
                    <a:pt x="519553" y="252027"/>
                  </a:lnTo>
                  <a:lnTo>
                    <a:pt x="519553" y="441049"/>
                  </a:lnTo>
                  <a:lnTo>
                    <a:pt x="755575" y="441049"/>
                  </a:lnTo>
                  <a:lnTo>
                    <a:pt x="755575" y="86635"/>
                  </a:lnTo>
                  <a:close/>
                </a:path>
                <a:path w="755650" h="504190">
                  <a:moveTo>
                    <a:pt x="755575" y="63007"/>
                  </a:moveTo>
                  <a:lnTo>
                    <a:pt x="377786" y="63007"/>
                  </a:lnTo>
                  <a:lnTo>
                    <a:pt x="448670" y="133889"/>
                  </a:lnTo>
                  <a:lnTo>
                    <a:pt x="448670" y="86635"/>
                  </a:lnTo>
                  <a:lnTo>
                    <a:pt x="755575" y="86635"/>
                  </a:lnTo>
                  <a:lnTo>
                    <a:pt x="755575" y="63007"/>
                  </a:lnTo>
                  <a:close/>
                </a:path>
              </a:pathLst>
            </a:custGeom>
            <a:solidFill>
              <a:srgbClr val="EAF8FC"/>
            </a:solidFill>
          </p:spPr>
          <p:txBody>
            <a:bodyPr wrap="square" lIns="0" tIns="0" rIns="0" bIns="0" rtlCol="0"/>
            <a:lstStyle/>
            <a:p>
              <a:endParaRPr/>
            </a:p>
          </p:txBody>
        </p:sp>
        <p:sp>
          <p:nvSpPr>
            <p:cNvPr id="10" name="object 10"/>
            <p:cNvSpPr/>
            <p:nvPr/>
          </p:nvSpPr>
          <p:spPr>
            <a:xfrm>
              <a:off x="8480429" y="491299"/>
              <a:ext cx="283845" cy="354965"/>
            </a:xfrm>
            <a:custGeom>
              <a:avLst/>
              <a:gdLst/>
              <a:ahLst/>
              <a:cxnLst/>
              <a:rect l="l" t="t" r="r" b="b"/>
              <a:pathLst>
                <a:path w="283845" h="354965">
                  <a:moveTo>
                    <a:pt x="259904" y="0"/>
                  </a:moveTo>
                  <a:lnTo>
                    <a:pt x="212648" y="0"/>
                  </a:lnTo>
                  <a:lnTo>
                    <a:pt x="212648" y="47254"/>
                  </a:lnTo>
                  <a:lnTo>
                    <a:pt x="259904" y="94509"/>
                  </a:lnTo>
                  <a:lnTo>
                    <a:pt x="259904" y="0"/>
                  </a:lnTo>
                  <a:close/>
                </a:path>
                <a:path w="283845" h="354965">
                  <a:moveTo>
                    <a:pt x="283531" y="165392"/>
                  </a:moveTo>
                  <a:lnTo>
                    <a:pt x="0" y="165392"/>
                  </a:lnTo>
                  <a:lnTo>
                    <a:pt x="0" y="354413"/>
                  </a:lnTo>
                  <a:lnTo>
                    <a:pt x="118137" y="354413"/>
                  </a:lnTo>
                  <a:lnTo>
                    <a:pt x="118137" y="259902"/>
                  </a:lnTo>
                  <a:lnTo>
                    <a:pt x="283531" y="259902"/>
                  </a:lnTo>
                  <a:lnTo>
                    <a:pt x="283531" y="165392"/>
                  </a:lnTo>
                  <a:close/>
                </a:path>
                <a:path w="283845" h="354965">
                  <a:moveTo>
                    <a:pt x="283531" y="259902"/>
                  </a:moveTo>
                  <a:lnTo>
                    <a:pt x="165393" y="259902"/>
                  </a:lnTo>
                  <a:lnTo>
                    <a:pt x="165393" y="354413"/>
                  </a:lnTo>
                  <a:lnTo>
                    <a:pt x="283531" y="354413"/>
                  </a:lnTo>
                  <a:lnTo>
                    <a:pt x="283531" y="259902"/>
                  </a:lnTo>
                  <a:close/>
                </a:path>
              </a:pathLst>
            </a:custGeom>
            <a:solidFill>
              <a:srgbClr val="C4D0D4"/>
            </a:solidFill>
          </p:spPr>
          <p:txBody>
            <a:bodyPr wrap="square" lIns="0" tIns="0" rIns="0" bIns="0" rtlCol="0"/>
            <a:lstStyle/>
            <a:p>
              <a:endParaRPr/>
            </a:p>
          </p:txBody>
        </p:sp>
        <p:sp>
          <p:nvSpPr>
            <p:cNvPr id="11" name="object 11"/>
            <p:cNvSpPr/>
            <p:nvPr/>
          </p:nvSpPr>
          <p:spPr>
            <a:xfrm>
              <a:off x="8433174" y="467671"/>
              <a:ext cx="378460" cy="378460"/>
            </a:xfrm>
            <a:custGeom>
              <a:avLst/>
              <a:gdLst/>
              <a:ahLst/>
              <a:cxnLst/>
              <a:rect l="l" t="t" r="r" b="b"/>
              <a:pathLst>
                <a:path w="378459" h="378459">
                  <a:moveTo>
                    <a:pt x="189020" y="0"/>
                  </a:moveTo>
                  <a:lnTo>
                    <a:pt x="0" y="189020"/>
                  </a:lnTo>
                  <a:lnTo>
                    <a:pt x="378042" y="189020"/>
                  </a:lnTo>
                  <a:lnTo>
                    <a:pt x="189020" y="0"/>
                  </a:lnTo>
                  <a:close/>
                </a:path>
                <a:path w="378459" h="378459">
                  <a:moveTo>
                    <a:pt x="212648" y="283531"/>
                  </a:moveTo>
                  <a:lnTo>
                    <a:pt x="165393" y="283531"/>
                  </a:lnTo>
                  <a:lnTo>
                    <a:pt x="165393" y="378042"/>
                  </a:lnTo>
                  <a:lnTo>
                    <a:pt x="212648" y="378042"/>
                  </a:lnTo>
                  <a:lnTo>
                    <a:pt x="212648" y="283531"/>
                  </a:lnTo>
                  <a:close/>
                </a:path>
              </a:pathLst>
            </a:custGeom>
            <a:solidFill>
              <a:srgbClr val="9AA5A8"/>
            </a:solidFill>
          </p:spPr>
          <p:txBody>
            <a:bodyPr wrap="square" lIns="0" tIns="0" rIns="0" bIns="0" rtlCol="0"/>
            <a:lstStyle/>
            <a:p>
              <a:endParaRPr/>
            </a:p>
          </p:txBody>
        </p:sp>
        <p:sp>
          <p:nvSpPr>
            <p:cNvPr id="12" name="object 12"/>
            <p:cNvSpPr/>
            <p:nvPr/>
          </p:nvSpPr>
          <p:spPr>
            <a:xfrm>
              <a:off x="8244407" y="404663"/>
              <a:ext cx="755650" cy="504190"/>
            </a:xfrm>
            <a:custGeom>
              <a:avLst/>
              <a:gdLst/>
              <a:ahLst/>
              <a:cxnLst/>
              <a:rect l="l" t="t" r="r" b="b"/>
              <a:pathLst>
                <a:path w="755650" h="504190">
                  <a:moveTo>
                    <a:pt x="377787" y="63007"/>
                  </a:moveTo>
                  <a:lnTo>
                    <a:pt x="448671" y="133889"/>
                  </a:lnTo>
                  <a:lnTo>
                    <a:pt x="448671" y="86635"/>
                  </a:lnTo>
                  <a:lnTo>
                    <a:pt x="495926" y="86635"/>
                  </a:lnTo>
                  <a:lnTo>
                    <a:pt x="495926" y="181145"/>
                  </a:lnTo>
                  <a:lnTo>
                    <a:pt x="566808" y="252028"/>
                  </a:lnTo>
                  <a:lnTo>
                    <a:pt x="519554" y="252028"/>
                  </a:lnTo>
                  <a:lnTo>
                    <a:pt x="519554" y="441049"/>
                  </a:lnTo>
                  <a:lnTo>
                    <a:pt x="236022" y="441049"/>
                  </a:lnTo>
                  <a:lnTo>
                    <a:pt x="236022" y="252028"/>
                  </a:lnTo>
                  <a:lnTo>
                    <a:pt x="188766" y="252028"/>
                  </a:lnTo>
                  <a:lnTo>
                    <a:pt x="377787" y="63007"/>
                  </a:lnTo>
                  <a:close/>
                </a:path>
                <a:path w="755650" h="504190">
                  <a:moveTo>
                    <a:pt x="448671" y="133889"/>
                  </a:moveTo>
                  <a:lnTo>
                    <a:pt x="495926" y="181145"/>
                  </a:lnTo>
                </a:path>
                <a:path w="755650" h="504190">
                  <a:moveTo>
                    <a:pt x="519554" y="252028"/>
                  </a:moveTo>
                  <a:lnTo>
                    <a:pt x="236022" y="252028"/>
                  </a:lnTo>
                </a:path>
                <a:path w="755650" h="504190">
                  <a:moveTo>
                    <a:pt x="354159" y="441049"/>
                  </a:moveTo>
                  <a:lnTo>
                    <a:pt x="354159" y="346538"/>
                  </a:lnTo>
                  <a:lnTo>
                    <a:pt x="401415" y="346538"/>
                  </a:lnTo>
                  <a:lnTo>
                    <a:pt x="401415" y="441049"/>
                  </a:lnTo>
                </a:path>
                <a:path w="755650" h="504190">
                  <a:moveTo>
                    <a:pt x="0" y="0"/>
                  </a:moveTo>
                  <a:lnTo>
                    <a:pt x="755575" y="0"/>
                  </a:lnTo>
                  <a:lnTo>
                    <a:pt x="755575" y="504056"/>
                  </a:lnTo>
                  <a:lnTo>
                    <a:pt x="0" y="504056"/>
                  </a:lnTo>
                  <a:lnTo>
                    <a:pt x="0" y="0"/>
                  </a:lnTo>
                  <a:close/>
                </a:path>
              </a:pathLst>
            </a:custGeom>
            <a:ln w="25399">
              <a:solidFill>
                <a:srgbClr val="00B2E2"/>
              </a:solidFill>
            </a:ln>
          </p:spPr>
          <p:txBody>
            <a:bodyPr wrap="square" lIns="0" tIns="0" rIns="0" bIns="0" rtlCol="0"/>
            <a:lstStyle/>
            <a:p>
              <a:endParaRPr/>
            </a:p>
          </p:txBody>
        </p:sp>
        <p:pic>
          <p:nvPicPr>
            <p:cNvPr id="13" name="object 13"/>
            <p:cNvPicPr/>
            <p:nvPr/>
          </p:nvPicPr>
          <p:blipFill>
            <a:blip r:embed="rId4" cstate="print"/>
            <a:stretch>
              <a:fillRect/>
            </a:stretch>
          </p:blipFill>
          <p:spPr>
            <a:xfrm>
              <a:off x="2703" y="146584"/>
              <a:ext cx="5433391" cy="576064"/>
            </a:xfrm>
            <a:prstGeom prst="rect">
              <a:avLst/>
            </a:prstGeom>
          </p:spPr>
        </p:pic>
        <p:sp>
          <p:nvSpPr>
            <p:cNvPr id="14" name="object 14"/>
            <p:cNvSpPr/>
            <p:nvPr/>
          </p:nvSpPr>
          <p:spPr>
            <a:xfrm>
              <a:off x="5292079" y="5809331"/>
              <a:ext cx="1440180" cy="33655"/>
            </a:xfrm>
            <a:custGeom>
              <a:avLst/>
              <a:gdLst/>
              <a:ahLst/>
              <a:cxnLst/>
              <a:rect l="l" t="t" r="r" b="b"/>
              <a:pathLst>
                <a:path w="1440179" h="33654">
                  <a:moveTo>
                    <a:pt x="0" y="33100"/>
                  </a:moveTo>
                  <a:lnTo>
                    <a:pt x="1440159" y="33100"/>
                  </a:lnTo>
                  <a:lnTo>
                    <a:pt x="1440159" y="0"/>
                  </a:lnTo>
                  <a:lnTo>
                    <a:pt x="0" y="0"/>
                  </a:lnTo>
                  <a:lnTo>
                    <a:pt x="0" y="33100"/>
                  </a:lnTo>
                  <a:close/>
                </a:path>
              </a:pathLst>
            </a:custGeom>
            <a:solidFill>
              <a:srgbClr val="00B2E2"/>
            </a:solidFill>
          </p:spPr>
          <p:txBody>
            <a:bodyPr wrap="square" lIns="0" tIns="0" rIns="0" bIns="0" rtlCol="0"/>
            <a:lstStyle/>
            <a:p>
              <a:endParaRPr/>
            </a:p>
          </p:txBody>
        </p:sp>
      </p:grpSp>
      <p:sp>
        <p:nvSpPr>
          <p:cNvPr id="15" name="object 15"/>
          <p:cNvSpPr txBox="1"/>
          <p:nvPr/>
        </p:nvSpPr>
        <p:spPr>
          <a:xfrm>
            <a:off x="91437" y="2008774"/>
            <a:ext cx="89535" cy="330200"/>
          </a:xfrm>
          <a:prstGeom prst="rect">
            <a:avLst/>
          </a:prstGeom>
        </p:spPr>
        <p:txBody>
          <a:bodyPr vert="horz" wrap="square" lIns="0" tIns="12700" rIns="0" bIns="0" rtlCol="0">
            <a:spAutoFit/>
          </a:bodyPr>
          <a:lstStyle/>
          <a:p>
            <a:pPr>
              <a:lnSpc>
                <a:spcPct val="100000"/>
              </a:lnSpc>
              <a:spcBef>
                <a:spcPts val="100"/>
              </a:spcBef>
            </a:pPr>
            <a:r>
              <a:rPr sz="2000" dirty="0">
                <a:solidFill>
                  <a:srgbClr val="001C3D"/>
                </a:solidFill>
                <a:latin typeface="Arial"/>
                <a:cs typeface="Arial"/>
              </a:rPr>
              <a:t>•</a:t>
            </a:r>
            <a:endParaRPr sz="2000">
              <a:latin typeface="Arial"/>
              <a:cs typeface="Arial"/>
            </a:endParaRPr>
          </a:p>
        </p:txBody>
      </p:sp>
      <p:sp>
        <p:nvSpPr>
          <p:cNvPr id="16" name="object 16"/>
          <p:cNvSpPr txBox="1"/>
          <p:nvPr/>
        </p:nvSpPr>
        <p:spPr>
          <a:xfrm>
            <a:off x="78737" y="3532774"/>
            <a:ext cx="114935" cy="330200"/>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001C3D"/>
                </a:solidFill>
                <a:latin typeface="Arial"/>
                <a:cs typeface="Arial"/>
              </a:rPr>
              <a:t>•</a:t>
            </a:r>
            <a:endParaRPr sz="2000">
              <a:latin typeface="Arial"/>
              <a:cs typeface="Arial"/>
            </a:endParaRPr>
          </a:p>
        </p:txBody>
      </p:sp>
      <p:sp>
        <p:nvSpPr>
          <p:cNvPr id="17" name="object 17"/>
          <p:cNvSpPr txBox="1"/>
          <p:nvPr/>
        </p:nvSpPr>
        <p:spPr>
          <a:xfrm>
            <a:off x="91437" y="266322"/>
            <a:ext cx="8232140" cy="5735320"/>
          </a:xfrm>
          <a:prstGeom prst="rect">
            <a:avLst/>
          </a:prstGeom>
        </p:spPr>
        <p:txBody>
          <a:bodyPr vert="horz" wrap="square" lIns="0" tIns="0" rIns="0" bIns="0" rtlCol="0">
            <a:spAutoFit/>
          </a:bodyPr>
          <a:lstStyle/>
          <a:p>
            <a:pPr marL="164465">
              <a:lnSpc>
                <a:spcPts val="2765"/>
              </a:lnSpc>
            </a:pPr>
            <a:r>
              <a:rPr sz="2400" b="1" spc="-5" dirty="0">
                <a:solidFill>
                  <a:srgbClr val="FFFFFF"/>
                </a:solidFill>
                <a:latin typeface="Calibri"/>
                <a:cs typeface="Calibri"/>
              </a:rPr>
              <a:t>art</a:t>
            </a:r>
            <a:r>
              <a:rPr sz="2400" b="1" spc="-25" dirty="0">
                <a:solidFill>
                  <a:srgbClr val="FFFFFF"/>
                </a:solidFill>
                <a:latin typeface="Calibri"/>
                <a:cs typeface="Calibri"/>
              </a:rPr>
              <a:t> </a:t>
            </a:r>
            <a:r>
              <a:rPr sz="2400" b="1" dirty="0">
                <a:solidFill>
                  <a:srgbClr val="FFFFFF"/>
                </a:solidFill>
                <a:latin typeface="Calibri"/>
                <a:cs typeface="Calibri"/>
              </a:rPr>
              <a:t>4:</a:t>
            </a:r>
            <a:r>
              <a:rPr sz="2400" b="1" spc="-15" dirty="0">
                <a:solidFill>
                  <a:srgbClr val="FFFFFF"/>
                </a:solidFill>
                <a:latin typeface="Calibri"/>
                <a:cs typeface="Calibri"/>
              </a:rPr>
              <a:t> </a:t>
            </a:r>
            <a:r>
              <a:rPr sz="2400" b="1" spc="-5" dirty="0">
                <a:solidFill>
                  <a:srgbClr val="FFFFFF"/>
                </a:solidFill>
                <a:latin typeface="Calibri"/>
                <a:cs typeface="Calibri"/>
              </a:rPr>
              <a:t>Interrogation</a:t>
            </a:r>
            <a:endParaRPr sz="2400">
              <a:latin typeface="Calibri"/>
              <a:cs typeface="Calibri"/>
            </a:endParaRPr>
          </a:p>
          <a:p>
            <a:pPr>
              <a:lnSpc>
                <a:spcPct val="100000"/>
              </a:lnSpc>
              <a:spcBef>
                <a:spcPts val="5"/>
              </a:spcBef>
            </a:pPr>
            <a:endParaRPr sz="3150">
              <a:latin typeface="Calibri"/>
              <a:cs typeface="Calibri"/>
            </a:endParaRPr>
          </a:p>
          <a:p>
            <a:pPr marL="179705" marR="3249930" indent="94615">
              <a:lnSpc>
                <a:spcPct val="100000"/>
              </a:lnSpc>
              <a:spcBef>
                <a:spcPts val="5"/>
              </a:spcBef>
            </a:pPr>
            <a:r>
              <a:rPr sz="2000" spc="-5" dirty="0">
                <a:solidFill>
                  <a:srgbClr val="001C3D"/>
                </a:solidFill>
                <a:latin typeface="Calibri"/>
                <a:cs typeface="Calibri"/>
              </a:rPr>
              <a:t>follows</a:t>
            </a:r>
            <a:r>
              <a:rPr sz="2000" spc="85" dirty="0">
                <a:solidFill>
                  <a:srgbClr val="001C3D"/>
                </a:solidFill>
                <a:latin typeface="Calibri"/>
                <a:cs typeface="Calibri"/>
              </a:rPr>
              <a:t> </a:t>
            </a:r>
            <a:r>
              <a:rPr sz="2000" spc="-5" dirty="0">
                <a:solidFill>
                  <a:srgbClr val="001C3D"/>
                </a:solidFill>
                <a:latin typeface="Calibri"/>
                <a:cs typeface="Calibri"/>
              </a:rPr>
              <a:t>from</a:t>
            </a:r>
            <a:r>
              <a:rPr sz="2000" spc="85" dirty="0">
                <a:solidFill>
                  <a:srgbClr val="001C3D"/>
                </a:solidFill>
                <a:latin typeface="Calibri"/>
                <a:cs typeface="Calibri"/>
              </a:rPr>
              <a:t> </a:t>
            </a:r>
            <a:r>
              <a:rPr sz="2000" dirty="0">
                <a:solidFill>
                  <a:srgbClr val="001C3D"/>
                </a:solidFill>
                <a:latin typeface="Calibri"/>
                <a:cs typeface="Calibri"/>
              </a:rPr>
              <a:t>the</a:t>
            </a:r>
            <a:r>
              <a:rPr sz="2000" spc="80" dirty="0">
                <a:solidFill>
                  <a:srgbClr val="001C3D"/>
                </a:solidFill>
                <a:latin typeface="Calibri"/>
                <a:cs typeface="Calibri"/>
              </a:rPr>
              <a:t> </a:t>
            </a:r>
            <a:r>
              <a:rPr sz="2000" dirty="0">
                <a:solidFill>
                  <a:srgbClr val="001C3D"/>
                </a:solidFill>
                <a:latin typeface="Calibri"/>
                <a:cs typeface="Calibri"/>
              </a:rPr>
              <a:t>ECtHR</a:t>
            </a:r>
            <a:r>
              <a:rPr sz="2000" spc="80" dirty="0">
                <a:solidFill>
                  <a:srgbClr val="001C3D"/>
                </a:solidFill>
                <a:latin typeface="Calibri"/>
                <a:cs typeface="Calibri"/>
              </a:rPr>
              <a:t> </a:t>
            </a:r>
            <a:r>
              <a:rPr sz="2000" dirty="0">
                <a:solidFill>
                  <a:srgbClr val="001C3D"/>
                </a:solidFill>
                <a:latin typeface="Calibri"/>
                <a:cs typeface="Calibri"/>
              </a:rPr>
              <a:t>case</a:t>
            </a:r>
            <a:r>
              <a:rPr sz="2000" spc="80" dirty="0">
                <a:solidFill>
                  <a:srgbClr val="001C3D"/>
                </a:solidFill>
                <a:latin typeface="Calibri"/>
                <a:cs typeface="Calibri"/>
              </a:rPr>
              <a:t> </a:t>
            </a:r>
            <a:r>
              <a:rPr sz="2000" dirty="0">
                <a:solidFill>
                  <a:srgbClr val="001C3D"/>
                </a:solidFill>
                <a:latin typeface="Calibri"/>
                <a:cs typeface="Calibri"/>
              </a:rPr>
              <a:t>law</a:t>
            </a:r>
            <a:r>
              <a:rPr sz="2000" spc="80" dirty="0">
                <a:solidFill>
                  <a:srgbClr val="001C3D"/>
                </a:solidFill>
                <a:latin typeface="Calibri"/>
                <a:cs typeface="Calibri"/>
              </a:rPr>
              <a:t> </a:t>
            </a:r>
            <a:r>
              <a:rPr sz="2000" dirty="0">
                <a:solidFill>
                  <a:srgbClr val="001C3D"/>
                </a:solidFill>
                <a:latin typeface="Calibri"/>
                <a:cs typeface="Calibri"/>
              </a:rPr>
              <a:t>that</a:t>
            </a:r>
            <a:r>
              <a:rPr sz="2000" spc="80" dirty="0">
                <a:solidFill>
                  <a:srgbClr val="001C3D"/>
                </a:solidFill>
                <a:latin typeface="Calibri"/>
                <a:cs typeface="Calibri"/>
              </a:rPr>
              <a:t> </a:t>
            </a:r>
            <a:r>
              <a:rPr sz="2000" dirty="0">
                <a:solidFill>
                  <a:srgbClr val="001C3D"/>
                </a:solidFill>
                <a:latin typeface="Calibri"/>
                <a:cs typeface="Calibri"/>
              </a:rPr>
              <a:t>the </a:t>
            </a:r>
            <a:r>
              <a:rPr sz="2000" spc="-440" dirty="0">
                <a:solidFill>
                  <a:srgbClr val="001C3D"/>
                </a:solidFill>
                <a:latin typeface="Calibri"/>
                <a:cs typeface="Calibri"/>
              </a:rPr>
              <a:t> </a:t>
            </a:r>
            <a:r>
              <a:rPr sz="2000" spc="-5" dirty="0">
                <a:solidFill>
                  <a:srgbClr val="001C3D"/>
                </a:solidFill>
                <a:latin typeface="Calibri"/>
                <a:cs typeface="Calibri"/>
              </a:rPr>
              <a:t>wyer’s role</a:t>
            </a:r>
            <a:r>
              <a:rPr sz="2000" dirty="0">
                <a:solidFill>
                  <a:srgbClr val="001C3D"/>
                </a:solidFill>
                <a:latin typeface="Calibri"/>
                <a:cs typeface="Calibri"/>
              </a:rPr>
              <a:t> </a:t>
            </a:r>
            <a:r>
              <a:rPr sz="2000" spc="-5" dirty="0">
                <a:solidFill>
                  <a:srgbClr val="001C3D"/>
                </a:solidFill>
                <a:latin typeface="Calibri"/>
                <a:cs typeface="Calibri"/>
              </a:rPr>
              <a:t>during</a:t>
            </a:r>
            <a:r>
              <a:rPr sz="2000" spc="10" dirty="0">
                <a:solidFill>
                  <a:srgbClr val="001C3D"/>
                </a:solidFill>
                <a:latin typeface="Calibri"/>
                <a:cs typeface="Calibri"/>
              </a:rPr>
              <a:t> </a:t>
            </a:r>
            <a:r>
              <a:rPr sz="2000" dirty="0">
                <a:solidFill>
                  <a:srgbClr val="001C3D"/>
                </a:solidFill>
                <a:latin typeface="Calibri"/>
                <a:cs typeface="Calibri"/>
              </a:rPr>
              <a:t>suspect </a:t>
            </a:r>
            <a:r>
              <a:rPr sz="2000" spc="-5" dirty="0">
                <a:solidFill>
                  <a:srgbClr val="001C3D"/>
                </a:solidFill>
                <a:latin typeface="Calibri"/>
                <a:cs typeface="Calibri"/>
              </a:rPr>
              <a:t>interrogation</a:t>
            </a:r>
            <a:r>
              <a:rPr sz="2000" dirty="0">
                <a:solidFill>
                  <a:srgbClr val="001C3D"/>
                </a:solidFill>
                <a:latin typeface="Calibri"/>
                <a:cs typeface="Calibri"/>
              </a:rPr>
              <a:t> is</a:t>
            </a:r>
            <a:r>
              <a:rPr sz="2000" spc="-5" dirty="0">
                <a:solidFill>
                  <a:srgbClr val="001C3D"/>
                </a:solidFill>
                <a:latin typeface="Calibri"/>
                <a:cs typeface="Calibri"/>
              </a:rPr>
              <a:t> </a:t>
            </a:r>
            <a:r>
              <a:rPr sz="2000" dirty="0">
                <a:solidFill>
                  <a:srgbClr val="001C3D"/>
                </a:solidFill>
                <a:latin typeface="Calibri"/>
                <a:cs typeface="Calibri"/>
              </a:rPr>
              <a:t>to:</a:t>
            </a:r>
            <a:endParaRPr sz="2000">
              <a:latin typeface="Calibri"/>
              <a:cs typeface="Calibri"/>
            </a:endParaRPr>
          </a:p>
          <a:p>
            <a:pPr>
              <a:lnSpc>
                <a:spcPct val="100000"/>
              </a:lnSpc>
              <a:spcBef>
                <a:spcPts val="15"/>
              </a:spcBef>
            </a:pPr>
            <a:endParaRPr sz="1950">
              <a:latin typeface="Calibri"/>
              <a:cs typeface="Calibri"/>
            </a:endParaRPr>
          </a:p>
          <a:p>
            <a:pPr marL="342265" marR="3249930" algn="just">
              <a:lnSpc>
                <a:spcPct val="100000"/>
              </a:lnSpc>
              <a:spcBef>
                <a:spcPts val="5"/>
              </a:spcBef>
            </a:pPr>
            <a:r>
              <a:rPr sz="2000" spc="-5" dirty="0">
                <a:solidFill>
                  <a:srgbClr val="001C3D"/>
                </a:solidFill>
                <a:latin typeface="Calibri"/>
                <a:cs typeface="Calibri"/>
              </a:rPr>
              <a:t>Protect </a:t>
            </a:r>
            <a:r>
              <a:rPr sz="2000" dirty="0">
                <a:solidFill>
                  <a:srgbClr val="001C3D"/>
                </a:solidFill>
                <a:latin typeface="Calibri"/>
                <a:cs typeface="Calibri"/>
              </a:rPr>
              <a:t>suspects </a:t>
            </a:r>
            <a:r>
              <a:rPr sz="2000" spc="-5" dirty="0">
                <a:solidFill>
                  <a:srgbClr val="001C3D"/>
                </a:solidFill>
                <a:latin typeface="Calibri"/>
                <a:cs typeface="Calibri"/>
              </a:rPr>
              <a:t>from torture, ill-treatment </a:t>
            </a:r>
            <a:r>
              <a:rPr sz="2000" dirty="0">
                <a:solidFill>
                  <a:srgbClr val="001C3D"/>
                </a:solidFill>
                <a:latin typeface="Calibri"/>
                <a:cs typeface="Calibri"/>
              </a:rPr>
              <a:t> and</a:t>
            </a:r>
            <a:r>
              <a:rPr sz="2000" spc="-5" dirty="0">
                <a:solidFill>
                  <a:srgbClr val="001C3D"/>
                </a:solidFill>
                <a:latin typeface="Calibri"/>
                <a:cs typeface="Calibri"/>
              </a:rPr>
              <a:t> improper</a:t>
            </a:r>
            <a:r>
              <a:rPr sz="2000" dirty="0">
                <a:solidFill>
                  <a:srgbClr val="001C3D"/>
                </a:solidFill>
                <a:latin typeface="Calibri"/>
                <a:cs typeface="Calibri"/>
              </a:rPr>
              <a:t> </a:t>
            </a:r>
            <a:r>
              <a:rPr sz="2000" spc="-5" dirty="0">
                <a:solidFill>
                  <a:srgbClr val="001C3D"/>
                </a:solidFill>
                <a:latin typeface="Calibri"/>
                <a:cs typeface="Calibri"/>
              </a:rPr>
              <a:t>compulsion</a:t>
            </a:r>
            <a:endParaRPr sz="2000">
              <a:latin typeface="Calibri"/>
              <a:cs typeface="Calibri"/>
            </a:endParaRPr>
          </a:p>
          <a:p>
            <a:pPr marL="342265" marR="3249295" algn="just">
              <a:lnSpc>
                <a:spcPct val="100000"/>
              </a:lnSpc>
            </a:pPr>
            <a:r>
              <a:rPr sz="2000" spc="-5" dirty="0">
                <a:solidFill>
                  <a:srgbClr val="001C3D"/>
                </a:solidFill>
                <a:latin typeface="Calibri"/>
                <a:cs typeface="Calibri"/>
              </a:rPr>
              <a:t>Help</a:t>
            </a:r>
            <a:r>
              <a:rPr sz="2000" dirty="0">
                <a:solidFill>
                  <a:srgbClr val="001C3D"/>
                </a:solidFill>
                <a:latin typeface="Calibri"/>
                <a:cs typeface="Calibri"/>
              </a:rPr>
              <a:t> suspects</a:t>
            </a:r>
            <a:r>
              <a:rPr sz="2000" spc="5" dirty="0">
                <a:solidFill>
                  <a:srgbClr val="001C3D"/>
                </a:solidFill>
                <a:latin typeface="Calibri"/>
                <a:cs typeface="Calibri"/>
              </a:rPr>
              <a:t> </a:t>
            </a:r>
            <a:r>
              <a:rPr sz="2000" spc="-5" dirty="0">
                <a:solidFill>
                  <a:srgbClr val="001C3D"/>
                </a:solidFill>
                <a:latin typeface="Calibri"/>
                <a:cs typeface="Calibri"/>
              </a:rPr>
              <a:t>understand</a:t>
            </a:r>
            <a:r>
              <a:rPr sz="2000" dirty="0">
                <a:solidFill>
                  <a:srgbClr val="001C3D"/>
                </a:solidFill>
                <a:latin typeface="Calibri"/>
                <a:cs typeface="Calibri"/>
              </a:rPr>
              <a:t> their</a:t>
            </a:r>
            <a:r>
              <a:rPr sz="2000" spc="5" dirty="0">
                <a:solidFill>
                  <a:srgbClr val="001C3D"/>
                </a:solidFill>
                <a:latin typeface="Calibri"/>
                <a:cs typeface="Calibri"/>
              </a:rPr>
              <a:t> </a:t>
            </a:r>
            <a:r>
              <a:rPr sz="2000" spc="-5" dirty="0">
                <a:solidFill>
                  <a:srgbClr val="001C3D"/>
                </a:solidFill>
                <a:latin typeface="Calibri"/>
                <a:cs typeface="Calibri"/>
              </a:rPr>
              <a:t>procedural </a:t>
            </a:r>
            <a:r>
              <a:rPr sz="2000" spc="-440" dirty="0">
                <a:solidFill>
                  <a:srgbClr val="001C3D"/>
                </a:solidFill>
                <a:latin typeface="Calibri"/>
                <a:cs typeface="Calibri"/>
              </a:rPr>
              <a:t> </a:t>
            </a:r>
            <a:r>
              <a:rPr sz="2000" spc="-5" dirty="0">
                <a:solidFill>
                  <a:srgbClr val="001C3D"/>
                </a:solidFill>
                <a:latin typeface="Calibri"/>
                <a:cs typeface="Calibri"/>
              </a:rPr>
              <a:t>rights,</a:t>
            </a:r>
            <a:r>
              <a:rPr sz="2000" dirty="0">
                <a:solidFill>
                  <a:srgbClr val="001C3D"/>
                </a:solidFill>
                <a:latin typeface="Calibri"/>
                <a:cs typeface="Calibri"/>
              </a:rPr>
              <a:t> and</a:t>
            </a:r>
            <a:r>
              <a:rPr sz="2000" spc="5" dirty="0">
                <a:solidFill>
                  <a:srgbClr val="001C3D"/>
                </a:solidFill>
                <a:latin typeface="Calibri"/>
                <a:cs typeface="Calibri"/>
              </a:rPr>
              <a:t> </a:t>
            </a:r>
            <a:r>
              <a:rPr sz="2000" dirty="0">
                <a:solidFill>
                  <a:srgbClr val="001C3D"/>
                </a:solidFill>
                <a:latin typeface="Calibri"/>
                <a:cs typeface="Calibri"/>
              </a:rPr>
              <a:t>assist</a:t>
            </a:r>
            <a:r>
              <a:rPr sz="2000" spc="5" dirty="0">
                <a:solidFill>
                  <a:srgbClr val="001C3D"/>
                </a:solidFill>
                <a:latin typeface="Calibri"/>
                <a:cs typeface="Calibri"/>
              </a:rPr>
              <a:t> </a:t>
            </a:r>
            <a:r>
              <a:rPr sz="2000" dirty="0">
                <a:solidFill>
                  <a:srgbClr val="001C3D"/>
                </a:solidFill>
                <a:latin typeface="Calibri"/>
                <a:cs typeface="Calibri"/>
              </a:rPr>
              <a:t>them</a:t>
            </a:r>
            <a:r>
              <a:rPr sz="2000" spc="5" dirty="0">
                <a:solidFill>
                  <a:srgbClr val="001C3D"/>
                </a:solidFill>
                <a:latin typeface="Calibri"/>
                <a:cs typeface="Calibri"/>
              </a:rPr>
              <a:t> </a:t>
            </a:r>
            <a:r>
              <a:rPr sz="2000" dirty="0">
                <a:solidFill>
                  <a:srgbClr val="001C3D"/>
                </a:solidFill>
                <a:latin typeface="Calibri"/>
                <a:cs typeface="Calibri"/>
              </a:rPr>
              <a:t>to</a:t>
            </a:r>
            <a:r>
              <a:rPr sz="2000" spc="5" dirty="0">
                <a:solidFill>
                  <a:srgbClr val="001C3D"/>
                </a:solidFill>
                <a:latin typeface="Calibri"/>
                <a:cs typeface="Calibri"/>
              </a:rPr>
              <a:t> </a:t>
            </a:r>
            <a:r>
              <a:rPr sz="2000" spc="-5" dirty="0">
                <a:solidFill>
                  <a:srgbClr val="001C3D"/>
                </a:solidFill>
                <a:latin typeface="Calibri"/>
                <a:cs typeface="Calibri"/>
              </a:rPr>
              <a:t>exercise</a:t>
            </a:r>
            <a:r>
              <a:rPr sz="2000" dirty="0">
                <a:solidFill>
                  <a:srgbClr val="001C3D"/>
                </a:solidFill>
                <a:latin typeface="Calibri"/>
                <a:cs typeface="Calibri"/>
              </a:rPr>
              <a:t> these </a:t>
            </a:r>
            <a:r>
              <a:rPr sz="2000" spc="5" dirty="0">
                <a:solidFill>
                  <a:srgbClr val="001C3D"/>
                </a:solidFill>
                <a:latin typeface="Calibri"/>
                <a:cs typeface="Calibri"/>
              </a:rPr>
              <a:t> </a:t>
            </a:r>
            <a:r>
              <a:rPr sz="2000" spc="-5" dirty="0">
                <a:solidFill>
                  <a:srgbClr val="001C3D"/>
                </a:solidFill>
                <a:latin typeface="Calibri"/>
                <a:cs typeface="Calibri"/>
              </a:rPr>
              <a:t>rights</a:t>
            </a:r>
            <a:endParaRPr sz="2000">
              <a:latin typeface="Calibri"/>
              <a:cs typeface="Calibri"/>
            </a:endParaRPr>
          </a:p>
          <a:p>
            <a:pPr marL="342265" marR="3243580" indent="1905" algn="just">
              <a:lnSpc>
                <a:spcPct val="100000"/>
              </a:lnSpc>
            </a:pPr>
            <a:r>
              <a:rPr sz="2000" spc="25" dirty="0">
                <a:solidFill>
                  <a:srgbClr val="001C3D"/>
                </a:solidFill>
                <a:latin typeface="Calibri"/>
                <a:cs typeface="Calibri"/>
              </a:rPr>
              <a:t>Provide</a:t>
            </a:r>
            <a:r>
              <a:rPr sz="2000" spc="30" dirty="0">
                <a:solidFill>
                  <a:srgbClr val="001C3D"/>
                </a:solidFill>
                <a:latin typeface="Calibri"/>
                <a:cs typeface="Calibri"/>
              </a:rPr>
              <a:t> </a:t>
            </a:r>
            <a:r>
              <a:rPr sz="2000" spc="25" dirty="0">
                <a:solidFill>
                  <a:srgbClr val="001C3D"/>
                </a:solidFill>
                <a:latin typeface="Calibri"/>
                <a:cs typeface="Calibri"/>
              </a:rPr>
              <a:t>emotional</a:t>
            </a:r>
            <a:r>
              <a:rPr sz="2000" spc="30" dirty="0">
                <a:solidFill>
                  <a:srgbClr val="001C3D"/>
                </a:solidFill>
                <a:latin typeface="Calibri"/>
                <a:cs typeface="Calibri"/>
              </a:rPr>
              <a:t> </a:t>
            </a:r>
            <a:r>
              <a:rPr sz="2000" spc="25" dirty="0">
                <a:solidFill>
                  <a:srgbClr val="001C3D"/>
                </a:solidFill>
                <a:latin typeface="Calibri"/>
                <a:cs typeface="Calibri"/>
              </a:rPr>
              <a:t>support</a:t>
            </a:r>
            <a:r>
              <a:rPr sz="2000" spc="30" dirty="0">
                <a:solidFill>
                  <a:srgbClr val="001C3D"/>
                </a:solidFill>
                <a:latin typeface="Calibri"/>
                <a:cs typeface="Calibri"/>
              </a:rPr>
              <a:t> </a:t>
            </a:r>
            <a:r>
              <a:rPr sz="2000" spc="15" dirty="0">
                <a:solidFill>
                  <a:srgbClr val="001C3D"/>
                </a:solidFill>
                <a:latin typeface="Calibri"/>
                <a:cs typeface="Calibri"/>
              </a:rPr>
              <a:t>to</a:t>
            </a:r>
            <a:r>
              <a:rPr sz="2000" spc="20" dirty="0">
                <a:solidFill>
                  <a:srgbClr val="001C3D"/>
                </a:solidFill>
                <a:latin typeface="Calibri"/>
                <a:cs typeface="Calibri"/>
              </a:rPr>
              <a:t> </a:t>
            </a:r>
            <a:r>
              <a:rPr sz="2000" spc="30" dirty="0">
                <a:solidFill>
                  <a:srgbClr val="001C3D"/>
                </a:solidFill>
                <a:latin typeface="Calibri"/>
                <a:cs typeface="Calibri"/>
              </a:rPr>
              <a:t>suspects </a:t>
            </a:r>
            <a:r>
              <a:rPr sz="2000" spc="-440" dirty="0">
                <a:solidFill>
                  <a:srgbClr val="001C3D"/>
                </a:solidFill>
                <a:latin typeface="Calibri"/>
                <a:cs typeface="Calibri"/>
              </a:rPr>
              <a:t> </a:t>
            </a:r>
            <a:r>
              <a:rPr sz="2000" spc="-5" dirty="0">
                <a:solidFill>
                  <a:srgbClr val="001C3D"/>
                </a:solidFill>
                <a:latin typeface="Calibri"/>
                <a:cs typeface="Calibri"/>
              </a:rPr>
              <a:t>(</a:t>
            </a:r>
            <a:r>
              <a:rPr sz="2000" b="1" i="1" spc="-5" dirty="0">
                <a:solidFill>
                  <a:srgbClr val="001C3D"/>
                </a:solidFill>
                <a:latin typeface="Calibri"/>
                <a:cs typeface="Calibri"/>
              </a:rPr>
              <a:t>Dayanan</a:t>
            </a:r>
            <a:r>
              <a:rPr sz="2000" b="1" i="1" spc="5" dirty="0">
                <a:solidFill>
                  <a:srgbClr val="001C3D"/>
                </a:solidFill>
                <a:latin typeface="Calibri"/>
                <a:cs typeface="Calibri"/>
              </a:rPr>
              <a:t> </a:t>
            </a:r>
            <a:r>
              <a:rPr sz="2000" b="1" i="1" spc="-5" dirty="0">
                <a:solidFill>
                  <a:srgbClr val="001C3D"/>
                </a:solidFill>
                <a:latin typeface="Calibri"/>
                <a:cs typeface="Calibri"/>
              </a:rPr>
              <a:t>v.</a:t>
            </a:r>
            <a:r>
              <a:rPr sz="2000" b="1" i="1" dirty="0">
                <a:solidFill>
                  <a:srgbClr val="001C3D"/>
                </a:solidFill>
                <a:latin typeface="Calibri"/>
                <a:cs typeface="Calibri"/>
              </a:rPr>
              <a:t> </a:t>
            </a:r>
            <a:r>
              <a:rPr sz="2000" b="1" i="1" spc="-5" dirty="0">
                <a:solidFill>
                  <a:srgbClr val="001C3D"/>
                </a:solidFill>
                <a:latin typeface="Calibri"/>
                <a:cs typeface="Calibri"/>
              </a:rPr>
              <a:t>Turkey</a:t>
            </a:r>
            <a:r>
              <a:rPr sz="2000" spc="-5" dirty="0">
                <a:solidFill>
                  <a:srgbClr val="001C3D"/>
                </a:solidFill>
                <a:latin typeface="Calibri"/>
                <a:cs typeface="Calibri"/>
              </a:rPr>
              <a:t>),</a:t>
            </a:r>
            <a:r>
              <a:rPr sz="2000" dirty="0">
                <a:solidFill>
                  <a:srgbClr val="001C3D"/>
                </a:solidFill>
                <a:latin typeface="Calibri"/>
                <a:cs typeface="Calibri"/>
              </a:rPr>
              <a:t> and, </a:t>
            </a:r>
            <a:r>
              <a:rPr sz="2000" spc="-5" dirty="0">
                <a:solidFill>
                  <a:srgbClr val="001C3D"/>
                </a:solidFill>
                <a:latin typeface="Calibri"/>
                <a:cs typeface="Calibri"/>
              </a:rPr>
              <a:t>importantly</a:t>
            </a:r>
            <a:endParaRPr sz="2000">
              <a:latin typeface="Calibri"/>
              <a:cs typeface="Calibri"/>
            </a:endParaRPr>
          </a:p>
          <a:p>
            <a:pPr marL="342265" marR="3250565" algn="just">
              <a:lnSpc>
                <a:spcPct val="100000"/>
              </a:lnSpc>
            </a:pPr>
            <a:r>
              <a:rPr sz="2000" spc="-5" dirty="0">
                <a:solidFill>
                  <a:srgbClr val="001C3D"/>
                </a:solidFill>
                <a:latin typeface="Calibri"/>
                <a:cs typeface="Calibri"/>
              </a:rPr>
              <a:t>Help </a:t>
            </a:r>
            <a:r>
              <a:rPr sz="2000" dirty="0">
                <a:solidFill>
                  <a:srgbClr val="001C3D"/>
                </a:solidFill>
                <a:latin typeface="Calibri"/>
                <a:cs typeface="Calibri"/>
              </a:rPr>
              <a:t>suspects to </a:t>
            </a:r>
            <a:r>
              <a:rPr sz="2000" spc="-5" dirty="0">
                <a:solidFill>
                  <a:srgbClr val="001C3D"/>
                </a:solidFill>
                <a:latin typeface="Calibri"/>
                <a:cs typeface="Calibri"/>
              </a:rPr>
              <a:t>mount </a:t>
            </a:r>
            <a:r>
              <a:rPr sz="2000" dirty="0">
                <a:solidFill>
                  <a:srgbClr val="001C3D"/>
                </a:solidFill>
                <a:latin typeface="Calibri"/>
                <a:cs typeface="Calibri"/>
              </a:rPr>
              <a:t>an effective </a:t>
            </a:r>
            <a:r>
              <a:rPr sz="2000" spc="-5" dirty="0">
                <a:solidFill>
                  <a:srgbClr val="001C3D"/>
                </a:solidFill>
                <a:latin typeface="Calibri"/>
                <a:cs typeface="Calibri"/>
              </a:rPr>
              <a:t>defence </a:t>
            </a:r>
            <a:r>
              <a:rPr sz="2000" spc="-440" dirty="0">
                <a:solidFill>
                  <a:srgbClr val="001C3D"/>
                </a:solidFill>
                <a:latin typeface="Calibri"/>
                <a:cs typeface="Calibri"/>
              </a:rPr>
              <a:t> </a:t>
            </a:r>
            <a:r>
              <a:rPr sz="2000" spc="-5" dirty="0">
                <a:solidFill>
                  <a:srgbClr val="001C3D"/>
                </a:solidFill>
                <a:latin typeface="Calibri"/>
                <a:cs typeface="Calibri"/>
              </a:rPr>
              <a:t>against </a:t>
            </a:r>
            <a:r>
              <a:rPr sz="2000" dirty="0">
                <a:solidFill>
                  <a:srgbClr val="001C3D"/>
                </a:solidFill>
                <a:latin typeface="Calibri"/>
                <a:cs typeface="Calibri"/>
              </a:rPr>
              <a:t>the </a:t>
            </a:r>
            <a:r>
              <a:rPr sz="2000" spc="-5" dirty="0">
                <a:solidFill>
                  <a:srgbClr val="001C3D"/>
                </a:solidFill>
                <a:latin typeface="Calibri"/>
                <a:cs typeface="Calibri"/>
              </a:rPr>
              <a:t>accusation.</a:t>
            </a:r>
            <a:endParaRPr sz="2000">
              <a:latin typeface="Calibri"/>
              <a:cs typeface="Calibri"/>
            </a:endParaRPr>
          </a:p>
          <a:p>
            <a:pPr marL="5305425" algn="just">
              <a:lnSpc>
                <a:spcPts val="1495"/>
              </a:lnSpc>
              <a:tabLst>
                <a:tab pos="7310755" algn="l"/>
              </a:tabLst>
            </a:pPr>
            <a:r>
              <a:rPr sz="1800" dirty="0">
                <a:solidFill>
                  <a:srgbClr val="FFFFFF"/>
                </a:solidFill>
                <a:latin typeface="Calibri"/>
                <a:cs typeface="Calibri"/>
              </a:rPr>
              <a:t>Active </a:t>
            </a:r>
            <a:r>
              <a:rPr sz="1800" spc="-5" dirty="0">
                <a:solidFill>
                  <a:srgbClr val="FFFFFF"/>
                </a:solidFill>
                <a:latin typeface="Calibri"/>
                <a:cs typeface="Calibri"/>
              </a:rPr>
              <a:t>role</a:t>
            </a:r>
            <a:r>
              <a:rPr sz="1800" spc="5" dirty="0">
                <a:solidFill>
                  <a:srgbClr val="FFFFFF"/>
                </a:solidFill>
                <a:latin typeface="Calibri"/>
                <a:cs typeface="Calibri"/>
              </a:rPr>
              <a:t> </a:t>
            </a:r>
            <a:r>
              <a:rPr sz="1800" spc="-5" dirty="0">
                <a:solidFill>
                  <a:srgbClr val="FFFFFF"/>
                </a:solidFill>
                <a:latin typeface="Calibri"/>
                <a:cs typeface="Calibri"/>
              </a:rPr>
              <a:t>of	National</a:t>
            </a:r>
            <a:endParaRPr sz="1800">
              <a:latin typeface="Calibri"/>
              <a:cs typeface="Calibri"/>
            </a:endParaRPr>
          </a:p>
          <a:p>
            <a:pPr marL="5530850" algn="just">
              <a:lnSpc>
                <a:spcPct val="100000"/>
              </a:lnSpc>
              <a:spcBef>
                <a:spcPts val="40"/>
              </a:spcBef>
              <a:tabLst>
                <a:tab pos="7178040" algn="l"/>
              </a:tabLst>
            </a:pPr>
            <a:r>
              <a:rPr sz="1800" dirty="0">
                <a:solidFill>
                  <a:srgbClr val="FFFFFF"/>
                </a:solidFill>
                <a:latin typeface="Calibri"/>
                <a:cs typeface="Calibri"/>
              </a:rPr>
              <a:t>a la</a:t>
            </a:r>
            <a:r>
              <a:rPr sz="1800" spc="-5" dirty="0">
                <a:solidFill>
                  <a:srgbClr val="FFFFFF"/>
                </a:solidFill>
                <a:latin typeface="Calibri"/>
                <a:cs typeface="Calibri"/>
              </a:rPr>
              <a:t>wy</a:t>
            </a:r>
            <a:r>
              <a:rPr sz="1800" dirty="0">
                <a:solidFill>
                  <a:srgbClr val="FFFFFF"/>
                </a:solidFill>
                <a:latin typeface="Calibri"/>
                <a:cs typeface="Calibri"/>
              </a:rPr>
              <a:t>er	p</a:t>
            </a:r>
            <a:r>
              <a:rPr sz="1800" spc="-5" dirty="0">
                <a:solidFill>
                  <a:srgbClr val="FFFFFF"/>
                </a:solidFill>
                <a:latin typeface="Calibri"/>
                <a:cs typeface="Calibri"/>
              </a:rPr>
              <a:t>r</a:t>
            </a:r>
            <a:r>
              <a:rPr sz="1800" dirty="0">
                <a:solidFill>
                  <a:srgbClr val="FFFFFF"/>
                </a:solidFill>
                <a:latin typeface="Calibri"/>
                <a:cs typeface="Calibri"/>
              </a:rPr>
              <a:t>o</a:t>
            </a:r>
            <a:r>
              <a:rPr sz="1800" spc="-5" dirty="0">
                <a:solidFill>
                  <a:srgbClr val="FFFFFF"/>
                </a:solidFill>
                <a:latin typeface="Calibri"/>
                <a:cs typeface="Calibri"/>
              </a:rPr>
              <a:t>ce</a:t>
            </a:r>
            <a:r>
              <a:rPr sz="1800" dirty="0">
                <a:solidFill>
                  <a:srgbClr val="FFFFFF"/>
                </a:solidFill>
                <a:latin typeface="Calibri"/>
                <a:cs typeface="Calibri"/>
              </a:rPr>
              <a:t>du</a:t>
            </a:r>
            <a:r>
              <a:rPr sz="1800" spc="-5" dirty="0">
                <a:solidFill>
                  <a:srgbClr val="FFFFFF"/>
                </a:solidFill>
                <a:latin typeface="Calibri"/>
                <a:cs typeface="Calibri"/>
              </a:rPr>
              <a:t>re</a:t>
            </a:r>
            <a:r>
              <a:rPr sz="1800" dirty="0">
                <a:solidFill>
                  <a:srgbClr val="FFFFFF"/>
                </a:solidFill>
                <a:latin typeface="Calibri"/>
                <a:cs typeface="Calibri"/>
              </a:rPr>
              <a:t>s</a:t>
            </a:r>
            <a:endParaRPr sz="1800">
              <a:latin typeface="Calibri"/>
              <a:cs typeface="Calibri"/>
            </a:endParaRPr>
          </a:p>
          <a:p>
            <a:pPr marL="130175" marR="3249930" indent="-130810" algn="just">
              <a:lnSpc>
                <a:spcPct val="100000"/>
              </a:lnSpc>
              <a:spcBef>
                <a:spcPts val="1105"/>
              </a:spcBef>
            </a:pPr>
            <a:r>
              <a:rPr sz="2000" i="1" spc="-5" dirty="0">
                <a:solidFill>
                  <a:srgbClr val="001C3D"/>
                </a:solidFill>
                <a:latin typeface="Calibri"/>
                <a:cs typeface="Calibri"/>
              </a:rPr>
              <a:t>When</a:t>
            </a:r>
            <a:r>
              <a:rPr sz="2000" i="1" spc="434" dirty="0">
                <a:solidFill>
                  <a:srgbClr val="001C3D"/>
                </a:solidFill>
                <a:latin typeface="Calibri"/>
                <a:cs typeface="Calibri"/>
              </a:rPr>
              <a:t> </a:t>
            </a:r>
            <a:r>
              <a:rPr sz="2000" i="1" dirty="0">
                <a:solidFill>
                  <a:srgbClr val="001C3D"/>
                </a:solidFill>
                <a:latin typeface="Calibri"/>
                <a:cs typeface="Calibri"/>
              </a:rPr>
              <a:t>you</a:t>
            </a:r>
            <a:r>
              <a:rPr sz="2000" i="1" spc="440" dirty="0">
                <a:solidFill>
                  <a:srgbClr val="001C3D"/>
                </a:solidFill>
                <a:latin typeface="Calibri"/>
                <a:cs typeface="Calibri"/>
              </a:rPr>
              <a:t> </a:t>
            </a:r>
            <a:r>
              <a:rPr sz="2000" i="1" dirty="0">
                <a:solidFill>
                  <a:srgbClr val="001C3D"/>
                </a:solidFill>
                <a:latin typeface="Calibri"/>
                <a:cs typeface="Calibri"/>
              </a:rPr>
              <a:t>have</a:t>
            </a:r>
            <a:r>
              <a:rPr sz="2000" i="1" spc="440" dirty="0">
                <a:solidFill>
                  <a:srgbClr val="001C3D"/>
                </a:solidFill>
                <a:latin typeface="Calibri"/>
                <a:cs typeface="Calibri"/>
              </a:rPr>
              <a:t> </a:t>
            </a:r>
            <a:r>
              <a:rPr sz="2000" i="1" spc="-5" dirty="0">
                <a:solidFill>
                  <a:srgbClr val="001C3D"/>
                </a:solidFill>
                <a:latin typeface="Calibri"/>
                <a:cs typeface="Calibri"/>
              </a:rPr>
              <a:t>finished  reading,</a:t>
            </a:r>
            <a:r>
              <a:rPr sz="2000" i="1" spc="434" dirty="0">
                <a:solidFill>
                  <a:srgbClr val="001C3D"/>
                </a:solidFill>
                <a:latin typeface="Calibri"/>
                <a:cs typeface="Calibri"/>
              </a:rPr>
              <a:t> </a:t>
            </a:r>
            <a:r>
              <a:rPr sz="2000" i="1" dirty="0">
                <a:solidFill>
                  <a:srgbClr val="001C3D"/>
                </a:solidFill>
                <a:latin typeface="Calibri"/>
                <a:cs typeface="Calibri"/>
              </a:rPr>
              <a:t>click</a:t>
            </a:r>
            <a:r>
              <a:rPr sz="2000" i="1" spc="434" dirty="0">
                <a:solidFill>
                  <a:srgbClr val="001C3D"/>
                </a:solidFill>
                <a:latin typeface="Calibri"/>
                <a:cs typeface="Calibri"/>
              </a:rPr>
              <a:t> </a:t>
            </a:r>
            <a:r>
              <a:rPr sz="2000" i="1" dirty="0">
                <a:solidFill>
                  <a:srgbClr val="001C3D"/>
                </a:solidFill>
                <a:latin typeface="Calibri"/>
                <a:cs typeface="Calibri"/>
              </a:rPr>
              <a:t>on</a:t>
            </a:r>
            <a:r>
              <a:rPr sz="2000" i="1" spc="440" dirty="0">
                <a:solidFill>
                  <a:srgbClr val="001C3D"/>
                </a:solidFill>
                <a:latin typeface="Calibri"/>
                <a:cs typeface="Calibri"/>
              </a:rPr>
              <a:t> </a:t>
            </a:r>
            <a:r>
              <a:rPr sz="2000" i="1" dirty="0">
                <a:solidFill>
                  <a:srgbClr val="001C3D"/>
                </a:solidFill>
                <a:latin typeface="Calibri"/>
                <a:cs typeface="Calibri"/>
              </a:rPr>
              <a:t>the </a:t>
            </a:r>
            <a:r>
              <a:rPr sz="2000" i="1" spc="-440" dirty="0">
                <a:solidFill>
                  <a:srgbClr val="001C3D"/>
                </a:solidFill>
                <a:latin typeface="Calibri"/>
                <a:cs typeface="Calibri"/>
              </a:rPr>
              <a:t> </a:t>
            </a:r>
            <a:r>
              <a:rPr sz="2000" i="1" spc="-5" dirty="0">
                <a:solidFill>
                  <a:srgbClr val="001C3D"/>
                </a:solidFill>
                <a:latin typeface="Calibri"/>
                <a:cs typeface="Calibri"/>
              </a:rPr>
              <a:t>oxes </a:t>
            </a:r>
            <a:r>
              <a:rPr sz="2000" i="1" dirty="0">
                <a:solidFill>
                  <a:srgbClr val="001C3D"/>
                </a:solidFill>
                <a:latin typeface="Calibri"/>
                <a:cs typeface="Calibri"/>
              </a:rPr>
              <a:t>on the </a:t>
            </a:r>
            <a:r>
              <a:rPr sz="2000" i="1" spc="-5" dirty="0">
                <a:solidFill>
                  <a:srgbClr val="001C3D"/>
                </a:solidFill>
                <a:latin typeface="Calibri"/>
                <a:cs typeface="Calibri"/>
              </a:rPr>
              <a:t>left-hand</a:t>
            </a:r>
            <a:r>
              <a:rPr sz="2000" i="1" dirty="0">
                <a:solidFill>
                  <a:srgbClr val="001C3D"/>
                </a:solidFill>
                <a:latin typeface="Calibri"/>
                <a:cs typeface="Calibri"/>
              </a:rPr>
              <a:t> side</a:t>
            </a:r>
            <a:endParaRPr sz="2000">
              <a:latin typeface="Calibri"/>
              <a:cs typeface="Calibri"/>
            </a:endParaRPr>
          </a:p>
        </p:txBody>
      </p:sp>
      <p:grpSp>
        <p:nvGrpSpPr>
          <p:cNvPr id="18" name="object 18"/>
          <p:cNvGrpSpPr/>
          <p:nvPr/>
        </p:nvGrpSpPr>
        <p:grpSpPr>
          <a:xfrm>
            <a:off x="1780119" y="6248622"/>
            <a:ext cx="798830" cy="510540"/>
            <a:chOff x="1780119" y="6248622"/>
            <a:chExt cx="798830" cy="510540"/>
          </a:xfrm>
        </p:grpSpPr>
        <p:sp>
          <p:nvSpPr>
            <p:cNvPr id="19" name="object 19"/>
            <p:cNvSpPr/>
            <p:nvPr/>
          </p:nvSpPr>
          <p:spPr>
            <a:xfrm>
              <a:off x="1783294" y="6251797"/>
              <a:ext cx="792480" cy="504190"/>
            </a:xfrm>
            <a:custGeom>
              <a:avLst/>
              <a:gdLst/>
              <a:ahLst/>
              <a:cxnLst/>
              <a:rect l="l" t="t" r="r" b="b"/>
              <a:pathLst>
                <a:path w="792480" h="504190">
                  <a:moveTo>
                    <a:pt x="396044" y="0"/>
                  </a:moveTo>
                  <a:lnTo>
                    <a:pt x="337519" y="2732"/>
                  </a:lnTo>
                  <a:lnTo>
                    <a:pt x="281661" y="10670"/>
                  </a:lnTo>
                  <a:lnTo>
                    <a:pt x="229081" y="23424"/>
                  </a:lnTo>
                  <a:lnTo>
                    <a:pt x="180393" y="40603"/>
                  </a:lnTo>
                  <a:lnTo>
                    <a:pt x="136210" y="61818"/>
                  </a:lnTo>
                  <a:lnTo>
                    <a:pt x="97142" y="86679"/>
                  </a:lnTo>
                  <a:lnTo>
                    <a:pt x="63805" y="114796"/>
                  </a:lnTo>
                  <a:lnTo>
                    <a:pt x="36809" y="145779"/>
                  </a:lnTo>
                  <a:lnTo>
                    <a:pt x="16768" y="179238"/>
                  </a:lnTo>
                  <a:lnTo>
                    <a:pt x="0" y="252027"/>
                  </a:lnTo>
                  <a:lnTo>
                    <a:pt x="4294" y="289270"/>
                  </a:lnTo>
                  <a:lnTo>
                    <a:pt x="36809" y="358276"/>
                  </a:lnTo>
                  <a:lnTo>
                    <a:pt x="63805" y="389259"/>
                  </a:lnTo>
                  <a:lnTo>
                    <a:pt x="97142" y="417376"/>
                  </a:lnTo>
                  <a:lnTo>
                    <a:pt x="136210" y="442237"/>
                  </a:lnTo>
                  <a:lnTo>
                    <a:pt x="180393" y="463452"/>
                  </a:lnTo>
                  <a:lnTo>
                    <a:pt x="229081" y="480631"/>
                  </a:lnTo>
                  <a:lnTo>
                    <a:pt x="281661" y="493385"/>
                  </a:lnTo>
                  <a:lnTo>
                    <a:pt x="337519" y="501323"/>
                  </a:lnTo>
                  <a:lnTo>
                    <a:pt x="396044" y="504055"/>
                  </a:lnTo>
                  <a:lnTo>
                    <a:pt x="454568" y="501323"/>
                  </a:lnTo>
                  <a:lnTo>
                    <a:pt x="510426" y="493385"/>
                  </a:lnTo>
                  <a:lnTo>
                    <a:pt x="563006" y="480631"/>
                  </a:lnTo>
                  <a:lnTo>
                    <a:pt x="611693" y="463452"/>
                  </a:lnTo>
                  <a:lnTo>
                    <a:pt x="655877" y="442237"/>
                  </a:lnTo>
                  <a:lnTo>
                    <a:pt x="694944" y="417376"/>
                  </a:lnTo>
                  <a:lnTo>
                    <a:pt x="728282" y="389259"/>
                  </a:lnTo>
                  <a:lnTo>
                    <a:pt x="755278" y="358276"/>
                  </a:lnTo>
                  <a:lnTo>
                    <a:pt x="775319" y="324816"/>
                  </a:lnTo>
                  <a:lnTo>
                    <a:pt x="792087" y="252027"/>
                  </a:lnTo>
                  <a:lnTo>
                    <a:pt x="787793" y="214785"/>
                  </a:lnTo>
                  <a:lnTo>
                    <a:pt x="755278" y="145779"/>
                  </a:lnTo>
                  <a:lnTo>
                    <a:pt x="728282" y="114796"/>
                  </a:lnTo>
                  <a:lnTo>
                    <a:pt x="694944" y="86679"/>
                  </a:lnTo>
                  <a:lnTo>
                    <a:pt x="655877" y="61818"/>
                  </a:lnTo>
                  <a:lnTo>
                    <a:pt x="611693" y="40603"/>
                  </a:lnTo>
                  <a:lnTo>
                    <a:pt x="563006" y="23424"/>
                  </a:lnTo>
                  <a:lnTo>
                    <a:pt x="510426" y="10670"/>
                  </a:lnTo>
                  <a:lnTo>
                    <a:pt x="454568" y="2732"/>
                  </a:lnTo>
                  <a:lnTo>
                    <a:pt x="396044" y="0"/>
                  </a:lnTo>
                  <a:close/>
                </a:path>
              </a:pathLst>
            </a:custGeom>
            <a:solidFill>
              <a:srgbClr val="F7B699"/>
            </a:solidFill>
          </p:spPr>
          <p:txBody>
            <a:bodyPr wrap="square" lIns="0" tIns="0" rIns="0" bIns="0" rtlCol="0"/>
            <a:lstStyle/>
            <a:p>
              <a:endParaRPr/>
            </a:p>
          </p:txBody>
        </p:sp>
        <p:sp>
          <p:nvSpPr>
            <p:cNvPr id="20" name="object 20"/>
            <p:cNvSpPr/>
            <p:nvPr/>
          </p:nvSpPr>
          <p:spPr>
            <a:xfrm>
              <a:off x="1783294" y="6251797"/>
              <a:ext cx="792480" cy="504190"/>
            </a:xfrm>
            <a:custGeom>
              <a:avLst/>
              <a:gdLst/>
              <a:ahLst/>
              <a:cxnLst/>
              <a:rect l="l" t="t" r="r" b="b"/>
              <a:pathLst>
                <a:path w="792480" h="504190">
                  <a:moveTo>
                    <a:pt x="0" y="252027"/>
                  </a:moveTo>
                  <a:lnTo>
                    <a:pt x="16768" y="179238"/>
                  </a:lnTo>
                  <a:lnTo>
                    <a:pt x="36809" y="145779"/>
                  </a:lnTo>
                  <a:lnTo>
                    <a:pt x="63805" y="114796"/>
                  </a:lnTo>
                  <a:lnTo>
                    <a:pt x="97142" y="86679"/>
                  </a:lnTo>
                  <a:lnTo>
                    <a:pt x="136210" y="61818"/>
                  </a:lnTo>
                  <a:lnTo>
                    <a:pt x="180393" y="40603"/>
                  </a:lnTo>
                  <a:lnTo>
                    <a:pt x="229081" y="23424"/>
                  </a:lnTo>
                  <a:lnTo>
                    <a:pt x="281661" y="10670"/>
                  </a:lnTo>
                  <a:lnTo>
                    <a:pt x="337519" y="2732"/>
                  </a:lnTo>
                  <a:lnTo>
                    <a:pt x="396044" y="0"/>
                  </a:lnTo>
                  <a:lnTo>
                    <a:pt x="454568" y="2732"/>
                  </a:lnTo>
                  <a:lnTo>
                    <a:pt x="510426" y="10670"/>
                  </a:lnTo>
                  <a:lnTo>
                    <a:pt x="563006" y="23424"/>
                  </a:lnTo>
                  <a:lnTo>
                    <a:pt x="611693" y="40603"/>
                  </a:lnTo>
                  <a:lnTo>
                    <a:pt x="655877" y="61818"/>
                  </a:lnTo>
                  <a:lnTo>
                    <a:pt x="694944" y="86679"/>
                  </a:lnTo>
                  <a:lnTo>
                    <a:pt x="728282" y="114796"/>
                  </a:lnTo>
                  <a:lnTo>
                    <a:pt x="755278" y="145779"/>
                  </a:lnTo>
                  <a:lnTo>
                    <a:pt x="775319" y="179238"/>
                  </a:lnTo>
                  <a:lnTo>
                    <a:pt x="792087" y="252027"/>
                  </a:lnTo>
                  <a:lnTo>
                    <a:pt x="787793" y="289270"/>
                  </a:lnTo>
                  <a:lnTo>
                    <a:pt x="755278" y="358276"/>
                  </a:lnTo>
                  <a:lnTo>
                    <a:pt x="728282" y="389259"/>
                  </a:lnTo>
                  <a:lnTo>
                    <a:pt x="694944" y="417376"/>
                  </a:lnTo>
                  <a:lnTo>
                    <a:pt x="655877" y="442237"/>
                  </a:lnTo>
                  <a:lnTo>
                    <a:pt x="611693" y="463452"/>
                  </a:lnTo>
                  <a:lnTo>
                    <a:pt x="563006" y="480631"/>
                  </a:lnTo>
                  <a:lnTo>
                    <a:pt x="510426" y="493385"/>
                  </a:lnTo>
                  <a:lnTo>
                    <a:pt x="454568" y="501323"/>
                  </a:lnTo>
                  <a:lnTo>
                    <a:pt x="396044" y="504055"/>
                  </a:lnTo>
                  <a:lnTo>
                    <a:pt x="337519" y="501323"/>
                  </a:lnTo>
                  <a:lnTo>
                    <a:pt x="281661" y="493385"/>
                  </a:lnTo>
                  <a:lnTo>
                    <a:pt x="229081" y="480631"/>
                  </a:lnTo>
                  <a:lnTo>
                    <a:pt x="180393" y="463452"/>
                  </a:lnTo>
                  <a:lnTo>
                    <a:pt x="136210" y="442237"/>
                  </a:lnTo>
                  <a:lnTo>
                    <a:pt x="97142" y="417376"/>
                  </a:lnTo>
                  <a:lnTo>
                    <a:pt x="63805" y="389259"/>
                  </a:lnTo>
                  <a:lnTo>
                    <a:pt x="36809" y="358276"/>
                  </a:lnTo>
                  <a:lnTo>
                    <a:pt x="16768" y="324816"/>
                  </a:lnTo>
                  <a:lnTo>
                    <a:pt x="0" y="252027"/>
                  </a:lnTo>
                  <a:close/>
                </a:path>
              </a:pathLst>
            </a:custGeom>
            <a:ln w="6349">
              <a:solidFill>
                <a:srgbClr val="C18C75"/>
              </a:solidFill>
            </a:ln>
          </p:spPr>
          <p:txBody>
            <a:bodyPr wrap="square" lIns="0" tIns="0" rIns="0" bIns="0" rtlCol="0"/>
            <a:lstStyle/>
            <a:p>
              <a:endParaRPr/>
            </a:p>
          </p:txBody>
        </p:sp>
      </p:grpSp>
      <p:grpSp>
        <p:nvGrpSpPr>
          <p:cNvPr id="21" name="object 21"/>
          <p:cNvGrpSpPr/>
          <p:nvPr/>
        </p:nvGrpSpPr>
        <p:grpSpPr>
          <a:xfrm>
            <a:off x="2830337" y="6248622"/>
            <a:ext cx="798830" cy="510540"/>
            <a:chOff x="2830337" y="6248622"/>
            <a:chExt cx="798830" cy="510540"/>
          </a:xfrm>
        </p:grpSpPr>
        <p:sp>
          <p:nvSpPr>
            <p:cNvPr id="22" name="object 22"/>
            <p:cNvSpPr/>
            <p:nvPr/>
          </p:nvSpPr>
          <p:spPr>
            <a:xfrm>
              <a:off x="2833512" y="6251797"/>
              <a:ext cx="792480" cy="504190"/>
            </a:xfrm>
            <a:custGeom>
              <a:avLst/>
              <a:gdLst/>
              <a:ahLst/>
              <a:cxnLst/>
              <a:rect l="l" t="t" r="r" b="b"/>
              <a:pathLst>
                <a:path w="792479" h="504190">
                  <a:moveTo>
                    <a:pt x="396044" y="0"/>
                  </a:moveTo>
                  <a:lnTo>
                    <a:pt x="337519" y="2732"/>
                  </a:lnTo>
                  <a:lnTo>
                    <a:pt x="281661" y="10670"/>
                  </a:lnTo>
                  <a:lnTo>
                    <a:pt x="229081" y="23424"/>
                  </a:lnTo>
                  <a:lnTo>
                    <a:pt x="180393" y="40603"/>
                  </a:lnTo>
                  <a:lnTo>
                    <a:pt x="136210" y="61818"/>
                  </a:lnTo>
                  <a:lnTo>
                    <a:pt x="97142" y="86679"/>
                  </a:lnTo>
                  <a:lnTo>
                    <a:pt x="63805" y="114796"/>
                  </a:lnTo>
                  <a:lnTo>
                    <a:pt x="36809" y="145779"/>
                  </a:lnTo>
                  <a:lnTo>
                    <a:pt x="16768" y="179238"/>
                  </a:lnTo>
                  <a:lnTo>
                    <a:pt x="0" y="252027"/>
                  </a:lnTo>
                  <a:lnTo>
                    <a:pt x="4294" y="289270"/>
                  </a:lnTo>
                  <a:lnTo>
                    <a:pt x="36809" y="358276"/>
                  </a:lnTo>
                  <a:lnTo>
                    <a:pt x="63805" y="389259"/>
                  </a:lnTo>
                  <a:lnTo>
                    <a:pt x="97142" y="417376"/>
                  </a:lnTo>
                  <a:lnTo>
                    <a:pt x="136210" y="442237"/>
                  </a:lnTo>
                  <a:lnTo>
                    <a:pt x="180393" y="463452"/>
                  </a:lnTo>
                  <a:lnTo>
                    <a:pt x="229081" y="480631"/>
                  </a:lnTo>
                  <a:lnTo>
                    <a:pt x="281661" y="493385"/>
                  </a:lnTo>
                  <a:lnTo>
                    <a:pt x="337519" y="501323"/>
                  </a:lnTo>
                  <a:lnTo>
                    <a:pt x="396044" y="504055"/>
                  </a:lnTo>
                  <a:lnTo>
                    <a:pt x="454569" y="501323"/>
                  </a:lnTo>
                  <a:lnTo>
                    <a:pt x="510427" y="493385"/>
                  </a:lnTo>
                  <a:lnTo>
                    <a:pt x="563006" y="480631"/>
                  </a:lnTo>
                  <a:lnTo>
                    <a:pt x="611694" y="463452"/>
                  </a:lnTo>
                  <a:lnTo>
                    <a:pt x="655878" y="442237"/>
                  </a:lnTo>
                  <a:lnTo>
                    <a:pt x="694945" y="417376"/>
                  </a:lnTo>
                  <a:lnTo>
                    <a:pt x="728283" y="389259"/>
                  </a:lnTo>
                  <a:lnTo>
                    <a:pt x="755279" y="358276"/>
                  </a:lnTo>
                  <a:lnTo>
                    <a:pt x="775320" y="324816"/>
                  </a:lnTo>
                  <a:lnTo>
                    <a:pt x="792088" y="252027"/>
                  </a:lnTo>
                  <a:lnTo>
                    <a:pt x="787794" y="214785"/>
                  </a:lnTo>
                  <a:lnTo>
                    <a:pt x="755279" y="145779"/>
                  </a:lnTo>
                  <a:lnTo>
                    <a:pt x="728283" y="114796"/>
                  </a:lnTo>
                  <a:lnTo>
                    <a:pt x="694945" y="86679"/>
                  </a:lnTo>
                  <a:lnTo>
                    <a:pt x="655878" y="61818"/>
                  </a:lnTo>
                  <a:lnTo>
                    <a:pt x="611694" y="40603"/>
                  </a:lnTo>
                  <a:lnTo>
                    <a:pt x="563006" y="23424"/>
                  </a:lnTo>
                  <a:lnTo>
                    <a:pt x="510427" y="10670"/>
                  </a:lnTo>
                  <a:lnTo>
                    <a:pt x="454569" y="2732"/>
                  </a:lnTo>
                  <a:lnTo>
                    <a:pt x="396044" y="0"/>
                  </a:lnTo>
                  <a:close/>
                </a:path>
              </a:pathLst>
            </a:custGeom>
            <a:solidFill>
              <a:srgbClr val="F7B699">
                <a:alpha val="65879"/>
              </a:srgbClr>
            </a:solidFill>
          </p:spPr>
          <p:txBody>
            <a:bodyPr wrap="square" lIns="0" tIns="0" rIns="0" bIns="0" rtlCol="0"/>
            <a:lstStyle/>
            <a:p>
              <a:endParaRPr/>
            </a:p>
          </p:txBody>
        </p:sp>
        <p:sp>
          <p:nvSpPr>
            <p:cNvPr id="23" name="object 23"/>
            <p:cNvSpPr/>
            <p:nvPr/>
          </p:nvSpPr>
          <p:spPr>
            <a:xfrm>
              <a:off x="2833512" y="6251797"/>
              <a:ext cx="792480" cy="504190"/>
            </a:xfrm>
            <a:custGeom>
              <a:avLst/>
              <a:gdLst/>
              <a:ahLst/>
              <a:cxnLst/>
              <a:rect l="l" t="t" r="r" b="b"/>
              <a:pathLst>
                <a:path w="792479" h="504190">
                  <a:moveTo>
                    <a:pt x="0" y="252027"/>
                  </a:moveTo>
                  <a:lnTo>
                    <a:pt x="16768" y="179238"/>
                  </a:lnTo>
                  <a:lnTo>
                    <a:pt x="36809" y="145779"/>
                  </a:lnTo>
                  <a:lnTo>
                    <a:pt x="63805" y="114796"/>
                  </a:lnTo>
                  <a:lnTo>
                    <a:pt x="97142" y="86679"/>
                  </a:lnTo>
                  <a:lnTo>
                    <a:pt x="136210" y="61818"/>
                  </a:lnTo>
                  <a:lnTo>
                    <a:pt x="180393" y="40603"/>
                  </a:lnTo>
                  <a:lnTo>
                    <a:pt x="229081" y="23424"/>
                  </a:lnTo>
                  <a:lnTo>
                    <a:pt x="281661" y="10670"/>
                  </a:lnTo>
                  <a:lnTo>
                    <a:pt x="337519" y="2732"/>
                  </a:lnTo>
                  <a:lnTo>
                    <a:pt x="396044" y="0"/>
                  </a:lnTo>
                  <a:lnTo>
                    <a:pt x="454568" y="2732"/>
                  </a:lnTo>
                  <a:lnTo>
                    <a:pt x="510426" y="10670"/>
                  </a:lnTo>
                  <a:lnTo>
                    <a:pt x="563006" y="23424"/>
                  </a:lnTo>
                  <a:lnTo>
                    <a:pt x="611694" y="40603"/>
                  </a:lnTo>
                  <a:lnTo>
                    <a:pt x="655877" y="61818"/>
                  </a:lnTo>
                  <a:lnTo>
                    <a:pt x="694945" y="86679"/>
                  </a:lnTo>
                  <a:lnTo>
                    <a:pt x="728282" y="114796"/>
                  </a:lnTo>
                  <a:lnTo>
                    <a:pt x="755278" y="145779"/>
                  </a:lnTo>
                  <a:lnTo>
                    <a:pt x="775319" y="179238"/>
                  </a:lnTo>
                  <a:lnTo>
                    <a:pt x="792088" y="252027"/>
                  </a:lnTo>
                  <a:lnTo>
                    <a:pt x="787793" y="289270"/>
                  </a:lnTo>
                  <a:lnTo>
                    <a:pt x="755278" y="358276"/>
                  </a:lnTo>
                  <a:lnTo>
                    <a:pt x="728282" y="389259"/>
                  </a:lnTo>
                  <a:lnTo>
                    <a:pt x="694945" y="417376"/>
                  </a:lnTo>
                  <a:lnTo>
                    <a:pt x="655877" y="442237"/>
                  </a:lnTo>
                  <a:lnTo>
                    <a:pt x="611694" y="463452"/>
                  </a:lnTo>
                  <a:lnTo>
                    <a:pt x="563006" y="480631"/>
                  </a:lnTo>
                  <a:lnTo>
                    <a:pt x="510426" y="493385"/>
                  </a:lnTo>
                  <a:lnTo>
                    <a:pt x="454568" y="501323"/>
                  </a:lnTo>
                  <a:lnTo>
                    <a:pt x="396044" y="504055"/>
                  </a:lnTo>
                  <a:lnTo>
                    <a:pt x="337519" y="501323"/>
                  </a:lnTo>
                  <a:lnTo>
                    <a:pt x="281661" y="493385"/>
                  </a:lnTo>
                  <a:lnTo>
                    <a:pt x="229081" y="480631"/>
                  </a:lnTo>
                  <a:lnTo>
                    <a:pt x="180393" y="463452"/>
                  </a:lnTo>
                  <a:lnTo>
                    <a:pt x="136210" y="442237"/>
                  </a:lnTo>
                  <a:lnTo>
                    <a:pt x="97142" y="417376"/>
                  </a:lnTo>
                  <a:lnTo>
                    <a:pt x="63805" y="389259"/>
                  </a:lnTo>
                  <a:lnTo>
                    <a:pt x="36809" y="358276"/>
                  </a:lnTo>
                  <a:lnTo>
                    <a:pt x="16768" y="324816"/>
                  </a:lnTo>
                  <a:lnTo>
                    <a:pt x="0" y="252027"/>
                  </a:lnTo>
                  <a:close/>
                </a:path>
              </a:pathLst>
            </a:custGeom>
            <a:ln w="6349">
              <a:solidFill>
                <a:srgbClr val="C18C75"/>
              </a:solidFill>
            </a:ln>
          </p:spPr>
          <p:txBody>
            <a:bodyPr wrap="square" lIns="0" tIns="0" rIns="0" bIns="0" rtlCol="0"/>
            <a:lstStyle/>
            <a:p>
              <a:endParaRPr/>
            </a:p>
          </p:txBody>
        </p:sp>
      </p:grpSp>
      <p:sp>
        <p:nvSpPr>
          <p:cNvPr id="24" name="object 24"/>
          <p:cNvSpPr txBox="1"/>
          <p:nvPr/>
        </p:nvSpPr>
        <p:spPr>
          <a:xfrm>
            <a:off x="2066338" y="6247285"/>
            <a:ext cx="1282065" cy="513080"/>
          </a:xfrm>
          <a:prstGeom prst="rect">
            <a:avLst/>
          </a:prstGeom>
        </p:spPr>
        <p:txBody>
          <a:bodyPr vert="horz" wrap="square" lIns="0" tIns="12700" rIns="0" bIns="0" rtlCol="0">
            <a:spAutoFit/>
          </a:bodyPr>
          <a:lstStyle/>
          <a:p>
            <a:pPr marL="12700">
              <a:lnSpc>
                <a:spcPct val="100000"/>
              </a:lnSpc>
              <a:spcBef>
                <a:spcPts val="100"/>
              </a:spcBef>
              <a:tabLst>
                <a:tab pos="1062355" algn="l"/>
              </a:tabLst>
            </a:pPr>
            <a:r>
              <a:rPr sz="3200" dirty="0">
                <a:solidFill>
                  <a:srgbClr val="FFFFFF"/>
                </a:solidFill>
                <a:latin typeface="Calibri"/>
                <a:cs typeface="Calibri"/>
              </a:rPr>
              <a:t>1	2</a:t>
            </a:r>
            <a:endParaRPr sz="3200">
              <a:latin typeface="Calibri"/>
              <a:cs typeface="Calibri"/>
            </a:endParaRPr>
          </a:p>
        </p:txBody>
      </p:sp>
      <p:grpSp>
        <p:nvGrpSpPr>
          <p:cNvPr id="25" name="object 25"/>
          <p:cNvGrpSpPr/>
          <p:nvPr/>
        </p:nvGrpSpPr>
        <p:grpSpPr>
          <a:xfrm>
            <a:off x="238819" y="0"/>
            <a:ext cx="8666480" cy="6212205"/>
            <a:chOff x="238819" y="0"/>
            <a:chExt cx="8666480" cy="6212205"/>
          </a:xfrm>
        </p:grpSpPr>
        <p:sp>
          <p:nvSpPr>
            <p:cNvPr id="26" name="object 26"/>
            <p:cNvSpPr/>
            <p:nvPr/>
          </p:nvSpPr>
          <p:spPr>
            <a:xfrm>
              <a:off x="251519" y="0"/>
              <a:ext cx="8641080" cy="6186805"/>
            </a:xfrm>
            <a:custGeom>
              <a:avLst/>
              <a:gdLst/>
              <a:ahLst/>
              <a:cxnLst/>
              <a:rect l="l" t="t" r="r" b="b"/>
              <a:pathLst>
                <a:path w="8641080" h="6186805">
                  <a:moveTo>
                    <a:pt x="8640959" y="0"/>
                  </a:moveTo>
                  <a:lnTo>
                    <a:pt x="0" y="0"/>
                  </a:lnTo>
                  <a:lnTo>
                    <a:pt x="0" y="6186309"/>
                  </a:lnTo>
                  <a:lnTo>
                    <a:pt x="8640959" y="6186309"/>
                  </a:lnTo>
                  <a:lnTo>
                    <a:pt x="8640959" y="0"/>
                  </a:lnTo>
                  <a:close/>
                </a:path>
              </a:pathLst>
            </a:custGeom>
            <a:solidFill>
              <a:srgbClr val="FFFFFF"/>
            </a:solidFill>
          </p:spPr>
          <p:txBody>
            <a:bodyPr wrap="square" lIns="0" tIns="0" rIns="0" bIns="0" rtlCol="0"/>
            <a:lstStyle/>
            <a:p>
              <a:endParaRPr/>
            </a:p>
          </p:txBody>
        </p:sp>
        <p:sp>
          <p:nvSpPr>
            <p:cNvPr id="27" name="object 27"/>
            <p:cNvSpPr/>
            <p:nvPr/>
          </p:nvSpPr>
          <p:spPr>
            <a:xfrm>
              <a:off x="251519" y="0"/>
              <a:ext cx="8641080" cy="6186805"/>
            </a:xfrm>
            <a:custGeom>
              <a:avLst/>
              <a:gdLst/>
              <a:ahLst/>
              <a:cxnLst/>
              <a:rect l="l" t="t" r="r" b="b"/>
              <a:pathLst>
                <a:path w="8641080" h="6186805">
                  <a:moveTo>
                    <a:pt x="0" y="0"/>
                  </a:moveTo>
                  <a:lnTo>
                    <a:pt x="8640959" y="0"/>
                  </a:lnTo>
                  <a:lnTo>
                    <a:pt x="8640959" y="6186309"/>
                  </a:lnTo>
                  <a:lnTo>
                    <a:pt x="0" y="6186309"/>
                  </a:lnTo>
                  <a:lnTo>
                    <a:pt x="0" y="0"/>
                  </a:lnTo>
                  <a:close/>
                </a:path>
              </a:pathLst>
            </a:custGeom>
            <a:ln w="25399">
              <a:solidFill>
                <a:srgbClr val="F7B699"/>
              </a:solidFill>
            </a:ln>
          </p:spPr>
          <p:txBody>
            <a:bodyPr wrap="square" lIns="0" tIns="0" rIns="0" bIns="0" rtlCol="0"/>
            <a:lstStyle/>
            <a:p>
              <a:endParaRPr/>
            </a:p>
          </p:txBody>
        </p:sp>
      </p:grpSp>
      <p:sp>
        <p:nvSpPr>
          <p:cNvPr id="28" name="object 28"/>
          <p:cNvSpPr txBox="1"/>
          <p:nvPr/>
        </p:nvSpPr>
        <p:spPr>
          <a:xfrm>
            <a:off x="330259" y="33019"/>
            <a:ext cx="8297545"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001C3D"/>
                </a:solidFill>
                <a:latin typeface="Calibri"/>
                <a:cs typeface="Calibri"/>
              </a:rPr>
              <a:t>Which national procedures are compatible with the “effective</a:t>
            </a:r>
            <a:r>
              <a:rPr sz="1800" b="1" dirty="0">
                <a:solidFill>
                  <a:srgbClr val="001C3D"/>
                </a:solidFill>
                <a:latin typeface="Calibri"/>
                <a:cs typeface="Calibri"/>
              </a:rPr>
              <a:t> </a:t>
            </a:r>
            <a:r>
              <a:rPr sz="1800" b="1" spc="-5" dirty="0">
                <a:solidFill>
                  <a:srgbClr val="001C3D"/>
                </a:solidFill>
                <a:latin typeface="Calibri"/>
                <a:cs typeface="Calibri"/>
              </a:rPr>
              <a:t>exercise</a:t>
            </a:r>
            <a:r>
              <a:rPr sz="1800" b="1" dirty="0">
                <a:solidFill>
                  <a:srgbClr val="001C3D"/>
                </a:solidFill>
                <a:latin typeface="Calibri"/>
                <a:cs typeface="Calibri"/>
              </a:rPr>
              <a:t> </a:t>
            </a:r>
            <a:r>
              <a:rPr sz="1800" b="1" spc="-5" dirty="0">
                <a:solidFill>
                  <a:srgbClr val="001C3D"/>
                </a:solidFill>
                <a:latin typeface="Calibri"/>
                <a:cs typeface="Calibri"/>
              </a:rPr>
              <a:t>and the essence</a:t>
            </a:r>
            <a:endParaRPr sz="1800">
              <a:latin typeface="Calibri"/>
              <a:cs typeface="Calibri"/>
            </a:endParaRPr>
          </a:p>
        </p:txBody>
      </p:sp>
      <p:sp>
        <p:nvSpPr>
          <p:cNvPr id="29" name="object 29"/>
          <p:cNvSpPr txBox="1">
            <a:spLocks noGrp="1"/>
          </p:cNvSpPr>
          <p:nvPr>
            <p:ph type="title"/>
          </p:nvPr>
        </p:nvSpPr>
        <p:spPr>
          <a:xfrm>
            <a:off x="81443" y="223520"/>
            <a:ext cx="2444750" cy="391160"/>
          </a:xfrm>
          <a:prstGeom prst="rect">
            <a:avLst/>
          </a:prstGeom>
        </p:spPr>
        <p:txBody>
          <a:bodyPr vert="horz" wrap="square" lIns="0" tIns="12700" rIns="0" bIns="0" rtlCol="0">
            <a:spAutoFit/>
          </a:bodyPr>
          <a:lstStyle/>
          <a:p>
            <a:pPr marL="12700">
              <a:lnSpc>
                <a:spcPct val="100000"/>
              </a:lnSpc>
              <a:spcBef>
                <a:spcPts val="100"/>
              </a:spcBef>
            </a:pPr>
            <a:r>
              <a:rPr sz="3600" baseline="-2314" dirty="0"/>
              <a:t>P</a:t>
            </a:r>
            <a:r>
              <a:rPr sz="3600" spc="165" baseline="-2314" dirty="0"/>
              <a:t> </a:t>
            </a:r>
            <a:r>
              <a:rPr sz="1800" dirty="0">
                <a:solidFill>
                  <a:srgbClr val="001C3D"/>
                </a:solidFill>
              </a:rPr>
              <a:t>of</a:t>
            </a:r>
            <a:r>
              <a:rPr sz="1800" spc="-15" dirty="0">
                <a:solidFill>
                  <a:srgbClr val="001C3D"/>
                </a:solidFill>
              </a:rPr>
              <a:t> </a:t>
            </a:r>
            <a:r>
              <a:rPr sz="1800" spc="-5" dirty="0">
                <a:solidFill>
                  <a:srgbClr val="001C3D"/>
                </a:solidFill>
              </a:rPr>
              <a:t>the</a:t>
            </a:r>
            <a:r>
              <a:rPr sz="1800" spc="-20" dirty="0">
                <a:solidFill>
                  <a:srgbClr val="001C3D"/>
                </a:solidFill>
              </a:rPr>
              <a:t> </a:t>
            </a:r>
            <a:r>
              <a:rPr sz="1800" dirty="0">
                <a:solidFill>
                  <a:srgbClr val="001C3D"/>
                </a:solidFill>
              </a:rPr>
              <a:t>defence</a:t>
            </a:r>
            <a:r>
              <a:rPr sz="1800" spc="-20" dirty="0">
                <a:solidFill>
                  <a:srgbClr val="001C3D"/>
                </a:solidFill>
              </a:rPr>
              <a:t> </a:t>
            </a:r>
            <a:r>
              <a:rPr sz="1800" spc="-5" dirty="0">
                <a:solidFill>
                  <a:srgbClr val="001C3D"/>
                </a:solidFill>
              </a:rPr>
              <a:t>rights”?</a:t>
            </a:r>
            <a:endParaRPr sz="1800"/>
          </a:p>
        </p:txBody>
      </p:sp>
      <p:sp>
        <p:nvSpPr>
          <p:cNvPr id="30" name="object 30"/>
          <p:cNvSpPr txBox="1"/>
          <p:nvPr/>
        </p:nvSpPr>
        <p:spPr>
          <a:xfrm>
            <a:off x="27937" y="845821"/>
            <a:ext cx="8842375" cy="1125220"/>
          </a:xfrm>
          <a:prstGeom prst="rect">
            <a:avLst/>
          </a:prstGeom>
        </p:spPr>
        <p:txBody>
          <a:bodyPr vert="horz" wrap="square" lIns="0" tIns="39369" rIns="0" bIns="0" rtlCol="0">
            <a:spAutoFit/>
          </a:bodyPr>
          <a:lstStyle/>
          <a:p>
            <a:pPr marL="63500" marR="55880" indent="251460" algn="just">
              <a:lnSpc>
                <a:spcPct val="90300"/>
              </a:lnSpc>
              <a:spcBef>
                <a:spcPts val="309"/>
              </a:spcBef>
            </a:pPr>
            <a:r>
              <a:rPr sz="1800" dirty="0">
                <a:solidFill>
                  <a:srgbClr val="001C3D"/>
                </a:solidFill>
                <a:latin typeface="Calibri"/>
                <a:cs typeface="Calibri"/>
              </a:rPr>
              <a:t>These</a:t>
            </a:r>
            <a:r>
              <a:rPr sz="1800" spc="5" dirty="0">
                <a:solidFill>
                  <a:srgbClr val="001C3D"/>
                </a:solidFill>
                <a:latin typeface="Calibri"/>
                <a:cs typeface="Calibri"/>
              </a:rPr>
              <a:t> </a:t>
            </a:r>
            <a:r>
              <a:rPr sz="1800" spc="-5" dirty="0">
                <a:solidFill>
                  <a:srgbClr val="001C3D"/>
                </a:solidFill>
                <a:latin typeface="Calibri"/>
                <a:cs typeface="Calibri"/>
              </a:rPr>
              <a:t>are,</a:t>
            </a:r>
            <a:r>
              <a:rPr sz="1800" dirty="0">
                <a:solidFill>
                  <a:srgbClr val="001C3D"/>
                </a:solidFill>
                <a:latin typeface="Calibri"/>
                <a:cs typeface="Calibri"/>
              </a:rPr>
              <a:t> </a:t>
            </a:r>
            <a:r>
              <a:rPr sz="1800" spc="-5" dirty="0">
                <a:solidFill>
                  <a:srgbClr val="001C3D"/>
                </a:solidFill>
                <a:latin typeface="Calibri"/>
                <a:cs typeface="Calibri"/>
              </a:rPr>
              <a:t>for</a:t>
            </a:r>
            <a:r>
              <a:rPr sz="1800" spc="395" dirty="0">
                <a:solidFill>
                  <a:srgbClr val="001C3D"/>
                </a:solidFill>
                <a:latin typeface="Calibri"/>
                <a:cs typeface="Calibri"/>
              </a:rPr>
              <a:t> </a:t>
            </a:r>
            <a:r>
              <a:rPr sz="1800" spc="-5" dirty="0">
                <a:solidFill>
                  <a:srgbClr val="001C3D"/>
                </a:solidFill>
                <a:latin typeface="Calibri"/>
                <a:cs typeface="Calibri"/>
              </a:rPr>
              <a:t>example,</a:t>
            </a:r>
            <a:r>
              <a:rPr sz="1800" spc="395" dirty="0">
                <a:solidFill>
                  <a:srgbClr val="001C3D"/>
                </a:solidFill>
                <a:latin typeface="Calibri"/>
                <a:cs typeface="Calibri"/>
              </a:rPr>
              <a:t> </a:t>
            </a:r>
            <a:r>
              <a:rPr sz="1800" dirty="0">
                <a:solidFill>
                  <a:srgbClr val="001C3D"/>
                </a:solidFill>
                <a:latin typeface="Calibri"/>
                <a:cs typeface="Calibri"/>
              </a:rPr>
              <a:t>the</a:t>
            </a:r>
            <a:r>
              <a:rPr sz="1800" spc="409" dirty="0">
                <a:solidFill>
                  <a:srgbClr val="001C3D"/>
                </a:solidFill>
                <a:latin typeface="Calibri"/>
                <a:cs typeface="Calibri"/>
              </a:rPr>
              <a:t> </a:t>
            </a:r>
            <a:r>
              <a:rPr sz="1800" spc="-5" dirty="0">
                <a:solidFill>
                  <a:srgbClr val="001C3D"/>
                </a:solidFill>
                <a:latin typeface="Calibri"/>
                <a:cs typeface="Calibri"/>
              </a:rPr>
              <a:t>requirement</a:t>
            </a:r>
            <a:r>
              <a:rPr sz="1800" spc="395" dirty="0">
                <a:solidFill>
                  <a:srgbClr val="001C3D"/>
                </a:solidFill>
                <a:latin typeface="Calibri"/>
                <a:cs typeface="Calibri"/>
              </a:rPr>
              <a:t> </a:t>
            </a:r>
            <a:r>
              <a:rPr sz="1800" dirty="0">
                <a:solidFill>
                  <a:srgbClr val="001C3D"/>
                </a:solidFill>
                <a:latin typeface="Calibri"/>
                <a:cs typeface="Calibri"/>
              </a:rPr>
              <a:t>that</a:t>
            </a:r>
            <a:r>
              <a:rPr sz="1800" spc="405" dirty="0">
                <a:solidFill>
                  <a:srgbClr val="001C3D"/>
                </a:solidFill>
                <a:latin typeface="Calibri"/>
                <a:cs typeface="Calibri"/>
              </a:rPr>
              <a:t> </a:t>
            </a:r>
            <a:r>
              <a:rPr sz="1800" dirty="0">
                <a:solidFill>
                  <a:srgbClr val="001C3D"/>
                </a:solidFill>
                <a:latin typeface="Calibri"/>
                <a:cs typeface="Calibri"/>
              </a:rPr>
              <a:t>a</a:t>
            </a:r>
            <a:r>
              <a:rPr sz="1800" spc="409" dirty="0">
                <a:solidFill>
                  <a:srgbClr val="001C3D"/>
                </a:solidFill>
                <a:latin typeface="Calibri"/>
                <a:cs typeface="Calibri"/>
              </a:rPr>
              <a:t> </a:t>
            </a:r>
            <a:r>
              <a:rPr sz="1800" spc="-5" dirty="0">
                <a:solidFill>
                  <a:srgbClr val="001C3D"/>
                </a:solidFill>
                <a:latin typeface="Calibri"/>
                <a:cs typeface="Calibri"/>
              </a:rPr>
              <a:t>lawyer</a:t>
            </a:r>
            <a:r>
              <a:rPr sz="1800" spc="395" dirty="0">
                <a:solidFill>
                  <a:srgbClr val="001C3D"/>
                </a:solidFill>
                <a:latin typeface="Calibri"/>
                <a:cs typeface="Calibri"/>
              </a:rPr>
              <a:t> </a:t>
            </a:r>
            <a:r>
              <a:rPr sz="1800" spc="-5" dirty="0">
                <a:solidFill>
                  <a:srgbClr val="001C3D"/>
                </a:solidFill>
                <a:latin typeface="Calibri"/>
                <a:cs typeface="Calibri"/>
              </a:rPr>
              <a:t>should</a:t>
            </a:r>
            <a:r>
              <a:rPr sz="1800" spc="400" dirty="0">
                <a:solidFill>
                  <a:srgbClr val="001C3D"/>
                </a:solidFill>
                <a:latin typeface="Calibri"/>
                <a:cs typeface="Calibri"/>
              </a:rPr>
              <a:t> </a:t>
            </a:r>
            <a:r>
              <a:rPr sz="1800" b="1" spc="-5" dirty="0">
                <a:solidFill>
                  <a:srgbClr val="001C3D"/>
                </a:solidFill>
                <a:latin typeface="Calibri"/>
                <a:cs typeface="Calibri"/>
              </a:rPr>
              <a:t>respect</a:t>
            </a:r>
            <a:r>
              <a:rPr sz="1800" b="1" spc="395" dirty="0">
                <a:solidFill>
                  <a:srgbClr val="001C3D"/>
                </a:solidFill>
                <a:latin typeface="Calibri"/>
                <a:cs typeface="Calibri"/>
              </a:rPr>
              <a:t> </a:t>
            </a:r>
            <a:r>
              <a:rPr sz="1800" b="1" spc="-5" dirty="0">
                <a:solidFill>
                  <a:srgbClr val="001C3D"/>
                </a:solidFill>
                <a:latin typeface="Calibri"/>
                <a:cs typeface="Calibri"/>
              </a:rPr>
              <a:t>the</a:t>
            </a:r>
            <a:r>
              <a:rPr sz="1800" b="1" spc="395" dirty="0">
                <a:solidFill>
                  <a:srgbClr val="001C3D"/>
                </a:solidFill>
                <a:latin typeface="Calibri"/>
                <a:cs typeface="Calibri"/>
              </a:rPr>
              <a:t> </a:t>
            </a:r>
            <a:r>
              <a:rPr sz="1800" b="1" spc="-5" dirty="0">
                <a:solidFill>
                  <a:srgbClr val="001C3D"/>
                </a:solidFill>
                <a:latin typeface="Calibri"/>
                <a:cs typeface="Calibri"/>
              </a:rPr>
              <a:t>order</a:t>
            </a:r>
            <a:r>
              <a:rPr sz="1800" b="1" spc="400" dirty="0">
                <a:solidFill>
                  <a:srgbClr val="001C3D"/>
                </a:solidFill>
                <a:latin typeface="Calibri"/>
                <a:cs typeface="Calibri"/>
              </a:rPr>
              <a:t> </a:t>
            </a:r>
            <a:r>
              <a:rPr sz="1800" b="1" spc="-5" dirty="0">
                <a:solidFill>
                  <a:srgbClr val="001C3D"/>
                </a:solidFill>
                <a:latin typeface="Calibri"/>
                <a:cs typeface="Calibri"/>
              </a:rPr>
              <a:t>and </a:t>
            </a:r>
            <a:r>
              <a:rPr sz="1800" b="1" spc="-395" dirty="0">
                <a:solidFill>
                  <a:srgbClr val="001C3D"/>
                </a:solidFill>
                <a:latin typeface="Calibri"/>
                <a:cs typeface="Calibri"/>
              </a:rPr>
              <a:t> </a:t>
            </a:r>
            <a:r>
              <a:rPr sz="3000" baseline="1388" dirty="0">
                <a:solidFill>
                  <a:srgbClr val="001C3D"/>
                </a:solidFill>
                <a:latin typeface="Calibri"/>
                <a:cs typeface="Calibri"/>
              </a:rPr>
              <a:t>It</a:t>
            </a:r>
            <a:r>
              <a:rPr sz="3000" spc="525" baseline="1388" dirty="0">
                <a:solidFill>
                  <a:srgbClr val="001C3D"/>
                </a:solidFill>
                <a:latin typeface="Calibri"/>
                <a:cs typeface="Calibri"/>
              </a:rPr>
              <a:t> </a:t>
            </a:r>
            <a:r>
              <a:rPr sz="1800" b="1" dirty="0">
                <a:solidFill>
                  <a:srgbClr val="001C3D"/>
                </a:solidFill>
                <a:latin typeface="Calibri"/>
                <a:cs typeface="Calibri"/>
              </a:rPr>
              <a:t>procedure</a:t>
            </a:r>
            <a:r>
              <a:rPr sz="1800" b="1" spc="235" dirty="0">
                <a:solidFill>
                  <a:srgbClr val="001C3D"/>
                </a:solidFill>
                <a:latin typeface="Calibri"/>
                <a:cs typeface="Calibri"/>
              </a:rPr>
              <a:t> </a:t>
            </a:r>
            <a:r>
              <a:rPr sz="1800" spc="-5" dirty="0">
                <a:solidFill>
                  <a:srgbClr val="001C3D"/>
                </a:solidFill>
                <a:latin typeface="Calibri"/>
                <a:cs typeface="Calibri"/>
              </a:rPr>
              <a:t>of</a:t>
            </a:r>
            <a:r>
              <a:rPr sz="1800" spc="245" dirty="0">
                <a:solidFill>
                  <a:srgbClr val="001C3D"/>
                </a:solidFill>
                <a:latin typeface="Calibri"/>
                <a:cs typeface="Calibri"/>
              </a:rPr>
              <a:t> </a:t>
            </a:r>
            <a:r>
              <a:rPr sz="1800" dirty="0">
                <a:solidFill>
                  <a:srgbClr val="001C3D"/>
                </a:solidFill>
                <a:latin typeface="Calibri"/>
                <a:cs typeface="Calibri"/>
              </a:rPr>
              <a:t>the</a:t>
            </a:r>
            <a:r>
              <a:rPr sz="1800" spc="240" dirty="0">
                <a:solidFill>
                  <a:srgbClr val="001C3D"/>
                </a:solidFill>
                <a:latin typeface="Calibri"/>
                <a:cs typeface="Calibri"/>
              </a:rPr>
              <a:t> </a:t>
            </a:r>
            <a:r>
              <a:rPr sz="1800" spc="-5" dirty="0">
                <a:solidFill>
                  <a:srgbClr val="001C3D"/>
                </a:solidFill>
                <a:latin typeface="Calibri"/>
                <a:cs typeface="Calibri"/>
              </a:rPr>
              <a:t>questioning,</a:t>
            </a:r>
            <a:r>
              <a:rPr sz="1800" spc="645" dirty="0">
                <a:solidFill>
                  <a:srgbClr val="001C3D"/>
                </a:solidFill>
                <a:latin typeface="Calibri"/>
                <a:cs typeface="Calibri"/>
              </a:rPr>
              <a:t> </a:t>
            </a:r>
            <a:r>
              <a:rPr sz="1800" dirty="0">
                <a:solidFill>
                  <a:srgbClr val="001C3D"/>
                </a:solidFill>
                <a:latin typeface="Calibri"/>
                <a:cs typeface="Calibri"/>
              </a:rPr>
              <a:t>and</a:t>
            </a:r>
            <a:r>
              <a:rPr sz="1800" spc="645" dirty="0">
                <a:solidFill>
                  <a:srgbClr val="001C3D"/>
                </a:solidFill>
                <a:latin typeface="Calibri"/>
                <a:cs typeface="Calibri"/>
              </a:rPr>
              <a:t> </a:t>
            </a:r>
            <a:r>
              <a:rPr sz="1800" dirty="0">
                <a:solidFill>
                  <a:srgbClr val="001C3D"/>
                </a:solidFill>
                <a:latin typeface="Calibri"/>
                <a:cs typeface="Calibri"/>
              </a:rPr>
              <a:t>that</a:t>
            </a:r>
            <a:r>
              <a:rPr sz="1800" spc="645" dirty="0">
                <a:solidFill>
                  <a:srgbClr val="001C3D"/>
                </a:solidFill>
                <a:latin typeface="Calibri"/>
                <a:cs typeface="Calibri"/>
              </a:rPr>
              <a:t> </a:t>
            </a:r>
            <a:r>
              <a:rPr sz="1800" dirty="0">
                <a:solidFill>
                  <a:srgbClr val="001C3D"/>
                </a:solidFill>
                <a:latin typeface="Calibri"/>
                <a:cs typeface="Calibri"/>
              </a:rPr>
              <a:t>he</a:t>
            </a:r>
            <a:r>
              <a:rPr sz="1800" spc="640" dirty="0">
                <a:solidFill>
                  <a:srgbClr val="001C3D"/>
                </a:solidFill>
                <a:latin typeface="Calibri"/>
                <a:cs typeface="Calibri"/>
              </a:rPr>
              <a:t> </a:t>
            </a:r>
            <a:r>
              <a:rPr sz="1800" b="1" dirty="0">
                <a:solidFill>
                  <a:srgbClr val="001C3D"/>
                </a:solidFill>
                <a:latin typeface="Calibri"/>
                <a:cs typeface="Calibri"/>
              </a:rPr>
              <a:t>should</a:t>
            </a:r>
            <a:r>
              <a:rPr sz="1800" b="1" spc="645" dirty="0">
                <a:solidFill>
                  <a:srgbClr val="001C3D"/>
                </a:solidFill>
                <a:latin typeface="Calibri"/>
                <a:cs typeface="Calibri"/>
              </a:rPr>
              <a:t> </a:t>
            </a:r>
            <a:r>
              <a:rPr sz="1800" b="1" dirty="0">
                <a:solidFill>
                  <a:srgbClr val="001C3D"/>
                </a:solidFill>
                <a:latin typeface="Calibri"/>
                <a:cs typeface="Calibri"/>
              </a:rPr>
              <a:t>not</a:t>
            </a:r>
            <a:r>
              <a:rPr sz="1800" b="1" spc="650" dirty="0">
                <a:solidFill>
                  <a:srgbClr val="001C3D"/>
                </a:solidFill>
                <a:latin typeface="Calibri"/>
                <a:cs typeface="Calibri"/>
              </a:rPr>
              <a:t> </a:t>
            </a:r>
            <a:r>
              <a:rPr sz="1800" b="1" dirty="0">
                <a:solidFill>
                  <a:srgbClr val="001C3D"/>
                </a:solidFill>
                <a:latin typeface="Calibri"/>
                <a:cs typeface="Calibri"/>
              </a:rPr>
              <a:t>obstruct</a:t>
            </a:r>
            <a:r>
              <a:rPr sz="1800" b="1" spc="645" dirty="0">
                <a:solidFill>
                  <a:srgbClr val="001C3D"/>
                </a:solidFill>
                <a:latin typeface="Calibri"/>
                <a:cs typeface="Calibri"/>
              </a:rPr>
              <a:t> </a:t>
            </a:r>
            <a:r>
              <a:rPr sz="1800" b="1" dirty="0">
                <a:solidFill>
                  <a:srgbClr val="001C3D"/>
                </a:solidFill>
                <a:latin typeface="Calibri"/>
                <a:cs typeface="Calibri"/>
              </a:rPr>
              <a:t>the</a:t>
            </a:r>
            <a:r>
              <a:rPr sz="1800" b="1" spc="650" dirty="0">
                <a:solidFill>
                  <a:srgbClr val="001C3D"/>
                </a:solidFill>
                <a:latin typeface="Calibri"/>
                <a:cs typeface="Calibri"/>
              </a:rPr>
              <a:t> </a:t>
            </a:r>
            <a:r>
              <a:rPr sz="1800" b="1" spc="-5" dirty="0">
                <a:solidFill>
                  <a:srgbClr val="001C3D"/>
                </a:solidFill>
                <a:latin typeface="Calibri"/>
                <a:cs typeface="Calibri"/>
              </a:rPr>
              <a:t>interrogation</a:t>
            </a:r>
            <a:r>
              <a:rPr sz="1800" spc="-5" dirty="0">
                <a:solidFill>
                  <a:srgbClr val="001C3D"/>
                </a:solidFill>
                <a:latin typeface="Calibri"/>
                <a:cs typeface="Calibri"/>
              </a:rPr>
              <a:t>. </a:t>
            </a:r>
            <a:r>
              <a:rPr sz="1800" spc="-395" dirty="0">
                <a:solidFill>
                  <a:srgbClr val="001C3D"/>
                </a:solidFill>
                <a:latin typeface="Calibri"/>
                <a:cs typeface="Calibri"/>
              </a:rPr>
              <a:t> </a:t>
            </a:r>
            <a:r>
              <a:rPr sz="3000" baseline="-6944" dirty="0">
                <a:solidFill>
                  <a:srgbClr val="001C3D"/>
                </a:solidFill>
                <a:latin typeface="Calibri"/>
                <a:cs typeface="Calibri"/>
              </a:rPr>
              <a:t>la</a:t>
            </a:r>
            <a:r>
              <a:rPr sz="3000" spc="179" baseline="-6944" dirty="0">
                <a:solidFill>
                  <a:srgbClr val="001C3D"/>
                </a:solidFill>
                <a:latin typeface="Calibri"/>
                <a:cs typeface="Calibri"/>
              </a:rPr>
              <a:t> </a:t>
            </a:r>
            <a:r>
              <a:rPr sz="1800" spc="-5" dirty="0">
                <a:solidFill>
                  <a:srgbClr val="001C3D"/>
                </a:solidFill>
                <a:latin typeface="Calibri"/>
                <a:cs typeface="Calibri"/>
              </a:rPr>
              <a:t>Obstructing</a:t>
            </a:r>
            <a:r>
              <a:rPr sz="1800" spc="60" dirty="0">
                <a:solidFill>
                  <a:srgbClr val="001C3D"/>
                </a:solidFill>
                <a:latin typeface="Calibri"/>
                <a:cs typeface="Calibri"/>
              </a:rPr>
              <a:t> </a:t>
            </a:r>
            <a:r>
              <a:rPr sz="1800" dirty="0">
                <a:solidFill>
                  <a:srgbClr val="001C3D"/>
                </a:solidFill>
                <a:latin typeface="Calibri"/>
                <a:cs typeface="Calibri"/>
              </a:rPr>
              <a:t>the</a:t>
            </a:r>
            <a:r>
              <a:rPr sz="1800" spc="65" dirty="0">
                <a:solidFill>
                  <a:srgbClr val="001C3D"/>
                </a:solidFill>
                <a:latin typeface="Calibri"/>
                <a:cs typeface="Calibri"/>
              </a:rPr>
              <a:t> </a:t>
            </a:r>
            <a:r>
              <a:rPr sz="1800" spc="-5" dirty="0">
                <a:solidFill>
                  <a:srgbClr val="001C3D"/>
                </a:solidFill>
                <a:latin typeface="Calibri"/>
                <a:cs typeface="Calibri"/>
              </a:rPr>
              <a:t>interrogation</a:t>
            </a:r>
            <a:r>
              <a:rPr sz="1800" spc="65" dirty="0">
                <a:solidFill>
                  <a:srgbClr val="001C3D"/>
                </a:solidFill>
                <a:latin typeface="Calibri"/>
                <a:cs typeface="Calibri"/>
              </a:rPr>
              <a:t> </a:t>
            </a:r>
            <a:r>
              <a:rPr sz="1800" spc="-5" dirty="0">
                <a:solidFill>
                  <a:srgbClr val="001C3D"/>
                </a:solidFill>
                <a:latin typeface="Calibri"/>
                <a:cs typeface="Calibri"/>
              </a:rPr>
              <a:t>means</a:t>
            </a:r>
            <a:r>
              <a:rPr sz="1800" spc="65" dirty="0">
                <a:solidFill>
                  <a:srgbClr val="001C3D"/>
                </a:solidFill>
                <a:latin typeface="Calibri"/>
                <a:cs typeface="Calibri"/>
              </a:rPr>
              <a:t> </a:t>
            </a:r>
            <a:r>
              <a:rPr sz="1800" spc="-5" dirty="0">
                <a:solidFill>
                  <a:srgbClr val="001C3D"/>
                </a:solidFill>
                <a:latin typeface="Calibri"/>
                <a:cs typeface="Calibri"/>
              </a:rPr>
              <a:t>behaving</a:t>
            </a:r>
            <a:r>
              <a:rPr sz="1800" spc="60" dirty="0">
                <a:solidFill>
                  <a:srgbClr val="001C3D"/>
                </a:solidFill>
                <a:latin typeface="Calibri"/>
                <a:cs typeface="Calibri"/>
              </a:rPr>
              <a:t> </a:t>
            </a:r>
            <a:r>
              <a:rPr sz="1800" dirty="0">
                <a:solidFill>
                  <a:srgbClr val="001C3D"/>
                </a:solidFill>
                <a:latin typeface="Calibri"/>
                <a:cs typeface="Calibri"/>
              </a:rPr>
              <a:t>in</a:t>
            </a:r>
            <a:r>
              <a:rPr sz="1800" spc="65" dirty="0">
                <a:solidFill>
                  <a:srgbClr val="001C3D"/>
                </a:solidFill>
                <a:latin typeface="Calibri"/>
                <a:cs typeface="Calibri"/>
              </a:rPr>
              <a:t> </a:t>
            </a:r>
            <a:r>
              <a:rPr sz="1800" dirty="0">
                <a:solidFill>
                  <a:srgbClr val="001C3D"/>
                </a:solidFill>
                <a:latin typeface="Calibri"/>
                <a:cs typeface="Calibri"/>
              </a:rPr>
              <a:t>such</a:t>
            </a:r>
            <a:r>
              <a:rPr sz="1800" spc="65" dirty="0">
                <a:solidFill>
                  <a:srgbClr val="001C3D"/>
                </a:solidFill>
                <a:latin typeface="Calibri"/>
                <a:cs typeface="Calibri"/>
              </a:rPr>
              <a:t> </a:t>
            </a:r>
            <a:r>
              <a:rPr sz="1800" dirty="0">
                <a:solidFill>
                  <a:srgbClr val="001C3D"/>
                </a:solidFill>
                <a:latin typeface="Calibri"/>
                <a:cs typeface="Calibri"/>
              </a:rPr>
              <a:t>a</a:t>
            </a:r>
            <a:r>
              <a:rPr sz="1800" spc="60" dirty="0">
                <a:solidFill>
                  <a:srgbClr val="001C3D"/>
                </a:solidFill>
                <a:latin typeface="Calibri"/>
                <a:cs typeface="Calibri"/>
              </a:rPr>
              <a:t> </a:t>
            </a:r>
            <a:r>
              <a:rPr sz="1800" spc="-5" dirty="0">
                <a:solidFill>
                  <a:srgbClr val="001C3D"/>
                </a:solidFill>
                <a:latin typeface="Calibri"/>
                <a:cs typeface="Calibri"/>
              </a:rPr>
              <a:t>way</a:t>
            </a:r>
            <a:r>
              <a:rPr sz="1800" spc="65" dirty="0">
                <a:solidFill>
                  <a:srgbClr val="001C3D"/>
                </a:solidFill>
                <a:latin typeface="Calibri"/>
                <a:cs typeface="Calibri"/>
              </a:rPr>
              <a:t> </a:t>
            </a:r>
            <a:r>
              <a:rPr sz="1800" dirty="0">
                <a:solidFill>
                  <a:srgbClr val="001C3D"/>
                </a:solidFill>
                <a:latin typeface="Calibri"/>
                <a:cs typeface="Calibri"/>
              </a:rPr>
              <a:t>that</a:t>
            </a:r>
            <a:r>
              <a:rPr sz="1800" spc="65" dirty="0">
                <a:solidFill>
                  <a:srgbClr val="001C3D"/>
                </a:solidFill>
                <a:latin typeface="Calibri"/>
                <a:cs typeface="Calibri"/>
              </a:rPr>
              <a:t> </a:t>
            </a:r>
            <a:r>
              <a:rPr sz="1800" spc="-5" dirty="0">
                <a:solidFill>
                  <a:srgbClr val="001C3D"/>
                </a:solidFill>
                <a:latin typeface="Calibri"/>
                <a:cs typeface="Calibri"/>
              </a:rPr>
              <a:t>prevents</a:t>
            </a:r>
            <a:r>
              <a:rPr sz="1800" spc="65" dirty="0">
                <a:solidFill>
                  <a:srgbClr val="001C3D"/>
                </a:solidFill>
                <a:latin typeface="Calibri"/>
                <a:cs typeface="Calibri"/>
              </a:rPr>
              <a:t> </a:t>
            </a:r>
            <a:r>
              <a:rPr sz="1800" dirty="0">
                <a:solidFill>
                  <a:srgbClr val="001C3D"/>
                </a:solidFill>
                <a:latin typeface="Calibri"/>
                <a:cs typeface="Calibri"/>
              </a:rPr>
              <a:t>the</a:t>
            </a:r>
            <a:r>
              <a:rPr sz="1800" spc="60" dirty="0">
                <a:solidFill>
                  <a:srgbClr val="001C3D"/>
                </a:solidFill>
                <a:latin typeface="Calibri"/>
                <a:cs typeface="Calibri"/>
              </a:rPr>
              <a:t> </a:t>
            </a:r>
            <a:r>
              <a:rPr sz="1800" spc="-5" dirty="0">
                <a:solidFill>
                  <a:srgbClr val="001C3D"/>
                </a:solidFill>
                <a:latin typeface="Calibri"/>
                <a:cs typeface="Calibri"/>
              </a:rPr>
              <a:t>police</a:t>
            </a:r>
            <a:r>
              <a:rPr sz="1800" spc="65" dirty="0">
                <a:solidFill>
                  <a:srgbClr val="001C3D"/>
                </a:solidFill>
                <a:latin typeface="Calibri"/>
                <a:cs typeface="Calibri"/>
              </a:rPr>
              <a:t> </a:t>
            </a:r>
            <a:r>
              <a:rPr sz="1800" spc="-5" dirty="0">
                <a:solidFill>
                  <a:srgbClr val="001C3D"/>
                </a:solidFill>
                <a:latin typeface="Calibri"/>
                <a:cs typeface="Calibri"/>
              </a:rPr>
              <a:t>from</a:t>
            </a:r>
            <a:endParaRPr sz="1800">
              <a:latin typeface="Calibri"/>
              <a:cs typeface="Calibri"/>
            </a:endParaRPr>
          </a:p>
          <a:p>
            <a:pPr marL="314960" algn="just">
              <a:lnSpc>
                <a:spcPct val="100000"/>
              </a:lnSpc>
            </a:pPr>
            <a:r>
              <a:rPr sz="1800" spc="-5" dirty="0">
                <a:solidFill>
                  <a:srgbClr val="001C3D"/>
                </a:solidFill>
                <a:latin typeface="Calibri"/>
                <a:cs typeface="Calibri"/>
              </a:rPr>
              <a:t>pursuing</a:t>
            </a:r>
            <a:r>
              <a:rPr sz="1800" dirty="0">
                <a:solidFill>
                  <a:srgbClr val="001C3D"/>
                </a:solidFill>
                <a:latin typeface="Calibri"/>
                <a:cs typeface="Calibri"/>
              </a:rPr>
              <a:t> the</a:t>
            </a:r>
            <a:r>
              <a:rPr sz="1800" spc="5" dirty="0">
                <a:solidFill>
                  <a:srgbClr val="001C3D"/>
                </a:solidFill>
                <a:latin typeface="Calibri"/>
                <a:cs typeface="Calibri"/>
              </a:rPr>
              <a:t> </a:t>
            </a:r>
            <a:r>
              <a:rPr sz="1800" spc="-5" dirty="0">
                <a:solidFill>
                  <a:srgbClr val="001C3D"/>
                </a:solidFill>
                <a:latin typeface="Calibri"/>
                <a:cs typeface="Calibri"/>
              </a:rPr>
              <a:t>interview,</a:t>
            </a:r>
            <a:r>
              <a:rPr sz="1800" dirty="0">
                <a:solidFill>
                  <a:srgbClr val="001C3D"/>
                </a:solidFill>
                <a:latin typeface="Calibri"/>
                <a:cs typeface="Calibri"/>
              </a:rPr>
              <a:t> as</a:t>
            </a:r>
            <a:r>
              <a:rPr sz="1800" spc="5" dirty="0">
                <a:solidFill>
                  <a:srgbClr val="001C3D"/>
                </a:solidFill>
                <a:latin typeface="Calibri"/>
                <a:cs typeface="Calibri"/>
              </a:rPr>
              <a:t> </a:t>
            </a:r>
            <a:r>
              <a:rPr sz="1800" spc="-5" dirty="0">
                <a:solidFill>
                  <a:srgbClr val="001C3D"/>
                </a:solidFill>
                <a:latin typeface="Calibri"/>
                <a:cs typeface="Calibri"/>
              </a:rPr>
              <a:t>long</a:t>
            </a:r>
            <a:r>
              <a:rPr sz="1800" spc="5" dirty="0">
                <a:solidFill>
                  <a:srgbClr val="001C3D"/>
                </a:solidFill>
                <a:latin typeface="Calibri"/>
                <a:cs typeface="Calibri"/>
              </a:rPr>
              <a:t> </a:t>
            </a:r>
            <a:r>
              <a:rPr sz="1800" dirty="0">
                <a:solidFill>
                  <a:srgbClr val="001C3D"/>
                </a:solidFill>
                <a:latin typeface="Calibri"/>
                <a:cs typeface="Calibri"/>
              </a:rPr>
              <a:t>as it</a:t>
            </a:r>
            <a:r>
              <a:rPr sz="1800" spc="5" dirty="0">
                <a:solidFill>
                  <a:srgbClr val="001C3D"/>
                </a:solidFill>
                <a:latin typeface="Calibri"/>
                <a:cs typeface="Calibri"/>
              </a:rPr>
              <a:t> </a:t>
            </a:r>
            <a:r>
              <a:rPr sz="1800" dirty="0">
                <a:solidFill>
                  <a:srgbClr val="001C3D"/>
                </a:solidFill>
                <a:latin typeface="Calibri"/>
                <a:cs typeface="Calibri"/>
              </a:rPr>
              <a:t>is</a:t>
            </a:r>
            <a:r>
              <a:rPr sz="1800" spc="5" dirty="0">
                <a:solidFill>
                  <a:srgbClr val="001C3D"/>
                </a:solidFill>
                <a:latin typeface="Calibri"/>
                <a:cs typeface="Calibri"/>
              </a:rPr>
              <a:t> </a:t>
            </a:r>
            <a:r>
              <a:rPr sz="1800" dirty="0">
                <a:solidFill>
                  <a:srgbClr val="001C3D"/>
                </a:solidFill>
                <a:latin typeface="Calibri"/>
                <a:cs typeface="Calibri"/>
              </a:rPr>
              <a:t>fair and</a:t>
            </a:r>
            <a:r>
              <a:rPr sz="1800" spc="5" dirty="0">
                <a:solidFill>
                  <a:srgbClr val="001C3D"/>
                </a:solidFill>
                <a:latin typeface="Calibri"/>
                <a:cs typeface="Calibri"/>
              </a:rPr>
              <a:t> </a:t>
            </a:r>
            <a:r>
              <a:rPr sz="1800" spc="-5" dirty="0">
                <a:solidFill>
                  <a:srgbClr val="001C3D"/>
                </a:solidFill>
                <a:latin typeface="Calibri"/>
                <a:cs typeface="Calibri"/>
              </a:rPr>
              <a:t>not</a:t>
            </a:r>
            <a:r>
              <a:rPr sz="1800" spc="5" dirty="0">
                <a:solidFill>
                  <a:srgbClr val="001C3D"/>
                </a:solidFill>
                <a:latin typeface="Calibri"/>
                <a:cs typeface="Calibri"/>
              </a:rPr>
              <a:t> </a:t>
            </a:r>
            <a:r>
              <a:rPr sz="1800" spc="-5" dirty="0">
                <a:solidFill>
                  <a:srgbClr val="001C3D"/>
                </a:solidFill>
                <a:latin typeface="Calibri"/>
                <a:cs typeface="Calibri"/>
              </a:rPr>
              <a:t>oppressive.</a:t>
            </a:r>
            <a:endParaRPr sz="1800">
              <a:latin typeface="Calibri"/>
              <a:cs typeface="Calibri"/>
            </a:endParaRPr>
          </a:p>
        </p:txBody>
      </p:sp>
      <p:sp>
        <p:nvSpPr>
          <p:cNvPr id="31" name="object 31"/>
          <p:cNvSpPr txBox="1"/>
          <p:nvPr/>
        </p:nvSpPr>
        <p:spPr>
          <a:xfrm>
            <a:off x="342959" y="2217421"/>
            <a:ext cx="8463280" cy="299720"/>
          </a:xfrm>
          <a:prstGeom prst="rect">
            <a:avLst/>
          </a:prstGeom>
        </p:spPr>
        <p:txBody>
          <a:bodyPr vert="horz" wrap="square" lIns="0" tIns="12700" rIns="0" bIns="0" rtlCol="0">
            <a:spAutoFit/>
          </a:bodyPr>
          <a:lstStyle/>
          <a:p>
            <a:pPr>
              <a:lnSpc>
                <a:spcPct val="100000"/>
              </a:lnSpc>
              <a:spcBef>
                <a:spcPts val="100"/>
              </a:spcBef>
            </a:pPr>
            <a:r>
              <a:rPr sz="1800" spc="-5" dirty="0">
                <a:solidFill>
                  <a:srgbClr val="001C3D"/>
                </a:solidFill>
                <a:latin typeface="Calibri"/>
                <a:cs typeface="Calibri"/>
              </a:rPr>
              <a:t>These</a:t>
            </a:r>
            <a:r>
              <a:rPr sz="1800" spc="135" dirty="0">
                <a:solidFill>
                  <a:srgbClr val="001C3D"/>
                </a:solidFill>
                <a:latin typeface="Calibri"/>
                <a:cs typeface="Calibri"/>
              </a:rPr>
              <a:t> </a:t>
            </a:r>
            <a:r>
              <a:rPr sz="1800" spc="-5" dirty="0">
                <a:solidFill>
                  <a:srgbClr val="001C3D"/>
                </a:solidFill>
                <a:latin typeface="Calibri"/>
                <a:cs typeface="Calibri"/>
              </a:rPr>
              <a:t>provisions</a:t>
            </a:r>
            <a:r>
              <a:rPr sz="1800" spc="155" dirty="0">
                <a:solidFill>
                  <a:srgbClr val="001C3D"/>
                </a:solidFill>
                <a:latin typeface="Calibri"/>
                <a:cs typeface="Calibri"/>
              </a:rPr>
              <a:t> </a:t>
            </a:r>
            <a:r>
              <a:rPr sz="1800" u="sng" spc="-5" dirty="0">
                <a:solidFill>
                  <a:srgbClr val="001C3D"/>
                </a:solidFill>
                <a:uFill>
                  <a:solidFill>
                    <a:srgbClr val="00274E"/>
                  </a:solidFill>
                </a:uFill>
                <a:latin typeface="Calibri"/>
                <a:cs typeface="Calibri"/>
              </a:rPr>
              <a:t>should</a:t>
            </a:r>
            <a:r>
              <a:rPr sz="1800" u="sng" spc="140" dirty="0">
                <a:solidFill>
                  <a:srgbClr val="001C3D"/>
                </a:solidFill>
                <a:uFill>
                  <a:solidFill>
                    <a:srgbClr val="00274E"/>
                  </a:solidFill>
                </a:uFill>
                <a:latin typeface="Calibri"/>
                <a:cs typeface="Calibri"/>
              </a:rPr>
              <a:t> </a:t>
            </a:r>
            <a:r>
              <a:rPr sz="1800" u="sng" spc="-5" dirty="0">
                <a:solidFill>
                  <a:srgbClr val="001C3D"/>
                </a:solidFill>
                <a:uFill>
                  <a:solidFill>
                    <a:srgbClr val="00274E"/>
                  </a:solidFill>
                </a:uFill>
                <a:latin typeface="Calibri"/>
                <a:cs typeface="Calibri"/>
              </a:rPr>
              <a:t>not</a:t>
            </a:r>
            <a:r>
              <a:rPr sz="1800" u="sng" spc="135" dirty="0">
                <a:solidFill>
                  <a:srgbClr val="001C3D"/>
                </a:solidFill>
                <a:uFill>
                  <a:solidFill>
                    <a:srgbClr val="00274E"/>
                  </a:solidFill>
                </a:uFill>
                <a:latin typeface="Calibri"/>
                <a:cs typeface="Calibri"/>
              </a:rPr>
              <a:t> </a:t>
            </a:r>
            <a:r>
              <a:rPr sz="1800" u="sng" dirty="0">
                <a:solidFill>
                  <a:srgbClr val="001C3D"/>
                </a:solidFill>
                <a:uFill>
                  <a:solidFill>
                    <a:srgbClr val="00274E"/>
                  </a:solidFill>
                </a:uFill>
                <a:latin typeface="Calibri"/>
                <a:cs typeface="Calibri"/>
              </a:rPr>
              <a:t>be</a:t>
            </a:r>
            <a:r>
              <a:rPr sz="1800" u="sng" spc="140" dirty="0">
                <a:solidFill>
                  <a:srgbClr val="001C3D"/>
                </a:solidFill>
                <a:uFill>
                  <a:solidFill>
                    <a:srgbClr val="00274E"/>
                  </a:solidFill>
                </a:uFill>
                <a:latin typeface="Calibri"/>
                <a:cs typeface="Calibri"/>
              </a:rPr>
              <a:t> </a:t>
            </a:r>
            <a:r>
              <a:rPr sz="1800" u="sng" spc="-5" dirty="0">
                <a:solidFill>
                  <a:srgbClr val="001C3D"/>
                </a:solidFill>
                <a:uFill>
                  <a:solidFill>
                    <a:srgbClr val="00274E"/>
                  </a:solidFill>
                </a:uFill>
                <a:latin typeface="Calibri"/>
                <a:cs typeface="Calibri"/>
              </a:rPr>
              <a:t>interpreted</a:t>
            </a:r>
            <a:r>
              <a:rPr sz="1800" u="sng" spc="140" dirty="0">
                <a:solidFill>
                  <a:srgbClr val="001C3D"/>
                </a:solidFill>
                <a:uFill>
                  <a:solidFill>
                    <a:srgbClr val="00274E"/>
                  </a:solidFill>
                </a:uFill>
                <a:latin typeface="Calibri"/>
                <a:cs typeface="Calibri"/>
              </a:rPr>
              <a:t> </a:t>
            </a:r>
            <a:r>
              <a:rPr sz="1800" u="sng" spc="-5" dirty="0">
                <a:solidFill>
                  <a:srgbClr val="001C3D"/>
                </a:solidFill>
                <a:uFill>
                  <a:solidFill>
                    <a:srgbClr val="00274E"/>
                  </a:solidFill>
                </a:uFill>
                <a:latin typeface="Calibri"/>
                <a:cs typeface="Calibri"/>
              </a:rPr>
              <a:t>or</a:t>
            </a:r>
            <a:r>
              <a:rPr sz="1800" u="sng" spc="135" dirty="0">
                <a:solidFill>
                  <a:srgbClr val="001C3D"/>
                </a:solidFill>
                <a:uFill>
                  <a:solidFill>
                    <a:srgbClr val="00274E"/>
                  </a:solidFill>
                </a:uFill>
                <a:latin typeface="Calibri"/>
                <a:cs typeface="Calibri"/>
              </a:rPr>
              <a:t> </a:t>
            </a:r>
            <a:r>
              <a:rPr sz="1800" u="sng" dirty="0">
                <a:solidFill>
                  <a:srgbClr val="001C3D"/>
                </a:solidFill>
                <a:uFill>
                  <a:solidFill>
                    <a:srgbClr val="00274E"/>
                  </a:solidFill>
                </a:uFill>
                <a:latin typeface="Calibri"/>
                <a:cs typeface="Calibri"/>
              </a:rPr>
              <a:t>applied</a:t>
            </a:r>
            <a:r>
              <a:rPr sz="1800" u="sng" spc="140" dirty="0">
                <a:solidFill>
                  <a:srgbClr val="001C3D"/>
                </a:solidFill>
                <a:uFill>
                  <a:solidFill>
                    <a:srgbClr val="00274E"/>
                  </a:solidFill>
                </a:uFill>
                <a:latin typeface="Calibri"/>
                <a:cs typeface="Calibri"/>
              </a:rPr>
              <a:t> </a:t>
            </a:r>
            <a:r>
              <a:rPr sz="1800" u="sng" dirty="0">
                <a:solidFill>
                  <a:srgbClr val="001C3D"/>
                </a:solidFill>
                <a:uFill>
                  <a:solidFill>
                    <a:srgbClr val="00274E"/>
                  </a:solidFill>
                </a:uFill>
                <a:latin typeface="Calibri"/>
                <a:cs typeface="Calibri"/>
              </a:rPr>
              <a:t>to</a:t>
            </a:r>
            <a:r>
              <a:rPr sz="1800" u="sng" spc="140" dirty="0">
                <a:solidFill>
                  <a:srgbClr val="001C3D"/>
                </a:solidFill>
                <a:uFill>
                  <a:solidFill>
                    <a:srgbClr val="00274E"/>
                  </a:solidFill>
                </a:uFill>
                <a:latin typeface="Calibri"/>
                <a:cs typeface="Calibri"/>
              </a:rPr>
              <a:t> </a:t>
            </a:r>
            <a:r>
              <a:rPr sz="1800" u="sng" spc="-5" dirty="0">
                <a:solidFill>
                  <a:srgbClr val="001C3D"/>
                </a:solidFill>
                <a:uFill>
                  <a:solidFill>
                    <a:srgbClr val="00274E"/>
                  </a:solidFill>
                </a:uFill>
                <a:latin typeface="Calibri"/>
                <a:cs typeface="Calibri"/>
              </a:rPr>
              <a:t>prevent</a:t>
            </a:r>
            <a:r>
              <a:rPr sz="1800" u="sng" spc="140" dirty="0">
                <a:solidFill>
                  <a:srgbClr val="001C3D"/>
                </a:solidFill>
                <a:uFill>
                  <a:solidFill>
                    <a:srgbClr val="00274E"/>
                  </a:solidFill>
                </a:uFill>
                <a:latin typeface="Calibri"/>
                <a:cs typeface="Calibri"/>
              </a:rPr>
              <a:t> </a:t>
            </a:r>
            <a:r>
              <a:rPr sz="1800" u="sng" spc="-5" dirty="0">
                <a:solidFill>
                  <a:srgbClr val="001C3D"/>
                </a:solidFill>
                <a:uFill>
                  <a:solidFill>
                    <a:srgbClr val="00274E"/>
                  </a:solidFill>
                </a:uFill>
                <a:latin typeface="Calibri"/>
                <a:cs typeface="Calibri"/>
              </a:rPr>
              <a:t>lawyers</a:t>
            </a:r>
            <a:r>
              <a:rPr sz="1800" u="sng" spc="135" dirty="0">
                <a:solidFill>
                  <a:srgbClr val="001C3D"/>
                </a:solidFill>
                <a:uFill>
                  <a:solidFill>
                    <a:srgbClr val="00274E"/>
                  </a:solidFill>
                </a:uFill>
                <a:latin typeface="Calibri"/>
                <a:cs typeface="Calibri"/>
              </a:rPr>
              <a:t> </a:t>
            </a:r>
            <a:r>
              <a:rPr sz="1800" u="sng" spc="-5" dirty="0">
                <a:solidFill>
                  <a:srgbClr val="001C3D"/>
                </a:solidFill>
                <a:uFill>
                  <a:solidFill>
                    <a:srgbClr val="00274E"/>
                  </a:solidFill>
                </a:uFill>
                <a:latin typeface="Calibri"/>
                <a:cs typeface="Calibri"/>
              </a:rPr>
              <a:t>from</a:t>
            </a:r>
            <a:r>
              <a:rPr sz="1800" u="sng" spc="140" dirty="0">
                <a:solidFill>
                  <a:srgbClr val="001C3D"/>
                </a:solidFill>
                <a:uFill>
                  <a:solidFill>
                    <a:srgbClr val="00274E"/>
                  </a:solidFill>
                </a:uFill>
                <a:latin typeface="Calibri"/>
                <a:cs typeface="Calibri"/>
              </a:rPr>
              <a:t> </a:t>
            </a:r>
            <a:r>
              <a:rPr sz="1800" u="sng" spc="-5" dirty="0">
                <a:solidFill>
                  <a:srgbClr val="001C3D"/>
                </a:solidFill>
                <a:uFill>
                  <a:solidFill>
                    <a:srgbClr val="00274E"/>
                  </a:solidFill>
                </a:uFill>
                <a:latin typeface="Calibri"/>
                <a:cs typeface="Calibri"/>
              </a:rPr>
              <a:t>exercising</a:t>
            </a:r>
            <a:endParaRPr sz="1800">
              <a:latin typeface="Calibri"/>
              <a:cs typeface="Calibri"/>
            </a:endParaRPr>
          </a:p>
        </p:txBody>
      </p:sp>
      <p:sp>
        <p:nvSpPr>
          <p:cNvPr id="32" name="object 32"/>
          <p:cNvSpPr txBox="1"/>
          <p:nvPr/>
        </p:nvSpPr>
        <p:spPr>
          <a:xfrm>
            <a:off x="78737" y="2496820"/>
            <a:ext cx="8741410" cy="1125220"/>
          </a:xfrm>
          <a:prstGeom prst="rect">
            <a:avLst/>
          </a:prstGeom>
        </p:spPr>
        <p:txBody>
          <a:bodyPr vert="horz" wrap="square" lIns="0" tIns="11430" rIns="0" bIns="0" rtlCol="0">
            <a:spAutoFit/>
          </a:bodyPr>
          <a:lstStyle/>
          <a:p>
            <a:pPr marL="264160" marR="5080" indent="-252095" algn="just">
              <a:lnSpc>
                <a:spcPct val="100299"/>
              </a:lnSpc>
              <a:spcBef>
                <a:spcPts val="90"/>
              </a:spcBef>
              <a:buSzPct val="111111"/>
              <a:buFont typeface="Arial"/>
              <a:buChar char="•"/>
              <a:tabLst>
                <a:tab pos="264795" algn="l"/>
              </a:tabLst>
            </a:pPr>
            <a:r>
              <a:rPr sz="1800" u="sng" dirty="0">
                <a:solidFill>
                  <a:srgbClr val="001C3D"/>
                </a:solidFill>
                <a:uFill>
                  <a:solidFill>
                    <a:srgbClr val="00274E"/>
                  </a:solidFill>
                </a:uFill>
                <a:latin typeface="Calibri"/>
                <a:cs typeface="Calibri"/>
              </a:rPr>
              <a:t>their </a:t>
            </a:r>
            <a:r>
              <a:rPr sz="1800" u="sng" spc="-5" dirty="0">
                <a:solidFill>
                  <a:srgbClr val="001C3D"/>
                </a:solidFill>
                <a:uFill>
                  <a:solidFill>
                    <a:srgbClr val="00274E"/>
                  </a:solidFill>
                </a:uFill>
                <a:latin typeface="Calibri"/>
                <a:cs typeface="Calibri"/>
              </a:rPr>
              <a:t>legitimate functions during </a:t>
            </a:r>
            <a:r>
              <a:rPr sz="1800" u="sng" dirty="0">
                <a:solidFill>
                  <a:srgbClr val="001C3D"/>
                </a:solidFill>
                <a:uFill>
                  <a:solidFill>
                    <a:srgbClr val="00274E"/>
                  </a:solidFill>
                </a:uFill>
                <a:latin typeface="Calibri"/>
                <a:cs typeface="Calibri"/>
              </a:rPr>
              <a:t>the </a:t>
            </a:r>
            <a:r>
              <a:rPr sz="1800" u="sng" spc="-5" dirty="0">
                <a:solidFill>
                  <a:srgbClr val="001C3D"/>
                </a:solidFill>
                <a:uFill>
                  <a:solidFill>
                    <a:srgbClr val="00274E"/>
                  </a:solidFill>
                </a:uFill>
                <a:latin typeface="Calibri"/>
                <a:cs typeface="Calibri"/>
              </a:rPr>
              <a:t>questioning</a:t>
            </a:r>
            <a:r>
              <a:rPr sz="1800" spc="-5" dirty="0">
                <a:solidFill>
                  <a:srgbClr val="001C3D"/>
                </a:solidFill>
                <a:latin typeface="Calibri"/>
                <a:cs typeface="Calibri"/>
              </a:rPr>
              <a:t>. </a:t>
            </a:r>
            <a:r>
              <a:rPr sz="1800" dirty="0">
                <a:solidFill>
                  <a:srgbClr val="001C3D"/>
                </a:solidFill>
                <a:latin typeface="Calibri"/>
                <a:cs typeface="Calibri"/>
              </a:rPr>
              <a:t>These </a:t>
            </a:r>
            <a:r>
              <a:rPr sz="1800" spc="-5" dirty="0">
                <a:solidFill>
                  <a:srgbClr val="001C3D"/>
                </a:solidFill>
                <a:latin typeface="Calibri"/>
                <a:cs typeface="Calibri"/>
              </a:rPr>
              <a:t>are, for example: </a:t>
            </a:r>
            <a:r>
              <a:rPr sz="1800" dirty="0">
                <a:solidFill>
                  <a:srgbClr val="001C3D"/>
                </a:solidFill>
                <a:latin typeface="Calibri"/>
                <a:cs typeface="Calibri"/>
              </a:rPr>
              <a:t>advising clients, </a:t>
            </a:r>
            <a:r>
              <a:rPr sz="1800" spc="5" dirty="0">
                <a:solidFill>
                  <a:srgbClr val="001C3D"/>
                </a:solidFill>
                <a:latin typeface="Calibri"/>
                <a:cs typeface="Calibri"/>
              </a:rPr>
              <a:t> </a:t>
            </a:r>
            <a:r>
              <a:rPr sz="1800" dirty="0">
                <a:solidFill>
                  <a:srgbClr val="001C3D"/>
                </a:solidFill>
                <a:latin typeface="Calibri"/>
                <a:cs typeface="Calibri"/>
              </a:rPr>
              <a:t>including to </a:t>
            </a:r>
            <a:r>
              <a:rPr sz="1800" spc="-5" dirty="0">
                <a:solidFill>
                  <a:srgbClr val="001C3D"/>
                </a:solidFill>
                <a:latin typeface="Calibri"/>
                <a:cs typeface="Calibri"/>
              </a:rPr>
              <a:t>remain </a:t>
            </a:r>
            <a:r>
              <a:rPr sz="1800" dirty="0">
                <a:solidFill>
                  <a:srgbClr val="001C3D"/>
                </a:solidFill>
                <a:latin typeface="Calibri"/>
                <a:cs typeface="Calibri"/>
              </a:rPr>
              <a:t>silent, asking a </a:t>
            </a:r>
            <a:r>
              <a:rPr sz="1800" spc="-5" dirty="0">
                <a:solidFill>
                  <a:srgbClr val="001C3D"/>
                </a:solidFill>
                <a:latin typeface="Calibri"/>
                <a:cs typeface="Calibri"/>
              </a:rPr>
              <a:t>time-out for </a:t>
            </a:r>
            <a:r>
              <a:rPr sz="1800" dirty="0">
                <a:solidFill>
                  <a:srgbClr val="001C3D"/>
                </a:solidFill>
                <a:latin typeface="Calibri"/>
                <a:cs typeface="Calibri"/>
              </a:rPr>
              <a:t>a </a:t>
            </a:r>
            <a:r>
              <a:rPr sz="1800" spc="-5" dirty="0">
                <a:solidFill>
                  <a:srgbClr val="001C3D"/>
                </a:solidFill>
                <a:latin typeface="Calibri"/>
                <a:cs typeface="Calibri"/>
              </a:rPr>
              <a:t>confidential consultation, or </a:t>
            </a:r>
            <a:r>
              <a:rPr sz="1800" dirty="0">
                <a:solidFill>
                  <a:srgbClr val="001C3D"/>
                </a:solidFill>
                <a:latin typeface="Calibri"/>
                <a:cs typeface="Calibri"/>
              </a:rPr>
              <a:t>challenging </a:t>
            </a:r>
            <a:r>
              <a:rPr sz="1800" spc="5" dirty="0">
                <a:solidFill>
                  <a:srgbClr val="001C3D"/>
                </a:solidFill>
                <a:latin typeface="Calibri"/>
                <a:cs typeface="Calibri"/>
              </a:rPr>
              <a:t> </a:t>
            </a:r>
            <a:r>
              <a:rPr sz="1800" spc="-5" dirty="0">
                <a:solidFill>
                  <a:srgbClr val="001C3D"/>
                </a:solidFill>
                <a:latin typeface="Calibri"/>
                <a:cs typeface="Calibri"/>
              </a:rPr>
              <a:t>questions or </a:t>
            </a:r>
            <a:r>
              <a:rPr sz="1800" dirty="0">
                <a:solidFill>
                  <a:srgbClr val="001C3D"/>
                </a:solidFill>
                <a:latin typeface="Calibri"/>
                <a:cs typeface="Calibri"/>
              </a:rPr>
              <a:t>lines </a:t>
            </a:r>
            <a:r>
              <a:rPr sz="1800" spc="-5" dirty="0">
                <a:solidFill>
                  <a:srgbClr val="001C3D"/>
                </a:solidFill>
                <a:latin typeface="Calibri"/>
                <a:cs typeface="Calibri"/>
              </a:rPr>
              <a:t>of questioning </a:t>
            </a:r>
            <a:r>
              <a:rPr sz="1800" dirty="0">
                <a:solidFill>
                  <a:srgbClr val="001C3D"/>
                </a:solidFill>
                <a:latin typeface="Calibri"/>
                <a:cs typeface="Calibri"/>
              </a:rPr>
              <a:t>that </a:t>
            </a:r>
            <a:r>
              <a:rPr sz="1800" spc="-5" dirty="0">
                <a:solidFill>
                  <a:srgbClr val="001C3D"/>
                </a:solidFill>
                <a:latin typeface="Calibri"/>
                <a:cs typeface="Calibri"/>
              </a:rPr>
              <a:t>imply coercion, manipulation, are </a:t>
            </a:r>
            <a:r>
              <a:rPr sz="1800" dirty="0">
                <a:solidFill>
                  <a:srgbClr val="001C3D"/>
                </a:solidFill>
                <a:latin typeface="Calibri"/>
                <a:cs typeface="Calibri"/>
              </a:rPr>
              <a:t>suggestive, </a:t>
            </a:r>
            <a:r>
              <a:rPr sz="1800" spc="-5" dirty="0">
                <a:solidFill>
                  <a:srgbClr val="001C3D"/>
                </a:solidFill>
                <a:latin typeface="Calibri"/>
                <a:cs typeface="Calibri"/>
              </a:rPr>
              <a:t>or </a:t>
            </a:r>
            <a:r>
              <a:rPr sz="1800" dirty="0">
                <a:solidFill>
                  <a:srgbClr val="001C3D"/>
                </a:solidFill>
                <a:latin typeface="Calibri"/>
                <a:cs typeface="Calibri"/>
              </a:rPr>
              <a:t> </a:t>
            </a:r>
            <a:r>
              <a:rPr sz="1800" spc="-5" dirty="0">
                <a:solidFill>
                  <a:srgbClr val="001C3D"/>
                </a:solidFill>
                <a:latin typeface="Calibri"/>
                <a:cs typeface="Calibri"/>
              </a:rPr>
              <a:t>simply unclear.</a:t>
            </a:r>
            <a:endParaRPr sz="1800">
              <a:latin typeface="Calibri"/>
              <a:cs typeface="Calibri"/>
            </a:endParaRPr>
          </a:p>
        </p:txBody>
      </p:sp>
      <p:sp>
        <p:nvSpPr>
          <p:cNvPr id="33" name="object 33"/>
          <p:cNvSpPr txBox="1"/>
          <p:nvPr/>
        </p:nvSpPr>
        <p:spPr>
          <a:xfrm>
            <a:off x="78737" y="4147820"/>
            <a:ext cx="2669540" cy="299720"/>
          </a:xfrm>
          <a:prstGeom prst="rect">
            <a:avLst/>
          </a:prstGeom>
        </p:spPr>
        <p:txBody>
          <a:bodyPr vert="horz" wrap="square" lIns="0" tIns="12700" rIns="0" bIns="0" rtlCol="0">
            <a:spAutoFit/>
          </a:bodyPr>
          <a:lstStyle/>
          <a:p>
            <a:pPr marL="264160" indent="-252095">
              <a:lnSpc>
                <a:spcPct val="100000"/>
              </a:lnSpc>
              <a:spcBef>
                <a:spcPts val="100"/>
              </a:spcBef>
              <a:buSzPct val="111111"/>
              <a:buFont typeface="Arial"/>
              <a:buChar char="•"/>
              <a:tabLst>
                <a:tab pos="264160" algn="l"/>
                <a:tab pos="264795" algn="l"/>
              </a:tabLst>
            </a:pPr>
            <a:r>
              <a:rPr sz="1800" spc="-5" dirty="0">
                <a:solidFill>
                  <a:srgbClr val="001C3D"/>
                </a:solidFill>
                <a:latin typeface="Calibri"/>
                <a:cs typeface="Calibri"/>
              </a:rPr>
              <a:t>(almost)</a:t>
            </a:r>
            <a:r>
              <a:rPr sz="1800" spc="520" dirty="0">
                <a:solidFill>
                  <a:srgbClr val="001C3D"/>
                </a:solidFill>
                <a:latin typeface="Calibri"/>
                <a:cs typeface="Calibri"/>
              </a:rPr>
              <a:t> </a:t>
            </a:r>
            <a:r>
              <a:rPr sz="1800" spc="-5" dirty="0">
                <a:solidFill>
                  <a:srgbClr val="001C3D"/>
                </a:solidFill>
                <a:latin typeface="Calibri"/>
                <a:cs typeface="Calibri"/>
              </a:rPr>
              <a:t>every</a:t>
            </a:r>
            <a:r>
              <a:rPr sz="1800" spc="520" dirty="0">
                <a:solidFill>
                  <a:srgbClr val="001C3D"/>
                </a:solidFill>
                <a:latin typeface="Calibri"/>
                <a:cs typeface="Calibri"/>
              </a:rPr>
              <a:t> </a:t>
            </a:r>
            <a:r>
              <a:rPr sz="1800" spc="-5" dirty="0">
                <a:solidFill>
                  <a:srgbClr val="001C3D"/>
                </a:solidFill>
                <a:latin typeface="Calibri"/>
                <a:cs typeface="Calibri"/>
              </a:rPr>
              <a:t>question,</a:t>
            </a:r>
            <a:endParaRPr sz="1800">
              <a:latin typeface="Calibri"/>
              <a:cs typeface="Calibri"/>
            </a:endParaRPr>
          </a:p>
        </p:txBody>
      </p:sp>
      <p:sp>
        <p:nvSpPr>
          <p:cNvPr id="34" name="object 34"/>
          <p:cNvSpPr txBox="1"/>
          <p:nvPr/>
        </p:nvSpPr>
        <p:spPr>
          <a:xfrm>
            <a:off x="2819771" y="3892058"/>
            <a:ext cx="4583430" cy="1930400"/>
          </a:xfrm>
          <a:prstGeom prst="rect">
            <a:avLst/>
          </a:prstGeom>
        </p:spPr>
        <p:txBody>
          <a:bodyPr vert="horz" wrap="square" lIns="0" tIns="0" rIns="0" bIns="0" rtlCol="0">
            <a:spAutoFit/>
          </a:bodyPr>
          <a:lstStyle/>
          <a:p>
            <a:pPr marR="114935" algn="ctr">
              <a:lnSpc>
                <a:spcPts val="2075"/>
              </a:lnSpc>
            </a:pPr>
            <a:r>
              <a:rPr sz="1800" spc="-5" dirty="0">
                <a:solidFill>
                  <a:srgbClr val="001C3D"/>
                </a:solidFill>
                <a:latin typeface="Calibri"/>
                <a:cs typeface="Calibri"/>
              </a:rPr>
              <a:t>rise</a:t>
            </a:r>
            <a:r>
              <a:rPr sz="1800" spc="270" dirty="0">
                <a:solidFill>
                  <a:srgbClr val="001C3D"/>
                </a:solidFill>
                <a:latin typeface="Calibri"/>
                <a:cs typeface="Calibri"/>
              </a:rPr>
              <a:t> </a:t>
            </a:r>
            <a:r>
              <a:rPr sz="1800" spc="-5" dirty="0">
                <a:solidFill>
                  <a:srgbClr val="001C3D"/>
                </a:solidFill>
                <a:latin typeface="Calibri"/>
                <a:cs typeface="Calibri"/>
              </a:rPr>
              <a:t>when</a:t>
            </a:r>
            <a:r>
              <a:rPr sz="1800" spc="275" dirty="0">
                <a:solidFill>
                  <a:srgbClr val="001C3D"/>
                </a:solidFill>
                <a:latin typeface="Calibri"/>
                <a:cs typeface="Calibri"/>
              </a:rPr>
              <a:t> </a:t>
            </a:r>
            <a:r>
              <a:rPr sz="1800" dirty="0">
                <a:solidFill>
                  <a:srgbClr val="001C3D"/>
                </a:solidFill>
                <a:latin typeface="Calibri"/>
                <a:cs typeface="Calibri"/>
              </a:rPr>
              <a:t>a</a:t>
            </a:r>
            <a:r>
              <a:rPr sz="1800" spc="275" dirty="0">
                <a:solidFill>
                  <a:srgbClr val="001C3D"/>
                </a:solidFill>
                <a:latin typeface="Calibri"/>
                <a:cs typeface="Calibri"/>
              </a:rPr>
              <a:t> </a:t>
            </a:r>
            <a:r>
              <a:rPr sz="1800" spc="-5" dirty="0">
                <a:solidFill>
                  <a:srgbClr val="001C3D"/>
                </a:solidFill>
                <a:latin typeface="Calibri"/>
                <a:cs typeface="Calibri"/>
              </a:rPr>
              <a:t>lawyer</a:t>
            </a:r>
            <a:r>
              <a:rPr sz="1800" spc="270" dirty="0">
                <a:solidFill>
                  <a:srgbClr val="001C3D"/>
                </a:solidFill>
                <a:latin typeface="Calibri"/>
                <a:cs typeface="Calibri"/>
              </a:rPr>
              <a:t> </a:t>
            </a:r>
            <a:r>
              <a:rPr sz="1800" dirty="0">
                <a:solidFill>
                  <a:srgbClr val="001C3D"/>
                </a:solidFill>
                <a:latin typeface="Calibri"/>
                <a:cs typeface="Calibri"/>
              </a:rPr>
              <a:t>advises</a:t>
            </a:r>
            <a:r>
              <a:rPr sz="1800" spc="275" dirty="0">
                <a:solidFill>
                  <a:srgbClr val="001C3D"/>
                </a:solidFill>
                <a:latin typeface="Calibri"/>
                <a:cs typeface="Calibri"/>
              </a:rPr>
              <a:t> </a:t>
            </a:r>
            <a:r>
              <a:rPr sz="1800" dirty="0">
                <a:solidFill>
                  <a:srgbClr val="001C3D"/>
                </a:solidFill>
                <a:latin typeface="Calibri"/>
                <a:cs typeface="Calibri"/>
              </a:rPr>
              <a:t>a</a:t>
            </a:r>
            <a:r>
              <a:rPr sz="1800" spc="275" dirty="0">
                <a:solidFill>
                  <a:srgbClr val="001C3D"/>
                </a:solidFill>
                <a:latin typeface="Calibri"/>
                <a:cs typeface="Calibri"/>
              </a:rPr>
              <a:t> </a:t>
            </a:r>
            <a:r>
              <a:rPr sz="1800" dirty="0">
                <a:solidFill>
                  <a:srgbClr val="001C3D"/>
                </a:solidFill>
                <a:latin typeface="Calibri"/>
                <a:cs typeface="Calibri"/>
              </a:rPr>
              <a:t>client</a:t>
            </a:r>
            <a:r>
              <a:rPr sz="1800" spc="270" dirty="0">
                <a:solidFill>
                  <a:srgbClr val="001C3D"/>
                </a:solidFill>
                <a:latin typeface="Calibri"/>
                <a:cs typeface="Calibri"/>
              </a:rPr>
              <a:t> </a:t>
            </a:r>
            <a:r>
              <a:rPr sz="1800" dirty="0">
                <a:solidFill>
                  <a:srgbClr val="001C3D"/>
                </a:solidFill>
                <a:latin typeface="Calibri"/>
                <a:cs typeface="Calibri"/>
              </a:rPr>
              <a:t>to</a:t>
            </a:r>
            <a:r>
              <a:rPr sz="1800" spc="275" dirty="0">
                <a:solidFill>
                  <a:srgbClr val="001C3D"/>
                </a:solidFill>
                <a:latin typeface="Calibri"/>
                <a:cs typeface="Calibri"/>
              </a:rPr>
              <a:t> </a:t>
            </a:r>
            <a:r>
              <a:rPr sz="1800" spc="-5" dirty="0">
                <a:solidFill>
                  <a:srgbClr val="001C3D"/>
                </a:solidFill>
                <a:latin typeface="Calibri"/>
                <a:cs typeface="Calibri"/>
              </a:rPr>
              <a:t>remain</a:t>
            </a:r>
            <a:endParaRPr sz="1800">
              <a:latin typeface="Calibri"/>
              <a:cs typeface="Calibri"/>
            </a:endParaRPr>
          </a:p>
          <a:p>
            <a:pPr indent="-22860" algn="ctr">
              <a:lnSpc>
                <a:spcPct val="100000"/>
              </a:lnSpc>
              <a:spcBef>
                <a:spcPts val="40"/>
              </a:spcBef>
            </a:pPr>
            <a:r>
              <a:rPr sz="1800" spc="-5" dirty="0">
                <a:solidFill>
                  <a:srgbClr val="001C3D"/>
                </a:solidFill>
                <a:latin typeface="Calibri"/>
                <a:cs typeface="Calibri"/>
              </a:rPr>
              <a:t>which</a:t>
            </a:r>
            <a:r>
              <a:rPr sz="1800" dirty="0">
                <a:solidFill>
                  <a:srgbClr val="001C3D"/>
                </a:solidFill>
                <a:latin typeface="Calibri"/>
                <a:cs typeface="Calibri"/>
              </a:rPr>
              <a:t> in</a:t>
            </a:r>
            <a:r>
              <a:rPr sz="1800" spc="5" dirty="0">
                <a:solidFill>
                  <a:srgbClr val="001C3D"/>
                </a:solidFill>
                <a:latin typeface="Calibri"/>
                <a:cs typeface="Calibri"/>
              </a:rPr>
              <a:t> </a:t>
            </a:r>
            <a:r>
              <a:rPr sz="1800" dirty="0">
                <a:solidFill>
                  <a:srgbClr val="001C3D"/>
                </a:solidFill>
                <a:latin typeface="Calibri"/>
                <a:cs typeface="Calibri"/>
              </a:rPr>
              <a:t>the</a:t>
            </a:r>
            <a:r>
              <a:rPr sz="1800" spc="5" dirty="0">
                <a:solidFill>
                  <a:srgbClr val="001C3D"/>
                </a:solidFill>
                <a:latin typeface="Calibri"/>
                <a:cs typeface="Calibri"/>
              </a:rPr>
              <a:t> </a:t>
            </a:r>
            <a:r>
              <a:rPr sz="1800" spc="-5" dirty="0">
                <a:solidFill>
                  <a:srgbClr val="001C3D"/>
                </a:solidFill>
                <a:latin typeface="Calibri"/>
                <a:cs typeface="Calibri"/>
              </a:rPr>
              <a:t>officer’s</a:t>
            </a:r>
            <a:r>
              <a:rPr sz="1800" dirty="0">
                <a:solidFill>
                  <a:srgbClr val="001C3D"/>
                </a:solidFill>
                <a:latin typeface="Calibri"/>
                <a:cs typeface="Calibri"/>
              </a:rPr>
              <a:t> view</a:t>
            </a:r>
            <a:r>
              <a:rPr sz="1800" spc="5" dirty="0">
                <a:solidFill>
                  <a:srgbClr val="001C3D"/>
                </a:solidFill>
                <a:latin typeface="Calibri"/>
                <a:cs typeface="Calibri"/>
              </a:rPr>
              <a:t> </a:t>
            </a:r>
            <a:r>
              <a:rPr sz="1800" spc="-5" dirty="0">
                <a:solidFill>
                  <a:srgbClr val="001C3D"/>
                </a:solidFill>
                <a:latin typeface="Calibri"/>
                <a:cs typeface="Calibri"/>
              </a:rPr>
              <a:t>prevents</a:t>
            </a:r>
            <a:r>
              <a:rPr sz="1800" dirty="0">
                <a:solidFill>
                  <a:srgbClr val="001C3D"/>
                </a:solidFill>
                <a:latin typeface="Calibri"/>
                <a:cs typeface="Calibri"/>
              </a:rPr>
              <a:t> him</a:t>
            </a:r>
            <a:r>
              <a:rPr sz="1800" spc="5" dirty="0">
                <a:solidFill>
                  <a:srgbClr val="001C3D"/>
                </a:solidFill>
                <a:latin typeface="Calibri"/>
                <a:cs typeface="Calibri"/>
              </a:rPr>
              <a:t> </a:t>
            </a:r>
            <a:r>
              <a:rPr sz="1800" spc="-5" dirty="0">
                <a:solidFill>
                  <a:srgbClr val="001C3D"/>
                </a:solidFill>
                <a:latin typeface="Calibri"/>
                <a:cs typeface="Calibri"/>
              </a:rPr>
              <a:t>fro </a:t>
            </a:r>
            <a:r>
              <a:rPr sz="1800" dirty="0">
                <a:solidFill>
                  <a:srgbClr val="001C3D"/>
                </a:solidFill>
                <a:latin typeface="Calibri"/>
                <a:cs typeface="Calibri"/>
              </a:rPr>
              <a:t> believe</a:t>
            </a:r>
            <a:r>
              <a:rPr sz="1800" spc="30" dirty="0">
                <a:solidFill>
                  <a:srgbClr val="001C3D"/>
                </a:solidFill>
                <a:latin typeface="Calibri"/>
                <a:cs typeface="Calibri"/>
              </a:rPr>
              <a:t> </a:t>
            </a:r>
            <a:r>
              <a:rPr sz="1800" dirty="0">
                <a:solidFill>
                  <a:srgbClr val="001C3D"/>
                </a:solidFill>
                <a:latin typeface="Calibri"/>
                <a:cs typeface="Calibri"/>
              </a:rPr>
              <a:t>that</a:t>
            </a:r>
            <a:r>
              <a:rPr sz="1800" spc="35" dirty="0">
                <a:solidFill>
                  <a:srgbClr val="001C3D"/>
                </a:solidFill>
                <a:latin typeface="Calibri"/>
                <a:cs typeface="Calibri"/>
              </a:rPr>
              <a:t> </a:t>
            </a:r>
            <a:r>
              <a:rPr sz="1800" dirty="0">
                <a:solidFill>
                  <a:srgbClr val="001C3D"/>
                </a:solidFill>
                <a:latin typeface="Calibri"/>
                <a:cs typeface="Calibri"/>
              </a:rPr>
              <a:t>the</a:t>
            </a:r>
            <a:r>
              <a:rPr sz="1800" spc="35" dirty="0">
                <a:solidFill>
                  <a:srgbClr val="001C3D"/>
                </a:solidFill>
                <a:latin typeface="Calibri"/>
                <a:cs typeface="Calibri"/>
              </a:rPr>
              <a:t> </a:t>
            </a:r>
            <a:r>
              <a:rPr sz="1800" dirty="0">
                <a:solidFill>
                  <a:srgbClr val="001C3D"/>
                </a:solidFill>
                <a:latin typeface="Calibri"/>
                <a:cs typeface="Calibri"/>
              </a:rPr>
              <a:t>client</a:t>
            </a:r>
            <a:r>
              <a:rPr sz="1800" spc="35" dirty="0">
                <a:solidFill>
                  <a:srgbClr val="001C3D"/>
                </a:solidFill>
                <a:latin typeface="Calibri"/>
                <a:cs typeface="Calibri"/>
              </a:rPr>
              <a:t> </a:t>
            </a:r>
            <a:r>
              <a:rPr sz="1800" dirty="0">
                <a:solidFill>
                  <a:srgbClr val="001C3D"/>
                </a:solidFill>
                <a:latin typeface="Calibri"/>
                <a:cs typeface="Calibri"/>
              </a:rPr>
              <a:t>is</a:t>
            </a:r>
            <a:r>
              <a:rPr sz="1800" spc="35" dirty="0">
                <a:solidFill>
                  <a:srgbClr val="001C3D"/>
                </a:solidFill>
                <a:latin typeface="Calibri"/>
                <a:cs typeface="Calibri"/>
              </a:rPr>
              <a:t> </a:t>
            </a:r>
            <a:r>
              <a:rPr sz="1800" dirty="0">
                <a:solidFill>
                  <a:srgbClr val="001C3D"/>
                </a:solidFill>
                <a:latin typeface="Calibri"/>
                <a:cs typeface="Calibri"/>
              </a:rPr>
              <a:t>inclined</a:t>
            </a:r>
            <a:r>
              <a:rPr sz="1800" spc="35" dirty="0">
                <a:solidFill>
                  <a:srgbClr val="001C3D"/>
                </a:solidFill>
                <a:latin typeface="Calibri"/>
                <a:cs typeface="Calibri"/>
              </a:rPr>
              <a:t> </a:t>
            </a:r>
            <a:r>
              <a:rPr sz="1800" dirty="0">
                <a:solidFill>
                  <a:srgbClr val="001C3D"/>
                </a:solidFill>
                <a:latin typeface="Calibri"/>
                <a:cs typeface="Calibri"/>
              </a:rPr>
              <a:t>to</a:t>
            </a:r>
            <a:r>
              <a:rPr sz="1800" spc="35" dirty="0">
                <a:solidFill>
                  <a:srgbClr val="001C3D"/>
                </a:solidFill>
                <a:latin typeface="Calibri"/>
                <a:cs typeface="Calibri"/>
              </a:rPr>
              <a:t> </a:t>
            </a:r>
            <a:r>
              <a:rPr sz="1800" dirty="0">
                <a:solidFill>
                  <a:srgbClr val="001C3D"/>
                </a:solidFill>
                <a:latin typeface="Calibri"/>
                <a:cs typeface="Calibri"/>
              </a:rPr>
              <a:t>give</a:t>
            </a:r>
            <a:r>
              <a:rPr sz="1800" spc="35" dirty="0">
                <a:solidFill>
                  <a:srgbClr val="001C3D"/>
                </a:solidFill>
                <a:latin typeface="Calibri"/>
                <a:cs typeface="Calibri"/>
              </a:rPr>
              <a:t> </a:t>
            </a:r>
            <a:r>
              <a:rPr sz="1800" dirty="0">
                <a:solidFill>
                  <a:srgbClr val="001C3D"/>
                </a:solidFill>
                <a:latin typeface="Calibri"/>
                <a:cs typeface="Calibri"/>
              </a:rPr>
              <a:t>an</a:t>
            </a:r>
            <a:r>
              <a:rPr sz="1800" spc="35" dirty="0">
                <a:solidFill>
                  <a:srgbClr val="001C3D"/>
                </a:solidFill>
                <a:latin typeface="Calibri"/>
                <a:cs typeface="Calibri"/>
              </a:rPr>
              <a:t> </a:t>
            </a:r>
            <a:r>
              <a:rPr sz="1800" dirty="0">
                <a:solidFill>
                  <a:srgbClr val="001C3D"/>
                </a:solidFill>
                <a:latin typeface="Calibri"/>
                <a:cs typeface="Calibri"/>
              </a:rPr>
              <a:t>answ </a:t>
            </a:r>
            <a:r>
              <a:rPr sz="1800" spc="-395" dirty="0">
                <a:solidFill>
                  <a:srgbClr val="001C3D"/>
                </a:solidFill>
                <a:latin typeface="Calibri"/>
                <a:cs typeface="Calibri"/>
              </a:rPr>
              <a:t> </a:t>
            </a:r>
            <a:r>
              <a:rPr sz="1800" spc="-5" dirty="0">
                <a:solidFill>
                  <a:srgbClr val="001C3D"/>
                </a:solidFill>
                <a:latin typeface="Calibri"/>
                <a:cs typeface="Calibri"/>
              </a:rPr>
              <a:t>vior</a:t>
            </a:r>
            <a:r>
              <a:rPr sz="1800" dirty="0">
                <a:solidFill>
                  <a:srgbClr val="001C3D"/>
                </a:solidFill>
                <a:latin typeface="Calibri"/>
                <a:cs typeface="Calibri"/>
              </a:rPr>
              <a:t> as</a:t>
            </a:r>
            <a:r>
              <a:rPr sz="1800" spc="5" dirty="0">
                <a:solidFill>
                  <a:srgbClr val="001C3D"/>
                </a:solidFill>
                <a:latin typeface="Calibri"/>
                <a:cs typeface="Calibri"/>
              </a:rPr>
              <a:t> </a:t>
            </a:r>
            <a:r>
              <a:rPr sz="1800" spc="-5" dirty="0">
                <a:solidFill>
                  <a:srgbClr val="001C3D"/>
                </a:solidFill>
                <a:latin typeface="Calibri"/>
                <a:cs typeface="Calibri"/>
              </a:rPr>
              <a:t>obstructive.</a:t>
            </a:r>
            <a:r>
              <a:rPr sz="1800" dirty="0">
                <a:solidFill>
                  <a:srgbClr val="001C3D"/>
                </a:solidFill>
                <a:latin typeface="Calibri"/>
                <a:cs typeface="Calibri"/>
              </a:rPr>
              <a:t> It</a:t>
            </a:r>
            <a:r>
              <a:rPr sz="1800" spc="405" dirty="0">
                <a:solidFill>
                  <a:srgbClr val="001C3D"/>
                </a:solidFill>
                <a:latin typeface="Calibri"/>
                <a:cs typeface="Calibri"/>
              </a:rPr>
              <a:t> </a:t>
            </a:r>
            <a:r>
              <a:rPr sz="1800" dirty="0">
                <a:solidFill>
                  <a:srgbClr val="001C3D"/>
                </a:solidFill>
                <a:latin typeface="Calibri"/>
                <a:cs typeface="Calibri"/>
              </a:rPr>
              <a:t>is</a:t>
            </a:r>
            <a:r>
              <a:rPr sz="1800" spc="405" dirty="0">
                <a:solidFill>
                  <a:srgbClr val="001C3D"/>
                </a:solidFill>
                <a:latin typeface="Calibri"/>
                <a:cs typeface="Calibri"/>
              </a:rPr>
              <a:t> </a:t>
            </a:r>
            <a:r>
              <a:rPr sz="1800" spc="-5" dirty="0">
                <a:solidFill>
                  <a:srgbClr val="001C3D"/>
                </a:solidFill>
                <a:latin typeface="Calibri"/>
                <a:cs typeface="Calibri"/>
              </a:rPr>
              <a:t>however,</a:t>
            </a:r>
            <a:r>
              <a:rPr sz="1800" spc="400" dirty="0">
                <a:solidFill>
                  <a:srgbClr val="001C3D"/>
                </a:solidFill>
                <a:latin typeface="Calibri"/>
                <a:cs typeface="Calibri"/>
              </a:rPr>
              <a:t> </a:t>
            </a:r>
            <a:r>
              <a:rPr sz="1800" dirty="0">
                <a:solidFill>
                  <a:srgbClr val="001C3D"/>
                </a:solidFill>
                <a:latin typeface="Calibri"/>
                <a:cs typeface="Calibri"/>
              </a:rPr>
              <a:t>a</a:t>
            </a:r>
            <a:r>
              <a:rPr sz="1800" spc="405" dirty="0">
                <a:solidFill>
                  <a:srgbClr val="001C3D"/>
                </a:solidFill>
                <a:latin typeface="Calibri"/>
                <a:cs typeface="Calibri"/>
              </a:rPr>
              <a:t> </a:t>
            </a:r>
            <a:r>
              <a:rPr sz="1800" spc="-5" dirty="0">
                <a:solidFill>
                  <a:srgbClr val="001C3D"/>
                </a:solidFill>
                <a:latin typeface="Calibri"/>
                <a:cs typeface="Calibri"/>
              </a:rPr>
              <a:t>legitimate </a:t>
            </a:r>
            <a:r>
              <a:rPr sz="1800" spc="-395" dirty="0">
                <a:solidFill>
                  <a:srgbClr val="001C3D"/>
                </a:solidFill>
                <a:latin typeface="Calibri"/>
                <a:cs typeface="Calibri"/>
              </a:rPr>
              <a:t> </a:t>
            </a:r>
            <a:r>
              <a:rPr sz="1800" dirty="0">
                <a:solidFill>
                  <a:srgbClr val="001C3D"/>
                </a:solidFill>
                <a:latin typeface="Calibri"/>
                <a:cs typeface="Calibri"/>
              </a:rPr>
              <a:t>at</a:t>
            </a:r>
            <a:r>
              <a:rPr sz="1800" spc="100" dirty="0">
                <a:solidFill>
                  <a:srgbClr val="001C3D"/>
                </a:solidFill>
                <a:latin typeface="Calibri"/>
                <a:cs typeface="Calibri"/>
              </a:rPr>
              <a:t> </a:t>
            </a:r>
            <a:r>
              <a:rPr sz="1800" dirty="0">
                <a:solidFill>
                  <a:srgbClr val="001C3D"/>
                </a:solidFill>
                <a:latin typeface="Calibri"/>
                <a:cs typeface="Calibri"/>
              </a:rPr>
              <a:t>any</a:t>
            </a:r>
            <a:r>
              <a:rPr sz="1800" spc="100" dirty="0">
                <a:solidFill>
                  <a:srgbClr val="001C3D"/>
                </a:solidFill>
                <a:latin typeface="Calibri"/>
                <a:cs typeface="Calibri"/>
              </a:rPr>
              <a:t> </a:t>
            </a:r>
            <a:r>
              <a:rPr sz="1800" spc="-5" dirty="0">
                <a:solidFill>
                  <a:srgbClr val="001C3D"/>
                </a:solidFill>
                <a:latin typeface="Calibri"/>
                <a:cs typeface="Calibri"/>
              </a:rPr>
              <a:t>time</a:t>
            </a:r>
            <a:r>
              <a:rPr sz="1800" spc="105" dirty="0">
                <a:solidFill>
                  <a:srgbClr val="001C3D"/>
                </a:solidFill>
                <a:latin typeface="Calibri"/>
                <a:cs typeface="Calibri"/>
              </a:rPr>
              <a:t> </a:t>
            </a:r>
            <a:r>
              <a:rPr sz="1800" spc="-5" dirty="0">
                <a:solidFill>
                  <a:srgbClr val="001C3D"/>
                </a:solidFill>
                <a:latin typeface="Calibri"/>
                <a:cs typeface="Calibri"/>
              </a:rPr>
              <a:t>during</a:t>
            </a:r>
            <a:r>
              <a:rPr sz="1800" spc="100" dirty="0">
                <a:solidFill>
                  <a:srgbClr val="001C3D"/>
                </a:solidFill>
                <a:latin typeface="Calibri"/>
                <a:cs typeface="Calibri"/>
              </a:rPr>
              <a:t> </a:t>
            </a:r>
            <a:r>
              <a:rPr sz="1800" dirty="0">
                <a:solidFill>
                  <a:srgbClr val="001C3D"/>
                </a:solidFill>
                <a:latin typeface="Calibri"/>
                <a:cs typeface="Calibri"/>
              </a:rPr>
              <a:t>the</a:t>
            </a:r>
            <a:r>
              <a:rPr sz="1800" spc="105" dirty="0">
                <a:solidFill>
                  <a:srgbClr val="001C3D"/>
                </a:solidFill>
                <a:latin typeface="Calibri"/>
                <a:cs typeface="Calibri"/>
              </a:rPr>
              <a:t> </a:t>
            </a:r>
            <a:r>
              <a:rPr sz="1800" spc="-5" dirty="0">
                <a:solidFill>
                  <a:srgbClr val="001C3D"/>
                </a:solidFill>
                <a:latin typeface="Calibri"/>
                <a:cs typeface="Calibri"/>
              </a:rPr>
              <a:t>questioning.</a:t>
            </a:r>
            <a:r>
              <a:rPr sz="1800" spc="100" dirty="0">
                <a:solidFill>
                  <a:srgbClr val="001C3D"/>
                </a:solidFill>
                <a:latin typeface="Calibri"/>
                <a:cs typeface="Calibri"/>
              </a:rPr>
              <a:t> </a:t>
            </a:r>
            <a:r>
              <a:rPr sz="1800" dirty="0">
                <a:solidFill>
                  <a:srgbClr val="001C3D"/>
                </a:solidFill>
                <a:latin typeface="Calibri"/>
                <a:cs typeface="Calibri"/>
              </a:rPr>
              <a:t>It</a:t>
            </a:r>
            <a:r>
              <a:rPr sz="1800" spc="105" dirty="0">
                <a:solidFill>
                  <a:srgbClr val="001C3D"/>
                </a:solidFill>
                <a:latin typeface="Calibri"/>
                <a:cs typeface="Calibri"/>
              </a:rPr>
              <a:t> </a:t>
            </a:r>
            <a:r>
              <a:rPr sz="1800" spc="-5" dirty="0">
                <a:solidFill>
                  <a:srgbClr val="001C3D"/>
                </a:solidFill>
                <a:latin typeface="Calibri"/>
                <a:cs typeface="Calibri"/>
              </a:rPr>
              <a:t>should</a:t>
            </a:r>
            <a:r>
              <a:rPr sz="1800" spc="100" dirty="0">
                <a:solidFill>
                  <a:srgbClr val="001C3D"/>
                </a:solidFill>
                <a:latin typeface="Calibri"/>
                <a:cs typeface="Calibri"/>
              </a:rPr>
              <a:t> </a:t>
            </a:r>
            <a:r>
              <a:rPr sz="1800" dirty="0">
                <a:solidFill>
                  <a:srgbClr val="001C3D"/>
                </a:solidFill>
                <a:latin typeface="Calibri"/>
                <a:cs typeface="Calibri"/>
              </a:rPr>
              <a:t>als </a:t>
            </a:r>
            <a:r>
              <a:rPr sz="1800" spc="5" dirty="0">
                <a:solidFill>
                  <a:srgbClr val="001C3D"/>
                </a:solidFill>
                <a:latin typeface="Calibri"/>
                <a:cs typeface="Calibri"/>
              </a:rPr>
              <a:t> </a:t>
            </a:r>
            <a:r>
              <a:rPr sz="1800" spc="-5" dirty="0">
                <a:solidFill>
                  <a:srgbClr val="001C3D"/>
                </a:solidFill>
                <a:latin typeface="Calibri"/>
                <a:cs typeface="Calibri"/>
              </a:rPr>
              <a:t>ordance</a:t>
            </a:r>
            <a:r>
              <a:rPr sz="1800" spc="85" dirty="0">
                <a:solidFill>
                  <a:srgbClr val="001C3D"/>
                </a:solidFill>
                <a:latin typeface="Calibri"/>
                <a:cs typeface="Calibri"/>
              </a:rPr>
              <a:t> </a:t>
            </a:r>
            <a:r>
              <a:rPr sz="1800" spc="-5" dirty="0">
                <a:solidFill>
                  <a:srgbClr val="001C3D"/>
                </a:solidFill>
                <a:latin typeface="Calibri"/>
                <a:cs typeface="Calibri"/>
              </a:rPr>
              <a:t>with</a:t>
            </a:r>
            <a:r>
              <a:rPr sz="1800" spc="85" dirty="0">
                <a:solidFill>
                  <a:srgbClr val="001C3D"/>
                </a:solidFill>
                <a:latin typeface="Calibri"/>
                <a:cs typeface="Calibri"/>
              </a:rPr>
              <a:t> </a:t>
            </a:r>
            <a:r>
              <a:rPr sz="1800" dirty="0">
                <a:solidFill>
                  <a:srgbClr val="001C3D"/>
                </a:solidFill>
                <a:latin typeface="Calibri"/>
                <a:cs typeface="Calibri"/>
              </a:rPr>
              <a:t>his</a:t>
            </a:r>
            <a:r>
              <a:rPr sz="1800" spc="90" dirty="0">
                <a:solidFill>
                  <a:srgbClr val="001C3D"/>
                </a:solidFill>
                <a:latin typeface="Calibri"/>
                <a:cs typeface="Calibri"/>
              </a:rPr>
              <a:t> </a:t>
            </a:r>
            <a:r>
              <a:rPr sz="1800" spc="-5" dirty="0">
                <a:solidFill>
                  <a:srgbClr val="001C3D"/>
                </a:solidFill>
                <a:latin typeface="Calibri"/>
                <a:cs typeface="Calibri"/>
              </a:rPr>
              <a:t>client’s</a:t>
            </a:r>
            <a:r>
              <a:rPr sz="1800" spc="85" dirty="0">
                <a:solidFill>
                  <a:srgbClr val="001C3D"/>
                </a:solidFill>
                <a:latin typeface="Calibri"/>
                <a:cs typeface="Calibri"/>
              </a:rPr>
              <a:t> </a:t>
            </a:r>
            <a:r>
              <a:rPr sz="1800" spc="-5" dirty="0">
                <a:solidFill>
                  <a:srgbClr val="001C3D"/>
                </a:solidFill>
                <a:latin typeface="Calibri"/>
                <a:cs typeface="Calibri"/>
              </a:rPr>
              <a:t>will</a:t>
            </a:r>
            <a:r>
              <a:rPr sz="1800" spc="85" dirty="0">
                <a:solidFill>
                  <a:srgbClr val="001C3D"/>
                </a:solidFill>
                <a:latin typeface="Calibri"/>
                <a:cs typeface="Calibri"/>
              </a:rPr>
              <a:t> </a:t>
            </a:r>
            <a:r>
              <a:rPr sz="1800" dirty="0">
                <a:solidFill>
                  <a:srgbClr val="001C3D"/>
                </a:solidFill>
                <a:latin typeface="Calibri"/>
                <a:cs typeface="Calibri"/>
              </a:rPr>
              <a:t>and</a:t>
            </a:r>
            <a:r>
              <a:rPr sz="1800" spc="90" dirty="0">
                <a:solidFill>
                  <a:srgbClr val="001C3D"/>
                </a:solidFill>
                <a:latin typeface="Calibri"/>
                <a:cs typeface="Calibri"/>
              </a:rPr>
              <a:t> </a:t>
            </a:r>
            <a:r>
              <a:rPr sz="1800" dirty="0">
                <a:solidFill>
                  <a:srgbClr val="001C3D"/>
                </a:solidFill>
                <a:latin typeface="Calibri"/>
                <a:cs typeface="Calibri"/>
              </a:rPr>
              <a:t>his</a:t>
            </a:r>
            <a:r>
              <a:rPr sz="1800" spc="85" dirty="0">
                <a:solidFill>
                  <a:srgbClr val="001C3D"/>
                </a:solidFill>
                <a:latin typeface="Calibri"/>
                <a:cs typeface="Calibri"/>
              </a:rPr>
              <a:t> </a:t>
            </a:r>
            <a:r>
              <a:rPr sz="1800" dirty="0">
                <a:solidFill>
                  <a:srgbClr val="001C3D"/>
                </a:solidFill>
                <a:latin typeface="Calibri"/>
                <a:cs typeface="Calibri"/>
              </a:rPr>
              <a:t>best</a:t>
            </a:r>
            <a:r>
              <a:rPr sz="1800" spc="85" dirty="0">
                <a:solidFill>
                  <a:srgbClr val="001C3D"/>
                </a:solidFill>
                <a:latin typeface="Calibri"/>
                <a:cs typeface="Calibri"/>
              </a:rPr>
              <a:t> </a:t>
            </a:r>
            <a:r>
              <a:rPr sz="1800" spc="-5" dirty="0">
                <a:solidFill>
                  <a:srgbClr val="001C3D"/>
                </a:solidFill>
                <a:latin typeface="Calibri"/>
                <a:cs typeface="Calibri"/>
              </a:rPr>
              <a:t>interes </a:t>
            </a:r>
            <a:r>
              <a:rPr sz="1800" spc="-390" dirty="0">
                <a:solidFill>
                  <a:srgbClr val="001C3D"/>
                </a:solidFill>
                <a:latin typeface="Calibri"/>
                <a:cs typeface="Calibri"/>
              </a:rPr>
              <a:t> </a:t>
            </a:r>
            <a:r>
              <a:rPr sz="1800" dirty="0">
                <a:solidFill>
                  <a:srgbClr val="001C3D"/>
                </a:solidFill>
                <a:latin typeface="Calibri"/>
                <a:cs typeface="Calibri"/>
              </a:rPr>
              <a:t>uggestible,</a:t>
            </a:r>
            <a:r>
              <a:rPr sz="1800" spc="220" dirty="0">
                <a:solidFill>
                  <a:srgbClr val="001C3D"/>
                </a:solidFill>
                <a:latin typeface="Calibri"/>
                <a:cs typeface="Calibri"/>
              </a:rPr>
              <a:t> </a:t>
            </a:r>
            <a:r>
              <a:rPr sz="1800" dirty="0">
                <a:solidFill>
                  <a:srgbClr val="001C3D"/>
                </a:solidFill>
                <a:latin typeface="Calibri"/>
                <a:cs typeface="Calibri"/>
              </a:rPr>
              <a:t>and</a:t>
            </a:r>
            <a:r>
              <a:rPr sz="1800" spc="220" dirty="0">
                <a:solidFill>
                  <a:srgbClr val="001C3D"/>
                </a:solidFill>
                <a:latin typeface="Calibri"/>
                <a:cs typeface="Calibri"/>
              </a:rPr>
              <a:t> </a:t>
            </a:r>
            <a:r>
              <a:rPr sz="1800" dirty="0">
                <a:solidFill>
                  <a:srgbClr val="001C3D"/>
                </a:solidFill>
                <a:latin typeface="Calibri"/>
                <a:cs typeface="Calibri"/>
              </a:rPr>
              <a:t>the</a:t>
            </a:r>
            <a:r>
              <a:rPr sz="1800" spc="220" dirty="0">
                <a:solidFill>
                  <a:srgbClr val="001C3D"/>
                </a:solidFill>
                <a:latin typeface="Calibri"/>
                <a:cs typeface="Calibri"/>
              </a:rPr>
              <a:t> </a:t>
            </a:r>
            <a:r>
              <a:rPr sz="1800" spc="-5" dirty="0">
                <a:solidFill>
                  <a:srgbClr val="001C3D"/>
                </a:solidFill>
                <a:latin typeface="Calibri"/>
                <a:cs typeface="Calibri"/>
              </a:rPr>
              <a:t>lawyer</a:t>
            </a:r>
            <a:r>
              <a:rPr sz="1800" spc="225" dirty="0">
                <a:solidFill>
                  <a:srgbClr val="001C3D"/>
                </a:solidFill>
                <a:latin typeface="Calibri"/>
                <a:cs typeface="Calibri"/>
              </a:rPr>
              <a:t> </a:t>
            </a:r>
            <a:r>
              <a:rPr sz="1800" spc="-5" dirty="0">
                <a:solidFill>
                  <a:srgbClr val="001C3D"/>
                </a:solidFill>
                <a:latin typeface="Calibri"/>
                <a:cs typeface="Calibri"/>
              </a:rPr>
              <a:t>may</a:t>
            </a:r>
            <a:r>
              <a:rPr sz="1800" spc="220" dirty="0">
                <a:solidFill>
                  <a:srgbClr val="001C3D"/>
                </a:solidFill>
                <a:latin typeface="Calibri"/>
                <a:cs typeface="Calibri"/>
              </a:rPr>
              <a:t> </a:t>
            </a:r>
            <a:r>
              <a:rPr sz="1800" dirty="0">
                <a:solidFill>
                  <a:srgbClr val="001C3D"/>
                </a:solidFill>
                <a:latin typeface="Calibri"/>
                <a:cs typeface="Calibri"/>
              </a:rPr>
              <a:t>be</a:t>
            </a:r>
            <a:r>
              <a:rPr sz="1800" spc="220" dirty="0">
                <a:solidFill>
                  <a:srgbClr val="001C3D"/>
                </a:solidFill>
                <a:latin typeface="Calibri"/>
                <a:cs typeface="Calibri"/>
              </a:rPr>
              <a:t> </a:t>
            </a:r>
            <a:r>
              <a:rPr sz="1800" spc="-5" dirty="0">
                <a:solidFill>
                  <a:srgbClr val="001C3D"/>
                </a:solidFill>
                <a:latin typeface="Calibri"/>
                <a:cs typeface="Calibri"/>
              </a:rPr>
              <a:t>trying</a:t>
            </a:r>
            <a:r>
              <a:rPr sz="1800" spc="220" dirty="0">
                <a:solidFill>
                  <a:srgbClr val="001C3D"/>
                </a:solidFill>
                <a:latin typeface="Calibri"/>
                <a:cs typeface="Calibri"/>
              </a:rPr>
              <a:t> </a:t>
            </a:r>
            <a:r>
              <a:rPr sz="1800" dirty="0">
                <a:solidFill>
                  <a:srgbClr val="001C3D"/>
                </a:solidFill>
                <a:latin typeface="Calibri"/>
                <a:cs typeface="Calibri"/>
              </a:rPr>
              <a:t>to</a:t>
            </a:r>
            <a:r>
              <a:rPr sz="1800" spc="225" dirty="0">
                <a:solidFill>
                  <a:srgbClr val="001C3D"/>
                </a:solidFill>
                <a:latin typeface="Calibri"/>
                <a:cs typeface="Calibri"/>
              </a:rPr>
              <a:t> </a:t>
            </a:r>
            <a:r>
              <a:rPr sz="1800" dirty="0">
                <a:solidFill>
                  <a:srgbClr val="001C3D"/>
                </a:solidFill>
                <a:latin typeface="Calibri"/>
                <a:cs typeface="Calibri"/>
              </a:rPr>
              <a:t>pr</a:t>
            </a:r>
            <a:endParaRPr sz="1800">
              <a:latin typeface="Calibri"/>
              <a:cs typeface="Calibri"/>
            </a:endParaRPr>
          </a:p>
        </p:txBody>
      </p:sp>
      <p:sp>
        <p:nvSpPr>
          <p:cNvPr id="35" name="object 35"/>
          <p:cNvSpPr txBox="1"/>
          <p:nvPr/>
        </p:nvSpPr>
        <p:spPr>
          <a:xfrm>
            <a:off x="330259" y="5786119"/>
            <a:ext cx="311404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01C3D"/>
                </a:solidFill>
                <a:latin typeface="Calibri"/>
                <a:cs typeface="Calibri"/>
              </a:rPr>
              <a:t>giving </a:t>
            </a:r>
            <a:r>
              <a:rPr sz="1800" spc="-5" dirty="0">
                <a:solidFill>
                  <a:srgbClr val="001C3D"/>
                </a:solidFill>
                <a:latin typeface="Calibri"/>
                <a:cs typeface="Calibri"/>
              </a:rPr>
              <a:t>self-incriminating</a:t>
            </a:r>
            <a:r>
              <a:rPr sz="1800" spc="5" dirty="0">
                <a:solidFill>
                  <a:srgbClr val="001C3D"/>
                </a:solidFill>
                <a:latin typeface="Calibri"/>
                <a:cs typeface="Calibri"/>
              </a:rPr>
              <a:t> </a:t>
            </a:r>
            <a:r>
              <a:rPr sz="1800" spc="-5" dirty="0">
                <a:solidFill>
                  <a:srgbClr val="001C3D"/>
                </a:solidFill>
                <a:latin typeface="Calibri"/>
                <a:cs typeface="Calibri"/>
              </a:rPr>
              <a:t>answers.</a:t>
            </a:r>
            <a:endParaRPr sz="1800">
              <a:latin typeface="Calibri"/>
              <a:cs typeface="Calibri"/>
            </a:endParaRPr>
          </a:p>
        </p:txBody>
      </p:sp>
      <p:grpSp>
        <p:nvGrpSpPr>
          <p:cNvPr id="36" name="object 36"/>
          <p:cNvGrpSpPr/>
          <p:nvPr/>
        </p:nvGrpSpPr>
        <p:grpSpPr>
          <a:xfrm>
            <a:off x="2831108" y="3488307"/>
            <a:ext cx="4562475" cy="2683510"/>
            <a:chOff x="2831108" y="3488307"/>
            <a:chExt cx="4562475" cy="2683510"/>
          </a:xfrm>
        </p:grpSpPr>
        <p:sp>
          <p:nvSpPr>
            <p:cNvPr id="37" name="object 37"/>
            <p:cNvSpPr/>
            <p:nvPr/>
          </p:nvSpPr>
          <p:spPr>
            <a:xfrm>
              <a:off x="5004047" y="5877271"/>
              <a:ext cx="305435" cy="281940"/>
            </a:xfrm>
            <a:custGeom>
              <a:avLst/>
              <a:gdLst/>
              <a:ahLst/>
              <a:cxnLst/>
              <a:rect l="l" t="t" r="r" b="b"/>
              <a:pathLst>
                <a:path w="305435" h="281939">
                  <a:moveTo>
                    <a:pt x="305184" y="0"/>
                  </a:moveTo>
                  <a:lnTo>
                    <a:pt x="0" y="0"/>
                  </a:lnTo>
                  <a:lnTo>
                    <a:pt x="0" y="281435"/>
                  </a:lnTo>
                  <a:lnTo>
                    <a:pt x="305184" y="281435"/>
                  </a:lnTo>
                  <a:lnTo>
                    <a:pt x="305184" y="246255"/>
                  </a:lnTo>
                  <a:lnTo>
                    <a:pt x="152591" y="246255"/>
                  </a:lnTo>
                  <a:lnTo>
                    <a:pt x="111511" y="237961"/>
                  </a:lnTo>
                  <a:lnTo>
                    <a:pt x="77965" y="215343"/>
                  </a:lnTo>
                  <a:lnTo>
                    <a:pt x="55348" y="181797"/>
                  </a:lnTo>
                  <a:lnTo>
                    <a:pt x="47054" y="140717"/>
                  </a:lnTo>
                  <a:lnTo>
                    <a:pt x="55348" y="99636"/>
                  </a:lnTo>
                  <a:lnTo>
                    <a:pt x="77965" y="66090"/>
                  </a:lnTo>
                  <a:lnTo>
                    <a:pt x="111511" y="43472"/>
                  </a:lnTo>
                  <a:lnTo>
                    <a:pt x="152591" y="35178"/>
                  </a:lnTo>
                  <a:lnTo>
                    <a:pt x="305184" y="35178"/>
                  </a:lnTo>
                  <a:lnTo>
                    <a:pt x="305184" y="0"/>
                  </a:lnTo>
                  <a:close/>
                </a:path>
                <a:path w="305435" h="281939">
                  <a:moveTo>
                    <a:pt x="305184" y="35178"/>
                  </a:moveTo>
                  <a:lnTo>
                    <a:pt x="152591" y="35178"/>
                  </a:lnTo>
                  <a:lnTo>
                    <a:pt x="193672" y="43472"/>
                  </a:lnTo>
                  <a:lnTo>
                    <a:pt x="227218" y="66090"/>
                  </a:lnTo>
                  <a:lnTo>
                    <a:pt x="249836" y="99636"/>
                  </a:lnTo>
                  <a:lnTo>
                    <a:pt x="258130" y="140717"/>
                  </a:lnTo>
                  <a:lnTo>
                    <a:pt x="249836" y="181797"/>
                  </a:lnTo>
                  <a:lnTo>
                    <a:pt x="227218" y="215343"/>
                  </a:lnTo>
                  <a:lnTo>
                    <a:pt x="193672" y="237961"/>
                  </a:lnTo>
                  <a:lnTo>
                    <a:pt x="152591" y="246255"/>
                  </a:lnTo>
                  <a:lnTo>
                    <a:pt x="305184" y="246255"/>
                  </a:lnTo>
                  <a:lnTo>
                    <a:pt x="305184" y="35178"/>
                  </a:lnTo>
                  <a:close/>
                </a:path>
              </a:pathLst>
            </a:custGeom>
            <a:solidFill>
              <a:srgbClr val="EF6510"/>
            </a:solidFill>
          </p:spPr>
          <p:txBody>
            <a:bodyPr wrap="square" lIns="0" tIns="0" rIns="0" bIns="0" rtlCol="0"/>
            <a:lstStyle/>
            <a:p>
              <a:endParaRPr/>
            </a:p>
          </p:txBody>
        </p:sp>
        <p:pic>
          <p:nvPicPr>
            <p:cNvPr id="38" name="object 38"/>
            <p:cNvPicPr/>
            <p:nvPr/>
          </p:nvPicPr>
          <p:blipFill>
            <a:blip r:embed="rId5" cstate="print"/>
            <a:stretch>
              <a:fillRect/>
            </a:stretch>
          </p:blipFill>
          <p:spPr>
            <a:xfrm>
              <a:off x="5038401" y="5899750"/>
              <a:ext cx="236475" cy="236476"/>
            </a:xfrm>
            <a:prstGeom prst="rect">
              <a:avLst/>
            </a:prstGeom>
          </p:spPr>
        </p:pic>
        <p:sp>
          <p:nvSpPr>
            <p:cNvPr id="39" name="object 39"/>
            <p:cNvSpPr/>
            <p:nvPr/>
          </p:nvSpPr>
          <p:spPr>
            <a:xfrm>
              <a:off x="5004047" y="5877271"/>
              <a:ext cx="305435" cy="281940"/>
            </a:xfrm>
            <a:custGeom>
              <a:avLst/>
              <a:gdLst/>
              <a:ahLst/>
              <a:cxnLst/>
              <a:rect l="l" t="t" r="r" b="b"/>
              <a:pathLst>
                <a:path w="305435" h="281939">
                  <a:moveTo>
                    <a:pt x="0" y="0"/>
                  </a:moveTo>
                  <a:lnTo>
                    <a:pt x="305184" y="0"/>
                  </a:lnTo>
                  <a:lnTo>
                    <a:pt x="305184" y="281434"/>
                  </a:lnTo>
                  <a:lnTo>
                    <a:pt x="0" y="281434"/>
                  </a:lnTo>
                  <a:lnTo>
                    <a:pt x="0" y="0"/>
                  </a:lnTo>
                  <a:close/>
                </a:path>
              </a:pathLst>
            </a:custGeom>
            <a:ln w="25399">
              <a:solidFill>
                <a:srgbClr val="BA4A05"/>
              </a:solidFill>
            </a:ln>
          </p:spPr>
          <p:txBody>
            <a:bodyPr wrap="square" lIns="0" tIns="0" rIns="0" bIns="0" rtlCol="0"/>
            <a:lstStyle/>
            <a:p>
              <a:endParaRPr/>
            </a:p>
          </p:txBody>
        </p:sp>
        <p:sp>
          <p:nvSpPr>
            <p:cNvPr id="40" name="object 40"/>
            <p:cNvSpPr/>
            <p:nvPr/>
          </p:nvSpPr>
          <p:spPr>
            <a:xfrm>
              <a:off x="2843808" y="3501007"/>
              <a:ext cx="4537075" cy="2308860"/>
            </a:xfrm>
            <a:custGeom>
              <a:avLst/>
              <a:gdLst/>
              <a:ahLst/>
              <a:cxnLst/>
              <a:rect l="l" t="t" r="r" b="b"/>
              <a:pathLst>
                <a:path w="4537075" h="2308860">
                  <a:moveTo>
                    <a:pt x="4536503" y="0"/>
                  </a:moveTo>
                  <a:lnTo>
                    <a:pt x="0" y="0"/>
                  </a:lnTo>
                  <a:lnTo>
                    <a:pt x="0" y="2308324"/>
                  </a:lnTo>
                  <a:lnTo>
                    <a:pt x="4536503" y="2308324"/>
                  </a:lnTo>
                  <a:lnTo>
                    <a:pt x="4536503" y="0"/>
                  </a:lnTo>
                  <a:close/>
                </a:path>
              </a:pathLst>
            </a:custGeom>
            <a:solidFill>
              <a:srgbClr val="FFFFFF"/>
            </a:solidFill>
          </p:spPr>
          <p:txBody>
            <a:bodyPr wrap="square" lIns="0" tIns="0" rIns="0" bIns="0" rtlCol="0"/>
            <a:lstStyle/>
            <a:p>
              <a:endParaRPr/>
            </a:p>
          </p:txBody>
        </p:sp>
        <p:sp>
          <p:nvSpPr>
            <p:cNvPr id="41" name="object 41"/>
            <p:cNvSpPr/>
            <p:nvPr/>
          </p:nvSpPr>
          <p:spPr>
            <a:xfrm>
              <a:off x="2843808" y="3501007"/>
              <a:ext cx="4537075" cy="2308860"/>
            </a:xfrm>
            <a:custGeom>
              <a:avLst/>
              <a:gdLst/>
              <a:ahLst/>
              <a:cxnLst/>
              <a:rect l="l" t="t" r="r" b="b"/>
              <a:pathLst>
                <a:path w="4537075" h="2308860">
                  <a:moveTo>
                    <a:pt x="0" y="0"/>
                  </a:moveTo>
                  <a:lnTo>
                    <a:pt x="4536503" y="0"/>
                  </a:lnTo>
                  <a:lnTo>
                    <a:pt x="4536503" y="2308323"/>
                  </a:lnTo>
                  <a:lnTo>
                    <a:pt x="0" y="2308323"/>
                  </a:lnTo>
                  <a:lnTo>
                    <a:pt x="0" y="0"/>
                  </a:lnTo>
                  <a:close/>
                </a:path>
              </a:pathLst>
            </a:custGeom>
            <a:ln w="25399">
              <a:solidFill>
                <a:srgbClr val="F7B699"/>
              </a:solidFill>
            </a:ln>
          </p:spPr>
          <p:txBody>
            <a:bodyPr wrap="square" lIns="0" tIns="0" rIns="0" bIns="0" rtlCol="0"/>
            <a:lstStyle/>
            <a:p>
              <a:endParaRPr/>
            </a:p>
          </p:txBody>
        </p:sp>
      </p:grpSp>
      <p:sp>
        <p:nvSpPr>
          <p:cNvPr id="42" name="object 42"/>
          <p:cNvSpPr txBox="1"/>
          <p:nvPr/>
        </p:nvSpPr>
        <p:spPr>
          <a:xfrm>
            <a:off x="2922548" y="3534029"/>
            <a:ext cx="4385310" cy="269240"/>
          </a:xfrm>
          <a:prstGeom prst="rect">
            <a:avLst/>
          </a:prstGeom>
        </p:spPr>
        <p:txBody>
          <a:bodyPr vert="horz" wrap="square" lIns="0" tIns="12700" rIns="0" bIns="0" rtlCol="0">
            <a:spAutoFit/>
          </a:bodyPr>
          <a:lstStyle/>
          <a:p>
            <a:pPr marL="12700">
              <a:lnSpc>
                <a:spcPct val="100000"/>
              </a:lnSpc>
              <a:spcBef>
                <a:spcPts val="100"/>
              </a:spcBef>
              <a:tabLst>
                <a:tab pos="351155" algn="l"/>
                <a:tab pos="1130935" algn="l"/>
                <a:tab pos="1952625" algn="l"/>
                <a:tab pos="2239010" algn="l"/>
                <a:tab pos="2647950" algn="l"/>
                <a:tab pos="3873500" algn="l"/>
              </a:tabLst>
            </a:pPr>
            <a:r>
              <a:rPr sz="1600" dirty="0">
                <a:solidFill>
                  <a:srgbClr val="001C3D"/>
                </a:solidFill>
                <a:latin typeface="Calibri"/>
                <a:cs typeface="Calibri"/>
              </a:rPr>
              <a:t>To	p</a:t>
            </a:r>
            <a:r>
              <a:rPr sz="1600" spc="-5" dirty="0">
                <a:solidFill>
                  <a:srgbClr val="001C3D"/>
                </a:solidFill>
                <a:latin typeface="Calibri"/>
                <a:cs typeface="Calibri"/>
              </a:rPr>
              <a:t>r</a:t>
            </a:r>
            <a:r>
              <a:rPr sz="1600" dirty="0">
                <a:solidFill>
                  <a:srgbClr val="001C3D"/>
                </a:solidFill>
                <a:latin typeface="Calibri"/>
                <a:cs typeface="Calibri"/>
              </a:rPr>
              <a:t>event	c</a:t>
            </a:r>
            <a:r>
              <a:rPr sz="1600" spc="-5" dirty="0">
                <a:solidFill>
                  <a:srgbClr val="001C3D"/>
                </a:solidFill>
                <a:latin typeface="Calibri"/>
                <a:cs typeface="Calibri"/>
              </a:rPr>
              <a:t>o</a:t>
            </a:r>
            <a:r>
              <a:rPr sz="1600" dirty="0">
                <a:solidFill>
                  <a:srgbClr val="001C3D"/>
                </a:solidFill>
                <a:latin typeface="Calibri"/>
                <a:cs typeface="Calibri"/>
              </a:rPr>
              <a:t>nflicts	in	the	int</a:t>
            </a:r>
            <a:r>
              <a:rPr sz="1600" spc="-5" dirty="0">
                <a:solidFill>
                  <a:srgbClr val="001C3D"/>
                </a:solidFill>
                <a:latin typeface="Calibri"/>
                <a:cs typeface="Calibri"/>
              </a:rPr>
              <a:t>erro</a:t>
            </a:r>
            <a:r>
              <a:rPr sz="1600" dirty="0">
                <a:solidFill>
                  <a:srgbClr val="001C3D"/>
                </a:solidFill>
                <a:latin typeface="Calibri"/>
                <a:cs typeface="Calibri"/>
              </a:rPr>
              <a:t>gati</a:t>
            </a:r>
            <a:r>
              <a:rPr sz="1600" spc="-5" dirty="0">
                <a:solidFill>
                  <a:srgbClr val="001C3D"/>
                </a:solidFill>
                <a:latin typeface="Calibri"/>
                <a:cs typeface="Calibri"/>
              </a:rPr>
              <a:t>o</a:t>
            </a:r>
            <a:r>
              <a:rPr sz="1600" dirty="0">
                <a:solidFill>
                  <a:srgbClr val="001C3D"/>
                </a:solidFill>
                <a:latin typeface="Calibri"/>
                <a:cs typeface="Calibri"/>
              </a:rPr>
              <a:t>n	</a:t>
            </a:r>
            <a:r>
              <a:rPr sz="1600" spc="-5" dirty="0">
                <a:solidFill>
                  <a:srgbClr val="001C3D"/>
                </a:solidFill>
                <a:latin typeface="Calibri"/>
                <a:cs typeface="Calibri"/>
              </a:rPr>
              <a:t>roo</a:t>
            </a:r>
            <a:r>
              <a:rPr sz="1600" dirty="0">
                <a:solidFill>
                  <a:srgbClr val="001C3D"/>
                </a:solidFill>
                <a:latin typeface="Calibri"/>
                <a:cs typeface="Calibri"/>
              </a:rPr>
              <a:t>m,</a:t>
            </a:r>
            <a:endParaRPr sz="1600">
              <a:latin typeface="Calibri"/>
              <a:cs typeface="Calibri"/>
            </a:endParaRPr>
          </a:p>
        </p:txBody>
      </p:sp>
      <p:sp>
        <p:nvSpPr>
          <p:cNvPr id="43" name="object 43"/>
          <p:cNvSpPr txBox="1"/>
          <p:nvPr/>
        </p:nvSpPr>
        <p:spPr>
          <a:xfrm>
            <a:off x="304859" y="3749927"/>
            <a:ext cx="8539480" cy="299720"/>
          </a:xfrm>
          <a:prstGeom prst="rect">
            <a:avLst/>
          </a:prstGeom>
        </p:spPr>
        <p:txBody>
          <a:bodyPr vert="horz" wrap="square" lIns="0" tIns="12700" rIns="0" bIns="0" rtlCol="0">
            <a:spAutoFit/>
          </a:bodyPr>
          <a:lstStyle/>
          <a:p>
            <a:pPr marL="38100">
              <a:lnSpc>
                <a:spcPct val="100000"/>
              </a:lnSpc>
              <a:spcBef>
                <a:spcPts val="100"/>
              </a:spcBef>
            </a:pPr>
            <a:r>
              <a:rPr sz="2700" baseline="-29320" dirty="0">
                <a:solidFill>
                  <a:srgbClr val="001C3D"/>
                </a:solidFill>
                <a:latin typeface="Calibri"/>
                <a:cs typeface="Calibri"/>
              </a:rPr>
              <a:t>A</a:t>
            </a:r>
            <a:r>
              <a:rPr sz="2700" u="sng" spc="419" baseline="-29320" dirty="0">
                <a:solidFill>
                  <a:srgbClr val="001C3D"/>
                </a:solidFill>
                <a:uFill>
                  <a:solidFill>
                    <a:srgbClr val="00274E"/>
                  </a:solidFill>
                </a:uFill>
                <a:latin typeface="Calibri"/>
                <a:cs typeface="Calibri"/>
              </a:rPr>
              <a:t> </a:t>
            </a:r>
            <a:r>
              <a:rPr sz="2700" u="sng" spc="-7" baseline="-29320" dirty="0">
                <a:solidFill>
                  <a:srgbClr val="001C3D"/>
                </a:solidFill>
                <a:uFill>
                  <a:solidFill>
                    <a:srgbClr val="00274E"/>
                  </a:solidFill>
                </a:uFill>
                <a:latin typeface="Calibri"/>
                <a:cs typeface="Calibri"/>
              </a:rPr>
              <a:t>conflict</a:t>
            </a:r>
            <a:r>
              <a:rPr sz="2700" u="sng" spc="427" baseline="-29320" dirty="0">
                <a:solidFill>
                  <a:srgbClr val="001C3D"/>
                </a:solidFill>
                <a:uFill>
                  <a:solidFill>
                    <a:srgbClr val="00274E"/>
                  </a:solidFill>
                </a:uFill>
                <a:latin typeface="Calibri"/>
                <a:cs typeface="Calibri"/>
              </a:rPr>
              <a:t> </a:t>
            </a:r>
            <a:r>
              <a:rPr sz="2700" u="sng" spc="-7" baseline="-29320" dirty="0">
                <a:solidFill>
                  <a:srgbClr val="001C3D"/>
                </a:solidFill>
                <a:uFill>
                  <a:solidFill>
                    <a:srgbClr val="00274E"/>
                  </a:solidFill>
                </a:uFill>
                <a:latin typeface="Calibri"/>
                <a:cs typeface="Calibri"/>
              </a:rPr>
              <a:t>situation</a:t>
            </a:r>
            <a:r>
              <a:rPr sz="2700" u="sng" spc="427" baseline="-29320" dirty="0">
                <a:solidFill>
                  <a:srgbClr val="001C3D"/>
                </a:solidFill>
                <a:uFill>
                  <a:solidFill>
                    <a:srgbClr val="00274E"/>
                  </a:solidFill>
                </a:uFill>
                <a:latin typeface="Calibri"/>
                <a:cs typeface="Calibri"/>
              </a:rPr>
              <a:t> </a:t>
            </a:r>
            <a:r>
              <a:rPr sz="2700" u="sng" spc="-7" baseline="-29320" dirty="0">
                <a:solidFill>
                  <a:srgbClr val="001C3D"/>
                </a:solidFill>
                <a:uFill>
                  <a:solidFill>
                    <a:srgbClr val="00274E"/>
                  </a:solidFill>
                </a:uFill>
                <a:latin typeface="Calibri"/>
                <a:cs typeface="Calibri"/>
              </a:rPr>
              <a:t>ma</a:t>
            </a:r>
            <a:r>
              <a:rPr sz="2700" spc="-7" baseline="-29320" dirty="0">
                <a:solidFill>
                  <a:srgbClr val="001C3D"/>
                </a:solidFill>
                <a:latin typeface="Calibri"/>
                <a:cs typeface="Calibri"/>
              </a:rPr>
              <a:t>y</a:t>
            </a:r>
            <a:r>
              <a:rPr sz="2700" spc="427" baseline="-29320" dirty="0">
                <a:solidFill>
                  <a:srgbClr val="001C3D"/>
                </a:solidFill>
                <a:latin typeface="Calibri"/>
                <a:cs typeface="Calibri"/>
              </a:rPr>
              <a:t> </a:t>
            </a:r>
            <a:r>
              <a:rPr sz="2700" baseline="-29320" dirty="0">
                <a:solidFill>
                  <a:srgbClr val="001C3D"/>
                </a:solidFill>
                <a:latin typeface="Calibri"/>
                <a:cs typeface="Calibri"/>
              </a:rPr>
              <a:t>a</a:t>
            </a:r>
            <a:r>
              <a:rPr sz="2700" spc="630" baseline="-29320" dirty="0">
                <a:solidFill>
                  <a:srgbClr val="001C3D"/>
                </a:solidFill>
                <a:latin typeface="Calibri"/>
                <a:cs typeface="Calibri"/>
              </a:rPr>
              <a:t> </a:t>
            </a:r>
            <a:r>
              <a:rPr sz="1600" spc="-5" dirty="0">
                <a:solidFill>
                  <a:srgbClr val="001C3D"/>
                </a:solidFill>
                <a:latin typeface="Calibri"/>
                <a:cs typeface="Calibri"/>
              </a:rPr>
              <a:t>lawyers</a:t>
            </a:r>
            <a:r>
              <a:rPr sz="1600" spc="215" dirty="0">
                <a:solidFill>
                  <a:srgbClr val="001C3D"/>
                </a:solidFill>
                <a:latin typeface="Calibri"/>
                <a:cs typeface="Calibri"/>
              </a:rPr>
              <a:t> </a:t>
            </a:r>
            <a:r>
              <a:rPr sz="1600" dirty="0">
                <a:solidFill>
                  <a:srgbClr val="001C3D"/>
                </a:solidFill>
                <a:latin typeface="Calibri"/>
                <a:cs typeface="Calibri"/>
              </a:rPr>
              <a:t>may</a:t>
            </a:r>
            <a:r>
              <a:rPr sz="1600" spc="220" dirty="0">
                <a:solidFill>
                  <a:srgbClr val="001C3D"/>
                </a:solidFill>
                <a:latin typeface="Calibri"/>
                <a:cs typeface="Calibri"/>
              </a:rPr>
              <a:t> </a:t>
            </a:r>
            <a:r>
              <a:rPr sz="1600" spc="-5" dirty="0">
                <a:solidFill>
                  <a:srgbClr val="001C3D"/>
                </a:solidFill>
                <a:latin typeface="Calibri"/>
                <a:cs typeface="Calibri"/>
              </a:rPr>
              <a:t>wish</a:t>
            </a:r>
            <a:r>
              <a:rPr sz="1600" spc="220" dirty="0">
                <a:solidFill>
                  <a:srgbClr val="001C3D"/>
                </a:solidFill>
                <a:latin typeface="Calibri"/>
                <a:cs typeface="Calibri"/>
              </a:rPr>
              <a:t> </a:t>
            </a:r>
            <a:r>
              <a:rPr sz="1600" dirty="0">
                <a:solidFill>
                  <a:srgbClr val="001C3D"/>
                </a:solidFill>
                <a:latin typeface="Calibri"/>
                <a:cs typeface="Calibri"/>
              </a:rPr>
              <a:t>to</a:t>
            </a:r>
            <a:r>
              <a:rPr sz="1600" spc="215" dirty="0">
                <a:solidFill>
                  <a:srgbClr val="001C3D"/>
                </a:solidFill>
                <a:latin typeface="Calibri"/>
                <a:cs typeface="Calibri"/>
              </a:rPr>
              <a:t> </a:t>
            </a:r>
            <a:r>
              <a:rPr sz="1600" dirty="0">
                <a:solidFill>
                  <a:srgbClr val="001C3D"/>
                </a:solidFill>
                <a:latin typeface="Calibri"/>
                <a:cs typeface="Calibri"/>
              </a:rPr>
              <a:t>discuss</a:t>
            </a:r>
            <a:r>
              <a:rPr sz="1600" spc="220" dirty="0">
                <a:solidFill>
                  <a:srgbClr val="001C3D"/>
                </a:solidFill>
                <a:latin typeface="Calibri"/>
                <a:cs typeface="Calibri"/>
              </a:rPr>
              <a:t> </a:t>
            </a:r>
            <a:r>
              <a:rPr sz="1600" spc="-5" dirty="0">
                <a:solidFill>
                  <a:srgbClr val="001C3D"/>
                </a:solidFill>
                <a:latin typeface="Calibri"/>
                <a:cs typeface="Calibri"/>
              </a:rPr>
              <a:t>with</a:t>
            </a:r>
            <a:r>
              <a:rPr sz="1600" spc="220" dirty="0">
                <a:solidFill>
                  <a:srgbClr val="001C3D"/>
                </a:solidFill>
                <a:latin typeface="Calibri"/>
                <a:cs typeface="Calibri"/>
              </a:rPr>
              <a:t> </a:t>
            </a:r>
            <a:r>
              <a:rPr sz="1600" dirty="0">
                <a:solidFill>
                  <a:srgbClr val="001C3D"/>
                </a:solidFill>
                <a:latin typeface="Calibri"/>
                <a:cs typeface="Calibri"/>
              </a:rPr>
              <a:t>the</a:t>
            </a:r>
            <a:r>
              <a:rPr sz="1600" spc="220" dirty="0">
                <a:solidFill>
                  <a:srgbClr val="001C3D"/>
                </a:solidFill>
                <a:latin typeface="Calibri"/>
                <a:cs typeface="Calibri"/>
              </a:rPr>
              <a:t> </a:t>
            </a:r>
            <a:r>
              <a:rPr sz="1600" spc="-5" dirty="0">
                <a:solidFill>
                  <a:srgbClr val="001C3D"/>
                </a:solidFill>
                <a:latin typeface="Calibri"/>
                <a:cs typeface="Calibri"/>
              </a:rPr>
              <a:t>interrogating</a:t>
            </a:r>
            <a:r>
              <a:rPr sz="1600" spc="114" dirty="0">
                <a:solidFill>
                  <a:srgbClr val="001C3D"/>
                </a:solidFill>
                <a:latin typeface="Calibri"/>
                <a:cs typeface="Calibri"/>
              </a:rPr>
              <a:t> </a:t>
            </a:r>
            <a:r>
              <a:rPr sz="2700" baseline="-29320" dirty="0">
                <a:solidFill>
                  <a:srgbClr val="001C3D"/>
                </a:solidFill>
                <a:latin typeface="Calibri"/>
                <a:cs typeface="Calibri"/>
              </a:rPr>
              <a:t>silent</a:t>
            </a:r>
            <a:r>
              <a:rPr sz="2700" spc="427" baseline="-29320" dirty="0">
                <a:solidFill>
                  <a:srgbClr val="001C3D"/>
                </a:solidFill>
                <a:latin typeface="Calibri"/>
                <a:cs typeface="Calibri"/>
              </a:rPr>
              <a:t> </a:t>
            </a:r>
            <a:r>
              <a:rPr sz="2700" spc="-7" baseline="-29320" dirty="0">
                <a:solidFill>
                  <a:srgbClr val="001C3D"/>
                </a:solidFill>
                <a:latin typeface="Calibri"/>
                <a:cs typeface="Calibri"/>
              </a:rPr>
              <a:t>following</a:t>
            </a:r>
            <a:endParaRPr sz="2700" baseline="-29320">
              <a:latin typeface="Calibri"/>
              <a:cs typeface="Calibri"/>
            </a:endParaRPr>
          </a:p>
        </p:txBody>
      </p:sp>
      <p:sp>
        <p:nvSpPr>
          <p:cNvPr id="44" name="object 44"/>
          <p:cNvSpPr txBox="1"/>
          <p:nvPr/>
        </p:nvSpPr>
        <p:spPr>
          <a:xfrm>
            <a:off x="2897148" y="3991227"/>
            <a:ext cx="5947410" cy="299720"/>
          </a:xfrm>
          <a:prstGeom prst="rect">
            <a:avLst/>
          </a:prstGeom>
        </p:spPr>
        <p:txBody>
          <a:bodyPr vert="horz" wrap="square" lIns="0" tIns="12700" rIns="0" bIns="0" rtlCol="0">
            <a:spAutoFit/>
          </a:bodyPr>
          <a:lstStyle/>
          <a:p>
            <a:pPr marL="38100">
              <a:lnSpc>
                <a:spcPct val="100000"/>
              </a:lnSpc>
              <a:spcBef>
                <a:spcPts val="100"/>
              </a:spcBef>
            </a:pPr>
            <a:r>
              <a:rPr sz="1600" spc="-5" dirty="0">
                <a:solidFill>
                  <a:srgbClr val="001C3D"/>
                </a:solidFill>
                <a:latin typeface="Calibri"/>
                <a:cs typeface="Calibri"/>
              </a:rPr>
              <a:t>officers</a:t>
            </a:r>
            <a:r>
              <a:rPr sz="1600" spc="450" dirty="0">
                <a:solidFill>
                  <a:srgbClr val="001C3D"/>
                </a:solidFill>
                <a:latin typeface="Calibri"/>
                <a:cs typeface="Calibri"/>
              </a:rPr>
              <a:t> </a:t>
            </a:r>
            <a:r>
              <a:rPr sz="1600" spc="-5" dirty="0">
                <a:solidFill>
                  <a:srgbClr val="001C3D"/>
                </a:solidFill>
                <a:latin typeface="Calibri"/>
                <a:cs typeface="Calibri"/>
              </a:rPr>
              <a:t>how</a:t>
            </a:r>
            <a:r>
              <a:rPr sz="1600" spc="455" dirty="0">
                <a:solidFill>
                  <a:srgbClr val="001C3D"/>
                </a:solidFill>
                <a:latin typeface="Calibri"/>
                <a:cs typeface="Calibri"/>
              </a:rPr>
              <a:t> </a:t>
            </a:r>
            <a:r>
              <a:rPr sz="1600" dirty="0">
                <a:solidFill>
                  <a:srgbClr val="001C3D"/>
                </a:solidFill>
                <a:latin typeface="Calibri"/>
                <a:cs typeface="Calibri"/>
              </a:rPr>
              <a:t>they</a:t>
            </a:r>
            <a:r>
              <a:rPr sz="1600" spc="455" dirty="0">
                <a:solidFill>
                  <a:srgbClr val="001C3D"/>
                </a:solidFill>
                <a:latin typeface="Calibri"/>
                <a:cs typeface="Calibri"/>
              </a:rPr>
              <a:t> </a:t>
            </a:r>
            <a:r>
              <a:rPr sz="1600" dirty="0">
                <a:solidFill>
                  <a:srgbClr val="001C3D"/>
                </a:solidFill>
                <a:latin typeface="Calibri"/>
                <a:cs typeface="Calibri"/>
              </a:rPr>
              <a:t>define</a:t>
            </a:r>
            <a:r>
              <a:rPr sz="1600" spc="450" dirty="0">
                <a:solidFill>
                  <a:srgbClr val="001C3D"/>
                </a:solidFill>
                <a:latin typeface="Calibri"/>
                <a:cs typeface="Calibri"/>
              </a:rPr>
              <a:t> </a:t>
            </a:r>
            <a:r>
              <a:rPr sz="1600" dirty="0">
                <a:solidFill>
                  <a:srgbClr val="001C3D"/>
                </a:solidFill>
                <a:latin typeface="Calibri"/>
                <a:cs typeface="Calibri"/>
              </a:rPr>
              <a:t>the</a:t>
            </a:r>
            <a:r>
              <a:rPr sz="1600" spc="455" dirty="0">
                <a:solidFill>
                  <a:srgbClr val="001C3D"/>
                </a:solidFill>
                <a:latin typeface="Calibri"/>
                <a:cs typeface="Calibri"/>
              </a:rPr>
              <a:t> </a:t>
            </a:r>
            <a:r>
              <a:rPr sz="1600" spc="-5" dirty="0">
                <a:solidFill>
                  <a:srgbClr val="001C3D"/>
                </a:solidFill>
                <a:latin typeface="Calibri"/>
                <a:cs typeface="Calibri"/>
              </a:rPr>
              <a:t>boundaries</a:t>
            </a:r>
            <a:r>
              <a:rPr sz="1600" spc="455" dirty="0">
                <a:solidFill>
                  <a:srgbClr val="001C3D"/>
                </a:solidFill>
                <a:latin typeface="Calibri"/>
                <a:cs typeface="Calibri"/>
              </a:rPr>
              <a:t> </a:t>
            </a:r>
            <a:r>
              <a:rPr sz="1600" spc="-5" dirty="0">
                <a:solidFill>
                  <a:srgbClr val="001C3D"/>
                </a:solidFill>
                <a:latin typeface="Calibri"/>
                <a:cs typeface="Calibri"/>
              </a:rPr>
              <a:t>of</a:t>
            </a:r>
            <a:r>
              <a:rPr sz="1600" spc="455" dirty="0">
                <a:solidFill>
                  <a:srgbClr val="001C3D"/>
                </a:solidFill>
                <a:latin typeface="Calibri"/>
                <a:cs typeface="Calibri"/>
              </a:rPr>
              <a:t> </a:t>
            </a:r>
            <a:r>
              <a:rPr sz="1600" dirty="0">
                <a:solidFill>
                  <a:srgbClr val="001C3D"/>
                </a:solidFill>
                <a:latin typeface="Calibri"/>
                <a:cs typeface="Calibri"/>
              </a:rPr>
              <a:t>their</a:t>
            </a:r>
            <a:r>
              <a:rPr sz="1600" spc="45" dirty="0">
                <a:solidFill>
                  <a:srgbClr val="001C3D"/>
                </a:solidFill>
                <a:latin typeface="Calibri"/>
                <a:cs typeface="Calibri"/>
              </a:rPr>
              <a:t> </a:t>
            </a:r>
            <a:r>
              <a:rPr sz="2700" baseline="-38580" dirty="0">
                <a:solidFill>
                  <a:srgbClr val="001C3D"/>
                </a:solidFill>
                <a:latin typeface="Calibri"/>
                <a:cs typeface="Calibri"/>
              </a:rPr>
              <a:t>m</a:t>
            </a:r>
            <a:r>
              <a:rPr sz="2700" spc="794" baseline="-38580" dirty="0">
                <a:solidFill>
                  <a:srgbClr val="001C3D"/>
                </a:solidFill>
                <a:latin typeface="Calibri"/>
                <a:cs typeface="Calibri"/>
              </a:rPr>
              <a:t> </a:t>
            </a:r>
            <a:r>
              <a:rPr sz="2700" spc="-7" baseline="-38580" dirty="0">
                <a:solidFill>
                  <a:srgbClr val="001C3D"/>
                </a:solidFill>
                <a:latin typeface="Calibri"/>
                <a:cs typeface="Calibri"/>
              </a:rPr>
              <a:t>pursuing</a:t>
            </a:r>
            <a:r>
              <a:rPr sz="2700" spc="794" baseline="-38580" dirty="0">
                <a:solidFill>
                  <a:srgbClr val="001C3D"/>
                </a:solidFill>
                <a:latin typeface="Calibri"/>
                <a:cs typeface="Calibri"/>
              </a:rPr>
              <a:t> </a:t>
            </a:r>
            <a:r>
              <a:rPr sz="2700" baseline="-38580" dirty="0">
                <a:solidFill>
                  <a:srgbClr val="001C3D"/>
                </a:solidFill>
                <a:latin typeface="Calibri"/>
                <a:cs typeface="Calibri"/>
              </a:rPr>
              <a:t>an</a:t>
            </a:r>
            <a:endParaRPr sz="2700" baseline="-38580">
              <a:latin typeface="Calibri"/>
              <a:cs typeface="Calibri"/>
            </a:endParaRPr>
          </a:p>
        </p:txBody>
      </p:sp>
      <p:sp>
        <p:nvSpPr>
          <p:cNvPr id="45" name="object 45"/>
          <p:cNvSpPr txBox="1"/>
          <p:nvPr/>
        </p:nvSpPr>
        <p:spPr>
          <a:xfrm>
            <a:off x="2922548" y="4257927"/>
            <a:ext cx="4040504" cy="269240"/>
          </a:xfrm>
          <a:prstGeom prst="rect">
            <a:avLst/>
          </a:prstGeom>
        </p:spPr>
        <p:txBody>
          <a:bodyPr vert="horz" wrap="square" lIns="0" tIns="12700" rIns="0" bIns="0" rtlCol="0">
            <a:spAutoFit/>
          </a:bodyPr>
          <a:lstStyle/>
          <a:p>
            <a:pPr marL="12700">
              <a:lnSpc>
                <a:spcPct val="100000"/>
              </a:lnSpc>
              <a:spcBef>
                <a:spcPts val="100"/>
              </a:spcBef>
            </a:pPr>
            <a:r>
              <a:rPr sz="1600" dirty="0">
                <a:solidFill>
                  <a:srgbClr val="001C3D"/>
                </a:solidFill>
                <a:latin typeface="Calibri"/>
                <a:cs typeface="Calibri"/>
              </a:rPr>
              <a:t>legitimate</a:t>
            </a:r>
            <a:r>
              <a:rPr sz="1600" spc="-10" dirty="0">
                <a:solidFill>
                  <a:srgbClr val="001C3D"/>
                </a:solidFill>
                <a:latin typeface="Calibri"/>
                <a:cs typeface="Calibri"/>
              </a:rPr>
              <a:t> </a:t>
            </a:r>
            <a:r>
              <a:rPr sz="1600" spc="-5" dirty="0">
                <a:solidFill>
                  <a:srgbClr val="001C3D"/>
                </a:solidFill>
                <a:latin typeface="Calibri"/>
                <a:cs typeface="Calibri"/>
              </a:rPr>
              <a:t>role,</a:t>
            </a:r>
            <a:r>
              <a:rPr sz="1600" dirty="0">
                <a:solidFill>
                  <a:srgbClr val="001C3D"/>
                </a:solidFill>
                <a:latin typeface="Calibri"/>
                <a:cs typeface="Calibri"/>
              </a:rPr>
              <a:t> </a:t>
            </a:r>
            <a:r>
              <a:rPr sz="1600" spc="-5" dirty="0">
                <a:solidFill>
                  <a:srgbClr val="001C3D"/>
                </a:solidFill>
                <a:latin typeface="Calibri"/>
                <a:cs typeface="Calibri"/>
              </a:rPr>
              <a:t>before</a:t>
            </a:r>
            <a:r>
              <a:rPr sz="1600" dirty="0">
                <a:solidFill>
                  <a:srgbClr val="001C3D"/>
                </a:solidFill>
                <a:latin typeface="Calibri"/>
                <a:cs typeface="Calibri"/>
              </a:rPr>
              <a:t> the </a:t>
            </a:r>
            <a:r>
              <a:rPr sz="1600" spc="-5" dirty="0">
                <a:solidFill>
                  <a:srgbClr val="001C3D"/>
                </a:solidFill>
                <a:latin typeface="Calibri"/>
                <a:cs typeface="Calibri"/>
              </a:rPr>
              <a:t>start</a:t>
            </a:r>
            <a:r>
              <a:rPr sz="1600" dirty="0">
                <a:solidFill>
                  <a:srgbClr val="001C3D"/>
                </a:solidFill>
                <a:latin typeface="Calibri"/>
                <a:cs typeface="Calibri"/>
              </a:rPr>
              <a:t> </a:t>
            </a:r>
            <a:r>
              <a:rPr sz="1600" spc="-5" dirty="0">
                <a:solidFill>
                  <a:srgbClr val="001C3D"/>
                </a:solidFill>
                <a:latin typeface="Calibri"/>
                <a:cs typeface="Calibri"/>
              </a:rPr>
              <a:t>of</a:t>
            </a:r>
            <a:r>
              <a:rPr sz="1600" dirty="0">
                <a:solidFill>
                  <a:srgbClr val="001C3D"/>
                </a:solidFill>
                <a:latin typeface="Calibri"/>
                <a:cs typeface="Calibri"/>
              </a:rPr>
              <a:t> the </a:t>
            </a:r>
            <a:r>
              <a:rPr sz="1600" spc="-5" dirty="0">
                <a:solidFill>
                  <a:srgbClr val="001C3D"/>
                </a:solidFill>
                <a:latin typeface="Calibri"/>
                <a:cs typeface="Calibri"/>
              </a:rPr>
              <a:t>interview.</a:t>
            </a:r>
            <a:endParaRPr sz="1600">
              <a:latin typeface="Calibri"/>
              <a:cs typeface="Calibri"/>
            </a:endParaRPr>
          </a:p>
        </p:txBody>
      </p:sp>
      <p:sp>
        <p:nvSpPr>
          <p:cNvPr id="46" name="object 46"/>
          <p:cNvSpPr txBox="1"/>
          <p:nvPr/>
        </p:nvSpPr>
        <p:spPr>
          <a:xfrm>
            <a:off x="279459" y="4473827"/>
            <a:ext cx="8590915" cy="795020"/>
          </a:xfrm>
          <a:prstGeom prst="rect">
            <a:avLst/>
          </a:prstGeom>
        </p:spPr>
        <p:txBody>
          <a:bodyPr vert="horz" wrap="square" lIns="0" tIns="39369" rIns="0" bIns="0" rtlCol="0">
            <a:spAutoFit/>
          </a:bodyPr>
          <a:lstStyle/>
          <a:p>
            <a:pPr marL="63500" marR="55244" algn="just">
              <a:lnSpc>
                <a:spcPct val="90300"/>
              </a:lnSpc>
              <a:spcBef>
                <a:spcPts val="309"/>
              </a:spcBef>
            </a:pPr>
            <a:r>
              <a:rPr sz="2700" spc="-7" baseline="13888" dirty="0">
                <a:solidFill>
                  <a:srgbClr val="001C3D"/>
                </a:solidFill>
                <a:latin typeface="Calibri"/>
                <a:cs typeface="Calibri"/>
              </a:rPr>
              <a:t>interview. </a:t>
            </a:r>
            <a:r>
              <a:rPr sz="2700" baseline="13888" dirty="0">
                <a:solidFill>
                  <a:srgbClr val="001C3D"/>
                </a:solidFill>
                <a:latin typeface="Calibri"/>
                <a:cs typeface="Calibri"/>
              </a:rPr>
              <a:t>The </a:t>
            </a:r>
            <a:r>
              <a:rPr sz="2700" spc="-7" baseline="13888" dirty="0">
                <a:solidFill>
                  <a:srgbClr val="001C3D"/>
                </a:solidFill>
                <a:latin typeface="Calibri"/>
                <a:cs typeface="Calibri"/>
              </a:rPr>
              <a:t>officer may</a:t>
            </a:r>
            <a:r>
              <a:rPr sz="2700" baseline="13888" dirty="0">
                <a:solidFill>
                  <a:srgbClr val="001C3D"/>
                </a:solidFill>
                <a:latin typeface="Calibri"/>
                <a:cs typeface="Calibri"/>
              </a:rPr>
              <a:t> </a:t>
            </a:r>
            <a:r>
              <a:rPr sz="1600" dirty="0">
                <a:solidFill>
                  <a:srgbClr val="001C3D"/>
                </a:solidFill>
                <a:latin typeface="Calibri"/>
                <a:cs typeface="Calibri"/>
              </a:rPr>
              <a:t>If a </a:t>
            </a:r>
            <a:r>
              <a:rPr sz="1600" spc="-5" dirty="0">
                <a:solidFill>
                  <a:srgbClr val="001C3D"/>
                </a:solidFill>
                <a:latin typeface="Calibri"/>
                <a:cs typeface="Calibri"/>
              </a:rPr>
              <a:t>conflict nonetheless arises, lawyers </a:t>
            </a:r>
            <a:r>
              <a:rPr sz="1600" dirty="0">
                <a:solidFill>
                  <a:srgbClr val="001C3D"/>
                </a:solidFill>
                <a:latin typeface="Calibri"/>
                <a:cs typeface="Calibri"/>
              </a:rPr>
              <a:t>may </a:t>
            </a:r>
            <a:r>
              <a:rPr sz="1600" spc="-5" dirty="0">
                <a:solidFill>
                  <a:srgbClr val="001C3D"/>
                </a:solidFill>
                <a:latin typeface="Calibri"/>
                <a:cs typeface="Calibri"/>
              </a:rPr>
              <a:t>wish </a:t>
            </a:r>
            <a:r>
              <a:rPr sz="1600" dirty="0">
                <a:solidFill>
                  <a:srgbClr val="001C3D"/>
                </a:solidFill>
                <a:latin typeface="Calibri"/>
                <a:cs typeface="Calibri"/>
              </a:rPr>
              <a:t>to</a:t>
            </a:r>
            <a:r>
              <a:rPr sz="1600" spc="5" dirty="0">
                <a:solidFill>
                  <a:srgbClr val="001C3D"/>
                </a:solidFill>
                <a:latin typeface="Calibri"/>
                <a:cs typeface="Calibri"/>
              </a:rPr>
              <a:t> </a:t>
            </a:r>
            <a:r>
              <a:rPr sz="2700" spc="-7" baseline="13888" dirty="0">
                <a:solidFill>
                  <a:srgbClr val="001C3D"/>
                </a:solidFill>
                <a:latin typeface="Calibri"/>
                <a:cs typeface="Calibri"/>
              </a:rPr>
              <a:t>er, </a:t>
            </a:r>
            <a:r>
              <a:rPr sz="2700" baseline="13888" dirty="0">
                <a:solidFill>
                  <a:srgbClr val="001C3D"/>
                </a:solidFill>
                <a:latin typeface="Calibri"/>
                <a:cs typeface="Calibri"/>
              </a:rPr>
              <a:t>and he </a:t>
            </a:r>
            <a:r>
              <a:rPr sz="2700" spc="-7" baseline="13888" dirty="0">
                <a:solidFill>
                  <a:srgbClr val="001C3D"/>
                </a:solidFill>
                <a:latin typeface="Calibri"/>
                <a:cs typeface="Calibri"/>
              </a:rPr>
              <a:t>may </a:t>
            </a:r>
            <a:r>
              <a:rPr sz="2700" baseline="13888" dirty="0">
                <a:solidFill>
                  <a:srgbClr val="001C3D"/>
                </a:solidFill>
                <a:latin typeface="Calibri"/>
                <a:cs typeface="Calibri"/>
              </a:rPr>
              <a:t> </a:t>
            </a:r>
            <a:r>
              <a:rPr sz="2700" spc="-7" baseline="7716" dirty="0">
                <a:solidFill>
                  <a:srgbClr val="001C3D"/>
                </a:solidFill>
                <a:latin typeface="Calibri"/>
                <a:cs typeface="Calibri"/>
              </a:rPr>
              <a:t>perceive </a:t>
            </a:r>
            <a:r>
              <a:rPr sz="2700" baseline="7716" dirty="0">
                <a:solidFill>
                  <a:srgbClr val="001C3D"/>
                </a:solidFill>
                <a:latin typeface="Calibri"/>
                <a:cs typeface="Calibri"/>
              </a:rPr>
              <a:t>the </a:t>
            </a:r>
            <a:r>
              <a:rPr sz="2700" spc="-7" baseline="7716" dirty="0">
                <a:solidFill>
                  <a:srgbClr val="001C3D"/>
                </a:solidFill>
                <a:latin typeface="Calibri"/>
                <a:cs typeface="Calibri"/>
              </a:rPr>
              <a:t>lawyer’s </a:t>
            </a:r>
            <a:r>
              <a:rPr sz="2700" baseline="7716" dirty="0">
                <a:solidFill>
                  <a:srgbClr val="001C3D"/>
                </a:solidFill>
                <a:latin typeface="Calibri"/>
                <a:cs typeface="Calibri"/>
              </a:rPr>
              <a:t>beha </a:t>
            </a:r>
            <a:r>
              <a:rPr sz="1600" dirty="0">
                <a:solidFill>
                  <a:srgbClr val="001C3D"/>
                </a:solidFill>
                <a:latin typeface="Calibri"/>
                <a:cs typeface="Calibri"/>
              </a:rPr>
              <a:t>explain</a:t>
            </a:r>
            <a:r>
              <a:rPr sz="1600" spc="5" dirty="0">
                <a:solidFill>
                  <a:srgbClr val="001C3D"/>
                </a:solidFill>
                <a:latin typeface="Calibri"/>
                <a:cs typeface="Calibri"/>
              </a:rPr>
              <a:t> </a:t>
            </a:r>
            <a:r>
              <a:rPr sz="1600" dirty="0">
                <a:solidFill>
                  <a:srgbClr val="001C3D"/>
                </a:solidFill>
                <a:latin typeface="Calibri"/>
                <a:cs typeface="Calibri"/>
              </a:rPr>
              <a:t>the</a:t>
            </a:r>
            <a:r>
              <a:rPr sz="1600" spc="5" dirty="0">
                <a:solidFill>
                  <a:srgbClr val="001C3D"/>
                </a:solidFill>
                <a:latin typeface="Calibri"/>
                <a:cs typeface="Calibri"/>
              </a:rPr>
              <a:t> </a:t>
            </a:r>
            <a:r>
              <a:rPr sz="1600" spc="-5" dirty="0">
                <a:solidFill>
                  <a:srgbClr val="001C3D"/>
                </a:solidFill>
                <a:latin typeface="Calibri"/>
                <a:cs typeface="Calibri"/>
              </a:rPr>
              <a:t>reasons</a:t>
            </a:r>
            <a:r>
              <a:rPr sz="1600" dirty="0">
                <a:solidFill>
                  <a:srgbClr val="001C3D"/>
                </a:solidFill>
                <a:latin typeface="Calibri"/>
                <a:cs typeface="Calibri"/>
              </a:rPr>
              <a:t> </a:t>
            </a:r>
            <a:r>
              <a:rPr sz="1600" spc="-5" dirty="0">
                <a:solidFill>
                  <a:srgbClr val="001C3D"/>
                </a:solidFill>
                <a:latin typeface="Calibri"/>
                <a:cs typeface="Calibri"/>
              </a:rPr>
              <a:t>for</a:t>
            </a:r>
            <a:r>
              <a:rPr sz="1600" dirty="0">
                <a:solidFill>
                  <a:srgbClr val="001C3D"/>
                </a:solidFill>
                <a:latin typeface="Calibri"/>
                <a:cs typeface="Calibri"/>
              </a:rPr>
              <a:t> their</a:t>
            </a:r>
            <a:r>
              <a:rPr sz="1600" spc="5" dirty="0">
                <a:solidFill>
                  <a:srgbClr val="001C3D"/>
                </a:solidFill>
                <a:latin typeface="Calibri"/>
                <a:cs typeface="Calibri"/>
              </a:rPr>
              <a:t> </a:t>
            </a:r>
            <a:r>
              <a:rPr sz="1600" spc="-5" dirty="0">
                <a:solidFill>
                  <a:srgbClr val="001C3D"/>
                </a:solidFill>
                <a:latin typeface="Calibri"/>
                <a:cs typeface="Calibri"/>
              </a:rPr>
              <a:t>interventions</a:t>
            </a:r>
            <a:r>
              <a:rPr sz="1600" dirty="0">
                <a:solidFill>
                  <a:srgbClr val="001C3D"/>
                </a:solidFill>
                <a:latin typeface="Calibri"/>
                <a:cs typeface="Calibri"/>
              </a:rPr>
              <a:t> to</a:t>
            </a:r>
            <a:r>
              <a:rPr sz="1600" spc="5" dirty="0">
                <a:solidFill>
                  <a:srgbClr val="001C3D"/>
                </a:solidFill>
                <a:latin typeface="Calibri"/>
                <a:cs typeface="Calibri"/>
              </a:rPr>
              <a:t> </a:t>
            </a:r>
            <a:r>
              <a:rPr sz="1600" dirty="0">
                <a:solidFill>
                  <a:srgbClr val="001C3D"/>
                </a:solidFill>
                <a:latin typeface="Calibri"/>
                <a:cs typeface="Calibri"/>
              </a:rPr>
              <a:t>the </a:t>
            </a:r>
            <a:r>
              <a:rPr sz="2700" spc="-7" baseline="7716" dirty="0">
                <a:solidFill>
                  <a:srgbClr val="001C3D"/>
                </a:solidFill>
                <a:latin typeface="Calibri"/>
                <a:cs typeface="Calibri"/>
              </a:rPr>
              <a:t>function of </a:t>
            </a:r>
            <a:r>
              <a:rPr sz="2700" baseline="7716" dirty="0">
                <a:solidFill>
                  <a:srgbClr val="001C3D"/>
                </a:solidFill>
                <a:latin typeface="Calibri"/>
                <a:cs typeface="Calibri"/>
              </a:rPr>
              <a:t>the </a:t>
            </a:r>
            <a:r>
              <a:rPr sz="2700" spc="7" baseline="7716" dirty="0">
                <a:solidFill>
                  <a:srgbClr val="001C3D"/>
                </a:solidFill>
                <a:latin typeface="Calibri"/>
                <a:cs typeface="Calibri"/>
              </a:rPr>
              <a:t> </a:t>
            </a:r>
            <a:r>
              <a:rPr sz="2700" spc="-7" baseline="1543" dirty="0">
                <a:solidFill>
                  <a:srgbClr val="001C3D"/>
                </a:solidFill>
                <a:latin typeface="Calibri"/>
                <a:cs typeface="Calibri"/>
              </a:rPr>
              <a:t>lawyer</a:t>
            </a:r>
            <a:r>
              <a:rPr sz="2700" spc="150" baseline="1543" dirty="0">
                <a:solidFill>
                  <a:srgbClr val="001C3D"/>
                </a:solidFill>
                <a:latin typeface="Calibri"/>
                <a:cs typeface="Calibri"/>
              </a:rPr>
              <a:t> </a:t>
            </a:r>
            <a:r>
              <a:rPr sz="2700" baseline="1543" dirty="0">
                <a:solidFill>
                  <a:srgbClr val="001C3D"/>
                </a:solidFill>
                <a:latin typeface="Calibri"/>
                <a:cs typeface="Calibri"/>
              </a:rPr>
              <a:t>to</a:t>
            </a:r>
            <a:r>
              <a:rPr sz="2700" spc="150" baseline="1543" dirty="0">
                <a:solidFill>
                  <a:srgbClr val="001C3D"/>
                </a:solidFill>
                <a:latin typeface="Calibri"/>
                <a:cs typeface="Calibri"/>
              </a:rPr>
              <a:t> </a:t>
            </a:r>
            <a:r>
              <a:rPr sz="2700" baseline="1543" dirty="0">
                <a:solidFill>
                  <a:srgbClr val="001C3D"/>
                </a:solidFill>
                <a:latin typeface="Calibri"/>
                <a:cs typeface="Calibri"/>
              </a:rPr>
              <a:t>advise</a:t>
            </a:r>
            <a:r>
              <a:rPr sz="2700" spc="150" baseline="1543" dirty="0">
                <a:solidFill>
                  <a:srgbClr val="001C3D"/>
                </a:solidFill>
                <a:latin typeface="Calibri"/>
                <a:cs typeface="Calibri"/>
              </a:rPr>
              <a:t> </a:t>
            </a:r>
            <a:r>
              <a:rPr sz="2700" baseline="1543" dirty="0">
                <a:solidFill>
                  <a:srgbClr val="001C3D"/>
                </a:solidFill>
                <a:latin typeface="Calibri"/>
                <a:cs typeface="Calibri"/>
              </a:rPr>
              <a:t>his</a:t>
            </a:r>
            <a:r>
              <a:rPr sz="2700" spc="150" baseline="1543" dirty="0">
                <a:solidFill>
                  <a:srgbClr val="001C3D"/>
                </a:solidFill>
                <a:latin typeface="Calibri"/>
                <a:cs typeface="Calibri"/>
              </a:rPr>
              <a:t> </a:t>
            </a:r>
            <a:r>
              <a:rPr sz="2700" baseline="1543" dirty="0">
                <a:solidFill>
                  <a:srgbClr val="001C3D"/>
                </a:solidFill>
                <a:latin typeface="Calibri"/>
                <a:cs typeface="Calibri"/>
              </a:rPr>
              <a:t>client</a:t>
            </a:r>
            <a:r>
              <a:rPr sz="2700" spc="569" baseline="1543" dirty="0">
                <a:solidFill>
                  <a:srgbClr val="001C3D"/>
                </a:solidFill>
                <a:latin typeface="Calibri"/>
                <a:cs typeface="Calibri"/>
              </a:rPr>
              <a:t> </a:t>
            </a:r>
            <a:r>
              <a:rPr sz="1600" spc="40" dirty="0">
                <a:solidFill>
                  <a:srgbClr val="001C3D"/>
                </a:solidFill>
                <a:latin typeface="Calibri"/>
                <a:cs typeface="Calibri"/>
              </a:rPr>
              <a:t>interrogating</a:t>
            </a:r>
            <a:r>
              <a:rPr sz="1600" spc="45" dirty="0">
                <a:solidFill>
                  <a:srgbClr val="001C3D"/>
                </a:solidFill>
                <a:latin typeface="Calibri"/>
                <a:cs typeface="Calibri"/>
              </a:rPr>
              <a:t> </a:t>
            </a:r>
            <a:r>
              <a:rPr sz="1600" spc="40" dirty="0">
                <a:solidFill>
                  <a:srgbClr val="001C3D"/>
                </a:solidFill>
                <a:latin typeface="Calibri"/>
                <a:cs typeface="Calibri"/>
              </a:rPr>
              <a:t>officer(s)</a:t>
            </a:r>
            <a:r>
              <a:rPr sz="1600" spc="45" dirty="0">
                <a:solidFill>
                  <a:srgbClr val="001C3D"/>
                </a:solidFill>
                <a:latin typeface="Calibri"/>
                <a:cs typeface="Calibri"/>
              </a:rPr>
              <a:t> </a:t>
            </a:r>
            <a:r>
              <a:rPr sz="1600" spc="20" dirty="0">
                <a:solidFill>
                  <a:srgbClr val="001C3D"/>
                </a:solidFill>
                <a:latin typeface="Calibri"/>
                <a:cs typeface="Calibri"/>
              </a:rPr>
              <a:t>by</a:t>
            </a:r>
            <a:r>
              <a:rPr sz="1600" spc="85" dirty="0">
                <a:solidFill>
                  <a:srgbClr val="001C3D"/>
                </a:solidFill>
                <a:latin typeface="Calibri"/>
                <a:cs typeface="Calibri"/>
              </a:rPr>
              <a:t> </a:t>
            </a:r>
            <a:r>
              <a:rPr sz="1600" spc="35" dirty="0">
                <a:solidFill>
                  <a:srgbClr val="001C3D"/>
                </a:solidFill>
                <a:latin typeface="Calibri"/>
                <a:cs typeface="Calibri"/>
              </a:rPr>
              <a:t>reference</a:t>
            </a:r>
            <a:r>
              <a:rPr sz="1600" spc="55" dirty="0">
                <a:solidFill>
                  <a:srgbClr val="001C3D"/>
                </a:solidFill>
                <a:latin typeface="Calibri"/>
                <a:cs typeface="Calibri"/>
              </a:rPr>
              <a:t> </a:t>
            </a:r>
            <a:r>
              <a:rPr sz="1600" spc="20" dirty="0">
                <a:solidFill>
                  <a:srgbClr val="001C3D"/>
                </a:solidFill>
                <a:latin typeface="Calibri"/>
                <a:cs typeface="Calibri"/>
              </a:rPr>
              <a:t>to</a:t>
            </a:r>
            <a:r>
              <a:rPr sz="1600" spc="85" dirty="0">
                <a:solidFill>
                  <a:srgbClr val="001C3D"/>
                </a:solidFill>
                <a:latin typeface="Calibri"/>
                <a:cs typeface="Calibri"/>
              </a:rPr>
              <a:t> </a:t>
            </a:r>
            <a:r>
              <a:rPr sz="1600" spc="35" dirty="0">
                <a:solidFill>
                  <a:srgbClr val="001C3D"/>
                </a:solidFill>
                <a:latin typeface="Calibri"/>
                <a:cs typeface="Calibri"/>
              </a:rPr>
              <a:t>their</a:t>
            </a:r>
            <a:r>
              <a:rPr sz="1600" spc="345" dirty="0">
                <a:solidFill>
                  <a:srgbClr val="001C3D"/>
                </a:solidFill>
                <a:latin typeface="Calibri"/>
                <a:cs typeface="Calibri"/>
              </a:rPr>
              <a:t> </a:t>
            </a:r>
            <a:r>
              <a:rPr sz="2700" baseline="1543" dirty="0">
                <a:solidFill>
                  <a:srgbClr val="001C3D"/>
                </a:solidFill>
                <a:latin typeface="Calibri"/>
                <a:cs typeface="Calibri"/>
              </a:rPr>
              <a:t>o</a:t>
            </a:r>
            <a:r>
              <a:rPr sz="2700" spc="150" baseline="1543" dirty="0">
                <a:solidFill>
                  <a:srgbClr val="001C3D"/>
                </a:solidFill>
                <a:latin typeface="Calibri"/>
                <a:cs typeface="Calibri"/>
              </a:rPr>
              <a:t> </a:t>
            </a:r>
            <a:r>
              <a:rPr sz="2700" baseline="1543" dirty="0">
                <a:solidFill>
                  <a:srgbClr val="001C3D"/>
                </a:solidFill>
                <a:latin typeface="Calibri"/>
                <a:cs typeface="Calibri"/>
              </a:rPr>
              <a:t>be</a:t>
            </a:r>
            <a:r>
              <a:rPr sz="2700" spc="150" baseline="1543" dirty="0">
                <a:solidFill>
                  <a:srgbClr val="001C3D"/>
                </a:solidFill>
                <a:latin typeface="Calibri"/>
                <a:cs typeface="Calibri"/>
              </a:rPr>
              <a:t> </a:t>
            </a:r>
            <a:r>
              <a:rPr sz="2700" spc="-7" baseline="1543" dirty="0">
                <a:solidFill>
                  <a:srgbClr val="001C3D"/>
                </a:solidFill>
                <a:latin typeface="Calibri"/>
                <a:cs typeface="Calibri"/>
              </a:rPr>
              <a:t>presumed</a:t>
            </a:r>
            <a:endParaRPr sz="2700" baseline="1543">
              <a:latin typeface="Calibri"/>
              <a:cs typeface="Calibri"/>
            </a:endParaRPr>
          </a:p>
        </p:txBody>
      </p:sp>
      <p:sp>
        <p:nvSpPr>
          <p:cNvPr id="47" name="object 47"/>
          <p:cNvSpPr txBox="1"/>
          <p:nvPr/>
        </p:nvSpPr>
        <p:spPr>
          <a:xfrm>
            <a:off x="304859" y="5240020"/>
            <a:ext cx="3764915" cy="299720"/>
          </a:xfrm>
          <a:prstGeom prst="rect">
            <a:avLst/>
          </a:prstGeom>
        </p:spPr>
        <p:txBody>
          <a:bodyPr vert="horz" wrap="square" lIns="0" tIns="12700" rIns="0" bIns="0" rtlCol="0">
            <a:spAutoFit/>
          </a:bodyPr>
          <a:lstStyle/>
          <a:p>
            <a:pPr marL="38100">
              <a:lnSpc>
                <a:spcPct val="100000"/>
              </a:lnSpc>
              <a:spcBef>
                <a:spcPts val="100"/>
              </a:spcBef>
            </a:pPr>
            <a:r>
              <a:rPr sz="1800" dirty="0">
                <a:solidFill>
                  <a:srgbClr val="001C3D"/>
                </a:solidFill>
                <a:latin typeface="Calibri"/>
                <a:cs typeface="Calibri"/>
              </a:rPr>
              <a:t>that</a:t>
            </a:r>
            <a:r>
              <a:rPr sz="1800" spc="80" dirty="0">
                <a:solidFill>
                  <a:srgbClr val="001C3D"/>
                </a:solidFill>
                <a:latin typeface="Calibri"/>
                <a:cs typeface="Calibri"/>
              </a:rPr>
              <a:t> </a:t>
            </a:r>
            <a:r>
              <a:rPr sz="1800" dirty="0">
                <a:solidFill>
                  <a:srgbClr val="001C3D"/>
                </a:solidFill>
                <a:latin typeface="Calibri"/>
                <a:cs typeface="Calibri"/>
              </a:rPr>
              <a:t>the</a:t>
            </a:r>
            <a:r>
              <a:rPr sz="1800" spc="85" dirty="0">
                <a:solidFill>
                  <a:srgbClr val="001C3D"/>
                </a:solidFill>
                <a:latin typeface="Calibri"/>
                <a:cs typeface="Calibri"/>
              </a:rPr>
              <a:t> </a:t>
            </a:r>
            <a:r>
              <a:rPr sz="1800" spc="-5" dirty="0">
                <a:solidFill>
                  <a:srgbClr val="001C3D"/>
                </a:solidFill>
                <a:latin typeface="Calibri"/>
                <a:cs typeface="Calibri"/>
              </a:rPr>
              <a:t>lawyer</a:t>
            </a:r>
            <a:r>
              <a:rPr sz="1800" spc="85" dirty="0">
                <a:solidFill>
                  <a:srgbClr val="001C3D"/>
                </a:solidFill>
                <a:latin typeface="Calibri"/>
                <a:cs typeface="Calibri"/>
              </a:rPr>
              <a:t> </a:t>
            </a:r>
            <a:r>
              <a:rPr sz="1800" spc="-5" dirty="0">
                <a:solidFill>
                  <a:srgbClr val="001C3D"/>
                </a:solidFill>
                <a:latin typeface="Calibri"/>
                <a:cs typeface="Calibri"/>
              </a:rPr>
              <a:t>acts</a:t>
            </a:r>
            <a:r>
              <a:rPr sz="1800" spc="85" dirty="0">
                <a:solidFill>
                  <a:srgbClr val="001C3D"/>
                </a:solidFill>
                <a:latin typeface="Calibri"/>
                <a:cs typeface="Calibri"/>
              </a:rPr>
              <a:t> </a:t>
            </a:r>
            <a:r>
              <a:rPr sz="1800" dirty="0">
                <a:solidFill>
                  <a:srgbClr val="001C3D"/>
                </a:solidFill>
                <a:latin typeface="Calibri"/>
                <a:cs typeface="Calibri"/>
              </a:rPr>
              <a:t>in</a:t>
            </a:r>
            <a:r>
              <a:rPr sz="1800" spc="85" dirty="0">
                <a:solidFill>
                  <a:srgbClr val="001C3D"/>
                </a:solidFill>
                <a:latin typeface="Calibri"/>
                <a:cs typeface="Calibri"/>
              </a:rPr>
              <a:t> </a:t>
            </a:r>
            <a:r>
              <a:rPr sz="1800" spc="-5" dirty="0">
                <a:solidFill>
                  <a:srgbClr val="001C3D"/>
                </a:solidFill>
                <a:latin typeface="Calibri"/>
                <a:cs typeface="Calibri"/>
              </a:rPr>
              <a:t>acc</a:t>
            </a:r>
            <a:r>
              <a:rPr sz="1800" spc="500" dirty="0">
                <a:solidFill>
                  <a:srgbClr val="001C3D"/>
                </a:solidFill>
                <a:latin typeface="Calibri"/>
                <a:cs typeface="Calibri"/>
              </a:rPr>
              <a:t> </a:t>
            </a:r>
            <a:r>
              <a:rPr sz="2400" spc="75" baseline="8680" dirty="0">
                <a:solidFill>
                  <a:srgbClr val="001C3D"/>
                </a:solidFill>
                <a:latin typeface="Calibri"/>
                <a:cs typeface="Calibri"/>
              </a:rPr>
              <a:t>professional</a:t>
            </a:r>
            <a:endParaRPr sz="2400" baseline="8680">
              <a:latin typeface="Calibri"/>
              <a:cs typeface="Calibri"/>
            </a:endParaRPr>
          </a:p>
        </p:txBody>
      </p:sp>
      <p:sp>
        <p:nvSpPr>
          <p:cNvPr id="48" name="object 48"/>
          <p:cNvSpPr txBox="1"/>
          <p:nvPr/>
        </p:nvSpPr>
        <p:spPr>
          <a:xfrm>
            <a:off x="4166344" y="5235827"/>
            <a:ext cx="2360930" cy="269240"/>
          </a:xfrm>
          <a:prstGeom prst="rect">
            <a:avLst/>
          </a:prstGeom>
        </p:spPr>
        <p:txBody>
          <a:bodyPr vert="horz" wrap="square" lIns="0" tIns="12700" rIns="0" bIns="0" rtlCol="0">
            <a:spAutoFit/>
          </a:bodyPr>
          <a:lstStyle/>
          <a:p>
            <a:pPr marL="12700">
              <a:lnSpc>
                <a:spcPct val="100000"/>
              </a:lnSpc>
              <a:spcBef>
                <a:spcPts val="100"/>
              </a:spcBef>
              <a:tabLst>
                <a:tab pos="513715" algn="l"/>
                <a:tab pos="852805" algn="l"/>
                <a:tab pos="1935480" algn="l"/>
                <a:tab pos="2250440" algn="l"/>
              </a:tabLst>
            </a:pPr>
            <a:r>
              <a:rPr sz="1600" spc="55" dirty="0">
                <a:solidFill>
                  <a:srgbClr val="001C3D"/>
                </a:solidFill>
                <a:latin typeface="Calibri"/>
                <a:cs typeface="Calibri"/>
              </a:rPr>
              <a:t>rol</a:t>
            </a:r>
            <a:r>
              <a:rPr sz="1600" dirty="0">
                <a:solidFill>
                  <a:srgbClr val="001C3D"/>
                </a:solidFill>
                <a:latin typeface="Calibri"/>
                <a:cs typeface="Calibri"/>
              </a:rPr>
              <a:t>e	</a:t>
            </a:r>
            <a:r>
              <a:rPr sz="1600" spc="55" dirty="0">
                <a:solidFill>
                  <a:srgbClr val="001C3D"/>
                </a:solidFill>
                <a:latin typeface="Calibri"/>
                <a:cs typeface="Calibri"/>
              </a:rPr>
              <a:t>(i</a:t>
            </a:r>
            <a:r>
              <a:rPr sz="1600" dirty="0">
                <a:solidFill>
                  <a:srgbClr val="001C3D"/>
                </a:solidFill>
                <a:latin typeface="Calibri"/>
                <a:cs typeface="Calibri"/>
              </a:rPr>
              <a:t>f	</a:t>
            </a:r>
            <a:r>
              <a:rPr sz="1600" spc="55" dirty="0">
                <a:solidFill>
                  <a:srgbClr val="001C3D"/>
                </a:solidFill>
                <a:latin typeface="Calibri"/>
                <a:cs typeface="Calibri"/>
              </a:rPr>
              <a:t>n</a:t>
            </a:r>
            <a:r>
              <a:rPr sz="1600" spc="50" dirty="0">
                <a:solidFill>
                  <a:srgbClr val="001C3D"/>
                </a:solidFill>
                <a:latin typeface="Calibri"/>
                <a:cs typeface="Calibri"/>
              </a:rPr>
              <a:t>e</a:t>
            </a:r>
            <a:r>
              <a:rPr sz="1600" spc="55" dirty="0">
                <a:solidFill>
                  <a:srgbClr val="001C3D"/>
                </a:solidFill>
                <a:latin typeface="Calibri"/>
                <a:cs typeface="Calibri"/>
              </a:rPr>
              <a:t>cessa</a:t>
            </a:r>
            <a:r>
              <a:rPr sz="1600" spc="50" dirty="0">
                <a:solidFill>
                  <a:srgbClr val="001C3D"/>
                </a:solidFill>
                <a:latin typeface="Calibri"/>
                <a:cs typeface="Calibri"/>
              </a:rPr>
              <a:t>r</a:t>
            </a:r>
            <a:r>
              <a:rPr sz="1600" spc="55" dirty="0">
                <a:solidFill>
                  <a:srgbClr val="001C3D"/>
                </a:solidFill>
                <a:latin typeface="Calibri"/>
                <a:cs typeface="Calibri"/>
              </a:rPr>
              <a:t>y</a:t>
            </a:r>
            <a:r>
              <a:rPr sz="1600" dirty="0">
                <a:solidFill>
                  <a:srgbClr val="001C3D"/>
                </a:solidFill>
                <a:latin typeface="Calibri"/>
                <a:cs typeface="Calibri"/>
              </a:rPr>
              <a:t>,	</a:t>
            </a:r>
            <a:r>
              <a:rPr sz="1600" spc="55" dirty="0">
                <a:solidFill>
                  <a:srgbClr val="001C3D"/>
                </a:solidFill>
                <a:latin typeface="Calibri"/>
                <a:cs typeface="Calibri"/>
              </a:rPr>
              <a:t>i</a:t>
            </a:r>
            <a:r>
              <a:rPr sz="1600" dirty="0">
                <a:solidFill>
                  <a:srgbClr val="001C3D"/>
                </a:solidFill>
                <a:latin typeface="Calibri"/>
                <a:cs typeface="Calibri"/>
              </a:rPr>
              <a:t>n	a</a:t>
            </a:r>
            <a:endParaRPr sz="1600">
              <a:latin typeface="Calibri"/>
              <a:cs typeface="Calibri"/>
            </a:endParaRPr>
          </a:p>
        </p:txBody>
      </p:sp>
      <p:sp>
        <p:nvSpPr>
          <p:cNvPr id="49" name="object 49"/>
          <p:cNvSpPr txBox="1"/>
          <p:nvPr/>
        </p:nvSpPr>
        <p:spPr>
          <a:xfrm>
            <a:off x="6630766" y="5240020"/>
            <a:ext cx="2214245" cy="579120"/>
          </a:xfrm>
          <a:prstGeom prst="rect">
            <a:avLst/>
          </a:prstGeom>
        </p:spPr>
        <p:txBody>
          <a:bodyPr vert="horz" wrap="square" lIns="0" tIns="12700" rIns="0" bIns="0" rtlCol="0">
            <a:spAutoFit/>
          </a:bodyPr>
          <a:lstStyle/>
          <a:p>
            <a:pPr marR="30480" algn="r">
              <a:lnSpc>
                <a:spcPct val="100000"/>
              </a:lnSpc>
              <a:spcBef>
                <a:spcPts val="100"/>
              </a:spcBef>
            </a:pPr>
            <a:r>
              <a:rPr sz="2400" spc="67" baseline="8680" dirty="0">
                <a:solidFill>
                  <a:srgbClr val="001C3D"/>
                </a:solidFill>
                <a:latin typeface="Calibri"/>
                <a:cs typeface="Calibri"/>
              </a:rPr>
              <a:t>private</a:t>
            </a:r>
            <a:r>
              <a:rPr sz="2400" spc="592" baseline="8680" dirty="0">
                <a:solidFill>
                  <a:srgbClr val="001C3D"/>
                </a:solidFill>
                <a:latin typeface="Calibri"/>
                <a:cs typeface="Calibri"/>
              </a:rPr>
              <a:t> </a:t>
            </a:r>
            <a:r>
              <a:rPr sz="1800" dirty="0">
                <a:solidFill>
                  <a:srgbClr val="001C3D"/>
                </a:solidFill>
                <a:latin typeface="Calibri"/>
                <a:cs typeface="Calibri"/>
              </a:rPr>
              <a:t>t.</a:t>
            </a:r>
            <a:r>
              <a:rPr sz="1800" spc="75" dirty="0">
                <a:solidFill>
                  <a:srgbClr val="001C3D"/>
                </a:solidFill>
                <a:latin typeface="Calibri"/>
                <a:cs typeface="Calibri"/>
              </a:rPr>
              <a:t> </a:t>
            </a:r>
            <a:r>
              <a:rPr sz="1800" spc="-5" dirty="0">
                <a:solidFill>
                  <a:srgbClr val="001C3D"/>
                </a:solidFill>
                <a:latin typeface="Calibri"/>
                <a:cs typeface="Calibri"/>
              </a:rPr>
              <a:t>For</a:t>
            </a:r>
            <a:r>
              <a:rPr sz="1800" spc="70" dirty="0">
                <a:solidFill>
                  <a:srgbClr val="001C3D"/>
                </a:solidFill>
                <a:latin typeface="Calibri"/>
                <a:cs typeface="Calibri"/>
              </a:rPr>
              <a:t> </a:t>
            </a:r>
            <a:r>
              <a:rPr sz="1800" spc="-5" dirty="0">
                <a:solidFill>
                  <a:srgbClr val="001C3D"/>
                </a:solidFill>
                <a:latin typeface="Calibri"/>
                <a:cs typeface="Calibri"/>
              </a:rPr>
              <a:t>example,</a:t>
            </a:r>
            <a:endParaRPr sz="1800">
              <a:latin typeface="Calibri"/>
              <a:cs typeface="Calibri"/>
            </a:endParaRPr>
          </a:p>
          <a:p>
            <a:pPr marR="30480" algn="r">
              <a:lnSpc>
                <a:spcPct val="100000"/>
              </a:lnSpc>
              <a:spcBef>
                <a:spcPts val="40"/>
              </a:spcBef>
            </a:pPr>
            <a:r>
              <a:rPr sz="1800" spc="-5" dirty="0">
                <a:solidFill>
                  <a:srgbClr val="001C3D"/>
                </a:solidFill>
                <a:latin typeface="Calibri"/>
                <a:cs typeface="Calibri"/>
              </a:rPr>
              <a:t>otect</a:t>
            </a:r>
            <a:r>
              <a:rPr sz="1800" spc="185" dirty="0">
                <a:solidFill>
                  <a:srgbClr val="001C3D"/>
                </a:solidFill>
                <a:latin typeface="Calibri"/>
                <a:cs typeface="Calibri"/>
              </a:rPr>
              <a:t> </a:t>
            </a:r>
            <a:r>
              <a:rPr sz="1800" dirty="0">
                <a:solidFill>
                  <a:srgbClr val="001C3D"/>
                </a:solidFill>
                <a:latin typeface="Calibri"/>
                <a:cs typeface="Calibri"/>
              </a:rPr>
              <a:t>him</a:t>
            </a:r>
            <a:r>
              <a:rPr sz="1800" spc="190" dirty="0">
                <a:solidFill>
                  <a:srgbClr val="001C3D"/>
                </a:solidFill>
                <a:latin typeface="Calibri"/>
                <a:cs typeface="Calibri"/>
              </a:rPr>
              <a:t> </a:t>
            </a:r>
            <a:r>
              <a:rPr sz="1800" spc="-5" dirty="0">
                <a:solidFill>
                  <a:srgbClr val="001C3D"/>
                </a:solidFill>
                <a:latin typeface="Calibri"/>
                <a:cs typeface="Calibri"/>
              </a:rPr>
              <a:t>from</a:t>
            </a:r>
            <a:endParaRPr sz="1800">
              <a:latin typeface="Calibri"/>
              <a:cs typeface="Calibri"/>
            </a:endParaRPr>
          </a:p>
        </p:txBody>
      </p:sp>
      <p:sp>
        <p:nvSpPr>
          <p:cNvPr id="50" name="object 50"/>
          <p:cNvSpPr txBox="1"/>
          <p:nvPr/>
        </p:nvSpPr>
        <p:spPr>
          <a:xfrm>
            <a:off x="53337" y="5494020"/>
            <a:ext cx="4102100" cy="330200"/>
          </a:xfrm>
          <a:prstGeom prst="rect">
            <a:avLst/>
          </a:prstGeom>
        </p:spPr>
        <p:txBody>
          <a:bodyPr vert="horz" wrap="square" lIns="0" tIns="12700" rIns="0" bIns="0" rtlCol="0">
            <a:spAutoFit/>
          </a:bodyPr>
          <a:lstStyle/>
          <a:p>
            <a:pPr marL="38100">
              <a:lnSpc>
                <a:spcPct val="100000"/>
              </a:lnSpc>
              <a:spcBef>
                <a:spcPts val="100"/>
              </a:spcBef>
            </a:pPr>
            <a:r>
              <a:rPr sz="3000" i="1" baseline="-37500" dirty="0">
                <a:solidFill>
                  <a:srgbClr val="001C3D"/>
                </a:solidFill>
                <a:latin typeface="Calibri"/>
                <a:cs typeface="Calibri"/>
              </a:rPr>
              <a:t>b</a:t>
            </a:r>
            <a:r>
              <a:rPr sz="3000" i="1" spc="735" baseline="-37500" dirty="0">
                <a:solidFill>
                  <a:srgbClr val="001C3D"/>
                </a:solidFill>
                <a:latin typeface="Calibri"/>
                <a:cs typeface="Calibri"/>
              </a:rPr>
              <a:t> </a:t>
            </a:r>
            <a:r>
              <a:rPr sz="1800" dirty="0">
                <a:solidFill>
                  <a:srgbClr val="001C3D"/>
                </a:solidFill>
                <a:latin typeface="Calibri"/>
                <a:cs typeface="Calibri"/>
              </a:rPr>
              <a:t>the</a:t>
            </a:r>
            <a:r>
              <a:rPr sz="1800" spc="220" dirty="0">
                <a:solidFill>
                  <a:srgbClr val="001C3D"/>
                </a:solidFill>
                <a:latin typeface="Calibri"/>
                <a:cs typeface="Calibri"/>
              </a:rPr>
              <a:t> </a:t>
            </a:r>
            <a:r>
              <a:rPr sz="1800" dirty="0">
                <a:solidFill>
                  <a:srgbClr val="001C3D"/>
                </a:solidFill>
                <a:latin typeface="Calibri"/>
                <a:cs typeface="Calibri"/>
              </a:rPr>
              <a:t>client</a:t>
            </a:r>
            <a:r>
              <a:rPr sz="1800" spc="225" dirty="0">
                <a:solidFill>
                  <a:srgbClr val="001C3D"/>
                </a:solidFill>
                <a:latin typeface="Calibri"/>
                <a:cs typeface="Calibri"/>
              </a:rPr>
              <a:t> </a:t>
            </a:r>
            <a:r>
              <a:rPr sz="1800" spc="-5" dirty="0">
                <a:solidFill>
                  <a:srgbClr val="001C3D"/>
                </a:solidFill>
                <a:latin typeface="Calibri"/>
                <a:cs typeface="Calibri"/>
              </a:rPr>
              <a:t>may</a:t>
            </a:r>
            <a:r>
              <a:rPr sz="1800" spc="220" dirty="0">
                <a:solidFill>
                  <a:srgbClr val="001C3D"/>
                </a:solidFill>
                <a:latin typeface="Calibri"/>
                <a:cs typeface="Calibri"/>
              </a:rPr>
              <a:t> </a:t>
            </a:r>
            <a:r>
              <a:rPr sz="1800" dirty="0">
                <a:solidFill>
                  <a:srgbClr val="001C3D"/>
                </a:solidFill>
                <a:latin typeface="Calibri"/>
                <a:cs typeface="Calibri"/>
              </a:rPr>
              <a:t>be</a:t>
            </a:r>
            <a:r>
              <a:rPr sz="1800" spc="225" dirty="0">
                <a:solidFill>
                  <a:srgbClr val="001C3D"/>
                </a:solidFill>
                <a:latin typeface="Calibri"/>
                <a:cs typeface="Calibri"/>
              </a:rPr>
              <a:t> </a:t>
            </a:r>
            <a:r>
              <a:rPr sz="1800" dirty="0">
                <a:solidFill>
                  <a:srgbClr val="001C3D"/>
                </a:solidFill>
                <a:latin typeface="Calibri"/>
                <a:cs typeface="Calibri"/>
              </a:rPr>
              <a:t>highly</a:t>
            </a:r>
            <a:r>
              <a:rPr sz="1800" spc="220" dirty="0">
                <a:solidFill>
                  <a:srgbClr val="001C3D"/>
                </a:solidFill>
                <a:latin typeface="Calibri"/>
                <a:cs typeface="Calibri"/>
              </a:rPr>
              <a:t> </a:t>
            </a:r>
            <a:r>
              <a:rPr sz="1800" dirty="0">
                <a:solidFill>
                  <a:srgbClr val="001C3D"/>
                </a:solidFill>
                <a:latin typeface="Calibri"/>
                <a:cs typeface="Calibri"/>
              </a:rPr>
              <a:t>s</a:t>
            </a:r>
            <a:r>
              <a:rPr sz="1800" spc="295" dirty="0">
                <a:solidFill>
                  <a:srgbClr val="001C3D"/>
                </a:solidFill>
                <a:latin typeface="Calibri"/>
                <a:cs typeface="Calibri"/>
              </a:rPr>
              <a:t> </a:t>
            </a:r>
            <a:r>
              <a:rPr sz="2400" spc="-7" baseline="19097" dirty="0">
                <a:solidFill>
                  <a:srgbClr val="001C3D"/>
                </a:solidFill>
                <a:latin typeface="Calibri"/>
                <a:cs typeface="Calibri"/>
              </a:rPr>
              <a:t>conversation).</a:t>
            </a:r>
            <a:endParaRPr sz="2400" baseline="19097">
              <a:latin typeface="Calibri"/>
              <a:cs typeface="Calibri"/>
            </a:endParaRPr>
          </a:p>
        </p:txBody>
      </p:sp>
      <p:pic>
        <p:nvPicPr>
          <p:cNvPr id="51" name="object 51"/>
          <p:cNvPicPr/>
          <p:nvPr/>
        </p:nvPicPr>
        <p:blipFill>
          <a:blip r:embed="rId6" cstate="print"/>
          <a:stretch>
            <a:fillRect/>
          </a:stretch>
        </p:blipFill>
        <p:spPr>
          <a:xfrm>
            <a:off x="6576181" y="6307099"/>
            <a:ext cx="2232247" cy="550899"/>
          </a:xfrm>
          <a:prstGeom prst="rect">
            <a:avLst/>
          </a:prstGeom>
        </p:spPr>
      </p:pic>
      <p:sp>
        <p:nvSpPr>
          <p:cNvPr id="52" name="object 52"/>
          <p:cNvSpPr txBox="1"/>
          <p:nvPr/>
        </p:nvSpPr>
        <p:spPr>
          <a:xfrm>
            <a:off x="6654920" y="6295530"/>
            <a:ext cx="1490345" cy="566420"/>
          </a:xfrm>
          <a:prstGeom prst="rect">
            <a:avLst/>
          </a:prstGeom>
        </p:spPr>
        <p:txBody>
          <a:bodyPr vert="horz" wrap="square" lIns="0" tIns="27940" rIns="0" bIns="0" rtlCol="0">
            <a:spAutoFit/>
          </a:bodyPr>
          <a:lstStyle/>
          <a:p>
            <a:pPr marL="12700" marR="5080">
              <a:lnSpc>
                <a:spcPts val="2100"/>
              </a:lnSpc>
              <a:spcBef>
                <a:spcPts val="220"/>
              </a:spcBef>
            </a:pPr>
            <a:r>
              <a:rPr sz="1800" b="1" dirty="0">
                <a:solidFill>
                  <a:srgbClr val="FFFFFF"/>
                </a:solidFill>
                <a:latin typeface="Calibri"/>
                <a:cs typeface="Calibri"/>
              </a:rPr>
              <a:t>Return to </a:t>
            </a:r>
            <a:r>
              <a:rPr sz="1800" b="1" spc="5" dirty="0">
                <a:solidFill>
                  <a:srgbClr val="FFFFFF"/>
                </a:solidFill>
                <a:latin typeface="Calibri"/>
                <a:cs typeface="Calibri"/>
              </a:rPr>
              <a:t> </a:t>
            </a:r>
            <a:r>
              <a:rPr sz="1800" b="1" dirty="0">
                <a:solidFill>
                  <a:srgbClr val="FFFFFF"/>
                </a:solidFill>
                <a:latin typeface="Calibri"/>
                <a:cs typeface="Calibri"/>
              </a:rPr>
              <a:t>“Interrog</a:t>
            </a:r>
            <a:r>
              <a:rPr sz="1800" b="1" spc="-5" dirty="0">
                <a:solidFill>
                  <a:srgbClr val="FFFFFF"/>
                </a:solidFill>
                <a:latin typeface="Calibri"/>
                <a:cs typeface="Calibri"/>
              </a:rPr>
              <a:t>ation</a:t>
            </a:r>
            <a:r>
              <a:rPr sz="1800" b="1" dirty="0">
                <a:solidFill>
                  <a:srgbClr val="FFFFFF"/>
                </a:solidFill>
                <a:latin typeface="Calibri"/>
                <a:cs typeface="Calibri"/>
              </a:rPr>
              <a:t>”</a:t>
            </a:r>
            <a:endParaRPr sz="1800">
              <a:latin typeface="Calibri"/>
              <a:cs typeface="Calibri"/>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3237865"/>
            <a:chOff x="0" y="0"/>
            <a:chExt cx="9144000" cy="3237865"/>
          </a:xfrm>
        </p:grpSpPr>
        <p:pic>
          <p:nvPicPr>
            <p:cNvPr id="3" name="object 3"/>
            <p:cNvPicPr/>
            <p:nvPr/>
          </p:nvPicPr>
          <p:blipFill>
            <a:blip r:embed="rId2" cstate="print"/>
            <a:stretch>
              <a:fillRect/>
            </a:stretch>
          </p:blipFill>
          <p:spPr>
            <a:xfrm>
              <a:off x="0" y="1"/>
              <a:ext cx="9143998" cy="3149250"/>
            </a:xfrm>
            <a:prstGeom prst="rect">
              <a:avLst/>
            </a:prstGeom>
          </p:spPr>
        </p:pic>
        <p:pic>
          <p:nvPicPr>
            <p:cNvPr id="4" name="object 4"/>
            <p:cNvPicPr/>
            <p:nvPr/>
          </p:nvPicPr>
          <p:blipFill>
            <a:blip r:embed="rId3" cstate="print"/>
            <a:stretch>
              <a:fillRect/>
            </a:stretch>
          </p:blipFill>
          <p:spPr>
            <a:xfrm>
              <a:off x="0" y="0"/>
              <a:ext cx="9143998" cy="3237806"/>
            </a:xfrm>
            <a:prstGeom prst="rect">
              <a:avLst/>
            </a:prstGeom>
          </p:spPr>
        </p:pic>
        <p:sp>
          <p:nvSpPr>
            <p:cNvPr id="5" name="object 5"/>
            <p:cNvSpPr/>
            <p:nvPr/>
          </p:nvSpPr>
          <p:spPr>
            <a:xfrm>
              <a:off x="0" y="1"/>
              <a:ext cx="9144000" cy="3168650"/>
            </a:xfrm>
            <a:custGeom>
              <a:avLst/>
              <a:gdLst/>
              <a:ahLst/>
              <a:cxnLst/>
              <a:rect l="l" t="t" r="r" b="b"/>
              <a:pathLst>
                <a:path w="9144000" h="3168650">
                  <a:moveTo>
                    <a:pt x="0" y="3168351"/>
                  </a:moveTo>
                  <a:lnTo>
                    <a:pt x="9143998" y="3168351"/>
                  </a:lnTo>
                  <a:lnTo>
                    <a:pt x="9143998" y="0"/>
                  </a:lnTo>
                  <a:lnTo>
                    <a:pt x="0" y="0"/>
                  </a:lnTo>
                  <a:lnTo>
                    <a:pt x="0" y="3168351"/>
                  </a:lnTo>
                  <a:close/>
                </a:path>
              </a:pathLst>
            </a:custGeom>
            <a:solidFill>
              <a:srgbClr val="00274E">
                <a:alpha val="39999"/>
              </a:srgbClr>
            </a:solidFill>
          </p:spPr>
          <p:txBody>
            <a:bodyPr wrap="square" lIns="0" tIns="0" rIns="0" bIns="0" rtlCol="0"/>
            <a:lstStyle/>
            <a:p>
              <a:endParaRPr/>
            </a:p>
          </p:txBody>
        </p:sp>
        <p:pic>
          <p:nvPicPr>
            <p:cNvPr id="6" name="object 6"/>
            <p:cNvPicPr/>
            <p:nvPr/>
          </p:nvPicPr>
          <p:blipFill>
            <a:blip r:embed="rId4" cstate="print"/>
            <a:stretch>
              <a:fillRect/>
            </a:stretch>
          </p:blipFill>
          <p:spPr>
            <a:xfrm>
              <a:off x="0" y="332655"/>
              <a:ext cx="6336703" cy="576064"/>
            </a:xfrm>
            <a:prstGeom prst="rect">
              <a:avLst/>
            </a:prstGeom>
          </p:spPr>
        </p:pic>
      </p:grpSp>
      <p:sp>
        <p:nvSpPr>
          <p:cNvPr id="7" name="object 7"/>
          <p:cNvSpPr txBox="1">
            <a:spLocks noGrp="1"/>
          </p:cNvSpPr>
          <p:nvPr>
            <p:ph type="title"/>
          </p:nvPr>
        </p:nvSpPr>
        <p:spPr>
          <a:xfrm>
            <a:off x="78739" y="425108"/>
            <a:ext cx="1713864" cy="391160"/>
          </a:xfrm>
          <a:prstGeom prst="rect">
            <a:avLst/>
          </a:prstGeom>
        </p:spPr>
        <p:txBody>
          <a:bodyPr vert="horz" wrap="square" lIns="0" tIns="12700" rIns="0" bIns="0" rtlCol="0">
            <a:spAutoFit/>
          </a:bodyPr>
          <a:lstStyle/>
          <a:p>
            <a:pPr marL="12700">
              <a:lnSpc>
                <a:spcPct val="100000"/>
              </a:lnSpc>
              <a:spcBef>
                <a:spcPts val="100"/>
              </a:spcBef>
            </a:pPr>
            <a:r>
              <a:rPr spc="-5" dirty="0"/>
              <a:t>Interrogation</a:t>
            </a:r>
          </a:p>
        </p:txBody>
      </p:sp>
      <p:sp>
        <p:nvSpPr>
          <p:cNvPr id="8" name="object 8"/>
          <p:cNvSpPr/>
          <p:nvPr/>
        </p:nvSpPr>
        <p:spPr>
          <a:xfrm>
            <a:off x="301030" y="2771635"/>
            <a:ext cx="8497570" cy="369570"/>
          </a:xfrm>
          <a:custGeom>
            <a:avLst/>
            <a:gdLst/>
            <a:ahLst/>
            <a:cxnLst/>
            <a:rect l="l" t="t" r="r" b="b"/>
            <a:pathLst>
              <a:path w="8497570" h="369569">
                <a:moveTo>
                  <a:pt x="8496942" y="0"/>
                </a:moveTo>
                <a:lnTo>
                  <a:pt x="0" y="0"/>
                </a:lnTo>
                <a:lnTo>
                  <a:pt x="0" y="369332"/>
                </a:lnTo>
                <a:lnTo>
                  <a:pt x="8496942" y="369332"/>
                </a:lnTo>
                <a:lnTo>
                  <a:pt x="8496942" y="0"/>
                </a:lnTo>
                <a:close/>
              </a:path>
            </a:pathLst>
          </a:custGeom>
          <a:solidFill>
            <a:srgbClr val="00274E"/>
          </a:solidFill>
        </p:spPr>
        <p:txBody>
          <a:bodyPr wrap="square" lIns="0" tIns="0" rIns="0" bIns="0" rtlCol="0"/>
          <a:lstStyle/>
          <a:p>
            <a:endParaRPr/>
          </a:p>
        </p:txBody>
      </p:sp>
      <p:sp>
        <p:nvSpPr>
          <p:cNvPr id="9" name="object 9"/>
          <p:cNvSpPr txBox="1"/>
          <p:nvPr/>
        </p:nvSpPr>
        <p:spPr>
          <a:xfrm>
            <a:off x="1062983" y="2804656"/>
            <a:ext cx="6979284" cy="299720"/>
          </a:xfrm>
          <a:prstGeom prst="rect">
            <a:avLst/>
          </a:prstGeom>
        </p:spPr>
        <p:txBody>
          <a:bodyPr vert="horz" wrap="square" lIns="0" tIns="12700" rIns="0" bIns="0" rtlCol="0">
            <a:spAutoFit/>
          </a:bodyPr>
          <a:lstStyle/>
          <a:p>
            <a:pPr marL="12700">
              <a:lnSpc>
                <a:spcPct val="100000"/>
              </a:lnSpc>
              <a:spcBef>
                <a:spcPts val="100"/>
              </a:spcBef>
            </a:pPr>
            <a:r>
              <a:rPr sz="1800" i="1" spc="-5" dirty="0">
                <a:solidFill>
                  <a:srgbClr val="FFFFFF"/>
                </a:solidFill>
                <a:latin typeface="Calibri"/>
                <a:cs typeface="Calibri"/>
              </a:rPr>
              <a:t>Read</a:t>
            </a:r>
            <a:r>
              <a:rPr sz="1800" i="1" dirty="0">
                <a:solidFill>
                  <a:srgbClr val="FFFFFF"/>
                </a:solidFill>
                <a:latin typeface="Calibri"/>
                <a:cs typeface="Calibri"/>
              </a:rPr>
              <a:t> the</a:t>
            </a:r>
            <a:r>
              <a:rPr sz="1800" i="1" spc="5" dirty="0">
                <a:solidFill>
                  <a:srgbClr val="FFFFFF"/>
                </a:solidFill>
                <a:latin typeface="Calibri"/>
                <a:cs typeface="Calibri"/>
              </a:rPr>
              <a:t> </a:t>
            </a:r>
            <a:r>
              <a:rPr sz="1800" i="1" dirty="0">
                <a:solidFill>
                  <a:srgbClr val="FFFFFF"/>
                </a:solidFill>
                <a:latin typeface="Calibri"/>
                <a:cs typeface="Calibri"/>
              </a:rPr>
              <a:t>case</a:t>
            </a:r>
            <a:r>
              <a:rPr sz="1800" i="1" spc="-5" dirty="0">
                <a:solidFill>
                  <a:srgbClr val="FFFFFF"/>
                </a:solidFill>
                <a:latin typeface="Calibri"/>
                <a:cs typeface="Calibri"/>
              </a:rPr>
              <a:t> facts,</a:t>
            </a:r>
            <a:r>
              <a:rPr sz="1800" i="1" spc="5" dirty="0">
                <a:solidFill>
                  <a:srgbClr val="FFFFFF"/>
                </a:solidFill>
                <a:latin typeface="Calibri"/>
                <a:cs typeface="Calibri"/>
              </a:rPr>
              <a:t> </a:t>
            </a:r>
            <a:r>
              <a:rPr sz="1800" i="1" spc="-5" dirty="0">
                <a:solidFill>
                  <a:srgbClr val="FFFFFF"/>
                </a:solidFill>
                <a:latin typeface="Calibri"/>
                <a:cs typeface="Calibri"/>
              </a:rPr>
              <a:t>watach</a:t>
            </a:r>
            <a:r>
              <a:rPr sz="1800" i="1" dirty="0">
                <a:solidFill>
                  <a:srgbClr val="FFFFFF"/>
                </a:solidFill>
                <a:latin typeface="Calibri"/>
                <a:cs typeface="Calibri"/>
              </a:rPr>
              <a:t> the </a:t>
            </a:r>
            <a:r>
              <a:rPr sz="1800" i="1" spc="-5" dirty="0">
                <a:solidFill>
                  <a:srgbClr val="FFFFFF"/>
                </a:solidFill>
                <a:latin typeface="Calibri"/>
                <a:cs typeface="Calibri"/>
              </a:rPr>
              <a:t>video,</a:t>
            </a:r>
            <a:r>
              <a:rPr sz="1800" i="1" dirty="0">
                <a:solidFill>
                  <a:srgbClr val="FFFFFF"/>
                </a:solidFill>
                <a:latin typeface="Calibri"/>
                <a:cs typeface="Calibri"/>
              </a:rPr>
              <a:t> and </a:t>
            </a:r>
            <a:r>
              <a:rPr sz="1800" i="1" spc="-5" dirty="0">
                <a:solidFill>
                  <a:srgbClr val="FFFFFF"/>
                </a:solidFill>
                <a:latin typeface="Calibri"/>
                <a:cs typeface="Calibri"/>
              </a:rPr>
              <a:t>then </a:t>
            </a:r>
            <a:r>
              <a:rPr sz="1800" i="1" dirty="0">
                <a:solidFill>
                  <a:srgbClr val="FFFFFF"/>
                </a:solidFill>
                <a:latin typeface="Calibri"/>
                <a:cs typeface="Calibri"/>
              </a:rPr>
              <a:t>respond to</a:t>
            </a:r>
            <a:r>
              <a:rPr sz="1800" i="1" spc="5" dirty="0">
                <a:solidFill>
                  <a:srgbClr val="FFFFFF"/>
                </a:solidFill>
                <a:latin typeface="Calibri"/>
                <a:cs typeface="Calibri"/>
              </a:rPr>
              <a:t> </a:t>
            </a:r>
            <a:r>
              <a:rPr sz="1800" i="1" dirty="0">
                <a:solidFill>
                  <a:srgbClr val="FFFFFF"/>
                </a:solidFill>
                <a:latin typeface="Calibri"/>
                <a:cs typeface="Calibri"/>
              </a:rPr>
              <a:t>the </a:t>
            </a:r>
            <a:r>
              <a:rPr sz="1800" i="1" spc="-5" dirty="0">
                <a:solidFill>
                  <a:srgbClr val="FFFFFF"/>
                </a:solidFill>
                <a:latin typeface="Calibri"/>
                <a:cs typeface="Calibri"/>
              </a:rPr>
              <a:t>QUESTIONS</a:t>
            </a:r>
            <a:endParaRPr sz="1800">
              <a:latin typeface="Calibri"/>
              <a:cs typeface="Calibri"/>
            </a:endParaRPr>
          </a:p>
        </p:txBody>
      </p:sp>
      <p:grpSp>
        <p:nvGrpSpPr>
          <p:cNvPr id="10" name="object 10"/>
          <p:cNvGrpSpPr/>
          <p:nvPr/>
        </p:nvGrpSpPr>
        <p:grpSpPr>
          <a:xfrm>
            <a:off x="107503" y="391963"/>
            <a:ext cx="8905240" cy="6394450"/>
            <a:chOff x="107503" y="391963"/>
            <a:chExt cx="8905240" cy="6394450"/>
          </a:xfrm>
        </p:grpSpPr>
        <p:sp>
          <p:nvSpPr>
            <p:cNvPr id="11" name="object 11"/>
            <p:cNvSpPr/>
            <p:nvPr/>
          </p:nvSpPr>
          <p:spPr>
            <a:xfrm>
              <a:off x="8244408" y="404663"/>
              <a:ext cx="755650" cy="504190"/>
            </a:xfrm>
            <a:custGeom>
              <a:avLst/>
              <a:gdLst/>
              <a:ahLst/>
              <a:cxnLst/>
              <a:rect l="l" t="t" r="r" b="b"/>
              <a:pathLst>
                <a:path w="755650" h="504190">
                  <a:moveTo>
                    <a:pt x="755575" y="0"/>
                  </a:moveTo>
                  <a:lnTo>
                    <a:pt x="0" y="0"/>
                  </a:lnTo>
                  <a:lnTo>
                    <a:pt x="0" y="504056"/>
                  </a:lnTo>
                  <a:lnTo>
                    <a:pt x="755575" y="504056"/>
                  </a:lnTo>
                  <a:lnTo>
                    <a:pt x="755575" y="441049"/>
                  </a:lnTo>
                  <a:lnTo>
                    <a:pt x="236021" y="441049"/>
                  </a:lnTo>
                  <a:lnTo>
                    <a:pt x="236021" y="252027"/>
                  </a:lnTo>
                  <a:lnTo>
                    <a:pt x="188766" y="252027"/>
                  </a:lnTo>
                  <a:lnTo>
                    <a:pt x="377786" y="63007"/>
                  </a:lnTo>
                  <a:lnTo>
                    <a:pt x="755575" y="63007"/>
                  </a:lnTo>
                  <a:lnTo>
                    <a:pt x="755575" y="0"/>
                  </a:lnTo>
                  <a:close/>
                </a:path>
                <a:path w="755650" h="504190">
                  <a:moveTo>
                    <a:pt x="755575" y="86635"/>
                  </a:moveTo>
                  <a:lnTo>
                    <a:pt x="495926" y="86635"/>
                  </a:lnTo>
                  <a:lnTo>
                    <a:pt x="495926" y="181145"/>
                  </a:lnTo>
                  <a:lnTo>
                    <a:pt x="566808" y="252027"/>
                  </a:lnTo>
                  <a:lnTo>
                    <a:pt x="519553" y="252027"/>
                  </a:lnTo>
                  <a:lnTo>
                    <a:pt x="519553" y="441049"/>
                  </a:lnTo>
                  <a:lnTo>
                    <a:pt x="755575" y="441049"/>
                  </a:lnTo>
                  <a:lnTo>
                    <a:pt x="755575" y="86635"/>
                  </a:lnTo>
                  <a:close/>
                </a:path>
                <a:path w="755650" h="504190">
                  <a:moveTo>
                    <a:pt x="755575" y="63007"/>
                  </a:moveTo>
                  <a:lnTo>
                    <a:pt x="377786" y="63007"/>
                  </a:lnTo>
                  <a:lnTo>
                    <a:pt x="448670" y="133889"/>
                  </a:lnTo>
                  <a:lnTo>
                    <a:pt x="448670" y="86635"/>
                  </a:lnTo>
                  <a:lnTo>
                    <a:pt x="755575" y="86635"/>
                  </a:lnTo>
                  <a:lnTo>
                    <a:pt x="755575" y="63007"/>
                  </a:lnTo>
                  <a:close/>
                </a:path>
              </a:pathLst>
            </a:custGeom>
            <a:solidFill>
              <a:srgbClr val="EAF8FC"/>
            </a:solidFill>
          </p:spPr>
          <p:txBody>
            <a:bodyPr wrap="square" lIns="0" tIns="0" rIns="0" bIns="0" rtlCol="0"/>
            <a:lstStyle/>
            <a:p>
              <a:endParaRPr/>
            </a:p>
          </p:txBody>
        </p:sp>
        <p:sp>
          <p:nvSpPr>
            <p:cNvPr id="12" name="object 12"/>
            <p:cNvSpPr/>
            <p:nvPr/>
          </p:nvSpPr>
          <p:spPr>
            <a:xfrm>
              <a:off x="8480430" y="491299"/>
              <a:ext cx="283845" cy="354965"/>
            </a:xfrm>
            <a:custGeom>
              <a:avLst/>
              <a:gdLst/>
              <a:ahLst/>
              <a:cxnLst/>
              <a:rect l="l" t="t" r="r" b="b"/>
              <a:pathLst>
                <a:path w="283845" h="354965">
                  <a:moveTo>
                    <a:pt x="259904" y="0"/>
                  </a:moveTo>
                  <a:lnTo>
                    <a:pt x="212648" y="0"/>
                  </a:lnTo>
                  <a:lnTo>
                    <a:pt x="212648" y="47254"/>
                  </a:lnTo>
                  <a:lnTo>
                    <a:pt x="259904" y="94509"/>
                  </a:lnTo>
                  <a:lnTo>
                    <a:pt x="259904" y="0"/>
                  </a:lnTo>
                  <a:close/>
                </a:path>
                <a:path w="283845" h="354965">
                  <a:moveTo>
                    <a:pt x="283531" y="165392"/>
                  </a:moveTo>
                  <a:lnTo>
                    <a:pt x="0" y="165392"/>
                  </a:lnTo>
                  <a:lnTo>
                    <a:pt x="0" y="354413"/>
                  </a:lnTo>
                  <a:lnTo>
                    <a:pt x="118137" y="354413"/>
                  </a:lnTo>
                  <a:lnTo>
                    <a:pt x="118137" y="259902"/>
                  </a:lnTo>
                  <a:lnTo>
                    <a:pt x="283531" y="259902"/>
                  </a:lnTo>
                  <a:lnTo>
                    <a:pt x="283531" y="165392"/>
                  </a:lnTo>
                  <a:close/>
                </a:path>
                <a:path w="283845" h="354965">
                  <a:moveTo>
                    <a:pt x="283531" y="259902"/>
                  </a:moveTo>
                  <a:lnTo>
                    <a:pt x="165393" y="259902"/>
                  </a:lnTo>
                  <a:lnTo>
                    <a:pt x="165393" y="354413"/>
                  </a:lnTo>
                  <a:lnTo>
                    <a:pt x="283531" y="354413"/>
                  </a:lnTo>
                  <a:lnTo>
                    <a:pt x="283531" y="259902"/>
                  </a:lnTo>
                  <a:close/>
                </a:path>
              </a:pathLst>
            </a:custGeom>
            <a:solidFill>
              <a:srgbClr val="C4D0D4"/>
            </a:solidFill>
          </p:spPr>
          <p:txBody>
            <a:bodyPr wrap="square" lIns="0" tIns="0" rIns="0" bIns="0" rtlCol="0"/>
            <a:lstStyle/>
            <a:p>
              <a:endParaRPr/>
            </a:p>
          </p:txBody>
        </p:sp>
        <p:sp>
          <p:nvSpPr>
            <p:cNvPr id="13" name="object 13"/>
            <p:cNvSpPr/>
            <p:nvPr/>
          </p:nvSpPr>
          <p:spPr>
            <a:xfrm>
              <a:off x="8433174" y="467671"/>
              <a:ext cx="378460" cy="378460"/>
            </a:xfrm>
            <a:custGeom>
              <a:avLst/>
              <a:gdLst/>
              <a:ahLst/>
              <a:cxnLst/>
              <a:rect l="l" t="t" r="r" b="b"/>
              <a:pathLst>
                <a:path w="378459" h="378459">
                  <a:moveTo>
                    <a:pt x="189020" y="0"/>
                  </a:moveTo>
                  <a:lnTo>
                    <a:pt x="0" y="189020"/>
                  </a:lnTo>
                  <a:lnTo>
                    <a:pt x="378042" y="189020"/>
                  </a:lnTo>
                  <a:lnTo>
                    <a:pt x="189020" y="0"/>
                  </a:lnTo>
                  <a:close/>
                </a:path>
                <a:path w="378459" h="378459">
                  <a:moveTo>
                    <a:pt x="212648" y="283531"/>
                  </a:moveTo>
                  <a:lnTo>
                    <a:pt x="165393" y="283531"/>
                  </a:lnTo>
                  <a:lnTo>
                    <a:pt x="165393" y="378042"/>
                  </a:lnTo>
                  <a:lnTo>
                    <a:pt x="212648" y="378042"/>
                  </a:lnTo>
                  <a:lnTo>
                    <a:pt x="212648" y="283531"/>
                  </a:lnTo>
                  <a:close/>
                </a:path>
              </a:pathLst>
            </a:custGeom>
            <a:solidFill>
              <a:srgbClr val="9AA5A8"/>
            </a:solidFill>
          </p:spPr>
          <p:txBody>
            <a:bodyPr wrap="square" lIns="0" tIns="0" rIns="0" bIns="0" rtlCol="0"/>
            <a:lstStyle/>
            <a:p>
              <a:endParaRPr/>
            </a:p>
          </p:txBody>
        </p:sp>
        <p:sp>
          <p:nvSpPr>
            <p:cNvPr id="14" name="object 14"/>
            <p:cNvSpPr/>
            <p:nvPr/>
          </p:nvSpPr>
          <p:spPr>
            <a:xfrm>
              <a:off x="8244408" y="404663"/>
              <a:ext cx="755650" cy="504190"/>
            </a:xfrm>
            <a:custGeom>
              <a:avLst/>
              <a:gdLst/>
              <a:ahLst/>
              <a:cxnLst/>
              <a:rect l="l" t="t" r="r" b="b"/>
              <a:pathLst>
                <a:path w="755650" h="504190">
                  <a:moveTo>
                    <a:pt x="377787" y="63007"/>
                  </a:moveTo>
                  <a:lnTo>
                    <a:pt x="448671" y="133889"/>
                  </a:lnTo>
                  <a:lnTo>
                    <a:pt x="448671" y="86635"/>
                  </a:lnTo>
                  <a:lnTo>
                    <a:pt x="495926" y="86635"/>
                  </a:lnTo>
                  <a:lnTo>
                    <a:pt x="495926" y="181145"/>
                  </a:lnTo>
                  <a:lnTo>
                    <a:pt x="566808" y="252028"/>
                  </a:lnTo>
                  <a:lnTo>
                    <a:pt x="519554" y="252028"/>
                  </a:lnTo>
                  <a:lnTo>
                    <a:pt x="519554" y="441049"/>
                  </a:lnTo>
                  <a:lnTo>
                    <a:pt x="236022" y="441049"/>
                  </a:lnTo>
                  <a:lnTo>
                    <a:pt x="236022" y="252028"/>
                  </a:lnTo>
                  <a:lnTo>
                    <a:pt x="188766" y="252028"/>
                  </a:lnTo>
                  <a:lnTo>
                    <a:pt x="377787" y="63007"/>
                  </a:lnTo>
                  <a:close/>
                </a:path>
                <a:path w="755650" h="504190">
                  <a:moveTo>
                    <a:pt x="448671" y="133889"/>
                  </a:moveTo>
                  <a:lnTo>
                    <a:pt x="495926" y="181145"/>
                  </a:lnTo>
                </a:path>
                <a:path w="755650" h="504190">
                  <a:moveTo>
                    <a:pt x="519554" y="252028"/>
                  </a:moveTo>
                  <a:lnTo>
                    <a:pt x="236022" y="252028"/>
                  </a:lnTo>
                </a:path>
                <a:path w="755650" h="504190">
                  <a:moveTo>
                    <a:pt x="354159" y="441049"/>
                  </a:moveTo>
                  <a:lnTo>
                    <a:pt x="354159" y="346538"/>
                  </a:lnTo>
                  <a:lnTo>
                    <a:pt x="401415" y="346538"/>
                  </a:lnTo>
                  <a:lnTo>
                    <a:pt x="401415" y="441049"/>
                  </a:lnTo>
                </a:path>
                <a:path w="755650" h="504190">
                  <a:moveTo>
                    <a:pt x="0" y="0"/>
                  </a:moveTo>
                  <a:lnTo>
                    <a:pt x="755575" y="0"/>
                  </a:lnTo>
                  <a:lnTo>
                    <a:pt x="755575" y="504056"/>
                  </a:lnTo>
                  <a:lnTo>
                    <a:pt x="0" y="504056"/>
                  </a:lnTo>
                  <a:lnTo>
                    <a:pt x="0" y="0"/>
                  </a:lnTo>
                  <a:close/>
                </a:path>
              </a:pathLst>
            </a:custGeom>
            <a:ln w="25399">
              <a:solidFill>
                <a:srgbClr val="00B2E2"/>
              </a:solidFill>
            </a:ln>
          </p:spPr>
          <p:txBody>
            <a:bodyPr wrap="square" lIns="0" tIns="0" rIns="0" bIns="0" rtlCol="0"/>
            <a:lstStyle/>
            <a:p>
              <a:endParaRPr/>
            </a:p>
          </p:txBody>
        </p:sp>
        <p:sp>
          <p:nvSpPr>
            <p:cNvPr id="15" name="object 15"/>
            <p:cNvSpPr/>
            <p:nvPr/>
          </p:nvSpPr>
          <p:spPr>
            <a:xfrm>
              <a:off x="7164287" y="404663"/>
              <a:ext cx="720090" cy="504190"/>
            </a:xfrm>
            <a:custGeom>
              <a:avLst/>
              <a:gdLst/>
              <a:ahLst/>
              <a:cxnLst/>
              <a:rect l="l" t="t" r="r" b="b"/>
              <a:pathLst>
                <a:path w="720090" h="504190">
                  <a:moveTo>
                    <a:pt x="720079" y="0"/>
                  </a:moveTo>
                  <a:lnTo>
                    <a:pt x="0" y="0"/>
                  </a:lnTo>
                  <a:lnTo>
                    <a:pt x="0" y="504056"/>
                  </a:lnTo>
                  <a:lnTo>
                    <a:pt x="720079" y="504056"/>
                  </a:lnTo>
                  <a:lnTo>
                    <a:pt x="720079" y="441049"/>
                  </a:lnTo>
                  <a:lnTo>
                    <a:pt x="312784" y="441049"/>
                  </a:lnTo>
                  <a:lnTo>
                    <a:pt x="267975" y="433822"/>
                  </a:lnTo>
                  <a:lnTo>
                    <a:pt x="229060" y="413696"/>
                  </a:lnTo>
                  <a:lnTo>
                    <a:pt x="198372" y="383008"/>
                  </a:lnTo>
                  <a:lnTo>
                    <a:pt x="178246" y="344092"/>
                  </a:lnTo>
                  <a:lnTo>
                    <a:pt x="171019" y="299284"/>
                  </a:lnTo>
                  <a:lnTo>
                    <a:pt x="171019" y="157518"/>
                  </a:lnTo>
                  <a:lnTo>
                    <a:pt x="360039" y="157518"/>
                  </a:lnTo>
                  <a:lnTo>
                    <a:pt x="454552" y="63007"/>
                  </a:lnTo>
                  <a:lnTo>
                    <a:pt x="720079" y="63007"/>
                  </a:lnTo>
                  <a:lnTo>
                    <a:pt x="720079" y="0"/>
                  </a:lnTo>
                  <a:close/>
                </a:path>
                <a:path w="720090" h="504190">
                  <a:moveTo>
                    <a:pt x="720079" y="63007"/>
                  </a:moveTo>
                  <a:lnTo>
                    <a:pt x="454552" y="63007"/>
                  </a:lnTo>
                  <a:lnTo>
                    <a:pt x="549061" y="157518"/>
                  </a:lnTo>
                  <a:lnTo>
                    <a:pt x="501806" y="157518"/>
                  </a:lnTo>
                  <a:lnTo>
                    <a:pt x="501806" y="299284"/>
                  </a:lnTo>
                  <a:lnTo>
                    <a:pt x="494578" y="344092"/>
                  </a:lnTo>
                  <a:lnTo>
                    <a:pt x="474453" y="383008"/>
                  </a:lnTo>
                  <a:lnTo>
                    <a:pt x="443765" y="413696"/>
                  </a:lnTo>
                  <a:lnTo>
                    <a:pt x="404849" y="433822"/>
                  </a:lnTo>
                  <a:lnTo>
                    <a:pt x="360039" y="441049"/>
                  </a:lnTo>
                  <a:lnTo>
                    <a:pt x="720079" y="441049"/>
                  </a:lnTo>
                  <a:lnTo>
                    <a:pt x="720079" y="63007"/>
                  </a:lnTo>
                  <a:close/>
                </a:path>
                <a:path w="720090" h="504190">
                  <a:moveTo>
                    <a:pt x="407295" y="157518"/>
                  </a:moveTo>
                  <a:lnTo>
                    <a:pt x="265530" y="157518"/>
                  </a:lnTo>
                  <a:lnTo>
                    <a:pt x="265530" y="299284"/>
                  </a:lnTo>
                  <a:lnTo>
                    <a:pt x="269243" y="317677"/>
                  </a:lnTo>
                  <a:lnTo>
                    <a:pt x="279370" y="332697"/>
                  </a:lnTo>
                  <a:lnTo>
                    <a:pt x="294391" y="342825"/>
                  </a:lnTo>
                  <a:lnTo>
                    <a:pt x="312784" y="346538"/>
                  </a:lnTo>
                  <a:lnTo>
                    <a:pt x="360039" y="346538"/>
                  </a:lnTo>
                  <a:lnTo>
                    <a:pt x="403581" y="317677"/>
                  </a:lnTo>
                  <a:lnTo>
                    <a:pt x="407295" y="157518"/>
                  </a:lnTo>
                  <a:close/>
                </a:path>
              </a:pathLst>
            </a:custGeom>
            <a:solidFill>
              <a:srgbClr val="FFD5A9"/>
            </a:solidFill>
          </p:spPr>
          <p:txBody>
            <a:bodyPr wrap="square" lIns="0" tIns="0" rIns="0" bIns="0" rtlCol="0"/>
            <a:lstStyle/>
            <a:p>
              <a:endParaRPr/>
            </a:p>
          </p:txBody>
        </p:sp>
        <p:sp>
          <p:nvSpPr>
            <p:cNvPr id="16" name="object 16"/>
            <p:cNvSpPr/>
            <p:nvPr/>
          </p:nvSpPr>
          <p:spPr>
            <a:xfrm>
              <a:off x="7335306" y="467671"/>
              <a:ext cx="378460" cy="378460"/>
            </a:xfrm>
            <a:custGeom>
              <a:avLst/>
              <a:gdLst/>
              <a:ahLst/>
              <a:cxnLst/>
              <a:rect l="l" t="t" r="r" b="b"/>
              <a:pathLst>
                <a:path w="378459" h="378459">
                  <a:moveTo>
                    <a:pt x="283532" y="0"/>
                  </a:moveTo>
                  <a:lnTo>
                    <a:pt x="189020" y="94510"/>
                  </a:lnTo>
                  <a:lnTo>
                    <a:pt x="236275" y="94510"/>
                  </a:lnTo>
                  <a:lnTo>
                    <a:pt x="236275" y="236275"/>
                  </a:lnTo>
                  <a:lnTo>
                    <a:pt x="232562" y="254669"/>
                  </a:lnTo>
                  <a:lnTo>
                    <a:pt x="222435" y="269690"/>
                  </a:lnTo>
                  <a:lnTo>
                    <a:pt x="207414" y="279817"/>
                  </a:lnTo>
                  <a:lnTo>
                    <a:pt x="189020" y="283531"/>
                  </a:lnTo>
                  <a:lnTo>
                    <a:pt x="141765" y="283531"/>
                  </a:lnTo>
                  <a:lnTo>
                    <a:pt x="123371" y="279817"/>
                  </a:lnTo>
                  <a:lnTo>
                    <a:pt x="108351" y="269690"/>
                  </a:lnTo>
                  <a:lnTo>
                    <a:pt x="98224" y="254670"/>
                  </a:lnTo>
                  <a:lnTo>
                    <a:pt x="94510" y="236277"/>
                  </a:lnTo>
                  <a:lnTo>
                    <a:pt x="94510" y="94510"/>
                  </a:lnTo>
                  <a:lnTo>
                    <a:pt x="0" y="94510"/>
                  </a:lnTo>
                  <a:lnTo>
                    <a:pt x="0" y="236275"/>
                  </a:lnTo>
                  <a:lnTo>
                    <a:pt x="7227" y="281085"/>
                  </a:lnTo>
                  <a:lnTo>
                    <a:pt x="27352" y="320001"/>
                  </a:lnTo>
                  <a:lnTo>
                    <a:pt x="58040" y="350689"/>
                  </a:lnTo>
                  <a:lnTo>
                    <a:pt x="96956" y="370814"/>
                  </a:lnTo>
                  <a:lnTo>
                    <a:pt x="141765" y="378042"/>
                  </a:lnTo>
                  <a:lnTo>
                    <a:pt x="189020" y="378042"/>
                  </a:lnTo>
                  <a:lnTo>
                    <a:pt x="233829" y="370814"/>
                  </a:lnTo>
                  <a:lnTo>
                    <a:pt x="272745" y="350689"/>
                  </a:lnTo>
                  <a:lnTo>
                    <a:pt x="303434" y="320001"/>
                  </a:lnTo>
                  <a:lnTo>
                    <a:pt x="323559" y="281085"/>
                  </a:lnTo>
                  <a:lnTo>
                    <a:pt x="330786" y="236275"/>
                  </a:lnTo>
                  <a:lnTo>
                    <a:pt x="330786" y="94510"/>
                  </a:lnTo>
                  <a:lnTo>
                    <a:pt x="378042" y="94510"/>
                  </a:lnTo>
                  <a:lnTo>
                    <a:pt x="283532" y="0"/>
                  </a:lnTo>
                  <a:close/>
                </a:path>
              </a:pathLst>
            </a:custGeom>
            <a:solidFill>
              <a:srgbClr val="AA8C6F"/>
            </a:solidFill>
          </p:spPr>
          <p:txBody>
            <a:bodyPr wrap="square" lIns="0" tIns="0" rIns="0" bIns="0" rtlCol="0"/>
            <a:lstStyle/>
            <a:p>
              <a:endParaRPr/>
            </a:p>
          </p:txBody>
        </p:sp>
        <p:sp>
          <p:nvSpPr>
            <p:cNvPr id="17" name="object 17"/>
            <p:cNvSpPr/>
            <p:nvPr/>
          </p:nvSpPr>
          <p:spPr>
            <a:xfrm>
              <a:off x="7164287" y="404663"/>
              <a:ext cx="720090" cy="504190"/>
            </a:xfrm>
            <a:custGeom>
              <a:avLst/>
              <a:gdLst/>
              <a:ahLst/>
              <a:cxnLst/>
              <a:rect l="l" t="t" r="r" b="b"/>
              <a:pathLst>
                <a:path w="720090" h="504190">
                  <a:moveTo>
                    <a:pt x="549061" y="157517"/>
                  </a:moveTo>
                  <a:lnTo>
                    <a:pt x="501805" y="157517"/>
                  </a:lnTo>
                  <a:lnTo>
                    <a:pt x="501805" y="299282"/>
                  </a:lnTo>
                  <a:lnTo>
                    <a:pt x="494578" y="344091"/>
                  </a:lnTo>
                  <a:lnTo>
                    <a:pt x="474453" y="383008"/>
                  </a:lnTo>
                  <a:lnTo>
                    <a:pt x="443765" y="413696"/>
                  </a:lnTo>
                  <a:lnTo>
                    <a:pt x="404849" y="433821"/>
                  </a:lnTo>
                  <a:lnTo>
                    <a:pt x="360040" y="441049"/>
                  </a:lnTo>
                  <a:lnTo>
                    <a:pt x="312784" y="441049"/>
                  </a:lnTo>
                  <a:lnTo>
                    <a:pt x="267975" y="433821"/>
                  </a:lnTo>
                  <a:lnTo>
                    <a:pt x="229059" y="413696"/>
                  </a:lnTo>
                  <a:lnTo>
                    <a:pt x="198371" y="383008"/>
                  </a:lnTo>
                  <a:lnTo>
                    <a:pt x="178246" y="344091"/>
                  </a:lnTo>
                  <a:lnTo>
                    <a:pt x="171019" y="299282"/>
                  </a:lnTo>
                  <a:lnTo>
                    <a:pt x="171019" y="157517"/>
                  </a:lnTo>
                  <a:lnTo>
                    <a:pt x="265530" y="157517"/>
                  </a:lnTo>
                  <a:lnTo>
                    <a:pt x="265530" y="299282"/>
                  </a:lnTo>
                  <a:lnTo>
                    <a:pt x="269243" y="317676"/>
                  </a:lnTo>
                  <a:lnTo>
                    <a:pt x="279370" y="332697"/>
                  </a:lnTo>
                  <a:lnTo>
                    <a:pt x="294391" y="342824"/>
                  </a:lnTo>
                  <a:lnTo>
                    <a:pt x="312784" y="346538"/>
                  </a:lnTo>
                  <a:lnTo>
                    <a:pt x="360040" y="346538"/>
                  </a:lnTo>
                  <a:lnTo>
                    <a:pt x="378433" y="342825"/>
                  </a:lnTo>
                  <a:lnTo>
                    <a:pt x="393454" y="332698"/>
                  </a:lnTo>
                  <a:lnTo>
                    <a:pt x="403581" y="317677"/>
                  </a:lnTo>
                  <a:lnTo>
                    <a:pt x="407295" y="299284"/>
                  </a:lnTo>
                  <a:lnTo>
                    <a:pt x="407295" y="157517"/>
                  </a:lnTo>
                  <a:lnTo>
                    <a:pt x="360040" y="157517"/>
                  </a:lnTo>
                  <a:lnTo>
                    <a:pt x="454551" y="63007"/>
                  </a:lnTo>
                  <a:lnTo>
                    <a:pt x="549061" y="157517"/>
                  </a:lnTo>
                  <a:close/>
                </a:path>
                <a:path w="720090" h="504190">
                  <a:moveTo>
                    <a:pt x="0" y="0"/>
                  </a:moveTo>
                  <a:lnTo>
                    <a:pt x="720080" y="0"/>
                  </a:lnTo>
                  <a:lnTo>
                    <a:pt x="720080" y="504056"/>
                  </a:lnTo>
                  <a:lnTo>
                    <a:pt x="0" y="504056"/>
                  </a:lnTo>
                  <a:lnTo>
                    <a:pt x="0" y="0"/>
                  </a:lnTo>
                  <a:close/>
                </a:path>
              </a:pathLst>
            </a:custGeom>
            <a:ln w="25399">
              <a:solidFill>
                <a:srgbClr val="EF6510"/>
              </a:solidFill>
            </a:ln>
          </p:spPr>
          <p:txBody>
            <a:bodyPr wrap="square" lIns="0" tIns="0" rIns="0" bIns="0" rtlCol="0"/>
            <a:lstStyle/>
            <a:p>
              <a:endParaRPr/>
            </a:p>
          </p:txBody>
        </p:sp>
        <p:sp>
          <p:nvSpPr>
            <p:cNvPr id="18" name="object 18"/>
            <p:cNvSpPr/>
            <p:nvPr/>
          </p:nvSpPr>
          <p:spPr>
            <a:xfrm>
              <a:off x="107503" y="3212976"/>
              <a:ext cx="7057390" cy="3573145"/>
            </a:xfrm>
            <a:custGeom>
              <a:avLst/>
              <a:gdLst/>
              <a:ahLst/>
              <a:cxnLst/>
              <a:rect l="l" t="t" r="r" b="b"/>
              <a:pathLst>
                <a:path w="7057390" h="3573145">
                  <a:moveTo>
                    <a:pt x="7056782" y="0"/>
                  </a:moveTo>
                  <a:lnTo>
                    <a:pt x="0" y="0"/>
                  </a:lnTo>
                  <a:lnTo>
                    <a:pt x="0" y="3573015"/>
                  </a:lnTo>
                  <a:lnTo>
                    <a:pt x="7056782" y="3573015"/>
                  </a:lnTo>
                  <a:lnTo>
                    <a:pt x="7056782" y="0"/>
                  </a:lnTo>
                  <a:close/>
                </a:path>
              </a:pathLst>
            </a:custGeom>
            <a:solidFill>
              <a:srgbClr val="F5F5F5"/>
            </a:solidFill>
          </p:spPr>
          <p:txBody>
            <a:bodyPr wrap="square" lIns="0" tIns="0" rIns="0" bIns="0" rtlCol="0"/>
            <a:lstStyle/>
            <a:p>
              <a:endParaRPr/>
            </a:p>
          </p:txBody>
        </p:sp>
      </p:grpSp>
      <p:sp>
        <p:nvSpPr>
          <p:cNvPr id="19" name="object 19"/>
          <p:cNvSpPr txBox="1"/>
          <p:nvPr/>
        </p:nvSpPr>
        <p:spPr>
          <a:xfrm>
            <a:off x="186243" y="3245995"/>
            <a:ext cx="6906259" cy="1244600"/>
          </a:xfrm>
          <a:prstGeom prst="rect">
            <a:avLst/>
          </a:prstGeom>
        </p:spPr>
        <p:txBody>
          <a:bodyPr vert="horz" wrap="square" lIns="0" tIns="12700" rIns="0" bIns="0" rtlCol="0">
            <a:spAutoFit/>
          </a:bodyPr>
          <a:lstStyle/>
          <a:p>
            <a:pPr marL="12700" marR="5080" algn="just">
              <a:lnSpc>
                <a:spcPct val="100000"/>
              </a:lnSpc>
              <a:spcBef>
                <a:spcPts val="100"/>
              </a:spcBef>
            </a:pPr>
            <a:r>
              <a:rPr sz="2000" spc="-5" dirty="0">
                <a:solidFill>
                  <a:srgbClr val="001C3D"/>
                </a:solidFill>
                <a:latin typeface="Calibri"/>
                <a:cs typeface="Calibri"/>
              </a:rPr>
              <a:t>Peter</a:t>
            </a:r>
            <a:r>
              <a:rPr sz="2000" spc="360" dirty="0">
                <a:solidFill>
                  <a:srgbClr val="001C3D"/>
                </a:solidFill>
                <a:latin typeface="Calibri"/>
                <a:cs typeface="Calibri"/>
              </a:rPr>
              <a:t> </a:t>
            </a:r>
            <a:r>
              <a:rPr sz="2000" dirty="0">
                <a:solidFill>
                  <a:srgbClr val="001C3D"/>
                </a:solidFill>
                <a:latin typeface="Calibri"/>
                <a:cs typeface="Calibri"/>
              </a:rPr>
              <a:t>is</a:t>
            </a:r>
            <a:r>
              <a:rPr sz="2000" spc="365" dirty="0">
                <a:solidFill>
                  <a:srgbClr val="001C3D"/>
                </a:solidFill>
                <a:latin typeface="Calibri"/>
                <a:cs typeface="Calibri"/>
              </a:rPr>
              <a:t> </a:t>
            </a:r>
            <a:r>
              <a:rPr sz="2000" dirty="0">
                <a:solidFill>
                  <a:srgbClr val="001C3D"/>
                </a:solidFill>
                <a:latin typeface="Calibri"/>
                <a:cs typeface="Calibri"/>
              </a:rPr>
              <a:t>a</a:t>
            </a:r>
            <a:r>
              <a:rPr sz="2000" spc="360" dirty="0">
                <a:solidFill>
                  <a:srgbClr val="001C3D"/>
                </a:solidFill>
                <a:latin typeface="Calibri"/>
                <a:cs typeface="Calibri"/>
              </a:rPr>
              <a:t> </a:t>
            </a:r>
            <a:r>
              <a:rPr sz="2000" spc="-5" dirty="0">
                <a:solidFill>
                  <a:srgbClr val="001C3D"/>
                </a:solidFill>
                <a:latin typeface="Calibri"/>
                <a:cs typeface="Calibri"/>
              </a:rPr>
              <a:t>co-suspect</a:t>
            </a:r>
            <a:r>
              <a:rPr sz="2000" spc="365" dirty="0">
                <a:solidFill>
                  <a:srgbClr val="001C3D"/>
                </a:solidFill>
                <a:latin typeface="Calibri"/>
                <a:cs typeface="Calibri"/>
              </a:rPr>
              <a:t> </a:t>
            </a:r>
            <a:r>
              <a:rPr sz="2000" spc="-5" dirty="0">
                <a:solidFill>
                  <a:srgbClr val="001C3D"/>
                </a:solidFill>
                <a:latin typeface="Calibri"/>
                <a:cs typeface="Calibri"/>
              </a:rPr>
              <a:t>of</a:t>
            </a:r>
            <a:r>
              <a:rPr sz="2000" spc="365" dirty="0">
                <a:solidFill>
                  <a:srgbClr val="001C3D"/>
                </a:solidFill>
                <a:latin typeface="Calibri"/>
                <a:cs typeface="Calibri"/>
              </a:rPr>
              <a:t> </a:t>
            </a:r>
            <a:r>
              <a:rPr sz="2000" spc="-5" dirty="0">
                <a:solidFill>
                  <a:srgbClr val="001C3D"/>
                </a:solidFill>
                <a:latin typeface="Calibri"/>
                <a:cs typeface="Calibri"/>
              </a:rPr>
              <a:t>Jacques,</a:t>
            </a:r>
            <a:r>
              <a:rPr sz="2000" spc="360" dirty="0">
                <a:solidFill>
                  <a:srgbClr val="001C3D"/>
                </a:solidFill>
                <a:latin typeface="Calibri"/>
                <a:cs typeface="Calibri"/>
              </a:rPr>
              <a:t> </a:t>
            </a:r>
            <a:r>
              <a:rPr sz="2000" spc="-5" dirty="0">
                <a:solidFill>
                  <a:srgbClr val="001C3D"/>
                </a:solidFill>
                <a:latin typeface="Calibri"/>
                <a:cs typeface="Calibri"/>
              </a:rPr>
              <a:t>suspected</a:t>
            </a:r>
            <a:r>
              <a:rPr sz="2000" spc="365" dirty="0">
                <a:solidFill>
                  <a:srgbClr val="001C3D"/>
                </a:solidFill>
                <a:latin typeface="Calibri"/>
                <a:cs typeface="Calibri"/>
              </a:rPr>
              <a:t> </a:t>
            </a:r>
            <a:r>
              <a:rPr sz="2000" spc="-5" dirty="0">
                <a:solidFill>
                  <a:srgbClr val="001C3D"/>
                </a:solidFill>
                <a:latin typeface="Calibri"/>
                <a:cs typeface="Calibri"/>
              </a:rPr>
              <a:t>of</a:t>
            </a:r>
            <a:r>
              <a:rPr sz="2000" spc="360" dirty="0">
                <a:solidFill>
                  <a:srgbClr val="001C3D"/>
                </a:solidFill>
                <a:latin typeface="Calibri"/>
                <a:cs typeface="Calibri"/>
              </a:rPr>
              <a:t> </a:t>
            </a:r>
            <a:r>
              <a:rPr sz="2000" spc="-5" dirty="0">
                <a:solidFill>
                  <a:srgbClr val="001C3D"/>
                </a:solidFill>
                <a:latin typeface="Calibri"/>
                <a:cs typeface="Calibri"/>
              </a:rPr>
              <a:t>drug</a:t>
            </a:r>
            <a:r>
              <a:rPr sz="2000" spc="365" dirty="0">
                <a:solidFill>
                  <a:srgbClr val="001C3D"/>
                </a:solidFill>
                <a:latin typeface="Calibri"/>
                <a:cs typeface="Calibri"/>
              </a:rPr>
              <a:t> </a:t>
            </a:r>
            <a:r>
              <a:rPr sz="2000" dirty="0">
                <a:solidFill>
                  <a:srgbClr val="001C3D"/>
                </a:solidFill>
                <a:latin typeface="Calibri"/>
                <a:cs typeface="Calibri"/>
              </a:rPr>
              <a:t>dealing.</a:t>
            </a:r>
            <a:r>
              <a:rPr sz="2000" spc="365" dirty="0">
                <a:solidFill>
                  <a:srgbClr val="001C3D"/>
                </a:solidFill>
                <a:latin typeface="Calibri"/>
                <a:cs typeface="Calibri"/>
              </a:rPr>
              <a:t> </a:t>
            </a:r>
            <a:r>
              <a:rPr sz="2000" spc="-5" dirty="0">
                <a:solidFill>
                  <a:srgbClr val="001C3D"/>
                </a:solidFill>
                <a:latin typeface="Calibri"/>
                <a:cs typeface="Calibri"/>
              </a:rPr>
              <a:t>He </a:t>
            </a:r>
            <a:r>
              <a:rPr sz="2000" spc="-440" dirty="0">
                <a:solidFill>
                  <a:srgbClr val="001C3D"/>
                </a:solidFill>
                <a:latin typeface="Calibri"/>
                <a:cs typeface="Calibri"/>
              </a:rPr>
              <a:t> </a:t>
            </a:r>
            <a:r>
              <a:rPr sz="2000" spc="-5" dirty="0">
                <a:solidFill>
                  <a:srgbClr val="001C3D"/>
                </a:solidFill>
                <a:latin typeface="Calibri"/>
                <a:cs typeface="Calibri"/>
              </a:rPr>
              <a:t>was</a:t>
            </a:r>
            <a:r>
              <a:rPr sz="2000" dirty="0">
                <a:solidFill>
                  <a:srgbClr val="001C3D"/>
                </a:solidFill>
                <a:latin typeface="Calibri"/>
                <a:cs typeface="Calibri"/>
              </a:rPr>
              <a:t> </a:t>
            </a:r>
            <a:r>
              <a:rPr sz="2000" spc="-5" dirty="0">
                <a:solidFill>
                  <a:srgbClr val="001C3D"/>
                </a:solidFill>
                <a:latin typeface="Calibri"/>
                <a:cs typeface="Calibri"/>
              </a:rPr>
              <a:t>arrested</a:t>
            </a:r>
            <a:r>
              <a:rPr sz="2000" dirty="0">
                <a:solidFill>
                  <a:srgbClr val="001C3D"/>
                </a:solidFill>
                <a:latin typeface="Calibri"/>
                <a:cs typeface="Calibri"/>
              </a:rPr>
              <a:t> at the State </a:t>
            </a:r>
            <a:r>
              <a:rPr sz="2000" spc="-5" dirty="0">
                <a:solidFill>
                  <a:srgbClr val="001C3D"/>
                </a:solidFill>
                <a:latin typeface="Calibri"/>
                <a:cs typeface="Calibri"/>
              </a:rPr>
              <a:t>of</a:t>
            </a:r>
            <a:r>
              <a:rPr sz="2000" dirty="0">
                <a:solidFill>
                  <a:srgbClr val="001C3D"/>
                </a:solidFill>
                <a:latin typeface="Calibri"/>
                <a:cs typeface="Calibri"/>
              </a:rPr>
              <a:t> </a:t>
            </a:r>
            <a:r>
              <a:rPr sz="2000" spc="-5" dirty="0">
                <a:solidFill>
                  <a:srgbClr val="001C3D"/>
                </a:solidFill>
                <a:latin typeface="Calibri"/>
                <a:cs typeface="Calibri"/>
              </a:rPr>
              <a:t>Trance</a:t>
            </a:r>
            <a:r>
              <a:rPr sz="2000" dirty="0">
                <a:solidFill>
                  <a:srgbClr val="001C3D"/>
                </a:solidFill>
                <a:latin typeface="Calibri"/>
                <a:cs typeface="Calibri"/>
              </a:rPr>
              <a:t> </a:t>
            </a:r>
            <a:r>
              <a:rPr sz="2000" spc="-5" dirty="0">
                <a:solidFill>
                  <a:srgbClr val="001C3D"/>
                </a:solidFill>
                <a:latin typeface="Calibri"/>
                <a:cs typeface="Calibri"/>
              </a:rPr>
              <a:t>concert,</a:t>
            </a:r>
            <a:r>
              <a:rPr sz="2000" dirty="0">
                <a:solidFill>
                  <a:srgbClr val="001C3D"/>
                </a:solidFill>
                <a:latin typeface="Calibri"/>
                <a:cs typeface="Calibri"/>
              </a:rPr>
              <a:t> </a:t>
            </a:r>
            <a:r>
              <a:rPr sz="2000" spc="-5" dirty="0">
                <a:solidFill>
                  <a:srgbClr val="001C3D"/>
                </a:solidFill>
                <a:latin typeface="Calibri"/>
                <a:cs typeface="Calibri"/>
              </a:rPr>
              <a:t>after</a:t>
            </a:r>
            <a:r>
              <a:rPr sz="2000" dirty="0">
                <a:solidFill>
                  <a:srgbClr val="001C3D"/>
                </a:solidFill>
                <a:latin typeface="Calibri"/>
                <a:cs typeface="Calibri"/>
              </a:rPr>
              <a:t> </a:t>
            </a:r>
            <a:r>
              <a:rPr sz="2000" spc="-5" dirty="0">
                <a:solidFill>
                  <a:srgbClr val="001C3D"/>
                </a:solidFill>
                <a:latin typeface="Calibri"/>
                <a:cs typeface="Calibri"/>
              </a:rPr>
              <a:t>having</a:t>
            </a:r>
            <a:r>
              <a:rPr sz="2000" spc="440" dirty="0">
                <a:solidFill>
                  <a:srgbClr val="001C3D"/>
                </a:solidFill>
                <a:latin typeface="Calibri"/>
                <a:cs typeface="Calibri"/>
              </a:rPr>
              <a:t> </a:t>
            </a:r>
            <a:r>
              <a:rPr sz="2000" dirty="0">
                <a:solidFill>
                  <a:srgbClr val="001C3D"/>
                </a:solidFill>
                <a:latin typeface="Calibri"/>
                <a:cs typeface="Calibri"/>
              </a:rPr>
              <a:t>been </a:t>
            </a:r>
            <a:r>
              <a:rPr sz="2000" spc="5" dirty="0">
                <a:solidFill>
                  <a:srgbClr val="001C3D"/>
                </a:solidFill>
                <a:latin typeface="Calibri"/>
                <a:cs typeface="Calibri"/>
              </a:rPr>
              <a:t> </a:t>
            </a:r>
            <a:r>
              <a:rPr sz="2000" dirty="0">
                <a:solidFill>
                  <a:srgbClr val="001C3D"/>
                </a:solidFill>
                <a:latin typeface="Calibri"/>
                <a:cs typeface="Calibri"/>
              </a:rPr>
              <a:t>seen passing plastic </a:t>
            </a:r>
            <a:r>
              <a:rPr sz="2000" spc="-5" dirty="0">
                <a:solidFill>
                  <a:srgbClr val="001C3D"/>
                </a:solidFill>
                <a:latin typeface="Calibri"/>
                <a:cs typeface="Calibri"/>
              </a:rPr>
              <a:t>bags with what looked </a:t>
            </a:r>
            <a:r>
              <a:rPr sz="2000" dirty="0">
                <a:solidFill>
                  <a:srgbClr val="001C3D"/>
                </a:solidFill>
                <a:latin typeface="Calibri"/>
                <a:cs typeface="Calibri"/>
              </a:rPr>
              <a:t>like ecstasy pills to </a:t>
            </a:r>
            <a:r>
              <a:rPr sz="2000" spc="5" dirty="0">
                <a:solidFill>
                  <a:srgbClr val="001C3D"/>
                </a:solidFill>
                <a:latin typeface="Calibri"/>
                <a:cs typeface="Calibri"/>
              </a:rPr>
              <a:t> </a:t>
            </a:r>
            <a:r>
              <a:rPr sz="2000" spc="-5" dirty="0">
                <a:solidFill>
                  <a:srgbClr val="001C3D"/>
                </a:solidFill>
                <a:latin typeface="Calibri"/>
                <a:cs typeface="Calibri"/>
              </a:rPr>
              <a:t>Jacques</a:t>
            </a:r>
            <a:r>
              <a:rPr sz="2000" dirty="0">
                <a:solidFill>
                  <a:srgbClr val="001C3D"/>
                </a:solidFill>
                <a:latin typeface="Calibri"/>
                <a:cs typeface="Calibri"/>
              </a:rPr>
              <a:t> by </a:t>
            </a:r>
            <a:r>
              <a:rPr sz="2000" spc="-5" dirty="0">
                <a:solidFill>
                  <a:srgbClr val="001C3D"/>
                </a:solidFill>
                <a:latin typeface="Calibri"/>
                <a:cs typeface="Calibri"/>
              </a:rPr>
              <a:t>two</a:t>
            </a:r>
            <a:r>
              <a:rPr sz="2000" dirty="0">
                <a:solidFill>
                  <a:srgbClr val="001C3D"/>
                </a:solidFill>
                <a:latin typeface="Calibri"/>
                <a:cs typeface="Calibri"/>
              </a:rPr>
              <a:t> </a:t>
            </a:r>
            <a:r>
              <a:rPr sz="2000" spc="-5" dirty="0">
                <a:solidFill>
                  <a:srgbClr val="001C3D"/>
                </a:solidFill>
                <a:latin typeface="Calibri"/>
                <a:cs typeface="Calibri"/>
              </a:rPr>
              <a:t>police</a:t>
            </a:r>
            <a:r>
              <a:rPr sz="2000" dirty="0">
                <a:solidFill>
                  <a:srgbClr val="001C3D"/>
                </a:solidFill>
                <a:latin typeface="Calibri"/>
                <a:cs typeface="Calibri"/>
              </a:rPr>
              <a:t> </a:t>
            </a:r>
            <a:r>
              <a:rPr sz="2000" spc="-5" dirty="0">
                <a:solidFill>
                  <a:srgbClr val="001C3D"/>
                </a:solidFill>
                <a:latin typeface="Calibri"/>
                <a:cs typeface="Calibri"/>
              </a:rPr>
              <a:t>informants.</a:t>
            </a:r>
            <a:endParaRPr sz="2000">
              <a:latin typeface="Calibri"/>
              <a:cs typeface="Calibri"/>
            </a:endParaRPr>
          </a:p>
        </p:txBody>
      </p:sp>
      <p:sp>
        <p:nvSpPr>
          <p:cNvPr id="20" name="object 20"/>
          <p:cNvSpPr txBox="1"/>
          <p:nvPr/>
        </p:nvSpPr>
        <p:spPr>
          <a:xfrm>
            <a:off x="186243" y="4769995"/>
            <a:ext cx="6906259" cy="939800"/>
          </a:xfrm>
          <a:prstGeom prst="rect">
            <a:avLst/>
          </a:prstGeom>
        </p:spPr>
        <p:txBody>
          <a:bodyPr vert="horz" wrap="square" lIns="0" tIns="12700" rIns="0" bIns="0" rtlCol="0">
            <a:spAutoFit/>
          </a:bodyPr>
          <a:lstStyle/>
          <a:p>
            <a:pPr marL="12700" marR="5080" algn="just">
              <a:lnSpc>
                <a:spcPct val="100000"/>
              </a:lnSpc>
              <a:spcBef>
                <a:spcPts val="100"/>
              </a:spcBef>
            </a:pPr>
            <a:r>
              <a:rPr sz="2000" spc="-5" dirty="0">
                <a:solidFill>
                  <a:srgbClr val="001C3D"/>
                </a:solidFill>
                <a:latin typeface="Calibri"/>
                <a:cs typeface="Calibri"/>
              </a:rPr>
              <a:t>Peter </a:t>
            </a:r>
            <a:r>
              <a:rPr sz="2000" dirty="0">
                <a:solidFill>
                  <a:srgbClr val="001C3D"/>
                </a:solidFill>
                <a:latin typeface="Calibri"/>
                <a:cs typeface="Calibri"/>
              </a:rPr>
              <a:t>is being </a:t>
            </a:r>
            <a:r>
              <a:rPr sz="2000" spc="-5" dirty="0">
                <a:solidFill>
                  <a:srgbClr val="001C3D"/>
                </a:solidFill>
                <a:latin typeface="Calibri"/>
                <a:cs typeface="Calibri"/>
              </a:rPr>
              <a:t>interrogated </a:t>
            </a:r>
            <a:r>
              <a:rPr sz="2000" dirty="0">
                <a:solidFill>
                  <a:srgbClr val="001C3D"/>
                </a:solidFill>
                <a:latin typeface="Calibri"/>
                <a:cs typeface="Calibri"/>
              </a:rPr>
              <a:t>in the </a:t>
            </a:r>
            <a:r>
              <a:rPr sz="2000" spc="-5" dirty="0">
                <a:solidFill>
                  <a:srgbClr val="001C3D"/>
                </a:solidFill>
                <a:latin typeface="Calibri"/>
                <a:cs typeface="Calibri"/>
              </a:rPr>
              <a:t>presence of </a:t>
            </a:r>
            <a:r>
              <a:rPr sz="2000" dirty="0">
                <a:solidFill>
                  <a:srgbClr val="001C3D"/>
                </a:solidFill>
                <a:latin typeface="Calibri"/>
                <a:cs typeface="Calibri"/>
              </a:rPr>
              <a:t>his </a:t>
            </a:r>
            <a:r>
              <a:rPr sz="2000" spc="-5" dirty="0">
                <a:solidFill>
                  <a:srgbClr val="001C3D"/>
                </a:solidFill>
                <a:latin typeface="Calibri"/>
                <a:cs typeface="Calibri"/>
              </a:rPr>
              <a:t>lawyer </a:t>
            </a:r>
            <a:r>
              <a:rPr sz="2000" dirty="0">
                <a:solidFill>
                  <a:srgbClr val="001C3D"/>
                </a:solidFill>
                <a:latin typeface="Calibri"/>
                <a:cs typeface="Calibri"/>
              </a:rPr>
              <a:t>M. The </a:t>
            </a:r>
            <a:r>
              <a:rPr sz="2000" spc="5" dirty="0">
                <a:solidFill>
                  <a:srgbClr val="001C3D"/>
                </a:solidFill>
                <a:latin typeface="Calibri"/>
                <a:cs typeface="Calibri"/>
              </a:rPr>
              <a:t> </a:t>
            </a:r>
            <a:r>
              <a:rPr sz="2000" spc="-5" dirty="0">
                <a:solidFill>
                  <a:srgbClr val="001C3D"/>
                </a:solidFill>
                <a:latin typeface="Calibri"/>
                <a:cs typeface="Calibri"/>
              </a:rPr>
              <a:t>lawyer</a:t>
            </a:r>
            <a:r>
              <a:rPr sz="2000" dirty="0">
                <a:solidFill>
                  <a:srgbClr val="001C3D"/>
                </a:solidFill>
                <a:latin typeface="Calibri"/>
                <a:cs typeface="Calibri"/>
              </a:rPr>
              <a:t> has</a:t>
            </a:r>
            <a:r>
              <a:rPr sz="2000" spc="5" dirty="0">
                <a:solidFill>
                  <a:srgbClr val="001C3D"/>
                </a:solidFill>
                <a:latin typeface="Calibri"/>
                <a:cs typeface="Calibri"/>
              </a:rPr>
              <a:t> </a:t>
            </a:r>
            <a:r>
              <a:rPr sz="2000" spc="-5" dirty="0">
                <a:solidFill>
                  <a:srgbClr val="001C3D"/>
                </a:solidFill>
                <a:latin typeface="Calibri"/>
                <a:cs typeface="Calibri"/>
              </a:rPr>
              <a:t>not</a:t>
            </a:r>
            <a:r>
              <a:rPr sz="2000" dirty="0">
                <a:solidFill>
                  <a:srgbClr val="001C3D"/>
                </a:solidFill>
                <a:latin typeface="Calibri"/>
                <a:cs typeface="Calibri"/>
              </a:rPr>
              <a:t> had</a:t>
            </a:r>
            <a:r>
              <a:rPr sz="2000" spc="5" dirty="0">
                <a:solidFill>
                  <a:srgbClr val="001C3D"/>
                </a:solidFill>
                <a:latin typeface="Calibri"/>
                <a:cs typeface="Calibri"/>
              </a:rPr>
              <a:t> </a:t>
            </a:r>
            <a:r>
              <a:rPr sz="2000" dirty="0">
                <a:solidFill>
                  <a:srgbClr val="001C3D"/>
                </a:solidFill>
                <a:latin typeface="Calibri"/>
                <a:cs typeface="Calibri"/>
              </a:rPr>
              <a:t>been</a:t>
            </a:r>
            <a:r>
              <a:rPr sz="2000" spc="5" dirty="0">
                <a:solidFill>
                  <a:srgbClr val="001C3D"/>
                </a:solidFill>
                <a:latin typeface="Calibri"/>
                <a:cs typeface="Calibri"/>
              </a:rPr>
              <a:t> </a:t>
            </a:r>
            <a:r>
              <a:rPr sz="2000" dirty="0">
                <a:solidFill>
                  <a:srgbClr val="001C3D"/>
                </a:solidFill>
                <a:latin typeface="Calibri"/>
                <a:cs typeface="Calibri"/>
              </a:rPr>
              <a:t>told</a:t>
            </a:r>
            <a:r>
              <a:rPr sz="2000" spc="5" dirty="0">
                <a:solidFill>
                  <a:srgbClr val="001C3D"/>
                </a:solidFill>
                <a:latin typeface="Calibri"/>
                <a:cs typeface="Calibri"/>
              </a:rPr>
              <a:t> </a:t>
            </a:r>
            <a:r>
              <a:rPr sz="2000" spc="-5" dirty="0">
                <a:solidFill>
                  <a:srgbClr val="001C3D"/>
                </a:solidFill>
                <a:latin typeface="Calibri"/>
                <a:cs typeface="Calibri"/>
              </a:rPr>
              <a:t>about,</a:t>
            </a:r>
            <a:r>
              <a:rPr sz="2000" dirty="0">
                <a:solidFill>
                  <a:srgbClr val="001C3D"/>
                </a:solidFill>
                <a:latin typeface="Calibri"/>
                <a:cs typeface="Calibri"/>
              </a:rPr>
              <a:t> </a:t>
            </a:r>
            <a:r>
              <a:rPr sz="2000" spc="-5" dirty="0">
                <a:solidFill>
                  <a:srgbClr val="001C3D"/>
                </a:solidFill>
                <a:latin typeface="Calibri"/>
                <a:cs typeface="Calibri"/>
              </a:rPr>
              <a:t>or</a:t>
            </a:r>
            <a:r>
              <a:rPr sz="2000" dirty="0">
                <a:solidFill>
                  <a:srgbClr val="001C3D"/>
                </a:solidFill>
                <a:latin typeface="Calibri"/>
                <a:cs typeface="Calibri"/>
              </a:rPr>
              <a:t> </a:t>
            </a:r>
            <a:r>
              <a:rPr sz="2000" spc="-5" dirty="0">
                <a:solidFill>
                  <a:srgbClr val="001C3D"/>
                </a:solidFill>
                <a:latin typeface="Calibri"/>
                <a:cs typeface="Calibri"/>
              </a:rPr>
              <a:t>shown,</a:t>
            </a:r>
            <a:r>
              <a:rPr sz="2000" dirty="0">
                <a:solidFill>
                  <a:srgbClr val="001C3D"/>
                </a:solidFill>
                <a:latin typeface="Calibri"/>
                <a:cs typeface="Calibri"/>
              </a:rPr>
              <a:t> the</a:t>
            </a:r>
            <a:r>
              <a:rPr sz="2000" spc="450" dirty="0">
                <a:solidFill>
                  <a:srgbClr val="001C3D"/>
                </a:solidFill>
                <a:latin typeface="Calibri"/>
                <a:cs typeface="Calibri"/>
              </a:rPr>
              <a:t> </a:t>
            </a:r>
            <a:r>
              <a:rPr sz="2000" dirty="0">
                <a:solidFill>
                  <a:srgbClr val="001C3D"/>
                </a:solidFill>
                <a:latin typeface="Calibri"/>
                <a:cs typeface="Calibri"/>
              </a:rPr>
              <a:t>evidence </a:t>
            </a:r>
            <a:r>
              <a:rPr sz="2000" spc="5" dirty="0">
                <a:solidFill>
                  <a:srgbClr val="001C3D"/>
                </a:solidFill>
                <a:latin typeface="Calibri"/>
                <a:cs typeface="Calibri"/>
              </a:rPr>
              <a:t> </a:t>
            </a:r>
            <a:r>
              <a:rPr sz="2000" spc="-5" dirty="0">
                <a:solidFill>
                  <a:srgbClr val="001C3D"/>
                </a:solidFill>
                <a:latin typeface="Calibri"/>
                <a:cs typeface="Calibri"/>
              </a:rPr>
              <a:t>before </a:t>
            </a:r>
            <a:r>
              <a:rPr sz="2000" dirty="0">
                <a:solidFill>
                  <a:srgbClr val="001C3D"/>
                </a:solidFill>
                <a:latin typeface="Calibri"/>
                <a:cs typeface="Calibri"/>
              </a:rPr>
              <a:t>the </a:t>
            </a:r>
            <a:r>
              <a:rPr sz="2000" spc="-5" dirty="0">
                <a:solidFill>
                  <a:srgbClr val="001C3D"/>
                </a:solidFill>
                <a:latin typeface="Calibri"/>
                <a:cs typeface="Calibri"/>
              </a:rPr>
              <a:t>start</a:t>
            </a:r>
            <a:r>
              <a:rPr sz="2000" dirty="0">
                <a:solidFill>
                  <a:srgbClr val="001C3D"/>
                </a:solidFill>
                <a:latin typeface="Calibri"/>
                <a:cs typeface="Calibri"/>
              </a:rPr>
              <a:t> </a:t>
            </a:r>
            <a:r>
              <a:rPr sz="2000" spc="-5" dirty="0">
                <a:solidFill>
                  <a:srgbClr val="001C3D"/>
                </a:solidFill>
                <a:latin typeface="Calibri"/>
                <a:cs typeface="Calibri"/>
              </a:rPr>
              <a:t>of</a:t>
            </a:r>
            <a:r>
              <a:rPr sz="2000" dirty="0">
                <a:solidFill>
                  <a:srgbClr val="001C3D"/>
                </a:solidFill>
                <a:latin typeface="Calibri"/>
                <a:cs typeface="Calibri"/>
              </a:rPr>
              <a:t> the </a:t>
            </a:r>
            <a:r>
              <a:rPr sz="2000" spc="-5" dirty="0">
                <a:solidFill>
                  <a:srgbClr val="001C3D"/>
                </a:solidFill>
                <a:latin typeface="Calibri"/>
                <a:cs typeface="Calibri"/>
              </a:rPr>
              <a:t>interrogation.</a:t>
            </a:r>
            <a:endParaRPr sz="2000">
              <a:latin typeface="Calibri"/>
              <a:cs typeface="Calibri"/>
            </a:endParaRPr>
          </a:p>
        </p:txBody>
      </p:sp>
      <p:sp>
        <p:nvSpPr>
          <p:cNvPr id="21" name="object 21"/>
          <p:cNvSpPr txBox="1"/>
          <p:nvPr/>
        </p:nvSpPr>
        <p:spPr>
          <a:xfrm>
            <a:off x="186243" y="5989196"/>
            <a:ext cx="6906259" cy="635000"/>
          </a:xfrm>
          <a:prstGeom prst="rect">
            <a:avLst/>
          </a:prstGeom>
        </p:spPr>
        <p:txBody>
          <a:bodyPr vert="horz" wrap="square" lIns="0" tIns="12700" rIns="0" bIns="0" rtlCol="0">
            <a:spAutoFit/>
          </a:bodyPr>
          <a:lstStyle/>
          <a:p>
            <a:pPr marL="12700" marR="5080">
              <a:lnSpc>
                <a:spcPct val="100000"/>
              </a:lnSpc>
              <a:spcBef>
                <a:spcPts val="100"/>
              </a:spcBef>
            </a:pPr>
            <a:r>
              <a:rPr sz="2000" i="1" spc="-5" dirty="0">
                <a:solidFill>
                  <a:srgbClr val="001C3D"/>
                </a:solidFill>
                <a:latin typeface="Calibri"/>
                <a:cs typeface="Calibri"/>
              </a:rPr>
              <a:t>Please</a:t>
            </a:r>
            <a:r>
              <a:rPr sz="2000" i="1" spc="335" dirty="0">
                <a:solidFill>
                  <a:srgbClr val="001C3D"/>
                </a:solidFill>
                <a:latin typeface="Calibri"/>
                <a:cs typeface="Calibri"/>
              </a:rPr>
              <a:t> </a:t>
            </a:r>
            <a:r>
              <a:rPr sz="2000" i="1" dirty="0">
                <a:solidFill>
                  <a:srgbClr val="001C3D"/>
                </a:solidFill>
                <a:latin typeface="Calibri"/>
                <a:cs typeface="Calibri"/>
              </a:rPr>
              <a:t>note</a:t>
            </a:r>
            <a:r>
              <a:rPr sz="2000" i="1" spc="335" dirty="0">
                <a:solidFill>
                  <a:srgbClr val="001C3D"/>
                </a:solidFill>
                <a:latin typeface="Calibri"/>
                <a:cs typeface="Calibri"/>
              </a:rPr>
              <a:t> </a:t>
            </a:r>
            <a:r>
              <a:rPr sz="2000" i="1" dirty="0">
                <a:solidFill>
                  <a:srgbClr val="001C3D"/>
                </a:solidFill>
                <a:latin typeface="Calibri"/>
                <a:cs typeface="Calibri"/>
              </a:rPr>
              <a:t>that</a:t>
            </a:r>
            <a:r>
              <a:rPr sz="2000" i="1" spc="340" dirty="0">
                <a:solidFill>
                  <a:srgbClr val="001C3D"/>
                </a:solidFill>
                <a:latin typeface="Calibri"/>
                <a:cs typeface="Calibri"/>
              </a:rPr>
              <a:t> </a:t>
            </a:r>
            <a:r>
              <a:rPr sz="2000" i="1" dirty="0">
                <a:solidFill>
                  <a:srgbClr val="001C3D"/>
                </a:solidFill>
                <a:latin typeface="Calibri"/>
                <a:cs typeface="Calibri"/>
              </a:rPr>
              <a:t>it</a:t>
            </a:r>
            <a:r>
              <a:rPr sz="2000" i="1" spc="340" dirty="0">
                <a:solidFill>
                  <a:srgbClr val="001C3D"/>
                </a:solidFill>
                <a:latin typeface="Calibri"/>
                <a:cs typeface="Calibri"/>
              </a:rPr>
              <a:t> </a:t>
            </a:r>
            <a:r>
              <a:rPr sz="2000" i="1" dirty="0">
                <a:solidFill>
                  <a:srgbClr val="001C3D"/>
                </a:solidFill>
                <a:latin typeface="Calibri"/>
                <a:cs typeface="Calibri"/>
              </a:rPr>
              <a:t>is</a:t>
            </a:r>
            <a:r>
              <a:rPr sz="2000" i="1" spc="340" dirty="0">
                <a:solidFill>
                  <a:srgbClr val="001C3D"/>
                </a:solidFill>
                <a:latin typeface="Calibri"/>
                <a:cs typeface="Calibri"/>
              </a:rPr>
              <a:t> </a:t>
            </a:r>
            <a:r>
              <a:rPr sz="2000" i="1" dirty="0">
                <a:solidFill>
                  <a:srgbClr val="001C3D"/>
                </a:solidFill>
                <a:latin typeface="Calibri"/>
                <a:cs typeface="Calibri"/>
              </a:rPr>
              <a:t>a</a:t>
            </a:r>
            <a:r>
              <a:rPr sz="2000" i="1" spc="340" dirty="0">
                <a:solidFill>
                  <a:srgbClr val="001C3D"/>
                </a:solidFill>
                <a:latin typeface="Calibri"/>
                <a:cs typeface="Calibri"/>
              </a:rPr>
              <a:t> </a:t>
            </a:r>
            <a:r>
              <a:rPr sz="2000" i="1" spc="-5" dirty="0">
                <a:solidFill>
                  <a:srgbClr val="001C3D"/>
                </a:solidFill>
                <a:latin typeface="Calibri"/>
                <a:cs typeface="Calibri"/>
              </a:rPr>
              <a:t>simulated</a:t>
            </a:r>
            <a:r>
              <a:rPr sz="2000" i="1" spc="340" dirty="0">
                <a:solidFill>
                  <a:srgbClr val="001C3D"/>
                </a:solidFill>
                <a:latin typeface="Calibri"/>
                <a:cs typeface="Calibri"/>
              </a:rPr>
              <a:t> </a:t>
            </a:r>
            <a:r>
              <a:rPr sz="2000" i="1" spc="-5" dirty="0">
                <a:solidFill>
                  <a:srgbClr val="001C3D"/>
                </a:solidFill>
                <a:latin typeface="Calibri"/>
                <a:cs typeface="Calibri"/>
              </a:rPr>
              <a:t>interrogation</a:t>
            </a:r>
            <a:r>
              <a:rPr sz="2000" i="1" spc="340" dirty="0">
                <a:solidFill>
                  <a:srgbClr val="001C3D"/>
                </a:solidFill>
                <a:latin typeface="Calibri"/>
                <a:cs typeface="Calibri"/>
              </a:rPr>
              <a:t> </a:t>
            </a:r>
            <a:r>
              <a:rPr sz="2000" i="1" dirty="0">
                <a:solidFill>
                  <a:srgbClr val="001C3D"/>
                </a:solidFill>
                <a:latin typeface="Calibri"/>
                <a:cs typeface="Calibri"/>
              </a:rPr>
              <a:t>situation,</a:t>
            </a:r>
            <a:r>
              <a:rPr sz="2000" i="1" spc="340" dirty="0">
                <a:solidFill>
                  <a:srgbClr val="001C3D"/>
                </a:solidFill>
                <a:latin typeface="Calibri"/>
                <a:cs typeface="Calibri"/>
              </a:rPr>
              <a:t> </a:t>
            </a:r>
            <a:r>
              <a:rPr sz="2000" i="1" dirty="0">
                <a:solidFill>
                  <a:srgbClr val="001C3D"/>
                </a:solidFill>
                <a:latin typeface="Calibri"/>
                <a:cs typeface="Calibri"/>
              </a:rPr>
              <a:t>and</a:t>
            </a:r>
            <a:r>
              <a:rPr sz="2000" i="1" spc="340" dirty="0">
                <a:solidFill>
                  <a:srgbClr val="001C3D"/>
                </a:solidFill>
                <a:latin typeface="Calibri"/>
                <a:cs typeface="Calibri"/>
              </a:rPr>
              <a:t> </a:t>
            </a:r>
            <a:r>
              <a:rPr sz="2000" i="1" dirty="0">
                <a:solidFill>
                  <a:srgbClr val="001C3D"/>
                </a:solidFill>
                <a:latin typeface="Calibri"/>
                <a:cs typeface="Calibri"/>
              </a:rPr>
              <a:t>it </a:t>
            </a:r>
            <a:r>
              <a:rPr sz="2000" i="1" spc="-440" dirty="0">
                <a:solidFill>
                  <a:srgbClr val="001C3D"/>
                </a:solidFill>
                <a:latin typeface="Calibri"/>
                <a:cs typeface="Calibri"/>
              </a:rPr>
              <a:t> </a:t>
            </a:r>
            <a:r>
              <a:rPr sz="2000" i="1" dirty="0">
                <a:solidFill>
                  <a:srgbClr val="001C3D"/>
                </a:solidFill>
                <a:latin typeface="Calibri"/>
                <a:cs typeface="Calibri"/>
              </a:rPr>
              <a:t>may be </a:t>
            </a:r>
            <a:r>
              <a:rPr sz="2000" i="1" spc="-5" dirty="0">
                <a:solidFill>
                  <a:srgbClr val="001C3D"/>
                </a:solidFill>
                <a:latin typeface="Calibri"/>
                <a:cs typeface="Calibri"/>
              </a:rPr>
              <a:t>different</a:t>
            </a:r>
            <a:r>
              <a:rPr sz="2000" i="1" dirty="0">
                <a:solidFill>
                  <a:srgbClr val="001C3D"/>
                </a:solidFill>
                <a:latin typeface="Calibri"/>
                <a:cs typeface="Calibri"/>
              </a:rPr>
              <a:t> to </a:t>
            </a:r>
            <a:r>
              <a:rPr sz="2000" i="1" spc="-5" dirty="0">
                <a:solidFill>
                  <a:srgbClr val="001C3D"/>
                </a:solidFill>
                <a:latin typeface="Calibri"/>
                <a:cs typeface="Calibri"/>
              </a:rPr>
              <a:t>what</a:t>
            </a:r>
            <a:r>
              <a:rPr sz="2000" i="1" dirty="0">
                <a:solidFill>
                  <a:srgbClr val="001C3D"/>
                </a:solidFill>
                <a:latin typeface="Calibri"/>
                <a:cs typeface="Calibri"/>
              </a:rPr>
              <a:t> you are</a:t>
            </a:r>
            <a:r>
              <a:rPr sz="2000" i="1" spc="5" dirty="0">
                <a:solidFill>
                  <a:srgbClr val="001C3D"/>
                </a:solidFill>
                <a:latin typeface="Calibri"/>
                <a:cs typeface="Calibri"/>
              </a:rPr>
              <a:t> </a:t>
            </a:r>
            <a:r>
              <a:rPr sz="2000" i="1" spc="-5" dirty="0">
                <a:solidFill>
                  <a:srgbClr val="001C3D"/>
                </a:solidFill>
                <a:latin typeface="Calibri"/>
                <a:cs typeface="Calibri"/>
              </a:rPr>
              <a:t>used</a:t>
            </a:r>
            <a:r>
              <a:rPr sz="2000" i="1" dirty="0">
                <a:solidFill>
                  <a:srgbClr val="001C3D"/>
                </a:solidFill>
                <a:latin typeface="Calibri"/>
                <a:cs typeface="Calibri"/>
              </a:rPr>
              <a:t> to in your </a:t>
            </a:r>
            <a:r>
              <a:rPr sz="2000" i="1" spc="-5" dirty="0">
                <a:solidFill>
                  <a:srgbClr val="001C3D"/>
                </a:solidFill>
                <a:latin typeface="Calibri"/>
                <a:cs typeface="Calibri"/>
              </a:rPr>
              <a:t>own</a:t>
            </a:r>
            <a:r>
              <a:rPr sz="2000" i="1" dirty="0">
                <a:solidFill>
                  <a:srgbClr val="001C3D"/>
                </a:solidFill>
                <a:latin typeface="Calibri"/>
                <a:cs typeface="Calibri"/>
              </a:rPr>
              <a:t> </a:t>
            </a:r>
            <a:r>
              <a:rPr sz="2000" i="1" spc="-5" dirty="0">
                <a:solidFill>
                  <a:srgbClr val="001C3D"/>
                </a:solidFill>
                <a:latin typeface="Calibri"/>
                <a:cs typeface="Calibri"/>
              </a:rPr>
              <a:t>practice.</a:t>
            </a:r>
            <a:endParaRPr sz="2000">
              <a:latin typeface="Calibri"/>
              <a:cs typeface="Calibri"/>
            </a:endParaRPr>
          </a:p>
        </p:txBody>
      </p:sp>
      <p:pic>
        <p:nvPicPr>
          <p:cNvPr id="22" name="object 22"/>
          <p:cNvPicPr/>
          <p:nvPr/>
        </p:nvPicPr>
        <p:blipFill>
          <a:blip r:embed="rId5" cstate="print"/>
          <a:stretch>
            <a:fillRect/>
          </a:stretch>
        </p:blipFill>
        <p:spPr>
          <a:xfrm>
            <a:off x="7452319" y="6093295"/>
            <a:ext cx="1547663" cy="576063"/>
          </a:xfrm>
          <a:prstGeom prst="rect">
            <a:avLst/>
          </a:prstGeom>
        </p:spPr>
      </p:pic>
      <p:sp>
        <p:nvSpPr>
          <p:cNvPr id="23" name="object 23"/>
          <p:cNvSpPr txBox="1"/>
          <p:nvPr/>
        </p:nvSpPr>
        <p:spPr>
          <a:xfrm>
            <a:off x="7531059" y="6231468"/>
            <a:ext cx="1138555"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FFFFFF"/>
                </a:solidFill>
                <a:latin typeface="Calibri"/>
                <a:cs typeface="Calibri"/>
              </a:rPr>
              <a:t>QUESTIONS</a:t>
            </a:r>
            <a:endParaRPr sz="1800">
              <a:latin typeface="Calibri"/>
              <a:cs typeface="Calibri"/>
            </a:endParaRPr>
          </a:p>
        </p:txBody>
      </p:sp>
      <p:sp>
        <p:nvSpPr>
          <p:cNvPr id="24" name="object 24"/>
          <p:cNvSpPr txBox="1"/>
          <p:nvPr/>
        </p:nvSpPr>
        <p:spPr>
          <a:xfrm>
            <a:off x="7387042" y="4326116"/>
            <a:ext cx="1289685" cy="441959"/>
          </a:xfrm>
          <a:prstGeom prst="rect">
            <a:avLst/>
          </a:prstGeom>
        </p:spPr>
        <p:txBody>
          <a:bodyPr vert="horz" wrap="square" lIns="0" tIns="27939" rIns="0" bIns="0" rtlCol="0">
            <a:spAutoFit/>
          </a:bodyPr>
          <a:lstStyle/>
          <a:p>
            <a:pPr marL="12700" marR="5080">
              <a:lnSpc>
                <a:spcPts val="1600"/>
              </a:lnSpc>
              <a:spcBef>
                <a:spcPts val="219"/>
              </a:spcBef>
              <a:tabLst>
                <a:tab pos="548005" algn="l"/>
                <a:tab pos="1122045" algn="l"/>
              </a:tabLst>
            </a:pPr>
            <a:r>
              <a:rPr sz="1400" i="1" spc="10" dirty="0">
                <a:solidFill>
                  <a:srgbClr val="001C3D"/>
                </a:solidFill>
                <a:latin typeface="Calibri"/>
                <a:cs typeface="Calibri"/>
              </a:rPr>
              <a:t>CLIC</a:t>
            </a:r>
            <a:r>
              <a:rPr sz="1400" i="1" dirty="0">
                <a:solidFill>
                  <a:srgbClr val="001C3D"/>
                </a:solidFill>
                <a:latin typeface="Calibri"/>
                <a:cs typeface="Calibri"/>
              </a:rPr>
              <a:t>K	</a:t>
            </a:r>
            <a:r>
              <a:rPr sz="1400" i="1" spc="10" dirty="0">
                <a:solidFill>
                  <a:srgbClr val="001C3D"/>
                </a:solidFill>
                <a:latin typeface="Calibri"/>
                <a:cs typeface="Calibri"/>
              </a:rPr>
              <a:t>belo</a:t>
            </a:r>
            <a:r>
              <a:rPr sz="1400" i="1" dirty="0">
                <a:solidFill>
                  <a:srgbClr val="001C3D"/>
                </a:solidFill>
                <a:latin typeface="Calibri"/>
                <a:cs typeface="Calibri"/>
              </a:rPr>
              <a:t>w	</a:t>
            </a:r>
            <a:r>
              <a:rPr sz="1400" i="1" spc="10" dirty="0">
                <a:solidFill>
                  <a:srgbClr val="001C3D"/>
                </a:solidFill>
                <a:latin typeface="Calibri"/>
                <a:cs typeface="Calibri"/>
              </a:rPr>
              <a:t>to  </a:t>
            </a:r>
            <a:r>
              <a:rPr sz="1400" i="1" spc="-5" dirty="0">
                <a:solidFill>
                  <a:srgbClr val="001C3D"/>
                </a:solidFill>
                <a:latin typeface="Calibri"/>
                <a:cs typeface="Calibri"/>
              </a:rPr>
              <a:t>watch</a:t>
            </a:r>
            <a:r>
              <a:rPr sz="1400" i="1" spc="-20" dirty="0">
                <a:solidFill>
                  <a:srgbClr val="001C3D"/>
                </a:solidFill>
                <a:latin typeface="Calibri"/>
                <a:cs typeface="Calibri"/>
              </a:rPr>
              <a:t> </a:t>
            </a:r>
            <a:r>
              <a:rPr sz="1400" i="1" dirty="0">
                <a:solidFill>
                  <a:srgbClr val="001C3D"/>
                </a:solidFill>
                <a:latin typeface="Calibri"/>
                <a:cs typeface="Calibri"/>
              </a:rPr>
              <a:t>the</a:t>
            </a:r>
            <a:r>
              <a:rPr sz="1400" i="1" spc="-10" dirty="0">
                <a:solidFill>
                  <a:srgbClr val="001C3D"/>
                </a:solidFill>
                <a:latin typeface="Calibri"/>
                <a:cs typeface="Calibri"/>
              </a:rPr>
              <a:t> </a:t>
            </a:r>
            <a:r>
              <a:rPr sz="1400" i="1" spc="-5" dirty="0">
                <a:solidFill>
                  <a:srgbClr val="001C3D"/>
                </a:solidFill>
                <a:latin typeface="Calibri"/>
                <a:cs typeface="Calibri"/>
              </a:rPr>
              <a:t>video</a:t>
            </a:r>
            <a:endParaRPr sz="1400">
              <a:latin typeface="Calibri"/>
              <a:cs typeface="Calibri"/>
            </a:endParaRPr>
          </a:p>
        </p:txBody>
      </p:sp>
      <p:pic>
        <p:nvPicPr>
          <p:cNvPr id="25" name="object 25"/>
          <p:cNvPicPr/>
          <p:nvPr/>
        </p:nvPicPr>
        <p:blipFill>
          <a:blip r:embed="rId6" cstate="print"/>
          <a:stretch>
            <a:fillRect/>
          </a:stretch>
        </p:blipFill>
        <p:spPr>
          <a:xfrm>
            <a:off x="7209125" y="4869160"/>
            <a:ext cx="1920213" cy="1080119"/>
          </a:xfrm>
          <a:prstGeom prst="rect">
            <a:avLst/>
          </a:prstGeom>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03322" y="31924"/>
            <a:ext cx="8774430" cy="6722745"/>
            <a:chOff x="203322" y="31924"/>
            <a:chExt cx="8774430" cy="6722745"/>
          </a:xfrm>
        </p:grpSpPr>
        <p:sp>
          <p:nvSpPr>
            <p:cNvPr id="3" name="object 3"/>
            <p:cNvSpPr/>
            <p:nvPr/>
          </p:nvSpPr>
          <p:spPr>
            <a:xfrm>
              <a:off x="216023" y="463171"/>
              <a:ext cx="8749030" cy="6278245"/>
            </a:xfrm>
            <a:custGeom>
              <a:avLst/>
              <a:gdLst/>
              <a:ahLst/>
              <a:cxnLst/>
              <a:rect l="l" t="t" r="r" b="b"/>
              <a:pathLst>
                <a:path w="8749030" h="6278245">
                  <a:moveTo>
                    <a:pt x="7911370" y="0"/>
                  </a:moveTo>
                  <a:lnTo>
                    <a:pt x="7911370" y="418545"/>
                  </a:lnTo>
                  <a:lnTo>
                    <a:pt x="418524" y="418546"/>
                  </a:lnTo>
                  <a:lnTo>
                    <a:pt x="369735" y="421360"/>
                  </a:lnTo>
                  <a:lnTo>
                    <a:pt x="322577" y="429599"/>
                  </a:lnTo>
                  <a:lnTo>
                    <a:pt x="277388" y="442945"/>
                  </a:lnTo>
                  <a:lnTo>
                    <a:pt x="234480" y="461086"/>
                  </a:lnTo>
                  <a:lnTo>
                    <a:pt x="194168" y="483708"/>
                  </a:lnTo>
                  <a:lnTo>
                    <a:pt x="156767" y="510495"/>
                  </a:lnTo>
                  <a:lnTo>
                    <a:pt x="122589" y="541135"/>
                  </a:lnTo>
                  <a:lnTo>
                    <a:pt x="91950" y="575312"/>
                  </a:lnTo>
                  <a:lnTo>
                    <a:pt x="65162" y="612714"/>
                  </a:lnTo>
                  <a:lnTo>
                    <a:pt x="42541" y="653026"/>
                  </a:lnTo>
                  <a:lnTo>
                    <a:pt x="24400" y="695934"/>
                  </a:lnTo>
                  <a:lnTo>
                    <a:pt x="11054" y="741123"/>
                  </a:lnTo>
                  <a:lnTo>
                    <a:pt x="2815" y="788281"/>
                  </a:lnTo>
                  <a:lnTo>
                    <a:pt x="0" y="837091"/>
                  </a:lnTo>
                  <a:lnTo>
                    <a:pt x="0" y="5859649"/>
                  </a:lnTo>
                  <a:lnTo>
                    <a:pt x="2815" y="5908461"/>
                  </a:lnTo>
                  <a:lnTo>
                    <a:pt x="11054" y="5955618"/>
                  </a:lnTo>
                  <a:lnTo>
                    <a:pt x="24400" y="6000808"/>
                  </a:lnTo>
                  <a:lnTo>
                    <a:pt x="42541" y="6043716"/>
                  </a:lnTo>
                  <a:lnTo>
                    <a:pt x="65162" y="6084027"/>
                  </a:lnTo>
                  <a:lnTo>
                    <a:pt x="91950" y="6121429"/>
                  </a:lnTo>
                  <a:lnTo>
                    <a:pt x="122589" y="6155607"/>
                  </a:lnTo>
                  <a:lnTo>
                    <a:pt x="156767" y="6186246"/>
                  </a:lnTo>
                  <a:lnTo>
                    <a:pt x="194168" y="6213033"/>
                  </a:lnTo>
                  <a:lnTo>
                    <a:pt x="234480" y="6235655"/>
                  </a:lnTo>
                  <a:lnTo>
                    <a:pt x="277388" y="6253796"/>
                  </a:lnTo>
                  <a:lnTo>
                    <a:pt x="322577" y="6267142"/>
                  </a:lnTo>
                  <a:lnTo>
                    <a:pt x="369735" y="6275380"/>
                  </a:lnTo>
                  <a:lnTo>
                    <a:pt x="418546" y="6278196"/>
                  </a:lnTo>
                  <a:lnTo>
                    <a:pt x="467358" y="6275380"/>
                  </a:lnTo>
                  <a:lnTo>
                    <a:pt x="514515" y="6267142"/>
                  </a:lnTo>
                  <a:lnTo>
                    <a:pt x="559705" y="6253796"/>
                  </a:lnTo>
                  <a:lnTo>
                    <a:pt x="602613" y="6235655"/>
                  </a:lnTo>
                  <a:lnTo>
                    <a:pt x="642924" y="6213033"/>
                  </a:lnTo>
                  <a:lnTo>
                    <a:pt x="680326" y="6186246"/>
                  </a:lnTo>
                  <a:lnTo>
                    <a:pt x="714504" y="6155607"/>
                  </a:lnTo>
                  <a:lnTo>
                    <a:pt x="745143" y="6121429"/>
                  </a:lnTo>
                  <a:lnTo>
                    <a:pt x="771931" y="6084027"/>
                  </a:lnTo>
                  <a:lnTo>
                    <a:pt x="794552" y="6043716"/>
                  </a:lnTo>
                  <a:lnTo>
                    <a:pt x="812693" y="6000808"/>
                  </a:lnTo>
                  <a:lnTo>
                    <a:pt x="826039" y="5955618"/>
                  </a:lnTo>
                  <a:lnTo>
                    <a:pt x="834277" y="5908461"/>
                  </a:lnTo>
                  <a:lnTo>
                    <a:pt x="837093" y="5859649"/>
                  </a:lnTo>
                  <a:lnTo>
                    <a:pt x="837092" y="5441102"/>
                  </a:lnTo>
                  <a:lnTo>
                    <a:pt x="8329916" y="5441102"/>
                  </a:lnTo>
                  <a:lnTo>
                    <a:pt x="8378727" y="5438287"/>
                  </a:lnTo>
                  <a:lnTo>
                    <a:pt x="8425885" y="5430048"/>
                  </a:lnTo>
                  <a:lnTo>
                    <a:pt x="8471075" y="5416702"/>
                  </a:lnTo>
                  <a:lnTo>
                    <a:pt x="8513982" y="5398561"/>
                  </a:lnTo>
                  <a:lnTo>
                    <a:pt x="8554294" y="5375940"/>
                  </a:lnTo>
                  <a:lnTo>
                    <a:pt x="8591696" y="5349152"/>
                  </a:lnTo>
                  <a:lnTo>
                    <a:pt x="8625874" y="5318513"/>
                  </a:lnTo>
                  <a:lnTo>
                    <a:pt x="8656513" y="5284335"/>
                  </a:lnTo>
                  <a:lnTo>
                    <a:pt x="8683301" y="5246933"/>
                  </a:lnTo>
                  <a:lnTo>
                    <a:pt x="8705922" y="5206622"/>
                  </a:lnTo>
                  <a:lnTo>
                    <a:pt x="8724063" y="5163714"/>
                  </a:lnTo>
                  <a:lnTo>
                    <a:pt x="8737409" y="5118524"/>
                  </a:lnTo>
                  <a:lnTo>
                    <a:pt x="8745648" y="5071366"/>
                  </a:lnTo>
                  <a:lnTo>
                    <a:pt x="8748464" y="5022555"/>
                  </a:lnTo>
                  <a:lnTo>
                    <a:pt x="8748463" y="1255638"/>
                  </a:lnTo>
                  <a:lnTo>
                    <a:pt x="418546" y="1255638"/>
                  </a:lnTo>
                  <a:lnTo>
                    <a:pt x="418547" y="837091"/>
                  </a:lnTo>
                  <a:lnTo>
                    <a:pt x="424074" y="789107"/>
                  </a:lnTo>
                  <a:lnTo>
                    <a:pt x="439818" y="745058"/>
                  </a:lnTo>
                  <a:lnTo>
                    <a:pt x="464522" y="706202"/>
                  </a:lnTo>
                  <a:lnTo>
                    <a:pt x="496931" y="673794"/>
                  </a:lnTo>
                  <a:lnTo>
                    <a:pt x="535787" y="649090"/>
                  </a:lnTo>
                  <a:lnTo>
                    <a:pt x="579836" y="633346"/>
                  </a:lnTo>
                  <a:lnTo>
                    <a:pt x="627820" y="627819"/>
                  </a:lnTo>
                  <a:lnTo>
                    <a:pt x="8748462" y="627819"/>
                  </a:lnTo>
                  <a:lnTo>
                    <a:pt x="8748462" y="418546"/>
                  </a:lnTo>
                  <a:lnTo>
                    <a:pt x="8329915" y="418546"/>
                  </a:lnTo>
                  <a:lnTo>
                    <a:pt x="8329915" y="209273"/>
                  </a:lnTo>
                  <a:lnTo>
                    <a:pt x="8120643" y="209273"/>
                  </a:lnTo>
                  <a:lnTo>
                    <a:pt x="8072658" y="203746"/>
                  </a:lnTo>
                  <a:lnTo>
                    <a:pt x="8028610" y="188002"/>
                  </a:lnTo>
                  <a:lnTo>
                    <a:pt x="7989753" y="163297"/>
                  </a:lnTo>
                  <a:lnTo>
                    <a:pt x="7957345" y="130889"/>
                  </a:lnTo>
                  <a:lnTo>
                    <a:pt x="7932640" y="92032"/>
                  </a:lnTo>
                  <a:lnTo>
                    <a:pt x="7916897" y="47984"/>
                  </a:lnTo>
                  <a:lnTo>
                    <a:pt x="7911370" y="0"/>
                  </a:lnTo>
                  <a:close/>
                </a:path>
                <a:path w="8749030" h="6278245">
                  <a:moveTo>
                    <a:pt x="8748462" y="627819"/>
                  </a:moveTo>
                  <a:lnTo>
                    <a:pt x="627820" y="627819"/>
                  </a:lnTo>
                  <a:lnTo>
                    <a:pt x="675805" y="633346"/>
                  </a:lnTo>
                  <a:lnTo>
                    <a:pt x="719853" y="649090"/>
                  </a:lnTo>
                  <a:lnTo>
                    <a:pt x="758710" y="673794"/>
                  </a:lnTo>
                  <a:lnTo>
                    <a:pt x="791118" y="706202"/>
                  </a:lnTo>
                  <a:lnTo>
                    <a:pt x="815823" y="745058"/>
                  </a:lnTo>
                  <a:lnTo>
                    <a:pt x="831566" y="789107"/>
                  </a:lnTo>
                  <a:lnTo>
                    <a:pt x="837093" y="837092"/>
                  </a:lnTo>
                  <a:lnTo>
                    <a:pt x="834277" y="885902"/>
                  </a:lnTo>
                  <a:lnTo>
                    <a:pt x="826039" y="933060"/>
                  </a:lnTo>
                  <a:lnTo>
                    <a:pt x="812693" y="978250"/>
                  </a:lnTo>
                  <a:lnTo>
                    <a:pt x="794552" y="1021158"/>
                  </a:lnTo>
                  <a:lnTo>
                    <a:pt x="771931" y="1061469"/>
                  </a:lnTo>
                  <a:lnTo>
                    <a:pt x="745143" y="1098871"/>
                  </a:lnTo>
                  <a:lnTo>
                    <a:pt x="714504" y="1133049"/>
                  </a:lnTo>
                  <a:lnTo>
                    <a:pt x="680326" y="1163688"/>
                  </a:lnTo>
                  <a:lnTo>
                    <a:pt x="642924" y="1190476"/>
                  </a:lnTo>
                  <a:lnTo>
                    <a:pt x="602613" y="1213097"/>
                  </a:lnTo>
                  <a:lnTo>
                    <a:pt x="559705" y="1231238"/>
                  </a:lnTo>
                  <a:lnTo>
                    <a:pt x="514515" y="1244584"/>
                  </a:lnTo>
                  <a:lnTo>
                    <a:pt x="467358" y="1252822"/>
                  </a:lnTo>
                  <a:lnTo>
                    <a:pt x="418546" y="1255638"/>
                  </a:lnTo>
                  <a:lnTo>
                    <a:pt x="8748463" y="1255638"/>
                  </a:lnTo>
                  <a:lnTo>
                    <a:pt x="8748462" y="627819"/>
                  </a:lnTo>
                  <a:close/>
                </a:path>
                <a:path w="8749030" h="6278245">
                  <a:moveTo>
                    <a:pt x="8748462" y="0"/>
                  </a:moveTo>
                  <a:lnTo>
                    <a:pt x="8745646" y="48811"/>
                  </a:lnTo>
                  <a:lnTo>
                    <a:pt x="8737408" y="95968"/>
                  </a:lnTo>
                  <a:lnTo>
                    <a:pt x="8724062" y="141158"/>
                  </a:lnTo>
                  <a:lnTo>
                    <a:pt x="8705921" y="184065"/>
                  </a:lnTo>
                  <a:lnTo>
                    <a:pt x="8683300" y="224377"/>
                  </a:lnTo>
                  <a:lnTo>
                    <a:pt x="8656512" y="261779"/>
                  </a:lnTo>
                  <a:lnTo>
                    <a:pt x="8625873" y="295956"/>
                  </a:lnTo>
                  <a:lnTo>
                    <a:pt x="8591695" y="326596"/>
                  </a:lnTo>
                  <a:lnTo>
                    <a:pt x="8554293" y="353383"/>
                  </a:lnTo>
                  <a:lnTo>
                    <a:pt x="8513982" y="376004"/>
                  </a:lnTo>
                  <a:lnTo>
                    <a:pt x="8471074" y="394145"/>
                  </a:lnTo>
                  <a:lnTo>
                    <a:pt x="8425884" y="407492"/>
                  </a:lnTo>
                  <a:lnTo>
                    <a:pt x="8378726" y="415730"/>
                  </a:lnTo>
                  <a:lnTo>
                    <a:pt x="8329915" y="418546"/>
                  </a:lnTo>
                  <a:lnTo>
                    <a:pt x="8748462" y="418546"/>
                  </a:lnTo>
                  <a:lnTo>
                    <a:pt x="8748462" y="0"/>
                  </a:lnTo>
                  <a:close/>
                </a:path>
                <a:path w="8749030" h="6278245">
                  <a:moveTo>
                    <a:pt x="8329916" y="0"/>
                  </a:moveTo>
                  <a:lnTo>
                    <a:pt x="8324389" y="47984"/>
                  </a:lnTo>
                  <a:lnTo>
                    <a:pt x="8308645" y="92032"/>
                  </a:lnTo>
                  <a:lnTo>
                    <a:pt x="8283941" y="130889"/>
                  </a:lnTo>
                  <a:lnTo>
                    <a:pt x="8251533" y="163297"/>
                  </a:lnTo>
                  <a:lnTo>
                    <a:pt x="8212676" y="188002"/>
                  </a:lnTo>
                  <a:lnTo>
                    <a:pt x="8168627" y="203746"/>
                  </a:lnTo>
                  <a:lnTo>
                    <a:pt x="8120643" y="209273"/>
                  </a:lnTo>
                  <a:lnTo>
                    <a:pt x="8329915" y="209273"/>
                  </a:lnTo>
                  <a:lnTo>
                    <a:pt x="8329916" y="0"/>
                  </a:lnTo>
                  <a:close/>
                </a:path>
              </a:pathLst>
            </a:custGeom>
            <a:solidFill>
              <a:srgbClr val="F5F5F5"/>
            </a:solidFill>
          </p:spPr>
          <p:txBody>
            <a:bodyPr wrap="square" lIns="0" tIns="0" rIns="0" bIns="0" rtlCol="0"/>
            <a:lstStyle/>
            <a:p>
              <a:endParaRPr/>
            </a:p>
          </p:txBody>
        </p:sp>
        <p:sp>
          <p:nvSpPr>
            <p:cNvPr id="4" name="object 4"/>
            <p:cNvSpPr/>
            <p:nvPr/>
          </p:nvSpPr>
          <p:spPr>
            <a:xfrm>
              <a:off x="634570" y="44623"/>
              <a:ext cx="8329930" cy="1674495"/>
            </a:xfrm>
            <a:custGeom>
              <a:avLst/>
              <a:gdLst/>
              <a:ahLst/>
              <a:cxnLst/>
              <a:rect l="l" t="t" r="r" b="b"/>
              <a:pathLst>
                <a:path w="8329930" h="1674495">
                  <a:moveTo>
                    <a:pt x="209274" y="1046366"/>
                  </a:moveTo>
                  <a:lnTo>
                    <a:pt x="161289" y="1051893"/>
                  </a:lnTo>
                  <a:lnTo>
                    <a:pt x="117241" y="1067637"/>
                  </a:lnTo>
                  <a:lnTo>
                    <a:pt x="78384" y="1092341"/>
                  </a:lnTo>
                  <a:lnTo>
                    <a:pt x="45975" y="1124749"/>
                  </a:lnTo>
                  <a:lnTo>
                    <a:pt x="21271" y="1163606"/>
                  </a:lnTo>
                  <a:lnTo>
                    <a:pt x="5528" y="1207654"/>
                  </a:lnTo>
                  <a:lnTo>
                    <a:pt x="1" y="1255638"/>
                  </a:lnTo>
                  <a:lnTo>
                    <a:pt x="0" y="1674186"/>
                  </a:lnTo>
                  <a:lnTo>
                    <a:pt x="48811" y="1671370"/>
                  </a:lnTo>
                  <a:lnTo>
                    <a:pt x="95968" y="1663132"/>
                  </a:lnTo>
                  <a:lnTo>
                    <a:pt x="141158" y="1649785"/>
                  </a:lnTo>
                  <a:lnTo>
                    <a:pt x="184066" y="1631644"/>
                  </a:lnTo>
                  <a:lnTo>
                    <a:pt x="224378" y="1609023"/>
                  </a:lnTo>
                  <a:lnTo>
                    <a:pt x="261779" y="1582236"/>
                  </a:lnTo>
                  <a:lnTo>
                    <a:pt x="295957" y="1551596"/>
                  </a:lnTo>
                  <a:lnTo>
                    <a:pt x="326596" y="1517419"/>
                  </a:lnTo>
                  <a:lnTo>
                    <a:pt x="353384" y="1480017"/>
                  </a:lnTo>
                  <a:lnTo>
                    <a:pt x="376005" y="1439705"/>
                  </a:lnTo>
                  <a:lnTo>
                    <a:pt x="394146" y="1396797"/>
                  </a:lnTo>
                  <a:lnTo>
                    <a:pt x="407492" y="1351608"/>
                  </a:lnTo>
                  <a:lnTo>
                    <a:pt x="415731" y="1304450"/>
                  </a:lnTo>
                  <a:lnTo>
                    <a:pt x="418546" y="1255638"/>
                  </a:lnTo>
                  <a:lnTo>
                    <a:pt x="413019" y="1207654"/>
                  </a:lnTo>
                  <a:lnTo>
                    <a:pt x="397276" y="1163606"/>
                  </a:lnTo>
                  <a:lnTo>
                    <a:pt x="372572" y="1124749"/>
                  </a:lnTo>
                  <a:lnTo>
                    <a:pt x="340163" y="1092341"/>
                  </a:lnTo>
                  <a:lnTo>
                    <a:pt x="301306" y="1067637"/>
                  </a:lnTo>
                  <a:lnTo>
                    <a:pt x="257258" y="1051893"/>
                  </a:lnTo>
                  <a:lnTo>
                    <a:pt x="209274" y="1046366"/>
                  </a:lnTo>
                  <a:close/>
                </a:path>
                <a:path w="8329930" h="1674495">
                  <a:moveTo>
                    <a:pt x="8329917" y="418546"/>
                  </a:moveTo>
                  <a:lnTo>
                    <a:pt x="7911368" y="418546"/>
                  </a:lnTo>
                  <a:lnTo>
                    <a:pt x="7911369" y="837092"/>
                  </a:lnTo>
                  <a:lnTo>
                    <a:pt x="7960180" y="834276"/>
                  </a:lnTo>
                  <a:lnTo>
                    <a:pt x="8007338" y="826038"/>
                  </a:lnTo>
                  <a:lnTo>
                    <a:pt x="8052528" y="812691"/>
                  </a:lnTo>
                  <a:lnTo>
                    <a:pt x="8095435" y="794550"/>
                  </a:lnTo>
                  <a:lnTo>
                    <a:pt x="8135747" y="771929"/>
                  </a:lnTo>
                  <a:lnTo>
                    <a:pt x="8173149" y="745142"/>
                  </a:lnTo>
                  <a:lnTo>
                    <a:pt x="8207327" y="714503"/>
                  </a:lnTo>
                  <a:lnTo>
                    <a:pt x="8237966" y="680325"/>
                  </a:lnTo>
                  <a:lnTo>
                    <a:pt x="8264754" y="642923"/>
                  </a:lnTo>
                  <a:lnTo>
                    <a:pt x="8287375" y="602612"/>
                  </a:lnTo>
                  <a:lnTo>
                    <a:pt x="8305516" y="559704"/>
                  </a:lnTo>
                  <a:lnTo>
                    <a:pt x="8318862" y="514515"/>
                  </a:lnTo>
                  <a:lnTo>
                    <a:pt x="8327101" y="467357"/>
                  </a:lnTo>
                  <a:lnTo>
                    <a:pt x="8329917" y="418546"/>
                  </a:lnTo>
                  <a:close/>
                </a:path>
                <a:path w="8329930" h="1674495">
                  <a:moveTo>
                    <a:pt x="7911369" y="0"/>
                  </a:moveTo>
                  <a:lnTo>
                    <a:pt x="7862558" y="2815"/>
                  </a:lnTo>
                  <a:lnTo>
                    <a:pt x="7815400" y="11054"/>
                  </a:lnTo>
                  <a:lnTo>
                    <a:pt x="7770211" y="24400"/>
                  </a:lnTo>
                  <a:lnTo>
                    <a:pt x="7727303" y="42541"/>
                  </a:lnTo>
                  <a:lnTo>
                    <a:pt x="7686992" y="65162"/>
                  </a:lnTo>
                  <a:lnTo>
                    <a:pt x="7649590" y="91949"/>
                  </a:lnTo>
                  <a:lnTo>
                    <a:pt x="7615412" y="122588"/>
                  </a:lnTo>
                  <a:lnTo>
                    <a:pt x="7584773" y="156766"/>
                  </a:lnTo>
                  <a:lnTo>
                    <a:pt x="7557986" y="194168"/>
                  </a:lnTo>
                  <a:lnTo>
                    <a:pt x="7535364" y="234479"/>
                  </a:lnTo>
                  <a:lnTo>
                    <a:pt x="7517224" y="277387"/>
                  </a:lnTo>
                  <a:lnTo>
                    <a:pt x="7503877" y="322577"/>
                  </a:lnTo>
                  <a:lnTo>
                    <a:pt x="7495639" y="369734"/>
                  </a:lnTo>
                  <a:lnTo>
                    <a:pt x="7492823" y="418546"/>
                  </a:lnTo>
                  <a:lnTo>
                    <a:pt x="7498350" y="466530"/>
                  </a:lnTo>
                  <a:lnTo>
                    <a:pt x="7514093" y="510579"/>
                  </a:lnTo>
                  <a:lnTo>
                    <a:pt x="7538798" y="549436"/>
                  </a:lnTo>
                  <a:lnTo>
                    <a:pt x="7571206" y="581844"/>
                  </a:lnTo>
                  <a:lnTo>
                    <a:pt x="7610062" y="606548"/>
                  </a:lnTo>
                  <a:lnTo>
                    <a:pt x="7654111" y="622292"/>
                  </a:lnTo>
                  <a:lnTo>
                    <a:pt x="7702095" y="627819"/>
                  </a:lnTo>
                  <a:lnTo>
                    <a:pt x="7750079" y="622292"/>
                  </a:lnTo>
                  <a:lnTo>
                    <a:pt x="7794128" y="606548"/>
                  </a:lnTo>
                  <a:lnTo>
                    <a:pt x="7832985" y="581844"/>
                  </a:lnTo>
                  <a:lnTo>
                    <a:pt x="7865393" y="549436"/>
                  </a:lnTo>
                  <a:lnTo>
                    <a:pt x="7890097" y="510579"/>
                  </a:lnTo>
                  <a:lnTo>
                    <a:pt x="7905841" y="466530"/>
                  </a:lnTo>
                  <a:lnTo>
                    <a:pt x="7911368" y="418546"/>
                  </a:lnTo>
                  <a:lnTo>
                    <a:pt x="8329917" y="418546"/>
                  </a:lnTo>
                  <a:lnTo>
                    <a:pt x="8327101" y="369734"/>
                  </a:lnTo>
                  <a:lnTo>
                    <a:pt x="8318862" y="322577"/>
                  </a:lnTo>
                  <a:lnTo>
                    <a:pt x="8305516" y="277387"/>
                  </a:lnTo>
                  <a:lnTo>
                    <a:pt x="8287375" y="234479"/>
                  </a:lnTo>
                  <a:lnTo>
                    <a:pt x="8264754" y="194168"/>
                  </a:lnTo>
                  <a:lnTo>
                    <a:pt x="8237966" y="156766"/>
                  </a:lnTo>
                  <a:lnTo>
                    <a:pt x="8207327" y="122588"/>
                  </a:lnTo>
                  <a:lnTo>
                    <a:pt x="8173149" y="91949"/>
                  </a:lnTo>
                  <a:lnTo>
                    <a:pt x="8135747" y="65162"/>
                  </a:lnTo>
                  <a:lnTo>
                    <a:pt x="8095435" y="42541"/>
                  </a:lnTo>
                  <a:lnTo>
                    <a:pt x="8052528" y="24400"/>
                  </a:lnTo>
                  <a:lnTo>
                    <a:pt x="8007338" y="11054"/>
                  </a:lnTo>
                  <a:lnTo>
                    <a:pt x="7960180" y="2815"/>
                  </a:lnTo>
                  <a:lnTo>
                    <a:pt x="7911369" y="0"/>
                  </a:lnTo>
                  <a:close/>
                </a:path>
              </a:pathLst>
            </a:custGeom>
            <a:solidFill>
              <a:srgbClr val="CECECE"/>
            </a:solidFill>
          </p:spPr>
          <p:txBody>
            <a:bodyPr wrap="square" lIns="0" tIns="0" rIns="0" bIns="0" rtlCol="0"/>
            <a:lstStyle/>
            <a:p>
              <a:endParaRPr/>
            </a:p>
          </p:txBody>
        </p:sp>
        <p:sp>
          <p:nvSpPr>
            <p:cNvPr id="5" name="object 5"/>
            <p:cNvSpPr/>
            <p:nvPr/>
          </p:nvSpPr>
          <p:spPr>
            <a:xfrm>
              <a:off x="216022" y="44624"/>
              <a:ext cx="8749030" cy="6697345"/>
            </a:xfrm>
            <a:custGeom>
              <a:avLst/>
              <a:gdLst/>
              <a:ahLst/>
              <a:cxnLst/>
              <a:rect l="l" t="t" r="r" b="b"/>
              <a:pathLst>
                <a:path w="8749030" h="6697345">
                  <a:moveTo>
                    <a:pt x="0" y="1255639"/>
                  </a:moveTo>
                  <a:lnTo>
                    <a:pt x="2816" y="1206827"/>
                  </a:lnTo>
                  <a:lnTo>
                    <a:pt x="11055" y="1159670"/>
                  </a:lnTo>
                  <a:lnTo>
                    <a:pt x="24401" y="1114480"/>
                  </a:lnTo>
                  <a:lnTo>
                    <a:pt x="42542" y="1071573"/>
                  </a:lnTo>
                  <a:lnTo>
                    <a:pt x="65163" y="1031261"/>
                  </a:lnTo>
                  <a:lnTo>
                    <a:pt x="91951" y="993859"/>
                  </a:lnTo>
                  <a:lnTo>
                    <a:pt x="122590" y="959682"/>
                  </a:lnTo>
                  <a:lnTo>
                    <a:pt x="156768" y="929042"/>
                  </a:lnTo>
                  <a:lnTo>
                    <a:pt x="194169" y="902255"/>
                  </a:lnTo>
                  <a:lnTo>
                    <a:pt x="234481" y="879634"/>
                  </a:lnTo>
                  <a:lnTo>
                    <a:pt x="277389" y="861493"/>
                  </a:lnTo>
                  <a:lnTo>
                    <a:pt x="322578" y="848146"/>
                  </a:lnTo>
                  <a:lnTo>
                    <a:pt x="369736" y="839908"/>
                  </a:lnTo>
                  <a:lnTo>
                    <a:pt x="418547" y="837092"/>
                  </a:lnTo>
                  <a:lnTo>
                    <a:pt x="7911369" y="837092"/>
                  </a:lnTo>
                  <a:lnTo>
                    <a:pt x="7911369" y="418546"/>
                  </a:lnTo>
                  <a:lnTo>
                    <a:pt x="7914185" y="369735"/>
                  </a:lnTo>
                  <a:lnTo>
                    <a:pt x="7922424" y="322577"/>
                  </a:lnTo>
                  <a:lnTo>
                    <a:pt x="7935770" y="277388"/>
                  </a:lnTo>
                  <a:lnTo>
                    <a:pt x="7953911" y="234480"/>
                  </a:lnTo>
                  <a:lnTo>
                    <a:pt x="7976532" y="194168"/>
                  </a:lnTo>
                  <a:lnTo>
                    <a:pt x="8003320" y="156767"/>
                  </a:lnTo>
                  <a:lnTo>
                    <a:pt x="8033959" y="122589"/>
                  </a:lnTo>
                  <a:lnTo>
                    <a:pt x="8068137" y="91950"/>
                  </a:lnTo>
                  <a:lnTo>
                    <a:pt x="8105538" y="65162"/>
                  </a:lnTo>
                  <a:lnTo>
                    <a:pt x="8145850" y="42541"/>
                  </a:lnTo>
                  <a:lnTo>
                    <a:pt x="8188758" y="24400"/>
                  </a:lnTo>
                  <a:lnTo>
                    <a:pt x="8233947" y="11054"/>
                  </a:lnTo>
                  <a:lnTo>
                    <a:pt x="8281105" y="2815"/>
                  </a:lnTo>
                  <a:lnTo>
                    <a:pt x="8329916" y="0"/>
                  </a:lnTo>
                  <a:lnTo>
                    <a:pt x="8378728" y="2815"/>
                  </a:lnTo>
                  <a:lnTo>
                    <a:pt x="8425885" y="11054"/>
                  </a:lnTo>
                  <a:lnTo>
                    <a:pt x="8471075" y="24400"/>
                  </a:lnTo>
                  <a:lnTo>
                    <a:pt x="8513983" y="42541"/>
                  </a:lnTo>
                  <a:lnTo>
                    <a:pt x="8554294" y="65162"/>
                  </a:lnTo>
                  <a:lnTo>
                    <a:pt x="8591696" y="91950"/>
                  </a:lnTo>
                  <a:lnTo>
                    <a:pt x="8625874" y="122589"/>
                  </a:lnTo>
                  <a:lnTo>
                    <a:pt x="8656513" y="156767"/>
                  </a:lnTo>
                  <a:lnTo>
                    <a:pt x="8683300" y="194168"/>
                  </a:lnTo>
                  <a:lnTo>
                    <a:pt x="8705922" y="234480"/>
                  </a:lnTo>
                  <a:lnTo>
                    <a:pt x="8724062" y="277388"/>
                  </a:lnTo>
                  <a:lnTo>
                    <a:pt x="8737409" y="322577"/>
                  </a:lnTo>
                  <a:lnTo>
                    <a:pt x="8745647" y="369735"/>
                  </a:lnTo>
                  <a:lnTo>
                    <a:pt x="8748463" y="418546"/>
                  </a:lnTo>
                  <a:lnTo>
                    <a:pt x="8748462" y="5441104"/>
                  </a:lnTo>
                  <a:lnTo>
                    <a:pt x="8745646" y="5489915"/>
                  </a:lnTo>
                  <a:lnTo>
                    <a:pt x="8737408" y="5537072"/>
                  </a:lnTo>
                  <a:lnTo>
                    <a:pt x="8724061" y="5582262"/>
                  </a:lnTo>
                  <a:lnTo>
                    <a:pt x="8705921" y="5625169"/>
                  </a:lnTo>
                  <a:lnTo>
                    <a:pt x="8683299" y="5665481"/>
                  </a:lnTo>
                  <a:lnTo>
                    <a:pt x="8656512" y="5702883"/>
                  </a:lnTo>
                  <a:lnTo>
                    <a:pt x="8625873" y="5737060"/>
                  </a:lnTo>
                  <a:lnTo>
                    <a:pt x="8591695" y="5767700"/>
                  </a:lnTo>
                  <a:lnTo>
                    <a:pt x="8554293" y="5794487"/>
                  </a:lnTo>
                  <a:lnTo>
                    <a:pt x="8513982" y="5817108"/>
                  </a:lnTo>
                  <a:lnTo>
                    <a:pt x="8471074" y="5835249"/>
                  </a:lnTo>
                  <a:lnTo>
                    <a:pt x="8425884" y="5848595"/>
                  </a:lnTo>
                  <a:lnTo>
                    <a:pt x="8378727" y="5856834"/>
                  </a:lnTo>
                  <a:lnTo>
                    <a:pt x="8329915" y="5859650"/>
                  </a:lnTo>
                  <a:lnTo>
                    <a:pt x="837093" y="5859649"/>
                  </a:lnTo>
                  <a:lnTo>
                    <a:pt x="837093" y="6278195"/>
                  </a:lnTo>
                  <a:lnTo>
                    <a:pt x="834277" y="6327007"/>
                  </a:lnTo>
                  <a:lnTo>
                    <a:pt x="826039" y="6374164"/>
                  </a:lnTo>
                  <a:lnTo>
                    <a:pt x="812693" y="6419354"/>
                  </a:lnTo>
                  <a:lnTo>
                    <a:pt x="794552" y="6462262"/>
                  </a:lnTo>
                  <a:lnTo>
                    <a:pt x="771931" y="6502574"/>
                  </a:lnTo>
                  <a:lnTo>
                    <a:pt x="745143" y="6539976"/>
                  </a:lnTo>
                  <a:lnTo>
                    <a:pt x="714504" y="6574153"/>
                  </a:lnTo>
                  <a:lnTo>
                    <a:pt x="680326" y="6604793"/>
                  </a:lnTo>
                  <a:lnTo>
                    <a:pt x="642924" y="6631580"/>
                  </a:lnTo>
                  <a:lnTo>
                    <a:pt x="602613" y="6654202"/>
                  </a:lnTo>
                  <a:lnTo>
                    <a:pt x="559705" y="6672343"/>
                  </a:lnTo>
                  <a:lnTo>
                    <a:pt x="514515" y="6685689"/>
                  </a:lnTo>
                  <a:lnTo>
                    <a:pt x="467358" y="6693927"/>
                  </a:lnTo>
                  <a:lnTo>
                    <a:pt x="418546" y="6696743"/>
                  </a:lnTo>
                  <a:lnTo>
                    <a:pt x="369735" y="6693927"/>
                  </a:lnTo>
                  <a:lnTo>
                    <a:pt x="322577" y="6685689"/>
                  </a:lnTo>
                  <a:lnTo>
                    <a:pt x="277388" y="6672343"/>
                  </a:lnTo>
                  <a:lnTo>
                    <a:pt x="234480" y="6654202"/>
                  </a:lnTo>
                  <a:lnTo>
                    <a:pt x="194168" y="6631580"/>
                  </a:lnTo>
                  <a:lnTo>
                    <a:pt x="156767" y="6604793"/>
                  </a:lnTo>
                  <a:lnTo>
                    <a:pt x="122589" y="6574153"/>
                  </a:lnTo>
                  <a:lnTo>
                    <a:pt x="91950" y="6539976"/>
                  </a:lnTo>
                  <a:lnTo>
                    <a:pt x="65162" y="6502574"/>
                  </a:lnTo>
                  <a:lnTo>
                    <a:pt x="42541" y="6462262"/>
                  </a:lnTo>
                  <a:lnTo>
                    <a:pt x="24400" y="6419354"/>
                  </a:lnTo>
                  <a:lnTo>
                    <a:pt x="11054" y="6374164"/>
                  </a:lnTo>
                  <a:lnTo>
                    <a:pt x="2815" y="6327007"/>
                  </a:lnTo>
                  <a:lnTo>
                    <a:pt x="0" y="6278195"/>
                  </a:lnTo>
                  <a:lnTo>
                    <a:pt x="0" y="1255639"/>
                  </a:lnTo>
                  <a:close/>
                </a:path>
                <a:path w="8749030" h="6697345">
                  <a:moveTo>
                    <a:pt x="7911369" y="837092"/>
                  </a:moveTo>
                  <a:lnTo>
                    <a:pt x="8329916" y="837092"/>
                  </a:lnTo>
                  <a:lnTo>
                    <a:pt x="8378728" y="834276"/>
                  </a:lnTo>
                  <a:lnTo>
                    <a:pt x="8425885" y="826038"/>
                  </a:lnTo>
                  <a:lnTo>
                    <a:pt x="8471075" y="812691"/>
                  </a:lnTo>
                  <a:lnTo>
                    <a:pt x="8513983" y="794551"/>
                  </a:lnTo>
                  <a:lnTo>
                    <a:pt x="8554294" y="771929"/>
                  </a:lnTo>
                  <a:lnTo>
                    <a:pt x="8591696" y="745142"/>
                  </a:lnTo>
                  <a:lnTo>
                    <a:pt x="8625874" y="714503"/>
                  </a:lnTo>
                  <a:lnTo>
                    <a:pt x="8656513" y="680325"/>
                  </a:lnTo>
                  <a:lnTo>
                    <a:pt x="8683300" y="642923"/>
                  </a:lnTo>
                  <a:lnTo>
                    <a:pt x="8705922" y="602612"/>
                  </a:lnTo>
                  <a:lnTo>
                    <a:pt x="8724062" y="559704"/>
                  </a:lnTo>
                  <a:lnTo>
                    <a:pt x="8737409" y="514514"/>
                  </a:lnTo>
                  <a:lnTo>
                    <a:pt x="8745647" y="467357"/>
                  </a:lnTo>
                  <a:lnTo>
                    <a:pt x="8748463" y="418545"/>
                  </a:lnTo>
                </a:path>
                <a:path w="8749030" h="6697345">
                  <a:moveTo>
                    <a:pt x="8329916" y="837092"/>
                  </a:moveTo>
                  <a:lnTo>
                    <a:pt x="8329916" y="418546"/>
                  </a:lnTo>
                  <a:lnTo>
                    <a:pt x="8324389" y="466531"/>
                  </a:lnTo>
                  <a:lnTo>
                    <a:pt x="8308646" y="510579"/>
                  </a:lnTo>
                  <a:lnTo>
                    <a:pt x="8283942" y="549436"/>
                  </a:lnTo>
                  <a:lnTo>
                    <a:pt x="8251533" y="581844"/>
                  </a:lnTo>
                  <a:lnTo>
                    <a:pt x="8212677" y="606548"/>
                  </a:lnTo>
                  <a:lnTo>
                    <a:pt x="8168628" y="622292"/>
                  </a:lnTo>
                  <a:lnTo>
                    <a:pt x="8120643" y="627819"/>
                  </a:lnTo>
                  <a:lnTo>
                    <a:pt x="8072659" y="622292"/>
                  </a:lnTo>
                  <a:lnTo>
                    <a:pt x="8028610" y="606548"/>
                  </a:lnTo>
                  <a:lnTo>
                    <a:pt x="7989754" y="581844"/>
                  </a:lnTo>
                  <a:lnTo>
                    <a:pt x="7957345" y="549436"/>
                  </a:lnTo>
                  <a:lnTo>
                    <a:pt x="7932641" y="510579"/>
                  </a:lnTo>
                  <a:lnTo>
                    <a:pt x="7916897" y="466531"/>
                  </a:lnTo>
                  <a:lnTo>
                    <a:pt x="7911370" y="418546"/>
                  </a:lnTo>
                </a:path>
                <a:path w="8749030" h="6697345">
                  <a:moveTo>
                    <a:pt x="418547" y="1674185"/>
                  </a:moveTo>
                  <a:lnTo>
                    <a:pt x="418547" y="1255639"/>
                  </a:lnTo>
                  <a:lnTo>
                    <a:pt x="424074" y="1207655"/>
                  </a:lnTo>
                  <a:lnTo>
                    <a:pt x="439818" y="1163606"/>
                  </a:lnTo>
                  <a:lnTo>
                    <a:pt x="464522" y="1124749"/>
                  </a:lnTo>
                  <a:lnTo>
                    <a:pt x="496931" y="1092341"/>
                  </a:lnTo>
                  <a:lnTo>
                    <a:pt x="535787" y="1067637"/>
                  </a:lnTo>
                  <a:lnTo>
                    <a:pt x="579836" y="1051893"/>
                  </a:lnTo>
                  <a:lnTo>
                    <a:pt x="627820" y="1046366"/>
                  </a:lnTo>
                  <a:lnTo>
                    <a:pt x="675805" y="1051893"/>
                  </a:lnTo>
                  <a:lnTo>
                    <a:pt x="719853" y="1067637"/>
                  </a:lnTo>
                  <a:lnTo>
                    <a:pt x="758710" y="1092341"/>
                  </a:lnTo>
                  <a:lnTo>
                    <a:pt x="791118" y="1124749"/>
                  </a:lnTo>
                  <a:lnTo>
                    <a:pt x="815823" y="1163606"/>
                  </a:lnTo>
                  <a:lnTo>
                    <a:pt x="831566" y="1207655"/>
                  </a:lnTo>
                  <a:lnTo>
                    <a:pt x="837093" y="1255639"/>
                  </a:lnTo>
                  <a:lnTo>
                    <a:pt x="834277" y="1304450"/>
                  </a:lnTo>
                  <a:lnTo>
                    <a:pt x="826039" y="1351608"/>
                  </a:lnTo>
                  <a:lnTo>
                    <a:pt x="812693" y="1396797"/>
                  </a:lnTo>
                  <a:lnTo>
                    <a:pt x="794552" y="1439705"/>
                  </a:lnTo>
                  <a:lnTo>
                    <a:pt x="771931" y="1480017"/>
                  </a:lnTo>
                  <a:lnTo>
                    <a:pt x="745143" y="1517418"/>
                  </a:lnTo>
                  <a:lnTo>
                    <a:pt x="714504" y="1551596"/>
                  </a:lnTo>
                  <a:lnTo>
                    <a:pt x="680326" y="1582236"/>
                  </a:lnTo>
                  <a:lnTo>
                    <a:pt x="642924" y="1609023"/>
                  </a:lnTo>
                  <a:lnTo>
                    <a:pt x="602613" y="1631644"/>
                  </a:lnTo>
                  <a:lnTo>
                    <a:pt x="559705" y="1649785"/>
                  </a:lnTo>
                  <a:lnTo>
                    <a:pt x="514515" y="1663132"/>
                  </a:lnTo>
                  <a:lnTo>
                    <a:pt x="467358" y="1671370"/>
                  </a:lnTo>
                  <a:lnTo>
                    <a:pt x="418546" y="1674186"/>
                  </a:lnTo>
                  <a:lnTo>
                    <a:pt x="369735" y="1671370"/>
                  </a:lnTo>
                  <a:lnTo>
                    <a:pt x="322577" y="1663132"/>
                  </a:lnTo>
                  <a:lnTo>
                    <a:pt x="277388" y="1649785"/>
                  </a:lnTo>
                  <a:lnTo>
                    <a:pt x="234480" y="1631644"/>
                  </a:lnTo>
                  <a:lnTo>
                    <a:pt x="194168" y="1609023"/>
                  </a:lnTo>
                  <a:lnTo>
                    <a:pt x="156767" y="1582236"/>
                  </a:lnTo>
                  <a:lnTo>
                    <a:pt x="122589" y="1551596"/>
                  </a:lnTo>
                  <a:lnTo>
                    <a:pt x="91950" y="1517418"/>
                  </a:lnTo>
                  <a:lnTo>
                    <a:pt x="65162" y="1480017"/>
                  </a:lnTo>
                  <a:lnTo>
                    <a:pt x="42541" y="1439705"/>
                  </a:lnTo>
                  <a:lnTo>
                    <a:pt x="24400" y="1396797"/>
                  </a:lnTo>
                  <a:lnTo>
                    <a:pt x="11054" y="1351608"/>
                  </a:lnTo>
                  <a:lnTo>
                    <a:pt x="2815" y="1304450"/>
                  </a:lnTo>
                  <a:lnTo>
                    <a:pt x="0" y="1255639"/>
                  </a:lnTo>
                </a:path>
                <a:path w="8749030" h="6697345">
                  <a:moveTo>
                    <a:pt x="837093" y="1255639"/>
                  </a:moveTo>
                  <a:lnTo>
                    <a:pt x="837093" y="5859649"/>
                  </a:lnTo>
                </a:path>
              </a:pathLst>
            </a:custGeom>
            <a:ln w="25399">
              <a:solidFill>
                <a:srgbClr val="919FAE"/>
              </a:solidFill>
            </a:ln>
          </p:spPr>
          <p:txBody>
            <a:bodyPr wrap="square" lIns="0" tIns="0" rIns="0" bIns="0" rtlCol="0"/>
            <a:lstStyle/>
            <a:p>
              <a:endParaRPr/>
            </a:p>
          </p:txBody>
        </p:sp>
        <p:sp>
          <p:nvSpPr>
            <p:cNvPr id="6" name="object 6"/>
            <p:cNvSpPr/>
            <p:nvPr/>
          </p:nvSpPr>
          <p:spPr>
            <a:xfrm>
              <a:off x="1979711" y="2780928"/>
              <a:ext cx="6193155" cy="1224280"/>
            </a:xfrm>
            <a:custGeom>
              <a:avLst/>
              <a:gdLst/>
              <a:ahLst/>
              <a:cxnLst/>
              <a:rect l="l" t="t" r="r" b="b"/>
              <a:pathLst>
                <a:path w="6193155" h="1224279">
                  <a:moveTo>
                    <a:pt x="6192687" y="0"/>
                  </a:moveTo>
                  <a:lnTo>
                    <a:pt x="0" y="0"/>
                  </a:lnTo>
                  <a:lnTo>
                    <a:pt x="0" y="1224135"/>
                  </a:lnTo>
                  <a:lnTo>
                    <a:pt x="6192687" y="1224135"/>
                  </a:lnTo>
                  <a:lnTo>
                    <a:pt x="6192687" y="0"/>
                  </a:lnTo>
                  <a:close/>
                </a:path>
              </a:pathLst>
            </a:custGeom>
            <a:solidFill>
              <a:srgbClr val="FFFFFF"/>
            </a:solidFill>
          </p:spPr>
          <p:txBody>
            <a:bodyPr wrap="square" lIns="0" tIns="0" rIns="0" bIns="0" rtlCol="0"/>
            <a:lstStyle/>
            <a:p>
              <a:endParaRPr/>
            </a:p>
          </p:txBody>
        </p:sp>
        <p:sp>
          <p:nvSpPr>
            <p:cNvPr id="7" name="object 7"/>
            <p:cNvSpPr/>
            <p:nvPr/>
          </p:nvSpPr>
          <p:spPr>
            <a:xfrm>
              <a:off x="1979711" y="2780928"/>
              <a:ext cx="6193155" cy="1224280"/>
            </a:xfrm>
            <a:custGeom>
              <a:avLst/>
              <a:gdLst/>
              <a:ahLst/>
              <a:cxnLst/>
              <a:rect l="l" t="t" r="r" b="b"/>
              <a:pathLst>
                <a:path w="6193155" h="1224279">
                  <a:moveTo>
                    <a:pt x="0" y="0"/>
                  </a:moveTo>
                  <a:lnTo>
                    <a:pt x="6192686" y="0"/>
                  </a:lnTo>
                  <a:lnTo>
                    <a:pt x="6192686" y="1224135"/>
                  </a:lnTo>
                  <a:lnTo>
                    <a:pt x="0" y="1224135"/>
                  </a:lnTo>
                  <a:lnTo>
                    <a:pt x="0" y="0"/>
                  </a:lnTo>
                  <a:close/>
                </a:path>
              </a:pathLst>
            </a:custGeom>
            <a:ln w="25399">
              <a:solidFill>
                <a:srgbClr val="919FAE"/>
              </a:solidFill>
            </a:ln>
          </p:spPr>
          <p:txBody>
            <a:bodyPr wrap="square" lIns="0" tIns="0" rIns="0" bIns="0" rtlCol="0"/>
            <a:lstStyle/>
            <a:p>
              <a:endParaRPr/>
            </a:p>
          </p:txBody>
        </p:sp>
      </p:grpSp>
      <p:sp>
        <p:nvSpPr>
          <p:cNvPr id="8" name="object 8"/>
          <p:cNvSpPr txBox="1">
            <a:spLocks noGrp="1"/>
          </p:cNvSpPr>
          <p:nvPr>
            <p:ph type="title"/>
          </p:nvPr>
        </p:nvSpPr>
        <p:spPr>
          <a:xfrm>
            <a:off x="2541194" y="2737748"/>
            <a:ext cx="5076825" cy="482600"/>
          </a:xfrm>
          <a:prstGeom prst="rect">
            <a:avLst/>
          </a:prstGeom>
        </p:spPr>
        <p:txBody>
          <a:bodyPr vert="horz" wrap="square" lIns="0" tIns="12700" rIns="0" bIns="0" rtlCol="0">
            <a:spAutoFit/>
          </a:bodyPr>
          <a:lstStyle/>
          <a:p>
            <a:pPr marL="12700">
              <a:lnSpc>
                <a:spcPct val="100000"/>
              </a:lnSpc>
              <a:spcBef>
                <a:spcPts val="100"/>
              </a:spcBef>
            </a:pPr>
            <a:r>
              <a:rPr sz="3000" spc="-5" dirty="0">
                <a:solidFill>
                  <a:srgbClr val="001C3D"/>
                </a:solidFill>
                <a:latin typeface="Comic Sans MS"/>
                <a:cs typeface="Comic Sans MS"/>
              </a:rPr>
              <a:t>Questions</a:t>
            </a:r>
            <a:r>
              <a:rPr sz="3000" spc="-15" dirty="0">
                <a:solidFill>
                  <a:srgbClr val="001C3D"/>
                </a:solidFill>
                <a:latin typeface="Comic Sans MS"/>
                <a:cs typeface="Comic Sans MS"/>
              </a:rPr>
              <a:t> </a:t>
            </a:r>
            <a:r>
              <a:rPr sz="3000" spc="-5" dirty="0">
                <a:solidFill>
                  <a:srgbClr val="001C3D"/>
                </a:solidFill>
                <a:latin typeface="Comic Sans MS"/>
                <a:cs typeface="Comic Sans MS"/>
              </a:rPr>
              <a:t>on</a:t>
            </a:r>
            <a:r>
              <a:rPr sz="3000" spc="-10" dirty="0">
                <a:solidFill>
                  <a:srgbClr val="001C3D"/>
                </a:solidFill>
                <a:latin typeface="Comic Sans MS"/>
                <a:cs typeface="Comic Sans MS"/>
              </a:rPr>
              <a:t> </a:t>
            </a:r>
            <a:r>
              <a:rPr sz="3000" spc="-5" dirty="0">
                <a:solidFill>
                  <a:srgbClr val="001C3D"/>
                </a:solidFill>
                <a:latin typeface="Comic Sans MS"/>
                <a:cs typeface="Comic Sans MS"/>
              </a:rPr>
              <a:t>the Scenario:</a:t>
            </a:r>
            <a:endParaRPr sz="3000">
              <a:latin typeface="Comic Sans MS"/>
              <a:cs typeface="Comic Sans MS"/>
            </a:endParaRPr>
          </a:p>
        </p:txBody>
      </p:sp>
      <p:sp>
        <p:nvSpPr>
          <p:cNvPr id="9" name="object 9"/>
          <p:cNvSpPr txBox="1"/>
          <p:nvPr/>
        </p:nvSpPr>
        <p:spPr>
          <a:xfrm>
            <a:off x="2516035" y="3093348"/>
            <a:ext cx="5125720" cy="816610"/>
          </a:xfrm>
          <a:prstGeom prst="rect">
            <a:avLst/>
          </a:prstGeom>
        </p:spPr>
        <p:txBody>
          <a:bodyPr vert="horz" wrap="square" lIns="0" tIns="12700" rIns="0" bIns="0" rtlCol="0">
            <a:spAutoFit/>
          </a:bodyPr>
          <a:lstStyle/>
          <a:p>
            <a:pPr marL="341630" algn="ctr">
              <a:lnSpc>
                <a:spcPts val="3595"/>
              </a:lnSpc>
              <a:spcBef>
                <a:spcPts val="100"/>
              </a:spcBef>
            </a:pPr>
            <a:r>
              <a:rPr sz="3000" b="1" spc="-5" dirty="0">
                <a:solidFill>
                  <a:srgbClr val="001C3D"/>
                </a:solidFill>
                <a:latin typeface="Comic Sans MS"/>
                <a:cs typeface="Comic Sans MS"/>
              </a:rPr>
              <a:t>Interrogation</a:t>
            </a:r>
            <a:endParaRPr sz="3000">
              <a:latin typeface="Comic Sans MS"/>
              <a:cs typeface="Comic Sans MS"/>
            </a:endParaRPr>
          </a:p>
          <a:p>
            <a:pPr marL="12700">
              <a:lnSpc>
                <a:spcPts val="2635"/>
              </a:lnSpc>
            </a:pPr>
            <a:r>
              <a:rPr sz="2200" dirty="0">
                <a:solidFill>
                  <a:srgbClr val="001C3D"/>
                </a:solidFill>
                <a:latin typeface="Calibri"/>
                <a:cs typeface="Calibri"/>
              </a:rPr>
              <a:t>(CLICK</a:t>
            </a:r>
            <a:r>
              <a:rPr sz="2200" spc="-5" dirty="0">
                <a:solidFill>
                  <a:srgbClr val="001C3D"/>
                </a:solidFill>
                <a:latin typeface="Calibri"/>
                <a:cs typeface="Calibri"/>
              </a:rPr>
              <a:t> on </a:t>
            </a:r>
            <a:r>
              <a:rPr sz="2200" dirty="0">
                <a:solidFill>
                  <a:srgbClr val="001C3D"/>
                </a:solidFill>
                <a:latin typeface="Calibri"/>
                <a:cs typeface="Calibri"/>
              </a:rPr>
              <a:t>the</a:t>
            </a:r>
            <a:r>
              <a:rPr sz="2200" spc="-10" dirty="0">
                <a:solidFill>
                  <a:srgbClr val="001C3D"/>
                </a:solidFill>
                <a:latin typeface="Calibri"/>
                <a:cs typeface="Calibri"/>
              </a:rPr>
              <a:t> </a:t>
            </a:r>
            <a:r>
              <a:rPr sz="2200" spc="-5" dirty="0">
                <a:solidFill>
                  <a:srgbClr val="001C3D"/>
                </a:solidFill>
                <a:latin typeface="Calibri"/>
                <a:cs typeface="Calibri"/>
              </a:rPr>
              <a:t>numbers on </a:t>
            </a:r>
            <a:r>
              <a:rPr sz="2200" dirty="0">
                <a:solidFill>
                  <a:srgbClr val="001C3D"/>
                </a:solidFill>
                <a:latin typeface="Calibri"/>
                <a:cs typeface="Calibri"/>
              </a:rPr>
              <a:t>the</a:t>
            </a:r>
            <a:r>
              <a:rPr sz="2200" spc="-5" dirty="0">
                <a:solidFill>
                  <a:srgbClr val="001C3D"/>
                </a:solidFill>
                <a:latin typeface="Calibri"/>
                <a:cs typeface="Calibri"/>
              </a:rPr>
              <a:t> left-hand </a:t>
            </a:r>
            <a:r>
              <a:rPr sz="2200" dirty="0">
                <a:solidFill>
                  <a:srgbClr val="001C3D"/>
                </a:solidFill>
                <a:latin typeface="Calibri"/>
                <a:cs typeface="Calibri"/>
              </a:rPr>
              <a:t>side)</a:t>
            </a:r>
            <a:endParaRPr sz="2200">
              <a:latin typeface="Calibri"/>
              <a:cs typeface="Calibri"/>
            </a:endParaRPr>
          </a:p>
        </p:txBody>
      </p:sp>
      <p:grpSp>
        <p:nvGrpSpPr>
          <p:cNvPr id="10" name="object 10"/>
          <p:cNvGrpSpPr/>
          <p:nvPr/>
        </p:nvGrpSpPr>
        <p:grpSpPr>
          <a:xfrm>
            <a:off x="344978" y="2015836"/>
            <a:ext cx="532130" cy="2593975"/>
            <a:chOff x="344978" y="2015836"/>
            <a:chExt cx="532130" cy="2593975"/>
          </a:xfrm>
        </p:grpSpPr>
        <p:pic>
          <p:nvPicPr>
            <p:cNvPr id="11" name="object 11"/>
            <p:cNvPicPr/>
            <p:nvPr/>
          </p:nvPicPr>
          <p:blipFill>
            <a:blip r:embed="rId2" cstate="print"/>
            <a:stretch>
              <a:fillRect/>
            </a:stretch>
          </p:blipFill>
          <p:spPr>
            <a:xfrm>
              <a:off x="344978" y="2460567"/>
              <a:ext cx="532014" cy="390698"/>
            </a:xfrm>
            <a:prstGeom prst="rect">
              <a:avLst/>
            </a:prstGeom>
          </p:spPr>
        </p:pic>
        <p:pic>
          <p:nvPicPr>
            <p:cNvPr id="12" name="object 12"/>
            <p:cNvPicPr/>
            <p:nvPr/>
          </p:nvPicPr>
          <p:blipFill>
            <a:blip r:embed="rId3" cstate="print"/>
            <a:stretch>
              <a:fillRect/>
            </a:stretch>
          </p:blipFill>
          <p:spPr>
            <a:xfrm>
              <a:off x="482138" y="2448098"/>
              <a:ext cx="253538" cy="436418"/>
            </a:xfrm>
            <a:prstGeom prst="rect">
              <a:avLst/>
            </a:prstGeom>
          </p:spPr>
        </p:pic>
        <p:pic>
          <p:nvPicPr>
            <p:cNvPr id="13" name="object 13"/>
            <p:cNvPicPr/>
            <p:nvPr/>
          </p:nvPicPr>
          <p:blipFill>
            <a:blip r:embed="rId4" cstate="print"/>
            <a:stretch>
              <a:fillRect/>
            </a:stretch>
          </p:blipFill>
          <p:spPr>
            <a:xfrm>
              <a:off x="395536" y="2492895"/>
              <a:ext cx="432047" cy="288032"/>
            </a:xfrm>
            <a:prstGeom prst="rect">
              <a:avLst/>
            </a:prstGeom>
          </p:spPr>
        </p:pic>
        <p:sp>
          <p:nvSpPr>
            <p:cNvPr id="14" name="object 14"/>
            <p:cNvSpPr/>
            <p:nvPr/>
          </p:nvSpPr>
          <p:spPr>
            <a:xfrm>
              <a:off x="395536" y="2492895"/>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1"/>
                  </a:lnTo>
                  <a:lnTo>
                    <a:pt x="417987" y="273971"/>
                  </a:lnTo>
                  <a:lnTo>
                    <a:pt x="402728" y="284259"/>
                  </a:lnTo>
                  <a:lnTo>
                    <a:pt x="384041" y="288032"/>
                  </a:lnTo>
                  <a:lnTo>
                    <a:pt x="48005" y="288032"/>
                  </a:lnTo>
                  <a:lnTo>
                    <a:pt x="29319" y="284259"/>
                  </a:lnTo>
                  <a:lnTo>
                    <a:pt x="14060" y="273971"/>
                  </a:lnTo>
                  <a:lnTo>
                    <a:pt x="3772" y="258711"/>
                  </a:lnTo>
                  <a:lnTo>
                    <a:pt x="0" y="240026"/>
                  </a:lnTo>
                  <a:lnTo>
                    <a:pt x="0" y="48005"/>
                  </a:lnTo>
                  <a:close/>
                </a:path>
              </a:pathLst>
            </a:custGeom>
            <a:ln w="9524">
              <a:solidFill>
                <a:srgbClr val="F4B193"/>
              </a:solidFill>
            </a:ln>
          </p:spPr>
          <p:txBody>
            <a:bodyPr wrap="square" lIns="0" tIns="0" rIns="0" bIns="0" rtlCol="0"/>
            <a:lstStyle/>
            <a:p>
              <a:endParaRPr/>
            </a:p>
          </p:txBody>
        </p:sp>
        <p:pic>
          <p:nvPicPr>
            <p:cNvPr id="15" name="object 15"/>
            <p:cNvPicPr/>
            <p:nvPr/>
          </p:nvPicPr>
          <p:blipFill>
            <a:blip r:embed="rId5" cstate="print"/>
            <a:stretch>
              <a:fillRect/>
            </a:stretch>
          </p:blipFill>
          <p:spPr>
            <a:xfrm>
              <a:off x="344978" y="2892828"/>
              <a:ext cx="532014" cy="390698"/>
            </a:xfrm>
            <a:prstGeom prst="rect">
              <a:avLst/>
            </a:prstGeom>
          </p:spPr>
        </p:pic>
        <p:pic>
          <p:nvPicPr>
            <p:cNvPr id="16" name="object 16"/>
            <p:cNvPicPr/>
            <p:nvPr/>
          </p:nvPicPr>
          <p:blipFill>
            <a:blip r:embed="rId3" cstate="print"/>
            <a:stretch>
              <a:fillRect/>
            </a:stretch>
          </p:blipFill>
          <p:spPr>
            <a:xfrm>
              <a:off x="482138" y="2880359"/>
              <a:ext cx="253538" cy="436418"/>
            </a:xfrm>
            <a:prstGeom prst="rect">
              <a:avLst/>
            </a:prstGeom>
          </p:spPr>
        </p:pic>
        <p:pic>
          <p:nvPicPr>
            <p:cNvPr id="17" name="object 17"/>
            <p:cNvPicPr/>
            <p:nvPr/>
          </p:nvPicPr>
          <p:blipFill>
            <a:blip r:embed="rId4" cstate="print"/>
            <a:stretch>
              <a:fillRect/>
            </a:stretch>
          </p:blipFill>
          <p:spPr>
            <a:xfrm>
              <a:off x="395536" y="2924943"/>
              <a:ext cx="432047" cy="288032"/>
            </a:xfrm>
            <a:prstGeom prst="rect">
              <a:avLst/>
            </a:prstGeom>
          </p:spPr>
        </p:pic>
        <p:sp>
          <p:nvSpPr>
            <p:cNvPr id="18" name="object 18"/>
            <p:cNvSpPr/>
            <p:nvPr/>
          </p:nvSpPr>
          <p:spPr>
            <a:xfrm>
              <a:off x="395536" y="2924943"/>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1"/>
                  </a:lnTo>
                  <a:lnTo>
                    <a:pt x="48005" y="288031"/>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19" name="object 19"/>
            <p:cNvPicPr/>
            <p:nvPr/>
          </p:nvPicPr>
          <p:blipFill>
            <a:blip r:embed="rId6" cstate="print"/>
            <a:stretch>
              <a:fillRect/>
            </a:stretch>
          </p:blipFill>
          <p:spPr>
            <a:xfrm>
              <a:off x="344978" y="3325090"/>
              <a:ext cx="532014" cy="390698"/>
            </a:xfrm>
            <a:prstGeom prst="rect">
              <a:avLst/>
            </a:prstGeom>
          </p:spPr>
        </p:pic>
        <p:pic>
          <p:nvPicPr>
            <p:cNvPr id="20" name="object 20"/>
            <p:cNvPicPr/>
            <p:nvPr/>
          </p:nvPicPr>
          <p:blipFill>
            <a:blip r:embed="rId3" cstate="print"/>
            <a:stretch>
              <a:fillRect/>
            </a:stretch>
          </p:blipFill>
          <p:spPr>
            <a:xfrm>
              <a:off x="482138" y="3312621"/>
              <a:ext cx="253538" cy="436418"/>
            </a:xfrm>
            <a:prstGeom prst="rect">
              <a:avLst/>
            </a:prstGeom>
          </p:spPr>
        </p:pic>
        <p:pic>
          <p:nvPicPr>
            <p:cNvPr id="21" name="object 21"/>
            <p:cNvPicPr/>
            <p:nvPr/>
          </p:nvPicPr>
          <p:blipFill>
            <a:blip r:embed="rId7" cstate="print"/>
            <a:stretch>
              <a:fillRect/>
            </a:stretch>
          </p:blipFill>
          <p:spPr>
            <a:xfrm>
              <a:off x="395536" y="3356992"/>
              <a:ext cx="432047" cy="288032"/>
            </a:xfrm>
            <a:prstGeom prst="rect">
              <a:avLst/>
            </a:prstGeom>
          </p:spPr>
        </p:pic>
        <p:sp>
          <p:nvSpPr>
            <p:cNvPr id="22" name="object 22"/>
            <p:cNvSpPr/>
            <p:nvPr/>
          </p:nvSpPr>
          <p:spPr>
            <a:xfrm>
              <a:off x="395536" y="3356992"/>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23" name="object 23"/>
            <p:cNvPicPr/>
            <p:nvPr/>
          </p:nvPicPr>
          <p:blipFill>
            <a:blip r:embed="rId8" cstate="print"/>
            <a:stretch>
              <a:fillRect/>
            </a:stretch>
          </p:blipFill>
          <p:spPr>
            <a:xfrm>
              <a:off x="344978" y="3757353"/>
              <a:ext cx="532014" cy="390698"/>
            </a:xfrm>
            <a:prstGeom prst="rect">
              <a:avLst/>
            </a:prstGeom>
          </p:spPr>
        </p:pic>
        <p:pic>
          <p:nvPicPr>
            <p:cNvPr id="24" name="object 24"/>
            <p:cNvPicPr/>
            <p:nvPr/>
          </p:nvPicPr>
          <p:blipFill>
            <a:blip r:embed="rId9" cstate="print"/>
            <a:stretch>
              <a:fillRect/>
            </a:stretch>
          </p:blipFill>
          <p:spPr>
            <a:xfrm>
              <a:off x="482138" y="3744883"/>
              <a:ext cx="253538" cy="432261"/>
            </a:xfrm>
            <a:prstGeom prst="rect">
              <a:avLst/>
            </a:prstGeom>
          </p:spPr>
        </p:pic>
        <p:pic>
          <p:nvPicPr>
            <p:cNvPr id="25" name="object 25"/>
            <p:cNvPicPr/>
            <p:nvPr/>
          </p:nvPicPr>
          <p:blipFill>
            <a:blip r:embed="rId7" cstate="print"/>
            <a:stretch>
              <a:fillRect/>
            </a:stretch>
          </p:blipFill>
          <p:spPr>
            <a:xfrm>
              <a:off x="395536" y="3789039"/>
              <a:ext cx="432047" cy="288032"/>
            </a:xfrm>
            <a:prstGeom prst="rect">
              <a:avLst/>
            </a:prstGeom>
          </p:spPr>
        </p:pic>
        <p:sp>
          <p:nvSpPr>
            <p:cNvPr id="26" name="object 26"/>
            <p:cNvSpPr/>
            <p:nvPr/>
          </p:nvSpPr>
          <p:spPr>
            <a:xfrm>
              <a:off x="395536" y="3789040"/>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27" name="object 27"/>
            <p:cNvPicPr/>
            <p:nvPr/>
          </p:nvPicPr>
          <p:blipFill>
            <a:blip r:embed="rId10" cstate="print"/>
            <a:stretch>
              <a:fillRect/>
            </a:stretch>
          </p:blipFill>
          <p:spPr>
            <a:xfrm>
              <a:off x="344978" y="2028305"/>
              <a:ext cx="532014" cy="390698"/>
            </a:xfrm>
            <a:prstGeom prst="rect">
              <a:avLst/>
            </a:prstGeom>
          </p:spPr>
        </p:pic>
        <p:pic>
          <p:nvPicPr>
            <p:cNvPr id="28" name="object 28"/>
            <p:cNvPicPr/>
            <p:nvPr/>
          </p:nvPicPr>
          <p:blipFill>
            <a:blip r:embed="rId3" cstate="print"/>
            <a:stretch>
              <a:fillRect/>
            </a:stretch>
          </p:blipFill>
          <p:spPr>
            <a:xfrm>
              <a:off x="482138" y="2015836"/>
              <a:ext cx="253538" cy="436418"/>
            </a:xfrm>
            <a:prstGeom prst="rect">
              <a:avLst/>
            </a:prstGeom>
          </p:spPr>
        </p:pic>
        <p:pic>
          <p:nvPicPr>
            <p:cNvPr id="29" name="object 29"/>
            <p:cNvPicPr/>
            <p:nvPr/>
          </p:nvPicPr>
          <p:blipFill>
            <a:blip r:embed="rId7" cstate="print"/>
            <a:stretch>
              <a:fillRect/>
            </a:stretch>
          </p:blipFill>
          <p:spPr>
            <a:xfrm>
              <a:off x="395536" y="2060847"/>
              <a:ext cx="432047" cy="288032"/>
            </a:xfrm>
            <a:prstGeom prst="rect">
              <a:avLst/>
            </a:prstGeom>
          </p:spPr>
        </p:pic>
        <p:sp>
          <p:nvSpPr>
            <p:cNvPr id="30" name="object 30"/>
            <p:cNvSpPr/>
            <p:nvPr/>
          </p:nvSpPr>
          <p:spPr>
            <a:xfrm>
              <a:off x="395536" y="2060848"/>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31" name="object 31"/>
            <p:cNvPicPr/>
            <p:nvPr/>
          </p:nvPicPr>
          <p:blipFill>
            <a:blip r:embed="rId11" cstate="print"/>
            <a:stretch>
              <a:fillRect/>
            </a:stretch>
          </p:blipFill>
          <p:spPr>
            <a:xfrm>
              <a:off x="344978" y="4189614"/>
              <a:ext cx="532014" cy="390698"/>
            </a:xfrm>
            <a:prstGeom prst="rect">
              <a:avLst/>
            </a:prstGeom>
          </p:spPr>
        </p:pic>
        <p:pic>
          <p:nvPicPr>
            <p:cNvPr id="32" name="object 32"/>
            <p:cNvPicPr/>
            <p:nvPr/>
          </p:nvPicPr>
          <p:blipFill>
            <a:blip r:embed="rId9" cstate="print"/>
            <a:stretch>
              <a:fillRect/>
            </a:stretch>
          </p:blipFill>
          <p:spPr>
            <a:xfrm>
              <a:off x="482138" y="4177144"/>
              <a:ext cx="253538" cy="432261"/>
            </a:xfrm>
            <a:prstGeom prst="rect">
              <a:avLst/>
            </a:prstGeom>
          </p:spPr>
        </p:pic>
        <p:pic>
          <p:nvPicPr>
            <p:cNvPr id="33" name="object 33"/>
            <p:cNvPicPr/>
            <p:nvPr/>
          </p:nvPicPr>
          <p:blipFill>
            <a:blip r:embed="rId4" cstate="print"/>
            <a:stretch>
              <a:fillRect/>
            </a:stretch>
          </p:blipFill>
          <p:spPr>
            <a:xfrm>
              <a:off x="395536" y="4221087"/>
              <a:ext cx="432047" cy="288032"/>
            </a:xfrm>
            <a:prstGeom prst="rect">
              <a:avLst/>
            </a:prstGeom>
          </p:spPr>
        </p:pic>
        <p:sp>
          <p:nvSpPr>
            <p:cNvPr id="34" name="object 34"/>
            <p:cNvSpPr/>
            <p:nvPr/>
          </p:nvSpPr>
          <p:spPr>
            <a:xfrm>
              <a:off x="395536" y="4221087"/>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grpSp>
      <p:sp>
        <p:nvSpPr>
          <p:cNvPr id="35" name="object 35"/>
          <p:cNvSpPr txBox="1"/>
          <p:nvPr/>
        </p:nvSpPr>
        <p:spPr>
          <a:xfrm>
            <a:off x="543911" y="1897277"/>
            <a:ext cx="141605" cy="2618105"/>
          </a:xfrm>
          <a:prstGeom prst="rect">
            <a:avLst/>
          </a:prstGeom>
        </p:spPr>
        <p:txBody>
          <a:bodyPr vert="horz" wrap="square" lIns="0" tIns="170180" rIns="0" bIns="0" rtlCol="0">
            <a:spAutoFit/>
          </a:bodyPr>
          <a:lstStyle/>
          <a:p>
            <a:pPr marL="12700">
              <a:lnSpc>
                <a:spcPct val="100000"/>
              </a:lnSpc>
              <a:spcBef>
                <a:spcPts val="1340"/>
              </a:spcBef>
            </a:pPr>
            <a:r>
              <a:rPr sz="1800" b="1" dirty="0">
                <a:solidFill>
                  <a:srgbClr val="3D4651"/>
                </a:solidFill>
                <a:latin typeface="Calibri"/>
                <a:cs typeface="Calibri"/>
              </a:rPr>
              <a:t>1</a:t>
            </a:r>
            <a:endParaRPr sz="1800">
              <a:latin typeface="Calibri"/>
              <a:cs typeface="Calibri"/>
            </a:endParaRPr>
          </a:p>
          <a:p>
            <a:pPr marL="12700">
              <a:lnSpc>
                <a:spcPct val="100000"/>
              </a:lnSpc>
              <a:spcBef>
                <a:spcPts val="1240"/>
              </a:spcBef>
            </a:pPr>
            <a:r>
              <a:rPr sz="1800" b="1" dirty="0">
                <a:solidFill>
                  <a:srgbClr val="3D4651"/>
                </a:solidFill>
                <a:latin typeface="Calibri"/>
                <a:cs typeface="Calibri"/>
              </a:rPr>
              <a:t>2</a:t>
            </a:r>
            <a:endParaRPr sz="1800">
              <a:latin typeface="Calibri"/>
              <a:cs typeface="Calibri"/>
            </a:endParaRPr>
          </a:p>
          <a:p>
            <a:pPr marL="12700">
              <a:lnSpc>
                <a:spcPct val="100000"/>
              </a:lnSpc>
              <a:spcBef>
                <a:spcPts val="1245"/>
              </a:spcBef>
            </a:pPr>
            <a:r>
              <a:rPr sz="1800" b="1" dirty="0">
                <a:solidFill>
                  <a:srgbClr val="3D4651"/>
                </a:solidFill>
                <a:latin typeface="Calibri"/>
                <a:cs typeface="Calibri"/>
              </a:rPr>
              <a:t>3</a:t>
            </a:r>
            <a:endParaRPr sz="1800">
              <a:latin typeface="Calibri"/>
              <a:cs typeface="Calibri"/>
            </a:endParaRPr>
          </a:p>
          <a:p>
            <a:pPr marL="12700">
              <a:lnSpc>
                <a:spcPct val="100000"/>
              </a:lnSpc>
              <a:spcBef>
                <a:spcPts val="1240"/>
              </a:spcBef>
            </a:pPr>
            <a:r>
              <a:rPr sz="1800" b="1" dirty="0">
                <a:solidFill>
                  <a:srgbClr val="3D4651"/>
                </a:solidFill>
                <a:latin typeface="Calibri"/>
                <a:cs typeface="Calibri"/>
              </a:rPr>
              <a:t>4</a:t>
            </a:r>
            <a:endParaRPr sz="1800">
              <a:latin typeface="Calibri"/>
              <a:cs typeface="Calibri"/>
            </a:endParaRPr>
          </a:p>
          <a:p>
            <a:pPr marL="12700">
              <a:lnSpc>
                <a:spcPct val="100000"/>
              </a:lnSpc>
              <a:spcBef>
                <a:spcPts val="1245"/>
              </a:spcBef>
            </a:pPr>
            <a:r>
              <a:rPr sz="1800" b="1" dirty="0">
                <a:solidFill>
                  <a:srgbClr val="3D4651"/>
                </a:solidFill>
                <a:latin typeface="Calibri"/>
                <a:cs typeface="Calibri"/>
              </a:rPr>
              <a:t>5</a:t>
            </a:r>
            <a:endParaRPr sz="1800">
              <a:latin typeface="Calibri"/>
              <a:cs typeface="Calibri"/>
            </a:endParaRPr>
          </a:p>
          <a:p>
            <a:pPr marL="12700">
              <a:lnSpc>
                <a:spcPct val="100000"/>
              </a:lnSpc>
              <a:spcBef>
                <a:spcPts val="1240"/>
              </a:spcBef>
            </a:pPr>
            <a:r>
              <a:rPr sz="1800" b="1" dirty="0">
                <a:solidFill>
                  <a:srgbClr val="3D4651"/>
                </a:solidFill>
                <a:latin typeface="Calibri"/>
                <a:cs typeface="Calibri"/>
              </a:rPr>
              <a:t>6</a:t>
            </a:r>
            <a:endParaRPr sz="1800">
              <a:latin typeface="Calibri"/>
              <a:cs typeface="Calibri"/>
            </a:endParaRPr>
          </a:p>
        </p:txBody>
      </p:sp>
      <p:grpSp>
        <p:nvGrpSpPr>
          <p:cNvPr id="36" name="object 36"/>
          <p:cNvGrpSpPr/>
          <p:nvPr/>
        </p:nvGrpSpPr>
        <p:grpSpPr>
          <a:xfrm>
            <a:off x="366017" y="139936"/>
            <a:ext cx="781050" cy="529590"/>
            <a:chOff x="366017" y="139936"/>
            <a:chExt cx="781050" cy="529590"/>
          </a:xfrm>
        </p:grpSpPr>
        <p:sp>
          <p:nvSpPr>
            <p:cNvPr id="37" name="object 37"/>
            <p:cNvSpPr/>
            <p:nvPr/>
          </p:nvSpPr>
          <p:spPr>
            <a:xfrm>
              <a:off x="378717" y="152636"/>
              <a:ext cx="755650" cy="504190"/>
            </a:xfrm>
            <a:custGeom>
              <a:avLst/>
              <a:gdLst/>
              <a:ahLst/>
              <a:cxnLst/>
              <a:rect l="l" t="t" r="r" b="b"/>
              <a:pathLst>
                <a:path w="755650" h="504190">
                  <a:moveTo>
                    <a:pt x="755575" y="0"/>
                  </a:moveTo>
                  <a:lnTo>
                    <a:pt x="0" y="0"/>
                  </a:lnTo>
                  <a:lnTo>
                    <a:pt x="0" y="504055"/>
                  </a:lnTo>
                  <a:lnTo>
                    <a:pt x="755575" y="504055"/>
                  </a:lnTo>
                  <a:lnTo>
                    <a:pt x="755575" y="441048"/>
                  </a:lnTo>
                  <a:lnTo>
                    <a:pt x="236022" y="441048"/>
                  </a:lnTo>
                  <a:lnTo>
                    <a:pt x="236022" y="252027"/>
                  </a:lnTo>
                  <a:lnTo>
                    <a:pt x="188767" y="252027"/>
                  </a:lnTo>
                  <a:lnTo>
                    <a:pt x="377788" y="63005"/>
                  </a:lnTo>
                  <a:lnTo>
                    <a:pt x="755575" y="63005"/>
                  </a:lnTo>
                  <a:lnTo>
                    <a:pt x="755575" y="0"/>
                  </a:lnTo>
                  <a:close/>
                </a:path>
                <a:path w="755650" h="504190">
                  <a:moveTo>
                    <a:pt x="755575" y="86634"/>
                  </a:moveTo>
                  <a:lnTo>
                    <a:pt x="495926" y="86634"/>
                  </a:lnTo>
                  <a:lnTo>
                    <a:pt x="495926" y="181143"/>
                  </a:lnTo>
                  <a:lnTo>
                    <a:pt x="566809" y="252027"/>
                  </a:lnTo>
                  <a:lnTo>
                    <a:pt x="519553" y="252027"/>
                  </a:lnTo>
                  <a:lnTo>
                    <a:pt x="519553" y="441048"/>
                  </a:lnTo>
                  <a:lnTo>
                    <a:pt x="755575" y="441048"/>
                  </a:lnTo>
                  <a:lnTo>
                    <a:pt x="755575" y="86634"/>
                  </a:lnTo>
                  <a:close/>
                </a:path>
                <a:path w="755650" h="504190">
                  <a:moveTo>
                    <a:pt x="755575" y="63005"/>
                  </a:moveTo>
                  <a:lnTo>
                    <a:pt x="377788" y="63005"/>
                  </a:lnTo>
                  <a:lnTo>
                    <a:pt x="448671" y="133889"/>
                  </a:lnTo>
                  <a:lnTo>
                    <a:pt x="448671" y="86634"/>
                  </a:lnTo>
                  <a:lnTo>
                    <a:pt x="755575" y="86634"/>
                  </a:lnTo>
                  <a:lnTo>
                    <a:pt x="755575" y="63005"/>
                  </a:lnTo>
                  <a:close/>
                </a:path>
              </a:pathLst>
            </a:custGeom>
            <a:solidFill>
              <a:srgbClr val="EAF8FC"/>
            </a:solidFill>
          </p:spPr>
          <p:txBody>
            <a:bodyPr wrap="square" lIns="0" tIns="0" rIns="0" bIns="0" rtlCol="0"/>
            <a:lstStyle/>
            <a:p>
              <a:endParaRPr/>
            </a:p>
          </p:txBody>
        </p:sp>
        <p:sp>
          <p:nvSpPr>
            <p:cNvPr id="38" name="object 38"/>
            <p:cNvSpPr/>
            <p:nvPr/>
          </p:nvSpPr>
          <p:spPr>
            <a:xfrm>
              <a:off x="614739" y="239270"/>
              <a:ext cx="283845" cy="354965"/>
            </a:xfrm>
            <a:custGeom>
              <a:avLst/>
              <a:gdLst/>
              <a:ahLst/>
              <a:cxnLst/>
              <a:rect l="l" t="t" r="r" b="b"/>
              <a:pathLst>
                <a:path w="283844" h="354965">
                  <a:moveTo>
                    <a:pt x="259904" y="0"/>
                  </a:moveTo>
                  <a:lnTo>
                    <a:pt x="212649" y="0"/>
                  </a:lnTo>
                  <a:lnTo>
                    <a:pt x="212649" y="47255"/>
                  </a:lnTo>
                  <a:lnTo>
                    <a:pt x="259904" y="94509"/>
                  </a:lnTo>
                  <a:lnTo>
                    <a:pt x="259904" y="0"/>
                  </a:lnTo>
                  <a:close/>
                </a:path>
                <a:path w="283844" h="354965">
                  <a:moveTo>
                    <a:pt x="283531" y="165393"/>
                  </a:moveTo>
                  <a:lnTo>
                    <a:pt x="0" y="165393"/>
                  </a:lnTo>
                  <a:lnTo>
                    <a:pt x="0" y="354413"/>
                  </a:lnTo>
                  <a:lnTo>
                    <a:pt x="118138" y="354413"/>
                  </a:lnTo>
                  <a:lnTo>
                    <a:pt x="118138" y="259904"/>
                  </a:lnTo>
                  <a:lnTo>
                    <a:pt x="283531" y="259904"/>
                  </a:lnTo>
                  <a:lnTo>
                    <a:pt x="283531" y="165393"/>
                  </a:lnTo>
                  <a:close/>
                </a:path>
                <a:path w="283844" h="354965">
                  <a:moveTo>
                    <a:pt x="283531" y="259904"/>
                  </a:moveTo>
                  <a:lnTo>
                    <a:pt x="165394" y="259904"/>
                  </a:lnTo>
                  <a:lnTo>
                    <a:pt x="165394" y="354413"/>
                  </a:lnTo>
                  <a:lnTo>
                    <a:pt x="283531" y="354413"/>
                  </a:lnTo>
                  <a:lnTo>
                    <a:pt x="283531" y="259904"/>
                  </a:lnTo>
                  <a:close/>
                </a:path>
              </a:pathLst>
            </a:custGeom>
            <a:solidFill>
              <a:srgbClr val="C4D0D4"/>
            </a:solidFill>
          </p:spPr>
          <p:txBody>
            <a:bodyPr wrap="square" lIns="0" tIns="0" rIns="0" bIns="0" rtlCol="0"/>
            <a:lstStyle/>
            <a:p>
              <a:endParaRPr/>
            </a:p>
          </p:txBody>
        </p:sp>
        <p:sp>
          <p:nvSpPr>
            <p:cNvPr id="39" name="object 39"/>
            <p:cNvSpPr/>
            <p:nvPr/>
          </p:nvSpPr>
          <p:spPr>
            <a:xfrm>
              <a:off x="567485" y="215642"/>
              <a:ext cx="378460" cy="378460"/>
            </a:xfrm>
            <a:custGeom>
              <a:avLst/>
              <a:gdLst/>
              <a:ahLst/>
              <a:cxnLst/>
              <a:rect l="l" t="t" r="r" b="b"/>
              <a:pathLst>
                <a:path w="378459" h="378459">
                  <a:moveTo>
                    <a:pt x="189020" y="0"/>
                  </a:moveTo>
                  <a:lnTo>
                    <a:pt x="0" y="189021"/>
                  </a:lnTo>
                  <a:lnTo>
                    <a:pt x="378041" y="189021"/>
                  </a:lnTo>
                  <a:lnTo>
                    <a:pt x="189020" y="0"/>
                  </a:lnTo>
                  <a:close/>
                </a:path>
                <a:path w="378459" h="378459">
                  <a:moveTo>
                    <a:pt x="212648" y="283532"/>
                  </a:moveTo>
                  <a:lnTo>
                    <a:pt x="165392" y="283532"/>
                  </a:lnTo>
                  <a:lnTo>
                    <a:pt x="165392" y="378042"/>
                  </a:lnTo>
                  <a:lnTo>
                    <a:pt x="212648" y="378042"/>
                  </a:lnTo>
                  <a:lnTo>
                    <a:pt x="212648" y="283532"/>
                  </a:lnTo>
                  <a:close/>
                </a:path>
              </a:pathLst>
            </a:custGeom>
            <a:solidFill>
              <a:srgbClr val="9AA5A8"/>
            </a:solidFill>
          </p:spPr>
          <p:txBody>
            <a:bodyPr wrap="square" lIns="0" tIns="0" rIns="0" bIns="0" rtlCol="0"/>
            <a:lstStyle/>
            <a:p>
              <a:endParaRPr/>
            </a:p>
          </p:txBody>
        </p:sp>
        <p:sp>
          <p:nvSpPr>
            <p:cNvPr id="40" name="object 40"/>
            <p:cNvSpPr/>
            <p:nvPr/>
          </p:nvSpPr>
          <p:spPr>
            <a:xfrm>
              <a:off x="378717" y="152636"/>
              <a:ext cx="755650" cy="504190"/>
            </a:xfrm>
            <a:custGeom>
              <a:avLst/>
              <a:gdLst/>
              <a:ahLst/>
              <a:cxnLst/>
              <a:rect l="l" t="t" r="r" b="b"/>
              <a:pathLst>
                <a:path w="755650" h="504190">
                  <a:moveTo>
                    <a:pt x="377787" y="63007"/>
                  </a:moveTo>
                  <a:lnTo>
                    <a:pt x="448670" y="133890"/>
                  </a:lnTo>
                  <a:lnTo>
                    <a:pt x="448670" y="86635"/>
                  </a:lnTo>
                  <a:lnTo>
                    <a:pt x="495925" y="86635"/>
                  </a:lnTo>
                  <a:lnTo>
                    <a:pt x="495925" y="181144"/>
                  </a:lnTo>
                  <a:lnTo>
                    <a:pt x="566808" y="252028"/>
                  </a:lnTo>
                  <a:lnTo>
                    <a:pt x="519553" y="252028"/>
                  </a:lnTo>
                  <a:lnTo>
                    <a:pt x="519553" y="441049"/>
                  </a:lnTo>
                  <a:lnTo>
                    <a:pt x="236021" y="441049"/>
                  </a:lnTo>
                  <a:lnTo>
                    <a:pt x="236021" y="252028"/>
                  </a:lnTo>
                  <a:lnTo>
                    <a:pt x="188766" y="252028"/>
                  </a:lnTo>
                  <a:lnTo>
                    <a:pt x="377787" y="63007"/>
                  </a:lnTo>
                  <a:close/>
                </a:path>
                <a:path w="755650" h="504190">
                  <a:moveTo>
                    <a:pt x="448670" y="133890"/>
                  </a:moveTo>
                  <a:lnTo>
                    <a:pt x="495925" y="181144"/>
                  </a:lnTo>
                </a:path>
                <a:path w="755650" h="504190">
                  <a:moveTo>
                    <a:pt x="519553" y="252028"/>
                  </a:moveTo>
                  <a:lnTo>
                    <a:pt x="236021" y="252028"/>
                  </a:lnTo>
                </a:path>
                <a:path w="755650" h="504190">
                  <a:moveTo>
                    <a:pt x="354159" y="441049"/>
                  </a:moveTo>
                  <a:lnTo>
                    <a:pt x="354159" y="346538"/>
                  </a:lnTo>
                  <a:lnTo>
                    <a:pt x="401415" y="346538"/>
                  </a:lnTo>
                  <a:lnTo>
                    <a:pt x="401415" y="441049"/>
                  </a:lnTo>
                </a:path>
                <a:path w="755650" h="504190">
                  <a:moveTo>
                    <a:pt x="0" y="0"/>
                  </a:moveTo>
                  <a:lnTo>
                    <a:pt x="755576" y="0"/>
                  </a:lnTo>
                  <a:lnTo>
                    <a:pt x="755576" y="504056"/>
                  </a:lnTo>
                  <a:lnTo>
                    <a:pt x="0" y="504056"/>
                  </a:lnTo>
                  <a:lnTo>
                    <a:pt x="0" y="0"/>
                  </a:lnTo>
                  <a:close/>
                </a:path>
              </a:pathLst>
            </a:custGeom>
            <a:ln w="25399">
              <a:solidFill>
                <a:srgbClr val="00B2E2"/>
              </a:solidFill>
            </a:ln>
          </p:spPr>
          <p:txBody>
            <a:bodyPr wrap="square" lIns="0" tIns="0" rIns="0" bIns="0" rtlCol="0"/>
            <a:lstStyle/>
            <a:p>
              <a:endParaRPr/>
            </a:p>
          </p:txBody>
        </p:sp>
      </p:gr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03322" y="31924"/>
            <a:ext cx="8774430" cy="6722745"/>
            <a:chOff x="203322" y="31924"/>
            <a:chExt cx="8774430" cy="6722745"/>
          </a:xfrm>
        </p:grpSpPr>
        <p:sp>
          <p:nvSpPr>
            <p:cNvPr id="3" name="object 3"/>
            <p:cNvSpPr/>
            <p:nvPr/>
          </p:nvSpPr>
          <p:spPr>
            <a:xfrm>
              <a:off x="216023" y="463171"/>
              <a:ext cx="8749030" cy="6278245"/>
            </a:xfrm>
            <a:custGeom>
              <a:avLst/>
              <a:gdLst/>
              <a:ahLst/>
              <a:cxnLst/>
              <a:rect l="l" t="t" r="r" b="b"/>
              <a:pathLst>
                <a:path w="8749030" h="6278245">
                  <a:moveTo>
                    <a:pt x="7911370" y="0"/>
                  </a:moveTo>
                  <a:lnTo>
                    <a:pt x="7911370" y="418545"/>
                  </a:lnTo>
                  <a:lnTo>
                    <a:pt x="418524" y="418546"/>
                  </a:lnTo>
                  <a:lnTo>
                    <a:pt x="369735" y="421360"/>
                  </a:lnTo>
                  <a:lnTo>
                    <a:pt x="322577" y="429599"/>
                  </a:lnTo>
                  <a:lnTo>
                    <a:pt x="277388" y="442945"/>
                  </a:lnTo>
                  <a:lnTo>
                    <a:pt x="234480" y="461086"/>
                  </a:lnTo>
                  <a:lnTo>
                    <a:pt x="194168" y="483708"/>
                  </a:lnTo>
                  <a:lnTo>
                    <a:pt x="156767" y="510495"/>
                  </a:lnTo>
                  <a:lnTo>
                    <a:pt x="122589" y="541135"/>
                  </a:lnTo>
                  <a:lnTo>
                    <a:pt x="91950" y="575312"/>
                  </a:lnTo>
                  <a:lnTo>
                    <a:pt x="65162" y="612714"/>
                  </a:lnTo>
                  <a:lnTo>
                    <a:pt x="42541" y="653026"/>
                  </a:lnTo>
                  <a:lnTo>
                    <a:pt x="24400" y="695934"/>
                  </a:lnTo>
                  <a:lnTo>
                    <a:pt x="11054" y="741123"/>
                  </a:lnTo>
                  <a:lnTo>
                    <a:pt x="2815" y="788281"/>
                  </a:lnTo>
                  <a:lnTo>
                    <a:pt x="0" y="837091"/>
                  </a:lnTo>
                  <a:lnTo>
                    <a:pt x="0" y="5859649"/>
                  </a:lnTo>
                  <a:lnTo>
                    <a:pt x="2815" y="5908461"/>
                  </a:lnTo>
                  <a:lnTo>
                    <a:pt x="11054" y="5955618"/>
                  </a:lnTo>
                  <a:lnTo>
                    <a:pt x="24400" y="6000808"/>
                  </a:lnTo>
                  <a:lnTo>
                    <a:pt x="42541" y="6043716"/>
                  </a:lnTo>
                  <a:lnTo>
                    <a:pt x="65162" y="6084027"/>
                  </a:lnTo>
                  <a:lnTo>
                    <a:pt x="91950" y="6121429"/>
                  </a:lnTo>
                  <a:lnTo>
                    <a:pt x="122589" y="6155607"/>
                  </a:lnTo>
                  <a:lnTo>
                    <a:pt x="156767" y="6186246"/>
                  </a:lnTo>
                  <a:lnTo>
                    <a:pt x="194168" y="6213033"/>
                  </a:lnTo>
                  <a:lnTo>
                    <a:pt x="234480" y="6235655"/>
                  </a:lnTo>
                  <a:lnTo>
                    <a:pt x="277388" y="6253796"/>
                  </a:lnTo>
                  <a:lnTo>
                    <a:pt x="322577" y="6267142"/>
                  </a:lnTo>
                  <a:lnTo>
                    <a:pt x="369735" y="6275380"/>
                  </a:lnTo>
                  <a:lnTo>
                    <a:pt x="418546" y="6278196"/>
                  </a:lnTo>
                  <a:lnTo>
                    <a:pt x="467358" y="6275380"/>
                  </a:lnTo>
                  <a:lnTo>
                    <a:pt x="514515" y="6267142"/>
                  </a:lnTo>
                  <a:lnTo>
                    <a:pt x="559705" y="6253796"/>
                  </a:lnTo>
                  <a:lnTo>
                    <a:pt x="602613" y="6235655"/>
                  </a:lnTo>
                  <a:lnTo>
                    <a:pt x="642924" y="6213033"/>
                  </a:lnTo>
                  <a:lnTo>
                    <a:pt x="680326" y="6186246"/>
                  </a:lnTo>
                  <a:lnTo>
                    <a:pt x="714504" y="6155607"/>
                  </a:lnTo>
                  <a:lnTo>
                    <a:pt x="745143" y="6121429"/>
                  </a:lnTo>
                  <a:lnTo>
                    <a:pt x="771931" y="6084027"/>
                  </a:lnTo>
                  <a:lnTo>
                    <a:pt x="794552" y="6043716"/>
                  </a:lnTo>
                  <a:lnTo>
                    <a:pt x="812693" y="6000808"/>
                  </a:lnTo>
                  <a:lnTo>
                    <a:pt x="826039" y="5955618"/>
                  </a:lnTo>
                  <a:lnTo>
                    <a:pt x="834277" y="5908461"/>
                  </a:lnTo>
                  <a:lnTo>
                    <a:pt x="837093" y="5859649"/>
                  </a:lnTo>
                  <a:lnTo>
                    <a:pt x="837092" y="5441102"/>
                  </a:lnTo>
                  <a:lnTo>
                    <a:pt x="8329916" y="5441102"/>
                  </a:lnTo>
                  <a:lnTo>
                    <a:pt x="8378727" y="5438287"/>
                  </a:lnTo>
                  <a:lnTo>
                    <a:pt x="8425885" y="5430048"/>
                  </a:lnTo>
                  <a:lnTo>
                    <a:pt x="8471075" y="5416702"/>
                  </a:lnTo>
                  <a:lnTo>
                    <a:pt x="8513982" y="5398561"/>
                  </a:lnTo>
                  <a:lnTo>
                    <a:pt x="8554294" y="5375940"/>
                  </a:lnTo>
                  <a:lnTo>
                    <a:pt x="8591696" y="5349152"/>
                  </a:lnTo>
                  <a:lnTo>
                    <a:pt x="8625874" y="5318513"/>
                  </a:lnTo>
                  <a:lnTo>
                    <a:pt x="8656513" y="5284335"/>
                  </a:lnTo>
                  <a:lnTo>
                    <a:pt x="8683301" y="5246933"/>
                  </a:lnTo>
                  <a:lnTo>
                    <a:pt x="8705922" y="5206622"/>
                  </a:lnTo>
                  <a:lnTo>
                    <a:pt x="8724063" y="5163714"/>
                  </a:lnTo>
                  <a:lnTo>
                    <a:pt x="8737409" y="5118524"/>
                  </a:lnTo>
                  <a:lnTo>
                    <a:pt x="8745648" y="5071366"/>
                  </a:lnTo>
                  <a:lnTo>
                    <a:pt x="8748464" y="5022555"/>
                  </a:lnTo>
                  <a:lnTo>
                    <a:pt x="8748463" y="1255638"/>
                  </a:lnTo>
                  <a:lnTo>
                    <a:pt x="418546" y="1255638"/>
                  </a:lnTo>
                  <a:lnTo>
                    <a:pt x="418547" y="837091"/>
                  </a:lnTo>
                  <a:lnTo>
                    <a:pt x="424074" y="789107"/>
                  </a:lnTo>
                  <a:lnTo>
                    <a:pt x="439818" y="745058"/>
                  </a:lnTo>
                  <a:lnTo>
                    <a:pt x="464522" y="706202"/>
                  </a:lnTo>
                  <a:lnTo>
                    <a:pt x="496931" y="673794"/>
                  </a:lnTo>
                  <a:lnTo>
                    <a:pt x="535787" y="649090"/>
                  </a:lnTo>
                  <a:lnTo>
                    <a:pt x="579836" y="633346"/>
                  </a:lnTo>
                  <a:lnTo>
                    <a:pt x="627820" y="627819"/>
                  </a:lnTo>
                  <a:lnTo>
                    <a:pt x="8748462" y="627819"/>
                  </a:lnTo>
                  <a:lnTo>
                    <a:pt x="8748462" y="418546"/>
                  </a:lnTo>
                  <a:lnTo>
                    <a:pt x="8329915" y="418546"/>
                  </a:lnTo>
                  <a:lnTo>
                    <a:pt x="8329915" y="209273"/>
                  </a:lnTo>
                  <a:lnTo>
                    <a:pt x="8120643" y="209273"/>
                  </a:lnTo>
                  <a:lnTo>
                    <a:pt x="8072658" y="203746"/>
                  </a:lnTo>
                  <a:lnTo>
                    <a:pt x="8028610" y="188002"/>
                  </a:lnTo>
                  <a:lnTo>
                    <a:pt x="7989753" y="163297"/>
                  </a:lnTo>
                  <a:lnTo>
                    <a:pt x="7957345" y="130889"/>
                  </a:lnTo>
                  <a:lnTo>
                    <a:pt x="7932640" y="92032"/>
                  </a:lnTo>
                  <a:lnTo>
                    <a:pt x="7916897" y="47984"/>
                  </a:lnTo>
                  <a:lnTo>
                    <a:pt x="7911370" y="0"/>
                  </a:lnTo>
                  <a:close/>
                </a:path>
                <a:path w="8749030" h="6278245">
                  <a:moveTo>
                    <a:pt x="8748462" y="627819"/>
                  </a:moveTo>
                  <a:lnTo>
                    <a:pt x="627820" y="627819"/>
                  </a:lnTo>
                  <a:lnTo>
                    <a:pt x="675805" y="633346"/>
                  </a:lnTo>
                  <a:lnTo>
                    <a:pt x="719853" y="649090"/>
                  </a:lnTo>
                  <a:lnTo>
                    <a:pt x="758710" y="673794"/>
                  </a:lnTo>
                  <a:lnTo>
                    <a:pt x="791118" y="706202"/>
                  </a:lnTo>
                  <a:lnTo>
                    <a:pt x="815823" y="745058"/>
                  </a:lnTo>
                  <a:lnTo>
                    <a:pt x="831566" y="789107"/>
                  </a:lnTo>
                  <a:lnTo>
                    <a:pt x="837093" y="837092"/>
                  </a:lnTo>
                  <a:lnTo>
                    <a:pt x="834277" y="885902"/>
                  </a:lnTo>
                  <a:lnTo>
                    <a:pt x="826039" y="933060"/>
                  </a:lnTo>
                  <a:lnTo>
                    <a:pt x="812693" y="978250"/>
                  </a:lnTo>
                  <a:lnTo>
                    <a:pt x="794552" y="1021158"/>
                  </a:lnTo>
                  <a:lnTo>
                    <a:pt x="771931" y="1061469"/>
                  </a:lnTo>
                  <a:lnTo>
                    <a:pt x="745143" y="1098871"/>
                  </a:lnTo>
                  <a:lnTo>
                    <a:pt x="714504" y="1133049"/>
                  </a:lnTo>
                  <a:lnTo>
                    <a:pt x="680326" y="1163688"/>
                  </a:lnTo>
                  <a:lnTo>
                    <a:pt x="642924" y="1190476"/>
                  </a:lnTo>
                  <a:lnTo>
                    <a:pt x="602613" y="1213097"/>
                  </a:lnTo>
                  <a:lnTo>
                    <a:pt x="559705" y="1231238"/>
                  </a:lnTo>
                  <a:lnTo>
                    <a:pt x="514515" y="1244584"/>
                  </a:lnTo>
                  <a:lnTo>
                    <a:pt x="467358" y="1252822"/>
                  </a:lnTo>
                  <a:lnTo>
                    <a:pt x="418546" y="1255638"/>
                  </a:lnTo>
                  <a:lnTo>
                    <a:pt x="8748463" y="1255638"/>
                  </a:lnTo>
                  <a:lnTo>
                    <a:pt x="8748462" y="627819"/>
                  </a:lnTo>
                  <a:close/>
                </a:path>
                <a:path w="8749030" h="6278245">
                  <a:moveTo>
                    <a:pt x="8748462" y="0"/>
                  </a:moveTo>
                  <a:lnTo>
                    <a:pt x="8745646" y="48811"/>
                  </a:lnTo>
                  <a:lnTo>
                    <a:pt x="8737408" y="95968"/>
                  </a:lnTo>
                  <a:lnTo>
                    <a:pt x="8724062" y="141158"/>
                  </a:lnTo>
                  <a:lnTo>
                    <a:pt x="8705921" y="184065"/>
                  </a:lnTo>
                  <a:lnTo>
                    <a:pt x="8683300" y="224377"/>
                  </a:lnTo>
                  <a:lnTo>
                    <a:pt x="8656512" y="261779"/>
                  </a:lnTo>
                  <a:lnTo>
                    <a:pt x="8625873" y="295956"/>
                  </a:lnTo>
                  <a:lnTo>
                    <a:pt x="8591695" y="326596"/>
                  </a:lnTo>
                  <a:lnTo>
                    <a:pt x="8554293" y="353383"/>
                  </a:lnTo>
                  <a:lnTo>
                    <a:pt x="8513982" y="376004"/>
                  </a:lnTo>
                  <a:lnTo>
                    <a:pt x="8471074" y="394145"/>
                  </a:lnTo>
                  <a:lnTo>
                    <a:pt x="8425884" y="407492"/>
                  </a:lnTo>
                  <a:lnTo>
                    <a:pt x="8378726" y="415730"/>
                  </a:lnTo>
                  <a:lnTo>
                    <a:pt x="8329915" y="418546"/>
                  </a:lnTo>
                  <a:lnTo>
                    <a:pt x="8748462" y="418546"/>
                  </a:lnTo>
                  <a:lnTo>
                    <a:pt x="8748462" y="0"/>
                  </a:lnTo>
                  <a:close/>
                </a:path>
                <a:path w="8749030" h="6278245">
                  <a:moveTo>
                    <a:pt x="8329916" y="0"/>
                  </a:moveTo>
                  <a:lnTo>
                    <a:pt x="8324389" y="47984"/>
                  </a:lnTo>
                  <a:lnTo>
                    <a:pt x="8308645" y="92032"/>
                  </a:lnTo>
                  <a:lnTo>
                    <a:pt x="8283941" y="130889"/>
                  </a:lnTo>
                  <a:lnTo>
                    <a:pt x="8251533" y="163297"/>
                  </a:lnTo>
                  <a:lnTo>
                    <a:pt x="8212676" y="188002"/>
                  </a:lnTo>
                  <a:lnTo>
                    <a:pt x="8168627" y="203746"/>
                  </a:lnTo>
                  <a:lnTo>
                    <a:pt x="8120643" y="209273"/>
                  </a:lnTo>
                  <a:lnTo>
                    <a:pt x="8329915" y="209273"/>
                  </a:lnTo>
                  <a:lnTo>
                    <a:pt x="8329916" y="0"/>
                  </a:lnTo>
                  <a:close/>
                </a:path>
              </a:pathLst>
            </a:custGeom>
            <a:solidFill>
              <a:srgbClr val="F5F5F5"/>
            </a:solidFill>
          </p:spPr>
          <p:txBody>
            <a:bodyPr wrap="square" lIns="0" tIns="0" rIns="0" bIns="0" rtlCol="0"/>
            <a:lstStyle/>
            <a:p>
              <a:endParaRPr/>
            </a:p>
          </p:txBody>
        </p:sp>
        <p:sp>
          <p:nvSpPr>
            <p:cNvPr id="4" name="object 4"/>
            <p:cNvSpPr/>
            <p:nvPr/>
          </p:nvSpPr>
          <p:spPr>
            <a:xfrm>
              <a:off x="634570" y="44623"/>
              <a:ext cx="8329930" cy="1674495"/>
            </a:xfrm>
            <a:custGeom>
              <a:avLst/>
              <a:gdLst/>
              <a:ahLst/>
              <a:cxnLst/>
              <a:rect l="l" t="t" r="r" b="b"/>
              <a:pathLst>
                <a:path w="8329930" h="1674495">
                  <a:moveTo>
                    <a:pt x="209274" y="1046366"/>
                  </a:moveTo>
                  <a:lnTo>
                    <a:pt x="161289" y="1051893"/>
                  </a:lnTo>
                  <a:lnTo>
                    <a:pt x="117241" y="1067637"/>
                  </a:lnTo>
                  <a:lnTo>
                    <a:pt x="78384" y="1092341"/>
                  </a:lnTo>
                  <a:lnTo>
                    <a:pt x="45975" y="1124749"/>
                  </a:lnTo>
                  <a:lnTo>
                    <a:pt x="21271" y="1163606"/>
                  </a:lnTo>
                  <a:lnTo>
                    <a:pt x="5528" y="1207654"/>
                  </a:lnTo>
                  <a:lnTo>
                    <a:pt x="1" y="1255638"/>
                  </a:lnTo>
                  <a:lnTo>
                    <a:pt x="0" y="1674186"/>
                  </a:lnTo>
                  <a:lnTo>
                    <a:pt x="48811" y="1671370"/>
                  </a:lnTo>
                  <a:lnTo>
                    <a:pt x="95968" y="1663132"/>
                  </a:lnTo>
                  <a:lnTo>
                    <a:pt x="141158" y="1649785"/>
                  </a:lnTo>
                  <a:lnTo>
                    <a:pt x="184066" y="1631644"/>
                  </a:lnTo>
                  <a:lnTo>
                    <a:pt x="224378" y="1609023"/>
                  </a:lnTo>
                  <a:lnTo>
                    <a:pt x="261779" y="1582236"/>
                  </a:lnTo>
                  <a:lnTo>
                    <a:pt x="295957" y="1551596"/>
                  </a:lnTo>
                  <a:lnTo>
                    <a:pt x="326596" y="1517419"/>
                  </a:lnTo>
                  <a:lnTo>
                    <a:pt x="353384" y="1480017"/>
                  </a:lnTo>
                  <a:lnTo>
                    <a:pt x="376005" y="1439705"/>
                  </a:lnTo>
                  <a:lnTo>
                    <a:pt x="394146" y="1396797"/>
                  </a:lnTo>
                  <a:lnTo>
                    <a:pt x="407492" y="1351608"/>
                  </a:lnTo>
                  <a:lnTo>
                    <a:pt x="415731" y="1304450"/>
                  </a:lnTo>
                  <a:lnTo>
                    <a:pt x="418546" y="1255638"/>
                  </a:lnTo>
                  <a:lnTo>
                    <a:pt x="413019" y="1207654"/>
                  </a:lnTo>
                  <a:lnTo>
                    <a:pt x="397276" y="1163606"/>
                  </a:lnTo>
                  <a:lnTo>
                    <a:pt x="372572" y="1124749"/>
                  </a:lnTo>
                  <a:lnTo>
                    <a:pt x="340163" y="1092341"/>
                  </a:lnTo>
                  <a:lnTo>
                    <a:pt x="301306" y="1067637"/>
                  </a:lnTo>
                  <a:lnTo>
                    <a:pt x="257258" y="1051893"/>
                  </a:lnTo>
                  <a:lnTo>
                    <a:pt x="209274" y="1046366"/>
                  </a:lnTo>
                  <a:close/>
                </a:path>
                <a:path w="8329930" h="1674495">
                  <a:moveTo>
                    <a:pt x="8329917" y="418546"/>
                  </a:moveTo>
                  <a:lnTo>
                    <a:pt x="7911368" y="418546"/>
                  </a:lnTo>
                  <a:lnTo>
                    <a:pt x="7911369" y="837092"/>
                  </a:lnTo>
                  <a:lnTo>
                    <a:pt x="7960180" y="834276"/>
                  </a:lnTo>
                  <a:lnTo>
                    <a:pt x="8007338" y="826038"/>
                  </a:lnTo>
                  <a:lnTo>
                    <a:pt x="8052528" y="812691"/>
                  </a:lnTo>
                  <a:lnTo>
                    <a:pt x="8095435" y="794550"/>
                  </a:lnTo>
                  <a:lnTo>
                    <a:pt x="8135747" y="771929"/>
                  </a:lnTo>
                  <a:lnTo>
                    <a:pt x="8173149" y="745142"/>
                  </a:lnTo>
                  <a:lnTo>
                    <a:pt x="8207327" y="714503"/>
                  </a:lnTo>
                  <a:lnTo>
                    <a:pt x="8237966" y="680325"/>
                  </a:lnTo>
                  <a:lnTo>
                    <a:pt x="8264754" y="642923"/>
                  </a:lnTo>
                  <a:lnTo>
                    <a:pt x="8287375" y="602612"/>
                  </a:lnTo>
                  <a:lnTo>
                    <a:pt x="8305516" y="559704"/>
                  </a:lnTo>
                  <a:lnTo>
                    <a:pt x="8318862" y="514515"/>
                  </a:lnTo>
                  <a:lnTo>
                    <a:pt x="8327101" y="467357"/>
                  </a:lnTo>
                  <a:lnTo>
                    <a:pt x="8329917" y="418546"/>
                  </a:lnTo>
                  <a:close/>
                </a:path>
                <a:path w="8329930" h="1674495">
                  <a:moveTo>
                    <a:pt x="7911369" y="0"/>
                  </a:moveTo>
                  <a:lnTo>
                    <a:pt x="7862558" y="2815"/>
                  </a:lnTo>
                  <a:lnTo>
                    <a:pt x="7815400" y="11054"/>
                  </a:lnTo>
                  <a:lnTo>
                    <a:pt x="7770211" y="24400"/>
                  </a:lnTo>
                  <a:lnTo>
                    <a:pt x="7727303" y="42541"/>
                  </a:lnTo>
                  <a:lnTo>
                    <a:pt x="7686992" y="65162"/>
                  </a:lnTo>
                  <a:lnTo>
                    <a:pt x="7649590" y="91949"/>
                  </a:lnTo>
                  <a:lnTo>
                    <a:pt x="7615412" y="122588"/>
                  </a:lnTo>
                  <a:lnTo>
                    <a:pt x="7584773" y="156766"/>
                  </a:lnTo>
                  <a:lnTo>
                    <a:pt x="7557986" y="194168"/>
                  </a:lnTo>
                  <a:lnTo>
                    <a:pt x="7535364" y="234479"/>
                  </a:lnTo>
                  <a:lnTo>
                    <a:pt x="7517224" y="277387"/>
                  </a:lnTo>
                  <a:lnTo>
                    <a:pt x="7503877" y="322577"/>
                  </a:lnTo>
                  <a:lnTo>
                    <a:pt x="7495639" y="369734"/>
                  </a:lnTo>
                  <a:lnTo>
                    <a:pt x="7492823" y="418546"/>
                  </a:lnTo>
                  <a:lnTo>
                    <a:pt x="7498350" y="466530"/>
                  </a:lnTo>
                  <a:lnTo>
                    <a:pt x="7514093" y="510579"/>
                  </a:lnTo>
                  <a:lnTo>
                    <a:pt x="7538798" y="549436"/>
                  </a:lnTo>
                  <a:lnTo>
                    <a:pt x="7571206" y="581844"/>
                  </a:lnTo>
                  <a:lnTo>
                    <a:pt x="7610062" y="606548"/>
                  </a:lnTo>
                  <a:lnTo>
                    <a:pt x="7654111" y="622292"/>
                  </a:lnTo>
                  <a:lnTo>
                    <a:pt x="7702095" y="627819"/>
                  </a:lnTo>
                  <a:lnTo>
                    <a:pt x="7750079" y="622292"/>
                  </a:lnTo>
                  <a:lnTo>
                    <a:pt x="7794128" y="606548"/>
                  </a:lnTo>
                  <a:lnTo>
                    <a:pt x="7832985" y="581844"/>
                  </a:lnTo>
                  <a:lnTo>
                    <a:pt x="7865393" y="549436"/>
                  </a:lnTo>
                  <a:lnTo>
                    <a:pt x="7890097" y="510579"/>
                  </a:lnTo>
                  <a:lnTo>
                    <a:pt x="7905841" y="466530"/>
                  </a:lnTo>
                  <a:lnTo>
                    <a:pt x="7911368" y="418546"/>
                  </a:lnTo>
                  <a:lnTo>
                    <a:pt x="8329917" y="418546"/>
                  </a:lnTo>
                  <a:lnTo>
                    <a:pt x="8327101" y="369734"/>
                  </a:lnTo>
                  <a:lnTo>
                    <a:pt x="8318862" y="322577"/>
                  </a:lnTo>
                  <a:lnTo>
                    <a:pt x="8305516" y="277387"/>
                  </a:lnTo>
                  <a:lnTo>
                    <a:pt x="8287375" y="234479"/>
                  </a:lnTo>
                  <a:lnTo>
                    <a:pt x="8264754" y="194168"/>
                  </a:lnTo>
                  <a:lnTo>
                    <a:pt x="8237966" y="156766"/>
                  </a:lnTo>
                  <a:lnTo>
                    <a:pt x="8207327" y="122588"/>
                  </a:lnTo>
                  <a:lnTo>
                    <a:pt x="8173149" y="91949"/>
                  </a:lnTo>
                  <a:lnTo>
                    <a:pt x="8135747" y="65162"/>
                  </a:lnTo>
                  <a:lnTo>
                    <a:pt x="8095435" y="42541"/>
                  </a:lnTo>
                  <a:lnTo>
                    <a:pt x="8052528" y="24400"/>
                  </a:lnTo>
                  <a:lnTo>
                    <a:pt x="8007338" y="11054"/>
                  </a:lnTo>
                  <a:lnTo>
                    <a:pt x="7960180" y="2815"/>
                  </a:lnTo>
                  <a:lnTo>
                    <a:pt x="7911369" y="0"/>
                  </a:lnTo>
                  <a:close/>
                </a:path>
              </a:pathLst>
            </a:custGeom>
            <a:solidFill>
              <a:srgbClr val="CECECE"/>
            </a:solidFill>
          </p:spPr>
          <p:txBody>
            <a:bodyPr wrap="square" lIns="0" tIns="0" rIns="0" bIns="0" rtlCol="0"/>
            <a:lstStyle/>
            <a:p>
              <a:endParaRPr/>
            </a:p>
          </p:txBody>
        </p:sp>
        <p:sp>
          <p:nvSpPr>
            <p:cNvPr id="5" name="object 5"/>
            <p:cNvSpPr/>
            <p:nvPr/>
          </p:nvSpPr>
          <p:spPr>
            <a:xfrm>
              <a:off x="216022" y="44624"/>
              <a:ext cx="8749030" cy="6697345"/>
            </a:xfrm>
            <a:custGeom>
              <a:avLst/>
              <a:gdLst/>
              <a:ahLst/>
              <a:cxnLst/>
              <a:rect l="l" t="t" r="r" b="b"/>
              <a:pathLst>
                <a:path w="8749030" h="6697345">
                  <a:moveTo>
                    <a:pt x="0" y="1255639"/>
                  </a:moveTo>
                  <a:lnTo>
                    <a:pt x="2816" y="1206827"/>
                  </a:lnTo>
                  <a:lnTo>
                    <a:pt x="11055" y="1159670"/>
                  </a:lnTo>
                  <a:lnTo>
                    <a:pt x="24401" y="1114480"/>
                  </a:lnTo>
                  <a:lnTo>
                    <a:pt x="42542" y="1071573"/>
                  </a:lnTo>
                  <a:lnTo>
                    <a:pt x="65163" y="1031261"/>
                  </a:lnTo>
                  <a:lnTo>
                    <a:pt x="91951" y="993859"/>
                  </a:lnTo>
                  <a:lnTo>
                    <a:pt x="122590" y="959682"/>
                  </a:lnTo>
                  <a:lnTo>
                    <a:pt x="156768" y="929042"/>
                  </a:lnTo>
                  <a:lnTo>
                    <a:pt x="194169" y="902255"/>
                  </a:lnTo>
                  <a:lnTo>
                    <a:pt x="234481" y="879634"/>
                  </a:lnTo>
                  <a:lnTo>
                    <a:pt x="277389" y="861493"/>
                  </a:lnTo>
                  <a:lnTo>
                    <a:pt x="322578" y="848146"/>
                  </a:lnTo>
                  <a:lnTo>
                    <a:pt x="369736" y="839908"/>
                  </a:lnTo>
                  <a:lnTo>
                    <a:pt x="418547" y="837092"/>
                  </a:lnTo>
                  <a:lnTo>
                    <a:pt x="7911369" y="837092"/>
                  </a:lnTo>
                  <a:lnTo>
                    <a:pt x="7911369" y="418546"/>
                  </a:lnTo>
                  <a:lnTo>
                    <a:pt x="7914185" y="369735"/>
                  </a:lnTo>
                  <a:lnTo>
                    <a:pt x="7922424" y="322577"/>
                  </a:lnTo>
                  <a:lnTo>
                    <a:pt x="7935770" y="277388"/>
                  </a:lnTo>
                  <a:lnTo>
                    <a:pt x="7953911" y="234480"/>
                  </a:lnTo>
                  <a:lnTo>
                    <a:pt x="7976532" y="194168"/>
                  </a:lnTo>
                  <a:lnTo>
                    <a:pt x="8003320" y="156767"/>
                  </a:lnTo>
                  <a:lnTo>
                    <a:pt x="8033959" y="122589"/>
                  </a:lnTo>
                  <a:lnTo>
                    <a:pt x="8068137" y="91950"/>
                  </a:lnTo>
                  <a:lnTo>
                    <a:pt x="8105538" y="65162"/>
                  </a:lnTo>
                  <a:lnTo>
                    <a:pt x="8145850" y="42541"/>
                  </a:lnTo>
                  <a:lnTo>
                    <a:pt x="8188758" y="24400"/>
                  </a:lnTo>
                  <a:lnTo>
                    <a:pt x="8233947" y="11054"/>
                  </a:lnTo>
                  <a:lnTo>
                    <a:pt x="8281105" y="2815"/>
                  </a:lnTo>
                  <a:lnTo>
                    <a:pt x="8329916" y="0"/>
                  </a:lnTo>
                  <a:lnTo>
                    <a:pt x="8378728" y="2815"/>
                  </a:lnTo>
                  <a:lnTo>
                    <a:pt x="8425885" y="11054"/>
                  </a:lnTo>
                  <a:lnTo>
                    <a:pt x="8471075" y="24400"/>
                  </a:lnTo>
                  <a:lnTo>
                    <a:pt x="8513983" y="42541"/>
                  </a:lnTo>
                  <a:lnTo>
                    <a:pt x="8554294" y="65162"/>
                  </a:lnTo>
                  <a:lnTo>
                    <a:pt x="8591696" y="91950"/>
                  </a:lnTo>
                  <a:lnTo>
                    <a:pt x="8625874" y="122589"/>
                  </a:lnTo>
                  <a:lnTo>
                    <a:pt x="8656513" y="156767"/>
                  </a:lnTo>
                  <a:lnTo>
                    <a:pt x="8683300" y="194168"/>
                  </a:lnTo>
                  <a:lnTo>
                    <a:pt x="8705922" y="234480"/>
                  </a:lnTo>
                  <a:lnTo>
                    <a:pt x="8724062" y="277388"/>
                  </a:lnTo>
                  <a:lnTo>
                    <a:pt x="8737409" y="322577"/>
                  </a:lnTo>
                  <a:lnTo>
                    <a:pt x="8745647" y="369735"/>
                  </a:lnTo>
                  <a:lnTo>
                    <a:pt x="8748463" y="418546"/>
                  </a:lnTo>
                  <a:lnTo>
                    <a:pt x="8748462" y="5441104"/>
                  </a:lnTo>
                  <a:lnTo>
                    <a:pt x="8745646" y="5489915"/>
                  </a:lnTo>
                  <a:lnTo>
                    <a:pt x="8737408" y="5537072"/>
                  </a:lnTo>
                  <a:lnTo>
                    <a:pt x="8724061" y="5582262"/>
                  </a:lnTo>
                  <a:lnTo>
                    <a:pt x="8705921" y="5625169"/>
                  </a:lnTo>
                  <a:lnTo>
                    <a:pt x="8683299" y="5665481"/>
                  </a:lnTo>
                  <a:lnTo>
                    <a:pt x="8656512" y="5702883"/>
                  </a:lnTo>
                  <a:lnTo>
                    <a:pt x="8625873" y="5737060"/>
                  </a:lnTo>
                  <a:lnTo>
                    <a:pt x="8591695" y="5767700"/>
                  </a:lnTo>
                  <a:lnTo>
                    <a:pt x="8554293" y="5794487"/>
                  </a:lnTo>
                  <a:lnTo>
                    <a:pt x="8513982" y="5817108"/>
                  </a:lnTo>
                  <a:lnTo>
                    <a:pt x="8471074" y="5835249"/>
                  </a:lnTo>
                  <a:lnTo>
                    <a:pt x="8425884" y="5848595"/>
                  </a:lnTo>
                  <a:lnTo>
                    <a:pt x="8378727" y="5856834"/>
                  </a:lnTo>
                  <a:lnTo>
                    <a:pt x="8329915" y="5859650"/>
                  </a:lnTo>
                  <a:lnTo>
                    <a:pt x="837093" y="5859649"/>
                  </a:lnTo>
                  <a:lnTo>
                    <a:pt x="837093" y="6278195"/>
                  </a:lnTo>
                  <a:lnTo>
                    <a:pt x="834277" y="6327007"/>
                  </a:lnTo>
                  <a:lnTo>
                    <a:pt x="826039" y="6374164"/>
                  </a:lnTo>
                  <a:lnTo>
                    <a:pt x="812693" y="6419354"/>
                  </a:lnTo>
                  <a:lnTo>
                    <a:pt x="794552" y="6462262"/>
                  </a:lnTo>
                  <a:lnTo>
                    <a:pt x="771931" y="6502574"/>
                  </a:lnTo>
                  <a:lnTo>
                    <a:pt x="745143" y="6539976"/>
                  </a:lnTo>
                  <a:lnTo>
                    <a:pt x="714504" y="6574153"/>
                  </a:lnTo>
                  <a:lnTo>
                    <a:pt x="680326" y="6604793"/>
                  </a:lnTo>
                  <a:lnTo>
                    <a:pt x="642924" y="6631580"/>
                  </a:lnTo>
                  <a:lnTo>
                    <a:pt x="602613" y="6654202"/>
                  </a:lnTo>
                  <a:lnTo>
                    <a:pt x="559705" y="6672343"/>
                  </a:lnTo>
                  <a:lnTo>
                    <a:pt x="514515" y="6685689"/>
                  </a:lnTo>
                  <a:lnTo>
                    <a:pt x="467358" y="6693927"/>
                  </a:lnTo>
                  <a:lnTo>
                    <a:pt x="418546" y="6696743"/>
                  </a:lnTo>
                  <a:lnTo>
                    <a:pt x="369735" y="6693927"/>
                  </a:lnTo>
                  <a:lnTo>
                    <a:pt x="322577" y="6685689"/>
                  </a:lnTo>
                  <a:lnTo>
                    <a:pt x="277388" y="6672343"/>
                  </a:lnTo>
                  <a:lnTo>
                    <a:pt x="234480" y="6654202"/>
                  </a:lnTo>
                  <a:lnTo>
                    <a:pt x="194168" y="6631580"/>
                  </a:lnTo>
                  <a:lnTo>
                    <a:pt x="156767" y="6604793"/>
                  </a:lnTo>
                  <a:lnTo>
                    <a:pt x="122589" y="6574153"/>
                  </a:lnTo>
                  <a:lnTo>
                    <a:pt x="91950" y="6539976"/>
                  </a:lnTo>
                  <a:lnTo>
                    <a:pt x="65162" y="6502574"/>
                  </a:lnTo>
                  <a:lnTo>
                    <a:pt x="42541" y="6462262"/>
                  </a:lnTo>
                  <a:lnTo>
                    <a:pt x="24400" y="6419354"/>
                  </a:lnTo>
                  <a:lnTo>
                    <a:pt x="11054" y="6374164"/>
                  </a:lnTo>
                  <a:lnTo>
                    <a:pt x="2815" y="6327007"/>
                  </a:lnTo>
                  <a:lnTo>
                    <a:pt x="0" y="6278195"/>
                  </a:lnTo>
                  <a:lnTo>
                    <a:pt x="0" y="1255639"/>
                  </a:lnTo>
                  <a:close/>
                </a:path>
                <a:path w="8749030" h="6697345">
                  <a:moveTo>
                    <a:pt x="7911369" y="837092"/>
                  </a:moveTo>
                  <a:lnTo>
                    <a:pt x="8329916" y="837092"/>
                  </a:lnTo>
                  <a:lnTo>
                    <a:pt x="8378728" y="834276"/>
                  </a:lnTo>
                  <a:lnTo>
                    <a:pt x="8425885" y="826038"/>
                  </a:lnTo>
                  <a:lnTo>
                    <a:pt x="8471075" y="812691"/>
                  </a:lnTo>
                  <a:lnTo>
                    <a:pt x="8513983" y="794551"/>
                  </a:lnTo>
                  <a:lnTo>
                    <a:pt x="8554294" y="771929"/>
                  </a:lnTo>
                  <a:lnTo>
                    <a:pt x="8591696" y="745142"/>
                  </a:lnTo>
                  <a:lnTo>
                    <a:pt x="8625874" y="714503"/>
                  </a:lnTo>
                  <a:lnTo>
                    <a:pt x="8656513" y="680325"/>
                  </a:lnTo>
                  <a:lnTo>
                    <a:pt x="8683300" y="642923"/>
                  </a:lnTo>
                  <a:lnTo>
                    <a:pt x="8705922" y="602612"/>
                  </a:lnTo>
                  <a:lnTo>
                    <a:pt x="8724062" y="559704"/>
                  </a:lnTo>
                  <a:lnTo>
                    <a:pt x="8737409" y="514514"/>
                  </a:lnTo>
                  <a:lnTo>
                    <a:pt x="8745647" y="467357"/>
                  </a:lnTo>
                  <a:lnTo>
                    <a:pt x="8748463" y="418545"/>
                  </a:lnTo>
                </a:path>
                <a:path w="8749030" h="6697345">
                  <a:moveTo>
                    <a:pt x="8329916" y="837092"/>
                  </a:moveTo>
                  <a:lnTo>
                    <a:pt x="8329916" y="418546"/>
                  </a:lnTo>
                  <a:lnTo>
                    <a:pt x="8324389" y="466531"/>
                  </a:lnTo>
                  <a:lnTo>
                    <a:pt x="8308646" y="510579"/>
                  </a:lnTo>
                  <a:lnTo>
                    <a:pt x="8283942" y="549436"/>
                  </a:lnTo>
                  <a:lnTo>
                    <a:pt x="8251533" y="581844"/>
                  </a:lnTo>
                  <a:lnTo>
                    <a:pt x="8212677" y="606548"/>
                  </a:lnTo>
                  <a:lnTo>
                    <a:pt x="8168628" y="622292"/>
                  </a:lnTo>
                  <a:lnTo>
                    <a:pt x="8120643" y="627819"/>
                  </a:lnTo>
                  <a:lnTo>
                    <a:pt x="8072659" y="622292"/>
                  </a:lnTo>
                  <a:lnTo>
                    <a:pt x="8028610" y="606548"/>
                  </a:lnTo>
                  <a:lnTo>
                    <a:pt x="7989754" y="581844"/>
                  </a:lnTo>
                  <a:lnTo>
                    <a:pt x="7957345" y="549436"/>
                  </a:lnTo>
                  <a:lnTo>
                    <a:pt x="7932641" y="510579"/>
                  </a:lnTo>
                  <a:lnTo>
                    <a:pt x="7916897" y="466531"/>
                  </a:lnTo>
                  <a:lnTo>
                    <a:pt x="7911370" y="418546"/>
                  </a:lnTo>
                </a:path>
                <a:path w="8749030" h="6697345">
                  <a:moveTo>
                    <a:pt x="418547" y="1674185"/>
                  </a:moveTo>
                  <a:lnTo>
                    <a:pt x="418547" y="1255639"/>
                  </a:lnTo>
                  <a:lnTo>
                    <a:pt x="424074" y="1207655"/>
                  </a:lnTo>
                  <a:lnTo>
                    <a:pt x="439818" y="1163606"/>
                  </a:lnTo>
                  <a:lnTo>
                    <a:pt x="464522" y="1124749"/>
                  </a:lnTo>
                  <a:lnTo>
                    <a:pt x="496931" y="1092341"/>
                  </a:lnTo>
                  <a:lnTo>
                    <a:pt x="535787" y="1067637"/>
                  </a:lnTo>
                  <a:lnTo>
                    <a:pt x="579836" y="1051893"/>
                  </a:lnTo>
                  <a:lnTo>
                    <a:pt x="627820" y="1046366"/>
                  </a:lnTo>
                  <a:lnTo>
                    <a:pt x="675805" y="1051893"/>
                  </a:lnTo>
                  <a:lnTo>
                    <a:pt x="719853" y="1067637"/>
                  </a:lnTo>
                  <a:lnTo>
                    <a:pt x="758710" y="1092341"/>
                  </a:lnTo>
                  <a:lnTo>
                    <a:pt x="791118" y="1124749"/>
                  </a:lnTo>
                  <a:lnTo>
                    <a:pt x="815823" y="1163606"/>
                  </a:lnTo>
                  <a:lnTo>
                    <a:pt x="831566" y="1207655"/>
                  </a:lnTo>
                  <a:lnTo>
                    <a:pt x="837093" y="1255639"/>
                  </a:lnTo>
                  <a:lnTo>
                    <a:pt x="834277" y="1304450"/>
                  </a:lnTo>
                  <a:lnTo>
                    <a:pt x="826039" y="1351608"/>
                  </a:lnTo>
                  <a:lnTo>
                    <a:pt x="812693" y="1396797"/>
                  </a:lnTo>
                  <a:lnTo>
                    <a:pt x="794552" y="1439705"/>
                  </a:lnTo>
                  <a:lnTo>
                    <a:pt x="771931" y="1480017"/>
                  </a:lnTo>
                  <a:lnTo>
                    <a:pt x="745143" y="1517418"/>
                  </a:lnTo>
                  <a:lnTo>
                    <a:pt x="714504" y="1551596"/>
                  </a:lnTo>
                  <a:lnTo>
                    <a:pt x="680326" y="1582236"/>
                  </a:lnTo>
                  <a:lnTo>
                    <a:pt x="642924" y="1609023"/>
                  </a:lnTo>
                  <a:lnTo>
                    <a:pt x="602613" y="1631644"/>
                  </a:lnTo>
                  <a:lnTo>
                    <a:pt x="559705" y="1649785"/>
                  </a:lnTo>
                  <a:lnTo>
                    <a:pt x="514515" y="1663132"/>
                  </a:lnTo>
                  <a:lnTo>
                    <a:pt x="467358" y="1671370"/>
                  </a:lnTo>
                  <a:lnTo>
                    <a:pt x="418546" y="1674186"/>
                  </a:lnTo>
                  <a:lnTo>
                    <a:pt x="369735" y="1671370"/>
                  </a:lnTo>
                  <a:lnTo>
                    <a:pt x="322577" y="1663132"/>
                  </a:lnTo>
                  <a:lnTo>
                    <a:pt x="277388" y="1649785"/>
                  </a:lnTo>
                  <a:lnTo>
                    <a:pt x="234480" y="1631644"/>
                  </a:lnTo>
                  <a:lnTo>
                    <a:pt x="194168" y="1609023"/>
                  </a:lnTo>
                  <a:lnTo>
                    <a:pt x="156767" y="1582236"/>
                  </a:lnTo>
                  <a:lnTo>
                    <a:pt x="122589" y="1551596"/>
                  </a:lnTo>
                  <a:lnTo>
                    <a:pt x="91950" y="1517418"/>
                  </a:lnTo>
                  <a:lnTo>
                    <a:pt x="65162" y="1480017"/>
                  </a:lnTo>
                  <a:lnTo>
                    <a:pt x="42541" y="1439705"/>
                  </a:lnTo>
                  <a:lnTo>
                    <a:pt x="24400" y="1396797"/>
                  </a:lnTo>
                  <a:lnTo>
                    <a:pt x="11054" y="1351608"/>
                  </a:lnTo>
                  <a:lnTo>
                    <a:pt x="2815" y="1304450"/>
                  </a:lnTo>
                  <a:lnTo>
                    <a:pt x="0" y="1255639"/>
                  </a:lnTo>
                </a:path>
                <a:path w="8749030" h="6697345">
                  <a:moveTo>
                    <a:pt x="837093" y="1255639"/>
                  </a:moveTo>
                  <a:lnTo>
                    <a:pt x="837093" y="5859649"/>
                  </a:lnTo>
                </a:path>
              </a:pathLst>
            </a:custGeom>
            <a:ln w="25399">
              <a:solidFill>
                <a:srgbClr val="919FAE"/>
              </a:solidFill>
            </a:ln>
          </p:spPr>
          <p:txBody>
            <a:bodyPr wrap="square" lIns="0" tIns="0" rIns="0" bIns="0" rtlCol="0"/>
            <a:lstStyle/>
            <a:p>
              <a:endParaRPr/>
            </a:p>
          </p:txBody>
        </p:sp>
        <p:sp>
          <p:nvSpPr>
            <p:cNvPr id="6" name="object 6"/>
            <p:cNvSpPr/>
            <p:nvPr/>
          </p:nvSpPr>
          <p:spPr>
            <a:xfrm>
              <a:off x="1691133" y="1052444"/>
              <a:ext cx="6337935" cy="3726815"/>
            </a:xfrm>
            <a:custGeom>
              <a:avLst/>
              <a:gdLst/>
              <a:ahLst/>
              <a:cxnLst/>
              <a:rect l="l" t="t" r="r" b="b"/>
              <a:pathLst>
                <a:path w="6337934" h="3726815">
                  <a:moveTo>
                    <a:pt x="3173301" y="0"/>
                  </a:moveTo>
                  <a:lnTo>
                    <a:pt x="3120636" y="216"/>
                  </a:lnTo>
                  <a:lnTo>
                    <a:pt x="3068030" y="889"/>
                  </a:lnTo>
                  <a:lnTo>
                    <a:pt x="3015494" y="2018"/>
                  </a:lnTo>
                  <a:lnTo>
                    <a:pt x="2963039" y="3601"/>
                  </a:lnTo>
                  <a:lnTo>
                    <a:pt x="2910677" y="5636"/>
                  </a:lnTo>
                  <a:lnTo>
                    <a:pt x="2858418" y="8121"/>
                  </a:lnTo>
                  <a:lnTo>
                    <a:pt x="2806273" y="11056"/>
                  </a:lnTo>
                  <a:lnTo>
                    <a:pt x="2754253" y="14439"/>
                  </a:lnTo>
                  <a:lnTo>
                    <a:pt x="2702370" y="18267"/>
                  </a:lnTo>
                  <a:lnTo>
                    <a:pt x="2650635" y="22540"/>
                  </a:lnTo>
                  <a:lnTo>
                    <a:pt x="2599058" y="27255"/>
                  </a:lnTo>
                  <a:lnTo>
                    <a:pt x="2547650" y="32412"/>
                  </a:lnTo>
                  <a:lnTo>
                    <a:pt x="2496423" y="38008"/>
                  </a:lnTo>
                  <a:lnTo>
                    <a:pt x="2445388" y="44042"/>
                  </a:lnTo>
                  <a:lnTo>
                    <a:pt x="2394555" y="50512"/>
                  </a:lnTo>
                  <a:lnTo>
                    <a:pt x="2343937" y="57416"/>
                  </a:lnTo>
                  <a:lnTo>
                    <a:pt x="2293543" y="64754"/>
                  </a:lnTo>
                  <a:lnTo>
                    <a:pt x="2243384" y="72523"/>
                  </a:lnTo>
                  <a:lnTo>
                    <a:pt x="2193473" y="80722"/>
                  </a:lnTo>
                  <a:lnTo>
                    <a:pt x="2143820" y="89349"/>
                  </a:lnTo>
                  <a:lnTo>
                    <a:pt x="2094436" y="98403"/>
                  </a:lnTo>
                  <a:lnTo>
                    <a:pt x="2045331" y="107882"/>
                  </a:lnTo>
                  <a:lnTo>
                    <a:pt x="1996518" y="117784"/>
                  </a:lnTo>
                  <a:lnTo>
                    <a:pt x="1948007" y="128108"/>
                  </a:lnTo>
                  <a:lnTo>
                    <a:pt x="1899809" y="138852"/>
                  </a:lnTo>
                  <a:lnTo>
                    <a:pt x="1851936" y="150015"/>
                  </a:lnTo>
                  <a:lnTo>
                    <a:pt x="1804398" y="161594"/>
                  </a:lnTo>
                  <a:lnTo>
                    <a:pt x="1757206" y="173589"/>
                  </a:lnTo>
                  <a:lnTo>
                    <a:pt x="1710371" y="185998"/>
                  </a:lnTo>
                  <a:lnTo>
                    <a:pt x="1663905" y="198819"/>
                  </a:lnTo>
                  <a:lnTo>
                    <a:pt x="1617818" y="212050"/>
                  </a:lnTo>
                  <a:lnTo>
                    <a:pt x="1572122" y="225690"/>
                  </a:lnTo>
                  <a:lnTo>
                    <a:pt x="1526828" y="239737"/>
                  </a:lnTo>
                  <a:lnTo>
                    <a:pt x="1481946" y="254191"/>
                  </a:lnTo>
                  <a:lnTo>
                    <a:pt x="1437488" y="269048"/>
                  </a:lnTo>
                  <a:lnTo>
                    <a:pt x="1393464" y="284308"/>
                  </a:lnTo>
                  <a:lnTo>
                    <a:pt x="1349886" y="299968"/>
                  </a:lnTo>
                  <a:lnTo>
                    <a:pt x="1306765" y="316028"/>
                  </a:lnTo>
                  <a:lnTo>
                    <a:pt x="1264112" y="332486"/>
                  </a:lnTo>
                  <a:lnTo>
                    <a:pt x="1221938" y="349339"/>
                  </a:lnTo>
                  <a:lnTo>
                    <a:pt x="1180254" y="366587"/>
                  </a:lnTo>
                  <a:lnTo>
                    <a:pt x="1139071" y="384228"/>
                  </a:lnTo>
                  <a:lnTo>
                    <a:pt x="1098400" y="402260"/>
                  </a:lnTo>
                  <a:lnTo>
                    <a:pt x="1058252" y="420681"/>
                  </a:lnTo>
                  <a:lnTo>
                    <a:pt x="1018638" y="439491"/>
                  </a:lnTo>
                  <a:lnTo>
                    <a:pt x="979570" y="458687"/>
                  </a:lnTo>
                  <a:lnTo>
                    <a:pt x="941057" y="478267"/>
                  </a:lnTo>
                  <a:lnTo>
                    <a:pt x="903112" y="498231"/>
                  </a:lnTo>
                  <a:lnTo>
                    <a:pt x="865746" y="518577"/>
                  </a:lnTo>
                  <a:lnTo>
                    <a:pt x="828968" y="539302"/>
                  </a:lnTo>
                  <a:lnTo>
                    <a:pt x="792792" y="560406"/>
                  </a:lnTo>
                  <a:lnTo>
                    <a:pt x="757226" y="581886"/>
                  </a:lnTo>
                  <a:lnTo>
                    <a:pt x="722284" y="603742"/>
                  </a:lnTo>
                  <a:lnTo>
                    <a:pt x="687974" y="625971"/>
                  </a:lnTo>
                  <a:lnTo>
                    <a:pt x="654310" y="648572"/>
                  </a:lnTo>
                  <a:lnTo>
                    <a:pt x="621301" y="671543"/>
                  </a:lnTo>
                  <a:lnTo>
                    <a:pt x="588959" y="694883"/>
                  </a:lnTo>
                  <a:lnTo>
                    <a:pt x="557295" y="718590"/>
                  </a:lnTo>
                  <a:lnTo>
                    <a:pt x="526319" y="742663"/>
                  </a:lnTo>
                  <a:lnTo>
                    <a:pt x="496044" y="767099"/>
                  </a:lnTo>
                  <a:lnTo>
                    <a:pt x="466479" y="791897"/>
                  </a:lnTo>
                  <a:lnTo>
                    <a:pt x="437637" y="817057"/>
                  </a:lnTo>
                  <a:lnTo>
                    <a:pt x="376730" y="873718"/>
                  </a:lnTo>
                  <a:lnTo>
                    <a:pt x="345343" y="905068"/>
                  </a:lnTo>
                  <a:lnTo>
                    <a:pt x="315360" y="936613"/>
                  </a:lnTo>
                  <a:lnTo>
                    <a:pt x="286775" y="968343"/>
                  </a:lnTo>
                  <a:lnTo>
                    <a:pt x="259584" y="1000249"/>
                  </a:lnTo>
                  <a:lnTo>
                    <a:pt x="233781" y="1032321"/>
                  </a:lnTo>
                  <a:lnTo>
                    <a:pt x="209360" y="1064547"/>
                  </a:lnTo>
                  <a:lnTo>
                    <a:pt x="186316" y="1096918"/>
                  </a:lnTo>
                  <a:lnTo>
                    <a:pt x="164644" y="1129424"/>
                  </a:lnTo>
                  <a:lnTo>
                    <a:pt x="144338" y="1162055"/>
                  </a:lnTo>
                  <a:lnTo>
                    <a:pt x="107802" y="1227649"/>
                  </a:lnTo>
                  <a:lnTo>
                    <a:pt x="76666" y="1293619"/>
                  </a:lnTo>
                  <a:lnTo>
                    <a:pt x="50887" y="1359883"/>
                  </a:lnTo>
                  <a:lnTo>
                    <a:pt x="30420" y="1426361"/>
                  </a:lnTo>
                  <a:lnTo>
                    <a:pt x="15223" y="1492971"/>
                  </a:lnTo>
                  <a:lnTo>
                    <a:pt x="5252" y="1559631"/>
                  </a:lnTo>
                  <a:lnTo>
                    <a:pt x="464" y="1626260"/>
                  </a:lnTo>
                  <a:lnTo>
                    <a:pt x="0" y="1659538"/>
                  </a:lnTo>
                  <a:lnTo>
                    <a:pt x="815" y="1692777"/>
                  </a:lnTo>
                  <a:lnTo>
                    <a:pt x="6262" y="1759100"/>
                  </a:lnTo>
                  <a:lnTo>
                    <a:pt x="16761" y="1825148"/>
                  </a:lnTo>
                  <a:lnTo>
                    <a:pt x="32270" y="1890840"/>
                  </a:lnTo>
                  <a:lnTo>
                    <a:pt x="52745" y="1956093"/>
                  </a:lnTo>
                  <a:lnTo>
                    <a:pt x="78142" y="2020827"/>
                  </a:lnTo>
                  <a:lnTo>
                    <a:pt x="108418" y="2084960"/>
                  </a:lnTo>
                  <a:lnTo>
                    <a:pt x="143530" y="2148412"/>
                  </a:lnTo>
                  <a:lnTo>
                    <a:pt x="183434" y="2211099"/>
                  </a:lnTo>
                  <a:lnTo>
                    <a:pt x="228087" y="2272942"/>
                  </a:lnTo>
                  <a:lnTo>
                    <a:pt x="252181" y="2303520"/>
                  </a:lnTo>
                  <a:lnTo>
                    <a:pt x="277446" y="2333858"/>
                  </a:lnTo>
                  <a:lnTo>
                    <a:pt x="303876" y="2363943"/>
                  </a:lnTo>
                  <a:lnTo>
                    <a:pt x="331467" y="2393766"/>
                  </a:lnTo>
                  <a:lnTo>
                    <a:pt x="360212" y="2423317"/>
                  </a:lnTo>
                  <a:lnTo>
                    <a:pt x="390106" y="2452585"/>
                  </a:lnTo>
                  <a:lnTo>
                    <a:pt x="421145" y="2481561"/>
                  </a:lnTo>
                  <a:lnTo>
                    <a:pt x="453322" y="2510233"/>
                  </a:lnTo>
                  <a:lnTo>
                    <a:pt x="486631" y="2538593"/>
                  </a:lnTo>
                  <a:lnTo>
                    <a:pt x="521069" y="2566630"/>
                  </a:lnTo>
                  <a:lnTo>
                    <a:pt x="556628" y="2594333"/>
                  </a:lnTo>
                  <a:lnTo>
                    <a:pt x="593305" y="2621693"/>
                  </a:lnTo>
                  <a:lnTo>
                    <a:pt x="631092" y="2648699"/>
                  </a:lnTo>
                  <a:lnTo>
                    <a:pt x="669986" y="2675341"/>
                  </a:lnTo>
                  <a:lnTo>
                    <a:pt x="709980" y="2701609"/>
                  </a:lnTo>
                  <a:lnTo>
                    <a:pt x="751069" y="2727493"/>
                  </a:lnTo>
                  <a:lnTo>
                    <a:pt x="793247" y="2752983"/>
                  </a:lnTo>
                  <a:lnTo>
                    <a:pt x="836510" y="2778068"/>
                  </a:lnTo>
                  <a:lnTo>
                    <a:pt x="880852" y="2802738"/>
                  </a:lnTo>
                  <a:lnTo>
                    <a:pt x="926267" y="2826983"/>
                  </a:lnTo>
                  <a:lnTo>
                    <a:pt x="972750" y="2850793"/>
                  </a:lnTo>
                  <a:lnTo>
                    <a:pt x="1020295" y="2874158"/>
                  </a:lnTo>
                  <a:lnTo>
                    <a:pt x="1068898" y="2897067"/>
                  </a:lnTo>
                  <a:lnTo>
                    <a:pt x="1118552" y="2919511"/>
                  </a:lnTo>
                  <a:lnTo>
                    <a:pt x="1169253" y="2941479"/>
                  </a:lnTo>
                  <a:lnTo>
                    <a:pt x="1220994" y="2962961"/>
                  </a:lnTo>
                  <a:lnTo>
                    <a:pt x="1273771" y="2983947"/>
                  </a:lnTo>
                  <a:lnTo>
                    <a:pt x="1327578" y="3004426"/>
                  </a:lnTo>
                  <a:lnTo>
                    <a:pt x="1382409" y="3024389"/>
                  </a:lnTo>
                  <a:lnTo>
                    <a:pt x="1438260" y="3043825"/>
                  </a:lnTo>
                  <a:lnTo>
                    <a:pt x="1495124" y="3062725"/>
                  </a:lnTo>
                  <a:lnTo>
                    <a:pt x="1552996" y="3081077"/>
                  </a:lnTo>
                  <a:lnTo>
                    <a:pt x="1611872" y="3098872"/>
                  </a:lnTo>
                  <a:lnTo>
                    <a:pt x="1848771" y="3726704"/>
                  </a:lnTo>
                  <a:lnTo>
                    <a:pt x="2758925" y="3298735"/>
                  </a:lnTo>
                  <a:lnTo>
                    <a:pt x="2815407" y="3302320"/>
                  </a:lnTo>
                  <a:lnTo>
                    <a:pt x="2871843" y="3305370"/>
                  </a:lnTo>
                  <a:lnTo>
                    <a:pt x="2928222" y="3307886"/>
                  </a:lnTo>
                  <a:lnTo>
                    <a:pt x="2984532" y="3309874"/>
                  </a:lnTo>
                  <a:lnTo>
                    <a:pt x="3040762" y="3311334"/>
                  </a:lnTo>
                  <a:lnTo>
                    <a:pt x="3096900" y="3312270"/>
                  </a:lnTo>
                  <a:lnTo>
                    <a:pt x="3152936" y="3312686"/>
                  </a:lnTo>
                  <a:lnTo>
                    <a:pt x="3208859" y="3312584"/>
                  </a:lnTo>
                  <a:lnTo>
                    <a:pt x="3264656" y="3311966"/>
                  </a:lnTo>
                  <a:lnTo>
                    <a:pt x="3320317" y="3310837"/>
                  </a:lnTo>
                  <a:lnTo>
                    <a:pt x="3375830" y="3309199"/>
                  </a:lnTo>
                  <a:lnTo>
                    <a:pt x="3431184" y="3307054"/>
                  </a:lnTo>
                  <a:lnTo>
                    <a:pt x="3486367" y="3304406"/>
                  </a:lnTo>
                  <a:lnTo>
                    <a:pt x="3541369" y="3301258"/>
                  </a:lnTo>
                  <a:lnTo>
                    <a:pt x="3596178" y="3297613"/>
                  </a:lnTo>
                  <a:lnTo>
                    <a:pt x="3650782" y="3293474"/>
                  </a:lnTo>
                  <a:lnTo>
                    <a:pt x="3705171" y="3288843"/>
                  </a:lnTo>
                  <a:lnTo>
                    <a:pt x="3759333" y="3283724"/>
                  </a:lnTo>
                  <a:lnTo>
                    <a:pt x="3813257" y="3278119"/>
                  </a:lnTo>
                  <a:lnTo>
                    <a:pt x="3866931" y="3272032"/>
                  </a:lnTo>
                  <a:lnTo>
                    <a:pt x="3920345" y="3265465"/>
                  </a:lnTo>
                  <a:lnTo>
                    <a:pt x="3973486" y="3258422"/>
                  </a:lnTo>
                  <a:lnTo>
                    <a:pt x="4026344" y="3250905"/>
                  </a:lnTo>
                  <a:lnTo>
                    <a:pt x="4078907" y="3242918"/>
                  </a:lnTo>
                  <a:lnTo>
                    <a:pt x="4131164" y="3234463"/>
                  </a:lnTo>
                  <a:lnTo>
                    <a:pt x="4183104" y="3225543"/>
                  </a:lnTo>
                  <a:lnTo>
                    <a:pt x="4234715" y="3216161"/>
                  </a:lnTo>
                  <a:lnTo>
                    <a:pt x="4285986" y="3206321"/>
                  </a:lnTo>
                  <a:lnTo>
                    <a:pt x="4336906" y="3196024"/>
                  </a:lnTo>
                  <a:lnTo>
                    <a:pt x="4387463" y="3185275"/>
                  </a:lnTo>
                  <a:lnTo>
                    <a:pt x="4437646" y="3174076"/>
                  </a:lnTo>
                  <a:lnTo>
                    <a:pt x="4487444" y="3162429"/>
                  </a:lnTo>
                  <a:lnTo>
                    <a:pt x="4536846" y="3150339"/>
                  </a:lnTo>
                  <a:lnTo>
                    <a:pt x="4585840" y="3137807"/>
                  </a:lnTo>
                  <a:lnTo>
                    <a:pt x="4634415" y="3124838"/>
                  </a:lnTo>
                  <a:lnTo>
                    <a:pt x="4682559" y="3111433"/>
                  </a:lnTo>
                  <a:lnTo>
                    <a:pt x="4730262" y="3097596"/>
                  </a:lnTo>
                  <a:lnTo>
                    <a:pt x="4777511" y="3083329"/>
                  </a:lnTo>
                  <a:lnTo>
                    <a:pt x="4824296" y="3068636"/>
                  </a:lnTo>
                  <a:lnTo>
                    <a:pt x="4870606" y="3053520"/>
                  </a:lnTo>
                  <a:lnTo>
                    <a:pt x="4916429" y="3037984"/>
                  </a:lnTo>
                  <a:lnTo>
                    <a:pt x="4961753" y="3022030"/>
                  </a:lnTo>
                  <a:lnTo>
                    <a:pt x="5006568" y="3005661"/>
                  </a:lnTo>
                  <a:lnTo>
                    <a:pt x="5050862" y="2988881"/>
                  </a:lnTo>
                  <a:lnTo>
                    <a:pt x="5094624" y="2971693"/>
                  </a:lnTo>
                  <a:lnTo>
                    <a:pt x="5137842" y="2954098"/>
                  </a:lnTo>
                  <a:lnTo>
                    <a:pt x="5180506" y="2936101"/>
                  </a:lnTo>
                  <a:lnTo>
                    <a:pt x="5222604" y="2917704"/>
                  </a:lnTo>
                  <a:lnTo>
                    <a:pt x="5264124" y="2898911"/>
                  </a:lnTo>
                  <a:lnTo>
                    <a:pt x="5305055" y="2879723"/>
                  </a:lnTo>
                  <a:lnTo>
                    <a:pt x="5345387" y="2860145"/>
                  </a:lnTo>
                  <a:lnTo>
                    <a:pt x="5385107" y="2840179"/>
                  </a:lnTo>
                  <a:lnTo>
                    <a:pt x="5424204" y="2819828"/>
                  </a:lnTo>
                  <a:lnTo>
                    <a:pt x="5462668" y="2799095"/>
                  </a:lnTo>
                  <a:lnTo>
                    <a:pt x="5500486" y="2777983"/>
                  </a:lnTo>
                  <a:lnTo>
                    <a:pt x="5537648" y="2756494"/>
                  </a:lnTo>
                  <a:lnTo>
                    <a:pt x="5574142" y="2734633"/>
                  </a:lnTo>
                  <a:lnTo>
                    <a:pt x="5609957" y="2712401"/>
                  </a:lnTo>
                  <a:lnTo>
                    <a:pt x="5645082" y="2689802"/>
                  </a:lnTo>
                  <a:lnTo>
                    <a:pt x="5679504" y="2666839"/>
                  </a:lnTo>
                  <a:lnTo>
                    <a:pt x="5713214" y="2643515"/>
                  </a:lnTo>
                  <a:lnTo>
                    <a:pt x="5746199" y="2619832"/>
                  </a:lnTo>
                  <a:lnTo>
                    <a:pt x="5778449" y="2595794"/>
                  </a:lnTo>
                  <a:lnTo>
                    <a:pt x="5809952" y="2571403"/>
                  </a:lnTo>
                  <a:lnTo>
                    <a:pt x="5840696" y="2546663"/>
                  </a:lnTo>
                  <a:lnTo>
                    <a:pt x="5870671" y="2521576"/>
                  </a:lnTo>
                  <a:lnTo>
                    <a:pt x="5899865" y="2496146"/>
                  </a:lnTo>
                  <a:lnTo>
                    <a:pt x="5928266" y="2470375"/>
                  </a:lnTo>
                  <a:lnTo>
                    <a:pt x="5961063" y="2439231"/>
                  </a:lnTo>
                  <a:lnTo>
                    <a:pt x="5992450" y="2407882"/>
                  </a:lnTo>
                  <a:lnTo>
                    <a:pt x="6022434" y="2376337"/>
                  </a:lnTo>
                  <a:lnTo>
                    <a:pt x="6051018" y="2344606"/>
                  </a:lnTo>
                  <a:lnTo>
                    <a:pt x="6078209" y="2312700"/>
                  </a:lnTo>
                  <a:lnTo>
                    <a:pt x="6104012" y="2280629"/>
                  </a:lnTo>
                  <a:lnTo>
                    <a:pt x="6128433" y="2248403"/>
                  </a:lnTo>
                  <a:lnTo>
                    <a:pt x="6151477" y="2216031"/>
                  </a:lnTo>
                  <a:lnTo>
                    <a:pt x="6173149" y="2183526"/>
                  </a:lnTo>
                  <a:lnTo>
                    <a:pt x="6193455" y="2150895"/>
                  </a:lnTo>
                  <a:lnTo>
                    <a:pt x="6229991" y="2085301"/>
                  </a:lnTo>
                  <a:lnTo>
                    <a:pt x="6261127" y="2019331"/>
                  </a:lnTo>
                  <a:lnTo>
                    <a:pt x="6286906" y="1953066"/>
                  </a:lnTo>
                  <a:lnTo>
                    <a:pt x="6307373" y="1886588"/>
                  </a:lnTo>
                  <a:lnTo>
                    <a:pt x="6322570" y="1819979"/>
                  </a:lnTo>
                  <a:lnTo>
                    <a:pt x="6332541" y="1753319"/>
                  </a:lnTo>
                  <a:lnTo>
                    <a:pt x="6337329" y="1686689"/>
                  </a:lnTo>
                  <a:lnTo>
                    <a:pt x="6337793" y="1653412"/>
                  </a:lnTo>
                  <a:lnTo>
                    <a:pt x="6336978" y="1620172"/>
                  </a:lnTo>
                  <a:lnTo>
                    <a:pt x="6331531" y="1553849"/>
                  </a:lnTo>
                  <a:lnTo>
                    <a:pt x="6321032" y="1487801"/>
                  </a:lnTo>
                  <a:lnTo>
                    <a:pt x="6305523" y="1422110"/>
                  </a:lnTo>
                  <a:lnTo>
                    <a:pt x="6285048" y="1356856"/>
                  </a:lnTo>
                  <a:lnTo>
                    <a:pt x="6259651" y="1292122"/>
                  </a:lnTo>
                  <a:lnTo>
                    <a:pt x="6229375" y="1227989"/>
                  </a:lnTo>
                  <a:lnTo>
                    <a:pt x="6194263" y="1164538"/>
                  </a:lnTo>
                  <a:lnTo>
                    <a:pt x="6154359" y="1101851"/>
                  </a:lnTo>
                  <a:lnTo>
                    <a:pt x="6109706" y="1040008"/>
                  </a:lnTo>
                  <a:lnTo>
                    <a:pt x="6085612" y="1009429"/>
                  </a:lnTo>
                  <a:lnTo>
                    <a:pt x="6060347" y="979092"/>
                  </a:lnTo>
                  <a:lnTo>
                    <a:pt x="6033917" y="949007"/>
                  </a:lnTo>
                  <a:lnTo>
                    <a:pt x="6006326" y="919184"/>
                  </a:lnTo>
                  <a:lnTo>
                    <a:pt x="5977581" y="889633"/>
                  </a:lnTo>
                  <a:lnTo>
                    <a:pt x="5947687" y="860365"/>
                  </a:lnTo>
                  <a:lnTo>
                    <a:pt x="5916648" y="831389"/>
                  </a:lnTo>
                  <a:lnTo>
                    <a:pt x="5884471" y="802716"/>
                  </a:lnTo>
                  <a:lnTo>
                    <a:pt x="5851162" y="774356"/>
                  </a:lnTo>
                  <a:lnTo>
                    <a:pt x="5816724" y="746320"/>
                  </a:lnTo>
                  <a:lnTo>
                    <a:pt x="5781165" y="718616"/>
                  </a:lnTo>
                  <a:lnTo>
                    <a:pt x="5744489" y="691257"/>
                  </a:lnTo>
                  <a:lnTo>
                    <a:pt x="5706701" y="664251"/>
                  </a:lnTo>
                  <a:lnTo>
                    <a:pt x="5667807" y="637608"/>
                  </a:lnTo>
                  <a:lnTo>
                    <a:pt x="5627813" y="611340"/>
                  </a:lnTo>
                  <a:lnTo>
                    <a:pt x="5586724" y="585456"/>
                  </a:lnTo>
                  <a:lnTo>
                    <a:pt x="5544546" y="559967"/>
                  </a:lnTo>
                  <a:lnTo>
                    <a:pt x="5501283" y="534882"/>
                  </a:lnTo>
                  <a:lnTo>
                    <a:pt x="5456941" y="510212"/>
                  </a:lnTo>
                  <a:lnTo>
                    <a:pt x="5411526" y="485967"/>
                  </a:lnTo>
                  <a:lnTo>
                    <a:pt x="5365043" y="462156"/>
                  </a:lnTo>
                  <a:lnTo>
                    <a:pt x="5317498" y="438792"/>
                  </a:lnTo>
                  <a:lnTo>
                    <a:pt x="5268895" y="415882"/>
                  </a:lnTo>
                  <a:lnTo>
                    <a:pt x="5219241" y="393439"/>
                  </a:lnTo>
                  <a:lnTo>
                    <a:pt x="5168540" y="371471"/>
                  </a:lnTo>
                  <a:lnTo>
                    <a:pt x="5116799" y="349989"/>
                  </a:lnTo>
                  <a:lnTo>
                    <a:pt x="5064022" y="329003"/>
                  </a:lnTo>
                  <a:lnTo>
                    <a:pt x="5010216" y="308523"/>
                  </a:lnTo>
                  <a:lnTo>
                    <a:pt x="4955384" y="288561"/>
                  </a:lnTo>
                  <a:lnTo>
                    <a:pt x="4899534" y="269124"/>
                  </a:lnTo>
                  <a:lnTo>
                    <a:pt x="4842670" y="250225"/>
                  </a:lnTo>
                  <a:lnTo>
                    <a:pt x="4784797" y="231873"/>
                  </a:lnTo>
                  <a:lnTo>
                    <a:pt x="4725922" y="214077"/>
                  </a:lnTo>
                  <a:lnTo>
                    <a:pt x="4676622" y="199830"/>
                  </a:lnTo>
                  <a:lnTo>
                    <a:pt x="4627050" y="186089"/>
                  </a:lnTo>
                  <a:lnTo>
                    <a:pt x="4577216" y="172851"/>
                  </a:lnTo>
                  <a:lnTo>
                    <a:pt x="4527133" y="160116"/>
                  </a:lnTo>
                  <a:lnTo>
                    <a:pt x="4476810" y="147881"/>
                  </a:lnTo>
                  <a:lnTo>
                    <a:pt x="4426258" y="136145"/>
                  </a:lnTo>
                  <a:lnTo>
                    <a:pt x="4375490" y="124907"/>
                  </a:lnTo>
                  <a:lnTo>
                    <a:pt x="4324516" y="114164"/>
                  </a:lnTo>
                  <a:lnTo>
                    <a:pt x="4273346" y="103915"/>
                  </a:lnTo>
                  <a:lnTo>
                    <a:pt x="4221993" y="94159"/>
                  </a:lnTo>
                  <a:lnTo>
                    <a:pt x="4170466" y="84894"/>
                  </a:lnTo>
                  <a:lnTo>
                    <a:pt x="4118778" y="76119"/>
                  </a:lnTo>
                  <a:lnTo>
                    <a:pt x="4066939" y="67831"/>
                  </a:lnTo>
                  <a:lnTo>
                    <a:pt x="4014960" y="60029"/>
                  </a:lnTo>
                  <a:lnTo>
                    <a:pt x="3962852" y="52712"/>
                  </a:lnTo>
                  <a:lnTo>
                    <a:pt x="3910627" y="45877"/>
                  </a:lnTo>
                  <a:lnTo>
                    <a:pt x="3858295" y="39524"/>
                  </a:lnTo>
                  <a:lnTo>
                    <a:pt x="3805867" y="33651"/>
                  </a:lnTo>
                  <a:lnTo>
                    <a:pt x="3753355" y="28255"/>
                  </a:lnTo>
                  <a:lnTo>
                    <a:pt x="3700770" y="23336"/>
                  </a:lnTo>
                  <a:lnTo>
                    <a:pt x="3648122" y="18892"/>
                  </a:lnTo>
                  <a:lnTo>
                    <a:pt x="3595422" y="14922"/>
                  </a:lnTo>
                  <a:lnTo>
                    <a:pt x="3542682" y="11422"/>
                  </a:lnTo>
                  <a:lnTo>
                    <a:pt x="3489913" y="8393"/>
                  </a:lnTo>
                  <a:lnTo>
                    <a:pt x="3437125" y="5833"/>
                  </a:lnTo>
                  <a:lnTo>
                    <a:pt x="3384331" y="3739"/>
                  </a:lnTo>
                  <a:lnTo>
                    <a:pt x="3331540" y="2110"/>
                  </a:lnTo>
                  <a:lnTo>
                    <a:pt x="3278764" y="945"/>
                  </a:lnTo>
                  <a:lnTo>
                    <a:pt x="3226014" y="242"/>
                  </a:lnTo>
                  <a:lnTo>
                    <a:pt x="3173301" y="0"/>
                  </a:lnTo>
                  <a:close/>
                </a:path>
              </a:pathLst>
            </a:custGeom>
            <a:solidFill>
              <a:srgbClr val="FFFFFF"/>
            </a:solidFill>
          </p:spPr>
          <p:txBody>
            <a:bodyPr wrap="square" lIns="0" tIns="0" rIns="0" bIns="0" rtlCol="0"/>
            <a:lstStyle/>
            <a:p>
              <a:endParaRPr/>
            </a:p>
          </p:txBody>
        </p:sp>
        <p:sp>
          <p:nvSpPr>
            <p:cNvPr id="7" name="object 7"/>
            <p:cNvSpPr/>
            <p:nvPr/>
          </p:nvSpPr>
          <p:spPr>
            <a:xfrm>
              <a:off x="1691133" y="1052444"/>
              <a:ext cx="6337935" cy="3726815"/>
            </a:xfrm>
            <a:custGeom>
              <a:avLst/>
              <a:gdLst/>
              <a:ahLst/>
              <a:cxnLst/>
              <a:rect l="l" t="t" r="r" b="b"/>
              <a:pathLst>
                <a:path w="6337934" h="3726815">
                  <a:moveTo>
                    <a:pt x="1848771" y="3726704"/>
                  </a:moveTo>
                  <a:lnTo>
                    <a:pt x="1611871" y="3098872"/>
                  </a:lnTo>
                  <a:lnTo>
                    <a:pt x="1552996" y="3081077"/>
                  </a:lnTo>
                  <a:lnTo>
                    <a:pt x="1495123" y="3062725"/>
                  </a:lnTo>
                  <a:lnTo>
                    <a:pt x="1438259" y="3043825"/>
                  </a:lnTo>
                  <a:lnTo>
                    <a:pt x="1382409" y="3024389"/>
                  </a:lnTo>
                  <a:lnTo>
                    <a:pt x="1327577" y="3004426"/>
                  </a:lnTo>
                  <a:lnTo>
                    <a:pt x="1273771" y="2983947"/>
                  </a:lnTo>
                  <a:lnTo>
                    <a:pt x="1220994" y="2962961"/>
                  </a:lnTo>
                  <a:lnTo>
                    <a:pt x="1169252" y="2941479"/>
                  </a:lnTo>
                  <a:lnTo>
                    <a:pt x="1118552" y="2919511"/>
                  </a:lnTo>
                  <a:lnTo>
                    <a:pt x="1068898" y="2897067"/>
                  </a:lnTo>
                  <a:lnTo>
                    <a:pt x="1020295" y="2874158"/>
                  </a:lnTo>
                  <a:lnTo>
                    <a:pt x="972750" y="2850793"/>
                  </a:lnTo>
                  <a:lnTo>
                    <a:pt x="926267" y="2826983"/>
                  </a:lnTo>
                  <a:lnTo>
                    <a:pt x="880852" y="2802738"/>
                  </a:lnTo>
                  <a:lnTo>
                    <a:pt x="836510" y="2778068"/>
                  </a:lnTo>
                  <a:lnTo>
                    <a:pt x="793247" y="2752983"/>
                  </a:lnTo>
                  <a:lnTo>
                    <a:pt x="751068" y="2727493"/>
                  </a:lnTo>
                  <a:lnTo>
                    <a:pt x="709979" y="2701609"/>
                  </a:lnTo>
                  <a:lnTo>
                    <a:pt x="669985" y="2675341"/>
                  </a:lnTo>
                  <a:lnTo>
                    <a:pt x="631092" y="2648699"/>
                  </a:lnTo>
                  <a:lnTo>
                    <a:pt x="593304" y="2621693"/>
                  </a:lnTo>
                  <a:lnTo>
                    <a:pt x="556628" y="2594333"/>
                  </a:lnTo>
                  <a:lnTo>
                    <a:pt x="521069" y="2566630"/>
                  </a:lnTo>
                  <a:lnTo>
                    <a:pt x="486631" y="2538593"/>
                  </a:lnTo>
                  <a:lnTo>
                    <a:pt x="453321" y="2510233"/>
                  </a:lnTo>
                  <a:lnTo>
                    <a:pt x="421145" y="2481561"/>
                  </a:lnTo>
                  <a:lnTo>
                    <a:pt x="390106" y="2452585"/>
                  </a:lnTo>
                  <a:lnTo>
                    <a:pt x="360212" y="2423317"/>
                  </a:lnTo>
                  <a:lnTo>
                    <a:pt x="331467" y="2393766"/>
                  </a:lnTo>
                  <a:lnTo>
                    <a:pt x="303876" y="2363943"/>
                  </a:lnTo>
                  <a:lnTo>
                    <a:pt x="277446" y="2333857"/>
                  </a:lnTo>
                  <a:lnTo>
                    <a:pt x="252181" y="2303520"/>
                  </a:lnTo>
                  <a:lnTo>
                    <a:pt x="228087" y="2272941"/>
                  </a:lnTo>
                  <a:lnTo>
                    <a:pt x="205170" y="2242131"/>
                  </a:lnTo>
                  <a:lnTo>
                    <a:pt x="162886" y="2179856"/>
                  </a:lnTo>
                  <a:lnTo>
                    <a:pt x="125372" y="2116776"/>
                  </a:lnTo>
                  <a:lnTo>
                    <a:pt x="92673" y="2052974"/>
                  </a:lnTo>
                  <a:lnTo>
                    <a:pt x="64831" y="1988530"/>
                  </a:lnTo>
                  <a:lnTo>
                    <a:pt x="41889" y="1923526"/>
                  </a:lnTo>
                  <a:lnTo>
                    <a:pt x="23892" y="1858044"/>
                  </a:lnTo>
                  <a:lnTo>
                    <a:pt x="10883" y="1792164"/>
                  </a:lnTo>
                  <a:lnTo>
                    <a:pt x="2904" y="1725968"/>
                  </a:lnTo>
                  <a:lnTo>
                    <a:pt x="0" y="1659538"/>
                  </a:lnTo>
                  <a:lnTo>
                    <a:pt x="464" y="1626260"/>
                  </a:lnTo>
                  <a:lnTo>
                    <a:pt x="5252" y="1559631"/>
                  </a:lnTo>
                  <a:lnTo>
                    <a:pt x="15223" y="1492971"/>
                  </a:lnTo>
                  <a:lnTo>
                    <a:pt x="30420" y="1426361"/>
                  </a:lnTo>
                  <a:lnTo>
                    <a:pt x="50887" y="1359883"/>
                  </a:lnTo>
                  <a:lnTo>
                    <a:pt x="76666" y="1293618"/>
                  </a:lnTo>
                  <a:lnTo>
                    <a:pt x="107802" y="1227648"/>
                  </a:lnTo>
                  <a:lnTo>
                    <a:pt x="144337" y="1162055"/>
                  </a:lnTo>
                  <a:lnTo>
                    <a:pt x="164644" y="1129424"/>
                  </a:lnTo>
                  <a:lnTo>
                    <a:pt x="186316" y="1096918"/>
                  </a:lnTo>
                  <a:lnTo>
                    <a:pt x="209360" y="1064547"/>
                  </a:lnTo>
                  <a:lnTo>
                    <a:pt x="233781" y="1032320"/>
                  </a:lnTo>
                  <a:lnTo>
                    <a:pt x="259584" y="1000249"/>
                  </a:lnTo>
                  <a:lnTo>
                    <a:pt x="286775" y="968343"/>
                  </a:lnTo>
                  <a:lnTo>
                    <a:pt x="315360" y="936613"/>
                  </a:lnTo>
                  <a:lnTo>
                    <a:pt x="345343" y="905068"/>
                  </a:lnTo>
                  <a:lnTo>
                    <a:pt x="376730" y="873718"/>
                  </a:lnTo>
                  <a:lnTo>
                    <a:pt x="409527" y="842575"/>
                  </a:lnTo>
                  <a:lnTo>
                    <a:pt x="466479" y="791897"/>
                  </a:lnTo>
                  <a:lnTo>
                    <a:pt x="496044" y="767099"/>
                  </a:lnTo>
                  <a:lnTo>
                    <a:pt x="526319" y="742663"/>
                  </a:lnTo>
                  <a:lnTo>
                    <a:pt x="557295" y="718590"/>
                  </a:lnTo>
                  <a:lnTo>
                    <a:pt x="588959" y="694883"/>
                  </a:lnTo>
                  <a:lnTo>
                    <a:pt x="621301" y="671543"/>
                  </a:lnTo>
                  <a:lnTo>
                    <a:pt x="654310" y="648572"/>
                  </a:lnTo>
                  <a:lnTo>
                    <a:pt x="687974" y="625971"/>
                  </a:lnTo>
                  <a:lnTo>
                    <a:pt x="722284" y="603742"/>
                  </a:lnTo>
                  <a:lnTo>
                    <a:pt x="757226" y="581886"/>
                  </a:lnTo>
                  <a:lnTo>
                    <a:pt x="792792" y="560406"/>
                  </a:lnTo>
                  <a:lnTo>
                    <a:pt x="828968" y="539302"/>
                  </a:lnTo>
                  <a:lnTo>
                    <a:pt x="865746" y="518577"/>
                  </a:lnTo>
                  <a:lnTo>
                    <a:pt x="903112" y="498231"/>
                  </a:lnTo>
                  <a:lnTo>
                    <a:pt x="941057" y="478268"/>
                  </a:lnTo>
                  <a:lnTo>
                    <a:pt x="979570" y="458687"/>
                  </a:lnTo>
                  <a:lnTo>
                    <a:pt x="1018638" y="439491"/>
                  </a:lnTo>
                  <a:lnTo>
                    <a:pt x="1058252" y="420681"/>
                  </a:lnTo>
                  <a:lnTo>
                    <a:pt x="1098400" y="402260"/>
                  </a:lnTo>
                  <a:lnTo>
                    <a:pt x="1139071" y="384228"/>
                  </a:lnTo>
                  <a:lnTo>
                    <a:pt x="1180254" y="366587"/>
                  </a:lnTo>
                  <a:lnTo>
                    <a:pt x="1221938" y="349339"/>
                  </a:lnTo>
                  <a:lnTo>
                    <a:pt x="1264112" y="332486"/>
                  </a:lnTo>
                  <a:lnTo>
                    <a:pt x="1306765" y="316028"/>
                  </a:lnTo>
                  <a:lnTo>
                    <a:pt x="1349886" y="299968"/>
                  </a:lnTo>
                  <a:lnTo>
                    <a:pt x="1393464" y="284308"/>
                  </a:lnTo>
                  <a:lnTo>
                    <a:pt x="1437488" y="269048"/>
                  </a:lnTo>
                  <a:lnTo>
                    <a:pt x="1481946" y="254191"/>
                  </a:lnTo>
                  <a:lnTo>
                    <a:pt x="1526828" y="239738"/>
                  </a:lnTo>
                  <a:lnTo>
                    <a:pt x="1572122" y="225690"/>
                  </a:lnTo>
                  <a:lnTo>
                    <a:pt x="1617818" y="212050"/>
                  </a:lnTo>
                  <a:lnTo>
                    <a:pt x="1663905" y="198819"/>
                  </a:lnTo>
                  <a:lnTo>
                    <a:pt x="1710371" y="185998"/>
                  </a:lnTo>
                  <a:lnTo>
                    <a:pt x="1757206" y="173589"/>
                  </a:lnTo>
                  <a:lnTo>
                    <a:pt x="1804398" y="161594"/>
                  </a:lnTo>
                  <a:lnTo>
                    <a:pt x="1851936" y="150015"/>
                  </a:lnTo>
                  <a:lnTo>
                    <a:pt x="1899809" y="138852"/>
                  </a:lnTo>
                  <a:lnTo>
                    <a:pt x="1948007" y="128108"/>
                  </a:lnTo>
                  <a:lnTo>
                    <a:pt x="1996518" y="117784"/>
                  </a:lnTo>
                  <a:lnTo>
                    <a:pt x="2045331" y="107882"/>
                  </a:lnTo>
                  <a:lnTo>
                    <a:pt x="2094436" y="98403"/>
                  </a:lnTo>
                  <a:lnTo>
                    <a:pt x="2143820" y="89349"/>
                  </a:lnTo>
                  <a:lnTo>
                    <a:pt x="2193473" y="80722"/>
                  </a:lnTo>
                  <a:lnTo>
                    <a:pt x="2243384" y="72523"/>
                  </a:lnTo>
                  <a:lnTo>
                    <a:pt x="2293542" y="64754"/>
                  </a:lnTo>
                  <a:lnTo>
                    <a:pt x="2343936" y="57416"/>
                  </a:lnTo>
                  <a:lnTo>
                    <a:pt x="2394555" y="50512"/>
                  </a:lnTo>
                  <a:lnTo>
                    <a:pt x="2445388" y="44042"/>
                  </a:lnTo>
                  <a:lnTo>
                    <a:pt x="2496423" y="38008"/>
                  </a:lnTo>
                  <a:lnTo>
                    <a:pt x="2547650" y="32412"/>
                  </a:lnTo>
                  <a:lnTo>
                    <a:pt x="2599057" y="27256"/>
                  </a:lnTo>
                  <a:lnTo>
                    <a:pt x="2650635" y="22540"/>
                  </a:lnTo>
                  <a:lnTo>
                    <a:pt x="2702370" y="18267"/>
                  </a:lnTo>
                  <a:lnTo>
                    <a:pt x="2754253" y="14439"/>
                  </a:lnTo>
                  <a:lnTo>
                    <a:pt x="2806273" y="11057"/>
                  </a:lnTo>
                  <a:lnTo>
                    <a:pt x="2858417" y="8122"/>
                  </a:lnTo>
                  <a:lnTo>
                    <a:pt x="2910677" y="5636"/>
                  </a:lnTo>
                  <a:lnTo>
                    <a:pt x="2963039" y="3601"/>
                  </a:lnTo>
                  <a:lnTo>
                    <a:pt x="3015494" y="2018"/>
                  </a:lnTo>
                  <a:lnTo>
                    <a:pt x="3068030" y="889"/>
                  </a:lnTo>
                  <a:lnTo>
                    <a:pt x="3120636" y="216"/>
                  </a:lnTo>
                  <a:lnTo>
                    <a:pt x="3173301" y="0"/>
                  </a:lnTo>
                  <a:lnTo>
                    <a:pt x="3226014" y="242"/>
                  </a:lnTo>
                  <a:lnTo>
                    <a:pt x="3278764" y="945"/>
                  </a:lnTo>
                  <a:lnTo>
                    <a:pt x="3331540" y="2110"/>
                  </a:lnTo>
                  <a:lnTo>
                    <a:pt x="3384331" y="3739"/>
                  </a:lnTo>
                  <a:lnTo>
                    <a:pt x="3437125" y="5833"/>
                  </a:lnTo>
                  <a:lnTo>
                    <a:pt x="3489913" y="8393"/>
                  </a:lnTo>
                  <a:lnTo>
                    <a:pt x="3542682" y="11422"/>
                  </a:lnTo>
                  <a:lnTo>
                    <a:pt x="3595422" y="14922"/>
                  </a:lnTo>
                  <a:lnTo>
                    <a:pt x="3648121" y="18892"/>
                  </a:lnTo>
                  <a:lnTo>
                    <a:pt x="3700770" y="23336"/>
                  </a:lnTo>
                  <a:lnTo>
                    <a:pt x="3753355" y="28255"/>
                  </a:lnTo>
                  <a:lnTo>
                    <a:pt x="3805867" y="33650"/>
                  </a:lnTo>
                  <a:lnTo>
                    <a:pt x="3858295" y="39524"/>
                  </a:lnTo>
                  <a:lnTo>
                    <a:pt x="3910627" y="45877"/>
                  </a:lnTo>
                  <a:lnTo>
                    <a:pt x="3962852" y="52711"/>
                  </a:lnTo>
                  <a:lnTo>
                    <a:pt x="4014960" y="60029"/>
                  </a:lnTo>
                  <a:lnTo>
                    <a:pt x="4066939" y="67831"/>
                  </a:lnTo>
                  <a:lnTo>
                    <a:pt x="4118778" y="76119"/>
                  </a:lnTo>
                  <a:lnTo>
                    <a:pt x="4170467" y="84894"/>
                  </a:lnTo>
                  <a:lnTo>
                    <a:pt x="4221993" y="94159"/>
                  </a:lnTo>
                  <a:lnTo>
                    <a:pt x="4273346" y="103915"/>
                  </a:lnTo>
                  <a:lnTo>
                    <a:pt x="4324516" y="114164"/>
                  </a:lnTo>
                  <a:lnTo>
                    <a:pt x="4375490" y="124906"/>
                  </a:lnTo>
                  <a:lnTo>
                    <a:pt x="4426259" y="136145"/>
                  </a:lnTo>
                  <a:lnTo>
                    <a:pt x="4476810" y="147881"/>
                  </a:lnTo>
                  <a:lnTo>
                    <a:pt x="4527133" y="160116"/>
                  </a:lnTo>
                  <a:lnTo>
                    <a:pt x="4577217" y="172851"/>
                  </a:lnTo>
                  <a:lnTo>
                    <a:pt x="4627050" y="186089"/>
                  </a:lnTo>
                  <a:lnTo>
                    <a:pt x="4676623" y="199830"/>
                  </a:lnTo>
                  <a:lnTo>
                    <a:pt x="4725922" y="214077"/>
                  </a:lnTo>
                  <a:lnTo>
                    <a:pt x="4784798" y="231872"/>
                  </a:lnTo>
                  <a:lnTo>
                    <a:pt x="4842670" y="250225"/>
                  </a:lnTo>
                  <a:lnTo>
                    <a:pt x="4899534" y="269124"/>
                  </a:lnTo>
                  <a:lnTo>
                    <a:pt x="4955385" y="288560"/>
                  </a:lnTo>
                  <a:lnTo>
                    <a:pt x="5010216" y="308523"/>
                  </a:lnTo>
                  <a:lnTo>
                    <a:pt x="5064023" y="329003"/>
                  </a:lnTo>
                  <a:lnTo>
                    <a:pt x="5116799" y="349988"/>
                  </a:lnTo>
                  <a:lnTo>
                    <a:pt x="5168541" y="371470"/>
                  </a:lnTo>
                  <a:lnTo>
                    <a:pt x="5219241" y="393438"/>
                  </a:lnTo>
                  <a:lnTo>
                    <a:pt x="5268895" y="415882"/>
                  </a:lnTo>
                  <a:lnTo>
                    <a:pt x="5317498" y="438791"/>
                  </a:lnTo>
                  <a:lnTo>
                    <a:pt x="5365043" y="462156"/>
                  </a:lnTo>
                  <a:lnTo>
                    <a:pt x="5411526" y="485966"/>
                  </a:lnTo>
                  <a:lnTo>
                    <a:pt x="5456941" y="510212"/>
                  </a:lnTo>
                  <a:lnTo>
                    <a:pt x="5501283" y="534882"/>
                  </a:lnTo>
                  <a:lnTo>
                    <a:pt x="5544546" y="559967"/>
                  </a:lnTo>
                  <a:lnTo>
                    <a:pt x="5586724" y="585456"/>
                  </a:lnTo>
                  <a:lnTo>
                    <a:pt x="5627814" y="611340"/>
                  </a:lnTo>
                  <a:lnTo>
                    <a:pt x="5667807" y="637608"/>
                  </a:lnTo>
                  <a:lnTo>
                    <a:pt x="5706701" y="664251"/>
                  </a:lnTo>
                  <a:lnTo>
                    <a:pt x="5744489" y="691257"/>
                  </a:lnTo>
                  <a:lnTo>
                    <a:pt x="5781165" y="718616"/>
                  </a:lnTo>
                  <a:lnTo>
                    <a:pt x="5816724" y="746320"/>
                  </a:lnTo>
                  <a:lnTo>
                    <a:pt x="5851162" y="774356"/>
                  </a:lnTo>
                  <a:lnTo>
                    <a:pt x="5884471" y="802716"/>
                  </a:lnTo>
                  <a:lnTo>
                    <a:pt x="5916648" y="831389"/>
                  </a:lnTo>
                  <a:lnTo>
                    <a:pt x="5947687" y="860365"/>
                  </a:lnTo>
                  <a:lnTo>
                    <a:pt x="5977581" y="889633"/>
                  </a:lnTo>
                  <a:lnTo>
                    <a:pt x="6006326" y="919184"/>
                  </a:lnTo>
                  <a:lnTo>
                    <a:pt x="6033917" y="949007"/>
                  </a:lnTo>
                  <a:lnTo>
                    <a:pt x="6060347" y="979092"/>
                  </a:lnTo>
                  <a:lnTo>
                    <a:pt x="6085612" y="1009429"/>
                  </a:lnTo>
                  <a:lnTo>
                    <a:pt x="6109706" y="1040008"/>
                  </a:lnTo>
                  <a:lnTo>
                    <a:pt x="6132623" y="1070819"/>
                  </a:lnTo>
                  <a:lnTo>
                    <a:pt x="6174907" y="1133094"/>
                  </a:lnTo>
                  <a:lnTo>
                    <a:pt x="6212421" y="1196173"/>
                  </a:lnTo>
                  <a:lnTo>
                    <a:pt x="6245120" y="1259976"/>
                  </a:lnTo>
                  <a:lnTo>
                    <a:pt x="6272962" y="1324419"/>
                  </a:lnTo>
                  <a:lnTo>
                    <a:pt x="6295903" y="1389423"/>
                  </a:lnTo>
                  <a:lnTo>
                    <a:pt x="6313901" y="1454906"/>
                  </a:lnTo>
                  <a:lnTo>
                    <a:pt x="6326910" y="1520786"/>
                  </a:lnTo>
                  <a:lnTo>
                    <a:pt x="6334889" y="1586982"/>
                  </a:lnTo>
                  <a:lnTo>
                    <a:pt x="6337793" y="1653412"/>
                  </a:lnTo>
                  <a:lnTo>
                    <a:pt x="6337329" y="1686689"/>
                  </a:lnTo>
                  <a:lnTo>
                    <a:pt x="6332541" y="1753319"/>
                  </a:lnTo>
                  <a:lnTo>
                    <a:pt x="6322570" y="1819979"/>
                  </a:lnTo>
                  <a:lnTo>
                    <a:pt x="6307373" y="1886588"/>
                  </a:lnTo>
                  <a:lnTo>
                    <a:pt x="6286906" y="1953066"/>
                  </a:lnTo>
                  <a:lnTo>
                    <a:pt x="6261127" y="2019331"/>
                  </a:lnTo>
                  <a:lnTo>
                    <a:pt x="6229991" y="2085301"/>
                  </a:lnTo>
                  <a:lnTo>
                    <a:pt x="6193455" y="2150895"/>
                  </a:lnTo>
                  <a:lnTo>
                    <a:pt x="6173149" y="2183525"/>
                  </a:lnTo>
                  <a:lnTo>
                    <a:pt x="6151477" y="2216031"/>
                  </a:lnTo>
                  <a:lnTo>
                    <a:pt x="6128433" y="2248403"/>
                  </a:lnTo>
                  <a:lnTo>
                    <a:pt x="6104012" y="2280629"/>
                  </a:lnTo>
                  <a:lnTo>
                    <a:pt x="6078209" y="2312700"/>
                  </a:lnTo>
                  <a:lnTo>
                    <a:pt x="6051018" y="2344606"/>
                  </a:lnTo>
                  <a:lnTo>
                    <a:pt x="6022433" y="2376337"/>
                  </a:lnTo>
                  <a:lnTo>
                    <a:pt x="5992450" y="2407882"/>
                  </a:lnTo>
                  <a:lnTo>
                    <a:pt x="5961063" y="2439231"/>
                  </a:lnTo>
                  <a:lnTo>
                    <a:pt x="5928266" y="2470374"/>
                  </a:lnTo>
                  <a:lnTo>
                    <a:pt x="5899864" y="2496145"/>
                  </a:lnTo>
                  <a:lnTo>
                    <a:pt x="5870670" y="2521576"/>
                  </a:lnTo>
                  <a:lnTo>
                    <a:pt x="5840696" y="2546662"/>
                  </a:lnTo>
                  <a:lnTo>
                    <a:pt x="5809951" y="2571403"/>
                  </a:lnTo>
                  <a:lnTo>
                    <a:pt x="5778449" y="2595793"/>
                  </a:lnTo>
                  <a:lnTo>
                    <a:pt x="5746199" y="2619832"/>
                  </a:lnTo>
                  <a:lnTo>
                    <a:pt x="5713214" y="2643514"/>
                  </a:lnTo>
                  <a:lnTo>
                    <a:pt x="5679504" y="2666839"/>
                  </a:lnTo>
                  <a:lnTo>
                    <a:pt x="5645081" y="2689802"/>
                  </a:lnTo>
                  <a:lnTo>
                    <a:pt x="5609957" y="2712401"/>
                  </a:lnTo>
                  <a:lnTo>
                    <a:pt x="5574142" y="2734632"/>
                  </a:lnTo>
                  <a:lnTo>
                    <a:pt x="5537648" y="2756494"/>
                  </a:lnTo>
                  <a:lnTo>
                    <a:pt x="5500486" y="2777982"/>
                  </a:lnTo>
                  <a:lnTo>
                    <a:pt x="5462668" y="2799094"/>
                  </a:lnTo>
                  <a:lnTo>
                    <a:pt x="5424204" y="2819827"/>
                  </a:lnTo>
                  <a:lnTo>
                    <a:pt x="5385107" y="2840178"/>
                  </a:lnTo>
                  <a:lnTo>
                    <a:pt x="5345386" y="2860145"/>
                  </a:lnTo>
                  <a:lnTo>
                    <a:pt x="5305055" y="2879723"/>
                  </a:lnTo>
                  <a:lnTo>
                    <a:pt x="5264123" y="2898910"/>
                  </a:lnTo>
                  <a:lnTo>
                    <a:pt x="5222603" y="2917704"/>
                  </a:lnTo>
                  <a:lnTo>
                    <a:pt x="5180506" y="2936100"/>
                  </a:lnTo>
                  <a:lnTo>
                    <a:pt x="5137842" y="2954097"/>
                  </a:lnTo>
                  <a:lnTo>
                    <a:pt x="5094624" y="2971692"/>
                  </a:lnTo>
                  <a:lnTo>
                    <a:pt x="5050862" y="2988880"/>
                  </a:lnTo>
                  <a:lnTo>
                    <a:pt x="5006568" y="3005661"/>
                  </a:lnTo>
                  <a:lnTo>
                    <a:pt x="4961753" y="3022029"/>
                  </a:lnTo>
                  <a:lnTo>
                    <a:pt x="4916428" y="3037983"/>
                  </a:lnTo>
                  <a:lnTo>
                    <a:pt x="4870606" y="3053520"/>
                  </a:lnTo>
                  <a:lnTo>
                    <a:pt x="4824296" y="3068636"/>
                  </a:lnTo>
                  <a:lnTo>
                    <a:pt x="4777511" y="3083328"/>
                  </a:lnTo>
                  <a:lnTo>
                    <a:pt x="4730261" y="3097595"/>
                  </a:lnTo>
                  <a:lnTo>
                    <a:pt x="4682558" y="3111432"/>
                  </a:lnTo>
                  <a:lnTo>
                    <a:pt x="4634414" y="3124837"/>
                  </a:lnTo>
                  <a:lnTo>
                    <a:pt x="4585839" y="3137807"/>
                  </a:lnTo>
                  <a:lnTo>
                    <a:pt x="4536845" y="3150338"/>
                  </a:lnTo>
                  <a:lnTo>
                    <a:pt x="4487444" y="3162428"/>
                  </a:lnTo>
                  <a:lnTo>
                    <a:pt x="4437646" y="3174075"/>
                  </a:lnTo>
                  <a:lnTo>
                    <a:pt x="4387462" y="3185274"/>
                  </a:lnTo>
                  <a:lnTo>
                    <a:pt x="4336905" y="3196024"/>
                  </a:lnTo>
                  <a:lnTo>
                    <a:pt x="4285985" y="3206320"/>
                  </a:lnTo>
                  <a:lnTo>
                    <a:pt x="4234714" y="3216161"/>
                  </a:lnTo>
                  <a:lnTo>
                    <a:pt x="4183103" y="3225542"/>
                  </a:lnTo>
                  <a:lnTo>
                    <a:pt x="4131163" y="3234462"/>
                  </a:lnTo>
                  <a:lnTo>
                    <a:pt x="4078906" y="3242917"/>
                  </a:lnTo>
                  <a:lnTo>
                    <a:pt x="4026343" y="3250905"/>
                  </a:lnTo>
                  <a:lnTo>
                    <a:pt x="3973485" y="3258422"/>
                  </a:lnTo>
                  <a:lnTo>
                    <a:pt x="3920344" y="3265465"/>
                  </a:lnTo>
                  <a:lnTo>
                    <a:pt x="3866930" y="3272032"/>
                  </a:lnTo>
                  <a:lnTo>
                    <a:pt x="3813256" y="3278119"/>
                  </a:lnTo>
                  <a:lnTo>
                    <a:pt x="3759332" y="3283723"/>
                  </a:lnTo>
                  <a:lnTo>
                    <a:pt x="3705170" y="3288843"/>
                  </a:lnTo>
                  <a:lnTo>
                    <a:pt x="3650781" y="3293474"/>
                  </a:lnTo>
                  <a:lnTo>
                    <a:pt x="3596177" y="3297613"/>
                  </a:lnTo>
                  <a:lnTo>
                    <a:pt x="3541368" y="3301258"/>
                  </a:lnTo>
                  <a:lnTo>
                    <a:pt x="3486366" y="3304406"/>
                  </a:lnTo>
                  <a:lnTo>
                    <a:pt x="3431183" y="3307054"/>
                  </a:lnTo>
                  <a:lnTo>
                    <a:pt x="3375829" y="3309199"/>
                  </a:lnTo>
                  <a:lnTo>
                    <a:pt x="3320316" y="3310837"/>
                  </a:lnTo>
                  <a:lnTo>
                    <a:pt x="3264655" y="3311966"/>
                  </a:lnTo>
                  <a:lnTo>
                    <a:pt x="3208858" y="3312584"/>
                  </a:lnTo>
                  <a:lnTo>
                    <a:pt x="3152936" y="3312686"/>
                  </a:lnTo>
                  <a:lnTo>
                    <a:pt x="3096900" y="3312271"/>
                  </a:lnTo>
                  <a:lnTo>
                    <a:pt x="3040761" y="3311334"/>
                  </a:lnTo>
                  <a:lnTo>
                    <a:pt x="2984531" y="3309874"/>
                  </a:lnTo>
                  <a:lnTo>
                    <a:pt x="2928221" y="3307887"/>
                  </a:lnTo>
                  <a:lnTo>
                    <a:pt x="2871843" y="3305370"/>
                  </a:lnTo>
                  <a:lnTo>
                    <a:pt x="2815407" y="3302320"/>
                  </a:lnTo>
                  <a:lnTo>
                    <a:pt x="2758925" y="3298735"/>
                  </a:lnTo>
                  <a:lnTo>
                    <a:pt x="1848771" y="3726704"/>
                  </a:lnTo>
                  <a:close/>
                </a:path>
              </a:pathLst>
            </a:custGeom>
            <a:ln w="25399">
              <a:solidFill>
                <a:srgbClr val="F7B699"/>
              </a:solidFill>
            </a:ln>
          </p:spPr>
          <p:txBody>
            <a:bodyPr wrap="square" lIns="0" tIns="0" rIns="0" bIns="0" rtlCol="0"/>
            <a:lstStyle/>
            <a:p>
              <a:endParaRPr/>
            </a:p>
          </p:txBody>
        </p:sp>
      </p:grpSp>
      <p:sp>
        <p:nvSpPr>
          <p:cNvPr id="8" name="object 8"/>
          <p:cNvSpPr txBox="1">
            <a:spLocks noGrp="1"/>
          </p:cNvSpPr>
          <p:nvPr>
            <p:ph type="title"/>
          </p:nvPr>
        </p:nvSpPr>
        <p:spPr>
          <a:xfrm>
            <a:off x="2822530" y="1720860"/>
            <a:ext cx="4081145" cy="1973580"/>
          </a:xfrm>
          <a:prstGeom prst="rect">
            <a:avLst/>
          </a:prstGeom>
        </p:spPr>
        <p:txBody>
          <a:bodyPr vert="horz" wrap="square" lIns="0" tIns="13335" rIns="0" bIns="0" rtlCol="0">
            <a:spAutoFit/>
          </a:bodyPr>
          <a:lstStyle/>
          <a:p>
            <a:pPr marL="12700" marR="5080" algn="ctr">
              <a:lnSpc>
                <a:spcPct val="99800"/>
              </a:lnSpc>
              <a:spcBef>
                <a:spcPts val="105"/>
              </a:spcBef>
            </a:pPr>
            <a:r>
              <a:rPr sz="3200" b="0" spc="-5" dirty="0">
                <a:solidFill>
                  <a:srgbClr val="001C3D"/>
                </a:solidFill>
                <a:latin typeface="Calibri"/>
                <a:cs typeface="Calibri"/>
              </a:rPr>
              <a:t>Did</a:t>
            </a:r>
            <a:r>
              <a:rPr sz="3200" b="0" spc="-15" dirty="0">
                <a:solidFill>
                  <a:srgbClr val="001C3D"/>
                </a:solidFill>
                <a:latin typeface="Calibri"/>
                <a:cs typeface="Calibri"/>
              </a:rPr>
              <a:t> </a:t>
            </a:r>
            <a:r>
              <a:rPr sz="3200" b="0" spc="-5" dirty="0">
                <a:solidFill>
                  <a:srgbClr val="001C3D"/>
                </a:solidFill>
                <a:latin typeface="Calibri"/>
                <a:cs typeface="Calibri"/>
              </a:rPr>
              <a:t>Peter</a:t>
            </a:r>
            <a:r>
              <a:rPr sz="3200" b="0" spc="-15" dirty="0">
                <a:solidFill>
                  <a:srgbClr val="001C3D"/>
                </a:solidFill>
                <a:latin typeface="Calibri"/>
                <a:cs typeface="Calibri"/>
              </a:rPr>
              <a:t> </a:t>
            </a:r>
            <a:r>
              <a:rPr sz="3200" b="0" dirty="0">
                <a:solidFill>
                  <a:srgbClr val="001C3D"/>
                </a:solidFill>
                <a:latin typeface="Calibri"/>
                <a:cs typeface="Calibri"/>
              </a:rPr>
              <a:t>enjoy</a:t>
            </a:r>
            <a:r>
              <a:rPr sz="3200" b="0" spc="-25" dirty="0">
                <a:solidFill>
                  <a:srgbClr val="001C3D"/>
                </a:solidFill>
                <a:latin typeface="Calibri"/>
                <a:cs typeface="Calibri"/>
              </a:rPr>
              <a:t> </a:t>
            </a:r>
            <a:r>
              <a:rPr sz="3200" b="0" dirty="0">
                <a:solidFill>
                  <a:srgbClr val="001C3D"/>
                </a:solidFill>
                <a:latin typeface="Calibri"/>
                <a:cs typeface="Calibri"/>
              </a:rPr>
              <a:t>the</a:t>
            </a:r>
            <a:r>
              <a:rPr sz="3200" b="0" spc="-10" dirty="0">
                <a:solidFill>
                  <a:srgbClr val="001C3D"/>
                </a:solidFill>
                <a:latin typeface="Calibri"/>
                <a:cs typeface="Calibri"/>
              </a:rPr>
              <a:t> </a:t>
            </a:r>
            <a:r>
              <a:rPr sz="3200" b="0" spc="-5" dirty="0">
                <a:solidFill>
                  <a:srgbClr val="001C3D"/>
                </a:solidFill>
                <a:latin typeface="Calibri"/>
                <a:cs typeface="Calibri"/>
              </a:rPr>
              <a:t>right </a:t>
            </a:r>
            <a:r>
              <a:rPr sz="3200" b="0" spc="-710" dirty="0">
                <a:solidFill>
                  <a:srgbClr val="001C3D"/>
                </a:solidFill>
                <a:latin typeface="Calibri"/>
                <a:cs typeface="Calibri"/>
              </a:rPr>
              <a:t> </a:t>
            </a:r>
            <a:r>
              <a:rPr sz="3200" b="0" dirty="0">
                <a:solidFill>
                  <a:srgbClr val="001C3D"/>
                </a:solidFill>
                <a:latin typeface="Calibri"/>
                <a:cs typeface="Calibri"/>
              </a:rPr>
              <a:t>to </a:t>
            </a:r>
            <a:r>
              <a:rPr sz="3200" b="0" spc="-5" dirty="0">
                <a:solidFill>
                  <a:srgbClr val="001C3D"/>
                </a:solidFill>
                <a:latin typeface="Calibri"/>
                <a:cs typeface="Calibri"/>
              </a:rPr>
              <a:t>lawyer’s </a:t>
            </a:r>
            <a:r>
              <a:rPr sz="3200" b="0" dirty="0">
                <a:solidFill>
                  <a:srgbClr val="001C3D"/>
                </a:solidFill>
                <a:latin typeface="Calibri"/>
                <a:cs typeface="Calibri"/>
              </a:rPr>
              <a:t>effective </a:t>
            </a:r>
            <a:r>
              <a:rPr sz="3200" b="0" spc="5" dirty="0">
                <a:solidFill>
                  <a:srgbClr val="001C3D"/>
                </a:solidFill>
                <a:latin typeface="Calibri"/>
                <a:cs typeface="Calibri"/>
              </a:rPr>
              <a:t> </a:t>
            </a:r>
            <a:r>
              <a:rPr sz="3200" b="0" dirty="0">
                <a:solidFill>
                  <a:srgbClr val="001C3D"/>
                </a:solidFill>
                <a:latin typeface="Calibri"/>
                <a:cs typeface="Calibri"/>
              </a:rPr>
              <a:t>assistance at </a:t>
            </a:r>
            <a:r>
              <a:rPr sz="3200" b="0" spc="5" dirty="0">
                <a:solidFill>
                  <a:srgbClr val="001C3D"/>
                </a:solidFill>
                <a:latin typeface="Calibri"/>
                <a:cs typeface="Calibri"/>
              </a:rPr>
              <a:t> </a:t>
            </a:r>
            <a:r>
              <a:rPr sz="3200" b="0" spc="-5" dirty="0">
                <a:solidFill>
                  <a:srgbClr val="001C3D"/>
                </a:solidFill>
                <a:latin typeface="Calibri"/>
                <a:cs typeface="Calibri"/>
              </a:rPr>
              <a:t>interrogation?</a:t>
            </a:r>
            <a:endParaRPr sz="3200">
              <a:latin typeface="Calibri"/>
              <a:cs typeface="Calibri"/>
            </a:endParaRPr>
          </a:p>
        </p:txBody>
      </p:sp>
      <p:grpSp>
        <p:nvGrpSpPr>
          <p:cNvPr id="9" name="object 9"/>
          <p:cNvGrpSpPr/>
          <p:nvPr/>
        </p:nvGrpSpPr>
        <p:grpSpPr>
          <a:xfrm>
            <a:off x="344978" y="2015836"/>
            <a:ext cx="532130" cy="2593975"/>
            <a:chOff x="344978" y="2015836"/>
            <a:chExt cx="532130" cy="2593975"/>
          </a:xfrm>
        </p:grpSpPr>
        <p:pic>
          <p:nvPicPr>
            <p:cNvPr id="10" name="object 10"/>
            <p:cNvPicPr/>
            <p:nvPr/>
          </p:nvPicPr>
          <p:blipFill>
            <a:blip r:embed="rId2" cstate="print"/>
            <a:stretch>
              <a:fillRect/>
            </a:stretch>
          </p:blipFill>
          <p:spPr>
            <a:xfrm>
              <a:off x="344978" y="2460567"/>
              <a:ext cx="532014" cy="390698"/>
            </a:xfrm>
            <a:prstGeom prst="rect">
              <a:avLst/>
            </a:prstGeom>
          </p:spPr>
        </p:pic>
        <p:pic>
          <p:nvPicPr>
            <p:cNvPr id="11" name="object 11"/>
            <p:cNvPicPr/>
            <p:nvPr/>
          </p:nvPicPr>
          <p:blipFill>
            <a:blip r:embed="rId3" cstate="print"/>
            <a:stretch>
              <a:fillRect/>
            </a:stretch>
          </p:blipFill>
          <p:spPr>
            <a:xfrm>
              <a:off x="482138" y="2448098"/>
              <a:ext cx="253538" cy="436418"/>
            </a:xfrm>
            <a:prstGeom prst="rect">
              <a:avLst/>
            </a:prstGeom>
          </p:spPr>
        </p:pic>
        <p:pic>
          <p:nvPicPr>
            <p:cNvPr id="12" name="object 12"/>
            <p:cNvPicPr/>
            <p:nvPr/>
          </p:nvPicPr>
          <p:blipFill>
            <a:blip r:embed="rId4" cstate="print"/>
            <a:stretch>
              <a:fillRect/>
            </a:stretch>
          </p:blipFill>
          <p:spPr>
            <a:xfrm>
              <a:off x="395536" y="2492895"/>
              <a:ext cx="432047" cy="288032"/>
            </a:xfrm>
            <a:prstGeom prst="rect">
              <a:avLst/>
            </a:prstGeom>
          </p:spPr>
        </p:pic>
        <p:sp>
          <p:nvSpPr>
            <p:cNvPr id="13" name="object 13"/>
            <p:cNvSpPr/>
            <p:nvPr/>
          </p:nvSpPr>
          <p:spPr>
            <a:xfrm>
              <a:off x="395536" y="2492895"/>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1"/>
                  </a:lnTo>
                  <a:lnTo>
                    <a:pt x="417987" y="273971"/>
                  </a:lnTo>
                  <a:lnTo>
                    <a:pt x="402728" y="284259"/>
                  </a:lnTo>
                  <a:lnTo>
                    <a:pt x="384041" y="288032"/>
                  </a:lnTo>
                  <a:lnTo>
                    <a:pt x="48005" y="288032"/>
                  </a:lnTo>
                  <a:lnTo>
                    <a:pt x="29319" y="284259"/>
                  </a:lnTo>
                  <a:lnTo>
                    <a:pt x="14060" y="273971"/>
                  </a:lnTo>
                  <a:lnTo>
                    <a:pt x="3772" y="258711"/>
                  </a:lnTo>
                  <a:lnTo>
                    <a:pt x="0" y="240026"/>
                  </a:lnTo>
                  <a:lnTo>
                    <a:pt x="0" y="48005"/>
                  </a:lnTo>
                  <a:close/>
                </a:path>
              </a:pathLst>
            </a:custGeom>
            <a:ln w="9524">
              <a:solidFill>
                <a:srgbClr val="F4B193"/>
              </a:solidFill>
            </a:ln>
          </p:spPr>
          <p:txBody>
            <a:bodyPr wrap="square" lIns="0" tIns="0" rIns="0" bIns="0" rtlCol="0"/>
            <a:lstStyle/>
            <a:p>
              <a:endParaRPr/>
            </a:p>
          </p:txBody>
        </p:sp>
        <p:pic>
          <p:nvPicPr>
            <p:cNvPr id="14" name="object 14"/>
            <p:cNvPicPr/>
            <p:nvPr/>
          </p:nvPicPr>
          <p:blipFill>
            <a:blip r:embed="rId5" cstate="print"/>
            <a:stretch>
              <a:fillRect/>
            </a:stretch>
          </p:blipFill>
          <p:spPr>
            <a:xfrm>
              <a:off x="344978" y="2892828"/>
              <a:ext cx="532014" cy="390698"/>
            </a:xfrm>
            <a:prstGeom prst="rect">
              <a:avLst/>
            </a:prstGeom>
          </p:spPr>
        </p:pic>
        <p:pic>
          <p:nvPicPr>
            <p:cNvPr id="15" name="object 15"/>
            <p:cNvPicPr/>
            <p:nvPr/>
          </p:nvPicPr>
          <p:blipFill>
            <a:blip r:embed="rId3" cstate="print"/>
            <a:stretch>
              <a:fillRect/>
            </a:stretch>
          </p:blipFill>
          <p:spPr>
            <a:xfrm>
              <a:off x="482138" y="2880359"/>
              <a:ext cx="253538" cy="436418"/>
            </a:xfrm>
            <a:prstGeom prst="rect">
              <a:avLst/>
            </a:prstGeom>
          </p:spPr>
        </p:pic>
        <p:pic>
          <p:nvPicPr>
            <p:cNvPr id="16" name="object 16"/>
            <p:cNvPicPr/>
            <p:nvPr/>
          </p:nvPicPr>
          <p:blipFill>
            <a:blip r:embed="rId4" cstate="print"/>
            <a:stretch>
              <a:fillRect/>
            </a:stretch>
          </p:blipFill>
          <p:spPr>
            <a:xfrm>
              <a:off x="395536" y="2924943"/>
              <a:ext cx="432047" cy="288032"/>
            </a:xfrm>
            <a:prstGeom prst="rect">
              <a:avLst/>
            </a:prstGeom>
          </p:spPr>
        </p:pic>
        <p:sp>
          <p:nvSpPr>
            <p:cNvPr id="17" name="object 17"/>
            <p:cNvSpPr/>
            <p:nvPr/>
          </p:nvSpPr>
          <p:spPr>
            <a:xfrm>
              <a:off x="395536" y="2924943"/>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1"/>
                  </a:lnTo>
                  <a:lnTo>
                    <a:pt x="48005" y="288031"/>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18" name="object 18"/>
            <p:cNvPicPr/>
            <p:nvPr/>
          </p:nvPicPr>
          <p:blipFill>
            <a:blip r:embed="rId6" cstate="print"/>
            <a:stretch>
              <a:fillRect/>
            </a:stretch>
          </p:blipFill>
          <p:spPr>
            <a:xfrm>
              <a:off x="344978" y="3325090"/>
              <a:ext cx="532014" cy="390698"/>
            </a:xfrm>
            <a:prstGeom prst="rect">
              <a:avLst/>
            </a:prstGeom>
          </p:spPr>
        </p:pic>
        <p:pic>
          <p:nvPicPr>
            <p:cNvPr id="19" name="object 19"/>
            <p:cNvPicPr/>
            <p:nvPr/>
          </p:nvPicPr>
          <p:blipFill>
            <a:blip r:embed="rId3" cstate="print"/>
            <a:stretch>
              <a:fillRect/>
            </a:stretch>
          </p:blipFill>
          <p:spPr>
            <a:xfrm>
              <a:off x="482138" y="3312621"/>
              <a:ext cx="253538" cy="436418"/>
            </a:xfrm>
            <a:prstGeom prst="rect">
              <a:avLst/>
            </a:prstGeom>
          </p:spPr>
        </p:pic>
        <p:pic>
          <p:nvPicPr>
            <p:cNvPr id="20" name="object 20"/>
            <p:cNvPicPr/>
            <p:nvPr/>
          </p:nvPicPr>
          <p:blipFill>
            <a:blip r:embed="rId7" cstate="print"/>
            <a:stretch>
              <a:fillRect/>
            </a:stretch>
          </p:blipFill>
          <p:spPr>
            <a:xfrm>
              <a:off x="395536" y="3356992"/>
              <a:ext cx="432047" cy="288032"/>
            </a:xfrm>
            <a:prstGeom prst="rect">
              <a:avLst/>
            </a:prstGeom>
          </p:spPr>
        </p:pic>
        <p:sp>
          <p:nvSpPr>
            <p:cNvPr id="21" name="object 21"/>
            <p:cNvSpPr/>
            <p:nvPr/>
          </p:nvSpPr>
          <p:spPr>
            <a:xfrm>
              <a:off x="395536" y="3356992"/>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22" name="object 22"/>
            <p:cNvPicPr/>
            <p:nvPr/>
          </p:nvPicPr>
          <p:blipFill>
            <a:blip r:embed="rId8" cstate="print"/>
            <a:stretch>
              <a:fillRect/>
            </a:stretch>
          </p:blipFill>
          <p:spPr>
            <a:xfrm>
              <a:off x="344978" y="3757353"/>
              <a:ext cx="532014" cy="390698"/>
            </a:xfrm>
            <a:prstGeom prst="rect">
              <a:avLst/>
            </a:prstGeom>
          </p:spPr>
        </p:pic>
        <p:pic>
          <p:nvPicPr>
            <p:cNvPr id="23" name="object 23"/>
            <p:cNvPicPr/>
            <p:nvPr/>
          </p:nvPicPr>
          <p:blipFill>
            <a:blip r:embed="rId9" cstate="print"/>
            <a:stretch>
              <a:fillRect/>
            </a:stretch>
          </p:blipFill>
          <p:spPr>
            <a:xfrm>
              <a:off x="482138" y="3744883"/>
              <a:ext cx="253538" cy="432261"/>
            </a:xfrm>
            <a:prstGeom prst="rect">
              <a:avLst/>
            </a:prstGeom>
          </p:spPr>
        </p:pic>
        <p:pic>
          <p:nvPicPr>
            <p:cNvPr id="24" name="object 24"/>
            <p:cNvPicPr/>
            <p:nvPr/>
          </p:nvPicPr>
          <p:blipFill>
            <a:blip r:embed="rId7" cstate="print"/>
            <a:stretch>
              <a:fillRect/>
            </a:stretch>
          </p:blipFill>
          <p:spPr>
            <a:xfrm>
              <a:off x="395536" y="3789039"/>
              <a:ext cx="432047" cy="288032"/>
            </a:xfrm>
            <a:prstGeom prst="rect">
              <a:avLst/>
            </a:prstGeom>
          </p:spPr>
        </p:pic>
        <p:sp>
          <p:nvSpPr>
            <p:cNvPr id="25" name="object 25"/>
            <p:cNvSpPr/>
            <p:nvPr/>
          </p:nvSpPr>
          <p:spPr>
            <a:xfrm>
              <a:off x="395536" y="3789040"/>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26" name="object 26"/>
            <p:cNvPicPr/>
            <p:nvPr/>
          </p:nvPicPr>
          <p:blipFill>
            <a:blip r:embed="rId10" cstate="print"/>
            <a:stretch>
              <a:fillRect/>
            </a:stretch>
          </p:blipFill>
          <p:spPr>
            <a:xfrm>
              <a:off x="344978" y="2028305"/>
              <a:ext cx="532014" cy="390698"/>
            </a:xfrm>
            <a:prstGeom prst="rect">
              <a:avLst/>
            </a:prstGeom>
          </p:spPr>
        </p:pic>
        <p:pic>
          <p:nvPicPr>
            <p:cNvPr id="27" name="object 27"/>
            <p:cNvPicPr/>
            <p:nvPr/>
          </p:nvPicPr>
          <p:blipFill>
            <a:blip r:embed="rId3" cstate="print"/>
            <a:stretch>
              <a:fillRect/>
            </a:stretch>
          </p:blipFill>
          <p:spPr>
            <a:xfrm>
              <a:off x="482138" y="2015836"/>
              <a:ext cx="253538" cy="436418"/>
            </a:xfrm>
            <a:prstGeom prst="rect">
              <a:avLst/>
            </a:prstGeom>
          </p:spPr>
        </p:pic>
        <p:pic>
          <p:nvPicPr>
            <p:cNvPr id="28" name="object 28"/>
            <p:cNvPicPr/>
            <p:nvPr/>
          </p:nvPicPr>
          <p:blipFill>
            <a:blip r:embed="rId7" cstate="print"/>
            <a:stretch>
              <a:fillRect/>
            </a:stretch>
          </p:blipFill>
          <p:spPr>
            <a:xfrm>
              <a:off x="395536" y="2060847"/>
              <a:ext cx="432047" cy="288032"/>
            </a:xfrm>
            <a:prstGeom prst="rect">
              <a:avLst/>
            </a:prstGeom>
          </p:spPr>
        </p:pic>
        <p:sp>
          <p:nvSpPr>
            <p:cNvPr id="29" name="object 29"/>
            <p:cNvSpPr/>
            <p:nvPr/>
          </p:nvSpPr>
          <p:spPr>
            <a:xfrm>
              <a:off x="395536" y="2060848"/>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30" name="object 30"/>
            <p:cNvPicPr/>
            <p:nvPr/>
          </p:nvPicPr>
          <p:blipFill>
            <a:blip r:embed="rId11" cstate="print"/>
            <a:stretch>
              <a:fillRect/>
            </a:stretch>
          </p:blipFill>
          <p:spPr>
            <a:xfrm>
              <a:off x="344978" y="4189614"/>
              <a:ext cx="532014" cy="390698"/>
            </a:xfrm>
            <a:prstGeom prst="rect">
              <a:avLst/>
            </a:prstGeom>
          </p:spPr>
        </p:pic>
        <p:pic>
          <p:nvPicPr>
            <p:cNvPr id="31" name="object 31"/>
            <p:cNvPicPr/>
            <p:nvPr/>
          </p:nvPicPr>
          <p:blipFill>
            <a:blip r:embed="rId9" cstate="print"/>
            <a:stretch>
              <a:fillRect/>
            </a:stretch>
          </p:blipFill>
          <p:spPr>
            <a:xfrm>
              <a:off x="482138" y="4177144"/>
              <a:ext cx="253538" cy="432261"/>
            </a:xfrm>
            <a:prstGeom prst="rect">
              <a:avLst/>
            </a:prstGeom>
          </p:spPr>
        </p:pic>
        <p:pic>
          <p:nvPicPr>
            <p:cNvPr id="32" name="object 32"/>
            <p:cNvPicPr/>
            <p:nvPr/>
          </p:nvPicPr>
          <p:blipFill>
            <a:blip r:embed="rId4" cstate="print"/>
            <a:stretch>
              <a:fillRect/>
            </a:stretch>
          </p:blipFill>
          <p:spPr>
            <a:xfrm>
              <a:off x="395536" y="4221087"/>
              <a:ext cx="432047" cy="288032"/>
            </a:xfrm>
            <a:prstGeom prst="rect">
              <a:avLst/>
            </a:prstGeom>
          </p:spPr>
        </p:pic>
        <p:sp>
          <p:nvSpPr>
            <p:cNvPr id="33" name="object 33"/>
            <p:cNvSpPr/>
            <p:nvPr/>
          </p:nvSpPr>
          <p:spPr>
            <a:xfrm>
              <a:off x="395536" y="4221087"/>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grpSp>
      <p:sp>
        <p:nvSpPr>
          <p:cNvPr id="34" name="object 34"/>
          <p:cNvSpPr txBox="1"/>
          <p:nvPr/>
        </p:nvSpPr>
        <p:spPr>
          <a:xfrm>
            <a:off x="543911" y="1897277"/>
            <a:ext cx="141605" cy="2618105"/>
          </a:xfrm>
          <a:prstGeom prst="rect">
            <a:avLst/>
          </a:prstGeom>
        </p:spPr>
        <p:txBody>
          <a:bodyPr vert="horz" wrap="square" lIns="0" tIns="170180" rIns="0" bIns="0" rtlCol="0">
            <a:spAutoFit/>
          </a:bodyPr>
          <a:lstStyle/>
          <a:p>
            <a:pPr marL="12700">
              <a:lnSpc>
                <a:spcPct val="100000"/>
              </a:lnSpc>
              <a:spcBef>
                <a:spcPts val="1340"/>
              </a:spcBef>
            </a:pPr>
            <a:r>
              <a:rPr sz="1800" b="1" dirty="0">
                <a:solidFill>
                  <a:srgbClr val="3D4651"/>
                </a:solidFill>
                <a:latin typeface="Calibri"/>
                <a:cs typeface="Calibri"/>
              </a:rPr>
              <a:t>1</a:t>
            </a:r>
            <a:endParaRPr sz="1800">
              <a:latin typeface="Calibri"/>
              <a:cs typeface="Calibri"/>
            </a:endParaRPr>
          </a:p>
          <a:p>
            <a:pPr marL="12700">
              <a:lnSpc>
                <a:spcPct val="100000"/>
              </a:lnSpc>
              <a:spcBef>
                <a:spcPts val="1240"/>
              </a:spcBef>
            </a:pPr>
            <a:r>
              <a:rPr sz="1800" b="1" dirty="0">
                <a:solidFill>
                  <a:srgbClr val="3D4651"/>
                </a:solidFill>
                <a:latin typeface="Calibri"/>
                <a:cs typeface="Calibri"/>
              </a:rPr>
              <a:t>2</a:t>
            </a:r>
            <a:endParaRPr sz="1800">
              <a:latin typeface="Calibri"/>
              <a:cs typeface="Calibri"/>
            </a:endParaRPr>
          </a:p>
          <a:p>
            <a:pPr marL="12700">
              <a:lnSpc>
                <a:spcPct val="100000"/>
              </a:lnSpc>
              <a:spcBef>
                <a:spcPts val="1245"/>
              </a:spcBef>
            </a:pPr>
            <a:r>
              <a:rPr sz="1800" b="1" dirty="0">
                <a:solidFill>
                  <a:srgbClr val="3D4651"/>
                </a:solidFill>
                <a:latin typeface="Calibri"/>
                <a:cs typeface="Calibri"/>
              </a:rPr>
              <a:t>3</a:t>
            </a:r>
            <a:endParaRPr sz="1800">
              <a:latin typeface="Calibri"/>
              <a:cs typeface="Calibri"/>
            </a:endParaRPr>
          </a:p>
          <a:p>
            <a:pPr marL="12700">
              <a:lnSpc>
                <a:spcPct val="100000"/>
              </a:lnSpc>
              <a:spcBef>
                <a:spcPts val="1240"/>
              </a:spcBef>
            </a:pPr>
            <a:r>
              <a:rPr sz="1800" b="1" dirty="0">
                <a:solidFill>
                  <a:srgbClr val="3D4651"/>
                </a:solidFill>
                <a:latin typeface="Calibri"/>
                <a:cs typeface="Calibri"/>
              </a:rPr>
              <a:t>4</a:t>
            </a:r>
            <a:endParaRPr sz="1800">
              <a:latin typeface="Calibri"/>
              <a:cs typeface="Calibri"/>
            </a:endParaRPr>
          </a:p>
          <a:p>
            <a:pPr marL="12700">
              <a:lnSpc>
                <a:spcPct val="100000"/>
              </a:lnSpc>
              <a:spcBef>
                <a:spcPts val="1245"/>
              </a:spcBef>
            </a:pPr>
            <a:r>
              <a:rPr sz="1800" b="1" dirty="0">
                <a:solidFill>
                  <a:srgbClr val="3D4651"/>
                </a:solidFill>
                <a:latin typeface="Calibri"/>
                <a:cs typeface="Calibri"/>
              </a:rPr>
              <a:t>5</a:t>
            </a:r>
            <a:endParaRPr sz="1800">
              <a:latin typeface="Calibri"/>
              <a:cs typeface="Calibri"/>
            </a:endParaRPr>
          </a:p>
          <a:p>
            <a:pPr marL="12700">
              <a:lnSpc>
                <a:spcPct val="100000"/>
              </a:lnSpc>
              <a:spcBef>
                <a:spcPts val="1240"/>
              </a:spcBef>
            </a:pPr>
            <a:r>
              <a:rPr sz="1800" b="1" dirty="0">
                <a:solidFill>
                  <a:srgbClr val="3D4651"/>
                </a:solidFill>
                <a:latin typeface="Calibri"/>
                <a:cs typeface="Calibri"/>
              </a:rPr>
              <a:t>6</a:t>
            </a:r>
            <a:endParaRPr sz="1800">
              <a:latin typeface="Calibri"/>
              <a:cs typeface="Calibri"/>
            </a:endParaRPr>
          </a:p>
        </p:txBody>
      </p:sp>
      <p:grpSp>
        <p:nvGrpSpPr>
          <p:cNvPr id="35" name="object 35"/>
          <p:cNvGrpSpPr/>
          <p:nvPr/>
        </p:nvGrpSpPr>
        <p:grpSpPr>
          <a:xfrm>
            <a:off x="221071" y="136165"/>
            <a:ext cx="781050" cy="529590"/>
            <a:chOff x="221071" y="136165"/>
            <a:chExt cx="781050" cy="529590"/>
          </a:xfrm>
        </p:grpSpPr>
        <p:sp>
          <p:nvSpPr>
            <p:cNvPr id="36" name="object 36"/>
            <p:cNvSpPr/>
            <p:nvPr/>
          </p:nvSpPr>
          <p:spPr>
            <a:xfrm>
              <a:off x="233771" y="148865"/>
              <a:ext cx="755650" cy="504190"/>
            </a:xfrm>
            <a:custGeom>
              <a:avLst/>
              <a:gdLst/>
              <a:ahLst/>
              <a:cxnLst/>
              <a:rect l="l" t="t" r="r" b="b"/>
              <a:pathLst>
                <a:path w="755650" h="504190">
                  <a:moveTo>
                    <a:pt x="755575" y="0"/>
                  </a:moveTo>
                  <a:lnTo>
                    <a:pt x="0" y="0"/>
                  </a:lnTo>
                  <a:lnTo>
                    <a:pt x="0" y="504056"/>
                  </a:lnTo>
                  <a:lnTo>
                    <a:pt x="755575" y="504056"/>
                  </a:lnTo>
                  <a:lnTo>
                    <a:pt x="755575" y="441049"/>
                  </a:lnTo>
                  <a:lnTo>
                    <a:pt x="236022" y="441049"/>
                  </a:lnTo>
                  <a:lnTo>
                    <a:pt x="236022" y="252028"/>
                  </a:lnTo>
                  <a:lnTo>
                    <a:pt x="188767" y="252028"/>
                  </a:lnTo>
                  <a:lnTo>
                    <a:pt x="377788" y="63007"/>
                  </a:lnTo>
                  <a:lnTo>
                    <a:pt x="755575" y="63007"/>
                  </a:lnTo>
                  <a:lnTo>
                    <a:pt x="755575" y="0"/>
                  </a:lnTo>
                  <a:close/>
                </a:path>
                <a:path w="755650" h="504190">
                  <a:moveTo>
                    <a:pt x="755575" y="86635"/>
                  </a:moveTo>
                  <a:lnTo>
                    <a:pt x="495925" y="86635"/>
                  </a:lnTo>
                  <a:lnTo>
                    <a:pt x="495925" y="181145"/>
                  </a:lnTo>
                  <a:lnTo>
                    <a:pt x="566809" y="252028"/>
                  </a:lnTo>
                  <a:lnTo>
                    <a:pt x="519554" y="252028"/>
                  </a:lnTo>
                  <a:lnTo>
                    <a:pt x="519554" y="441049"/>
                  </a:lnTo>
                  <a:lnTo>
                    <a:pt x="755575" y="441049"/>
                  </a:lnTo>
                  <a:lnTo>
                    <a:pt x="755575" y="86635"/>
                  </a:lnTo>
                  <a:close/>
                </a:path>
                <a:path w="755650" h="504190">
                  <a:moveTo>
                    <a:pt x="755575" y="63007"/>
                  </a:moveTo>
                  <a:lnTo>
                    <a:pt x="377788" y="63007"/>
                  </a:lnTo>
                  <a:lnTo>
                    <a:pt x="448670" y="133891"/>
                  </a:lnTo>
                  <a:lnTo>
                    <a:pt x="448670" y="86635"/>
                  </a:lnTo>
                  <a:lnTo>
                    <a:pt x="755575" y="86635"/>
                  </a:lnTo>
                  <a:lnTo>
                    <a:pt x="755575" y="63007"/>
                  </a:lnTo>
                  <a:close/>
                </a:path>
              </a:pathLst>
            </a:custGeom>
            <a:solidFill>
              <a:srgbClr val="EAF8FC"/>
            </a:solidFill>
          </p:spPr>
          <p:txBody>
            <a:bodyPr wrap="square" lIns="0" tIns="0" rIns="0" bIns="0" rtlCol="0"/>
            <a:lstStyle/>
            <a:p>
              <a:endParaRPr/>
            </a:p>
          </p:txBody>
        </p:sp>
        <p:sp>
          <p:nvSpPr>
            <p:cNvPr id="37" name="object 37"/>
            <p:cNvSpPr/>
            <p:nvPr/>
          </p:nvSpPr>
          <p:spPr>
            <a:xfrm>
              <a:off x="469793" y="235501"/>
              <a:ext cx="283845" cy="354965"/>
            </a:xfrm>
            <a:custGeom>
              <a:avLst/>
              <a:gdLst/>
              <a:ahLst/>
              <a:cxnLst/>
              <a:rect l="l" t="t" r="r" b="b"/>
              <a:pathLst>
                <a:path w="283845" h="354965">
                  <a:moveTo>
                    <a:pt x="259903" y="0"/>
                  </a:moveTo>
                  <a:lnTo>
                    <a:pt x="212648" y="0"/>
                  </a:lnTo>
                  <a:lnTo>
                    <a:pt x="212648" y="47255"/>
                  </a:lnTo>
                  <a:lnTo>
                    <a:pt x="259903" y="94509"/>
                  </a:lnTo>
                  <a:lnTo>
                    <a:pt x="259903" y="0"/>
                  </a:lnTo>
                  <a:close/>
                </a:path>
                <a:path w="283845" h="354965">
                  <a:moveTo>
                    <a:pt x="283532" y="165393"/>
                  </a:moveTo>
                  <a:lnTo>
                    <a:pt x="0" y="165393"/>
                  </a:lnTo>
                  <a:lnTo>
                    <a:pt x="0" y="354413"/>
                  </a:lnTo>
                  <a:lnTo>
                    <a:pt x="118138" y="354413"/>
                  </a:lnTo>
                  <a:lnTo>
                    <a:pt x="118138" y="259904"/>
                  </a:lnTo>
                  <a:lnTo>
                    <a:pt x="283532" y="259904"/>
                  </a:lnTo>
                  <a:lnTo>
                    <a:pt x="283532" y="165393"/>
                  </a:lnTo>
                  <a:close/>
                </a:path>
                <a:path w="283845" h="354965">
                  <a:moveTo>
                    <a:pt x="283532" y="259904"/>
                  </a:moveTo>
                  <a:lnTo>
                    <a:pt x="165394" y="259904"/>
                  </a:lnTo>
                  <a:lnTo>
                    <a:pt x="165394" y="354413"/>
                  </a:lnTo>
                  <a:lnTo>
                    <a:pt x="283532" y="354413"/>
                  </a:lnTo>
                  <a:lnTo>
                    <a:pt x="283532" y="259904"/>
                  </a:lnTo>
                  <a:close/>
                </a:path>
              </a:pathLst>
            </a:custGeom>
            <a:solidFill>
              <a:srgbClr val="C4D0D4"/>
            </a:solidFill>
          </p:spPr>
          <p:txBody>
            <a:bodyPr wrap="square" lIns="0" tIns="0" rIns="0" bIns="0" rtlCol="0"/>
            <a:lstStyle/>
            <a:p>
              <a:endParaRPr/>
            </a:p>
          </p:txBody>
        </p:sp>
        <p:sp>
          <p:nvSpPr>
            <p:cNvPr id="38" name="object 38"/>
            <p:cNvSpPr/>
            <p:nvPr/>
          </p:nvSpPr>
          <p:spPr>
            <a:xfrm>
              <a:off x="422539" y="211872"/>
              <a:ext cx="378460" cy="378460"/>
            </a:xfrm>
            <a:custGeom>
              <a:avLst/>
              <a:gdLst/>
              <a:ahLst/>
              <a:cxnLst/>
              <a:rect l="l" t="t" r="r" b="b"/>
              <a:pathLst>
                <a:path w="378459" h="378459">
                  <a:moveTo>
                    <a:pt x="189020" y="0"/>
                  </a:moveTo>
                  <a:lnTo>
                    <a:pt x="0" y="189021"/>
                  </a:lnTo>
                  <a:lnTo>
                    <a:pt x="378041" y="189021"/>
                  </a:lnTo>
                  <a:lnTo>
                    <a:pt x="189020" y="0"/>
                  </a:lnTo>
                  <a:close/>
                </a:path>
                <a:path w="378459" h="378459">
                  <a:moveTo>
                    <a:pt x="212648" y="283532"/>
                  </a:moveTo>
                  <a:lnTo>
                    <a:pt x="165392" y="283532"/>
                  </a:lnTo>
                  <a:lnTo>
                    <a:pt x="165392" y="378042"/>
                  </a:lnTo>
                  <a:lnTo>
                    <a:pt x="212648" y="378042"/>
                  </a:lnTo>
                  <a:lnTo>
                    <a:pt x="212648" y="283532"/>
                  </a:lnTo>
                  <a:close/>
                </a:path>
              </a:pathLst>
            </a:custGeom>
            <a:solidFill>
              <a:srgbClr val="9AA5A8"/>
            </a:solidFill>
          </p:spPr>
          <p:txBody>
            <a:bodyPr wrap="square" lIns="0" tIns="0" rIns="0" bIns="0" rtlCol="0"/>
            <a:lstStyle/>
            <a:p>
              <a:endParaRPr/>
            </a:p>
          </p:txBody>
        </p:sp>
        <p:sp>
          <p:nvSpPr>
            <p:cNvPr id="39" name="object 39"/>
            <p:cNvSpPr/>
            <p:nvPr/>
          </p:nvSpPr>
          <p:spPr>
            <a:xfrm>
              <a:off x="233771" y="148865"/>
              <a:ext cx="755650" cy="504190"/>
            </a:xfrm>
            <a:custGeom>
              <a:avLst/>
              <a:gdLst/>
              <a:ahLst/>
              <a:cxnLst/>
              <a:rect l="l" t="t" r="r" b="b"/>
              <a:pathLst>
                <a:path w="755650" h="504190">
                  <a:moveTo>
                    <a:pt x="377787" y="63007"/>
                  </a:moveTo>
                  <a:lnTo>
                    <a:pt x="448670" y="133890"/>
                  </a:lnTo>
                  <a:lnTo>
                    <a:pt x="448670" y="86635"/>
                  </a:lnTo>
                  <a:lnTo>
                    <a:pt x="495925" y="86635"/>
                  </a:lnTo>
                  <a:lnTo>
                    <a:pt x="495925" y="181144"/>
                  </a:lnTo>
                  <a:lnTo>
                    <a:pt x="566808" y="252027"/>
                  </a:lnTo>
                  <a:lnTo>
                    <a:pt x="519553" y="252027"/>
                  </a:lnTo>
                  <a:lnTo>
                    <a:pt x="519553" y="441049"/>
                  </a:lnTo>
                  <a:lnTo>
                    <a:pt x="236021" y="441049"/>
                  </a:lnTo>
                  <a:lnTo>
                    <a:pt x="236021" y="252027"/>
                  </a:lnTo>
                  <a:lnTo>
                    <a:pt x="188766" y="252027"/>
                  </a:lnTo>
                  <a:lnTo>
                    <a:pt x="377787" y="63007"/>
                  </a:lnTo>
                  <a:close/>
                </a:path>
                <a:path w="755650" h="504190">
                  <a:moveTo>
                    <a:pt x="448670" y="133890"/>
                  </a:moveTo>
                  <a:lnTo>
                    <a:pt x="495925" y="181144"/>
                  </a:lnTo>
                </a:path>
                <a:path w="755650" h="504190">
                  <a:moveTo>
                    <a:pt x="519553" y="252027"/>
                  </a:moveTo>
                  <a:lnTo>
                    <a:pt x="236021" y="252027"/>
                  </a:lnTo>
                </a:path>
                <a:path w="755650" h="504190">
                  <a:moveTo>
                    <a:pt x="354159" y="441049"/>
                  </a:moveTo>
                  <a:lnTo>
                    <a:pt x="354159" y="346538"/>
                  </a:lnTo>
                  <a:lnTo>
                    <a:pt x="401415" y="346538"/>
                  </a:lnTo>
                  <a:lnTo>
                    <a:pt x="401415" y="441049"/>
                  </a:lnTo>
                </a:path>
                <a:path w="755650" h="504190">
                  <a:moveTo>
                    <a:pt x="0" y="0"/>
                  </a:moveTo>
                  <a:lnTo>
                    <a:pt x="755576" y="0"/>
                  </a:lnTo>
                  <a:lnTo>
                    <a:pt x="755576" y="504056"/>
                  </a:lnTo>
                  <a:lnTo>
                    <a:pt x="0" y="504056"/>
                  </a:lnTo>
                  <a:lnTo>
                    <a:pt x="0" y="0"/>
                  </a:lnTo>
                  <a:close/>
                </a:path>
              </a:pathLst>
            </a:custGeom>
            <a:ln w="25399">
              <a:solidFill>
                <a:srgbClr val="00B2E2"/>
              </a:solidFill>
            </a:ln>
          </p:spPr>
          <p:txBody>
            <a:bodyPr wrap="square" lIns="0" tIns="0" rIns="0" bIns="0" rtlCol="0"/>
            <a:lstStyle/>
            <a:p>
              <a:endParaRPr/>
            </a:p>
          </p:txBody>
        </p:sp>
      </p:gr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7676" y="1361669"/>
            <a:ext cx="5400675" cy="3170555"/>
          </a:xfrm>
          <a:prstGeom prst="rect">
            <a:avLst/>
          </a:prstGeom>
          <a:solidFill>
            <a:srgbClr val="FFFFFF"/>
          </a:solidFill>
        </p:spPr>
        <p:txBody>
          <a:bodyPr vert="horz" wrap="square" lIns="0" tIns="45720" rIns="0" bIns="0" rtlCol="0">
            <a:spAutoFit/>
          </a:bodyPr>
          <a:lstStyle/>
          <a:p>
            <a:pPr marL="90805" marR="78105" algn="just">
              <a:lnSpc>
                <a:spcPct val="100000"/>
              </a:lnSpc>
              <a:spcBef>
                <a:spcPts val="360"/>
              </a:spcBef>
            </a:pPr>
            <a:r>
              <a:rPr sz="2000" spc="-5" dirty="0">
                <a:solidFill>
                  <a:srgbClr val="001C3D"/>
                </a:solidFill>
                <a:latin typeface="Calibri"/>
                <a:cs typeface="Calibri"/>
              </a:rPr>
              <a:t>Peter</a:t>
            </a:r>
            <a:r>
              <a:rPr sz="2000" dirty="0">
                <a:solidFill>
                  <a:srgbClr val="001C3D"/>
                </a:solidFill>
                <a:latin typeface="Calibri"/>
                <a:cs typeface="Calibri"/>
              </a:rPr>
              <a:t> </a:t>
            </a:r>
            <a:r>
              <a:rPr sz="2000" b="1" dirty="0">
                <a:solidFill>
                  <a:srgbClr val="001C3D"/>
                </a:solidFill>
                <a:latin typeface="Calibri"/>
                <a:cs typeface="Calibri"/>
              </a:rPr>
              <a:t>did</a:t>
            </a:r>
            <a:r>
              <a:rPr sz="2000" b="1" spc="5" dirty="0">
                <a:solidFill>
                  <a:srgbClr val="001C3D"/>
                </a:solidFill>
                <a:latin typeface="Calibri"/>
                <a:cs typeface="Calibri"/>
              </a:rPr>
              <a:t> </a:t>
            </a:r>
            <a:r>
              <a:rPr sz="2000" b="1" dirty="0">
                <a:solidFill>
                  <a:srgbClr val="001C3D"/>
                </a:solidFill>
                <a:latin typeface="Calibri"/>
                <a:cs typeface="Calibri"/>
              </a:rPr>
              <a:t>not</a:t>
            </a:r>
            <a:r>
              <a:rPr sz="2000" b="1" spc="5" dirty="0">
                <a:solidFill>
                  <a:srgbClr val="001C3D"/>
                </a:solidFill>
                <a:latin typeface="Calibri"/>
                <a:cs typeface="Calibri"/>
              </a:rPr>
              <a:t> </a:t>
            </a:r>
            <a:r>
              <a:rPr sz="2000" spc="-5" dirty="0">
                <a:solidFill>
                  <a:srgbClr val="001C3D"/>
                </a:solidFill>
                <a:latin typeface="Calibri"/>
                <a:cs typeface="Calibri"/>
              </a:rPr>
              <a:t>enjoy</a:t>
            </a:r>
            <a:r>
              <a:rPr sz="2000" dirty="0">
                <a:solidFill>
                  <a:srgbClr val="001C3D"/>
                </a:solidFill>
                <a:latin typeface="Calibri"/>
                <a:cs typeface="Calibri"/>
              </a:rPr>
              <a:t> the</a:t>
            </a:r>
            <a:r>
              <a:rPr sz="2000" spc="5" dirty="0">
                <a:solidFill>
                  <a:srgbClr val="001C3D"/>
                </a:solidFill>
                <a:latin typeface="Calibri"/>
                <a:cs typeface="Calibri"/>
              </a:rPr>
              <a:t> </a:t>
            </a:r>
            <a:r>
              <a:rPr sz="2000" spc="-5" dirty="0">
                <a:solidFill>
                  <a:srgbClr val="001C3D"/>
                </a:solidFill>
                <a:latin typeface="Calibri"/>
                <a:cs typeface="Calibri"/>
              </a:rPr>
              <a:t>right</a:t>
            </a:r>
            <a:r>
              <a:rPr sz="2000" dirty="0">
                <a:solidFill>
                  <a:srgbClr val="001C3D"/>
                </a:solidFill>
                <a:latin typeface="Calibri"/>
                <a:cs typeface="Calibri"/>
              </a:rPr>
              <a:t> to</a:t>
            </a:r>
            <a:r>
              <a:rPr sz="2000" spc="5" dirty="0">
                <a:solidFill>
                  <a:srgbClr val="001C3D"/>
                </a:solidFill>
                <a:latin typeface="Calibri"/>
                <a:cs typeface="Calibri"/>
              </a:rPr>
              <a:t> </a:t>
            </a:r>
            <a:r>
              <a:rPr sz="2000" dirty="0">
                <a:solidFill>
                  <a:srgbClr val="001C3D"/>
                </a:solidFill>
                <a:latin typeface="Calibri"/>
                <a:cs typeface="Calibri"/>
              </a:rPr>
              <a:t>effective</a:t>
            </a:r>
            <a:r>
              <a:rPr sz="2000" spc="5" dirty="0">
                <a:solidFill>
                  <a:srgbClr val="001C3D"/>
                </a:solidFill>
                <a:latin typeface="Calibri"/>
                <a:cs typeface="Calibri"/>
              </a:rPr>
              <a:t> </a:t>
            </a:r>
            <a:r>
              <a:rPr sz="2000" dirty="0">
                <a:solidFill>
                  <a:srgbClr val="001C3D"/>
                </a:solidFill>
                <a:latin typeface="Calibri"/>
                <a:cs typeface="Calibri"/>
              </a:rPr>
              <a:t>legal </a:t>
            </a:r>
            <a:r>
              <a:rPr sz="2000" spc="-440" dirty="0">
                <a:solidFill>
                  <a:srgbClr val="001C3D"/>
                </a:solidFill>
                <a:latin typeface="Calibri"/>
                <a:cs typeface="Calibri"/>
              </a:rPr>
              <a:t> </a:t>
            </a:r>
            <a:r>
              <a:rPr sz="2000" dirty="0">
                <a:solidFill>
                  <a:srgbClr val="001C3D"/>
                </a:solidFill>
                <a:latin typeface="Calibri"/>
                <a:cs typeface="Calibri"/>
              </a:rPr>
              <a:t>assistance.</a:t>
            </a:r>
            <a:r>
              <a:rPr sz="2000" spc="5" dirty="0">
                <a:solidFill>
                  <a:srgbClr val="001C3D"/>
                </a:solidFill>
                <a:latin typeface="Calibri"/>
                <a:cs typeface="Calibri"/>
              </a:rPr>
              <a:t> </a:t>
            </a:r>
            <a:r>
              <a:rPr sz="2000" dirty="0">
                <a:solidFill>
                  <a:srgbClr val="001C3D"/>
                </a:solidFill>
                <a:latin typeface="Calibri"/>
                <a:cs typeface="Calibri"/>
              </a:rPr>
              <a:t>The</a:t>
            </a:r>
            <a:r>
              <a:rPr sz="2000" spc="5" dirty="0">
                <a:solidFill>
                  <a:srgbClr val="001C3D"/>
                </a:solidFill>
                <a:latin typeface="Calibri"/>
                <a:cs typeface="Calibri"/>
              </a:rPr>
              <a:t> </a:t>
            </a:r>
            <a:r>
              <a:rPr sz="2000" b="1" spc="-5" dirty="0">
                <a:solidFill>
                  <a:srgbClr val="001C3D"/>
                </a:solidFill>
                <a:latin typeface="Calibri"/>
                <a:cs typeface="Calibri"/>
              </a:rPr>
              <a:t>lawyer</a:t>
            </a:r>
            <a:r>
              <a:rPr sz="2000" b="1" dirty="0">
                <a:solidFill>
                  <a:srgbClr val="001C3D"/>
                </a:solidFill>
                <a:latin typeface="Calibri"/>
                <a:cs typeface="Calibri"/>
              </a:rPr>
              <a:t> </a:t>
            </a:r>
            <a:r>
              <a:rPr sz="2000" b="1" spc="-5" dirty="0">
                <a:solidFill>
                  <a:srgbClr val="001C3D"/>
                </a:solidFill>
                <a:latin typeface="Calibri"/>
                <a:cs typeface="Calibri"/>
              </a:rPr>
              <a:t>should</a:t>
            </a:r>
            <a:r>
              <a:rPr sz="2000" b="1" dirty="0">
                <a:solidFill>
                  <a:srgbClr val="001C3D"/>
                </a:solidFill>
                <a:latin typeface="Calibri"/>
                <a:cs typeface="Calibri"/>
              </a:rPr>
              <a:t> </a:t>
            </a:r>
            <a:r>
              <a:rPr sz="2000" b="1" spc="-5" dirty="0">
                <a:solidFill>
                  <a:srgbClr val="001C3D"/>
                </a:solidFill>
                <a:latin typeface="Calibri"/>
                <a:cs typeface="Calibri"/>
              </a:rPr>
              <a:t>have</a:t>
            </a:r>
            <a:r>
              <a:rPr sz="2000" b="1" dirty="0">
                <a:solidFill>
                  <a:srgbClr val="001C3D"/>
                </a:solidFill>
                <a:latin typeface="Calibri"/>
                <a:cs typeface="Calibri"/>
              </a:rPr>
              <a:t> </a:t>
            </a:r>
            <a:r>
              <a:rPr sz="2000" b="1" spc="-5" dirty="0">
                <a:solidFill>
                  <a:srgbClr val="001C3D"/>
                </a:solidFill>
                <a:latin typeface="Calibri"/>
                <a:cs typeface="Calibri"/>
              </a:rPr>
              <a:t>intervened </a:t>
            </a:r>
            <a:r>
              <a:rPr sz="2000" b="1" dirty="0">
                <a:solidFill>
                  <a:srgbClr val="001C3D"/>
                </a:solidFill>
                <a:latin typeface="Calibri"/>
                <a:cs typeface="Calibri"/>
              </a:rPr>
              <a:t> </a:t>
            </a:r>
            <a:r>
              <a:rPr sz="2000" spc="-5" dirty="0">
                <a:solidFill>
                  <a:srgbClr val="001C3D"/>
                </a:solidFill>
                <a:latin typeface="Calibri"/>
                <a:cs typeface="Calibri"/>
              </a:rPr>
              <a:t>more forcefully when pressure tactics were </a:t>
            </a:r>
            <a:r>
              <a:rPr sz="2000" dirty="0">
                <a:solidFill>
                  <a:srgbClr val="001C3D"/>
                </a:solidFill>
                <a:latin typeface="Calibri"/>
                <a:cs typeface="Calibri"/>
              </a:rPr>
              <a:t>being </a:t>
            </a:r>
            <a:r>
              <a:rPr sz="2000" spc="5" dirty="0">
                <a:solidFill>
                  <a:srgbClr val="001C3D"/>
                </a:solidFill>
                <a:latin typeface="Calibri"/>
                <a:cs typeface="Calibri"/>
              </a:rPr>
              <a:t> </a:t>
            </a:r>
            <a:r>
              <a:rPr sz="2000" dirty="0">
                <a:solidFill>
                  <a:srgbClr val="001C3D"/>
                </a:solidFill>
                <a:latin typeface="Calibri"/>
                <a:cs typeface="Calibri"/>
              </a:rPr>
              <a:t>used by the </a:t>
            </a:r>
            <a:r>
              <a:rPr sz="2000" spc="-5" dirty="0">
                <a:solidFill>
                  <a:srgbClr val="001C3D"/>
                </a:solidFill>
                <a:latin typeface="Calibri"/>
                <a:cs typeface="Calibri"/>
              </a:rPr>
              <a:t>officer. </a:t>
            </a:r>
            <a:r>
              <a:rPr sz="2000" dirty="0">
                <a:solidFill>
                  <a:srgbClr val="001C3D"/>
                </a:solidFill>
                <a:latin typeface="Calibri"/>
                <a:cs typeface="Calibri"/>
              </a:rPr>
              <a:t>A </a:t>
            </a:r>
            <a:r>
              <a:rPr sz="2000" spc="-5" dirty="0">
                <a:solidFill>
                  <a:srgbClr val="001C3D"/>
                </a:solidFill>
                <a:latin typeface="Calibri"/>
                <a:cs typeface="Calibri"/>
              </a:rPr>
              <a:t>number of occasions during </a:t>
            </a:r>
            <a:r>
              <a:rPr sz="2000" dirty="0">
                <a:solidFill>
                  <a:srgbClr val="001C3D"/>
                </a:solidFill>
                <a:latin typeface="Calibri"/>
                <a:cs typeface="Calibri"/>
              </a:rPr>
              <a:t> the </a:t>
            </a:r>
            <a:r>
              <a:rPr sz="2000" spc="-5" dirty="0">
                <a:solidFill>
                  <a:srgbClr val="001C3D"/>
                </a:solidFill>
                <a:latin typeface="Calibri"/>
                <a:cs typeface="Calibri"/>
              </a:rPr>
              <a:t>interrogation </a:t>
            </a:r>
            <a:r>
              <a:rPr sz="2000" dirty="0">
                <a:solidFill>
                  <a:srgbClr val="001C3D"/>
                </a:solidFill>
                <a:latin typeface="Calibri"/>
                <a:cs typeface="Calibri"/>
              </a:rPr>
              <a:t>called </a:t>
            </a:r>
            <a:r>
              <a:rPr sz="2000" spc="-5" dirty="0">
                <a:solidFill>
                  <a:srgbClr val="001C3D"/>
                </a:solidFill>
                <a:latin typeface="Calibri"/>
                <a:cs typeface="Calibri"/>
              </a:rPr>
              <a:t>for </a:t>
            </a:r>
            <a:r>
              <a:rPr sz="2000" dirty="0">
                <a:solidFill>
                  <a:srgbClr val="001C3D"/>
                </a:solidFill>
                <a:latin typeface="Calibri"/>
                <a:cs typeface="Calibri"/>
              </a:rPr>
              <a:t>a </a:t>
            </a:r>
            <a:r>
              <a:rPr sz="2000" spc="-5" dirty="0">
                <a:solidFill>
                  <a:srgbClr val="001C3D"/>
                </a:solidFill>
                <a:latin typeface="Calibri"/>
                <a:cs typeface="Calibri"/>
              </a:rPr>
              <a:t>private consultation </a:t>
            </a:r>
            <a:r>
              <a:rPr sz="2000" dirty="0">
                <a:solidFill>
                  <a:srgbClr val="001C3D"/>
                </a:solidFill>
                <a:latin typeface="Calibri"/>
                <a:cs typeface="Calibri"/>
              </a:rPr>
              <a:t> </a:t>
            </a:r>
            <a:r>
              <a:rPr sz="2000" spc="-5" dirty="0">
                <a:solidFill>
                  <a:srgbClr val="001C3D"/>
                </a:solidFill>
                <a:latin typeface="Calibri"/>
                <a:cs typeface="Calibri"/>
              </a:rPr>
              <a:t>between </a:t>
            </a:r>
            <a:r>
              <a:rPr sz="2000" dirty="0">
                <a:solidFill>
                  <a:srgbClr val="001C3D"/>
                </a:solidFill>
                <a:latin typeface="Calibri"/>
                <a:cs typeface="Calibri"/>
              </a:rPr>
              <a:t>the </a:t>
            </a:r>
            <a:r>
              <a:rPr sz="2000" spc="-5" dirty="0">
                <a:solidFill>
                  <a:srgbClr val="001C3D"/>
                </a:solidFill>
                <a:latin typeface="Calibri"/>
                <a:cs typeface="Calibri"/>
              </a:rPr>
              <a:t>lawyer </a:t>
            </a:r>
            <a:r>
              <a:rPr sz="2000" dirty="0">
                <a:solidFill>
                  <a:srgbClr val="001C3D"/>
                </a:solidFill>
                <a:latin typeface="Calibri"/>
                <a:cs typeface="Calibri"/>
              </a:rPr>
              <a:t>and the suspect, </a:t>
            </a:r>
            <a:r>
              <a:rPr sz="2000" spc="-5" dirty="0">
                <a:solidFill>
                  <a:srgbClr val="001C3D"/>
                </a:solidFill>
                <a:latin typeface="Calibri"/>
                <a:cs typeface="Calibri"/>
              </a:rPr>
              <a:t>which </a:t>
            </a:r>
            <a:r>
              <a:rPr sz="2000" dirty="0">
                <a:solidFill>
                  <a:srgbClr val="001C3D"/>
                </a:solidFill>
                <a:latin typeface="Calibri"/>
                <a:cs typeface="Calibri"/>
              </a:rPr>
              <a:t>the </a:t>
            </a:r>
            <a:r>
              <a:rPr sz="2000" spc="5" dirty="0">
                <a:solidFill>
                  <a:srgbClr val="001C3D"/>
                </a:solidFill>
                <a:latin typeface="Calibri"/>
                <a:cs typeface="Calibri"/>
              </a:rPr>
              <a:t> </a:t>
            </a:r>
            <a:r>
              <a:rPr sz="2000" spc="-5" dirty="0">
                <a:solidFill>
                  <a:srgbClr val="001C3D"/>
                </a:solidFill>
                <a:latin typeface="Calibri"/>
                <a:cs typeface="Calibri"/>
              </a:rPr>
              <a:t>lawyer should have asked/insisted upon. Likewise, </a:t>
            </a:r>
            <a:r>
              <a:rPr sz="2000" spc="-440" dirty="0">
                <a:solidFill>
                  <a:srgbClr val="001C3D"/>
                </a:solidFill>
                <a:latin typeface="Calibri"/>
                <a:cs typeface="Calibri"/>
              </a:rPr>
              <a:t> </a:t>
            </a:r>
            <a:r>
              <a:rPr sz="2000" b="1" dirty="0">
                <a:solidFill>
                  <a:srgbClr val="001C3D"/>
                </a:solidFill>
                <a:latin typeface="Calibri"/>
                <a:cs typeface="Calibri"/>
              </a:rPr>
              <a:t>the interrogating officer breached </a:t>
            </a:r>
            <a:r>
              <a:rPr sz="2000" spc="-5" dirty="0">
                <a:solidFill>
                  <a:srgbClr val="001C3D"/>
                </a:solidFill>
                <a:latin typeface="Calibri"/>
                <a:cs typeface="Calibri"/>
              </a:rPr>
              <a:t>Peter’s right </a:t>
            </a:r>
            <a:r>
              <a:rPr sz="2000" dirty="0">
                <a:solidFill>
                  <a:srgbClr val="001C3D"/>
                </a:solidFill>
                <a:latin typeface="Calibri"/>
                <a:cs typeface="Calibri"/>
              </a:rPr>
              <a:t>to </a:t>
            </a:r>
            <a:r>
              <a:rPr sz="2000" spc="-440" dirty="0">
                <a:solidFill>
                  <a:srgbClr val="001C3D"/>
                </a:solidFill>
                <a:latin typeface="Calibri"/>
                <a:cs typeface="Calibri"/>
              </a:rPr>
              <a:t> </a:t>
            </a:r>
            <a:r>
              <a:rPr sz="2000" spc="-5" dirty="0">
                <a:solidFill>
                  <a:srgbClr val="001C3D"/>
                </a:solidFill>
                <a:latin typeface="Calibri"/>
                <a:cs typeface="Calibri"/>
              </a:rPr>
              <a:t>enjoy</a:t>
            </a:r>
            <a:r>
              <a:rPr sz="2000" dirty="0">
                <a:solidFill>
                  <a:srgbClr val="001C3D"/>
                </a:solidFill>
                <a:latin typeface="Calibri"/>
                <a:cs typeface="Calibri"/>
              </a:rPr>
              <a:t> effective</a:t>
            </a:r>
            <a:r>
              <a:rPr sz="2000" spc="5" dirty="0">
                <a:solidFill>
                  <a:srgbClr val="001C3D"/>
                </a:solidFill>
                <a:latin typeface="Calibri"/>
                <a:cs typeface="Calibri"/>
              </a:rPr>
              <a:t> </a:t>
            </a:r>
            <a:r>
              <a:rPr sz="2000" dirty="0">
                <a:solidFill>
                  <a:srgbClr val="001C3D"/>
                </a:solidFill>
                <a:latin typeface="Calibri"/>
                <a:cs typeface="Calibri"/>
              </a:rPr>
              <a:t>legal</a:t>
            </a:r>
            <a:r>
              <a:rPr sz="2000" spc="5" dirty="0">
                <a:solidFill>
                  <a:srgbClr val="001C3D"/>
                </a:solidFill>
                <a:latin typeface="Calibri"/>
                <a:cs typeface="Calibri"/>
              </a:rPr>
              <a:t> </a:t>
            </a:r>
            <a:r>
              <a:rPr sz="2000" dirty="0">
                <a:solidFill>
                  <a:srgbClr val="001C3D"/>
                </a:solidFill>
                <a:latin typeface="Calibri"/>
                <a:cs typeface="Calibri"/>
              </a:rPr>
              <a:t>assistance</a:t>
            </a:r>
            <a:r>
              <a:rPr sz="2000" spc="5" dirty="0">
                <a:solidFill>
                  <a:srgbClr val="001C3D"/>
                </a:solidFill>
                <a:latin typeface="Calibri"/>
                <a:cs typeface="Calibri"/>
              </a:rPr>
              <a:t> </a:t>
            </a:r>
            <a:r>
              <a:rPr sz="2000" dirty="0">
                <a:solidFill>
                  <a:srgbClr val="001C3D"/>
                </a:solidFill>
                <a:latin typeface="Calibri"/>
                <a:cs typeface="Calibri"/>
              </a:rPr>
              <a:t>by</a:t>
            </a:r>
            <a:r>
              <a:rPr sz="2000" spc="5" dirty="0">
                <a:solidFill>
                  <a:srgbClr val="001C3D"/>
                </a:solidFill>
                <a:latin typeface="Calibri"/>
                <a:cs typeface="Calibri"/>
              </a:rPr>
              <a:t> </a:t>
            </a:r>
            <a:r>
              <a:rPr sz="2000" spc="-5" dirty="0">
                <a:solidFill>
                  <a:srgbClr val="001C3D"/>
                </a:solidFill>
                <a:latin typeface="Calibri"/>
                <a:cs typeface="Calibri"/>
              </a:rPr>
              <a:t>dismissing</a:t>
            </a:r>
            <a:r>
              <a:rPr sz="2000" dirty="0">
                <a:solidFill>
                  <a:srgbClr val="001C3D"/>
                </a:solidFill>
                <a:latin typeface="Calibri"/>
                <a:cs typeface="Calibri"/>
              </a:rPr>
              <a:t> a </a:t>
            </a:r>
            <a:r>
              <a:rPr sz="2000" spc="5" dirty="0">
                <a:solidFill>
                  <a:srgbClr val="001C3D"/>
                </a:solidFill>
                <a:latin typeface="Calibri"/>
                <a:cs typeface="Calibri"/>
              </a:rPr>
              <a:t> </a:t>
            </a:r>
            <a:r>
              <a:rPr sz="2000" spc="-5" dirty="0">
                <a:solidFill>
                  <a:srgbClr val="001C3D"/>
                </a:solidFill>
                <a:latin typeface="Calibri"/>
                <a:cs typeface="Calibri"/>
              </a:rPr>
              <a:t>legitimate lawyer’s</a:t>
            </a:r>
            <a:r>
              <a:rPr sz="2000" dirty="0">
                <a:solidFill>
                  <a:srgbClr val="001C3D"/>
                </a:solidFill>
                <a:latin typeface="Calibri"/>
                <a:cs typeface="Calibri"/>
              </a:rPr>
              <a:t> </a:t>
            </a:r>
            <a:r>
              <a:rPr sz="2000" spc="-5" dirty="0">
                <a:solidFill>
                  <a:srgbClr val="001C3D"/>
                </a:solidFill>
                <a:latin typeface="Calibri"/>
                <a:cs typeface="Calibri"/>
              </a:rPr>
              <a:t>intervention.</a:t>
            </a:r>
            <a:endParaRPr sz="2000">
              <a:latin typeface="Calibri"/>
              <a:cs typeface="Calibri"/>
            </a:endParaRPr>
          </a:p>
        </p:txBody>
      </p:sp>
      <p:grpSp>
        <p:nvGrpSpPr>
          <p:cNvPr id="3" name="object 3"/>
          <p:cNvGrpSpPr/>
          <p:nvPr/>
        </p:nvGrpSpPr>
        <p:grpSpPr>
          <a:xfrm>
            <a:off x="344978" y="2015836"/>
            <a:ext cx="532130" cy="2593975"/>
            <a:chOff x="344978" y="2015836"/>
            <a:chExt cx="532130" cy="2593975"/>
          </a:xfrm>
        </p:grpSpPr>
        <p:pic>
          <p:nvPicPr>
            <p:cNvPr id="4" name="object 4"/>
            <p:cNvPicPr/>
            <p:nvPr/>
          </p:nvPicPr>
          <p:blipFill>
            <a:blip r:embed="rId2" cstate="print"/>
            <a:stretch>
              <a:fillRect/>
            </a:stretch>
          </p:blipFill>
          <p:spPr>
            <a:xfrm>
              <a:off x="344978" y="2460567"/>
              <a:ext cx="532014" cy="390698"/>
            </a:xfrm>
            <a:prstGeom prst="rect">
              <a:avLst/>
            </a:prstGeom>
          </p:spPr>
        </p:pic>
        <p:pic>
          <p:nvPicPr>
            <p:cNvPr id="5" name="object 5"/>
            <p:cNvPicPr/>
            <p:nvPr/>
          </p:nvPicPr>
          <p:blipFill>
            <a:blip r:embed="rId3" cstate="print"/>
            <a:stretch>
              <a:fillRect/>
            </a:stretch>
          </p:blipFill>
          <p:spPr>
            <a:xfrm>
              <a:off x="482138" y="2448098"/>
              <a:ext cx="253538" cy="436418"/>
            </a:xfrm>
            <a:prstGeom prst="rect">
              <a:avLst/>
            </a:prstGeom>
          </p:spPr>
        </p:pic>
        <p:pic>
          <p:nvPicPr>
            <p:cNvPr id="6" name="object 6"/>
            <p:cNvPicPr/>
            <p:nvPr/>
          </p:nvPicPr>
          <p:blipFill>
            <a:blip r:embed="rId4" cstate="print"/>
            <a:stretch>
              <a:fillRect/>
            </a:stretch>
          </p:blipFill>
          <p:spPr>
            <a:xfrm>
              <a:off x="395536" y="2492895"/>
              <a:ext cx="432047" cy="288032"/>
            </a:xfrm>
            <a:prstGeom prst="rect">
              <a:avLst/>
            </a:prstGeom>
          </p:spPr>
        </p:pic>
        <p:sp>
          <p:nvSpPr>
            <p:cNvPr id="7" name="object 7"/>
            <p:cNvSpPr/>
            <p:nvPr/>
          </p:nvSpPr>
          <p:spPr>
            <a:xfrm>
              <a:off x="395536" y="2492895"/>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1"/>
                  </a:lnTo>
                  <a:lnTo>
                    <a:pt x="417987" y="273971"/>
                  </a:lnTo>
                  <a:lnTo>
                    <a:pt x="402728" y="284259"/>
                  </a:lnTo>
                  <a:lnTo>
                    <a:pt x="384041" y="288032"/>
                  </a:lnTo>
                  <a:lnTo>
                    <a:pt x="48005" y="288032"/>
                  </a:lnTo>
                  <a:lnTo>
                    <a:pt x="29319" y="284259"/>
                  </a:lnTo>
                  <a:lnTo>
                    <a:pt x="14060" y="273971"/>
                  </a:lnTo>
                  <a:lnTo>
                    <a:pt x="3772" y="258711"/>
                  </a:lnTo>
                  <a:lnTo>
                    <a:pt x="0" y="240026"/>
                  </a:lnTo>
                  <a:lnTo>
                    <a:pt x="0" y="48005"/>
                  </a:lnTo>
                  <a:close/>
                </a:path>
              </a:pathLst>
            </a:custGeom>
            <a:ln w="9524">
              <a:solidFill>
                <a:srgbClr val="F4B193"/>
              </a:solidFill>
            </a:ln>
          </p:spPr>
          <p:txBody>
            <a:bodyPr wrap="square" lIns="0" tIns="0" rIns="0" bIns="0" rtlCol="0"/>
            <a:lstStyle/>
            <a:p>
              <a:endParaRPr/>
            </a:p>
          </p:txBody>
        </p:sp>
        <p:pic>
          <p:nvPicPr>
            <p:cNvPr id="8" name="object 8"/>
            <p:cNvPicPr/>
            <p:nvPr/>
          </p:nvPicPr>
          <p:blipFill>
            <a:blip r:embed="rId5" cstate="print"/>
            <a:stretch>
              <a:fillRect/>
            </a:stretch>
          </p:blipFill>
          <p:spPr>
            <a:xfrm>
              <a:off x="344978" y="2892828"/>
              <a:ext cx="532014" cy="390698"/>
            </a:xfrm>
            <a:prstGeom prst="rect">
              <a:avLst/>
            </a:prstGeom>
          </p:spPr>
        </p:pic>
        <p:pic>
          <p:nvPicPr>
            <p:cNvPr id="9" name="object 9"/>
            <p:cNvPicPr/>
            <p:nvPr/>
          </p:nvPicPr>
          <p:blipFill>
            <a:blip r:embed="rId3" cstate="print"/>
            <a:stretch>
              <a:fillRect/>
            </a:stretch>
          </p:blipFill>
          <p:spPr>
            <a:xfrm>
              <a:off x="482138" y="2880359"/>
              <a:ext cx="253538" cy="436418"/>
            </a:xfrm>
            <a:prstGeom prst="rect">
              <a:avLst/>
            </a:prstGeom>
          </p:spPr>
        </p:pic>
        <p:pic>
          <p:nvPicPr>
            <p:cNvPr id="10" name="object 10"/>
            <p:cNvPicPr/>
            <p:nvPr/>
          </p:nvPicPr>
          <p:blipFill>
            <a:blip r:embed="rId4" cstate="print"/>
            <a:stretch>
              <a:fillRect/>
            </a:stretch>
          </p:blipFill>
          <p:spPr>
            <a:xfrm>
              <a:off x="395536" y="2924943"/>
              <a:ext cx="432047" cy="288032"/>
            </a:xfrm>
            <a:prstGeom prst="rect">
              <a:avLst/>
            </a:prstGeom>
          </p:spPr>
        </p:pic>
        <p:sp>
          <p:nvSpPr>
            <p:cNvPr id="11" name="object 11"/>
            <p:cNvSpPr/>
            <p:nvPr/>
          </p:nvSpPr>
          <p:spPr>
            <a:xfrm>
              <a:off x="395536" y="2924943"/>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1"/>
                  </a:lnTo>
                  <a:lnTo>
                    <a:pt x="48005" y="288031"/>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12" name="object 12"/>
            <p:cNvPicPr/>
            <p:nvPr/>
          </p:nvPicPr>
          <p:blipFill>
            <a:blip r:embed="rId6" cstate="print"/>
            <a:stretch>
              <a:fillRect/>
            </a:stretch>
          </p:blipFill>
          <p:spPr>
            <a:xfrm>
              <a:off x="344978" y="3325090"/>
              <a:ext cx="532014" cy="390698"/>
            </a:xfrm>
            <a:prstGeom prst="rect">
              <a:avLst/>
            </a:prstGeom>
          </p:spPr>
        </p:pic>
        <p:pic>
          <p:nvPicPr>
            <p:cNvPr id="13" name="object 13"/>
            <p:cNvPicPr/>
            <p:nvPr/>
          </p:nvPicPr>
          <p:blipFill>
            <a:blip r:embed="rId3" cstate="print"/>
            <a:stretch>
              <a:fillRect/>
            </a:stretch>
          </p:blipFill>
          <p:spPr>
            <a:xfrm>
              <a:off x="482138" y="3312621"/>
              <a:ext cx="253538" cy="436418"/>
            </a:xfrm>
            <a:prstGeom prst="rect">
              <a:avLst/>
            </a:prstGeom>
          </p:spPr>
        </p:pic>
        <p:pic>
          <p:nvPicPr>
            <p:cNvPr id="14" name="object 14"/>
            <p:cNvPicPr/>
            <p:nvPr/>
          </p:nvPicPr>
          <p:blipFill>
            <a:blip r:embed="rId7" cstate="print"/>
            <a:stretch>
              <a:fillRect/>
            </a:stretch>
          </p:blipFill>
          <p:spPr>
            <a:xfrm>
              <a:off x="395536" y="3356992"/>
              <a:ext cx="432047" cy="288032"/>
            </a:xfrm>
            <a:prstGeom prst="rect">
              <a:avLst/>
            </a:prstGeom>
          </p:spPr>
        </p:pic>
        <p:sp>
          <p:nvSpPr>
            <p:cNvPr id="15" name="object 15"/>
            <p:cNvSpPr/>
            <p:nvPr/>
          </p:nvSpPr>
          <p:spPr>
            <a:xfrm>
              <a:off x="395536" y="3356992"/>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16" name="object 16"/>
            <p:cNvPicPr/>
            <p:nvPr/>
          </p:nvPicPr>
          <p:blipFill>
            <a:blip r:embed="rId8" cstate="print"/>
            <a:stretch>
              <a:fillRect/>
            </a:stretch>
          </p:blipFill>
          <p:spPr>
            <a:xfrm>
              <a:off x="344978" y="3757353"/>
              <a:ext cx="532014" cy="390698"/>
            </a:xfrm>
            <a:prstGeom prst="rect">
              <a:avLst/>
            </a:prstGeom>
          </p:spPr>
        </p:pic>
        <p:pic>
          <p:nvPicPr>
            <p:cNvPr id="17" name="object 17"/>
            <p:cNvPicPr/>
            <p:nvPr/>
          </p:nvPicPr>
          <p:blipFill>
            <a:blip r:embed="rId9" cstate="print"/>
            <a:stretch>
              <a:fillRect/>
            </a:stretch>
          </p:blipFill>
          <p:spPr>
            <a:xfrm>
              <a:off x="482138" y="3744883"/>
              <a:ext cx="253538" cy="432261"/>
            </a:xfrm>
            <a:prstGeom prst="rect">
              <a:avLst/>
            </a:prstGeom>
          </p:spPr>
        </p:pic>
        <p:pic>
          <p:nvPicPr>
            <p:cNvPr id="18" name="object 18"/>
            <p:cNvPicPr/>
            <p:nvPr/>
          </p:nvPicPr>
          <p:blipFill>
            <a:blip r:embed="rId7" cstate="print"/>
            <a:stretch>
              <a:fillRect/>
            </a:stretch>
          </p:blipFill>
          <p:spPr>
            <a:xfrm>
              <a:off x="395536" y="3789039"/>
              <a:ext cx="432047" cy="288032"/>
            </a:xfrm>
            <a:prstGeom prst="rect">
              <a:avLst/>
            </a:prstGeom>
          </p:spPr>
        </p:pic>
        <p:sp>
          <p:nvSpPr>
            <p:cNvPr id="19" name="object 19"/>
            <p:cNvSpPr/>
            <p:nvPr/>
          </p:nvSpPr>
          <p:spPr>
            <a:xfrm>
              <a:off x="395536" y="3789040"/>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20" name="object 20"/>
            <p:cNvPicPr/>
            <p:nvPr/>
          </p:nvPicPr>
          <p:blipFill>
            <a:blip r:embed="rId10" cstate="print"/>
            <a:stretch>
              <a:fillRect/>
            </a:stretch>
          </p:blipFill>
          <p:spPr>
            <a:xfrm>
              <a:off x="344978" y="2028305"/>
              <a:ext cx="532014" cy="390698"/>
            </a:xfrm>
            <a:prstGeom prst="rect">
              <a:avLst/>
            </a:prstGeom>
          </p:spPr>
        </p:pic>
        <p:pic>
          <p:nvPicPr>
            <p:cNvPr id="21" name="object 21"/>
            <p:cNvPicPr/>
            <p:nvPr/>
          </p:nvPicPr>
          <p:blipFill>
            <a:blip r:embed="rId3" cstate="print"/>
            <a:stretch>
              <a:fillRect/>
            </a:stretch>
          </p:blipFill>
          <p:spPr>
            <a:xfrm>
              <a:off x="482138" y="2015836"/>
              <a:ext cx="253538" cy="436418"/>
            </a:xfrm>
            <a:prstGeom prst="rect">
              <a:avLst/>
            </a:prstGeom>
          </p:spPr>
        </p:pic>
        <p:pic>
          <p:nvPicPr>
            <p:cNvPr id="22" name="object 22"/>
            <p:cNvPicPr/>
            <p:nvPr/>
          </p:nvPicPr>
          <p:blipFill>
            <a:blip r:embed="rId7" cstate="print"/>
            <a:stretch>
              <a:fillRect/>
            </a:stretch>
          </p:blipFill>
          <p:spPr>
            <a:xfrm>
              <a:off x="395536" y="2060847"/>
              <a:ext cx="432047" cy="288032"/>
            </a:xfrm>
            <a:prstGeom prst="rect">
              <a:avLst/>
            </a:prstGeom>
          </p:spPr>
        </p:pic>
        <p:sp>
          <p:nvSpPr>
            <p:cNvPr id="23" name="object 23"/>
            <p:cNvSpPr/>
            <p:nvPr/>
          </p:nvSpPr>
          <p:spPr>
            <a:xfrm>
              <a:off x="395536" y="2060848"/>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24" name="object 24"/>
            <p:cNvPicPr/>
            <p:nvPr/>
          </p:nvPicPr>
          <p:blipFill>
            <a:blip r:embed="rId11" cstate="print"/>
            <a:stretch>
              <a:fillRect/>
            </a:stretch>
          </p:blipFill>
          <p:spPr>
            <a:xfrm>
              <a:off x="344978" y="4189614"/>
              <a:ext cx="532014" cy="390698"/>
            </a:xfrm>
            <a:prstGeom prst="rect">
              <a:avLst/>
            </a:prstGeom>
          </p:spPr>
        </p:pic>
        <p:pic>
          <p:nvPicPr>
            <p:cNvPr id="25" name="object 25"/>
            <p:cNvPicPr/>
            <p:nvPr/>
          </p:nvPicPr>
          <p:blipFill>
            <a:blip r:embed="rId9" cstate="print"/>
            <a:stretch>
              <a:fillRect/>
            </a:stretch>
          </p:blipFill>
          <p:spPr>
            <a:xfrm>
              <a:off x="482138" y="4177144"/>
              <a:ext cx="253538" cy="432261"/>
            </a:xfrm>
            <a:prstGeom prst="rect">
              <a:avLst/>
            </a:prstGeom>
          </p:spPr>
        </p:pic>
        <p:pic>
          <p:nvPicPr>
            <p:cNvPr id="26" name="object 26"/>
            <p:cNvPicPr/>
            <p:nvPr/>
          </p:nvPicPr>
          <p:blipFill>
            <a:blip r:embed="rId4" cstate="print"/>
            <a:stretch>
              <a:fillRect/>
            </a:stretch>
          </p:blipFill>
          <p:spPr>
            <a:xfrm>
              <a:off x="395536" y="4221087"/>
              <a:ext cx="432047" cy="288032"/>
            </a:xfrm>
            <a:prstGeom prst="rect">
              <a:avLst/>
            </a:prstGeom>
          </p:spPr>
        </p:pic>
        <p:sp>
          <p:nvSpPr>
            <p:cNvPr id="27" name="object 27"/>
            <p:cNvSpPr/>
            <p:nvPr/>
          </p:nvSpPr>
          <p:spPr>
            <a:xfrm>
              <a:off x="395536" y="4221087"/>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grpSp>
      <p:sp>
        <p:nvSpPr>
          <p:cNvPr id="28" name="object 28"/>
          <p:cNvSpPr txBox="1"/>
          <p:nvPr/>
        </p:nvSpPr>
        <p:spPr>
          <a:xfrm>
            <a:off x="543911" y="1897277"/>
            <a:ext cx="141605" cy="2618105"/>
          </a:xfrm>
          <a:prstGeom prst="rect">
            <a:avLst/>
          </a:prstGeom>
        </p:spPr>
        <p:txBody>
          <a:bodyPr vert="horz" wrap="square" lIns="0" tIns="170180" rIns="0" bIns="0" rtlCol="0">
            <a:spAutoFit/>
          </a:bodyPr>
          <a:lstStyle/>
          <a:p>
            <a:pPr marL="12700">
              <a:lnSpc>
                <a:spcPct val="100000"/>
              </a:lnSpc>
              <a:spcBef>
                <a:spcPts val="1340"/>
              </a:spcBef>
            </a:pPr>
            <a:r>
              <a:rPr sz="1800" b="1" dirty="0">
                <a:solidFill>
                  <a:srgbClr val="3D4651"/>
                </a:solidFill>
                <a:latin typeface="Calibri"/>
                <a:cs typeface="Calibri"/>
              </a:rPr>
              <a:t>1</a:t>
            </a:r>
            <a:endParaRPr sz="1800">
              <a:latin typeface="Calibri"/>
              <a:cs typeface="Calibri"/>
            </a:endParaRPr>
          </a:p>
          <a:p>
            <a:pPr marL="12700">
              <a:lnSpc>
                <a:spcPct val="100000"/>
              </a:lnSpc>
              <a:spcBef>
                <a:spcPts val="1240"/>
              </a:spcBef>
            </a:pPr>
            <a:r>
              <a:rPr sz="1800" b="1" dirty="0">
                <a:solidFill>
                  <a:srgbClr val="3D4651"/>
                </a:solidFill>
                <a:latin typeface="Calibri"/>
                <a:cs typeface="Calibri"/>
              </a:rPr>
              <a:t>2</a:t>
            </a:r>
            <a:endParaRPr sz="1800">
              <a:latin typeface="Calibri"/>
              <a:cs typeface="Calibri"/>
            </a:endParaRPr>
          </a:p>
          <a:p>
            <a:pPr marL="12700">
              <a:lnSpc>
                <a:spcPct val="100000"/>
              </a:lnSpc>
              <a:spcBef>
                <a:spcPts val="1245"/>
              </a:spcBef>
            </a:pPr>
            <a:r>
              <a:rPr sz="1800" b="1" dirty="0">
                <a:solidFill>
                  <a:srgbClr val="3D4651"/>
                </a:solidFill>
                <a:latin typeface="Calibri"/>
                <a:cs typeface="Calibri"/>
              </a:rPr>
              <a:t>3</a:t>
            </a:r>
            <a:endParaRPr sz="1800">
              <a:latin typeface="Calibri"/>
              <a:cs typeface="Calibri"/>
            </a:endParaRPr>
          </a:p>
          <a:p>
            <a:pPr marL="12700">
              <a:lnSpc>
                <a:spcPct val="100000"/>
              </a:lnSpc>
              <a:spcBef>
                <a:spcPts val="1240"/>
              </a:spcBef>
            </a:pPr>
            <a:r>
              <a:rPr sz="1800" b="1" dirty="0">
                <a:solidFill>
                  <a:srgbClr val="3D4651"/>
                </a:solidFill>
                <a:latin typeface="Calibri"/>
                <a:cs typeface="Calibri"/>
              </a:rPr>
              <a:t>4</a:t>
            </a:r>
            <a:endParaRPr sz="1800">
              <a:latin typeface="Calibri"/>
              <a:cs typeface="Calibri"/>
            </a:endParaRPr>
          </a:p>
          <a:p>
            <a:pPr marL="12700">
              <a:lnSpc>
                <a:spcPct val="100000"/>
              </a:lnSpc>
              <a:spcBef>
                <a:spcPts val="1245"/>
              </a:spcBef>
            </a:pPr>
            <a:r>
              <a:rPr sz="1800" b="1" dirty="0">
                <a:solidFill>
                  <a:srgbClr val="3D4651"/>
                </a:solidFill>
                <a:latin typeface="Calibri"/>
                <a:cs typeface="Calibri"/>
              </a:rPr>
              <a:t>5</a:t>
            </a:r>
            <a:endParaRPr sz="1800">
              <a:latin typeface="Calibri"/>
              <a:cs typeface="Calibri"/>
            </a:endParaRPr>
          </a:p>
          <a:p>
            <a:pPr marL="12700">
              <a:lnSpc>
                <a:spcPct val="100000"/>
              </a:lnSpc>
              <a:spcBef>
                <a:spcPts val="1240"/>
              </a:spcBef>
            </a:pPr>
            <a:r>
              <a:rPr sz="1800" b="1" dirty="0">
                <a:solidFill>
                  <a:srgbClr val="3D4651"/>
                </a:solidFill>
                <a:latin typeface="Calibri"/>
                <a:cs typeface="Calibri"/>
              </a:rPr>
              <a:t>6</a:t>
            </a:r>
            <a:endParaRPr sz="1800">
              <a:latin typeface="Calibri"/>
              <a:cs typeface="Calibri"/>
            </a:endParaRPr>
          </a:p>
        </p:txBody>
      </p:sp>
      <p:grpSp>
        <p:nvGrpSpPr>
          <p:cNvPr id="29" name="object 29"/>
          <p:cNvGrpSpPr/>
          <p:nvPr/>
        </p:nvGrpSpPr>
        <p:grpSpPr>
          <a:xfrm>
            <a:off x="221071" y="187027"/>
            <a:ext cx="781050" cy="529590"/>
            <a:chOff x="221071" y="187027"/>
            <a:chExt cx="781050" cy="529590"/>
          </a:xfrm>
        </p:grpSpPr>
        <p:sp>
          <p:nvSpPr>
            <p:cNvPr id="30" name="object 30"/>
            <p:cNvSpPr/>
            <p:nvPr/>
          </p:nvSpPr>
          <p:spPr>
            <a:xfrm>
              <a:off x="233771" y="199727"/>
              <a:ext cx="755650" cy="504190"/>
            </a:xfrm>
            <a:custGeom>
              <a:avLst/>
              <a:gdLst/>
              <a:ahLst/>
              <a:cxnLst/>
              <a:rect l="l" t="t" r="r" b="b"/>
              <a:pathLst>
                <a:path w="755650" h="504190">
                  <a:moveTo>
                    <a:pt x="755575" y="0"/>
                  </a:moveTo>
                  <a:lnTo>
                    <a:pt x="0" y="0"/>
                  </a:lnTo>
                  <a:lnTo>
                    <a:pt x="0" y="504056"/>
                  </a:lnTo>
                  <a:lnTo>
                    <a:pt x="755575" y="504056"/>
                  </a:lnTo>
                  <a:lnTo>
                    <a:pt x="755575" y="441049"/>
                  </a:lnTo>
                  <a:lnTo>
                    <a:pt x="236022" y="441049"/>
                  </a:lnTo>
                  <a:lnTo>
                    <a:pt x="236022" y="252028"/>
                  </a:lnTo>
                  <a:lnTo>
                    <a:pt x="188767" y="252028"/>
                  </a:lnTo>
                  <a:lnTo>
                    <a:pt x="377788" y="63007"/>
                  </a:lnTo>
                  <a:lnTo>
                    <a:pt x="755575" y="63007"/>
                  </a:lnTo>
                  <a:lnTo>
                    <a:pt x="755575" y="0"/>
                  </a:lnTo>
                  <a:close/>
                </a:path>
                <a:path w="755650" h="504190">
                  <a:moveTo>
                    <a:pt x="755575" y="86635"/>
                  </a:moveTo>
                  <a:lnTo>
                    <a:pt x="495925" y="86635"/>
                  </a:lnTo>
                  <a:lnTo>
                    <a:pt x="495925" y="181145"/>
                  </a:lnTo>
                  <a:lnTo>
                    <a:pt x="566809" y="252028"/>
                  </a:lnTo>
                  <a:lnTo>
                    <a:pt x="519554" y="252028"/>
                  </a:lnTo>
                  <a:lnTo>
                    <a:pt x="519554" y="441049"/>
                  </a:lnTo>
                  <a:lnTo>
                    <a:pt x="755575" y="441049"/>
                  </a:lnTo>
                  <a:lnTo>
                    <a:pt x="755575" y="86635"/>
                  </a:lnTo>
                  <a:close/>
                </a:path>
                <a:path w="755650" h="504190">
                  <a:moveTo>
                    <a:pt x="755575" y="63007"/>
                  </a:moveTo>
                  <a:lnTo>
                    <a:pt x="377788" y="63007"/>
                  </a:lnTo>
                  <a:lnTo>
                    <a:pt x="448670" y="133891"/>
                  </a:lnTo>
                  <a:lnTo>
                    <a:pt x="448670" y="86635"/>
                  </a:lnTo>
                  <a:lnTo>
                    <a:pt x="755575" y="86635"/>
                  </a:lnTo>
                  <a:lnTo>
                    <a:pt x="755575" y="63007"/>
                  </a:lnTo>
                  <a:close/>
                </a:path>
              </a:pathLst>
            </a:custGeom>
            <a:solidFill>
              <a:srgbClr val="EAF8FC"/>
            </a:solidFill>
          </p:spPr>
          <p:txBody>
            <a:bodyPr wrap="square" lIns="0" tIns="0" rIns="0" bIns="0" rtlCol="0"/>
            <a:lstStyle/>
            <a:p>
              <a:endParaRPr/>
            </a:p>
          </p:txBody>
        </p:sp>
        <p:sp>
          <p:nvSpPr>
            <p:cNvPr id="31" name="object 31"/>
            <p:cNvSpPr/>
            <p:nvPr/>
          </p:nvSpPr>
          <p:spPr>
            <a:xfrm>
              <a:off x="469793" y="286363"/>
              <a:ext cx="283845" cy="354965"/>
            </a:xfrm>
            <a:custGeom>
              <a:avLst/>
              <a:gdLst/>
              <a:ahLst/>
              <a:cxnLst/>
              <a:rect l="l" t="t" r="r" b="b"/>
              <a:pathLst>
                <a:path w="283845" h="354965">
                  <a:moveTo>
                    <a:pt x="259903" y="0"/>
                  </a:moveTo>
                  <a:lnTo>
                    <a:pt x="212648" y="0"/>
                  </a:lnTo>
                  <a:lnTo>
                    <a:pt x="212648" y="47255"/>
                  </a:lnTo>
                  <a:lnTo>
                    <a:pt x="259903" y="94509"/>
                  </a:lnTo>
                  <a:lnTo>
                    <a:pt x="259903" y="0"/>
                  </a:lnTo>
                  <a:close/>
                </a:path>
                <a:path w="283845" h="354965">
                  <a:moveTo>
                    <a:pt x="283532" y="165393"/>
                  </a:moveTo>
                  <a:lnTo>
                    <a:pt x="0" y="165393"/>
                  </a:lnTo>
                  <a:lnTo>
                    <a:pt x="0" y="354413"/>
                  </a:lnTo>
                  <a:lnTo>
                    <a:pt x="118138" y="354413"/>
                  </a:lnTo>
                  <a:lnTo>
                    <a:pt x="118138" y="259904"/>
                  </a:lnTo>
                  <a:lnTo>
                    <a:pt x="283532" y="259904"/>
                  </a:lnTo>
                  <a:lnTo>
                    <a:pt x="283532" y="165393"/>
                  </a:lnTo>
                  <a:close/>
                </a:path>
                <a:path w="283845" h="354965">
                  <a:moveTo>
                    <a:pt x="283532" y="259904"/>
                  </a:moveTo>
                  <a:lnTo>
                    <a:pt x="165394" y="259904"/>
                  </a:lnTo>
                  <a:lnTo>
                    <a:pt x="165394" y="354413"/>
                  </a:lnTo>
                  <a:lnTo>
                    <a:pt x="283532" y="354413"/>
                  </a:lnTo>
                  <a:lnTo>
                    <a:pt x="283532" y="259904"/>
                  </a:lnTo>
                  <a:close/>
                </a:path>
              </a:pathLst>
            </a:custGeom>
            <a:solidFill>
              <a:srgbClr val="C4D0D4"/>
            </a:solidFill>
          </p:spPr>
          <p:txBody>
            <a:bodyPr wrap="square" lIns="0" tIns="0" rIns="0" bIns="0" rtlCol="0"/>
            <a:lstStyle/>
            <a:p>
              <a:endParaRPr/>
            </a:p>
          </p:txBody>
        </p:sp>
        <p:sp>
          <p:nvSpPr>
            <p:cNvPr id="32" name="object 32"/>
            <p:cNvSpPr/>
            <p:nvPr/>
          </p:nvSpPr>
          <p:spPr>
            <a:xfrm>
              <a:off x="422539" y="262735"/>
              <a:ext cx="378460" cy="378460"/>
            </a:xfrm>
            <a:custGeom>
              <a:avLst/>
              <a:gdLst/>
              <a:ahLst/>
              <a:cxnLst/>
              <a:rect l="l" t="t" r="r" b="b"/>
              <a:pathLst>
                <a:path w="378459" h="378459">
                  <a:moveTo>
                    <a:pt x="189020" y="0"/>
                  </a:moveTo>
                  <a:lnTo>
                    <a:pt x="0" y="189021"/>
                  </a:lnTo>
                  <a:lnTo>
                    <a:pt x="378041" y="189021"/>
                  </a:lnTo>
                  <a:lnTo>
                    <a:pt x="189020" y="0"/>
                  </a:lnTo>
                  <a:close/>
                </a:path>
                <a:path w="378459" h="378459">
                  <a:moveTo>
                    <a:pt x="212648" y="283532"/>
                  </a:moveTo>
                  <a:lnTo>
                    <a:pt x="165392" y="283532"/>
                  </a:lnTo>
                  <a:lnTo>
                    <a:pt x="165392" y="378042"/>
                  </a:lnTo>
                  <a:lnTo>
                    <a:pt x="212648" y="378042"/>
                  </a:lnTo>
                  <a:lnTo>
                    <a:pt x="212648" y="283532"/>
                  </a:lnTo>
                  <a:close/>
                </a:path>
              </a:pathLst>
            </a:custGeom>
            <a:solidFill>
              <a:srgbClr val="9AA5A8"/>
            </a:solidFill>
          </p:spPr>
          <p:txBody>
            <a:bodyPr wrap="square" lIns="0" tIns="0" rIns="0" bIns="0" rtlCol="0"/>
            <a:lstStyle/>
            <a:p>
              <a:endParaRPr/>
            </a:p>
          </p:txBody>
        </p:sp>
        <p:sp>
          <p:nvSpPr>
            <p:cNvPr id="33" name="object 33"/>
            <p:cNvSpPr/>
            <p:nvPr/>
          </p:nvSpPr>
          <p:spPr>
            <a:xfrm>
              <a:off x="233771" y="199727"/>
              <a:ext cx="755650" cy="504190"/>
            </a:xfrm>
            <a:custGeom>
              <a:avLst/>
              <a:gdLst/>
              <a:ahLst/>
              <a:cxnLst/>
              <a:rect l="l" t="t" r="r" b="b"/>
              <a:pathLst>
                <a:path w="755650" h="504190">
                  <a:moveTo>
                    <a:pt x="377787" y="63007"/>
                  </a:moveTo>
                  <a:lnTo>
                    <a:pt x="448670" y="133890"/>
                  </a:lnTo>
                  <a:lnTo>
                    <a:pt x="448670" y="86635"/>
                  </a:lnTo>
                  <a:lnTo>
                    <a:pt x="495925" y="86635"/>
                  </a:lnTo>
                  <a:lnTo>
                    <a:pt x="495925" y="181145"/>
                  </a:lnTo>
                  <a:lnTo>
                    <a:pt x="566808" y="252028"/>
                  </a:lnTo>
                  <a:lnTo>
                    <a:pt x="519553" y="252028"/>
                  </a:lnTo>
                  <a:lnTo>
                    <a:pt x="519553" y="441049"/>
                  </a:lnTo>
                  <a:lnTo>
                    <a:pt x="236021" y="441049"/>
                  </a:lnTo>
                  <a:lnTo>
                    <a:pt x="236021" y="252028"/>
                  </a:lnTo>
                  <a:lnTo>
                    <a:pt x="188766" y="252028"/>
                  </a:lnTo>
                  <a:lnTo>
                    <a:pt x="377787" y="63007"/>
                  </a:lnTo>
                  <a:close/>
                </a:path>
                <a:path w="755650" h="504190">
                  <a:moveTo>
                    <a:pt x="448670" y="133890"/>
                  </a:moveTo>
                  <a:lnTo>
                    <a:pt x="495925" y="181145"/>
                  </a:lnTo>
                </a:path>
                <a:path w="755650" h="504190">
                  <a:moveTo>
                    <a:pt x="519553" y="252028"/>
                  </a:moveTo>
                  <a:lnTo>
                    <a:pt x="236021" y="252028"/>
                  </a:lnTo>
                </a:path>
                <a:path w="755650" h="504190">
                  <a:moveTo>
                    <a:pt x="354159" y="441049"/>
                  </a:moveTo>
                  <a:lnTo>
                    <a:pt x="354159" y="346538"/>
                  </a:lnTo>
                  <a:lnTo>
                    <a:pt x="401415" y="346538"/>
                  </a:lnTo>
                  <a:lnTo>
                    <a:pt x="401415" y="441049"/>
                  </a:lnTo>
                </a:path>
                <a:path w="755650" h="504190">
                  <a:moveTo>
                    <a:pt x="0" y="0"/>
                  </a:moveTo>
                  <a:lnTo>
                    <a:pt x="755576" y="0"/>
                  </a:lnTo>
                  <a:lnTo>
                    <a:pt x="755576" y="504056"/>
                  </a:lnTo>
                  <a:lnTo>
                    <a:pt x="0" y="504056"/>
                  </a:lnTo>
                  <a:lnTo>
                    <a:pt x="0" y="0"/>
                  </a:lnTo>
                  <a:close/>
                </a:path>
              </a:pathLst>
            </a:custGeom>
            <a:ln w="25399">
              <a:solidFill>
                <a:srgbClr val="00B2E2"/>
              </a:solidFill>
            </a:ln>
          </p:spPr>
          <p:txBody>
            <a:bodyPr wrap="square" lIns="0" tIns="0" rIns="0" bIns="0" rtlCol="0"/>
            <a:lstStyle/>
            <a:p>
              <a:endParaRPr/>
            </a:p>
          </p:txBody>
        </p:sp>
      </p:gr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20569" y="1801056"/>
            <a:ext cx="3860165" cy="2456180"/>
          </a:xfrm>
          <a:prstGeom prst="rect">
            <a:avLst/>
          </a:prstGeom>
        </p:spPr>
        <p:txBody>
          <a:bodyPr vert="horz" wrap="square" lIns="0" tIns="14604" rIns="0" bIns="0" rtlCol="0">
            <a:spAutoFit/>
          </a:bodyPr>
          <a:lstStyle/>
          <a:p>
            <a:pPr marL="12065" marR="5080" indent="-635" algn="ctr">
              <a:lnSpc>
                <a:spcPct val="99600"/>
              </a:lnSpc>
              <a:spcBef>
                <a:spcPts val="114"/>
              </a:spcBef>
            </a:pPr>
            <a:r>
              <a:rPr sz="3200" b="0" dirty="0">
                <a:solidFill>
                  <a:srgbClr val="001C3D"/>
                </a:solidFill>
                <a:latin typeface="Calibri"/>
                <a:cs typeface="Calibri"/>
              </a:rPr>
              <a:t>At </a:t>
            </a:r>
            <a:r>
              <a:rPr sz="3200" b="0" spc="-5" dirty="0">
                <a:solidFill>
                  <a:srgbClr val="001C3D"/>
                </a:solidFill>
                <a:latin typeface="Calibri"/>
                <a:cs typeface="Calibri"/>
              </a:rPr>
              <a:t>which point during </a:t>
            </a:r>
            <a:r>
              <a:rPr sz="3200" b="0" dirty="0">
                <a:solidFill>
                  <a:srgbClr val="001C3D"/>
                </a:solidFill>
                <a:latin typeface="Calibri"/>
                <a:cs typeface="Calibri"/>
              </a:rPr>
              <a:t> the </a:t>
            </a:r>
            <a:r>
              <a:rPr sz="3200" b="0" spc="-5" dirty="0">
                <a:solidFill>
                  <a:srgbClr val="001C3D"/>
                </a:solidFill>
                <a:latin typeface="Calibri"/>
                <a:cs typeface="Calibri"/>
              </a:rPr>
              <a:t>interrogation </a:t>
            </a:r>
            <a:r>
              <a:rPr sz="3200" b="0" dirty="0">
                <a:solidFill>
                  <a:srgbClr val="001C3D"/>
                </a:solidFill>
                <a:latin typeface="Calibri"/>
                <a:cs typeface="Calibri"/>
              </a:rPr>
              <a:t> should</a:t>
            </a:r>
            <a:r>
              <a:rPr sz="3200" b="0" spc="-25" dirty="0">
                <a:solidFill>
                  <a:srgbClr val="001C3D"/>
                </a:solidFill>
                <a:latin typeface="Calibri"/>
                <a:cs typeface="Calibri"/>
              </a:rPr>
              <a:t> </a:t>
            </a:r>
            <a:r>
              <a:rPr sz="3200" b="0" dirty="0">
                <a:solidFill>
                  <a:srgbClr val="001C3D"/>
                </a:solidFill>
                <a:latin typeface="Calibri"/>
                <a:cs typeface="Calibri"/>
              </a:rPr>
              <a:t>the</a:t>
            </a:r>
            <a:r>
              <a:rPr sz="3200" b="0" spc="-25" dirty="0">
                <a:solidFill>
                  <a:srgbClr val="001C3D"/>
                </a:solidFill>
                <a:latin typeface="Calibri"/>
                <a:cs typeface="Calibri"/>
              </a:rPr>
              <a:t> </a:t>
            </a:r>
            <a:r>
              <a:rPr sz="3200" b="0" spc="-5" dirty="0">
                <a:solidFill>
                  <a:srgbClr val="001C3D"/>
                </a:solidFill>
                <a:latin typeface="Calibri"/>
                <a:cs typeface="Calibri"/>
              </a:rPr>
              <a:t>lawyer</a:t>
            </a:r>
            <a:r>
              <a:rPr sz="3200" b="0" spc="-20" dirty="0">
                <a:solidFill>
                  <a:srgbClr val="001C3D"/>
                </a:solidFill>
                <a:latin typeface="Calibri"/>
                <a:cs typeface="Calibri"/>
              </a:rPr>
              <a:t> </a:t>
            </a:r>
            <a:r>
              <a:rPr sz="3200" b="0" spc="-5" dirty="0">
                <a:solidFill>
                  <a:srgbClr val="001C3D"/>
                </a:solidFill>
                <a:latin typeface="Calibri"/>
                <a:cs typeface="Calibri"/>
              </a:rPr>
              <a:t>have </a:t>
            </a:r>
            <a:r>
              <a:rPr sz="3200" b="0" spc="-710" dirty="0">
                <a:solidFill>
                  <a:srgbClr val="001C3D"/>
                </a:solidFill>
                <a:latin typeface="Calibri"/>
                <a:cs typeface="Calibri"/>
              </a:rPr>
              <a:t> </a:t>
            </a:r>
            <a:r>
              <a:rPr sz="3200" b="0" spc="-5" dirty="0">
                <a:solidFill>
                  <a:srgbClr val="001C3D"/>
                </a:solidFill>
                <a:latin typeface="Calibri"/>
                <a:cs typeface="Calibri"/>
              </a:rPr>
              <a:t>intervened </a:t>
            </a:r>
            <a:r>
              <a:rPr sz="3200" b="0" dirty="0">
                <a:solidFill>
                  <a:srgbClr val="001C3D"/>
                </a:solidFill>
                <a:latin typeface="Calibri"/>
                <a:cs typeface="Calibri"/>
              </a:rPr>
              <a:t>for the </a:t>
            </a:r>
            <a:r>
              <a:rPr sz="3200" b="0" spc="-5" dirty="0">
                <a:solidFill>
                  <a:srgbClr val="001C3D"/>
                </a:solidFill>
                <a:latin typeface="Calibri"/>
                <a:cs typeface="Calibri"/>
              </a:rPr>
              <a:t>first </a:t>
            </a:r>
            <a:r>
              <a:rPr sz="3200" b="0" spc="-710" dirty="0">
                <a:solidFill>
                  <a:srgbClr val="001C3D"/>
                </a:solidFill>
                <a:latin typeface="Calibri"/>
                <a:cs typeface="Calibri"/>
              </a:rPr>
              <a:t> </a:t>
            </a:r>
            <a:r>
              <a:rPr sz="3200" b="0" spc="-5" dirty="0">
                <a:solidFill>
                  <a:srgbClr val="001C3D"/>
                </a:solidFill>
                <a:latin typeface="Calibri"/>
                <a:cs typeface="Calibri"/>
              </a:rPr>
              <a:t>time,</a:t>
            </a:r>
            <a:r>
              <a:rPr sz="3200" b="0" spc="-10" dirty="0">
                <a:solidFill>
                  <a:srgbClr val="001C3D"/>
                </a:solidFill>
                <a:latin typeface="Calibri"/>
                <a:cs typeface="Calibri"/>
              </a:rPr>
              <a:t> </a:t>
            </a:r>
            <a:r>
              <a:rPr sz="3200" b="0" dirty="0">
                <a:solidFill>
                  <a:srgbClr val="001C3D"/>
                </a:solidFill>
                <a:latin typeface="Calibri"/>
                <a:cs typeface="Calibri"/>
              </a:rPr>
              <a:t>and</a:t>
            </a:r>
            <a:r>
              <a:rPr sz="3200" b="0" spc="-10" dirty="0">
                <a:solidFill>
                  <a:srgbClr val="001C3D"/>
                </a:solidFill>
                <a:latin typeface="Calibri"/>
                <a:cs typeface="Calibri"/>
              </a:rPr>
              <a:t> </a:t>
            </a:r>
            <a:r>
              <a:rPr sz="3200" b="0" spc="-5" dirty="0">
                <a:solidFill>
                  <a:srgbClr val="001C3D"/>
                </a:solidFill>
                <a:latin typeface="Calibri"/>
                <a:cs typeface="Calibri"/>
              </a:rPr>
              <a:t>why?</a:t>
            </a:r>
            <a:endParaRPr sz="3200">
              <a:latin typeface="Calibri"/>
              <a:cs typeface="Calibri"/>
            </a:endParaRPr>
          </a:p>
        </p:txBody>
      </p:sp>
      <p:grpSp>
        <p:nvGrpSpPr>
          <p:cNvPr id="3" name="object 3"/>
          <p:cNvGrpSpPr/>
          <p:nvPr/>
        </p:nvGrpSpPr>
        <p:grpSpPr>
          <a:xfrm>
            <a:off x="344978" y="2015836"/>
            <a:ext cx="532130" cy="2593975"/>
            <a:chOff x="344978" y="2015836"/>
            <a:chExt cx="532130" cy="2593975"/>
          </a:xfrm>
        </p:grpSpPr>
        <p:pic>
          <p:nvPicPr>
            <p:cNvPr id="4" name="object 4"/>
            <p:cNvPicPr/>
            <p:nvPr/>
          </p:nvPicPr>
          <p:blipFill>
            <a:blip r:embed="rId2" cstate="print"/>
            <a:stretch>
              <a:fillRect/>
            </a:stretch>
          </p:blipFill>
          <p:spPr>
            <a:xfrm>
              <a:off x="344978" y="2460567"/>
              <a:ext cx="532014" cy="390698"/>
            </a:xfrm>
            <a:prstGeom prst="rect">
              <a:avLst/>
            </a:prstGeom>
          </p:spPr>
        </p:pic>
        <p:pic>
          <p:nvPicPr>
            <p:cNvPr id="5" name="object 5"/>
            <p:cNvPicPr/>
            <p:nvPr/>
          </p:nvPicPr>
          <p:blipFill>
            <a:blip r:embed="rId3" cstate="print"/>
            <a:stretch>
              <a:fillRect/>
            </a:stretch>
          </p:blipFill>
          <p:spPr>
            <a:xfrm>
              <a:off x="482138" y="2448098"/>
              <a:ext cx="253538" cy="436418"/>
            </a:xfrm>
            <a:prstGeom prst="rect">
              <a:avLst/>
            </a:prstGeom>
          </p:spPr>
        </p:pic>
        <p:pic>
          <p:nvPicPr>
            <p:cNvPr id="6" name="object 6"/>
            <p:cNvPicPr/>
            <p:nvPr/>
          </p:nvPicPr>
          <p:blipFill>
            <a:blip r:embed="rId4" cstate="print"/>
            <a:stretch>
              <a:fillRect/>
            </a:stretch>
          </p:blipFill>
          <p:spPr>
            <a:xfrm>
              <a:off x="395536" y="2492895"/>
              <a:ext cx="432047" cy="288032"/>
            </a:xfrm>
            <a:prstGeom prst="rect">
              <a:avLst/>
            </a:prstGeom>
          </p:spPr>
        </p:pic>
        <p:sp>
          <p:nvSpPr>
            <p:cNvPr id="7" name="object 7"/>
            <p:cNvSpPr/>
            <p:nvPr/>
          </p:nvSpPr>
          <p:spPr>
            <a:xfrm>
              <a:off x="395536" y="2492895"/>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1"/>
                  </a:lnTo>
                  <a:lnTo>
                    <a:pt x="417987" y="273971"/>
                  </a:lnTo>
                  <a:lnTo>
                    <a:pt x="402728" y="284259"/>
                  </a:lnTo>
                  <a:lnTo>
                    <a:pt x="384041" y="288032"/>
                  </a:lnTo>
                  <a:lnTo>
                    <a:pt x="48005" y="288032"/>
                  </a:lnTo>
                  <a:lnTo>
                    <a:pt x="29319" y="284259"/>
                  </a:lnTo>
                  <a:lnTo>
                    <a:pt x="14060" y="273971"/>
                  </a:lnTo>
                  <a:lnTo>
                    <a:pt x="3772" y="258711"/>
                  </a:lnTo>
                  <a:lnTo>
                    <a:pt x="0" y="240026"/>
                  </a:lnTo>
                  <a:lnTo>
                    <a:pt x="0" y="48005"/>
                  </a:lnTo>
                  <a:close/>
                </a:path>
              </a:pathLst>
            </a:custGeom>
            <a:ln w="9524">
              <a:solidFill>
                <a:srgbClr val="F4B193"/>
              </a:solidFill>
            </a:ln>
          </p:spPr>
          <p:txBody>
            <a:bodyPr wrap="square" lIns="0" tIns="0" rIns="0" bIns="0" rtlCol="0"/>
            <a:lstStyle/>
            <a:p>
              <a:endParaRPr/>
            </a:p>
          </p:txBody>
        </p:sp>
        <p:pic>
          <p:nvPicPr>
            <p:cNvPr id="8" name="object 8"/>
            <p:cNvPicPr/>
            <p:nvPr/>
          </p:nvPicPr>
          <p:blipFill>
            <a:blip r:embed="rId5" cstate="print"/>
            <a:stretch>
              <a:fillRect/>
            </a:stretch>
          </p:blipFill>
          <p:spPr>
            <a:xfrm>
              <a:off x="344978" y="2892828"/>
              <a:ext cx="532014" cy="390698"/>
            </a:xfrm>
            <a:prstGeom prst="rect">
              <a:avLst/>
            </a:prstGeom>
          </p:spPr>
        </p:pic>
        <p:pic>
          <p:nvPicPr>
            <p:cNvPr id="9" name="object 9"/>
            <p:cNvPicPr/>
            <p:nvPr/>
          </p:nvPicPr>
          <p:blipFill>
            <a:blip r:embed="rId3" cstate="print"/>
            <a:stretch>
              <a:fillRect/>
            </a:stretch>
          </p:blipFill>
          <p:spPr>
            <a:xfrm>
              <a:off x="482138" y="2880359"/>
              <a:ext cx="253538" cy="436418"/>
            </a:xfrm>
            <a:prstGeom prst="rect">
              <a:avLst/>
            </a:prstGeom>
          </p:spPr>
        </p:pic>
        <p:pic>
          <p:nvPicPr>
            <p:cNvPr id="10" name="object 10"/>
            <p:cNvPicPr/>
            <p:nvPr/>
          </p:nvPicPr>
          <p:blipFill>
            <a:blip r:embed="rId4" cstate="print"/>
            <a:stretch>
              <a:fillRect/>
            </a:stretch>
          </p:blipFill>
          <p:spPr>
            <a:xfrm>
              <a:off x="395536" y="2924943"/>
              <a:ext cx="432047" cy="288032"/>
            </a:xfrm>
            <a:prstGeom prst="rect">
              <a:avLst/>
            </a:prstGeom>
          </p:spPr>
        </p:pic>
        <p:sp>
          <p:nvSpPr>
            <p:cNvPr id="11" name="object 11"/>
            <p:cNvSpPr/>
            <p:nvPr/>
          </p:nvSpPr>
          <p:spPr>
            <a:xfrm>
              <a:off x="395536" y="2924943"/>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1"/>
                  </a:lnTo>
                  <a:lnTo>
                    <a:pt x="48005" y="288031"/>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12" name="object 12"/>
            <p:cNvPicPr/>
            <p:nvPr/>
          </p:nvPicPr>
          <p:blipFill>
            <a:blip r:embed="rId6" cstate="print"/>
            <a:stretch>
              <a:fillRect/>
            </a:stretch>
          </p:blipFill>
          <p:spPr>
            <a:xfrm>
              <a:off x="344978" y="3325090"/>
              <a:ext cx="532014" cy="390698"/>
            </a:xfrm>
            <a:prstGeom prst="rect">
              <a:avLst/>
            </a:prstGeom>
          </p:spPr>
        </p:pic>
        <p:pic>
          <p:nvPicPr>
            <p:cNvPr id="13" name="object 13"/>
            <p:cNvPicPr/>
            <p:nvPr/>
          </p:nvPicPr>
          <p:blipFill>
            <a:blip r:embed="rId3" cstate="print"/>
            <a:stretch>
              <a:fillRect/>
            </a:stretch>
          </p:blipFill>
          <p:spPr>
            <a:xfrm>
              <a:off x="482138" y="3312621"/>
              <a:ext cx="253538" cy="436418"/>
            </a:xfrm>
            <a:prstGeom prst="rect">
              <a:avLst/>
            </a:prstGeom>
          </p:spPr>
        </p:pic>
        <p:pic>
          <p:nvPicPr>
            <p:cNvPr id="14" name="object 14"/>
            <p:cNvPicPr/>
            <p:nvPr/>
          </p:nvPicPr>
          <p:blipFill>
            <a:blip r:embed="rId7" cstate="print"/>
            <a:stretch>
              <a:fillRect/>
            </a:stretch>
          </p:blipFill>
          <p:spPr>
            <a:xfrm>
              <a:off x="395536" y="3356992"/>
              <a:ext cx="432047" cy="288032"/>
            </a:xfrm>
            <a:prstGeom prst="rect">
              <a:avLst/>
            </a:prstGeom>
          </p:spPr>
        </p:pic>
        <p:sp>
          <p:nvSpPr>
            <p:cNvPr id="15" name="object 15"/>
            <p:cNvSpPr/>
            <p:nvPr/>
          </p:nvSpPr>
          <p:spPr>
            <a:xfrm>
              <a:off x="395536" y="3356992"/>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16" name="object 16"/>
            <p:cNvPicPr/>
            <p:nvPr/>
          </p:nvPicPr>
          <p:blipFill>
            <a:blip r:embed="rId8" cstate="print"/>
            <a:stretch>
              <a:fillRect/>
            </a:stretch>
          </p:blipFill>
          <p:spPr>
            <a:xfrm>
              <a:off x="344978" y="3757353"/>
              <a:ext cx="532014" cy="390698"/>
            </a:xfrm>
            <a:prstGeom prst="rect">
              <a:avLst/>
            </a:prstGeom>
          </p:spPr>
        </p:pic>
        <p:pic>
          <p:nvPicPr>
            <p:cNvPr id="17" name="object 17"/>
            <p:cNvPicPr/>
            <p:nvPr/>
          </p:nvPicPr>
          <p:blipFill>
            <a:blip r:embed="rId9" cstate="print"/>
            <a:stretch>
              <a:fillRect/>
            </a:stretch>
          </p:blipFill>
          <p:spPr>
            <a:xfrm>
              <a:off x="482138" y="3744883"/>
              <a:ext cx="253538" cy="432261"/>
            </a:xfrm>
            <a:prstGeom prst="rect">
              <a:avLst/>
            </a:prstGeom>
          </p:spPr>
        </p:pic>
        <p:pic>
          <p:nvPicPr>
            <p:cNvPr id="18" name="object 18"/>
            <p:cNvPicPr/>
            <p:nvPr/>
          </p:nvPicPr>
          <p:blipFill>
            <a:blip r:embed="rId7" cstate="print"/>
            <a:stretch>
              <a:fillRect/>
            </a:stretch>
          </p:blipFill>
          <p:spPr>
            <a:xfrm>
              <a:off x="395536" y="3789039"/>
              <a:ext cx="432047" cy="288032"/>
            </a:xfrm>
            <a:prstGeom prst="rect">
              <a:avLst/>
            </a:prstGeom>
          </p:spPr>
        </p:pic>
        <p:sp>
          <p:nvSpPr>
            <p:cNvPr id="19" name="object 19"/>
            <p:cNvSpPr/>
            <p:nvPr/>
          </p:nvSpPr>
          <p:spPr>
            <a:xfrm>
              <a:off x="395536" y="3789040"/>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pic>
          <p:nvPicPr>
            <p:cNvPr id="20" name="object 20"/>
            <p:cNvPicPr/>
            <p:nvPr/>
          </p:nvPicPr>
          <p:blipFill>
            <a:blip r:embed="rId10" cstate="print"/>
            <a:stretch>
              <a:fillRect/>
            </a:stretch>
          </p:blipFill>
          <p:spPr>
            <a:xfrm>
              <a:off x="344978" y="2028305"/>
              <a:ext cx="532014" cy="390698"/>
            </a:xfrm>
            <a:prstGeom prst="rect">
              <a:avLst/>
            </a:prstGeom>
          </p:spPr>
        </p:pic>
        <p:pic>
          <p:nvPicPr>
            <p:cNvPr id="21" name="object 21"/>
            <p:cNvPicPr/>
            <p:nvPr/>
          </p:nvPicPr>
          <p:blipFill>
            <a:blip r:embed="rId3" cstate="print"/>
            <a:stretch>
              <a:fillRect/>
            </a:stretch>
          </p:blipFill>
          <p:spPr>
            <a:xfrm>
              <a:off x="482138" y="2015836"/>
              <a:ext cx="253538" cy="436418"/>
            </a:xfrm>
            <a:prstGeom prst="rect">
              <a:avLst/>
            </a:prstGeom>
          </p:spPr>
        </p:pic>
        <p:pic>
          <p:nvPicPr>
            <p:cNvPr id="22" name="object 22"/>
            <p:cNvPicPr/>
            <p:nvPr/>
          </p:nvPicPr>
          <p:blipFill>
            <a:blip r:embed="rId7" cstate="print"/>
            <a:stretch>
              <a:fillRect/>
            </a:stretch>
          </p:blipFill>
          <p:spPr>
            <a:xfrm>
              <a:off x="395536" y="2060847"/>
              <a:ext cx="432047" cy="288032"/>
            </a:xfrm>
            <a:prstGeom prst="rect">
              <a:avLst/>
            </a:prstGeom>
          </p:spPr>
        </p:pic>
        <p:sp>
          <p:nvSpPr>
            <p:cNvPr id="23" name="object 23"/>
            <p:cNvSpPr/>
            <p:nvPr/>
          </p:nvSpPr>
          <p:spPr>
            <a:xfrm>
              <a:off x="395536" y="2060848"/>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5"/>
                  </a:lnTo>
                  <a:lnTo>
                    <a:pt x="428275" y="258712"/>
                  </a:lnTo>
                  <a:lnTo>
                    <a:pt x="417987" y="273971"/>
                  </a:lnTo>
                  <a:lnTo>
                    <a:pt x="402728" y="284259"/>
                  </a:lnTo>
                  <a:lnTo>
                    <a:pt x="384041" y="288031"/>
                  </a:lnTo>
                  <a:lnTo>
                    <a:pt x="48005" y="288031"/>
                  </a:lnTo>
                  <a:lnTo>
                    <a:pt x="29319" y="284259"/>
                  </a:lnTo>
                  <a:lnTo>
                    <a:pt x="14060" y="273971"/>
                  </a:lnTo>
                  <a:lnTo>
                    <a:pt x="3772" y="258712"/>
                  </a:lnTo>
                  <a:lnTo>
                    <a:pt x="0" y="240025"/>
                  </a:lnTo>
                  <a:lnTo>
                    <a:pt x="0" y="48005"/>
                  </a:lnTo>
                  <a:close/>
                </a:path>
              </a:pathLst>
            </a:custGeom>
            <a:ln w="9524">
              <a:solidFill>
                <a:srgbClr val="F4B193"/>
              </a:solidFill>
            </a:ln>
          </p:spPr>
          <p:txBody>
            <a:bodyPr wrap="square" lIns="0" tIns="0" rIns="0" bIns="0" rtlCol="0"/>
            <a:lstStyle/>
            <a:p>
              <a:endParaRPr/>
            </a:p>
          </p:txBody>
        </p:sp>
        <p:pic>
          <p:nvPicPr>
            <p:cNvPr id="24" name="object 24"/>
            <p:cNvPicPr/>
            <p:nvPr/>
          </p:nvPicPr>
          <p:blipFill>
            <a:blip r:embed="rId11" cstate="print"/>
            <a:stretch>
              <a:fillRect/>
            </a:stretch>
          </p:blipFill>
          <p:spPr>
            <a:xfrm>
              <a:off x="344978" y="4189614"/>
              <a:ext cx="532014" cy="390698"/>
            </a:xfrm>
            <a:prstGeom prst="rect">
              <a:avLst/>
            </a:prstGeom>
          </p:spPr>
        </p:pic>
        <p:pic>
          <p:nvPicPr>
            <p:cNvPr id="25" name="object 25"/>
            <p:cNvPicPr/>
            <p:nvPr/>
          </p:nvPicPr>
          <p:blipFill>
            <a:blip r:embed="rId9" cstate="print"/>
            <a:stretch>
              <a:fillRect/>
            </a:stretch>
          </p:blipFill>
          <p:spPr>
            <a:xfrm>
              <a:off x="482138" y="4177144"/>
              <a:ext cx="253538" cy="432261"/>
            </a:xfrm>
            <a:prstGeom prst="rect">
              <a:avLst/>
            </a:prstGeom>
          </p:spPr>
        </p:pic>
        <p:pic>
          <p:nvPicPr>
            <p:cNvPr id="26" name="object 26"/>
            <p:cNvPicPr/>
            <p:nvPr/>
          </p:nvPicPr>
          <p:blipFill>
            <a:blip r:embed="rId4" cstate="print"/>
            <a:stretch>
              <a:fillRect/>
            </a:stretch>
          </p:blipFill>
          <p:spPr>
            <a:xfrm>
              <a:off x="395536" y="4221087"/>
              <a:ext cx="432047" cy="288032"/>
            </a:xfrm>
            <a:prstGeom prst="rect">
              <a:avLst/>
            </a:prstGeom>
          </p:spPr>
        </p:pic>
        <p:sp>
          <p:nvSpPr>
            <p:cNvPr id="27" name="object 27"/>
            <p:cNvSpPr/>
            <p:nvPr/>
          </p:nvSpPr>
          <p:spPr>
            <a:xfrm>
              <a:off x="395536" y="4221087"/>
              <a:ext cx="432434" cy="288290"/>
            </a:xfrm>
            <a:custGeom>
              <a:avLst/>
              <a:gdLst/>
              <a:ahLst/>
              <a:cxnLst/>
              <a:rect l="l" t="t" r="r" b="b"/>
              <a:pathLst>
                <a:path w="432434" h="288289">
                  <a:moveTo>
                    <a:pt x="0" y="48005"/>
                  </a:moveTo>
                  <a:lnTo>
                    <a:pt x="3772" y="29319"/>
                  </a:lnTo>
                  <a:lnTo>
                    <a:pt x="14060" y="14060"/>
                  </a:lnTo>
                  <a:lnTo>
                    <a:pt x="29319" y="3772"/>
                  </a:lnTo>
                  <a:lnTo>
                    <a:pt x="48005" y="0"/>
                  </a:lnTo>
                  <a:lnTo>
                    <a:pt x="384041" y="0"/>
                  </a:lnTo>
                  <a:lnTo>
                    <a:pt x="402728" y="3772"/>
                  </a:lnTo>
                  <a:lnTo>
                    <a:pt x="417987" y="14060"/>
                  </a:lnTo>
                  <a:lnTo>
                    <a:pt x="428275" y="29319"/>
                  </a:lnTo>
                  <a:lnTo>
                    <a:pt x="432047" y="48005"/>
                  </a:lnTo>
                  <a:lnTo>
                    <a:pt x="432047" y="240026"/>
                  </a:lnTo>
                  <a:lnTo>
                    <a:pt x="428275" y="258712"/>
                  </a:lnTo>
                  <a:lnTo>
                    <a:pt x="417987" y="273971"/>
                  </a:lnTo>
                  <a:lnTo>
                    <a:pt x="402728" y="284259"/>
                  </a:lnTo>
                  <a:lnTo>
                    <a:pt x="384041" y="288032"/>
                  </a:lnTo>
                  <a:lnTo>
                    <a:pt x="48005" y="288032"/>
                  </a:lnTo>
                  <a:lnTo>
                    <a:pt x="29319" y="284259"/>
                  </a:lnTo>
                  <a:lnTo>
                    <a:pt x="14060" y="273971"/>
                  </a:lnTo>
                  <a:lnTo>
                    <a:pt x="3772" y="258712"/>
                  </a:lnTo>
                  <a:lnTo>
                    <a:pt x="0" y="240026"/>
                  </a:lnTo>
                  <a:lnTo>
                    <a:pt x="0" y="48005"/>
                  </a:lnTo>
                  <a:close/>
                </a:path>
              </a:pathLst>
            </a:custGeom>
            <a:ln w="9524">
              <a:solidFill>
                <a:srgbClr val="F4B193"/>
              </a:solidFill>
            </a:ln>
          </p:spPr>
          <p:txBody>
            <a:bodyPr wrap="square" lIns="0" tIns="0" rIns="0" bIns="0" rtlCol="0"/>
            <a:lstStyle/>
            <a:p>
              <a:endParaRPr/>
            </a:p>
          </p:txBody>
        </p:sp>
      </p:grpSp>
      <p:sp>
        <p:nvSpPr>
          <p:cNvPr id="28" name="object 28"/>
          <p:cNvSpPr txBox="1"/>
          <p:nvPr/>
        </p:nvSpPr>
        <p:spPr>
          <a:xfrm>
            <a:off x="543911" y="1897277"/>
            <a:ext cx="141605" cy="2618105"/>
          </a:xfrm>
          <a:prstGeom prst="rect">
            <a:avLst/>
          </a:prstGeom>
        </p:spPr>
        <p:txBody>
          <a:bodyPr vert="horz" wrap="square" lIns="0" tIns="170180" rIns="0" bIns="0" rtlCol="0">
            <a:spAutoFit/>
          </a:bodyPr>
          <a:lstStyle/>
          <a:p>
            <a:pPr marL="12700">
              <a:lnSpc>
                <a:spcPct val="100000"/>
              </a:lnSpc>
              <a:spcBef>
                <a:spcPts val="1340"/>
              </a:spcBef>
            </a:pPr>
            <a:r>
              <a:rPr sz="1800" b="1" dirty="0">
                <a:solidFill>
                  <a:srgbClr val="3D4651"/>
                </a:solidFill>
                <a:latin typeface="Calibri"/>
                <a:cs typeface="Calibri"/>
              </a:rPr>
              <a:t>1</a:t>
            </a:r>
            <a:endParaRPr sz="1800">
              <a:latin typeface="Calibri"/>
              <a:cs typeface="Calibri"/>
            </a:endParaRPr>
          </a:p>
          <a:p>
            <a:pPr marL="12700">
              <a:lnSpc>
                <a:spcPct val="100000"/>
              </a:lnSpc>
              <a:spcBef>
                <a:spcPts val="1240"/>
              </a:spcBef>
            </a:pPr>
            <a:r>
              <a:rPr sz="1800" b="1" dirty="0">
                <a:solidFill>
                  <a:srgbClr val="3D4651"/>
                </a:solidFill>
                <a:latin typeface="Calibri"/>
                <a:cs typeface="Calibri"/>
              </a:rPr>
              <a:t>2</a:t>
            </a:r>
            <a:endParaRPr sz="1800">
              <a:latin typeface="Calibri"/>
              <a:cs typeface="Calibri"/>
            </a:endParaRPr>
          </a:p>
          <a:p>
            <a:pPr marL="12700">
              <a:lnSpc>
                <a:spcPct val="100000"/>
              </a:lnSpc>
              <a:spcBef>
                <a:spcPts val="1245"/>
              </a:spcBef>
            </a:pPr>
            <a:r>
              <a:rPr sz="1800" b="1" dirty="0">
                <a:solidFill>
                  <a:srgbClr val="3D4651"/>
                </a:solidFill>
                <a:latin typeface="Calibri"/>
                <a:cs typeface="Calibri"/>
              </a:rPr>
              <a:t>3</a:t>
            </a:r>
            <a:endParaRPr sz="1800">
              <a:latin typeface="Calibri"/>
              <a:cs typeface="Calibri"/>
            </a:endParaRPr>
          </a:p>
          <a:p>
            <a:pPr marL="12700">
              <a:lnSpc>
                <a:spcPct val="100000"/>
              </a:lnSpc>
              <a:spcBef>
                <a:spcPts val="1240"/>
              </a:spcBef>
            </a:pPr>
            <a:r>
              <a:rPr sz="1800" b="1" dirty="0">
                <a:solidFill>
                  <a:srgbClr val="3D4651"/>
                </a:solidFill>
                <a:latin typeface="Calibri"/>
                <a:cs typeface="Calibri"/>
              </a:rPr>
              <a:t>4</a:t>
            </a:r>
            <a:endParaRPr sz="1800">
              <a:latin typeface="Calibri"/>
              <a:cs typeface="Calibri"/>
            </a:endParaRPr>
          </a:p>
          <a:p>
            <a:pPr marL="12700">
              <a:lnSpc>
                <a:spcPct val="100000"/>
              </a:lnSpc>
              <a:spcBef>
                <a:spcPts val="1245"/>
              </a:spcBef>
            </a:pPr>
            <a:r>
              <a:rPr sz="1800" b="1" dirty="0">
                <a:solidFill>
                  <a:srgbClr val="3D4651"/>
                </a:solidFill>
                <a:latin typeface="Calibri"/>
                <a:cs typeface="Calibri"/>
              </a:rPr>
              <a:t>5</a:t>
            </a:r>
            <a:endParaRPr sz="1800">
              <a:latin typeface="Calibri"/>
              <a:cs typeface="Calibri"/>
            </a:endParaRPr>
          </a:p>
          <a:p>
            <a:pPr marL="12700">
              <a:lnSpc>
                <a:spcPct val="100000"/>
              </a:lnSpc>
              <a:spcBef>
                <a:spcPts val="1240"/>
              </a:spcBef>
            </a:pPr>
            <a:r>
              <a:rPr sz="1800" b="1" dirty="0">
                <a:solidFill>
                  <a:srgbClr val="3D4651"/>
                </a:solidFill>
                <a:latin typeface="Calibri"/>
                <a:cs typeface="Calibri"/>
              </a:rPr>
              <a:t>6</a:t>
            </a:r>
            <a:endParaRPr sz="1800">
              <a:latin typeface="Calibri"/>
              <a:cs typeface="Calibri"/>
            </a:endParaRPr>
          </a:p>
        </p:txBody>
      </p:sp>
      <p:grpSp>
        <p:nvGrpSpPr>
          <p:cNvPr id="29" name="object 29"/>
          <p:cNvGrpSpPr/>
          <p:nvPr/>
        </p:nvGrpSpPr>
        <p:grpSpPr>
          <a:xfrm>
            <a:off x="203323" y="139936"/>
            <a:ext cx="781050" cy="529590"/>
            <a:chOff x="203323" y="139936"/>
            <a:chExt cx="781050" cy="529590"/>
          </a:xfrm>
        </p:grpSpPr>
        <p:sp>
          <p:nvSpPr>
            <p:cNvPr id="30" name="object 30"/>
            <p:cNvSpPr/>
            <p:nvPr/>
          </p:nvSpPr>
          <p:spPr>
            <a:xfrm>
              <a:off x="216023" y="152636"/>
              <a:ext cx="755650" cy="504190"/>
            </a:xfrm>
            <a:custGeom>
              <a:avLst/>
              <a:gdLst/>
              <a:ahLst/>
              <a:cxnLst/>
              <a:rect l="l" t="t" r="r" b="b"/>
              <a:pathLst>
                <a:path w="755650" h="504190">
                  <a:moveTo>
                    <a:pt x="755575" y="0"/>
                  </a:moveTo>
                  <a:lnTo>
                    <a:pt x="0" y="0"/>
                  </a:lnTo>
                  <a:lnTo>
                    <a:pt x="0" y="504055"/>
                  </a:lnTo>
                  <a:lnTo>
                    <a:pt x="755575" y="504055"/>
                  </a:lnTo>
                  <a:lnTo>
                    <a:pt x="755575" y="441048"/>
                  </a:lnTo>
                  <a:lnTo>
                    <a:pt x="236022" y="441048"/>
                  </a:lnTo>
                  <a:lnTo>
                    <a:pt x="236022" y="252027"/>
                  </a:lnTo>
                  <a:lnTo>
                    <a:pt x="188767" y="252027"/>
                  </a:lnTo>
                  <a:lnTo>
                    <a:pt x="377788" y="63005"/>
                  </a:lnTo>
                  <a:lnTo>
                    <a:pt x="755575" y="63005"/>
                  </a:lnTo>
                  <a:lnTo>
                    <a:pt x="755575" y="0"/>
                  </a:lnTo>
                  <a:close/>
                </a:path>
                <a:path w="755650" h="504190">
                  <a:moveTo>
                    <a:pt x="755575" y="86634"/>
                  </a:moveTo>
                  <a:lnTo>
                    <a:pt x="495925" y="86634"/>
                  </a:lnTo>
                  <a:lnTo>
                    <a:pt x="495925" y="181143"/>
                  </a:lnTo>
                  <a:lnTo>
                    <a:pt x="566809" y="252027"/>
                  </a:lnTo>
                  <a:lnTo>
                    <a:pt x="519554" y="252027"/>
                  </a:lnTo>
                  <a:lnTo>
                    <a:pt x="519554" y="441048"/>
                  </a:lnTo>
                  <a:lnTo>
                    <a:pt x="755575" y="441048"/>
                  </a:lnTo>
                  <a:lnTo>
                    <a:pt x="755575" y="86634"/>
                  </a:lnTo>
                  <a:close/>
                </a:path>
                <a:path w="755650" h="504190">
                  <a:moveTo>
                    <a:pt x="755575" y="63005"/>
                  </a:moveTo>
                  <a:lnTo>
                    <a:pt x="377788" y="63005"/>
                  </a:lnTo>
                  <a:lnTo>
                    <a:pt x="448670" y="133889"/>
                  </a:lnTo>
                  <a:lnTo>
                    <a:pt x="448670" y="86634"/>
                  </a:lnTo>
                  <a:lnTo>
                    <a:pt x="755575" y="86634"/>
                  </a:lnTo>
                  <a:lnTo>
                    <a:pt x="755575" y="63005"/>
                  </a:lnTo>
                  <a:close/>
                </a:path>
              </a:pathLst>
            </a:custGeom>
            <a:solidFill>
              <a:srgbClr val="EAF8FC"/>
            </a:solidFill>
          </p:spPr>
          <p:txBody>
            <a:bodyPr wrap="square" lIns="0" tIns="0" rIns="0" bIns="0" rtlCol="0"/>
            <a:lstStyle/>
            <a:p>
              <a:endParaRPr/>
            </a:p>
          </p:txBody>
        </p:sp>
        <p:sp>
          <p:nvSpPr>
            <p:cNvPr id="31" name="object 31"/>
            <p:cNvSpPr/>
            <p:nvPr/>
          </p:nvSpPr>
          <p:spPr>
            <a:xfrm>
              <a:off x="452045" y="239270"/>
              <a:ext cx="283845" cy="354965"/>
            </a:xfrm>
            <a:custGeom>
              <a:avLst/>
              <a:gdLst/>
              <a:ahLst/>
              <a:cxnLst/>
              <a:rect l="l" t="t" r="r" b="b"/>
              <a:pathLst>
                <a:path w="283845" h="354965">
                  <a:moveTo>
                    <a:pt x="259903" y="0"/>
                  </a:moveTo>
                  <a:lnTo>
                    <a:pt x="212648" y="0"/>
                  </a:lnTo>
                  <a:lnTo>
                    <a:pt x="212648" y="47255"/>
                  </a:lnTo>
                  <a:lnTo>
                    <a:pt x="259903" y="94509"/>
                  </a:lnTo>
                  <a:lnTo>
                    <a:pt x="259903" y="0"/>
                  </a:lnTo>
                  <a:close/>
                </a:path>
                <a:path w="283845" h="354965">
                  <a:moveTo>
                    <a:pt x="283532" y="165393"/>
                  </a:moveTo>
                  <a:lnTo>
                    <a:pt x="0" y="165393"/>
                  </a:lnTo>
                  <a:lnTo>
                    <a:pt x="0" y="354413"/>
                  </a:lnTo>
                  <a:lnTo>
                    <a:pt x="118138" y="354413"/>
                  </a:lnTo>
                  <a:lnTo>
                    <a:pt x="118138" y="259904"/>
                  </a:lnTo>
                  <a:lnTo>
                    <a:pt x="283532" y="259904"/>
                  </a:lnTo>
                  <a:lnTo>
                    <a:pt x="283532" y="165393"/>
                  </a:lnTo>
                  <a:close/>
                </a:path>
                <a:path w="283845" h="354965">
                  <a:moveTo>
                    <a:pt x="283532" y="259904"/>
                  </a:moveTo>
                  <a:lnTo>
                    <a:pt x="165394" y="259904"/>
                  </a:lnTo>
                  <a:lnTo>
                    <a:pt x="165394" y="354413"/>
                  </a:lnTo>
                  <a:lnTo>
                    <a:pt x="283532" y="354413"/>
                  </a:lnTo>
                  <a:lnTo>
                    <a:pt x="283532" y="259904"/>
                  </a:lnTo>
                  <a:close/>
                </a:path>
              </a:pathLst>
            </a:custGeom>
            <a:solidFill>
              <a:srgbClr val="C4D0D4"/>
            </a:solidFill>
          </p:spPr>
          <p:txBody>
            <a:bodyPr wrap="square" lIns="0" tIns="0" rIns="0" bIns="0" rtlCol="0"/>
            <a:lstStyle/>
            <a:p>
              <a:endParaRPr/>
            </a:p>
          </p:txBody>
        </p:sp>
        <p:sp>
          <p:nvSpPr>
            <p:cNvPr id="32" name="object 32"/>
            <p:cNvSpPr/>
            <p:nvPr/>
          </p:nvSpPr>
          <p:spPr>
            <a:xfrm>
              <a:off x="404791" y="215642"/>
              <a:ext cx="378460" cy="378460"/>
            </a:xfrm>
            <a:custGeom>
              <a:avLst/>
              <a:gdLst/>
              <a:ahLst/>
              <a:cxnLst/>
              <a:rect l="l" t="t" r="r" b="b"/>
              <a:pathLst>
                <a:path w="378459" h="378459">
                  <a:moveTo>
                    <a:pt x="189020" y="0"/>
                  </a:moveTo>
                  <a:lnTo>
                    <a:pt x="0" y="189021"/>
                  </a:lnTo>
                  <a:lnTo>
                    <a:pt x="378041" y="189021"/>
                  </a:lnTo>
                  <a:lnTo>
                    <a:pt x="189020" y="0"/>
                  </a:lnTo>
                  <a:close/>
                </a:path>
                <a:path w="378459" h="378459">
                  <a:moveTo>
                    <a:pt x="212648" y="283532"/>
                  </a:moveTo>
                  <a:lnTo>
                    <a:pt x="165392" y="283532"/>
                  </a:lnTo>
                  <a:lnTo>
                    <a:pt x="165392" y="378042"/>
                  </a:lnTo>
                  <a:lnTo>
                    <a:pt x="212648" y="378042"/>
                  </a:lnTo>
                  <a:lnTo>
                    <a:pt x="212648" y="283532"/>
                  </a:lnTo>
                  <a:close/>
                </a:path>
              </a:pathLst>
            </a:custGeom>
            <a:solidFill>
              <a:srgbClr val="9AA5A8"/>
            </a:solidFill>
          </p:spPr>
          <p:txBody>
            <a:bodyPr wrap="square" lIns="0" tIns="0" rIns="0" bIns="0" rtlCol="0"/>
            <a:lstStyle/>
            <a:p>
              <a:endParaRPr/>
            </a:p>
          </p:txBody>
        </p:sp>
        <p:sp>
          <p:nvSpPr>
            <p:cNvPr id="33" name="object 33"/>
            <p:cNvSpPr/>
            <p:nvPr/>
          </p:nvSpPr>
          <p:spPr>
            <a:xfrm>
              <a:off x="216023" y="152636"/>
              <a:ext cx="755650" cy="504190"/>
            </a:xfrm>
            <a:custGeom>
              <a:avLst/>
              <a:gdLst/>
              <a:ahLst/>
              <a:cxnLst/>
              <a:rect l="l" t="t" r="r" b="b"/>
              <a:pathLst>
                <a:path w="755650" h="504190">
                  <a:moveTo>
                    <a:pt x="377787" y="63007"/>
                  </a:moveTo>
                  <a:lnTo>
                    <a:pt x="448670" y="133890"/>
                  </a:lnTo>
                  <a:lnTo>
                    <a:pt x="448670" y="86635"/>
                  </a:lnTo>
                  <a:lnTo>
                    <a:pt x="495925" y="86635"/>
                  </a:lnTo>
                  <a:lnTo>
                    <a:pt x="495925" y="181144"/>
                  </a:lnTo>
                  <a:lnTo>
                    <a:pt x="566808" y="252028"/>
                  </a:lnTo>
                  <a:lnTo>
                    <a:pt x="519553" y="252028"/>
                  </a:lnTo>
                  <a:lnTo>
                    <a:pt x="519553" y="441049"/>
                  </a:lnTo>
                  <a:lnTo>
                    <a:pt x="236021" y="441049"/>
                  </a:lnTo>
                  <a:lnTo>
                    <a:pt x="236021" y="252028"/>
                  </a:lnTo>
                  <a:lnTo>
                    <a:pt x="188766" y="252028"/>
                  </a:lnTo>
                  <a:lnTo>
                    <a:pt x="377787" y="63007"/>
                  </a:lnTo>
                  <a:close/>
                </a:path>
                <a:path w="755650" h="504190">
                  <a:moveTo>
                    <a:pt x="448670" y="133890"/>
                  </a:moveTo>
                  <a:lnTo>
                    <a:pt x="495925" y="181144"/>
                  </a:lnTo>
                </a:path>
                <a:path w="755650" h="504190">
                  <a:moveTo>
                    <a:pt x="519553" y="252028"/>
                  </a:moveTo>
                  <a:lnTo>
                    <a:pt x="236021" y="252028"/>
                  </a:lnTo>
                </a:path>
                <a:path w="755650" h="504190">
                  <a:moveTo>
                    <a:pt x="354159" y="441049"/>
                  </a:moveTo>
                  <a:lnTo>
                    <a:pt x="354159" y="346538"/>
                  </a:lnTo>
                  <a:lnTo>
                    <a:pt x="401415" y="346538"/>
                  </a:lnTo>
                  <a:lnTo>
                    <a:pt x="401415" y="441049"/>
                  </a:lnTo>
                </a:path>
                <a:path w="755650" h="504190">
                  <a:moveTo>
                    <a:pt x="0" y="0"/>
                  </a:moveTo>
                  <a:lnTo>
                    <a:pt x="755575" y="0"/>
                  </a:lnTo>
                  <a:lnTo>
                    <a:pt x="755575" y="504056"/>
                  </a:lnTo>
                  <a:lnTo>
                    <a:pt x="0" y="504056"/>
                  </a:lnTo>
                  <a:lnTo>
                    <a:pt x="0" y="0"/>
                  </a:lnTo>
                  <a:close/>
                </a:path>
              </a:pathLst>
            </a:custGeom>
            <a:ln w="25399">
              <a:solidFill>
                <a:srgbClr val="00B2E2"/>
              </a:solidFill>
            </a:ln>
          </p:spPr>
          <p:txBody>
            <a:bodyPr wrap="square" lIns="0" tIns="0" rIns="0" bIns="0" rtlCol="0"/>
            <a:lstStyle/>
            <a:p>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TotalTime>
  <Words>9795</Words>
  <Application>Microsoft Office PowerPoint</Application>
  <PresentationFormat>Presentación en pantalla (4:3)</PresentationFormat>
  <Paragraphs>1070</Paragraphs>
  <Slides>106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106</vt:i4>
      </vt:variant>
    </vt:vector>
  </HeadingPairs>
  <TitlesOfParts>
    <vt:vector size="112" baseType="lpstr">
      <vt:lpstr>Arial</vt:lpstr>
      <vt:lpstr>Calibri</vt:lpstr>
      <vt:lpstr>Cambria</vt:lpstr>
      <vt:lpstr>Comic Sans MS</vt:lpstr>
      <vt:lpstr>Times New Roman</vt:lpstr>
      <vt:lpstr>Office Theme</vt:lpstr>
      <vt:lpstr>Module 1: European regulations  on procedural rights of suspects at  the investigative stage</vt:lpstr>
      <vt:lpstr>Welcome</vt:lpstr>
      <vt:lpstr>Welcome</vt:lpstr>
      <vt:lpstr>Introduction</vt:lpstr>
      <vt:lpstr>Homepage</vt:lpstr>
      <vt:lpstr>Part 1: Arrest and detention</vt:lpstr>
      <vt:lpstr>The right to be informed about procedural</vt:lpstr>
      <vt:lpstr>The right to be informed about procedural</vt:lpstr>
      <vt:lpstr>The right to be informed about procedural</vt:lpstr>
      <vt:lpstr>The right to be informed about procedural</vt:lpstr>
      <vt:lpstr>The right to be informed about procedural</vt:lpstr>
      <vt:lpstr>The right to be informed about procedural</vt:lpstr>
      <vt:lpstr>The right to be informed about procedural</vt:lpstr>
      <vt:lpstr>The right to be informed about procedural</vt:lpstr>
      <vt:lpstr>The right to information about the accusation</vt:lpstr>
      <vt:lpstr>The right to information about the accusation</vt:lpstr>
      <vt:lpstr>The right to informatio about the accusation</vt:lpstr>
      <vt:lpstr>Access to a lawyer</vt:lpstr>
      <vt:lpstr>Exceptions to the right of access to a lawyer</vt:lpstr>
      <vt:lpstr>Exceptions to the right of access to a lawyer</vt:lpstr>
      <vt:lpstr>Exceptions to the right of access to a lawyer</vt:lpstr>
      <vt:lpstr>Exceptions to the right of access to a lawyer</vt:lpstr>
      <vt:lpstr>Exceptions to the right of access to a lawyer</vt:lpstr>
      <vt:lpstr>Ibrahim and others v. United Kingdom</vt:lpstr>
      <vt:lpstr>The choice of a lawyer</vt:lpstr>
      <vt:lpstr>The choice of a lawyer</vt:lpstr>
      <vt:lpstr>The choice of a lawyer</vt:lpstr>
      <vt:lpstr>The choice of a lawyer</vt:lpstr>
      <vt:lpstr>The right to interpretation</vt:lpstr>
      <vt:lpstr>The right to interpretation</vt:lpstr>
      <vt:lpstr>The right to interpretation</vt:lpstr>
      <vt:lpstr>The right to interpretation</vt:lpstr>
      <vt:lpstr>The right to interpretation</vt:lpstr>
      <vt:lpstr>Arrest and detention</vt:lpstr>
      <vt:lpstr>Questions on the Scenario:</vt:lpstr>
      <vt:lpstr>Is the right of access to  a lawyer violated?</vt:lpstr>
      <vt:lpstr>Presentación de PowerPoint</vt:lpstr>
      <vt:lpstr>Is the right to choose a  lawyer violated?</vt:lpstr>
      <vt:lpstr>Presentación de PowerPoint</vt:lpstr>
      <vt:lpstr>Was Jacques  adequately informed  about the accusation?</vt:lpstr>
      <vt:lpstr>Presentación de PowerPoint</vt:lpstr>
      <vt:lpstr>Is the right to be  informed about the  rights violated?</vt:lpstr>
      <vt:lpstr>Presentación de PowerPoint</vt:lpstr>
      <vt:lpstr>Is the right to  interpretation  violated?</vt:lpstr>
      <vt:lpstr>Presentación de PowerPoint</vt:lpstr>
      <vt:lpstr>Part 2: The arrival of the lawyer</vt:lpstr>
      <vt:lpstr>The right of access to a file/evidence</vt:lpstr>
      <vt:lpstr>The right of access to a file/evidence</vt:lpstr>
      <vt:lpstr>The right of access to a file/evidence</vt:lpstr>
      <vt:lpstr>The right of access to a file/evidence</vt:lpstr>
      <vt:lpstr>The right of access to a file/evidence</vt:lpstr>
      <vt:lpstr>The arrival of the lawyer</vt:lpstr>
      <vt:lpstr>The arrival of the lawyer</vt:lpstr>
      <vt:lpstr>Questions to the Scenario: The</vt:lpstr>
      <vt:lpstr>Was the right to  choose a lawyer  violated?</vt:lpstr>
      <vt:lpstr>Presentación de PowerPoint</vt:lpstr>
      <vt:lpstr>Was the right of access  to the file/evidence  violated?</vt:lpstr>
      <vt:lpstr>Presentación de PowerPoint</vt:lpstr>
      <vt:lpstr>Was the lawyer  adequately informed  about the accusation  against his client?</vt:lpstr>
      <vt:lpstr>The lawyer was not provided with adequate  information about the accusation. He was not  informed about the nature and legal qualification  of the charges, nor about the details of the  suspected offences.</vt:lpstr>
      <vt:lpstr>Officer: “Could you also attend Peter? I called  the firm of his preferred lawyer, but he can  only attend at 11 am. And we’d like to  interrogate Peter early in the morning?”</vt:lpstr>
      <vt:lpstr>Presentación de PowerPoint</vt:lpstr>
      <vt:lpstr>The custody officer responded to lawyer’s  question about the nature of the accusation:  “He had drugs on him. I can say no more. He  was violent upon arrest.”</vt:lpstr>
      <vt:lpstr>Presentación de PowerPoint</vt:lpstr>
      <vt:lpstr>Part 3: Consultation</vt:lpstr>
      <vt:lpstr>The right to adequate time and facilities for the</vt:lpstr>
      <vt:lpstr>The right to adequate time and facilities for the</vt:lpstr>
      <vt:lpstr>The right to adequate time and facilities for the</vt:lpstr>
      <vt:lpstr>The right to adequate time and facilities for the</vt:lpstr>
      <vt:lpstr>The right to adequate time and facilities for the</vt:lpstr>
      <vt:lpstr>The right to adequate time and facilities for the</vt:lpstr>
      <vt:lpstr>The right to lawyer’s presence at interrogation</vt:lpstr>
      <vt:lpstr>The right to lawyer’s presence</vt:lpstr>
      <vt:lpstr>The right to lawyer’s presence</vt:lpstr>
      <vt:lpstr>Consultation</vt:lpstr>
      <vt:lpstr>Questions on the Scenario:</vt:lpstr>
      <vt:lpstr>Was the right to  adequate facilities for the  preparation of defence  violated?</vt:lpstr>
      <vt:lpstr>The right to adequate facilities for the preparation  of the defence was not violated, because there  were no indications that the authorities denied  the suspect or his lawyer the facilities or sufficient  time to prepare the defence.</vt:lpstr>
      <vt:lpstr>Was the right to  interpretation  violated?</vt:lpstr>
      <vt:lpstr>Presentación de PowerPoint</vt:lpstr>
      <vt:lpstr>Was the right to  lawyer’s presence at  interrogation violated?</vt:lpstr>
      <vt:lpstr>Presentación de PowerPoint</vt:lpstr>
      <vt:lpstr>What should lawyer M. have done when she  encountered first communication difficulties  with Jacques?</vt:lpstr>
      <vt:lpstr>The lawyer should have stopped the consultation,  engaged an interpreter, as well as insisted that Jacques  was interrogated in the presence of (another)  interpreter.</vt:lpstr>
      <vt:lpstr>The detention officer tells the lawyer that Jacques will  be interrogated the following morning. He asks lawyer</vt:lpstr>
      <vt:lpstr>Presentación de PowerPoint</vt:lpstr>
      <vt:lpstr>Part 4: Interrogation</vt:lpstr>
      <vt:lpstr>Part 4: Interrogation</vt:lpstr>
      <vt:lpstr>Part4: Interrogation</vt:lpstr>
      <vt:lpstr>Part 4: Interrogation</vt:lpstr>
      <vt:lpstr>Part 4: Interrogation</vt:lpstr>
      <vt:lpstr>Part 4: Interrogation</vt:lpstr>
      <vt:lpstr>P of the defence rights”?</vt:lpstr>
      <vt:lpstr>P of the defence rights”?</vt:lpstr>
      <vt:lpstr>Interrogation</vt:lpstr>
      <vt:lpstr>Questions on the Scenario:</vt:lpstr>
      <vt:lpstr>Did Peter enjoy the right  to lawyer’s effective  assistance at  interrogation?</vt:lpstr>
      <vt:lpstr>Presentación de PowerPoint</vt:lpstr>
      <vt:lpstr>At which point during  the interrogation  should the lawyer have  intervened for the first  time, and why?</vt:lpstr>
      <vt:lpstr>Presentación de PowerPoint</vt:lpstr>
      <vt:lpstr>Presentación de PowerPoint</vt:lpstr>
      <vt:lpstr>Presentación de PowerPoint</vt:lpstr>
      <vt:lpstr>Module summary</vt:lpstr>
      <vt:lpstr>Module summary</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European regulations  on procedural rights of suspects at  the investigative stage</dc:title>
  <dc:creator>Usuario</dc:creator>
  <cp:lastModifiedBy>Calendari</cp:lastModifiedBy>
  <cp:revision>3</cp:revision>
  <dcterms:created xsi:type="dcterms:W3CDTF">2021-10-21T09:06:54Z</dcterms:created>
  <dcterms:modified xsi:type="dcterms:W3CDTF">2021-10-21T09:13:31Z</dcterms:modified>
</cp:coreProperties>
</file>